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E5C05_1FE98FB0.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1"/>
  </p:sldMasterIdLst>
  <p:notesMasterIdLst>
    <p:notesMasterId r:id="rId50"/>
  </p:notesMasterIdLst>
  <p:handoutMasterIdLst>
    <p:handoutMasterId r:id="rId51"/>
  </p:handoutMasterIdLst>
  <p:sldIdLst>
    <p:sldId id="455" r:id="rId12"/>
    <p:sldId id="265" r:id="rId13"/>
    <p:sldId id="847" r:id="rId14"/>
    <p:sldId id="2147376134" r:id="rId15"/>
    <p:sldId id="2147376135" r:id="rId16"/>
    <p:sldId id="2147376136" r:id="rId17"/>
    <p:sldId id="2147376137" r:id="rId18"/>
    <p:sldId id="2147376138" r:id="rId19"/>
    <p:sldId id="779" r:id="rId20"/>
    <p:sldId id="2147376133" r:id="rId21"/>
    <p:sldId id="851" r:id="rId22"/>
    <p:sldId id="2147376139" r:id="rId23"/>
    <p:sldId id="2147376140" r:id="rId24"/>
    <p:sldId id="2147376141" r:id="rId25"/>
    <p:sldId id="2147376142" r:id="rId26"/>
    <p:sldId id="2147376143" r:id="rId27"/>
    <p:sldId id="2147376144" r:id="rId28"/>
    <p:sldId id="2147376145" r:id="rId29"/>
    <p:sldId id="2147376146" r:id="rId30"/>
    <p:sldId id="2147376147" r:id="rId31"/>
    <p:sldId id="849" r:id="rId32"/>
    <p:sldId id="2147376148" r:id="rId33"/>
    <p:sldId id="2147376149" r:id="rId34"/>
    <p:sldId id="2147376150" r:id="rId35"/>
    <p:sldId id="2147376151" r:id="rId36"/>
    <p:sldId id="2147376152" r:id="rId37"/>
    <p:sldId id="2147376153" r:id="rId38"/>
    <p:sldId id="2147376154" r:id="rId39"/>
    <p:sldId id="832" r:id="rId40"/>
    <p:sldId id="2147376155" r:id="rId41"/>
    <p:sldId id="2147376156" r:id="rId42"/>
    <p:sldId id="2147376157" r:id="rId43"/>
    <p:sldId id="2147376158" r:id="rId44"/>
    <p:sldId id="2147376159" r:id="rId45"/>
    <p:sldId id="2147376160" r:id="rId46"/>
    <p:sldId id="2147376161" r:id="rId47"/>
    <p:sldId id="2147376162" r:id="rId48"/>
    <p:sldId id="2147376163" r:id="rId49"/>
  </p:sldIdLst>
  <p:sldSz cx="9144000" cy="6858000" type="screen4x3"/>
  <p:notesSz cx="7315200" cy="9601200"/>
  <p:custDataLst>
    <p:custData r:id="rId6"/>
    <p:custData r:id="rId10"/>
    <p:custData r:id="rId8"/>
    <p:custData r:id="rId9"/>
    <p:custData r:id="rId4"/>
    <p:custData r:id="rId5"/>
    <p:custData r:id="rId7"/>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16F3FA-0EFF-4C6A-B033-78E7ACD1FADC}">
          <p14:sldIdLst>
            <p14:sldId id="455"/>
            <p14:sldId id="265"/>
          </p14:sldIdLst>
        </p14:section>
        <p14:section name="Current Education Landscape" id="{015F5C3A-5C60-4304-A117-86D2C5F76533}">
          <p14:sldIdLst>
            <p14:sldId id="847"/>
            <p14:sldId id="2147376134"/>
            <p14:sldId id="2147376135"/>
            <p14:sldId id="2147376136"/>
            <p14:sldId id="2147376137"/>
            <p14:sldId id="2147376138"/>
          </p14:sldIdLst>
        </p14:section>
        <p14:section name="A Little Bit of History" id="{FC8ABF36-C721-4078-A9BA-BEAB01A8EDE3}">
          <p14:sldIdLst>
            <p14:sldId id="779"/>
            <p14:sldId id="2147376133"/>
          </p14:sldIdLst>
        </p14:section>
        <p14:section name="Saving for Education" id="{25E45E3C-D203-4175-A423-38D77083DE3F}">
          <p14:sldIdLst>
            <p14:sldId id="851"/>
            <p14:sldId id="2147376139"/>
            <p14:sldId id="2147376140"/>
            <p14:sldId id="2147376141"/>
            <p14:sldId id="2147376142"/>
            <p14:sldId id="2147376143"/>
            <p14:sldId id="2147376144"/>
            <p14:sldId id="2147376145"/>
            <p14:sldId id="2147376146"/>
            <p14:sldId id="2147376147"/>
          </p14:sldIdLst>
        </p14:section>
        <p14:section name="Tax Treatment of 529 Plans" id="{55462F3F-30AE-434E-98CA-16613EDA85FC}">
          <p14:sldIdLst>
            <p14:sldId id="849"/>
            <p14:sldId id="2147376148"/>
            <p14:sldId id="2147376149"/>
            <p14:sldId id="2147376150"/>
            <p14:sldId id="2147376151"/>
            <p14:sldId id="2147376152"/>
            <p14:sldId id="2147376153"/>
            <p14:sldId id="2147376154"/>
          </p14:sldIdLst>
        </p14:section>
        <p14:section name="Myths and Facts" id="{3BCAC7CC-BF1C-4853-AE31-52E2C3B0100B}">
          <p14:sldIdLst>
            <p14:sldId id="832"/>
            <p14:sldId id="2147376155"/>
            <p14:sldId id="2147376156"/>
            <p14:sldId id="2147376157"/>
            <p14:sldId id="2147376158"/>
            <p14:sldId id="2147376159"/>
            <p14:sldId id="2147376160"/>
          </p14:sldIdLst>
        </p14:section>
        <p14:section name="Summary" id="{A28694B8-CB56-4D7B-9251-1DB3975D7C4F}">
          <p14:sldIdLst>
            <p14:sldId id="2147376161"/>
            <p14:sldId id="2147376162"/>
            <p14:sldId id="2147376163"/>
          </p14:sldIdLst>
        </p14:section>
      </p14:sectionLst>
    </p:ext>
    <p:ext uri="{EFAFB233-063F-42B5-8137-9DF3F51BA10A}">
      <p15:sldGuideLst xmlns:p15="http://schemas.microsoft.com/office/powerpoint/2012/main">
        <p15:guide id="5" userDrawn="1">
          <p15:clr>
            <a:srgbClr val="A4A3A4"/>
          </p15:clr>
        </p15:guide>
        <p15:guide id="31" pos="24" userDrawn="1">
          <p15:clr>
            <a:srgbClr val="A4A3A4"/>
          </p15:clr>
        </p15:guide>
        <p15:guide id="33" pos="5592" userDrawn="1">
          <p15:clr>
            <a:srgbClr val="A4A3A4"/>
          </p15:clr>
        </p15:guide>
        <p15:guide id="34" orient="horz" pos="15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52758-C226-B248-9EA9-51A4E790AA74}" name="Skuza, Natalia" initials="NS" userId="S::Natalia.Skuza@franklintempleton.com::5a2d7472-6349-49c4-a256-b57a50127373" providerId="AD"/>
  <p188:author id="{58E510C3-1973-CE1E-15D1-8615BA2AF01A}" name="Andrzejewska, Maria" initials="AM" userId="S::maria.andrzejewska@franklintempleton.com::8b562a08-03f7-483e-86ef-4f49773980e4" providerId="AD"/>
  <p188:author id="{144B83F5-DD55-D6A7-3A74-DBEB2FE68AC6}" name="Clark, Amanda" initials="AC" userId="S::amanda.clark@franklintempleton.com::8b479065-5fdd-48c5-8985-88fb6e91ef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tley, Laura" initials="BL" lastIdx="3" clrIdx="0"/>
  <p:cmAuthor id="2" name="Radziwilko, Barbara" initials="RB" lastIdx="2" clrIdx="1">
    <p:extLst>
      <p:ext uri="{19B8F6BF-5375-455C-9EA6-DF929625EA0E}">
        <p15:presenceInfo xmlns:p15="http://schemas.microsoft.com/office/powerpoint/2012/main" userId="S::barbara.radziwilko@franklintempleton.com::bca7bfe8-ce1c-4ecb-8dc7-ece22e617b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88842"/>
    <a:srgbClr val="D3FBF7"/>
    <a:srgbClr val="BFBFBF"/>
    <a:srgbClr val="3769FF"/>
    <a:srgbClr val="DDEAFF"/>
    <a:srgbClr val="6730E3"/>
    <a:srgbClr val="CC0066"/>
    <a:srgbClr val="1446E1"/>
    <a:srgbClr val="F0B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2FE38-26C1-4220-B710-34B57832BCAE}" v="155" dt="2025-05-08T12:57:32.61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p:scale>
          <a:sx n="100" d="100"/>
          <a:sy n="100" d="100"/>
        </p:scale>
        <p:origin x="1914" y="318"/>
      </p:cViewPr>
      <p:guideLst>
        <p:guide/>
        <p:guide pos="24"/>
        <p:guide pos="5592"/>
        <p:guide orient="horz" pos="156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customXml" Target="../customXml/item5.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gs" Target="tags/tag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uza, Natalia" userId="5a2d7472-6349-49c4-a256-b57a50127373" providerId="ADAL" clId="{1672EB8A-9CD4-4F33-B1E5-A6C8084096FE}"/>
    <pc:docChg chg="undo custSel addSld delSld modSld modMainMaster modSection">
      <pc:chgData name="Skuza, Natalia" userId="5a2d7472-6349-49c4-a256-b57a50127373" providerId="ADAL" clId="{1672EB8A-9CD4-4F33-B1E5-A6C8084096FE}" dt="2025-04-17T12:50:14.182" v="37" actId="680"/>
      <pc:docMkLst>
        <pc:docMk/>
      </pc:docMkLst>
      <pc:sldChg chg="modSp mod">
        <pc:chgData name="Skuza, Natalia" userId="5a2d7472-6349-49c4-a256-b57a50127373" providerId="ADAL" clId="{1672EB8A-9CD4-4F33-B1E5-A6C8084096FE}" dt="2025-04-16T15:22:34.027" v="18" actId="20577"/>
        <pc:sldMkLst>
          <pc:docMk/>
          <pc:sldMk cId="2038106813" sldId="453"/>
        </pc:sldMkLst>
        <pc:spChg chg="mod">
          <ac:chgData name="Skuza, Natalia" userId="5a2d7472-6349-49c4-a256-b57a50127373" providerId="ADAL" clId="{1672EB8A-9CD4-4F33-B1E5-A6C8084096FE}" dt="2025-04-16T15:22:34.027" v="18" actId="20577"/>
          <ac:spMkLst>
            <pc:docMk/>
            <pc:sldMk cId="2038106813" sldId="453"/>
            <ac:spMk id="2" creationId="{4F1A8B28-CD84-4B84-8177-28C3AC2B20AC}"/>
          </ac:spMkLst>
        </pc:spChg>
      </pc:sldChg>
      <pc:sldChg chg="modSp mod">
        <pc:chgData name="Skuza, Natalia" userId="5a2d7472-6349-49c4-a256-b57a50127373" providerId="ADAL" clId="{1672EB8A-9CD4-4F33-B1E5-A6C8084096FE}" dt="2025-04-16T15:21:06.030" v="1" actId="20577"/>
        <pc:sldMkLst>
          <pc:docMk/>
          <pc:sldMk cId="4036967771" sldId="455"/>
        </pc:sldMkLst>
        <pc:spChg chg="mod">
          <ac:chgData name="Skuza, Natalia" userId="5a2d7472-6349-49c4-a256-b57a50127373" providerId="ADAL" clId="{1672EB8A-9CD4-4F33-B1E5-A6C8084096FE}" dt="2025-04-16T15:21:06.030" v="1" actId="20577"/>
          <ac:spMkLst>
            <pc:docMk/>
            <pc:sldMk cId="4036967771" sldId="455"/>
            <ac:spMk id="2" creationId="{E8E8D97C-848A-4BB2-A47F-DF133ABADDB9}"/>
          </ac:spMkLst>
        </pc:spChg>
      </pc:sldChg>
      <pc:sldChg chg="addSp modSp">
        <pc:chgData name="Skuza, Natalia" userId="5a2d7472-6349-49c4-a256-b57a50127373" providerId="ADAL" clId="{1672EB8A-9CD4-4F33-B1E5-A6C8084096FE}" dt="2025-04-16T15:22:12.296" v="12"/>
        <pc:sldMkLst>
          <pc:docMk/>
          <pc:sldMk cId="345515947" sldId="719"/>
        </pc:sldMkLst>
      </pc:sldChg>
      <pc:sldChg chg="addSp modSp">
        <pc:chgData name="Skuza, Natalia" userId="5a2d7472-6349-49c4-a256-b57a50127373" providerId="ADAL" clId="{1672EB8A-9CD4-4F33-B1E5-A6C8084096FE}" dt="2025-04-16T15:21:17.348" v="6"/>
        <pc:sldMkLst>
          <pc:docMk/>
          <pc:sldMk cId="4180711802" sldId="840"/>
        </pc:sldMkLst>
      </pc:sldChg>
      <pc:sldChg chg="addSp delSp modSp mod">
        <pc:chgData name="Skuza, Natalia" userId="5a2d7472-6349-49c4-a256-b57a50127373" providerId="ADAL" clId="{1672EB8A-9CD4-4F33-B1E5-A6C8084096FE}" dt="2025-04-17T12:47:05.946" v="34" actId="20577"/>
        <pc:sldMkLst>
          <pc:docMk/>
          <pc:sldMk cId="3861699615" sldId="844"/>
        </pc:sldMkLst>
      </pc:sldChg>
      <pc:sldChg chg="addSp modSp">
        <pc:chgData name="Skuza, Natalia" userId="5a2d7472-6349-49c4-a256-b57a50127373" providerId="ADAL" clId="{1672EB8A-9CD4-4F33-B1E5-A6C8084096FE}" dt="2025-04-16T15:21:42.215" v="9"/>
        <pc:sldMkLst>
          <pc:docMk/>
          <pc:sldMk cId="1534551598" sldId="846"/>
        </pc:sldMkLst>
        <pc:cxnChg chg="add mod">
          <ac:chgData name="Skuza, Natalia" userId="5a2d7472-6349-49c4-a256-b57a50127373" providerId="ADAL" clId="{1672EB8A-9CD4-4F33-B1E5-A6C8084096FE}" dt="2025-04-16T15:21:42.215" v="9"/>
          <ac:cxnSpMkLst>
            <pc:docMk/>
            <pc:sldMk cId="1534551598" sldId="846"/>
            <ac:cxnSpMk id="2" creationId="{67CA93CF-6E3F-E9CE-9D36-21CAC909ACD1}"/>
          </ac:cxnSpMkLst>
        </pc:cxnChg>
      </pc:sldChg>
      <pc:sldChg chg="addSp modSp">
        <pc:chgData name="Skuza, Natalia" userId="5a2d7472-6349-49c4-a256-b57a50127373" providerId="ADAL" clId="{1672EB8A-9CD4-4F33-B1E5-A6C8084096FE}" dt="2025-04-16T15:21:11.750" v="2"/>
        <pc:sldMkLst>
          <pc:docMk/>
          <pc:sldMk cId="2258055894" sldId="852"/>
        </pc:sldMkLst>
      </pc:sldChg>
      <pc:sldChg chg="addSp modSp">
        <pc:chgData name="Skuza, Natalia" userId="5a2d7472-6349-49c4-a256-b57a50127373" providerId="ADAL" clId="{1672EB8A-9CD4-4F33-B1E5-A6C8084096FE}" dt="2025-04-16T15:21:46.461" v="11"/>
        <pc:sldMkLst>
          <pc:docMk/>
          <pc:sldMk cId="1836006331" sldId="2147375403"/>
        </pc:sldMkLst>
        <pc:cxnChg chg="add mod">
          <ac:chgData name="Skuza, Natalia" userId="5a2d7472-6349-49c4-a256-b57a50127373" providerId="ADAL" clId="{1672EB8A-9CD4-4F33-B1E5-A6C8084096FE}" dt="2025-04-16T15:21:46.461" v="11"/>
          <ac:cxnSpMkLst>
            <pc:docMk/>
            <pc:sldMk cId="1836006331" sldId="2147375403"/>
            <ac:cxnSpMk id="3" creationId="{3735A08B-A9E7-6F11-39AE-CD28068F2944}"/>
          </ac:cxnSpMkLst>
        </pc:cxnChg>
      </pc:sldChg>
      <pc:sldChg chg="addSp modSp">
        <pc:chgData name="Skuza, Natalia" userId="5a2d7472-6349-49c4-a256-b57a50127373" providerId="ADAL" clId="{1672EB8A-9CD4-4F33-B1E5-A6C8084096FE}" dt="2025-04-16T15:21:14.544" v="4"/>
        <pc:sldMkLst>
          <pc:docMk/>
          <pc:sldMk cId="670188855" sldId="2147375406"/>
        </pc:sldMkLst>
      </pc:sldChg>
      <pc:sldChg chg="addSp modSp">
        <pc:chgData name="Skuza, Natalia" userId="5a2d7472-6349-49c4-a256-b57a50127373" providerId="ADAL" clId="{1672EB8A-9CD4-4F33-B1E5-A6C8084096FE}" dt="2025-04-16T15:21:13.345" v="3"/>
        <pc:sldMkLst>
          <pc:docMk/>
          <pc:sldMk cId="2779687574" sldId="2147375408"/>
        </pc:sldMkLst>
      </pc:sldChg>
      <pc:sldChg chg="addSp modSp">
        <pc:chgData name="Skuza, Natalia" userId="5a2d7472-6349-49c4-a256-b57a50127373" providerId="ADAL" clId="{1672EB8A-9CD4-4F33-B1E5-A6C8084096FE}" dt="2025-04-16T15:21:25.979" v="8"/>
        <pc:sldMkLst>
          <pc:docMk/>
          <pc:sldMk cId="2493100657" sldId="2147376125"/>
        </pc:sldMkLst>
        <pc:cxnChg chg="add mod">
          <ac:chgData name="Skuza, Natalia" userId="5a2d7472-6349-49c4-a256-b57a50127373" providerId="ADAL" clId="{1672EB8A-9CD4-4F33-B1E5-A6C8084096FE}" dt="2025-04-16T15:21:25.979" v="8"/>
          <ac:cxnSpMkLst>
            <pc:docMk/>
            <pc:sldMk cId="2493100657" sldId="2147376125"/>
            <ac:cxnSpMk id="2" creationId="{7DB72A19-C89D-B899-D0DB-69D220CE2592}"/>
          </ac:cxnSpMkLst>
        </pc:cxnChg>
      </pc:sldChg>
      <pc:sldChg chg="addSp modSp">
        <pc:chgData name="Skuza, Natalia" userId="5a2d7472-6349-49c4-a256-b57a50127373" providerId="ADAL" clId="{1672EB8A-9CD4-4F33-B1E5-A6C8084096FE}" dt="2025-04-16T15:21:43.670" v="10"/>
        <pc:sldMkLst>
          <pc:docMk/>
          <pc:sldMk cId="4031923171" sldId="2147376126"/>
        </pc:sldMkLst>
        <pc:cxnChg chg="add mod">
          <ac:chgData name="Skuza, Natalia" userId="5a2d7472-6349-49c4-a256-b57a50127373" providerId="ADAL" clId="{1672EB8A-9CD4-4F33-B1E5-A6C8084096FE}" dt="2025-04-16T15:21:43.670" v="10"/>
          <ac:cxnSpMkLst>
            <pc:docMk/>
            <pc:sldMk cId="4031923171" sldId="2147376126"/>
            <ac:cxnSpMk id="5" creationId="{E8790340-2066-D662-CC98-1F79EE02F030}"/>
          </ac:cxnSpMkLst>
        </pc:cxnChg>
      </pc:sldChg>
      <pc:sldChg chg="addSp delSp modSp mod">
        <pc:chgData name="Skuza, Natalia" userId="5a2d7472-6349-49c4-a256-b57a50127373" providerId="ADAL" clId="{1672EB8A-9CD4-4F33-B1E5-A6C8084096FE}" dt="2025-04-17T12:50:02.242" v="35" actId="478"/>
        <pc:sldMkLst>
          <pc:docMk/>
          <pc:sldMk cId="535400368" sldId="2147376133"/>
        </pc:sldMkLst>
      </pc:sldChg>
      <pc:sldChg chg="new del">
        <pc:chgData name="Skuza, Natalia" userId="5a2d7472-6349-49c4-a256-b57a50127373" providerId="ADAL" clId="{1672EB8A-9CD4-4F33-B1E5-A6C8084096FE}" dt="2025-04-17T12:50:14.182" v="37" actId="680"/>
        <pc:sldMkLst>
          <pc:docMk/>
          <pc:sldMk cId="2621195075" sldId="2147376134"/>
        </pc:sldMkLst>
      </pc:sldChg>
      <pc:sldMasterChg chg="modSldLayout">
        <pc:chgData name="Skuza, Natalia" userId="5a2d7472-6349-49c4-a256-b57a50127373" providerId="ADAL" clId="{1672EB8A-9CD4-4F33-B1E5-A6C8084096FE}" dt="2025-04-16T15:22:25.512" v="14" actId="20577"/>
        <pc:sldMasterMkLst>
          <pc:docMk/>
          <pc:sldMasterMk cId="660807238" sldId="2147483648"/>
        </pc:sldMasterMkLst>
        <pc:sldLayoutChg chg="modSp mod">
          <pc:chgData name="Skuza, Natalia" userId="5a2d7472-6349-49c4-a256-b57a50127373" providerId="ADAL" clId="{1672EB8A-9CD4-4F33-B1E5-A6C8084096FE}" dt="2025-04-16T15:22:25.512" v="14" actId="20577"/>
          <pc:sldLayoutMkLst>
            <pc:docMk/>
            <pc:sldMasterMk cId="660807238" sldId="2147483648"/>
            <pc:sldLayoutMk cId="48656216" sldId="2147483778"/>
          </pc:sldLayoutMkLst>
          <pc:spChg chg="mod">
            <ac:chgData name="Skuza, Natalia" userId="5a2d7472-6349-49c4-a256-b57a50127373" providerId="ADAL" clId="{1672EB8A-9CD4-4F33-B1E5-A6C8084096FE}" dt="2025-04-16T15:22:25.512" v="14" actId="20577"/>
            <ac:spMkLst>
              <pc:docMk/>
              <pc:sldMasterMk cId="660807238" sldId="2147483648"/>
              <pc:sldLayoutMk cId="48656216" sldId="2147483778"/>
              <ac:spMk id="15" creationId="{64732BBC-B30C-804C-A28D-CD4D1CA29DF8}"/>
            </ac:spMkLst>
          </pc:spChg>
        </pc:sldLayoutChg>
      </pc:sldMasterChg>
    </pc:docChg>
  </pc:docChgLst>
  <pc:docChgLst>
    <pc:chgData name="Skuza, Natalia" userId="5a2d7472-6349-49c4-a256-b57a50127373" providerId="ADAL" clId="{9FC2FE38-26C1-4220-B710-34B57832BCAE}"/>
    <pc:docChg chg="addSld delSld modSld delMainMaster delSection modSection">
      <pc:chgData name="Skuza, Natalia" userId="5a2d7472-6349-49c4-a256-b57a50127373" providerId="ADAL" clId="{9FC2FE38-26C1-4220-B710-34B57832BCAE}" dt="2025-05-08T12:57:29.396" v="35" actId="47"/>
      <pc:docMkLst>
        <pc:docMk/>
      </pc:docMkLst>
      <pc:sldChg chg="del">
        <pc:chgData name="Skuza, Natalia" userId="5a2d7472-6349-49c4-a256-b57a50127373" providerId="ADAL" clId="{9FC2FE38-26C1-4220-B710-34B57832BCAE}" dt="2025-05-08T12:56:15.003" v="8" actId="47"/>
        <pc:sldMkLst>
          <pc:docMk/>
          <pc:sldMk cId="1010846302" sldId="344"/>
        </pc:sldMkLst>
      </pc:sldChg>
      <pc:sldChg chg="del">
        <pc:chgData name="Skuza, Natalia" userId="5a2d7472-6349-49c4-a256-b57a50127373" providerId="ADAL" clId="{9FC2FE38-26C1-4220-B710-34B57832BCAE}" dt="2025-05-08T12:56:16.228" v="10" actId="47"/>
        <pc:sldMkLst>
          <pc:docMk/>
          <pc:sldMk cId="4087231500" sldId="447"/>
        </pc:sldMkLst>
      </pc:sldChg>
      <pc:sldChg chg="del">
        <pc:chgData name="Skuza, Natalia" userId="5a2d7472-6349-49c4-a256-b57a50127373" providerId="ADAL" clId="{9FC2FE38-26C1-4220-B710-34B57832BCAE}" dt="2025-05-08T12:56:17.254" v="11" actId="47"/>
        <pc:sldMkLst>
          <pc:docMk/>
          <pc:sldMk cId="96554842" sldId="448"/>
        </pc:sldMkLst>
      </pc:sldChg>
      <pc:sldChg chg="del">
        <pc:chgData name="Skuza, Natalia" userId="5a2d7472-6349-49c4-a256-b57a50127373" providerId="ADAL" clId="{9FC2FE38-26C1-4220-B710-34B57832BCAE}" dt="2025-05-08T12:57:26.946" v="34" actId="47"/>
        <pc:sldMkLst>
          <pc:docMk/>
          <pc:sldMk cId="2038106813" sldId="453"/>
        </pc:sldMkLst>
      </pc:sldChg>
      <pc:sldChg chg="del">
        <pc:chgData name="Skuza, Natalia" userId="5a2d7472-6349-49c4-a256-b57a50127373" providerId="ADAL" clId="{9FC2FE38-26C1-4220-B710-34B57832BCAE}" dt="2025-05-08T12:56:49.950" v="23" actId="47"/>
        <pc:sldMkLst>
          <pc:docMk/>
          <pc:sldMk cId="4242682655" sldId="462"/>
        </pc:sldMkLst>
      </pc:sldChg>
      <pc:sldChg chg="del">
        <pc:chgData name="Skuza, Natalia" userId="5a2d7472-6349-49c4-a256-b57a50127373" providerId="ADAL" clId="{9FC2FE38-26C1-4220-B710-34B57832BCAE}" dt="2025-05-08T12:57:26.483" v="33" actId="47"/>
        <pc:sldMkLst>
          <pc:docMk/>
          <pc:sldMk cId="565528433" sldId="701"/>
        </pc:sldMkLst>
      </pc:sldChg>
      <pc:sldChg chg="del">
        <pc:chgData name="Skuza, Natalia" userId="5a2d7472-6349-49c4-a256-b57a50127373" providerId="ADAL" clId="{9FC2FE38-26C1-4220-B710-34B57832BCAE}" dt="2025-05-08T12:56:14.605" v="7" actId="47"/>
        <pc:sldMkLst>
          <pc:docMk/>
          <pc:sldMk cId="2969954968" sldId="706"/>
        </pc:sldMkLst>
      </pc:sldChg>
      <pc:sldChg chg="del">
        <pc:chgData name="Skuza, Natalia" userId="5a2d7472-6349-49c4-a256-b57a50127373" providerId="ADAL" clId="{9FC2FE38-26C1-4220-B710-34B57832BCAE}" dt="2025-05-08T12:56:46.457" v="17" actId="47"/>
        <pc:sldMkLst>
          <pc:docMk/>
          <pc:sldMk cId="2748283901" sldId="712"/>
        </pc:sldMkLst>
      </pc:sldChg>
      <pc:sldChg chg="del">
        <pc:chgData name="Skuza, Natalia" userId="5a2d7472-6349-49c4-a256-b57a50127373" providerId="ADAL" clId="{9FC2FE38-26C1-4220-B710-34B57832BCAE}" dt="2025-05-08T12:57:05.147" v="25" actId="47"/>
        <pc:sldMkLst>
          <pc:docMk/>
          <pc:sldMk cId="1679021463" sldId="714"/>
        </pc:sldMkLst>
      </pc:sldChg>
      <pc:sldChg chg="del">
        <pc:chgData name="Skuza, Natalia" userId="5a2d7472-6349-49c4-a256-b57a50127373" providerId="ADAL" clId="{9FC2FE38-26C1-4220-B710-34B57832BCAE}" dt="2025-05-08T12:57:05.653" v="27" actId="47"/>
        <pc:sldMkLst>
          <pc:docMk/>
          <pc:sldMk cId="1526048953" sldId="715"/>
        </pc:sldMkLst>
      </pc:sldChg>
      <pc:sldChg chg="del">
        <pc:chgData name="Skuza, Natalia" userId="5a2d7472-6349-49c4-a256-b57a50127373" providerId="ADAL" clId="{9FC2FE38-26C1-4220-B710-34B57832BCAE}" dt="2025-05-08T12:57:05.409" v="26" actId="47"/>
        <pc:sldMkLst>
          <pc:docMk/>
          <pc:sldMk cId="4241561282" sldId="716"/>
        </pc:sldMkLst>
      </pc:sldChg>
      <pc:sldChg chg="del">
        <pc:chgData name="Skuza, Natalia" userId="5a2d7472-6349-49c4-a256-b57a50127373" providerId="ADAL" clId="{9FC2FE38-26C1-4220-B710-34B57832BCAE}" dt="2025-05-08T12:57:05.928" v="28" actId="47"/>
        <pc:sldMkLst>
          <pc:docMk/>
          <pc:sldMk cId="3555831590" sldId="717"/>
        </pc:sldMkLst>
      </pc:sldChg>
      <pc:sldChg chg="del">
        <pc:chgData name="Skuza, Natalia" userId="5a2d7472-6349-49c4-a256-b57a50127373" providerId="ADAL" clId="{9FC2FE38-26C1-4220-B710-34B57832BCAE}" dt="2025-05-08T12:57:06.513" v="29" actId="47"/>
        <pc:sldMkLst>
          <pc:docMk/>
          <pc:sldMk cId="2374874778" sldId="718"/>
        </pc:sldMkLst>
      </pc:sldChg>
      <pc:sldChg chg="del">
        <pc:chgData name="Skuza, Natalia" userId="5a2d7472-6349-49c4-a256-b57a50127373" providerId="ADAL" clId="{9FC2FE38-26C1-4220-B710-34B57832BCAE}" dt="2025-05-08T12:57:07.115" v="30" actId="47"/>
        <pc:sldMkLst>
          <pc:docMk/>
          <pc:sldMk cId="345515947" sldId="719"/>
        </pc:sldMkLst>
      </pc:sldChg>
      <pc:sldChg chg="del">
        <pc:chgData name="Skuza, Natalia" userId="5a2d7472-6349-49c4-a256-b57a50127373" providerId="ADAL" clId="{9FC2FE38-26C1-4220-B710-34B57832BCAE}" dt="2025-05-08T12:56:47.805" v="20" actId="47"/>
        <pc:sldMkLst>
          <pc:docMk/>
          <pc:sldMk cId="1874414670" sldId="720"/>
        </pc:sldMkLst>
      </pc:sldChg>
      <pc:sldChg chg="del">
        <pc:chgData name="Skuza, Natalia" userId="5a2d7472-6349-49c4-a256-b57a50127373" providerId="ADAL" clId="{9FC2FE38-26C1-4220-B710-34B57832BCAE}" dt="2025-05-08T12:56:48.614" v="21" actId="47"/>
        <pc:sldMkLst>
          <pc:docMk/>
          <pc:sldMk cId="813809779" sldId="721"/>
        </pc:sldMkLst>
      </pc:sldChg>
      <pc:sldChg chg="del">
        <pc:chgData name="Skuza, Natalia" userId="5a2d7472-6349-49c4-a256-b57a50127373" providerId="ADAL" clId="{9FC2FE38-26C1-4220-B710-34B57832BCAE}" dt="2025-05-08T12:56:49.129" v="22" actId="47"/>
        <pc:sldMkLst>
          <pc:docMk/>
          <pc:sldMk cId="504888209" sldId="722"/>
        </pc:sldMkLst>
      </pc:sldChg>
      <pc:sldChg chg="del">
        <pc:chgData name="Skuza, Natalia" userId="5a2d7472-6349-49c4-a256-b57a50127373" providerId="ADAL" clId="{9FC2FE38-26C1-4220-B710-34B57832BCAE}" dt="2025-05-08T12:57:26.040" v="32" actId="47"/>
        <pc:sldMkLst>
          <pc:docMk/>
          <pc:sldMk cId="4263916463" sldId="728"/>
        </pc:sldMkLst>
      </pc:sldChg>
      <pc:sldChg chg="del">
        <pc:chgData name="Skuza, Natalia" userId="5a2d7472-6349-49c4-a256-b57a50127373" providerId="ADAL" clId="{9FC2FE38-26C1-4220-B710-34B57832BCAE}" dt="2025-05-08T12:55:46.155" v="5" actId="47"/>
        <pc:sldMkLst>
          <pc:docMk/>
          <pc:sldMk cId="4180711802" sldId="840"/>
        </pc:sldMkLst>
      </pc:sldChg>
      <pc:sldChg chg="del">
        <pc:chgData name="Skuza, Natalia" userId="5a2d7472-6349-49c4-a256-b57a50127373" providerId="ADAL" clId="{9FC2FE38-26C1-4220-B710-34B57832BCAE}" dt="2025-05-08T12:56:19.316" v="14" actId="47"/>
        <pc:sldMkLst>
          <pc:docMk/>
          <pc:sldMk cId="2051771942" sldId="842"/>
        </pc:sldMkLst>
      </pc:sldChg>
      <pc:sldChg chg="del">
        <pc:chgData name="Skuza, Natalia" userId="5a2d7472-6349-49c4-a256-b57a50127373" providerId="ADAL" clId="{9FC2FE38-26C1-4220-B710-34B57832BCAE}" dt="2025-05-08T12:55:45.298" v="4" actId="47"/>
        <pc:sldMkLst>
          <pc:docMk/>
          <pc:sldMk cId="3861699615" sldId="844"/>
        </pc:sldMkLst>
      </pc:sldChg>
      <pc:sldChg chg="del">
        <pc:chgData name="Skuza, Natalia" userId="5a2d7472-6349-49c4-a256-b57a50127373" providerId="ADAL" clId="{9FC2FE38-26C1-4220-B710-34B57832BCAE}" dt="2025-05-08T12:56:17.981" v="12" actId="47"/>
        <pc:sldMkLst>
          <pc:docMk/>
          <pc:sldMk cId="1534551598" sldId="846"/>
        </pc:sldMkLst>
      </pc:sldChg>
      <pc:sldChg chg="del">
        <pc:chgData name="Skuza, Natalia" userId="5a2d7472-6349-49c4-a256-b57a50127373" providerId="ADAL" clId="{9FC2FE38-26C1-4220-B710-34B57832BCAE}" dt="2025-05-08T12:55:43.299" v="1" actId="47"/>
        <pc:sldMkLst>
          <pc:docMk/>
          <pc:sldMk cId="2258055894" sldId="852"/>
        </pc:sldMkLst>
      </pc:sldChg>
      <pc:sldChg chg="del">
        <pc:chgData name="Skuza, Natalia" userId="5a2d7472-6349-49c4-a256-b57a50127373" providerId="ADAL" clId="{9FC2FE38-26C1-4220-B710-34B57832BCAE}" dt="2025-05-08T12:56:20.673" v="15" actId="47"/>
        <pc:sldMkLst>
          <pc:docMk/>
          <pc:sldMk cId="1836006331" sldId="2147375403"/>
        </pc:sldMkLst>
      </pc:sldChg>
      <pc:sldChg chg="del">
        <pc:chgData name="Skuza, Natalia" userId="5a2d7472-6349-49c4-a256-b57a50127373" providerId="ADAL" clId="{9FC2FE38-26C1-4220-B710-34B57832BCAE}" dt="2025-05-08T12:55:44.714" v="3" actId="47"/>
        <pc:sldMkLst>
          <pc:docMk/>
          <pc:sldMk cId="670188855" sldId="2147375406"/>
        </pc:sldMkLst>
      </pc:sldChg>
      <pc:sldChg chg="del">
        <pc:chgData name="Skuza, Natalia" userId="5a2d7472-6349-49c4-a256-b57a50127373" providerId="ADAL" clId="{9FC2FE38-26C1-4220-B710-34B57832BCAE}" dt="2025-05-08T12:55:44.163" v="2" actId="47"/>
        <pc:sldMkLst>
          <pc:docMk/>
          <pc:sldMk cId="2779687574" sldId="2147375408"/>
        </pc:sldMkLst>
      </pc:sldChg>
      <pc:sldChg chg="del">
        <pc:chgData name="Skuza, Natalia" userId="5a2d7472-6349-49c4-a256-b57a50127373" providerId="ADAL" clId="{9FC2FE38-26C1-4220-B710-34B57832BCAE}" dt="2025-05-08T12:56:15.495" v="9" actId="47"/>
        <pc:sldMkLst>
          <pc:docMk/>
          <pc:sldMk cId="2493100657" sldId="2147376125"/>
        </pc:sldMkLst>
      </pc:sldChg>
      <pc:sldChg chg="del">
        <pc:chgData name="Skuza, Natalia" userId="5a2d7472-6349-49c4-a256-b57a50127373" providerId="ADAL" clId="{9FC2FE38-26C1-4220-B710-34B57832BCAE}" dt="2025-05-08T12:56:18.478" v="13" actId="47"/>
        <pc:sldMkLst>
          <pc:docMk/>
          <pc:sldMk cId="4031923171" sldId="2147376126"/>
        </pc:sldMkLst>
      </pc:sldChg>
      <pc:sldChg chg="del">
        <pc:chgData name="Skuza, Natalia" userId="5a2d7472-6349-49c4-a256-b57a50127373" providerId="ADAL" clId="{9FC2FE38-26C1-4220-B710-34B57832BCAE}" dt="2025-05-08T12:56:47.395" v="19" actId="47"/>
        <pc:sldMkLst>
          <pc:docMk/>
          <pc:sldMk cId="4040791426" sldId="2147376127"/>
        </pc:sldMkLst>
      </pc:sldChg>
      <pc:sldChg chg="del">
        <pc:chgData name="Skuza, Natalia" userId="5a2d7472-6349-49c4-a256-b57a50127373" providerId="ADAL" clId="{9FC2FE38-26C1-4220-B710-34B57832BCAE}" dt="2025-05-08T12:56:46.988" v="18" actId="47"/>
        <pc:sldMkLst>
          <pc:docMk/>
          <pc:sldMk cId="2206022665" sldId="2147376128"/>
        </pc:sldMkLst>
      </pc:sldChg>
      <pc:sldChg chg="add">
        <pc:chgData name="Skuza, Natalia" userId="5a2d7472-6349-49c4-a256-b57a50127373" providerId="ADAL" clId="{9FC2FE38-26C1-4220-B710-34B57832BCAE}" dt="2025-05-08T12:55:37.752" v="0"/>
        <pc:sldMkLst>
          <pc:docMk/>
          <pc:sldMk cId="3712989643" sldId="2147376134"/>
        </pc:sldMkLst>
      </pc:sldChg>
      <pc:sldChg chg="add">
        <pc:chgData name="Skuza, Natalia" userId="5a2d7472-6349-49c4-a256-b57a50127373" providerId="ADAL" clId="{9FC2FE38-26C1-4220-B710-34B57832BCAE}" dt="2025-05-08T12:55:37.752" v="0"/>
        <pc:sldMkLst>
          <pc:docMk/>
          <pc:sldMk cId="3373555029" sldId="2147376135"/>
        </pc:sldMkLst>
      </pc:sldChg>
      <pc:sldChg chg="add">
        <pc:chgData name="Skuza, Natalia" userId="5a2d7472-6349-49c4-a256-b57a50127373" providerId="ADAL" clId="{9FC2FE38-26C1-4220-B710-34B57832BCAE}" dt="2025-05-08T12:55:37.752" v="0"/>
        <pc:sldMkLst>
          <pc:docMk/>
          <pc:sldMk cId="2170826851" sldId="2147376136"/>
        </pc:sldMkLst>
      </pc:sldChg>
      <pc:sldChg chg="add">
        <pc:chgData name="Skuza, Natalia" userId="5a2d7472-6349-49c4-a256-b57a50127373" providerId="ADAL" clId="{9FC2FE38-26C1-4220-B710-34B57832BCAE}" dt="2025-05-08T12:55:37.752" v="0"/>
        <pc:sldMkLst>
          <pc:docMk/>
          <pc:sldMk cId="2205774924" sldId="2147376137"/>
        </pc:sldMkLst>
      </pc:sldChg>
      <pc:sldChg chg="add">
        <pc:chgData name="Skuza, Natalia" userId="5a2d7472-6349-49c4-a256-b57a50127373" providerId="ADAL" clId="{9FC2FE38-26C1-4220-B710-34B57832BCAE}" dt="2025-05-08T12:55:37.752" v="0"/>
        <pc:sldMkLst>
          <pc:docMk/>
          <pc:sldMk cId="1289154894" sldId="2147376138"/>
        </pc:sldMkLst>
      </pc:sldChg>
      <pc:sldChg chg="add">
        <pc:chgData name="Skuza, Natalia" userId="5a2d7472-6349-49c4-a256-b57a50127373" providerId="ADAL" clId="{9FC2FE38-26C1-4220-B710-34B57832BCAE}" dt="2025-05-08T12:56:10.765" v="6"/>
        <pc:sldMkLst>
          <pc:docMk/>
          <pc:sldMk cId="2478347150" sldId="2147376139"/>
        </pc:sldMkLst>
      </pc:sldChg>
      <pc:sldChg chg="add">
        <pc:chgData name="Skuza, Natalia" userId="5a2d7472-6349-49c4-a256-b57a50127373" providerId="ADAL" clId="{9FC2FE38-26C1-4220-B710-34B57832BCAE}" dt="2025-05-08T12:56:10.765" v="6"/>
        <pc:sldMkLst>
          <pc:docMk/>
          <pc:sldMk cId="2386834289" sldId="2147376140"/>
        </pc:sldMkLst>
      </pc:sldChg>
      <pc:sldChg chg="add">
        <pc:chgData name="Skuza, Natalia" userId="5a2d7472-6349-49c4-a256-b57a50127373" providerId="ADAL" clId="{9FC2FE38-26C1-4220-B710-34B57832BCAE}" dt="2025-05-08T12:56:10.765" v="6"/>
        <pc:sldMkLst>
          <pc:docMk/>
          <pc:sldMk cId="3160696020" sldId="2147376141"/>
        </pc:sldMkLst>
      </pc:sldChg>
      <pc:sldChg chg="add">
        <pc:chgData name="Skuza, Natalia" userId="5a2d7472-6349-49c4-a256-b57a50127373" providerId="ADAL" clId="{9FC2FE38-26C1-4220-B710-34B57832BCAE}" dt="2025-05-08T12:56:10.765" v="6"/>
        <pc:sldMkLst>
          <pc:docMk/>
          <pc:sldMk cId="2865694940" sldId="2147376142"/>
        </pc:sldMkLst>
      </pc:sldChg>
      <pc:sldChg chg="add">
        <pc:chgData name="Skuza, Natalia" userId="5a2d7472-6349-49c4-a256-b57a50127373" providerId="ADAL" clId="{9FC2FE38-26C1-4220-B710-34B57832BCAE}" dt="2025-05-08T12:56:10.765" v="6"/>
        <pc:sldMkLst>
          <pc:docMk/>
          <pc:sldMk cId="4166657478" sldId="2147376143"/>
        </pc:sldMkLst>
      </pc:sldChg>
      <pc:sldChg chg="add">
        <pc:chgData name="Skuza, Natalia" userId="5a2d7472-6349-49c4-a256-b57a50127373" providerId="ADAL" clId="{9FC2FE38-26C1-4220-B710-34B57832BCAE}" dt="2025-05-08T12:56:10.765" v="6"/>
        <pc:sldMkLst>
          <pc:docMk/>
          <pc:sldMk cId="3144537317" sldId="2147376144"/>
        </pc:sldMkLst>
      </pc:sldChg>
      <pc:sldChg chg="add">
        <pc:chgData name="Skuza, Natalia" userId="5a2d7472-6349-49c4-a256-b57a50127373" providerId="ADAL" clId="{9FC2FE38-26C1-4220-B710-34B57832BCAE}" dt="2025-05-08T12:56:10.765" v="6"/>
        <pc:sldMkLst>
          <pc:docMk/>
          <pc:sldMk cId="3864882771" sldId="2147376145"/>
        </pc:sldMkLst>
      </pc:sldChg>
      <pc:sldChg chg="add">
        <pc:chgData name="Skuza, Natalia" userId="5a2d7472-6349-49c4-a256-b57a50127373" providerId="ADAL" clId="{9FC2FE38-26C1-4220-B710-34B57832BCAE}" dt="2025-05-08T12:56:10.765" v="6"/>
        <pc:sldMkLst>
          <pc:docMk/>
          <pc:sldMk cId="1800589720" sldId="2147376146"/>
        </pc:sldMkLst>
      </pc:sldChg>
      <pc:sldChg chg="add">
        <pc:chgData name="Skuza, Natalia" userId="5a2d7472-6349-49c4-a256-b57a50127373" providerId="ADAL" clId="{9FC2FE38-26C1-4220-B710-34B57832BCAE}" dt="2025-05-08T12:56:10.765" v="6"/>
        <pc:sldMkLst>
          <pc:docMk/>
          <pc:sldMk cId="3680440228" sldId="2147376147"/>
        </pc:sldMkLst>
      </pc:sldChg>
      <pc:sldChg chg="add">
        <pc:chgData name="Skuza, Natalia" userId="5a2d7472-6349-49c4-a256-b57a50127373" providerId="ADAL" clId="{9FC2FE38-26C1-4220-B710-34B57832BCAE}" dt="2025-05-08T12:56:43.021" v="16"/>
        <pc:sldMkLst>
          <pc:docMk/>
          <pc:sldMk cId="2509968387" sldId="2147376148"/>
        </pc:sldMkLst>
      </pc:sldChg>
      <pc:sldChg chg="add">
        <pc:chgData name="Skuza, Natalia" userId="5a2d7472-6349-49c4-a256-b57a50127373" providerId="ADAL" clId="{9FC2FE38-26C1-4220-B710-34B57832BCAE}" dt="2025-05-08T12:56:43.021" v="16"/>
        <pc:sldMkLst>
          <pc:docMk/>
          <pc:sldMk cId="1752550080" sldId="2147376149"/>
        </pc:sldMkLst>
      </pc:sldChg>
      <pc:sldChg chg="add">
        <pc:chgData name="Skuza, Natalia" userId="5a2d7472-6349-49c4-a256-b57a50127373" providerId="ADAL" clId="{9FC2FE38-26C1-4220-B710-34B57832BCAE}" dt="2025-05-08T12:56:43.021" v="16"/>
        <pc:sldMkLst>
          <pc:docMk/>
          <pc:sldMk cId="43239347" sldId="2147376150"/>
        </pc:sldMkLst>
      </pc:sldChg>
      <pc:sldChg chg="add">
        <pc:chgData name="Skuza, Natalia" userId="5a2d7472-6349-49c4-a256-b57a50127373" providerId="ADAL" clId="{9FC2FE38-26C1-4220-B710-34B57832BCAE}" dt="2025-05-08T12:56:43.021" v="16"/>
        <pc:sldMkLst>
          <pc:docMk/>
          <pc:sldMk cId="736224604" sldId="2147376151"/>
        </pc:sldMkLst>
      </pc:sldChg>
      <pc:sldChg chg="add">
        <pc:chgData name="Skuza, Natalia" userId="5a2d7472-6349-49c4-a256-b57a50127373" providerId="ADAL" clId="{9FC2FE38-26C1-4220-B710-34B57832BCAE}" dt="2025-05-08T12:56:43.021" v="16"/>
        <pc:sldMkLst>
          <pc:docMk/>
          <pc:sldMk cId="1899369334" sldId="2147376152"/>
        </pc:sldMkLst>
      </pc:sldChg>
      <pc:sldChg chg="add">
        <pc:chgData name="Skuza, Natalia" userId="5a2d7472-6349-49c4-a256-b57a50127373" providerId="ADAL" clId="{9FC2FE38-26C1-4220-B710-34B57832BCAE}" dt="2025-05-08T12:56:43.021" v="16"/>
        <pc:sldMkLst>
          <pc:docMk/>
          <pc:sldMk cId="120250053" sldId="2147376153"/>
        </pc:sldMkLst>
      </pc:sldChg>
      <pc:sldChg chg="add">
        <pc:chgData name="Skuza, Natalia" userId="5a2d7472-6349-49c4-a256-b57a50127373" providerId="ADAL" clId="{9FC2FE38-26C1-4220-B710-34B57832BCAE}" dt="2025-05-08T12:56:43.021" v="16"/>
        <pc:sldMkLst>
          <pc:docMk/>
          <pc:sldMk cId="1136813152" sldId="2147376154"/>
        </pc:sldMkLst>
      </pc:sldChg>
      <pc:sldChg chg="add">
        <pc:chgData name="Skuza, Natalia" userId="5a2d7472-6349-49c4-a256-b57a50127373" providerId="ADAL" clId="{9FC2FE38-26C1-4220-B710-34B57832BCAE}" dt="2025-05-08T12:57:02.484" v="24"/>
        <pc:sldMkLst>
          <pc:docMk/>
          <pc:sldMk cId="1978362555" sldId="2147376155"/>
        </pc:sldMkLst>
      </pc:sldChg>
      <pc:sldChg chg="add">
        <pc:chgData name="Skuza, Natalia" userId="5a2d7472-6349-49c4-a256-b57a50127373" providerId="ADAL" clId="{9FC2FE38-26C1-4220-B710-34B57832BCAE}" dt="2025-05-08T12:57:02.484" v="24"/>
        <pc:sldMkLst>
          <pc:docMk/>
          <pc:sldMk cId="2545448827" sldId="2147376156"/>
        </pc:sldMkLst>
      </pc:sldChg>
      <pc:sldChg chg="add">
        <pc:chgData name="Skuza, Natalia" userId="5a2d7472-6349-49c4-a256-b57a50127373" providerId="ADAL" clId="{9FC2FE38-26C1-4220-B710-34B57832BCAE}" dt="2025-05-08T12:57:02.484" v="24"/>
        <pc:sldMkLst>
          <pc:docMk/>
          <pc:sldMk cId="2867250555" sldId="2147376157"/>
        </pc:sldMkLst>
      </pc:sldChg>
      <pc:sldChg chg="add">
        <pc:chgData name="Skuza, Natalia" userId="5a2d7472-6349-49c4-a256-b57a50127373" providerId="ADAL" clId="{9FC2FE38-26C1-4220-B710-34B57832BCAE}" dt="2025-05-08T12:57:02.484" v="24"/>
        <pc:sldMkLst>
          <pc:docMk/>
          <pc:sldMk cId="307883584" sldId="2147376158"/>
        </pc:sldMkLst>
      </pc:sldChg>
      <pc:sldChg chg="add">
        <pc:chgData name="Skuza, Natalia" userId="5a2d7472-6349-49c4-a256-b57a50127373" providerId="ADAL" clId="{9FC2FE38-26C1-4220-B710-34B57832BCAE}" dt="2025-05-08T12:57:02.484" v="24"/>
        <pc:sldMkLst>
          <pc:docMk/>
          <pc:sldMk cId="1823704881" sldId="2147376159"/>
        </pc:sldMkLst>
      </pc:sldChg>
      <pc:sldChg chg="add">
        <pc:chgData name="Skuza, Natalia" userId="5a2d7472-6349-49c4-a256-b57a50127373" providerId="ADAL" clId="{9FC2FE38-26C1-4220-B710-34B57832BCAE}" dt="2025-05-08T12:57:02.484" v="24"/>
        <pc:sldMkLst>
          <pc:docMk/>
          <pc:sldMk cId="637664037" sldId="2147376160"/>
        </pc:sldMkLst>
      </pc:sldChg>
      <pc:sldChg chg="add">
        <pc:chgData name="Skuza, Natalia" userId="5a2d7472-6349-49c4-a256-b57a50127373" providerId="ADAL" clId="{9FC2FE38-26C1-4220-B710-34B57832BCAE}" dt="2025-05-08T12:57:21.753" v="31"/>
        <pc:sldMkLst>
          <pc:docMk/>
          <pc:sldMk cId="1331076060" sldId="2147376161"/>
        </pc:sldMkLst>
      </pc:sldChg>
      <pc:sldChg chg="add">
        <pc:chgData name="Skuza, Natalia" userId="5a2d7472-6349-49c4-a256-b57a50127373" providerId="ADAL" clId="{9FC2FE38-26C1-4220-B710-34B57832BCAE}" dt="2025-05-08T12:57:21.753" v="31"/>
        <pc:sldMkLst>
          <pc:docMk/>
          <pc:sldMk cId="1963974419" sldId="2147376162"/>
        </pc:sldMkLst>
      </pc:sldChg>
      <pc:sldChg chg="add">
        <pc:chgData name="Skuza, Natalia" userId="5a2d7472-6349-49c4-a256-b57a50127373" providerId="ADAL" clId="{9FC2FE38-26C1-4220-B710-34B57832BCAE}" dt="2025-05-08T12:57:21.753" v="31"/>
        <pc:sldMkLst>
          <pc:docMk/>
          <pc:sldMk cId="3825205187" sldId="2147376163"/>
        </pc:sldMkLst>
      </pc:sldChg>
      <pc:sldMasterChg chg="del delSldLayout">
        <pc:chgData name="Skuza, Natalia" userId="5a2d7472-6349-49c4-a256-b57a50127373" providerId="ADAL" clId="{9FC2FE38-26C1-4220-B710-34B57832BCAE}" dt="2025-05-08T12:57:07.115" v="30" actId="47"/>
        <pc:sldMasterMkLst>
          <pc:docMk/>
          <pc:sldMasterMk cId="1120550245" sldId="2147483829"/>
        </pc:sldMasterMkLst>
        <pc:sldLayoutChg chg="del">
          <pc:chgData name="Skuza, Natalia" userId="5a2d7472-6349-49c4-a256-b57a50127373" providerId="ADAL" clId="{9FC2FE38-26C1-4220-B710-34B57832BCAE}" dt="2025-05-08T12:57:07.115" v="30" actId="47"/>
          <pc:sldLayoutMkLst>
            <pc:docMk/>
            <pc:sldMasterMk cId="1120550245" sldId="2147483829"/>
            <pc:sldLayoutMk cId="2070037795" sldId="2147483830"/>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746950648" sldId="2147483831"/>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106268616" sldId="2147483832"/>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4192358693" sldId="2147483833"/>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4052821678" sldId="2147483834"/>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579821048" sldId="2147483835"/>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144169177" sldId="2147483836"/>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9529071" sldId="2147483837"/>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046421704" sldId="2147483838"/>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989794015" sldId="2147483839"/>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349728634" sldId="2147483840"/>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226216008" sldId="2147483841"/>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864733267" sldId="2147483842"/>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4193669835" sldId="2147483843"/>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462739792" sldId="2147483844"/>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294587455" sldId="2147483845"/>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36506447" sldId="2147483846"/>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559446838" sldId="2147483847"/>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650811743" sldId="2147483848"/>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4056416566" sldId="2147483849"/>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046626228" sldId="2147483850"/>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430982738" sldId="2147483851"/>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430713957" sldId="2147483852"/>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181719597" sldId="2147483853"/>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161551287" sldId="2147483854"/>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885287155" sldId="2147483855"/>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032329247" sldId="2147483856"/>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9955625" sldId="2147483857"/>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221064302" sldId="2147483858"/>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13544207" sldId="2147483859"/>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955284658" sldId="2147483860"/>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869559522" sldId="2147483861"/>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4264393763" sldId="2147483862"/>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603865033" sldId="2147483863"/>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87589954" sldId="2147483864"/>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502716146" sldId="2147483865"/>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126082318" sldId="2147483866"/>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777748864" sldId="2147483867"/>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978062081" sldId="2147483868"/>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738621721" sldId="2147483869"/>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355716245" sldId="2147483870"/>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887444153" sldId="2147483871"/>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449562177" sldId="2147483872"/>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812955981" sldId="2147483873"/>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489895348" sldId="2147483874"/>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52636586" sldId="2147483875"/>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712379362" sldId="2147483876"/>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261466105" sldId="2147483877"/>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495868072" sldId="2147483878"/>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794663613" sldId="2147483879"/>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015432714" sldId="2147483880"/>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460609006" sldId="2147483881"/>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1726235340" sldId="2147483882"/>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2355181911" sldId="2147483883"/>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713405958" sldId="2147483884"/>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778641604" sldId="2147483885"/>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824983337" sldId="2147483886"/>
          </pc:sldLayoutMkLst>
        </pc:sldLayoutChg>
        <pc:sldLayoutChg chg="del">
          <pc:chgData name="Skuza, Natalia" userId="5a2d7472-6349-49c4-a256-b57a50127373" providerId="ADAL" clId="{9FC2FE38-26C1-4220-B710-34B57832BCAE}" dt="2025-05-08T12:57:07.115" v="30" actId="47"/>
          <pc:sldLayoutMkLst>
            <pc:docMk/>
            <pc:sldMasterMk cId="1120550245" sldId="2147483829"/>
            <pc:sldLayoutMk cId="322652085" sldId="214748388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franklintempleton-my.sharepoint.com/personal/natalia_skuza_franklintempleton_com/Documents/Desktop/2025/2Q/529-BEY/03.20%20DATA%20fo%20529/unemployment%20rates%20based%20on%20education%20(data)%20529-BEY%20;%20529-OMBEY%20;%20529-B/IllustrationSourceData-LineChartUnemploymentRatesbyEducation-US-en-U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79504072590005"/>
          <c:y val="0.10752897165414584"/>
          <c:w val="0.42010049633113639"/>
          <c:h val="0.85862625703924245"/>
        </c:manualLayout>
      </c:layout>
      <c:pie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2493-4351-ACF2-3AA2FCA04E89}"/>
              </c:ext>
            </c:extLst>
          </c:dPt>
          <c:dPt>
            <c:idx val="1"/>
            <c:bubble3D val="0"/>
            <c:spPr>
              <a:solidFill>
                <a:schemeClr val="accent1"/>
              </a:solidFill>
              <a:ln w="19050">
                <a:noFill/>
              </a:ln>
              <a:effectLst/>
            </c:spPr>
            <c:extLst>
              <c:ext xmlns:c16="http://schemas.microsoft.com/office/drawing/2014/chart" uri="{C3380CC4-5D6E-409C-BE32-E72D297353CC}">
                <c16:uniqueId val="{00000003-2493-4351-ACF2-3AA2FCA04E89}"/>
              </c:ext>
            </c:extLst>
          </c:dPt>
          <c:dPt>
            <c:idx val="2"/>
            <c:bubble3D val="0"/>
            <c:spPr>
              <a:solidFill>
                <a:schemeClr val="accent4"/>
              </a:solidFill>
              <a:ln w="19050">
                <a:noFill/>
              </a:ln>
              <a:effectLst/>
            </c:spPr>
            <c:extLst>
              <c:ext xmlns:c16="http://schemas.microsoft.com/office/drawing/2014/chart" uri="{C3380CC4-5D6E-409C-BE32-E72D297353CC}">
                <c16:uniqueId val="{00000005-2493-4351-ACF2-3AA2FCA04E89}"/>
              </c:ext>
            </c:extLst>
          </c:dPt>
          <c:dPt>
            <c:idx val="3"/>
            <c:bubble3D val="0"/>
            <c:spPr>
              <a:solidFill>
                <a:schemeClr val="accent2"/>
              </a:solidFill>
              <a:ln w="19050">
                <a:noFill/>
              </a:ln>
              <a:effectLst/>
            </c:spPr>
            <c:extLst>
              <c:ext xmlns:c16="http://schemas.microsoft.com/office/drawing/2014/chart" uri="{C3380CC4-5D6E-409C-BE32-E72D297353CC}">
                <c16:uniqueId val="{00000007-2493-4351-ACF2-3AA2FCA04E89}"/>
              </c:ext>
            </c:extLst>
          </c:dPt>
          <c:dPt>
            <c:idx val="4"/>
            <c:bubble3D val="0"/>
            <c:spPr>
              <a:solidFill>
                <a:srgbClr val="C042EA"/>
              </a:solidFill>
              <a:ln w="19050">
                <a:noFill/>
              </a:ln>
              <a:effectLst/>
            </c:spPr>
            <c:extLst>
              <c:ext xmlns:c16="http://schemas.microsoft.com/office/drawing/2014/chart" uri="{C3380CC4-5D6E-409C-BE32-E72D297353CC}">
                <c16:uniqueId val="{00000009-2493-4351-ACF2-3AA2FCA04E89}"/>
              </c:ext>
            </c:extLst>
          </c:dPt>
          <c:dPt>
            <c:idx val="5"/>
            <c:bubble3D val="0"/>
            <c:spPr>
              <a:solidFill>
                <a:schemeClr val="accent2"/>
              </a:solidFill>
              <a:ln w="19050">
                <a:noFill/>
              </a:ln>
              <a:effectLst/>
            </c:spPr>
            <c:extLst>
              <c:ext xmlns:c16="http://schemas.microsoft.com/office/drawing/2014/chart" uri="{C3380CC4-5D6E-409C-BE32-E72D297353CC}">
                <c16:uniqueId val="{0000000B-2493-4351-ACF2-3AA2FCA04E89}"/>
              </c:ext>
            </c:extLst>
          </c:dPt>
          <c:dLbls>
            <c:dLbl>
              <c:idx val="2"/>
              <c:tx>
                <c:rich>
                  <a:bodyPr/>
                  <a:lstStyle/>
                  <a:p>
                    <a:fld id="{51E41424-5404-44B8-ADE9-504774C154A8}"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493-4351-ACF2-3AA2FCA04E89}"/>
                </c:ext>
              </c:extLst>
            </c:dLbl>
            <c:dLbl>
              <c:idx val="4"/>
              <c:layout>
                <c:manualLayout>
                  <c:x val="-1.2705723600564137E-2"/>
                  <c:y val="-1.4152463042209688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j-lt"/>
                        <a:ea typeface="+mn-ea"/>
                        <a:cs typeface="+mn-cs"/>
                      </a:defRPr>
                    </a:pPr>
                    <a:fld id="{0548CA20-598C-4801-9985-96B0C142344B}" type="VALUE">
                      <a:rPr lang="en-US" b="1">
                        <a:solidFill>
                          <a:schemeClr val="tx1"/>
                        </a:solidFill>
                        <a:latin typeface="+mn-lt"/>
                      </a:rPr>
                      <a:pPr>
                        <a:defRPr sz="2000">
                          <a:solidFill>
                            <a:schemeClr val="tx1"/>
                          </a:solidFill>
                          <a:latin typeface="+mj-lt"/>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493-4351-ACF2-3AA2FCA04E8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FFFF"/>
                    </a:solidFill>
                    <a:latin typeface="+mj-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Borrowing</c:v>
                </c:pt>
                <c:pt idx="1">
                  <c:v>Family income and savings</c:v>
                </c:pt>
                <c:pt idx="2">
                  <c:v>Relatives and friends</c:v>
                </c:pt>
                <c:pt idx="3">
                  <c:v>Scholarships and grants</c:v>
                </c:pt>
              </c:strCache>
            </c:strRef>
          </c:cat>
          <c:val>
            <c:numRef>
              <c:f>Sheet1!$B$2:$B$5</c:f>
              <c:numCache>
                <c:formatCode>0%</c:formatCode>
                <c:ptCount val="4"/>
                <c:pt idx="0">
                  <c:v>0.23</c:v>
                </c:pt>
                <c:pt idx="1">
                  <c:v>0.48</c:v>
                </c:pt>
                <c:pt idx="2">
                  <c:v>0.02</c:v>
                </c:pt>
                <c:pt idx="3">
                  <c:v>0.27</c:v>
                </c:pt>
              </c:numCache>
            </c:numRef>
          </c:val>
          <c:extLst>
            <c:ext xmlns:c16="http://schemas.microsoft.com/office/drawing/2014/chart" uri="{C3380CC4-5D6E-409C-BE32-E72D297353CC}">
              <c16:uniqueId val="{0000000C-2493-4351-ACF2-3AA2FCA04E89}"/>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7777565800135977"/>
          <c:y val="0.23426001345393246"/>
          <c:w val="0.40103405648352453"/>
          <c:h val="0.5642430495589101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89916483216109E-2"/>
          <c:y val="0"/>
          <c:w val="0.80242896108358475"/>
          <c:h val="0.92846364239507995"/>
        </c:manualLayout>
      </c:layout>
      <c:pieChart>
        <c:varyColors val="1"/>
        <c:ser>
          <c:idx val="0"/>
          <c:order val="0"/>
          <c:tx>
            <c:strRef>
              <c:f>Sheet1!$B$1</c:f>
              <c:strCache>
                <c:ptCount val="1"/>
                <c:pt idx="0">
                  <c:v>Series 1</c:v>
                </c:pt>
              </c:strCache>
            </c:strRef>
          </c:tx>
          <c:spPr>
            <a:solidFill>
              <a:srgbClr val="3769FF"/>
            </a:solidFill>
            <a:ln w="28575">
              <a:solidFill>
                <a:srgbClr val="FFFFFF"/>
              </a:solidFill>
            </a:ln>
          </c:spPr>
          <c:dPt>
            <c:idx val="0"/>
            <c:bubble3D val="0"/>
            <c:spPr>
              <a:solidFill>
                <a:schemeClr val="accent2"/>
              </a:solidFill>
              <a:ln w="28575">
                <a:solidFill>
                  <a:srgbClr val="FFFFFF"/>
                </a:solidFill>
              </a:ln>
              <a:effectLst/>
            </c:spPr>
            <c:extLst>
              <c:ext xmlns:c16="http://schemas.microsoft.com/office/drawing/2014/chart" uri="{C3380CC4-5D6E-409C-BE32-E72D297353CC}">
                <c16:uniqueId val="{00000001-6308-4100-A18A-D378BAC545F5}"/>
              </c:ext>
            </c:extLst>
          </c:dPt>
          <c:dPt>
            <c:idx val="1"/>
            <c:bubble3D val="0"/>
            <c:spPr>
              <a:solidFill>
                <a:srgbClr val="3769FF"/>
              </a:solidFill>
              <a:ln w="28575">
                <a:solidFill>
                  <a:srgbClr val="FFFFFF"/>
                </a:solidFill>
              </a:ln>
              <a:effectLst/>
            </c:spPr>
            <c:extLst>
              <c:ext xmlns:c16="http://schemas.microsoft.com/office/drawing/2014/chart" uri="{C3380CC4-5D6E-409C-BE32-E72D297353CC}">
                <c16:uniqueId val="{00000003-6308-4100-A18A-D378BAC545F5}"/>
              </c:ext>
            </c:extLst>
          </c:dPt>
          <c:cat>
            <c:numRef>
              <c:f>Sheet1!$A$2:$A$3</c:f>
              <c:numCache>
                <c:formatCode>General</c:formatCode>
                <c:ptCount val="2"/>
              </c:numCache>
            </c:numRef>
          </c:cat>
          <c:val>
            <c:numRef>
              <c:f>Sheet1!$B$2:$B$3</c:f>
              <c:numCache>
                <c:formatCode>General</c:formatCode>
                <c:ptCount val="2"/>
                <c:pt idx="0" formatCode="#,##0.00">
                  <c:v>60</c:v>
                </c:pt>
                <c:pt idx="1">
                  <c:v>40</c:v>
                </c:pt>
              </c:numCache>
            </c:numRef>
          </c:val>
          <c:extLst>
            <c:ext xmlns:c16="http://schemas.microsoft.com/office/drawing/2014/chart" uri="{C3380CC4-5D6E-409C-BE32-E72D297353CC}">
              <c16:uniqueId val="{00000004-6308-4100-A18A-D378BAC545F5}"/>
            </c:ext>
          </c:extLst>
        </c:ser>
        <c:dLbls>
          <c:showLegendKey val="0"/>
          <c:showVal val="0"/>
          <c:showCatName val="0"/>
          <c:showSerName val="0"/>
          <c:showPercent val="0"/>
          <c:showBubbleSize val="0"/>
          <c:showLeaderLines val="1"/>
        </c:dLbls>
        <c:firstSliceAng val="320"/>
      </c:pie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3769FF"/>
              </a:solidFill>
              <a:ln>
                <a:noFill/>
              </a:ln>
              <a:effectLst/>
            </c:spPr>
            <c:extLst>
              <c:ext xmlns:c16="http://schemas.microsoft.com/office/drawing/2014/chart" uri="{C3380CC4-5D6E-409C-BE32-E72D297353CC}">
                <c16:uniqueId val="{00000001-9EBE-4458-9D6D-BDF74B06C6F6}"/>
              </c:ext>
            </c:extLst>
          </c:dPt>
          <c:dPt>
            <c:idx val="1"/>
            <c:invertIfNegative val="0"/>
            <c:bubble3D val="0"/>
            <c:spPr>
              <a:solidFill>
                <a:srgbClr val="FF6035"/>
              </a:solidFill>
              <a:ln>
                <a:noFill/>
              </a:ln>
              <a:effectLst/>
            </c:spPr>
            <c:extLst>
              <c:ext xmlns:c16="http://schemas.microsoft.com/office/drawing/2014/chart" uri="{C3380CC4-5D6E-409C-BE32-E72D297353CC}">
                <c16:uniqueId val="{00000003-9EBE-4458-9D6D-BDF74B06C6F6}"/>
              </c:ext>
            </c:extLst>
          </c:dPt>
          <c:cat>
            <c:numRef>
              <c:f>Sheet1!$A$2:$A$3</c:f>
              <c:numCache>
                <c:formatCode>General</c:formatCode>
                <c:ptCount val="2"/>
                <c:pt idx="0">
                  <c:v>2010</c:v>
                </c:pt>
                <c:pt idx="1">
                  <c:v>2023</c:v>
                </c:pt>
              </c:numCache>
            </c:numRef>
          </c:cat>
          <c:val>
            <c:numRef>
              <c:f>Sheet1!$B$2:$B$3</c:f>
              <c:numCache>
                <c:formatCode>0,,,,</c:formatCode>
                <c:ptCount val="2"/>
                <c:pt idx="0">
                  <c:v>833000000000</c:v>
                </c:pt>
                <c:pt idx="1">
                  <c:v>1700000000000</c:v>
                </c:pt>
              </c:numCache>
            </c:numRef>
          </c:val>
          <c:extLst>
            <c:ext xmlns:c16="http://schemas.microsoft.com/office/drawing/2014/chart" uri="{C3380CC4-5D6E-409C-BE32-E72D297353CC}">
              <c16:uniqueId val="{00000004-9EBE-4458-9D6D-BDF74B06C6F6}"/>
            </c:ext>
          </c:extLst>
        </c:ser>
        <c:dLbls>
          <c:showLegendKey val="0"/>
          <c:showVal val="0"/>
          <c:showCatName val="0"/>
          <c:showSerName val="0"/>
          <c:showPercent val="0"/>
          <c:showBubbleSize val="0"/>
        </c:dLbls>
        <c:gapWidth val="34"/>
        <c:overlap val="-27"/>
        <c:axId val="654817192"/>
        <c:axId val="654809976"/>
      </c:barChart>
      <c:catAx>
        <c:axId val="654817192"/>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654809976"/>
        <c:crosses val="autoZero"/>
        <c:auto val="1"/>
        <c:lblAlgn val="ctr"/>
        <c:lblOffset val="50"/>
        <c:noMultiLvlLbl val="0"/>
      </c:catAx>
      <c:valAx>
        <c:axId val="654809976"/>
        <c:scaling>
          <c:orientation val="minMax"/>
        </c:scaling>
        <c:delete val="1"/>
        <c:axPos val="l"/>
        <c:numFmt formatCode="0,,,," sourceLinked="1"/>
        <c:majorTickMark val="none"/>
        <c:minorTickMark val="none"/>
        <c:tickLblPos val="nextTo"/>
        <c:crossAx val="654817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3769FF"/>
              </a:solidFill>
              <a:ln>
                <a:noFill/>
              </a:ln>
              <a:effectLst/>
            </c:spPr>
            <c:extLst>
              <c:ext xmlns:c16="http://schemas.microsoft.com/office/drawing/2014/chart" uri="{C3380CC4-5D6E-409C-BE32-E72D297353CC}">
                <c16:uniqueId val="{00000001-31EC-42AE-92D0-2512B266D78B}"/>
              </c:ext>
            </c:extLst>
          </c:dPt>
          <c:dPt>
            <c:idx val="1"/>
            <c:invertIfNegative val="0"/>
            <c:bubble3D val="0"/>
            <c:spPr>
              <a:solidFill>
                <a:srgbClr val="00BFB3"/>
              </a:solidFill>
              <a:ln>
                <a:solidFill>
                  <a:srgbClr val="00BFB3"/>
                </a:solidFill>
              </a:ln>
              <a:effectLst/>
            </c:spPr>
            <c:extLst>
              <c:ext xmlns:c16="http://schemas.microsoft.com/office/drawing/2014/chart" uri="{C3380CC4-5D6E-409C-BE32-E72D297353CC}">
                <c16:uniqueId val="{00000003-31EC-42AE-92D0-2512B266D78B}"/>
              </c:ext>
            </c:extLst>
          </c:dPt>
          <c:cat>
            <c:strRef>
              <c:f>Sheet1!$A$2:$A$3</c:f>
              <c:strCache>
                <c:ptCount val="2"/>
                <c:pt idx="0">
                  <c:v>Private</c:v>
                </c:pt>
                <c:pt idx="1">
                  <c:v>Public          in state</c:v>
                </c:pt>
              </c:strCache>
            </c:strRef>
          </c:cat>
          <c:val>
            <c:numRef>
              <c:f>Sheet1!$B$2:$B$3</c:f>
              <c:numCache>
                <c:formatCode>0</c:formatCode>
                <c:ptCount val="2"/>
                <c:pt idx="0">
                  <c:v>50770</c:v>
                </c:pt>
                <c:pt idx="1">
                  <c:v>22180</c:v>
                </c:pt>
              </c:numCache>
            </c:numRef>
          </c:val>
          <c:extLst>
            <c:ext xmlns:c16="http://schemas.microsoft.com/office/drawing/2014/chart" uri="{C3380CC4-5D6E-409C-BE32-E72D297353CC}">
              <c16:uniqueId val="{00000004-31EC-42AE-92D0-2512B266D78B}"/>
            </c:ext>
          </c:extLst>
        </c:ser>
        <c:dLbls>
          <c:showLegendKey val="0"/>
          <c:showVal val="0"/>
          <c:showCatName val="0"/>
          <c:showSerName val="0"/>
          <c:showPercent val="0"/>
          <c:showBubbleSize val="0"/>
        </c:dLbls>
        <c:gapWidth val="34"/>
        <c:overlap val="-27"/>
        <c:axId val="654817192"/>
        <c:axId val="654809976"/>
      </c:barChart>
      <c:catAx>
        <c:axId val="654817192"/>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nSpc>
                <a:spcPts val="1200"/>
              </a:lnSpc>
              <a:defRPr sz="1197" b="0" i="0" u="none" strike="noStrike" kern="1200" baseline="0">
                <a:solidFill>
                  <a:srgbClr val="000000"/>
                </a:solidFill>
                <a:latin typeface="+mn-lt"/>
                <a:ea typeface="+mn-ea"/>
                <a:cs typeface="+mn-cs"/>
              </a:defRPr>
            </a:pPr>
            <a:endParaRPr lang="en-US"/>
          </a:p>
        </c:txPr>
        <c:crossAx val="654809976"/>
        <c:crosses val="autoZero"/>
        <c:auto val="1"/>
        <c:lblAlgn val="ctr"/>
        <c:lblOffset val="50"/>
        <c:noMultiLvlLbl val="0"/>
      </c:catAx>
      <c:valAx>
        <c:axId val="654809976"/>
        <c:scaling>
          <c:orientation val="minMax"/>
        </c:scaling>
        <c:delete val="1"/>
        <c:axPos val="l"/>
        <c:numFmt formatCode="0" sourceLinked="1"/>
        <c:majorTickMark val="out"/>
        <c:minorTickMark val="none"/>
        <c:tickLblPos val="nextTo"/>
        <c:crossAx val="654817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41475826972"/>
          <c:y val="0.112659804526599"/>
          <c:w val="0.89185750636132299"/>
          <c:h val="0.75206248435368905"/>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6730E3"/>
              </a:solidFill>
              <a:ln>
                <a:noFill/>
              </a:ln>
              <a:effectLst/>
            </c:spPr>
            <c:extLst>
              <c:ext xmlns:c16="http://schemas.microsoft.com/office/drawing/2014/chart" uri="{C3380CC4-5D6E-409C-BE32-E72D297353CC}">
                <c16:uniqueId val="{00000001-1893-49F7-95FD-9CAA1CCDB0B6}"/>
              </c:ext>
            </c:extLst>
          </c:dPt>
          <c:dPt>
            <c:idx val="2"/>
            <c:invertIfNegative val="0"/>
            <c:bubble3D val="0"/>
            <c:spPr>
              <a:solidFill>
                <a:srgbClr val="FF6035"/>
              </a:solidFill>
              <a:ln>
                <a:noFill/>
              </a:ln>
              <a:effectLst/>
            </c:spPr>
            <c:extLst>
              <c:ext xmlns:c16="http://schemas.microsoft.com/office/drawing/2014/chart" uri="{C3380CC4-5D6E-409C-BE32-E72D297353CC}">
                <c16:uniqueId val="{00000003-1893-49F7-95FD-9CAA1CCDB0B6}"/>
              </c:ext>
            </c:extLst>
          </c:dPt>
          <c:dPt>
            <c:idx val="3"/>
            <c:invertIfNegative val="0"/>
            <c:bubble3D val="0"/>
            <c:spPr>
              <a:solidFill>
                <a:srgbClr val="3769FF"/>
              </a:solidFill>
              <a:ln>
                <a:noFill/>
              </a:ln>
              <a:effectLst/>
            </c:spPr>
            <c:extLst>
              <c:ext xmlns:c16="http://schemas.microsoft.com/office/drawing/2014/chart" uri="{C3380CC4-5D6E-409C-BE32-E72D297353CC}">
                <c16:uniqueId val="{00000005-1893-49F7-95FD-9CAA1CCDB0B6}"/>
              </c:ext>
            </c:extLst>
          </c:dPt>
          <c:dPt>
            <c:idx val="4"/>
            <c:invertIfNegative val="0"/>
            <c:bubble3D val="0"/>
            <c:spPr>
              <a:solidFill>
                <a:srgbClr val="BFBFBF"/>
              </a:solidFill>
              <a:ln>
                <a:noFill/>
              </a:ln>
              <a:effectLst/>
            </c:spPr>
            <c:extLst>
              <c:ext xmlns:c16="http://schemas.microsoft.com/office/drawing/2014/chart" uri="{C3380CC4-5D6E-409C-BE32-E72D297353CC}">
                <c16:uniqueId val="{00000007-1893-49F7-95FD-9CAA1CCDB0B6}"/>
              </c:ext>
            </c:extLst>
          </c:dPt>
          <c:dPt>
            <c:idx val="5"/>
            <c:invertIfNegative val="0"/>
            <c:bubble3D val="0"/>
            <c:spPr>
              <a:solidFill>
                <a:srgbClr val="C042EA"/>
              </a:solidFill>
              <a:ln>
                <a:noFill/>
              </a:ln>
              <a:effectLst/>
            </c:spPr>
            <c:extLst>
              <c:ext xmlns:c16="http://schemas.microsoft.com/office/drawing/2014/chart" uri="{C3380CC4-5D6E-409C-BE32-E72D297353CC}">
                <c16:uniqueId val="{00000000-198A-4B69-9CC1-6353912160DA}"/>
              </c:ext>
            </c:extLst>
          </c:dPt>
          <c:dLbls>
            <c:dLbl>
              <c:idx val="0"/>
              <c:layout>
                <c:manualLayout>
                  <c:x val="-5.6739702953090103E-3"/>
                  <c:y val="-1.353585651266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893-49F7-95FD-9CAA1CCDB0B6}"/>
                </c:ext>
              </c:extLst>
            </c:dLbl>
            <c:dLbl>
              <c:idx val="1"/>
              <c:layout>
                <c:manualLayout>
                  <c:x val="-2.9584374958223601E-3"/>
                  <c:y val="-1.91239763010540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93-49F7-95FD-9CAA1CCDB0B6}"/>
                </c:ext>
              </c:extLst>
            </c:dLbl>
            <c:dLbl>
              <c:idx val="2"/>
              <c:layout>
                <c:manualLayout>
                  <c:x val="-4.4851142333863598E-3"/>
                  <c:y val="-1.783879832559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93-49F7-95FD-9CAA1CCDB0B6}"/>
                </c:ext>
              </c:extLst>
            </c:dLbl>
            <c:dLbl>
              <c:idx val="3"/>
              <c:layout>
                <c:manualLayout>
                  <c:x val="-5.1651671724396104E-3"/>
                  <c:y val="-1.72857852055554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93-49F7-95FD-9CAA1CCDB0B6}"/>
                </c:ext>
              </c:extLst>
            </c:dLbl>
            <c:dLbl>
              <c:idx val="4"/>
              <c:layout>
                <c:manualLayout>
                  <c:x val="-6.791171477079790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93-49F7-95FD-9CAA1CCDB0B6}"/>
                </c:ext>
              </c:extLst>
            </c:dLbl>
            <c:spPr>
              <a:solidFill>
                <a:schemeClr val="bg1"/>
              </a:solidFill>
              <a:ln w="25378">
                <a:noFill/>
              </a:ln>
              <a:effectLst/>
            </c:spPr>
            <c:txPr>
              <a:bodyPr rot="0" spcFirstLastPara="1" vertOverflow="ellipsis" vert="horz" wrap="square" anchor="ctr" anchorCtr="1"/>
              <a:lstStyle/>
              <a:p>
                <a:pPr>
                  <a:defRPr sz="1600" b="1" i="0" u="none" strike="noStrike" kern="1200" baseline="0">
                    <a:solidFill>
                      <a:srgbClr val="000000"/>
                    </a:solidFill>
                    <a:latin typeface="Arial Narrow"/>
                    <a:ea typeface="Arial Narrow"/>
                    <a:cs typeface="Arial Narrow"/>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Sheet1!$A$1:$A$6</c:f>
              <c:strCache>
                <c:ptCount val="6"/>
                <c:pt idx="0">
                  <c:v>No High School Diploma</c:v>
                </c:pt>
                <c:pt idx="1">
                  <c:v>High School Diploma</c:v>
                </c:pt>
                <c:pt idx="2">
                  <c:v>Associate's Degree</c:v>
                </c:pt>
                <c:pt idx="3">
                  <c:v>Trade /    Vocational</c:v>
                </c:pt>
                <c:pt idx="4">
                  <c:v>Bachelor’s Degree</c:v>
                </c:pt>
                <c:pt idx="5">
                  <c:v>Master’s Degree</c:v>
                </c:pt>
              </c:strCache>
            </c:strRef>
          </c:cat>
          <c:val>
            <c:numRef>
              <c:f>Sheet1!$B$1:$B$6</c:f>
              <c:numCache>
                <c:formatCode>_("$"* #,##0_);_("$"* \(#,##0\);_("$"* "-"??_);_(@_)</c:formatCode>
                <c:ptCount val="6"/>
                <c:pt idx="0">
                  <c:v>40920</c:v>
                </c:pt>
                <c:pt idx="1">
                  <c:v>50000</c:v>
                </c:pt>
                <c:pt idx="2">
                  <c:v>60920</c:v>
                </c:pt>
                <c:pt idx="3">
                  <c:v>68407</c:v>
                </c:pt>
                <c:pt idx="4">
                  <c:v>90440</c:v>
                </c:pt>
                <c:pt idx="5">
                  <c:v>106500</c:v>
                </c:pt>
              </c:numCache>
            </c:numRef>
          </c:val>
          <c:extLst>
            <c:ext xmlns:c16="http://schemas.microsoft.com/office/drawing/2014/chart" uri="{C3380CC4-5D6E-409C-BE32-E72D297353CC}">
              <c16:uniqueId val="{00000009-1893-49F7-95FD-9CAA1CCDB0B6}"/>
            </c:ext>
          </c:extLst>
        </c:ser>
        <c:dLbls>
          <c:showLegendKey val="0"/>
          <c:showVal val="0"/>
          <c:showCatName val="0"/>
          <c:showSerName val="0"/>
          <c:showPercent val="0"/>
          <c:showBubbleSize val="0"/>
        </c:dLbls>
        <c:gapWidth val="80"/>
        <c:axId val="277415608"/>
        <c:axId val="277416000"/>
      </c:barChart>
      <c:catAx>
        <c:axId val="277415608"/>
        <c:scaling>
          <c:orientation val="minMax"/>
        </c:scaling>
        <c:delete val="0"/>
        <c:axPos val="b"/>
        <c:numFmt formatCode="m/yy" sourceLinked="0"/>
        <c:majorTickMark val="none"/>
        <c:minorTickMark val="none"/>
        <c:tickLblPos val="nextTo"/>
        <c:spPr>
          <a:noFill/>
          <a:ln w="3172" cap="flat" cmpd="sng" algn="ctr">
            <a:solidFill>
              <a:schemeClr val="tx1"/>
            </a:solidFill>
            <a:prstDash val="solid"/>
            <a:round/>
          </a:ln>
          <a:effectLst/>
        </c:spPr>
        <c:txPr>
          <a:bodyPr rot="0" spcFirstLastPara="1" vertOverflow="ellipsis" wrap="square" anchor="ctr" anchorCtr="0"/>
          <a:lstStyle/>
          <a:p>
            <a:pPr>
              <a:defRPr sz="1400" b="1" i="0" u="none" strike="noStrike" kern="1200" baseline="0">
                <a:solidFill>
                  <a:srgbClr val="000000"/>
                </a:solidFill>
                <a:latin typeface="Arial Narrow"/>
                <a:ea typeface="Arial Narrow"/>
                <a:cs typeface="Arial Narrow"/>
              </a:defRPr>
            </a:pPr>
            <a:endParaRPr lang="en-US"/>
          </a:p>
        </c:txPr>
        <c:crossAx val="277416000"/>
        <c:crosses val="autoZero"/>
        <c:auto val="1"/>
        <c:lblAlgn val="ctr"/>
        <c:lblOffset val="1"/>
        <c:tickLblSkip val="1"/>
        <c:tickMarkSkip val="1"/>
        <c:noMultiLvlLbl val="0"/>
      </c:catAx>
      <c:valAx>
        <c:axId val="277416000"/>
        <c:scaling>
          <c:orientation val="minMax"/>
          <c:max val="120000"/>
          <c:min val="0"/>
        </c:scaling>
        <c:delete val="0"/>
        <c:axPos val="l"/>
        <c:majorGridlines>
          <c:spPr>
            <a:ln w="6350" cap="flat" cmpd="sng" algn="ctr">
              <a:solidFill>
                <a:srgbClr val="C9C9C9"/>
              </a:solidFill>
              <a:prstDash val="solid"/>
              <a:round/>
            </a:ln>
            <a:effectLst/>
          </c:spPr>
        </c:majorGridlines>
        <c:numFmt formatCode="&quot;$&quot;#,##0" sourceLinked="0"/>
        <c:majorTickMark val="out"/>
        <c:minorTickMark val="none"/>
        <c:tickLblPos val="nextTo"/>
        <c:spPr>
          <a:noFill/>
          <a:ln w="9516" cap="flat" cmpd="sng" algn="ctr">
            <a:noFill/>
            <a:prstDash val="solid"/>
            <a:round/>
          </a:ln>
          <a:effectLst/>
        </c:spPr>
        <c:txPr>
          <a:bodyPr rot="0" spcFirstLastPara="1" vertOverflow="ellipsis" wrap="square" anchor="ctr" anchorCtr="1"/>
          <a:lstStyle/>
          <a:p>
            <a:pPr>
              <a:defRPr sz="1600" b="1" i="0" u="none" strike="noStrike" kern="1200" baseline="0">
                <a:solidFill>
                  <a:srgbClr val="000000"/>
                </a:solidFill>
                <a:latin typeface="Arial Narrow"/>
                <a:ea typeface="Arial Narrow"/>
                <a:cs typeface="Arial Narrow"/>
              </a:defRPr>
            </a:pPr>
            <a:endParaRPr lang="en-US"/>
          </a:p>
        </c:txPr>
        <c:crossAx val="277415608"/>
        <c:crosses val="autoZero"/>
        <c:crossBetween val="between"/>
        <c:majorUnit val="20000"/>
      </c:valAx>
      <c:spPr>
        <a:noFill/>
        <a:ln w="25393">
          <a:noFill/>
        </a:ln>
        <a:effectLst/>
      </c:spPr>
    </c:plotArea>
    <c:plotVisOnly val="1"/>
    <c:dispBlanksAs val="gap"/>
    <c:showDLblsOverMax val="0"/>
  </c:chart>
  <c:spPr>
    <a:solidFill>
      <a:srgbClr val="FFFFFF"/>
    </a:solidFill>
    <a:ln w="9525" cap="flat" cmpd="sng" algn="ctr">
      <a:noFill/>
      <a:prstDash val="solid"/>
    </a:ln>
    <a:effectLst/>
  </c:spPr>
  <c:txPr>
    <a:bodyPr/>
    <a:lstStyle/>
    <a:p>
      <a:pPr>
        <a:defRPr sz="1600" b="0" i="0" u="none" strike="noStrike" baseline="0">
          <a:solidFill>
            <a:srgbClr val="000000"/>
          </a:solidFill>
          <a:latin typeface="Arial Narrow"/>
          <a:ea typeface="Arial Narrow"/>
          <a:cs typeface="Arial Narrow"/>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80685941723042E-2"/>
          <c:y val="3.4815132146727962E-2"/>
          <c:w val="0.93093495568371898"/>
          <c:h val="0.71540286740119863"/>
        </c:manualLayout>
      </c:layout>
      <c:lineChart>
        <c:grouping val="standard"/>
        <c:varyColors val="0"/>
        <c:ser>
          <c:idx val="0"/>
          <c:order val="0"/>
          <c:tx>
            <c:strRef>
              <c:f>Master!$B$8</c:f>
              <c:strCache>
                <c:ptCount val="1"/>
                <c:pt idx="0">
                  <c:v>No High School</c:v>
                </c:pt>
              </c:strCache>
            </c:strRef>
          </c:tx>
          <c:spPr>
            <a:ln w="28575" cap="rnd">
              <a:solidFill>
                <a:schemeClr val="accent1"/>
              </a:solidFill>
              <a:round/>
            </a:ln>
            <a:effectLst/>
          </c:spPr>
          <c:marker>
            <c:symbol val="none"/>
          </c:marker>
          <c:cat>
            <c:numRef>
              <c:f>Master!$A$9:$A$260</c:f>
              <c:numCache>
                <c:formatCode>mmm\-yy</c:formatCode>
                <c:ptCount val="25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pt idx="242">
                  <c:v>45747</c:v>
                </c:pt>
                <c:pt idx="243">
                  <c:v>45777</c:v>
                </c:pt>
                <c:pt idx="244">
                  <c:v>45808</c:v>
                </c:pt>
                <c:pt idx="245">
                  <c:v>45838</c:v>
                </c:pt>
                <c:pt idx="246">
                  <c:v>45869</c:v>
                </c:pt>
                <c:pt idx="247">
                  <c:v>45900</c:v>
                </c:pt>
                <c:pt idx="248">
                  <c:v>45930</c:v>
                </c:pt>
                <c:pt idx="249">
                  <c:v>45961</c:v>
                </c:pt>
                <c:pt idx="250">
                  <c:v>45991</c:v>
                </c:pt>
                <c:pt idx="251">
                  <c:v>46022</c:v>
                </c:pt>
              </c:numCache>
            </c:numRef>
          </c:cat>
          <c:val>
            <c:numRef>
              <c:f>Master!$B$9:$B$260</c:f>
              <c:numCache>
                <c:formatCode>0.0</c:formatCode>
                <c:ptCount val="252"/>
                <c:pt idx="0">
                  <c:v>7.7</c:v>
                </c:pt>
                <c:pt idx="1">
                  <c:v>7.8</c:v>
                </c:pt>
                <c:pt idx="2">
                  <c:v>7.8</c:v>
                </c:pt>
                <c:pt idx="3">
                  <c:v>8.1999999999999993</c:v>
                </c:pt>
                <c:pt idx="4">
                  <c:v>7.8</c:v>
                </c:pt>
                <c:pt idx="5">
                  <c:v>6.9</c:v>
                </c:pt>
                <c:pt idx="6">
                  <c:v>7.5</c:v>
                </c:pt>
                <c:pt idx="7">
                  <c:v>7.5</c:v>
                </c:pt>
                <c:pt idx="8">
                  <c:v>8.1999999999999993</c:v>
                </c:pt>
                <c:pt idx="9">
                  <c:v>7.3</c:v>
                </c:pt>
                <c:pt idx="10">
                  <c:v>7.4</c:v>
                </c:pt>
                <c:pt idx="11">
                  <c:v>7.4</c:v>
                </c:pt>
                <c:pt idx="12">
                  <c:v>7</c:v>
                </c:pt>
                <c:pt idx="13">
                  <c:v>7.1</c:v>
                </c:pt>
                <c:pt idx="14">
                  <c:v>6.9</c:v>
                </c:pt>
                <c:pt idx="15">
                  <c:v>6.9</c:v>
                </c:pt>
                <c:pt idx="16">
                  <c:v>7</c:v>
                </c:pt>
                <c:pt idx="17">
                  <c:v>7.1</c:v>
                </c:pt>
                <c:pt idx="18">
                  <c:v>7.1</c:v>
                </c:pt>
                <c:pt idx="19">
                  <c:v>6.8</c:v>
                </c:pt>
                <c:pt idx="20">
                  <c:v>6.4</c:v>
                </c:pt>
                <c:pt idx="21">
                  <c:v>5.8</c:v>
                </c:pt>
                <c:pt idx="22">
                  <c:v>6.6</c:v>
                </c:pt>
                <c:pt idx="23">
                  <c:v>6.7</c:v>
                </c:pt>
                <c:pt idx="24">
                  <c:v>6.9</c:v>
                </c:pt>
                <c:pt idx="25">
                  <c:v>7.3</c:v>
                </c:pt>
                <c:pt idx="26">
                  <c:v>6.9</c:v>
                </c:pt>
                <c:pt idx="27">
                  <c:v>7.1</c:v>
                </c:pt>
                <c:pt idx="28">
                  <c:v>6.6</c:v>
                </c:pt>
                <c:pt idx="29">
                  <c:v>6.7</c:v>
                </c:pt>
                <c:pt idx="30">
                  <c:v>7.3</c:v>
                </c:pt>
                <c:pt idx="31">
                  <c:v>6.5</c:v>
                </c:pt>
                <c:pt idx="32">
                  <c:v>7.6</c:v>
                </c:pt>
                <c:pt idx="33">
                  <c:v>7.3</c:v>
                </c:pt>
                <c:pt idx="34">
                  <c:v>7.7</c:v>
                </c:pt>
                <c:pt idx="35">
                  <c:v>7.7</c:v>
                </c:pt>
                <c:pt idx="36">
                  <c:v>7.7</c:v>
                </c:pt>
                <c:pt idx="37">
                  <c:v>7.4</c:v>
                </c:pt>
                <c:pt idx="38">
                  <c:v>8.4</c:v>
                </c:pt>
                <c:pt idx="39">
                  <c:v>7.7</c:v>
                </c:pt>
                <c:pt idx="40">
                  <c:v>8.1</c:v>
                </c:pt>
                <c:pt idx="41">
                  <c:v>8.6999999999999993</c:v>
                </c:pt>
                <c:pt idx="42">
                  <c:v>8.6</c:v>
                </c:pt>
                <c:pt idx="43">
                  <c:v>9.6999999999999993</c:v>
                </c:pt>
                <c:pt idx="44">
                  <c:v>9.8000000000000007</c:v>
                </c:pt>
                <c:pt idx="45">
                  <c:v>10.3</c:v>
                </c:pt>
                <c:pt idx="46">
                  <c:v>10.8</c:v>
                </c:pt>
                <c:pt idx="47">
                  <c:v>11.1</c:v>
                </c:pt>
                <c:pt idx="48">
                  <c:v>12.4</c:v>
                </c:pt>
                <c:pt idx="49">
                  <c:v>13.2</c:v>
                </c:pt>
                <c:pt idx="50">
                  <c:v>14</c:v>
                </c:pt>
                <c:pt idx="51">
                  <c:v>14.9</c:v>
                </c:pt>
                <c:pt idx="52">
                  <c:v>15.2</c:v>
                </c:pt>
                <c:pt idx="53">
                  <c:v>15.6</c:v>
                </c:pt>
                <c:pt idx="54">
                  <c:v>15.3</c:v>
                </c:pt>
                <c:pt idx="55">
                  <c:v>15.6</c:v>
                </c:pt>
                <c:pt idx="56">
                  <c:v>14.9</c:v>
                </c:pt>
                <c:pt idx="57">
                  <c:v>15.2</c:v>
                </c:pt>
                <c:pt idx="58">
                  <c:v>14.7</c:v>
                </c:pt>
                <c:pt idx="59">
                  <c:v>15</c:v>
                </c:pt>
                <c:pt idx="60">
                  <c:v>15.3</c:v>
                </c:pt>
                <c:pt idx="61">
                  <c:v>15.8</c:v>
                </c:pt>
                <c:pt idx="62">
                  <c:v>14.9</c:v>
                </c:pt>
                <c:pt idx="63">
                  <c:v>14.7</c:v>
                </c:pt>
                <c:pt idx="64">
                  <c:v>14.6</c:v>
                </c:pt>
                <c:pt idx="65">
                  <c:v>14.2</c:v>
                </c:pt>
                <c:pt idx="66">
                  <c:v>13.5</c:v>
                </c:pt>
                <c:pt idx="67">
                  <c:v>14.1</c:v>
                </c:pt>
                <c:pt idx="68">
                  <c:v>15.6</c:v>
                </c:pt>
                <c:pt idx="69">
                  <c:v>15</c:v>
                </c:pt>
                <c:pt idx="70">
                  <c:v>15.4</c:v>
                </c:pt>
                <c:pt idx="71">
                  <c:v>15</c:v>
                </c:pt>
                <c:pt idx="72">
                  <c:v>14.3</c:v>
                </c:pt>
                <c:pt idx="73">
                  <c:v>14</c:v>
                </c:pt>
                <c:pt idx="74">
                  <c:v>14.1</c:v>
                </c:pt>
                <c:pt idx="75">
                  <c:v>14.7</c:v>
                </c:pt>
                <c:pt idx="76">
                  <c:v>14.5</c:v>
                </c:pt>
                <c:pt idx="77">
                  <c:v>14.4</c:v>
                </c:pt>
                <c:pt idx="78">
                  <c:v>14.5</c:v>
                </c:pt>
                <c:pt idx="79">
                  <c:v>14.1</c:v>
                </c:pt>
                <c:pt idx="80">
                  <c:v>14.3</c:v>
                </c:pt>
                <c:pt idx="81">
                  <c:v>13.5</c:v>
                </c:pt>
                <c:pt idx="82">
                  <c:v>12.8</c:v>
                </c:pt>
                <c:pt idx="83">
                  <c:v>13.7</c:v>
                </c:pt>
                <c:pt idx="84">
                  <c:v>13</c:v>
                </c:pt>
                <c:pt idx="85">
                  <c:v>13.1</c:v>
                </c:pt>
                <c:pt idx="86">
                  <c:v>12.8</c:v>
                </c:pt>
                <c:pt idx="87">
                  <c:v>12.5</c:v>
                </c:pt>
                <c:pt idx="88">
                  <c:v>12.9</c:v>
                </c:pt>
                <c:pt idx="89">
                  <c:v>12.6</c:v>
                </c:pt>
                <c:pt idx="90">
                  <c:v>12.4</c:v>
                </c:pt>
                <c:pt idx="91">
                  <c:v>11.8</c:v>
                </c:pt>
                <c:pt idx="92">
                  <c:v>11.7</c:v>
                </c:pt>
                <c:pt idx="93">
                  <c:v>12.1</c:v>
                </c:pt>
                <c:pt idx="94">
                  <c:v>12</c:v>
                </c:pt>
                <c:pt idx="95">
                  <c:v>11.8</c:v>
                </c:pt>
                <c:pt idx="96">
                  <c:v>12</c:v>
                </c:pt>
                <c:pt idx="97">
                  <c:v>11.3</c:v>
                </c:pt>
                <c:pt idx="98">
                  <c:v>11.1</c:v>
                </c:pt>
                <c:pt idx="99">
                  <c:v>11.6</c:v>
                </c:pt>
                <c:pt idx="100">
                  <c:v>11</c:v>
                </c:pt>
                <c:pt idx="101">
                  <c:v>10.7</c:v>
                </c:pt>
                <c:pt idx="102">
                  <c:v>10.8</c:v>
                </c:pt>
                <c:pt idx="103">
                  <c:v>11.1</c:v>
                </c:pt>
                <c:pt idx="104">
                  <c:v>10.5</c:v>
                </c:pt>
                <c:pt idx="105">
                  <c:v>10.9</c:v>
                </c:pt>
                <c:pt idx="106">
                  <c:v>10.7</c:v>
                </c:pt>
                <c:pt idx="107">
                  <c:v>9.8000000000000007</c:v>
                </c:pt>
                <c:pt idx="108">
                  <c:v>9.4</c:v>
                </c:pt>
                <c:pt idx="109">
                  <c:v>9.8000000000000007</c:v>
                </c:pt>
                <c:pt idx="110">
                  <c:v>9.4</c:v>
                </c:pt>
                <c:pt idx="111">
                  <c:v>8.6999999999999993</c:v>
                </c:pt>
                <c:pt idx="112">
                  <c:v>9.1999999999999993</c:v>
                </c:pt>
                <c:pt idx="113">
                  <c:v>9.1999999999999993</c:v>
                </c:pt>
                <c:pt idx="114">
                  <c:v>9.5</c:v>
                </c:pt>
                <c:pt idx="115">
                  <c:v>9.1999999999999993</c:v>
                </c:pt>
                <c:pt idx="116">
                  <c:v>8.5</c:v>
                </c:pt>
                <c:pt idx="117">
                  <c:v>8.1</c:v>
                </c:pt>
                <c:pt idx="118">
                  <c:v>8.6</c:v>
                </c:pt>
                <c:pt idx="119">
                  <c:v>8.6</c:v>
                </c:pt>
                <c:pt idx="120">
                  <c:v>8.3000000000000007</c:v>
                </c:pt>
                <c:pt idx="121">
                  <c:v>8.1999999999999993</c:v>
                </c:pt>
                <c:pt idx="122">
                  <c:v>8.6</c:v>
                </c:pt>
                <c:pt idx="123">
                  <c:v>8.4</c:v>
                </c:pt>
                <c:pt idx="124">
                  <c:v>8.6999999999999993</c:v>
                </c:pt>
                <c:pt idx="125">
                  <c:v>8.1999999999999993</c:v>
                </c:pt>
                <c:pt idx="126">
                  <c:v>8.3000000000000007</c:v>
                </c:pt>
                <c:pt idx="127">
                  <c:v>7.9</c:v>
                </c:pt>
                <c:pt idx="128">
                  <c:v>7.9</c:v>
                </c:pt>
                <c:pt idx="129">
                  <c:v>7.6</c:v>
                </c:pt>
                <c:pt idx="130">
                  <c:v>6.8</c:v>
                </c:pt>
                <c:pt idx="131">
                  <c:v>6.4</c:v>
                </c:pt>
                <c:pt idx="132">
                  <c:v>7.1</c:v>
                </c:pt>
                <c:pt idx="133">
                  <c:v>7</c:v>
                </c:pt>
                <c:pt idx="134">
                  <c:v>7.3</c:v>
                </c:pt>
                <c:pt idx="135">
                  <c:v>7.6</c:v>
                </c:pt>
                <c:pt idx="136">
                  <c:v>7.4</c:v>
                </c:pt>
                <c:pt idx="137">
                  <c:v>7.6</c:v>
                </c:pt>
                <c:pt idx="138">
                  <c:v>6.5</c:v>
                </c:pt>
                <c:pt idx="139">
                  <c:v>7.4</c:v>
                </c:pt>
                <c:pt idx="140">
                  <c:v>8.6999999999999993</c:v>
                </c:pt>
                <c:pt idx="141">
                  <c:v>7.5</c:v>
                </c:pt>
                <c:pt idx="142">
                  <c:v>7.9</c:v>
                </c:pt>
                <c:pt idx="143">
                  <c:v>7.5</c:v>
                </c:pt>
                <c:pt idx="144">
                  <c:v>7.4</c:v>
                </c:pt>
                <c:pt idx="145">
                  <c:v>7.5</c:v>
                </c:pt>
                <c:pt idx="146">
                  <c:v>6.5</c:v>
                </c:pt>
                <c:pt idx="147">
                  <c:v>6.5</c:v>
                </c:pt>
                <c:pt idx="148">
                  <c:v>6.1</c:v>
                </c:pt>
                <c:pt idx="149">
                  <c:v>6.5</c:v>
                </c:pt>
                <c:pt idx="150">
                  <c:v>7.1</c:v>
                </c:pt>
                <c:pt idx="151">
                  <c:v>6.1</c:v>
                </c:pt>
                <c:pt idx="152">
                  <c:v>6.7</c:v>
                </c:pt>
                <c:pt idx="153">
                  <c:v>6</c:v>
                </c:pt>
                <c:pt idx="154">
                  <c:v>5.4</c:v>
                </c:pt>
                <c:pt idx="155">
                  <c:v>6.3</c:v>
                </c:pt>
                <c:pt idx="156">
                  <c:v>5.4</c:v>
                </c:pt>
                <c:pt idx="157">
                  <c:v>5.7</c:v>
                </c:pt>
                <c:pt idx="158">
                  <c:v>5.5</c:v>
                </c:pt>
                <c:pt idx="159">
                  <c:v>5.9</c:v>
                </c:pt>
                <c:pt idx="160">
                  <c:v>5.2</c:v>
                </c:pt>
                <c:pt idx="161">
                  <c:v>5.5</c:v>
                </c:pt>
                <c:pt idx="162">
                  <c:v>5</c:v>
                </c:pt>
                <c:pt idx="163">
                  <c:v>5.6</c:v>
                </c:pt>
                <c:pt idx="164">
                  <c:v>5.7</c:v>
                </c:pt>
                <c:pt idx="165">
                  <c:v>5.9</c:v>
                </c:pt>
                <c:pt idx="166">
                  <c:v>5.9</c:v>
                </c:pt>
                <c:pt idx="167">
                  <c:v>5.9</c:v>
                </c:pt>
                <c:pt idx="168">
                  <c:v>5.7</c:v>
                </c:pt>
                <c:pt idx="169">
                  <c:v>5.3</c:v>
                </c:pt>
                <c:pt idx="170">
                  <c:v>5.9</c:v>
                </c:pt>
                <c:pt idx="171">
                  <c:v>5.3</c:v>
                </c:pt>
                <c:pt idx="172">
                  <c:v>5.0999999999999996</c:v>
                </c:pt>
                <c:pt idx="173">
                  <c:v>5.2</c:v>
                </c:pt>
                <c:pt idx="174">
                  <c:v>4.9000000000000004</c:v>
                </c:pt>
                <c:pt idx="175">
                  <c:v>5.4</c:v>
                </c:pt>
                <c:pt idx="176">
                  <c:v>4.9000000000000004</c:v>
                </c:pt>
                <c:pt idx="177">
                  <c:v>5.6</c:v>
                </c:pt>
                <c:pt idx="178">
                  <c:v>5.5</c:v>
                </c:pt>
                <c:pt idx="179">
                  <c:v>5.4</c:v>
                </c:pt>
                <c:pt idx="180">
                  <c:v>5.7</c:v>
                </c:pt>
                <c:pt idx="181">
                  <c:v>5.7</c:v>
                </c:pt>
                <c:pt idx="182">
                  <c:v>7.2</c:v>
                </c:pt>
                <c:pt idx="183">
                  <c:v>21.2</c:v>
                </c:pt>
                <c:pt idx="184">
                  <c:v>19.7</c:v>
                </c:pt>
                <c:pt idx="185">
                  <c:v>16.399999999999999</c:v>
                </c:pt>
                <c:pt idx="186">
                  <c:v>14.9</c:v>
                </c:pt>
                <c:pt idx="187">
                  <c:v>12.4</c:v>
                </c:pt>
                <c:pt idx="188">
                  <c:v>10.5</c:v>
                </c:pt>
                <c:pt idx="189">
                  <c:v>9.8000000000000007</c:v>
                </c:pt>
                <c:pt idx="190">
                  <c:v>9.4</c:v>
                </c:pt>
                <c:pt idx="191">
                  <c:v>9.9</c:v>
                </c:pt>
                <c:pt idx="192">
                  <c:v>9</c:v>
                </c:pt>
                <c:pt idx="193">
                  <c:v>10.199999999999999</c:v>
                </c:pt>
                <c:pt idx="194">
                  <c:v>8.5</c:v>
                </c:pt>
                <c:pt idx="195">
                  <c:v>9.4</c:v>
                </c:pt>
                <c:pt idx="196">
                  <c:v>9</c:v>
                </c:pt>
                <c:pt idx="197">
                  <c:v>10.3</c:v>
                </c:pt>
                <c:pt idx="198">
                  <c:v>9.3000000000000007</c:v>
                </c:pt>
                <c:pt idx="199">
                  <c:v>7.6</c:v>
                </c:pt>
                <c:pt idx="200">
                  <c:v>7.6</c:v>
                </c:pt>
                <c:pt idx="201">
                  <c:v>7.1</c:v>
                </c:pt>
                <c:pt idx="202">
                  <c:v>5.6</c:v>
                </c:pt>
                <c:pt idx="203">
                  <c:v>5.4</c:v>
                </c:pt>
                <c:pt idx="204">
                  <c:v>6.4</c:v>
                </c:pt>
                <c:pt idx="205">
                  <c:v>4.4000000000000004</c:v>
                </c:pt>
                <c:pt idx="206">
                  <c:v>5.5</c:v>
                </c:pt>
                <c:pt idx="207">
                  <c:v>5.4</c:v>
                </c:pt>
                <c:pt idx="208">
                  <c:v>5.2</c:v>
                </c:pt>
                <c:pt idx="209">
                  <c:v>5.7</c:v>
                </c:pt>
                <c:pt idx="210">
                  <c:v>5.8</c:v>
                </c:pt>
                <c:pt idx="211">
                  <c:v>6</c:v>
                </c:pt>
                <c:pt idx="212">
                  <c:v>5.5</c:v>
                </c:pt>
                <c:pt idx="213">
                  <c:v>6.2</c:v>
                </c:pt>
                <c:pt idx="214">
                  <c:v>4.4000000000000004</c:v>
                </c:pt>
                <c:pt idx="215">
                  <c:v>5</c:v>
                </c:pt>
                <c:pt idx="216">
                  <c:v>4.5999999999999996</c:v>
                </c:pt>
                <c:pt idx="217">
                  <c:v>5.9</c:v>
                </c:pt>
                <c:pt idx="218">
                  <c:v>5</c:v>
                </c:pt>
                <c:pt idx="219">
                  <c:v>5.4</c:v>
                </c:pt>
                <c:pt idx="220">
                  <c:v>5.7</c:v>
                </c:pt>
                <c:pt idx="221">
                  <c:v>6</c:v>
                </c:pt>
                <c:pt idx="222">
                  <c:v>5.2</c:v>
                </c:pt>
                <c:pt idx="223">
                  <c:v>5.3</c:v>
                </c:pt>
                <c:pt idx="224">
                  <c:v>5.4</c:v>
                </c:pt>
                <c:pt idx="225">
                  <c:v>5.7</c:v>
                </c:pt>
                <c:pt idx="226">
                  <c:v>6.4</c:v>
                </c:pt>
                <c:pt idx="227">
                  <c:v>6.1</c:v>
                </c:pt>
                <c:pt idx="228">
                  <c:v>6</c:v>
                </c:pt>
                <c:pt idx="229">
                  <c:v>6.2</c:v>
                </c:pt>
                <c:pt idx="230">
                  <c:v>5</c:v>
                </c:pt>
                <c:pt idx="231">
                  <c:v>6</c:v>
                </c:pt>
                <c:pt idx="232">
                  <c:v>5.9</c:v>
                </c:pt>
                <c:pt idx="233">
                  <c:v>6</c:v>
                </c:pt>
                <c:pt idx="234">
                  <c:v>6.7</c:v>
                </c:pt>
                <c:pt idx="235">
                  <c:v>7</c:v>
                </c:pt>
                <c:pt idx="236">
                  <c:v>6.8</c:v>
                </c:pt>
                <c:pt idx="237">
                  <c:v>6.6</c:v>
                </c:pt>
                <c:pt idx="238">
                  <c:v>6</c:v>
                </c:pt>
                <c:pt idx="239">
                  <c:v>5.6</c:v>
                </c:pt>
                <c:pt idx="240">
                  <c:v>6</c:v>
                </c:pt>
                <c:pt idx="241">
                  <c:v>6.2</c:v>
                </c:pt>
                <c:pt idx="242">
                  <c:v>5</c:v>
                </c:pt>
                <c:pt idx="243">
                  <c:v>6</c:v>
                </c:pt>
                <c:pt idx="244">
                  <c:v>5.9</c:v>
                </c:pt>
                <c:pt idx="245">
                  <c:v>6</c:v>
                </c:pt>
                <c:pt idx="246">
                  <c:v>6.7</c:v>
                </c:pt>
                <c:pt idx="247">
                  <c:v>7</c:v>
                </c:pt>
                <c:pt idx="248">
                  <c:v>6.8</c:v>
                </c:pt>
                <c:pt idx="249">
                  <c:v>6.6</c:v>
                </c:pt>
                <c:pt idx="250">
                  <c:v>6</c:v>
                </c:pt>
                <c:pt idx="251">
                  <c:v>5.6</c:v>
                </c:pt>
              </c:numCache>
            </c:numRef>
          </c:val>
          <c:smooth val="0"/>
          <c:extLst>
            <c:ext xmlns:c16="http://schemas.microsoft.com/office/drawing/2014/chart" uri="{C3380CC4-5D6E-409C-BE32-E72D297353CC}">
              <c16:uniqueId val="{00000000-8A16-4B98-B57C-39E7574B0BAE}"/>
            </c:ext>
          </c:extLst>
        </c:ser>
        <c:ser>
          <c:idx val="1"/>
          <c:order val="1"/>
          <c:tx>
            <c:strRef>
              <c:f>Master!$C$8</c:f>
              <c:strCache>
                <c:ptCount val="1"/>
                <c:pt idx="0">
                  <c:v>High School</c:v>
                </c:pt>
              </c:strCache>
            </c:strRef>
          </c:tx>
          <c:spPr>
            <a:ln w="28575" cap="rnd">
              <a:solidFill>
                <a:schemeClr val="accent2"/>
              </a:solidFill>
              <a:round/>
            </a:ln>
            <a:effectLst/>
          </c:spPr>
          <c:marker>
            <c:symbol val="none"/>
          </c:marker>
          <c:cat>
            <c:numRef>
              <c:f>Master!$A$9:$A$260</c:f>
              <c:numCache>
                <c:formatCode>mmm\-yy</c:formatCode>
                <c:ptCount val="25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pt idx="242">
                  <c:v>45747</c:v>
                </c:pt>
                <c:pt idx="243">
                  <c:v>45777</c:v>
                </c:pt>
                <c:pt idx="244">
                  <c:v>45808</c:v>
                </c:pt>
                <c:pt idx="245">
                  <c:v>45838</c:v>
                </c:pt>
                <c:pt idx="246">
                  <c:v>45869</c:v>
                </c:pt>
                <c:pt idx="247">
                  <c:v>45900</c:v>
                </c:pt>
                <c:pt idx="248">
                  <c:v>45930</c:v>
                </c:pt>
                <c:pt idx="249">
                  <c:v>45961</c:v>
                </c:pt>
                <c:pt idx="250">
                  <c:v>45991</c:v>
                </c:pt>
                <c:pt idx="251">
                  <c:v>46022</c:v>
                </c:pt>
              </c:numCache>
            </c:numRef>
          </c:cat>
          <c:val>
            <c:numRef>
              <c:f>Master!$C$9:$C$260</c:f>
              <c:numCache>
                <c:formatCode>0.0</c:formatCode>
                <c:ptCount val="252"/>
                <c:pt idx="0">
                  <c:v>4.7</c:v>
                </c:pt>
                <c:pt idx="1">
                  <c:v>4.9000000000000004</c:v>
                </c:pt>
                <c:pt idx="2">
                  <c:v>4.7</c:v>
                </c:pt>
                <c:pt idx="3">
                  <c:v>4.4000000000000004</c:v>
                </c:pt>
                <c:pt idx="4">
                  <c:v>4.5</c:v>
                </c:pt>
                <c:pt idx="5">
                  <c:v>4.8</c:v>
                </c:pt>
                <c:pt idx="6">
                  <c:v>4.8</c:v>
                </c:pt>
                <c:pt idx="7">
                  <c:v>4.7</c:v>
                </c:pt>
                <c:pt idx="8">
                  <c:v>4.9000000000000004</c:v>
                </c:pt>
                <c:pt idx="9">
                  <c:v>4.8</c:v>
                </c:pt>
                <c:pt idx="10">
                  <c:v>4.8</c:v>
                </c:pt>
                <c:pt idx="11">
                  <c:v>4.5</c:v>
                </c:pt>
                <c:pt idx="12">
                  <c:v>4.4000000000000004</c:v>
                </c:pt>
                <c:pt idx="13">
                  <c:v>4.4000000000000004</c:v>
                </c:pt>
                <c:pt idx="14">
                  <c:v>4.0999999999999996</c:v>
                </c:pt>
                <c:pt idx="15">
                  <c:v>4.4000000000000004</c:v>
                </c:pt>
                <c:pt idx="16">
                  <c:v>4.3</c:v>
                </c:pt>
                <c:pt idx="17">
                  <c:v>4.0999999999999996</c:v>
                </c:pt>
                <c:pt idx="18">
                  <c:v>4.5</c:v>
                </c:pt>
                <c:pt idx="19">
                  <c:v>4.5999999999999996</c:v>
                </c:pt>
                <c:pt idx="20">
                  <c:v>4.0999999999999996</c:v>
                </c:pt>
                <c:pt idx="21">
                  <c:v>4.0999999999999996</c:v>
                </c:pt>
                <c:pt idx="22">
                  <c:v>4.3</c:v>
                </c:pt>
                <c:pt idx="23">
                  <c:v>4.3</c:v>
                </c:pt>
                <c:pt idx="24">
                  <c:v>4.3</c:v>
                </c:pt>
                <c:pt idx="25">
                  <c:v>4.3</c:v>
                </c:pt>
                <c:pt idx="26">
                  <c:v>4</c:v>
                </c:pt>
                <c:pt idx="27">
                  <c:v>4.0999999999999996</c:v>
                </c:pt>
                <c:pt idx="28">
                  <c:v>4.4000000000000004</c:v>
                </c:pt>
                <c:pt idx="29">
                  <c:v>4.0999999999999996</c:v>
                </c:pt>
                <c:pt idx="30">
                  <c:v>4.5999999999999996</c:v>
                </c:pt>
                <c:pt idx="31">
                  <c:v>4.4000000000000004</c:v>
                </c:pt>
                <c:pt idx="32">
                  <c:v>4.5</c:v>
                </c:pt>
                <c:pt idx="33">
                  <c:v>4.5999999999999996</c:v>
                </c:pt>
                <c:pt idx="34">
                  <c:v>4.5</c:v>
                </c:pt>
                <c:pt idx="35">
                  <c:v>4.7</c:v>
                </c:pt>
                <c:pt idx="36">
                  <c:v>4.7</c:v>
                </c:pt>
                <c:pt idx="37">
                  <c:v>4.7</c:v>
                </c:pt>
                <c:pt idx="38">
                  <c:v>5.0999999999999996</c:v>
                </c:pt>
                <c:pt idx="39">
                  <c:v>5</c:v>
                </c:pt>
                <c:pt idx="40">
                  <c:v>5</c:v>
                </c:pt>
                <c:pt idx="41">
                  <c:v>5.0999999999999996</c:v>
                </c:pt>
                <c:pt idx="42">
                  <c:v>5.4</c:v>
                </c:pt>
                <c:pt idx="43">
                  <c:v>5.8</c:v>
                </c:pt>
                <c:pt idx="44">
                  <c:v>6.2</c:v>
                </c:pt>
                <c:pt idx="45">
                  <c:v>6.4</c:v>
                </c:pt>
                <c:pt idx="46">
                  <c:v>7</c:v>
                </c:pt>
                <c:pt idx="47">
                  <c:v>7.8</c:v>
                </c:pt>
                <c:pt idx="48">
                  <c:v>8.1999999999999993</c:v>
                </c:pt>
                <c:pt idx="49">
                  <c:v>8.5</c:v>
                </c:pt>
                <c:pt idx="50">
                  <c:v>9.1999999999999993</c:v>
                </c:pt>
                <c:pt idx="51">
                  <c:v>9.5</c:v>
                </c:pt>
                <c:pt idx="52">
                  <c:v>10</c:v>
                </c:pt>
                <c:pt idx="53">
                  <c:v>9.6999999999999993</c:v>
                </c:pt>
                <c:pt idx="54">
                  <c:v>9.5</c:v>
                </c:pt>
                <c:pt idx="55">
                  <c:v>9.6999999999999993</c:v>
                </c:pt>
                <c:pt idx="56">
                  <c:v>10.6</c:v>
                </c:pt>
                <c:pt idx="57">
                  <c:v>11</c:v>
                </c:pt>
                <c:pt idx="58">
                  <c:v>10.3</c:v>
                </c:pt>
                <c:pt idx="59">
                  <c:v>10.6</c:v>
                </c:pt>
                <c:pt idx="60">
                  <c:v>10.199999999999999</c:v>
                </c:pt>
                <c:pt idx="61">
                  <c:v>10.7</c:v>
                </c:pt>
                <c:pt idx="62">
                  <c:v>11</c:v>
                </c:pt>
                <c:pt idx="63">
                  <c:v>10.8</c:v>
                </c:pt>
                <c:pt idx="64">
                  <c:v>10.9</c:v>
                </c:pt>
                <c:pt idx="65">
                  <c:v>10.6</c:v>
                </c:pt>
                <c:pt idx="66">
                  <c:v>10</c:v>
                </c:pt>
                <c:pt idx="67">
                  <c:v>10</c:v>
                </c:pt>
                <c:pt idx="68">
                  <c:v>9.6999999999999993</c:v>
                </c:pt>
                <c:pt idx="69">
                  <c:v>9.8000000000000007</c:v>
                </c:pt>
                <c:pt idx="70">
                  <c:v>10</c:v>
                </c:pt>
                <c:pt idx="71">
                  <c:v>9.8000000000000007</c:v>
                </c:pt>
                <c:pt idx="72">
                  <c:v>9.5</c:v>
                </c:pt>
                <c:pt idx="73">
                  <c:v>9.6999999999999993</c:v>
                </c:pt>
                <c:pt idx="74">
                  <c:v>9.6999999999999993</c:v>
                </c:pt>
                <c:pt idx="75">
                  <c:v>9.9</c:v>
                </c:pt>
                <c:pt idx="76">
                  <c:v>9.6</c:v>
                </c:pt>
                <c:pt idx="77">
                  <c:v>10</c:v>
                </c:pt>
                <c:pt idx="78">
                  <c:v>9.1</c:v>
                </c:pt>
                <c:pt idx="79">
                  <c:v>9.3000000000000007</c:v>
                </c:pt>
                <c:pt idx="80">
                  <c:v>9.4</c:v>
                </c:pt>
                <c:pt idx="81">
                  <c:v>9.4</c:v>
                </c:pt>
                <c:pt idx="82">
                  <c:v>8.8000000000000007</c:v>
                </c:pt>
                <c:pt idx="83">
                  <c:v>8.6999999999999993</c:v>
                </c:pt>
                <c:pt idx="84">
                  <c:v>8.5</c:v>
                </c:pt>
                <c:pt idx="85">
                  <c:v>8.3000000000000007</c:v>
                </c:pt>
                <c:pt idx="86">
                  <c:v>8.1</c:v>
                </c:pt>
                <c:pt idx="87">
                  <c:v>8</c:v>
                </c:pt>
                <c:pt idx="88">
                  <c:v>8.3000000000000007</c:v>
                </c:pt>
                <c:pt idx="89">
                  <c:v>8.6</c:v>
                </c:pt>
                <c:pt idx="90">
                  <c:v>8.5</c:v>
                </c:pt>
                <c:pt idx="91">
                  <c:v>8.6</c:v>
                </c:pt>
                <c:pt idx="92">
                  <c:v>8.5</c:v>
                </c:pt>
                <c:pt idx="93">
                  <c:v>8.3000000000000007</c:v>
                </c:pt>
                <c:pt idx="94">
                  <c:v>8</c:v>
                </c:pt>
                <c:pt idx="95">
                  <c:v>8</c:v>
                </c:pt>
                <c:pt idx="96">
                  <c:v>8.1</c:v>
                </c:pt>
                <c:pt idx="97">
                  <c:v>7.9</c:v>
                </c:pt>
                <c:pt idx="98">
                  <c:v>7.7</c:v>
                </c:pt>
                <c:pt idx="99">
                  <c:v>7.5</c:v>
                </c:pt>
                <c:pt idx="100">
                  <c:v>7.3</c:v>
                </c:pt>
                <c:pt idx="101">
                  <c:v>7.7</c:v>
                </c:pt>
                <c:pt idx="102">
                  <c:v>7.5</c:v>
                </c:pt>
                <c:pt idx="103">
                  <c:v>7.4</c:v>
                </c:pt>
                <c:pt idx="104">
                  <c:v>7.6</c:v>
                </c:pt>
                <c:pt idx="105">
                  <c:v>7.2</c:v>
                </c:pt>
                <c:pt idx="106">
                  <c:v>7.2</c:v>
                </c:pt>
                <c:pt idx="107">
                  <c:v>7</c:v>
                </c:pt>
                <c:pt idx="108">
                  <c:v>6.5</c:v>
                </c:pt>
                <c:pt idx="109">
                  <c:v>6.4</c:v>
                </c:pt>
                <c:pt idx="110">
                  <c:v>6.3</c:v>
                </c:pt>
                <c:pt idx="111">
                  <c:v>6.2</c:v>
                </c:pt>
                <c:pt idx="112">
                  <c:v>6.5</c:v>
                </c:pt>
                <c:pt idx="113">
                  <c:v>5.9</c:v>
                </c:pt>
                <c:pt idx="114">
                  <c:v>6.1</c:v>
                </c:pt>
                <c:pt idx="115">
                  <c:v>6.1</c:v>
                </c:pt>
                <c:pt idx="116">
                  <c:v>5.4</c:v>
                </c:pt>
                <c:pt idx="117">
                  <c:v>5.7</c:v>
                </c:pt>
                <c:pt idx="118">
                  <c:v>5.7</c:v>
                </c:pt>
                <c:pt idx="119">
                  <c:v>5.3</c:v>
                </c:pt>
                <c:pt idx="120">
                  <c:v>5.4</c:v>
                </c:pt>
                <c:pt idx="121">
                  <c:v>5.4</c:v>
                </c:pt>
                <c:pt idx="122">
                  <c:v>5.3</c:v>
                </c:pt>
                <c:pt idx="123">
                  <c:v>5.5</c:v>
                </c:pt>
                <c:pt idx="124">
                  <c:v>5.8</c:v>
                </c:pt>
                <c:pt idx="125">
                  <c:v>5.4</c:v>
                </c:pt>
                <c:pt idx="126">
                  <c:v>5.5</c:v>
                </c:pt>
                <c:pt idx="127">
                  <c:v>5.5</c:v>
                </c:pt>
                <c:pt idx="128">
                  <c:v>5.3</c:v>
                </c:pt>
                <c:pt idx="129">
                  <c:v>5.2</c:v>
                </c:pt>
                <c:pt idx="130">
                  <c:v>5.4</c:v>
                </c:pt>
                <c:pt idx="131">
                  <c:v>5.6</c:v>
                </c:pt>
                <c:pt idx="132">
                  <c:v>5.0999999999999996</c:v>
                </c:pt>
                <c:pt idx="133">
                  <c:v>5.0999999999999996</c:v>
                </c:pt>
                <c:pt idx="134">
                  <c:v>5.3</c:v>
                </c:pt>
                <c:pt idx="135">
                  <c:v>5.5</c:v>
                </c:pt>
                <c:pt idx="136">
                  <c:v>5.0999999999999996</c:v>
                </c:pt>
                <c:pt idx="137">
                  <c:v>5.0999999999999996</c:v>
                </c:pt>
                <c:pt idx="138">
                  <c:v>5.0999999999999996</c:v>
                </c:pt>
                <c:pt idx="139">
                  <c:v>5</c:v>
                </c:pt>
                <c:pt idx="140">
                  <c:v>5.2</c:v>
                </c:pt>
                <c:pt idx="141">
                  <c:v>5.5</c:v>
                </c:pt>
                <c:pt idx="142">
                  <c:v>5</c:v>
                </c:pt>
                <c:pt idx="143">
                  <c:v>5.0999999999999996</c:v>
                </c:pt>
                <c:pt idx="144">
                  <c:v>5.2</c:v>
                </c:pt>
                <c:pt idx="145">
                  <c:v>4.9000000000000004</c:v>
                </c:pt>
                <c:pt idx="146">
                  <c:v>4.9000000000000004</c:v>
                </c:pt>
                <c:pt idx="147">
                  <c:v>4.5999999999999996</c:v>
                </c:pt>
                <c:pt idx="148">
                  <c:v>4.7</c:v>
                </c:pt>
                <c:pt idx="149">
                  <c:v>4.5</c:v>
                </c:pt>
                <c:pt idx="150">
                  <c:v>4.5</c:v>
                </c:pt>
                <c:pt idx="151">
                  <c:v>5</c:v>
                </c:pt>
                <c:pt idx="152">
                  <c:v>4.3</c:v>
                </c:pt>
                <c:pt idx="153">
                  <c:v>4.2</c:v>
                </c:pt>
                <c:pt idx="154">
                  <c:v>4.4000000000000004</c:v>
                </c:pt>
                <c:pt idx="155">
                  <c:v>4.2</c:v>
                </c:pt>
                <c:pt idx="156">
                  <c:v>4.5</c:v>
                </c:pt>
                <c:pt idx="157">
                  <c:v>4.4000000000000004</c:v>
                </c:pt>
                <c:pt idx="158">
                  <c:v>4.3</c:v>
                </c:pt>
                <c:pt idx="159">
                  <c:v>4.3</c:v>
                </c:pt>
                <c:pt idx="160">
                  <c:v>3.9</c:v>
                </c:pt>
                <c:pt idx="161">
                  <c:v>4.0999999999999996</c:v>
                </c:pt>
                <c:pt idx="162">
                  <c:v>4.0999999999999996</c:v>
                </c:pt>
                <c:pt idx="163">
                  <c:v>4</c:v>
                </c:pt>
                <c:pt idx="164">
                  <c:v>3.7</c:v>
                </c:pt>
                <c:pt idx="165">
                  <c:v>4</c:v>
                </c:pt>
                <c:pt idx="166">
                  <c:v>3.5</c:v>
                </c:pt>
                <c:pt idx="167">
                  <c:v>3.8</c:v>
                </c:pt>
                <c:pt idx="168">
                  <c:v>3.8</c:v>
                </c:pt>
                <c:pt idx="169">
                  <c:v>3.8</c:v>
                </c:pt>
                <c:pt idx="170">
                  <c:v>3.7</c:v>
                </c:pt>
                <c:pt idx="171">
                  <c:v>3.4</c:v>
                </c:pt>
                <c:pt idx="172">
                  <c:v>3.5</c:v>
                </c:pt>
                <c:pt idx="173">
                  <c:v>3.8</c:v>
                </c:pt>
                <c:pt idx="174">
                  <c:v>3.6</c:v>
                </c:pt>
                <c:pt idx="175">
                  <c:v>3.6</c:v>
                </c:pt>
                <c:pt idx="176">
                  <c:v>3.5</c:v>
                </c:pt>
                <c:pt idx="177">
                  <c:v>3.7</c:v>
                </c:pt>
                <c:pt idx="178">
                  <c:v>3.6</c:v>
                </c:pt>
                <c:pt idx="179">
                  <c:v>3.7</c:v>
                </c:pt>
                <c:pt idx="180">
                  <c:v>3.9</c:v>
                </c:pt>
                <c:pt idx="181">
                  <c:v>3.7</c:v>
                </c:pt>
                <c:pt idx="182">
                  <c:v>4.4000000000000004</c:v>
                </c:pt>
                <c:pt idx="183">
                  <c:v>17.7</c:v>
                </c:pt>
                <c:pt idx="184">
                  <c:v>15.9</c:v>
                </c:pt>
                <c:pt idx="185">
                  <c:v>12.3</c:v>
                </c:pt>
                <c:pt idx="186">
                  <c:v>10.7</c:v>
                </c:pt>
                <c:pt idx="187">
                  <c:v>9.9</c:v>
                </c:pt>
                <c:pt idx="188">
                  <c:v>9.1</c:v>
                </c:pt>
                <c:pt idx="189">
                  <c:v>8.1999999999999993</c:v>
                </c:pt>
                <c:pt idx="190">
                  <c:v>7.7</c:v>
                </c:pt>
                <c:pt idx="191">
                  <c:v>7.9</c:v>
                </c:pt>
                <c:pt idx="192">
                  <c:v>7</c:v>
                </c:pt>
                <c:pt idx="193">
                  <c:v>7.1</c:v>
                </c:pt>
                <c:pt idx="194">
                  <c:v>6.6</c:v>
                </c:pt>
                <c:pt idx="195">
                  <c:v>7</c:v>
                </c:pt>
                <c:pt idx="196">
                  <c:v>6.9</c:v>
                </c:pt>
                <c:pt idx="197">
                  <c:v>7</c:v>
                </c:pt>
                <c:pt idx="198">
                  <c:v>6.2</c:v>
                </c:pt>
                <c:pt idx="199">
                  <c:v>6</c:v>
                </c:pt>
                <c:pt idx="200">
                  <c:v>5.7</c:v>
                </c:pt>
                <c:pt idx="201">
                  <c:v>5.4</c:v>
                </c:pt>
                <c:pt idx="202">
                  <c:v>5.0999999999999996</c:v>
                </c:pt>
                <c:pt idx="203">
                  <c:v>4.5</c:v>
                </c:pt>
                <c:pt idx="204">
                  <c:v>4.5</c:v>
                </c:pt>
                <c:pt idx="205">
                  <c:v>4.4000000000000004</c:v>
                </c:pt>
                <c:pt idx="206">
                  <c:v>4</c:v>
                </c:pt>
                <c:pt idx="207">
                  <c:v>3.8</c:v>
                </c:pt>
                <c:pt idx="208">
                  <c:v>3.7</c:v>
                </c:pt>
                <c:pt idx="209">
                  <c:v>3.6</c:v>
                </c:pt>
                <c:pt idx="210">
                  <c:v>3.6</c:v>
                </c:pt>
                <c:pt idx="211">
                  <c:v>4.4000000000000004</c:v>
                </c:pt>
                <c:pt idx="212">
                  <c:v>3.7</c:v>
                </c:pt>
                <c:pt idx="213">
                  <c:v>4</c:v>
                </c:pt>
                <c:pt idx="214">
                  <c:v>3.9</c:v>
                </c:pt>
                <c:pt idx="215">
                  <c:v>3.5</c:v>
                </c:pt>
                <c:pt idx="216">
                  <c:v>3.7</c:v>
                </c:pt>
                <c:pt idx="217">
                  <c:v>3.6</c:v>
                </c:pt>
                <c:pt idx="218">
                  <c:v>4</c:v>
                </c:pt>
                <c:pt idx="219">
                  <c:v>4</c:v>
                </c:pt>
                <c:pt idx="220">
                  <c:v>3.9</c:v>
                </c:pt>
                <c:pt idx="221">
                  <c:v>3.9</c:v>
                </c:pt>
                <c:pt idx="222">
                  <c:v>3.3</c:v>
                </c:pt>
                <c:pt idx="223">
                  <c:v>3.9</c:v>
                </c:pt>
                <c:pt idx="224">
                  <c:v>4.2</c:v>
                </c:pt>
                <c:pt idx="225">
                  <c:v>4.0999999999999996</c:v>
                </c:pt>
                <c:pt idx="226">
                  <c:v>4.0999999999999996</c:v>
                </c:pt>
                <c:pt idx="227">
                  <c:v>4.2</c:v>
                </c:pt>
                <c:pt idx="228">
                  <c:v>4.3</c:v>
                </c:pt>
                <c:pt idx="229">
                  <c:v>4.2</c:v>
                </c:pt>
                <c:pt idx="230">
                  <c:v>4.0999999999999996</c:v>
                </c:pt>
                <c:pt idx="231">
                  <c:v>4</c:v>
                </c:pt>
                <c:pt idx="232">
                  <c:v>4.3</c:v>
                </c:pt>
                <c:pt idx="233">
                  <c:v>4.2</c:v>
                </c:pt>
                <c:pt idx="234">
                  <c:v>4.5999999999999996</c:v>
                </c:pt>
                <c:pt idx="235">
                  <c:v>4</c:v>
                </c:pt>
                <c:pt idx="236">
                  <c:v>4</c:v>
                </c:pt>
                <c:pt idx="237">
                  <c:v>4</c:v>
                </c:pt>
                <c:pt idx="238">
                  <c:v>4.5999999999999996</c:v>
                </c:pt>
                <c:pt idx="239">
                  <c:v>4.3</c:v>
                </c:pt>
                <c:pt idx="240">
                  <c:v>4.3</c:v>
                </c:pt>
                <c:pt idx="241">
                  <c:v>4.2</c:v>
                </c:pt>
                <c:pt idx="242">
                  <c:v>4.0999999999999996</c:v>
                </c:pt>
                <c:pt idx="243">
                  <c:v>4</c:v>
                </c:pt>
                <c:pt idx="244">
                  <c:v>4.3</c:v>
                </c:pt>
                <c:pt idx="245">
                  <c:v>4.2</c:v>
                </c:pt>
                <c:pt idx="246">
                  <c:v>4.5999999999999996</c:v>
                </c:pt>
                <c:pt idx="247">
                  <c:v>4</c:v>
                </c:pt>
                <c:pt idx="248">
                  <c:v>4</c:v>
                </c:pt>
                <c:pt idx="249">
                  <c:v>4</c:v>
                </c:pt>
                <c:pt idx="250">
                  <c:v>4.5999999999999996</c:v>
                </c:pt>
                <c:pt idx="251">
                  <c:v>4.3</c:v>
                </c:pt>
              </c:numCache>
            </c:numRef>
          </c:val>
          <c:smooth val="0"/>
          <c:extLst>
            <c:ext xmlns:c16="http://schemas.microsoft.com/office/drawing/2014/chart" uri="{C3380CC4-5D6E-409C-BE32-E72D297353CC}">
              <c16:uniqueId val="{00000001-8A16-4B98-B57C-39E7574B0BAE}"/>
            </c:ext>
          </c:extLst>
        </c:ser>
        <c:ser>
          <c:idx val="2"/>
          <c:order val="2"/>
          <c:tx>
            <c:strRef>
              <c:f>Master!$D$8</c:f>
              <c:strCache>
                <c:ptCount val="1"/>
                <c:pt idx="0">
                  <c:v>Some College or Associate Degree</c:v>
                </c:pt>
              </c:strCache>
            </c:strRef>
          </c:tx>
          <c:spPr>
            <a:ln w="28575" cap="rnd">
              <a:solidFill>
                <a:schemeClr val="accent3"/>
              </a:solidFill>
              <a:round/>
            </a:ln>
            <a:effectLst/>
          </c:spPr>
          <c:marker>
            <c:symbol val="none"/>
          </c:marker>
          <c:cat>
            <c:numRef>
              <c:f>Master!$A$9:$A$260</c:f>
              <c:numCache>
                <c:formatCode>mmm\-yy</c:formatCode>
                <c:ptCount val="25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pt idx="242">
                  <c:v>45747</c:v>
                </c:pt>
                <c:pt idx="243">
                  <c:v>45777</c:v>
                </c:pt>
                <c:pt idx="244">
                  <c:v>45808</c:v>
                </c:pt>
                <c:pt idx="245">
                  <c:v>45838</c:v>
                </c:pt>
                <c:pt idx="246">
                  <c:v>45869</c:v>
                </c:pt>
                <c:pt idx="247">
                  <c:v>45900</c:v>
                </c:pt>
                <c:pt idx="248">
                  <c:v>45930</c:v>
                </c:pt>
                <c:pt idx="249">
                  <c:v>45961</c:v>
                </c:pt>
                <c:pt idx="250">
                  <c:v>45991</c:v>
                </c:pt>
                <c:pt idx="251">
                  <c:v>46022</c:v>
                </c:pt>
              </c:numCache>
            </c:numRef>
          </c:cat>
          <c:val>
            <c:numRef>
              <c:f>Master!$D$9:$D$260</c:f>
              <c:numCache>
                <c:formatCode>0.0</c:formatCode>
                <c:ptCount val="252"/>
                <c:pt idx="0">
                  <c:v>4.0999999999999996</c:v>
                </c:pt>
                <c:pt idx="1">
                  <c:v>4.2</c:v>
                </c:pt>
                <c:pt idx="2">
                  <c:v>3.9</c:v>
                </c:pt>
                <c:pt idx="3">
                  <c:v>3.9</c:v>
                </c:pt>
                <c:pt idx="4">
                  <c:v>3.9</c:v>
                </c:pt>
                <c:pt idx="5">
                  <c:v>3.9</c:v>
                </c:pt>
                <c:pt idx="6">
                  <c:v>3.7</c:v>
                </c:pt>
                <c:pt idx="7">
                  <c:v>3.5</c:v>
                </c:pt>
                <c:pt idx="8">
                  <c:v>3.7</c:v>
                </c:pt>
                <c:pt idx="9">
                  <c:v>3.8</c:v>
                </c:pt>
                <c:pt idx="10">
                  <c:v>3.9</c:v>
                </c:pt>
                <c:pt idx="11">
                  <c:v>3.9</c:v>
                </c:pt>
                <c:pt idx="12">
                  <c:v>3.6</c:v>
                </c:pt>
                <c:pt idx="13">
                  <c:v>3.6</c:v>
                </c:pt>
                <c:pt idx="14">
                  <c:v>3.7</c:v>
                </c:pt>
                <c:pt idx="15">
                  <c:v>3.8</c:v>
                </c:pt>
                <c:pt idx="16">
                  <c:v>3.8</c:v>
                </c:pt>
                <c:pt idx="17">
                  <c:v>3.5</c:v>
                </c:pt>
                <c:pt idx="18">
                  <c:v>3.6</c:v>
                </c:pt>
                <c:pt idx="19">
                  <c:v>3.5</c:v>
                </c:pt>
                <c:pt idx="20">
                  <c:v>3.6</c:v>
                </c:pt>
                <c:pt idx="21">
                  <c:v>3.4</c:v>
                </c:pt>
                <c:pt idx="22">
                  <c:v>3.4</c:v>
                </c:pt>
                <c:pt idx="23">
                  <c:v>3.4</c:v>
                </c:pt>
                <c:pt idx="24">
                  <c:v>3.8</c:v>
                </c:pt>
                <c:pt idx="25">
                  <c:v>3.6</c:v>
                </c:pt>
                <c:pt idx="26">
                  <c:v>3.6</c:v>
                </c:pt>
                <c:pt idx="27">
                  <c:v>3.6</c:v>
                </c:pt>
                <c:pt idx="28">
                  <c:v>3.4</c:v>
                </c:pt>
                <c:pt idx="29">
                  <c:v>3.5</c:v>
                </c:pt>
                <c:pt idx="30">
                  <c:v>3.6</c:v>
                </c:pt>
                <c:pt idx="31">
                  <c:v>3.6</c:v>
                </c:pt>
                <c:pt idx="32">
                  <c:v>3.4</c:v>
                </c:pt>
                <c:pt idx="33">
                  <c:v>3.5</c:v>
                </c:pt>
                <c:pt idx="34">
                  <c:v>3.3</c:v>
                </c:pt>
                <c:pt idx="35">
                  <c:v>3.8</c:v>
                </c:pt>
                <c:pt idx="36">
                  <c:v>3.7</c:v>
                </c:pt>
                <c:pt idx="37">
                  <c:v>3.8</c:v>
                </c:pt>
                <c:pt idx="38">
                  <c:v>3.9</c:v>
                </c:pt>
                <c:pt idx="39">
                  <c:v>4</c:v>
                </c:pt>
                <c:pt idx="40">
                  <c:v>4.3</c:v>
                </c:pt>
                <c:pt idx="41">
                  <c:v>4.3</c:v>
                </c:pt>
                <c:pt idx="42">
                  <c:v>4.5999999999999996</c:v>
                </c:pt>
                <c:pt idx="43">
                  <c:v>4.9000000000000004</c:v>
                </c:pt>
                <c:pt idx="44">
                  <c:v>5</c:v>
                </c:pt>
                <c:pt idx="45">
                  <c:v>5.2</c:v>
                </c:pt>
                <c:pt idx="46">
                  <c:v>5.5</c:v>
                </c:pt>
                <c:pt idx="47">
                  <c:v>5.7</c:v>
                </c:pt>
                <c:pt idx="48">
                  <c:v>6.5</c:v>
                </c:pt>
                <c:pt idx="49">
                  <c:v>7.3</c:v>
                </c:pt>
                <c:pt idx="50">
                  <c:v>7.5</c:v>
                </c:pt>
                <c:pt idx="51">
                  <c:v>7.7</c:v>
                </c:pt>
                <c:pt idx="52">
                  <c:v>7.8</c:v>
                </c:pt>
                <c:pt idx="53">
                  <c:v>8.1</c:v>
                </c:pt>
                <c:pt idx="54">
                  <c:v>8</c:v>
                </c:pt>
                <c:pt idx="55">
                  <c:v>8.1</c:v>
                </c:pt>
                <c:pt idx="56">
                  <c:v>8.3000000000000007</c:v>
                </c:pt>
                <c:pt idx="57">
                  <c:v>8.6999999999999993</c:v>
                </c:pt>
                <c:pt idx="58">
                  <c:v>8.8000000000000007</c:v>
                </c:pt>
                <c:pt idx="59">
                  <c:v>8.6999999999999993</c:v>
                </c:pt>
                <c:pt idx="60">
                  <c:v>8.6</c:v>
                </c:pt>
                <c:pt idx="61">
                  <c:v>8.1</c:v>
                </c:pt>
                <c:pt idx="62">
                  <c:v>8.4</c:v>
                </c:pt>
                <c:pt idx="63">
                  <c:v>8.4</c:v>
                </c:pt>
                <c:pt idx="64">
                  <c:v>8.1999999999999993</c:v>
                </c:pt>
                <c:pt idx="65">
                  <c:v>8.1</c:v>
                </c:pt>
                <c:pt idx="66">
                  <c:v>8.3000000000000007</c:v>
                </c:pt>
                <c:pt idx="67">
                  <c:v>8.6999999999999993</c:v>
                </c:pt>
                <c:pt idx="68">
                  <c:v>8.9</c:v>
                </c:pt>
                <c:pt idx="69">
                  <c:v>8.1999999999999993</c:v>
                </c:pt>
                <c:pt idx="70">
                  <c:v>8.6</c:v>
                </c:pt>
                <c:pt idx="71">
                  <c:v>8.1</c:v>
                </c:pt>
                <c:pt idx="72">
                  <c:v>8.1</c:v>
                </c:pt>
                <c:pt idx="73">
                  <c:v>7.9</c:v>
                </c:pt>
                <c:pt idx="74">
                  <c:v>7.5</c:v>
                </c:pt>
                <c:pt idx="75">
                  <c:v>7.5</c:v>
                </c:pt>
                <c:pt idx="76">
                  <c:v>7.8</c:v>
                </c:pt>
                <c:pt idx="77">
                  <c:v>8.3000000000000007</c:v>
                </c:pt>
                <c:pt idx="78">
                  <c:v>8.3000000000000007</c:v>
                </c:pt>
                <c:pt idx="79">
                  <c:v>8.3000000000000007</c:v>
                </c:pt>
                <c:pt idx="80">
                  <c:v>8.5</c:v>
                </c:pt>
                <c:pt idx="81">
                  <c:v>8.1</c:v>
                </c:pt>
                <c:pt idx="82">
                  <c:v>7.7</c:v>
                </c:pt>
                <c:pt idx="83">
                  <c:v>7.6</c:v>
                </c:pt>
                <c:pt idx="84">
                  <c:v>7.1</c:v>
                </c:pt>
                <c:pt idx="85">
                  <c:v>7.2</c:v>
                </c:pt>
                <c:pt idx="86">
                  <c:v>7.5</c:v>
                </c:pt>
                <c:pt idx="87">
                  <c:v>7.6</c:v>
                </c:pt>
                <c:pt idx="88">
                  <c:v>7.7</c:v>
                </c:pt>
                <c:pt idx="89">
                  <c:v>7.3</c:v>
                </c:pt>
                <c:pt idx="90">
                  <c:v>7.2</c:v>
                </c:pt>
                <c:pt idx="91">
                  <c:v>6.7</c:v>
                </c:pt>
                <c:pt idx="92">
                  <c:v>6.6</c:v>
                </c:pt>
                <c:pt idx="93">
                  <c:v>6.9</c:v>
                </c:pt>
                <c:pt idx="94">
                  <c:v>6.5</c:v>
                </c:pt>
                <c:pt idx="95">
                  <c:v>6.9</c:v>
                </c:pt>
                <c:pt idx="96">
                  <c:v>6.9</c:v>
                </c:pt>
                <c:pt idx="97">
                  <c:v>6.5</c:v>
                </c:pt>
                <c:pt idx="98">
                  <c:v>6.3</c:v>
                </c:pt>
                <c:pt idx="99">
                  <c:v>6.4</c:v>
                </c:pt>
                <c:pt idx="100">
                  <c:v>6.5</c:v>
                </c:pt>
                <c:pt idx="101">
                  <c:v>6.5</c:v>
                </c:pt>
                <c:pt idx="102">
                  <c:v>6.1</c:v>
                </c:pt>
                <c:pt idx="103">
                  <c:v>6.1</c:v>
                </c:pt>
                <c:pt idx="104">
                  <c:v>6.1</c:v>
                </c:pt>
                <c:pt idx="105">
                  <c:v>6.4</c:v>
                </c:pt>
                <c:pt idx="106">
                  <c:v>6.4</c:v>
                </c:pt>
                <c:pt idx="107">
                  <c:v>6.2</c:v>
                </c:pt>
                <c:pt idx="108">
                  <c:v>5.9</c:v>
                </c:pt>
                <c:pt idx="109">
                  <c:v>6</c:v>
                </c:pt>
                <c:pt idx="110">
                  <c:v>6</c:v>
                </c:pt>
                <c:pt idx="111">
                  <c:v>5.7</c:v>
                </c:pt>
                <c:pt idx="112">
                  <c:v>5.5</c:v>
                </c:pt>
                <c:pt idx="113">
                  <c:v>5.2</c:v>
                </c:pt>
                <c:pt idx="114">
                  <c:v>5.3</c:v>
                </c:pt>
                <c:pt idx="115">
                  <c:v>5.3</c:v>
                </c:pt>
                <c:pt idx="116">
                  <c:v>5.4</c:v>
                </c:pt>
                <c:pt idx="117">
                  <c:v>4.9000000000000004</c:v>
                </c:pt>
                <c:pt idx="118">
                  <c:v>4.9000000000000004</c:v>
                </c:pt>
                <c:pt idx="119">
                  <c:v>5</c:v>
                </c:pt>
                <c:pt idx="120">
                  <c:v>5.2</c:v>
                </c:pt>
                <c:pt idx="121">
                  <c:v>5</c:v>
                </c:pt>
                <c:pt idx="122">
                  <c:v>4.8</c:v>
                </c:pt>
                <c:pt idx="123">
                  <c:v>4.7</c:v>
                </c:pt>
                <c:pt idx="124">
                  <c:v>4.4000000000000004</c:v>
                </c:pt>
                <c:pt idx="125">
                  <c:v>4.2</c:v>
                </c:pt>
                <c:pt idx="126">
                  <c:v>4.3</c:v>
                </c:pt>
                <c:pt idx="127">
                  <c:v>4.3</c:v>
                </c:pt>
                <c:pt idx="128">
                  <c:v>4.3</c:v>
                </c:pt>
                <c:pt idx="129">
                  <c:v>4.4000000000000004</c:v>
                </c:pt>
                <c:pt idx="130">
                  <c:v>4.4000000000000004</c:v>
                </c:pt>
                <c:pt idx="131">
                  <c:v>4.0999999999999996</c:v>
                </c:pt>
                <c:pt idx="132">
                  <c:v>4.3</c:v>
                </c:pt>
                <c:pt idx="133">
                  <c:v>4.3</c:v>
                </c:pt>
                <c:pt idx="134">
                  <c:v>4.0999999999999996</c:v>
                </c:pt>
                <c:pt idx="135">
                  <c:v>4.2</c:v>
                </c:pt>
                <c:pt idx="136">
                  <c:v>3.9</c:v>
                </c:pt>
                <c:pt idx="137">
                  <c:v>4.0999999999999996</c:v>
                </c:pt>
                <c:pt idx="138">
                  <c:v>4.2</c:v>
                </c:pt>
                <c:pt idx="139">
                  <c:v>4.2</c:v>
                </c:pt>
                <c:pt idx="140">
                  <c:v>4.2</c:v>
                </c:pt>
                <c:pt idx="141">
                  <c:v>3.9</c:v>
                </c:pt>
                <c:pt idx="142">
                  <c:v>3.9</c:v>
                </c:pt>
                <c:pt idx="143">
                  <c:v>3.8</c:v>
                </c:pt>
                <c:pt idx="144">
                  <c:v>3.9</c:v>
                </c:pt>
                <c:pt idx="145">
                  <c:v>4.0999999999999996</c:v>
                </c:pt>
                <c:pt idx="146">
                  <c:v>3.6</c:v>
                </c:pt>
                <c:pt idx="147">
                  <c:v>3.6</c:v>
                </c:pt>
                <c:pt idx="148">
                  <c:v>4</c:v>
                </c:pt>
                <c:pt idx="149">
                  <c:v>3.7</c:v>
                </c:pt>
                <c:pt idx="150">
                  <c:v>3.7</c:v>
                </c:pt>
                <c:pt idx="151">
                  <c:v>3.7</c:v>
                </c:pt>
                <c:pt idx="152">
                  <c:v>3.6</c:v>
                </c:pt>
                <c:pt idx="153">
                  <c:v>3.7</c:v>
                </c:pt>
                <c:pt idx="154">
                  <c:v>3.7</c:v>
                </c:pt>
                <c:pt idx="155">
                  <c:v>3.6</c:v>
                </c:pt>
                <c:pt idx="156">
                  <c:v>3.4</c:v>
                </c:pt>
                <c:pt idx="157">
                  <c:v>3.5</c:v>
                </c:pt>
                <c:pt idx="158">
                  <c:v>3.5</c:v>
                </c:pt>
                <c:pt idx="159">
                  <c:v>3.4</c:v>
                </c:pt>
                <c:pt idx="160">
                  <c:v>3.2</c:v>
                </c:pt>
                <c:pt idx="161">
                  <c:v>3.3</c:v>
                </c:pt>
                <c:pt idx="162">
                  <c:v>3.1</c:v>
                </c:pt>
                <c:pt idx="163">
                  <c:v>3.5</c:v>
                </c:pt>
                <c:pt idx="164">
                  <c:v>3.2</c:v>
                </c:pt>
                <c:pt idx="165">
                  <c:v>3</c:v>
                </c:pt>
                <c:pt idx="166">
                  <c:v>3.2</c:v>
                </c:pt>
                <c:pt idx="167">
                  <c:v>3.3</c:v>
                </c:pt>
                <c:pt idx="168">
                  <c:v>3.5</c:v>
                </c:pt>
                <c:pt idx="169">
                  <c:v>3.2</c:v>
                </c:pt>
                <c:pt idx="170">
                  <c:v>3.4</c:v>
                </c:pt>
                <c:pt idx="171">
                  <c:v>3.1</c:v>
                </c:pt>
                <c:pt idx="172">
                  <c:v>2.7</c:v>
                </c:pt>
                <c:pt idx="173">
                  <c:v>3</c:v>
                </c:pt>
                <c:pt idx="174">
                  <c:v>3.1</c:v>
                </c:pt>
                <c:pt idx="175">
                  <c:v>3</c:v>
                </c:pt>
                <c:pt idx="176">
                  <c:v>2.9</c:v>
                </c:pt>
                <c:pt idx="177">
                  <c:v>2.8</c:v>
                </c:pt>
                <c:pt idx="178">
                  <c:v>3</c:v>
                </c:pt>
                <c:pt idx="179">
                  <c:v>2.8</c:v>
                </c:pt>
                <c:pt idx="180">
                  <c:v>2.9</c:v>
                </c:pt>
                <c:pt idx="181">
                  <c:v>3.1</c:v>
                </c:pt>
                <c:pt idx="182">
                  <c:v>3.8</c:v>
                </c:pt>
                <c:pt idx="183">
                  <c:v>15.5</c:v>
                </c:pt>
                <c:pt idx="184">
                  <c:v>13.7</c:v>
                </c:pt>
                <c:pt idx="185">
                  <c:v>10.8</c:v>
                </c:pt>
                <c:pt idx="186">
                  <c:v>9.6</c:v>
                </c:pt>
                <c:pt idx="187">
                  <c:v>7.8</c:v>
                </c:pt>
                <c:pt idx="188">
                  <c:v>8.1999999999999993</c:v>
                </c:pt>
                <c:pt idx="189">
                  <c:v>6.6</c:v>
                </c:pt>
                <c:pt idx="190">
                  <c:v>6.4</c:v>
                </c:pt>
                <c:pt idx="191">
                  <c:v>6.4</c:v>
                </c:pt>
                <c:pt idx="192">
                  <c:v>6.1</c:v>
                </c:pt>
                <c:pt idx="193">
                  <c:v>5.7</c:v>
                </c:pt>
                <c:pt idx="194">
                  <c:v>5.9</c:v>
                </c:pt>
                <c:pt idx="195">
                  <c:v>6</c:v>
                </c:pt>
                <c:pt idx="196">
                  <c:v>5.9</c:v>
                </c:pt>
                <c:pt idx="197">
                  <c:v>5.8</c:v>
                </c:pt>
                <c:pt idx="198">
                  <c:v>4.9000000000000004</c:v>
                </c:pt>
                <c:pt idx="199">
                  <c:v>5</c:v>
                </c:pt>
                <c:pt idx="200">
                  <c:v>4.5</c:v>
                </c:pt>
                <c:pt idx="201">
                  <c:v>4.3</c:v>
                </c:pt>
                <c:pt idx="202">
                  <c:v>3.7</c:v>
                </c:pt>
                <c:pt idx="203">
                  <c:v>3.5</c:v>
                </c:pt>
                <c:pt idx="204">
                  <c:v>3.5</c:v>
                </c:pt>
                <c:pt idx="205">
                  <c:v>3.7</c:v>
                </c:pt>
                <c:pt idx="206">
                  <c:v>3.1</c:v>
                </c:pt>
                <c:pt idx="207">
                  <c:v>3.1</c:v>
                </c:pt>
                <c:pt idx="208">
                  <c:v>3.4</c:v>
                </c:pt>
                <c:pt idx="209">
                  <c:v>3.1</c:v>
                </c:pt>
                <c:pt idx="210">
                  <c:v>2.8</c:v>
                </c:pt>
                <c:pt idx="211">
                  <c:v>3</c:v>
                </c:pt>
                <c:pt idx="212">
                  <c:v>2.9</c:v>
                </c:pt>
                <c:pt idx="213">
                  <c:v>3</c:v>
                </c:pt>
                <c:pt idx="214">
                  <c:v>3.2</c:v>
                </c:pt>
                <c:pt idx="215">
                  <c:v>2.9</c:v>
                </c:pt>
                <c:pt idx="216">
                  <c:v>2.9</c:v>
                </c:pt>
                <c:pt idx="217">
                  <c:v>3.3</c:v>
                </c:pt>
                <c:pt idx="218">
                  <c:v>3</c:v>
                </c:pt>
                <c:pt idx="219">
                  <c:v>2.8</c:v>
                </c:pt>
                <c:pt idx="220">
                  <c:v>3.2</c:v>
                </c:pt>
                <c:pt idx="221">
                  <c:v>3.1</c:v>
                </c:pt>
                <c:pt idx="222">
                  <c:v>3.1</c:v>
                </c:pt>
                <c:pt idx="223">
                  <c:v>3.1</c:v>
                </c:pt>
                <c:pt idx="224">
                  <c:v>3</c:v>
                </c:pt>
                <c:pt idx="225">
                  <c:v>3.1</c:v>
                </c:pt>
                <c:pt idx="226">
                  <c:v>2.8</c:v>
                </c:pt>
                <c:pt idx="227">
                  <c:v>3.1</c:v>
                </c:pt>
                <c:pt idx="228">
                  <c:v>3.3</c:v>
                </c:pt>
                <c:pt idx="229">
                  <c:v>3.2</c:v>
                </c:pt>
                <c:pt idx="230">
                  <c:v>3.4</c:v>
                </c:pt>
                <c:pt idx="231">
                  <c:v>3.3</c:v>
                </c:pt>
                <c:pt idx="232">
                  <c:v>3.1</c:v>
                </c:pt>
                <c:pt idx="233">
                  <c:v>3.4</c:v>
                </c:pt>
                <c:pt idx="234">
                  <c:v>3.5</c:v>
                </c:pt>
                <c:pt idx="235">
                  <c:v>3.5</c:v>
                </c:pt>
                <c:pt idx="236">
                  <c:v>3.4</c:v>
                </c:pt>
                <c:pt idx="237">
                  <c:v>3.4</c:v>
                </c:pt>
                <c:pt idx="238">
                  <c:v>3.6</c:v>
                </c:pt>
                <c:pt idx="239">
                  <c:v>3.5</c:v>
                </c:pt>
                <c:pt idx="240">
                  <c:v>3.3</c:v>
                </c:pt>
                <c:pt idx="241">
                  <c:v>3.2</c:v>
                </c:pt>
                <c:pt idx="242">
                  <c:v>3.4</c:v>
                </c:pt>
                <c:pt idx="243">
                  <c:v>3.3</c:v>
                </c:pt>
                <c:pt idx="244">
                  <c:v>3.1</c:v>
                </c:pt>
                <c:pt idx="245">
                  <c:v>3.4</c:v>
                </c:pt>
                <c:pt idx="246">
                  <c:v>3.5</c:v>
                </c:pt>
                <c:pt idx="247">
                  <c:v>3.5</c:v>
                </c:pt>
                <c:pt idx="248">
                  <c:v>3.4</c:v>
                </c:pt>
                <c:pt idx="249">
                  <c:v>3.4</c:v>
                </c:pt>
                <c:pt idx="250">
                  <c:v>3.6</c:v>
                </c:pt>
                <c:pt idx="251">
                  <c:v>3.5</c:v>
                </c:pt>
              </c:numCache>
            </c:numRef>
          </c:val>
          <c:smooth val="0"/>
          <c:extLst>
            <c:ext xmlns:c16="http://schemas.microsoft.com/office/drawing/2014/chart" uri="{C3380CC4-5D6E-409C-BE32-E72D297353CC}">
              <c16:uniqueId val="{00000002-8A16-4B98-B57C-39E7574B0BAE}"/>
            </c:ext>
          </c:extLst>
        </c:ser>
        <c:ser>
          <c:idx val="3"/>
          <c:order val="3"/>
          <c:tx>
            <c:strRef>
              <c:f>Master!$E$8</c:f>
              <c:strCache>
                <c:ptCount val="1"/>
                <c:pt idx="0">
                  <c:v>College Graduate</c:v>
                </c:pt>
              </c:strCache>
            </c:strRef>
          </c:tx>
          <c:spPr>
            <a:ln w="28575" cap="rnd">
              <a:solidFill>
                <a:srgbClr val="5291FF"/>
              </a:solidFill>
              <a:round/>
            </a:ln>
            <a:effectLst/>
          </c:spPr>
          <c:marker>
            <c:symbol val="none"/>
          </c:marker>
          <c:dPt>
            <c:idx val="183"/>
            <c:marker>
              <c:symbol val="none"/>
            </c:marker>
            <c:bubble3D val="0"/>
            <c:extLst>
              <c:ext xmlns:c16="http://schemas.microsoft.com/office/drawing/2014/chart" uri="{C3380CC4-5D6E-409C-BE32-E72D297353CC}">
                <c16:uniqueId val="{00000006-8A16-4B98-B57C-39E7574B0BAE}"/>
              </c:ext>
            </c:extLst>
          </c:dPt>
          <c:cat>
            <c:numRef>
              <c:f>Master!$A$9:$A$260</c:f>
              <c:numCache>
                <c:formatCode>mmm\-yy</c:formatCode>
                <c:ptCount val="25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pt idx="242">
                  <c:v>45747</c:v>
                </c:pt>
                <c:pt idx="243">
                  <c:v>45777</c:v>
                </c:pt>
                <c:pt idx="244">
                  <c:v>45808</c:v>
                </c:pt>
                <c:pt idx="245">
                  <c:v>45838</c:v>
                </c:pt>
                <c:pt idx="246">
                  <c:v>45869</c:v>
                </c:pt>
                <c:pt idx="247">
                  <c:v>45900</c:v>
                </c:pt>
                <c:pt idx="248">
                  <c:v>45930</c:v>
                </c:pt>
                <c:pt idx="249">
                  <c:v>45961</c:v>
                </c:pt>
                <c:pt idx="250">
                  <c:v>45991</c:v>
                </c:pt>
                <c:pt idx="251">
                  <c:v>46022</c:v>
                </c:pt>
              </c:numCache>
            </c:numRef>
          </c:cat>
          <c:val>
            <c:numRef>
              <c:f>Master!$E$9:$E$260</c:f>
              <c:numCache>
                <c:formatCode>0.0</c:formatCode>
                <c:ptCount val="252"/>
                <c:pt idx="0">
                  <c:v>2.4</c:v>
                </c:pt>
                <c:pt idx="1">
                  <c:v>2.4</c:v>
                </c:pt>
                <c:pt idx="2">
                  <c:v>2.4</c:v>
                </c:pt>
                <c:pt idx="3">
                  <c:v>2.4</c:v>
                </c:pt>
                <c:pt idx="4">
                  <c:v>2.4</c:v>
                </c:pt>
                <c:pt idx="5">
                  <c:v>2.2999999999999998</c:v>
                </c:pt>
                <c:pt idx="6">
                  <c:v>2.2999999999999998</c:v>
                </c:pt>
                <c:pt idx="7">
                  <c:v>2.1</c:v>
                </c:pt>
                <c:pt idx="8">
                  <c:v>2.2999999999999998</c:v>
                </c:pt>
                <c:pt idx="9">
                  <c:v>2.2999999999999998</c:v>
                </c:pt>
                <c:pt idx="10">
                  <c:v>2.2999999999999998</c:v>
                </c:pt>
                <c:pt idx="11">
                  <c:v>2.1</c:v>
                </c:pt>
                <c:pt idx="12">
                  <c:v>2.1</c:v>
                </c:pt>
                <c:pt idx="13">
                  <c:v>2.2000000000000002</c:v>
                </c:pt>
                <c:pt idx="14">
                  <c:v>2.2000000000000002</c:v>
                </c:pt>
                <c:pt idx="15">
                  <c:v>2.2000000000000002</c:v>
                </c:pt>
                <c:pt idx="16">
                  <c:v>2.1</c:v>
                </c:pt>
                <c:pt idx="17">
                  <c:v>2.1</c:v>
                </c:pt>
                <c:pt idx="18">
                  <c:v>2</c:v>
                </c:pt>
                <c:pt idx="19">
                  <c:v>1.8</c:v>
                </c:pt>
                <c:pt idx="20">
                  <c:v>2.1</c:v>
                </c:pt>
                <c:pt idx="21">
                  <c:v>1.9</c:v>
                </c:pt>
                <c:pt idx="22">
                  <c:v>1.8</c:v>
                </c:pt>
                <c:pt idx="23">
                  <c:v>1.8</c:v>
                </c:pt>
                <c:pt idx="24">
                  <c:v>2.1</c:v>
                </c:pt>
                <c:pt idx="25">
                  <c:v>1.9</c:v>
                </c:pt>
                <c:pt idx="26">
                  <c:v>1.8</c:v>
                </c:pt>
                <c:pt idx="27">
                  <c:v>1.9</c:v>
                </c:pt>
                <c:pt idx="28">
                  <c:v>2</c:v>
                </c:pt>
                <c:pt idx="29">
                  <c:v>2</c:v>
                </c:pt>
                <c:pt idx="30">
                  <c:v>2.1</c:v>
                </c:pt>
                <c:pt idx="31">
                  <c:v>2.1</c:v>
                </c:pt>
                <c:pt idx="32">
                  <c:v>2</c:v>
                </c:pt>
                <c:pt idx="33">
                  <c:v>2.1</c:v>
                </c:pt>
                <c:pt idx="34">
                  <c:v>2.2000000000000002</c:v>
                </c:pt>
                <c:pt idx="35">
                  <c:v>2.1</c:v>
                </c:pt>
                <c:pt idx="36">
                  <c:v>2.1</c:v>
                </c:pt>
                <c:pt idx="37">
                  <c:v>2</c:v>
                </c:pt>
                <c:pt idx="38">
                  <c:v>2.1</c:v>
                </c:pt>
                <c:pt idx="39">
                  <c:v>2.1</c:v>
                </c:pt>
                <c:pt idx="40">
                  <c:v>2.2000000000000002</c:v>
                </c:pt>
                <c:pt idx="41">
                  <c:v>2.4</c:v>
                </c:pt>
                <c:pt idx="42">
                  <c:v>2.5</c:v>
                </c:pt>
                <c:pt idx="43">
                  <c:v>2.8</c:v>
                </c:pt>
                <c:pt idx="44">
                  <c:v>2.6</c:v>
                </c:pt>
                <c:pt idx="45">
                  <c:v>3.1</c:v>
                </c:pt>
                <c:pt idx="46">
                  <c:v>3.2</c:v>
                </c:pt>
                <c:pt idx="47">
                  <c:v>3.6</c:v>
                </c:pt>
                <c:pt idx="48">
                  <c:v>3.9</c:v>
                </c:pt>
                <c:pt idx="49">
                  <c:v>4.0999999999999996</c:v>
                </c:pt>
                <c:pt idx="50">
                  <c:v>4.3</c:v>
                </c:pt>
                <c:pt idx="51">
                  <c:v>4.4000000000000004</c:v>
                </c:pt>
                <c:pt idx="52">
                  <c:v>4.8</c:v>
                </c:pt>
                <c:pt idx="53">
                  <c:v>4.8</c:v>
                </c:pt>
                <c:pt idx="54">
                  <c:v>4.8</c:v>
                </c:pt>
                <c:pt idx="55">
                  <c:v>4.8</c:v>
                </c:pt>
                <c:pt idx="56">
                  <c:v>5</c:v>
                </c:pt>
                <c:pt idx="57">
                  <c:v>4.7</c:v>
                </c:pt>
                <c:pt idx="58">
                  <c:v>4.8</c:v>
                </c:pt>
                <c:pt idx="59">
                  <c:v>4.9000000000000004</c:v>
                </c:pt>
                <c:pt idx="60">
                  <c:v>4.9000000000000004</c:v>
                </c:pt>
                <c:pt idx="61">
                  <c:v>4.9000000000000004</c:v>
                </c:pt>
                <c:pt idx="62">
                  <c:v>4.9000000000000004</c:v>
                </c:pt>
                <c:pt idx="63">
                  <c:v>4.8</c:v>
                </c:pt>
                <c:pt idx="64">
                  <c:v>4.5999999999999996</c:v>
                </c:pt>
                <c:pt idx="65">
                  <c:v>4.4000000000000004</c:v>
                </c:pt>
                <c:pt idx="66">
                  <c:v>4.5</c:v>
                </c:pt>
                <c:pt idx="67">
                  <c:v>4.5999999999999996</c:v>
                </c:pt>
                <c:pt idx="68">
                  <c:v>4.5</c:v>
                </c:pt>
                <c:pt idx="69">
                  <c:v>4.5999999999999996</c:v>
                </c:pt>
                <c:pt idx="70">
                  <c:v>5</c:v>
                </c:pt>
                <c:pt idx="71">
                  <c:v>4.8</c:v>
                </c:pt>
                <c:pt idx="72">
                  <c:v>4.3</c:v>
                </c:pt>
                <c:pt idx="73">
                  <c:v>4.3</c:v>
                </c:pt>
                <c:pt idx="74">
                  <c:v>4.4000000000000004</c:v>
                </c:pt>
                <c:pt idx="75">
                  <c:v>4.5</c:v>
                </c:pt>
                <c:pt idx="76">
                  <c:v>4.5</c:v>
                </c:pt>
                <c:pt idx="77">
                  <c:v>4.3</c:v>
                </c:pt>
                <c:pt idx="78">
                  <c:v>4.2</c:v>
                </c:pt>
                <c:pt idx="79">
                  <c:v>4.2</c:v>
                </c:pt>
                <c:pt idx="80">
                  <c:v>4.2</c:v>
                </c:pt>
                <c:pt idx="81">
                  <c:v>4.3</c:v>
                </c:pt>
                <c:pt idx="82">
                  <c:v>4.4000000000000004</c:v>
                </c:pt>
                <c:pt idx="83">
                  <c:v>4.0999999999999996</c:v>
                </c:pt>
                <c:pt idx="84">
                  <c:v>4.3</c:v>
                </c:pt>
                <c:pt idx="85">
                  <c:v>4.2</c:v>
                </c:pt>
                <c:pt idx="86">
                  <c:v>4.0999999999999996</c:v>
                </c:pt>
                <c:pt idx="87">
                  <c:v>4</c:v>
                </c:pt>
                <c:pt idx="88">
                  <c:v>3.9</c:v>
                </c:pt>
                <c:pt idx="89">
                  <c:v>4</c:v>
                </c:pt>
                <c:pt idx="90">
                  <c:v>4.0999999999999996</c:v>
                </c:pt>
                <c:pt idx="91">
                  <c:v>4.0999999999999996</c:v>
                </c:pt>
                <c:pt idx="92">
                  <c:v>4</c:v>
                </c:pt>
                <c:pt idx="93">
                  <c:v>3.7</c:v>
                </c:pt>
                <c:pt idx="94">
                  <c:v>3.9</c:v>
                </c:pt>
                <c:pt idx="95">
                  <c:v>4</c:v>
                </c:pt>
                <c:pt idx="96">
                  <c:v>3.8</c:v>
                </c:pt>
                <c:pt idx="97">
                  <c:v>3.9</c:v>
                </c:pt>
                <c:pt idx="98">
                  <c:v>3.8</c:v>
                </c:pt>
                <c:pt idx="99">
                  <c:v>3.9</c:v>
                </c:pt>
                <c:pt idx="100">
                  <c:v>3.9</c:v>
                </c:pt>
                <c:pt idx="101">
                  <c:v>3.8</c:v>
                </c:pt>
                <c:pt idx="102">
                  <c:v>3.8</c:v>
                </c:pt>
                <c:pt idx="103">
                  <c:v>3.4</c:v>
                </c:pt>
                <c:pt idx="104">
                  <c:v>3.7</c:v>
                </c:pt>
                <c:pt idx="105">
                  <c:v>3.7</c:v>
                </c:pt>
                <c:pt idx="106">
                  <c:v>3.4</c:v>
                </c:pt>
                <c:pt idx="107">
                  <c:v>3.3</c:v>
                </c:pt>
                <c:pt idx="108">
                  <c:v>3.3</c:v>
                </c:pt>
                <c:pt idx="109">
                  <c:v>3.4</c:v>
                </c:pt>
                <c:pt idx="110">
                  <c:v>3.4</c:v>
                </c:pt>
                <c:pt idx="111">
                  <c:v>3.3</c:v>
                </c:pt>
                <c:pt idx="112">
                  <c:v>3.2</c:v>
                </c:pt>
                <c:pt idx="113">
                  <c:v>3.3</c:v>
                </c:pt>
                <c:pt idx="114">
                  <c:v>3.1</c:v>
                </c:pt>
                <c:pt idx="115">
                  <c:v>3.2</c:v>
                </c:pt>
                <c:pt idx="116">
                  <c:v>2.9</c:v>
                </c:pt>
                <c:pt idx="117">
                  <c:v>3</c:v>
                </c:pt>
                <c:pt idx="118">
                  <c:v>3.2</c:v>
                </c:pt>
                <c:pt idx="119">
                  <c:v>2.8</c:v>
                </c:pt>
                <c:pt idx="120">
                  <c:v>2.8</c:v>
                </c:pt>
                <c:pt idx="121">
                  <c:v>2.7</c:v>
                </c:pt>
                <c:pt idx="122">
                  <c:v>2.4</c:v>
                </c:pt>
                <c:pt idx="123">
                  <c:v>2.7</c:v>
                </c:pt>
                <c:pt idx="124">
                  <c:v>2.8</c:v>
                </c:pt>
                <c:pt idx="125">
                  <c:v>2.5</c:v>
                </c:pt>
                <c:pt idx="126">
                  <c:v>2.5</c:v>
                </c:pt>
                <c:pt idx="127">
                  <c:v>2.4</c:v>
                </c:pt>
                <c:pt idx="128">
                  <c:v>2.5</c:v>
                </c:pt>
                <c:pt idx="129">
                  <c:v>2.5</c:v>
                </c:pt>
                <c:pt idx="130">
                  <c:v>2.5</c:v>
                </c:pt>
                <c:pt idx="131">
                  <c:v>2.5</c:v>
                </c:pt>
                <c:pt idx="132">
                  <c:v>2.5</c:v>
                </c:pt>
                <c:pt idx="133">
                  <c:v>2.5</c:v>
                </c:pt>
                <c:pt idx="134">
                  <c:v>2.6</c:v>
                </c:pt>
                <c:pt idx="135">
                  <c:v>2.5</c:v>
                </c:pt>
                <c:pt idx="136">
                  <c:v>2.5</c:v>
                </c:pt>
                <c:pt idx="137">
                  <c:v>2.5</c:v>
                </c:pt>
                <c:pt idx="138">
                  <c:v>2.4</c:v>
                </c:pt>
                <c:pt idx="139">
                  <c:v>2.6</c:v>
                </c:pt>
                <c:pt idx="140">
                  <c:v>2.5</c:v>
                </c:pt>
                <c:pt idx="141">
                  <c:v>2.6</c:v>
                </c:pt>
                <c:pt idx="142">
                  <c:v>2.4</c:v>
                </c:pt>
                <c:pt idx="143">
                  <c:v>2.5</c:v>
                </c:pt>
                <c:pt idx="144">
                  <c:v>2.5</c:v>
                </c:pt>
                <c:pt idx="145">
                  <c:v>2.4</c:v>
                </c:pt>
                <c:pt idx="146">
                  <c:v>2.5</c:v>
                </c:pt>
                <c:pt idx="147">
                  <c:v>2.5</c:v>
                </c:pt>
                <c:pt idx="148">
                  <c:v>2.2999999999999998</c:v>
                </c:pt>
                <c:pt idx="149">
                  <c:v>2.2999999999999998</c:v>
                </c:pt>
                <c:pt idx="150">
                  <c:v>2.2999999999999998</c:v>
                </c:pt>
                <c:pt idx="151">
                  <c:v>2.4</c:v>
                </c:pt>
                <c:pt idx="152">
                  <c:v>2.2999999999999998</c:v>
                </c:pt>
                <c:pt idx="153">
                  <c:v>2.1</c:v>
                </c:pt>
                <c:pt idx="154">
                  <c:v>2.1</c:v>
                </c:pt>
                <c:pt idx="155">
                  <c:v>2.2000000000000002</c:v>
                </c:pt>
                <c:pt idx="156">
                  <c:v>2.1</c:v>
                </c:pt>
                <c:pt idx="157">
                  <c:v>2.2000000000000002</c:v>
                </c:pt>
                <c:pt idx="158">
                  <c:v>2.2999999999999998</c:v>
                </c:pt>
                <c:pt idx="159">
                  <c:v>2.1</c:v>
                </c:pt>
                <c:pt idx="160">
                  <c:v>2</c:v>
                </c:pt>
                <c:pt idx="161">
                  <c:v>2.2999999999999998</c:v>
                </c:pt>
                <c:pt idx="162">
                  <c:v>2.2000000000000002</c:v>
                </c:pt>
                <c:pt idx="163">
                  <c:v>2</c:v>
                </c:pt>
                <c:pt idx="164">
                  <c:v>2</c:v>
                </c:pt>
                <c:pt idx="165">
                  <c:v>2</c:v>
                </c:pt>
                <c:pt idx="166">
                  <c:v>2.2000000000000002</c:v>
                </c:pt>
                <c:pt idx="167">
                  <c:v>2.2000000000000002</c:v>
                </c:pt>
                <c:pt idx="168">
                  <c:v>2.4</c:v>
                </c:pt>
                <c:pt idx="169">
                  <c:v>2.2000000000000002</c:v>
                </c:pt>
                <c:pt idx="170">
                  <c:v>2.1</c:v>
                </c:pt>
                <c:pt idx="171">
                  <c:v>2.1</c:v>
                </c:pt>
                <c:pt idx="172">
                  <c:v>2.1</c:v>
                </c:pt>
                <c:pt idx="173">
                  <c:v>2.1</c:v>
                </c:pt>
                <c:pt idx="174">
                  <c:v>2.2000000000000002</c:v>
                </c:pt>
                <c:pt idx="175">
                  <c:v>2.1</c:v>
                </c:pt>
                <c:pt idx="176">
                  <c:v>2</c:v>
                </c:pt>
                <c:pt idx="177">
                  <c:v>2.1</c:v>
                </c:pt>
                <c:pt idx="178">
                  <c:v>1.9</c:v>
                </c:pt>
                <c:pt idx="179">
                  <c:v>2</c:v>
                </c:pt>
                <c:pt idx="180">
                  <c:v>1.9</c:v>
                </c:pt>
                <c:pt idx="181">
                  <c:v>1.9</c:v>
                </c:pt>
                <c:pt idx="182">
                  <c:v>2.5</c:v>
                </c:pt>
                <c:pt idx="183">
                  <c:v>8.4</c:v>
                </c:pt>
                <c:pt idx="184">
                  <c:v>7.4</c:v>
                </c:pt>
                <c:pt idx="185">
                  <c:v>6.8</c:v>
                </c:pt>
                <c:pt idx="186">
                  <c:v>6.7</c:v>
                </c:pt>
                <c:pt idx="187">
                  <c:v>5.3</c:v>
                </c:pt>
                <c:pt idx="188">
                  <c:v>4.8</c:v>
                </c:pt>
                <c:pt idx="189">
                  <c:v>4.2</c:v>
                </c:pt>
                <c:pt idx="190">
                  <c:v>4.2</c:v>
                </c:pt>
                <c:pt idx="191">
                  <c:v>3.9</c:v>
                </c:pt>
                <c:pt idx="192">
                  <c:v>4</c:v>
                </c:pt>
                <c:pt idx="193">
                  <c:v>3.8</c:v>
                </c:pt>
                <c:pt idx="194">
                  <c:v>3.7</c:v>
                </c:pt>
                <c:pt idx="195">
                  <c:v>3.5</c:v>
                </c:pt>
                <c:pt idx="196">
                  <c:v>3.1</c:v>
                </c:pt>
                <c:pt idx="197">
                  <c:v>3.4</c:v>
                </c:pt>
                <c:pt idx="198">
                  <c:v>3.1</c:v>
                </c:pt>
                <c:pt idx="199">
                  <c:v>2.8</c:v>
                </c:pt>
                <c:pt idx="200">
                  <c:v>2.6</c:v>
                </c:pt>
                <c:pt idx="201">
                  <c:v>2.4</c:v>
                </c:pt>
                <c:pt idx="202">
                  <c:v>2.2999999999999998</c:v>
                </c:pt>
                <c:pt idx="203">
                  <c:v>2.1</c:v>
                </c:pt>
                <c:pt idx="204">
                  <c:v>2.2999999999999998</c:v>
                </c:pt>
                <c:pt idx="205">
                  <c:v>2.1</c:v>
                </c:pt>
                <c:pt idx="206">
                  <c:v>1.9</c:v>
                </c:pt>
                <c:pt idx="207">
                  <c:v>2</c:v>
                </c:pt>
                <c:pt idx="208">
                  <c:v>1.9</c:v>
                </c:pt>
                <c:pt idx="209">
                  <c:v>2</c:v>
                </c:pt>
                <c:pt idx="210">
                  <c:v>2</c:v>
                </c:pt>
                <c:pt idx="211">
                  <c:v>1.9</c:v>
                </c:pt>
                <c:pt idx="212">
                  <c:v>1.8</c:v>
                </c:pt>
                <c:pt idx="213">
                  <c:v>1.9</c:v>
                </c:pt>
                <c:pt idx="214">
                  <c:v>2</c:v>
                </c:pt>
                <c:pt idx="215">
                  <c:v>1.9</c:v>
                </c:pt>
                <c:pt idx="216">
                  <c:v>2</c:v>
                </c:pt>
                <c:pt idx="217">
                  <c:v>2</c:v>
                </c:pt>
                <c:pt idx="218">
                  <c:v>2</c:v>
                </c:pt>
                <c:pt idx="219">
                  <c:v>1.9</c:v>
                </c:pt>
                <c:pt idx="220">
                  <c:v>2.1</c:v>
                </c:pt>
                <c:pt idx="221">
                  <c:v>1.9</c:v>
                </c:pt>
                <c:pt idx="222">
                  <c:v>2</c:v>
                </c:pt>
                <c:pt idx="223">
                  <c:v>2.2000000000000002</c:v>
                </c:pt>
                <c:pt idx="224">
                  <c:v>2.2000000000000002</c:v>
                </c:pt>
                <c:pt idx="225">
                  <c:v>2.1</c:v>
                </c:pt>
                <c:pt idx="226">
                  <c:v>2.1</c:v>
                </c:pt>
                <c:pt idx="227">
                  <c:v>2.1</c:v>
                </c:pt>
                <c:pt idx="228">
                  <c:v>2.1</c:v>
                </c:pt>
                <c:pt idx="229">
                  <c:v>2.2000000000000002</c:v>
                </c:pt>
                <c:pt idx="230">
                  <c:v>2.2000000000000002</c:v>
                </c:pt>
                <c:pt idx="231">
                  <c:v>2.2000000000000002</c:v>
                </c:pt>
                <c:pt idx="232">
                  <c:v>2.1</c:v>
                </c:pt>
                <c:pt idx="233">
                  <c:v>2.4</c:v>
                </c:pt>
                <c:pt idx="234">
                  <c:v>2.2999999999999998</c:v>
                </c:pt>
                <c:pt idx="235">
                  <c:v>2.5</c:v>
                </c:pt>
                <c:pt idx="236">
                  <c:v>2.2999999999999998</c:v>
                </c:pt>
                <c:pt idx="237">
                  <c:v>2.5</c:v>
                </c:pt>
                <c:pt idx="238">
                  <c:v>2.5</c:v>
                </c:pt>
                <c:pt idx="239">
                  <c:v>2.4</c:v>
                </c:pt>
                <c:pt idx="240">
                  <c:v>2.1</c:v>
                </c:pt>
                <c:pt idx="241">
                  <c:v>2.2000000000000002</c:v>
                </c:pt>
                <c:pt idx="242">
                  <c:v>2.2000000000000002</c:v>
                </c:pt>
                <c:pt idx="243">
                  <c:v>2.2000000000000002</c:v>
                </c:pt>
                <c:pt idx="244">
                  <c:v>2.1</c:v>
                </c:pt>
                <c:pt idx="245">
                  <c:v>2.4</c:v>
                </c:pt>
                <c:pt idx="246">
                  <c:v>2.2999999999999998</c:v>
                </c:pt>
                <c:pt idx="247">
                  <c:v>2.5</c:v>
                </c:pt>
                <c:pt idx="248">
                  <c:v>2.2999999999999998</c:v>
                </c:pt>
                <c:pt idx="249">
                  <c:v>2.5</c:v>
                </c:pt>
                <c:pt idx="250">
                  <c:v>2.5</c:v>
                </c:pt>
                <c:pt idx="251">
                  <c:v>2.4</c:v>
                </c:pt>
              </c:numCache>
            </c:numRef>
          </c:val>
          <c:smooth val="0"/>
          <c:extLst>
            <c:ext xmlns:c16="http://schemas.microsoft.com/office/drawing/2014/chart" uri="{C3380CC4-5D6E-409C-BE32-E72D297353CC}">
              <c16:uniqueId val="{00000003-8A16-4B98-B57C-39E7574B0BAE}"/>
            </c:ext>
          </c:extLst>
        </c:ser>
        <c:ser>
          <c:idx val="4"/>
          <c:order val="4"/>
          <c:tx>
            <c:strRef>
              <c:f>Master!$F$8</c:f>
              <c:strCache>
                <c:ptCount val="1"/>
                <c:pt idx="0">
                  <c:v>National Average</c:v>
                </c:pt>
              </c:strCache>
            </c:strRef>
          </c:tx>
          <c:spPr>
            <a:ln w="28575" cap="rnd">
              <a:solidFill>
                <a:schemeClr val="accent5"/>
              </a:solidFill>
              <a:round/>
            </a:ln>
            <a:effectLst/>
          </c:spPr>
          <c:marker>
            <c:symbol val="none"/>
          </c:marker>
          <c:cat>
            <c:numRef>
              <c:f>Master!$A$9:$A$260</c:f>
              <c:numCache>
                <c:formatCode>mmm\-yy</c:formatCode>
                <c:ptCount val="25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pt idx="242">
                  <c:v>45747</c:v>
                </c:pt>
                <c:pt idx="243">
                  <c:v>45777</c:v>
                </c:pt>
                <c:pt idx="244">
                  <c:v>45808</c:v>
                </c:pt>
                <c:pt idx="245">
                  <c:v>45838</c:v>
                </c:pt>
                <c:pt idx="246">
                  <c:v>45869</c:v>
                </c:pt>
                <c:pt idx="247">
                  <c:v>45900</c:v>
                </c:pt>
                <c:pt idx="248">
                  <c:v>45930</c:v>
                </c:pt>
                <c:pt idx="249">
                  <c:v>45961</c:v>
                </c:pt>
                <c:pt idx="250">
                  <c:v>45991</c:v>
                </c:pt>
                <c:pt idx="251">
                  <c:v>46022</c:v>
                </c:pt>
              </c:numCache>
            </c:numRef>
          </c:cat>
          <c:val>
            <c:numRef>
              <c:f>Master!$F$9:$F$260</c:f>
              <c:numCache>
                <c:formatCode>0.0</c:formatCode>
                <c:ptCount val="252"/>
                <c:pt idx="0">
                  <c:v>4.0999999999999996</c:v>
                </c:pt>
                <c:pt idx="1">
                  <c:v>4.2</c:v>
                </c:pt>
                <c:pt idx="2">
                  <c:v>4</c:v>
                </c:pt>
                <c:pt idx="3">
                  <c:v>4</c:v>
                </c:pt>
                <c:pt idx="4">
                  <c:v>3.9</c:v>
                </c:pt>
                <c:pt idx="5">
                  <c:v>4</c:v>
                </c:pt>
                <c:pt idx="6">
                  <c:v>4</c:v>
                </c:pt>
                <c:pt idx="7">
                  <c:v>3.8</c:v>
                </c:pt>
                <c:pt idx="8">
                  <c:v>4.0999999999999996</c:v>
                </c:pt>
                <c:pt idx="9">
                  <c:v>3.9</c:v>
                </c:pt>
                <c:pt idx="10">
                  <c:v>4</c:v>
                </c:pt>
                <c:pt idx="11">
                  <c:v>3.9</c:v>
                </c:pt>
                <c:pt idx="12">
                  <c:v>3.7</c:v>
                </c:pt>
                <c:pt idx="13">
                  <c:v>3.7</c:v>
                </c:pt>
                <c:pt idx="14">
                  <c:v>3.6</c:v>
                </c:pt>
                <c:pt idx="15">
                  <c:v>3.7</c:v>
                </c:pt>
                <c:pt idx="16">
                  <c:v>3.7</c:v>
                </c:pt>
                <c:pt idx="17">
                  <c:v>3.6</c:v>
                </c:pt>
                <c:pt idx="18">
                  <c:v>3.7</c:v>
                </c:pt>
                <c:pt idx="19">
                  <c:v>3.6</c:v>
                </c:pt>
                <c:pt idx="20">
                  <c:v>3.5</c:v>
                </c:pt>
                <c:pt idx="21">
                  <c:v>3.3</c:v>
                </c:pt>
                <c:pt idx="22">
                  <c:v>3.5</c:v>
                </c:pt>
                <c:pt idx="23">
                  <c:v>3.5</c:v>
                </c:pt>
                <c:pt idx="24">
                  <c:v>3.7</c:v>
                </c:pt>
                <c:pt idx="25">
                  <c:v>3.6</c:v>
                </c:pt>
                <c:pt idx="26">
                  <c:v>3.4</c:v>
                </c:pt>
                <c:pt idx="27">
                  <c:v>3.5</c:v>
                </c:pt>
                <c:pt idx="28">
                  <c:v>3.5</c:v>
                </c:pt>
                <c:pt idx="29">
                  <c:v>3.5</c:v>
                </c:pt>
                <c:pt idx="30">
                  <c:v>3.7</c:v>
                </c:pt>
                <c:pt idx="31">
                  <c:v>3.6</c:v>
                </c:pt>
                <c:pt idx="32">
                  <c:v>3.6</c:v>
                </c:pt>
                <c:pt idx="33">
                  <c:v>3.7</c:v>
                </c:pt>
                <c:pt idx="34">
                  <c:v>3.7</c:v>
                </c:pt>
                <c:pt idx="35">
                  <c:v>3.8</c:v>
                </c:pt>
                <c:pt idx="36">
                  <c:v>3.8</c:v>
                </c:pt>
                <c:pt idx="37">
                  <c:v>3.8</c:v>
                </c:pt>
                <c:pt idx="38">
                  <c:v>4</c:v>
                </c:pt>
                <c:pt idx="39">
                  <c:v>4</c:v>
                </c:pt>
                <c:pt idx="40">
                  <c:v>4.0999999999999996</c:v>
                </c:pt>
                <c:pt idx="41">
                  <c:v>4.3</c:v>
                </c:pt>
                <c:pt idx="42">
                  <c:v>4.5</c:v>
                </c:pt>
                <c:pt idx="43">
                  <c:v>4.9000000000000004</c:v>
                </c:pt>
                <c:pt idx="44">
                  <c:v>4.9000000000000004</c:v>
                </c:pt>
                <c:pt idx="45">
                  <c:v>5.3</c:v>
                </c:pt>
                <c:pt idx="46">
                  <c:v>5.6</c:v>
                </c:pt>
                <c:pt idx="47">
                  <c:v>6.1</c:v>
                </c:pt>
                <c:pt idx="48">
                  <c:v>6.6</c:v>
                </c:pt>
                <c:pt idx="49">
                  <c:v>7.1</c:v>
                </c:pt>
                <c:pt idx="50">
                  <c:v>7.4</c:v>
                </c:pt>
                <c:pt idx="51">
                  <c:v>7.7</c:v>
                </c:pt>
                <c:pt idx="52">
                  <c:v>8</c:v>
                </c:pt>
                <c:pt idx="53">
                  <c:v>8.1</c:v>
                </c:pt>
                <c:pt idx="54">
                  <c:v>8.1</c:v>
                </c:pt>
                <c:pt idx="55">
                  <c:v>8.3000000000000007</c:v>
                </c:pt>
                <c:pt idx="56">
                  <c:v>8.4</c:v>
                </c:pt>
                <c:pt idx="57">
                  <c:v>8.6</c:v>
                </c:pt>
                <c:pt idx="58">
                  <c:v>8.4</c:v>
                </c:pt>
                <c:pt idx="59">
                  <c:v>8.4</c:v>
                </c:pt>
                <c:pt idx="60">
                  <c:v>8.3000000000000007</c:v>
                </c:pt>
                <c:pt idx="61">
                  <c:v>8.4</c:v>
                </c:pt>
                <c:pt idx="62">
                  <c:v>8.5</c:v>
                </c:pt>
                <c:pt idx="63">
                  <c:v>8.4</c:v>
                </c:pt>
                <c:pt idx="64">
                  <c:v>8.3000000000000007</c:v>
                </c:pt>
                <c:pt idx="65">
                  <c:v>8.1</c:v>
                </c:pt>
                <c:pt idx="66">
                  <c:v>8</c:v>
                </c:pt>
                <c:pt idx="67">
                  <c:v>8.1999999999999993</c:v>
                </c:pt>
                <c:pt idx="68">
                  <c:v>8.1999999999999993</c:v>
                </c:pt>
                <c:pt idx="69">
                  <c:v>8.1</c:v>
                </c:pt>
                <c:pt idx="70">
                  <c:v>8.4</c:v>
                </c:pt>
                <c:pt idx="71">
                  <c:v>8</c:v>
                </c:pt>
                <c:pt idx="72">
                  <c:v>7.7</c:v>
                </c:pt>
                <c:pt idx="73">
                  <c:v>7.6</c:v>
                </c:pt>
                <c:pt idx="74">
                  <c:v>7.6</c:v>
                </c:pt>
                <c:pt idx="75">
                  <c:v>7.7</c:v>
                </c:pt>
                <c:pt idx="76">
                  <c:v>7.7</c:v>
                </c:pt>
                <c:pt idx="77">
                  <c:v>7.9</c:v>
                </c:pt>
                <c:pt idx="78">
                  <c:v>7.7</c:v>
                </c:pt>
                <c:pt idx="79">
                  <c:v>7.7</c:v>
                </c:pt>
                <c:pt idx="80">
                  <c:v>7.7</c:v>
                </c:pt>
                <c:pt idx="81">
                  <c:v>7.6</c:v>
                </c:pt>
                <c:pt idx="82">
                  <c:v>7.3</c:v>
                </c:pt>
                <c:pt idx="83">
                  <c:v>7.2</c:v>
                </c:pt>
                <c:pt idx="84">
                  <c:v>7</c:v>
                </c:pt>
                <c:pt idx="85">
                  <c:v>7</c:v>
                </c:pt>
                <c:pt idx="86">
                  <c:v>6.9</c:v>
                </c:pt>
                <c:pt idx="87">
                  <c:v>6.8</c:v>
                </c:pt>
                <c:pt idx="88">
                  <c:v>6.9</c:v>
                </c:pt>
                <c:pt idx="89">
                  <c:v>7</c:v>
                </c:pt>
                <c:pt idx="90">
                  <c:v>6.9</c:v>
                </c:pt>
                <c:pt idx="91">
                  <c:v>6.7</c:v>
                </c:pt>
                <c:pt idx="92">
                  <c:v>6.6</c:v>
                </c:pt>
                <c:pt idx="93">
                  <c:v>6.5</c:v>
                </c:pt>
                <c:pt idx="94">
                  <c:v>6.4</c:v>
                </c:pt>
                <c:pt idx="95">
                  <c:v>6.5</c:v>
                </c:pt>
                <c:pt idx="96">
                  <c:v>6.5</c:v>
                </c:pt>
                <c:pt idx="97">
                  <c:v>6.3</c:v>
                </c:pt>
                <c:pt idx="98">
                  <c:v>6.2</c:v>
                </c:pt>
                <c:pt idx="99">
                  <c:v>6.2</c:v>
                </c:pt>
                <c:pt idx="100">
                  <c:v>6.1</c:v>
                </c:pt>
                <c:pt idx="101">
                  <c:v>6.2</c:v>
                </c:pt>
                <c:pt idx="102">
                  <c:v>6</c:v>
                </c:pt>
                <c:pt idx="103">
                  <c:v>5.9</c:v>
                </c:pt>
                <c:pt idx="104">
                  <c:v>6</c:v>
                </c:pt>
                <c:pt idx="105">
                  <c:v>6</c:v>
                </c:pt>
                <c:pt idx="106">
                  <c:v>5.9</c:v>
                </c:pt>
                <c:pt idx="107">
                  <c:v>5.6</c:v>
                </c:pt>
                <c:pt idx="108">
                  <c:v>5.3</c:v>
                </c:pt>
                <c:pt idx="109">
                  <c:v>5.4</c:v>
                </c:pt>
                <c:pt idx="110">
                  <c:v>5.4</c:v>
                </c:pt>
                <c:pt idx="111">
                  <c:v>5.2</c:v>
                </c:pt>
                <c:pt idx="112">
                  <c:v>5.2</c:v>
                </c:pt>
                <c:pt idx="113">
                  <c:v>5</c:v>
                </c:pt>
                <c:pt idx="114">
                  <c:v>5</c:v>
                </c:pt>
                <c:pt idx="115">
                  <c:v>5</c:v>
                </c:pt>
                <c:pt idx="116">
                  <c:v>4.7</c:v>
                </c:pt>
                <c:pt idx="117">
                  <c:v>4.7</c:v>
                </c:pt>
                <c:pt idx="118">
                  <c:v>4.8</c:v>
                </c:pt>
                <c:pt idx="119">
                  <c:v>4.5</c:v>
                </c:pt>
                <c:pt idx="120">
                  <c:v>4.5999999999999996</c:v>
                </c:pt>
                <c:pt idx="121">
                  <c:v>4.5</c:v>
                </c:pt>
                <c:pt idx="122">
                  <c:v>4.4000000000000004</c:v>
                </c:pt>
                <c:pt idx="123">
                  <c:v>4.5</c:v>
                </c:pt>
                <c:pt idx="124">
                  <c:v>4.5</c:v>
                </c:pt>
                <c:pt idx="125">
                  <c:v>4.2</c:v>
                </c:pt>
                <c:pt idx="126">
                  <c:v>4.2</c:v>
                </c:pt>
                <c:pt idx="127">
                  <c:v>4.0999999999999996</c:v>
                </c:pt>
                <c:pt idx="128">
                  <c:v>4.0999999999999996</c:v>
                </c:pt>
                <c:pt idx="129">
                  <c:v>4.0999999999999996</c:v>
                </c:pt>
                <c:pt idx="130">
                  <c:v>4.2</c:v>
                </c:pt>
                <c:pt idx="131">
                  <c:v>4</c:v>
                </c:pt>
                <c:pt idx="132">
                  <c:v>4</c:v>
                </c:pt>
                <c:pt idx="133">
                  <c:v>4</c:v>
                </c:pt>
                <c:pt idx="134">
                  <c:v>4.0999999999999996</c:v>
                </c:pt>
                <c:pt idx="135">
                  <c:v>4.0999999999999996</c:v>
                </c:pt>
                <c:pt idx="136">
                  <c:v>3.9</c:v>
                </c:pt>
                <c:pt idx="137">
                  <c:v>4</c:v>
                </c:pt>
                <c:pt idx="138">
                  <c:v>3.9</c:v>
                </c:pt>
                <c:pt idx="139">
                  <c:v>4.0999999999999996</c:v>
                </c:pt>
                <c:pt idx="140">
                  <c:v>4.2</c:v>
                </c:pt>
                <c:pt idx="141">
                  <c:v>4</c:v>
                </c:pt>
                <c:pt idx="142">
                  <c:v>3.9</c:v>
                </c:pt>
                <c:pt idx="143">
                  <c:v>3.9</c:v>
                </c:pt>
                <c:pt idx="144">
                  <c:v>3.9</c:v>
                </c:pt>
                <c:pt idx="145">
                  <c:v>3.9</c:v>
                </c:pt>
                <c:pt idx="146">
                  <c:v>3.7</c:v>
                </c:pt>
                <c:pt idx="147">
                  <c:v>3.6</c:v>
                </c:pt>
                <c:pt idx="148">
                  <c:v>3.7</c:v>
                </c:pt>
                <c:pt idx="149">
                  <c:v>3.6</c:v>
                </c:pt>
                <c:pt idx="150">
                  <c:v>3.6</c:v>
                </c:pt>
                <c:pt idx="151">
                  <c:v>3.7</c:v>
                </c:pt>
                <c:pt idx="152">
                  <c:v>3.5</c:v>
                </c:pt>
                <c:pt idx="153">
                  <c:v>3.4</c:v>
                </c:pt>
                <c:pt idx="154">
                  <c:v>3.4</c:v>
                </c:pt>
                <c:pt idx="155">
                  <c:v>3.4</c:v>
                </c:pt>
                <c:pt idx="156">
                  <c:v>3.3</c:v>
                </c:pt>
                <c:pt idx="157">
                  <c:v>3.4</c:v>
                </c:pt>
                <c:pt idx="158">
                  <c:v>3.3</c:v>
                </c:pt>
                <c:pt idx="159">
                  <c:v>3.3</c:v>
                </c:pt>
                <c:pt idx="160">
                  <c:v>3.1</c:v>
                </c:pt>
                <c:pt idx="161">
                  <c:v>3.2</c:v>
                </c:pt>
                <c:pt idx="162">
                  <c:v>3.1</c:v>
                </c:pt>
                <c:pt idx="163">
                  <c:v>3.1</c:v>
                </c:pt>
                <c:pt idx="164">
                  <c:v>3</c:v>
                </c:pt>
                <c:pt idx="165">
                  <c:v>3.1</c:v>
                </c:pt>
                <c:pt idx="166">
                  <c:v>3.1</c:v>
                </c:pt>
                <c:pt idx="167">
                  <c:v>3.2</c:v>
                </c:pt>
                <c:pt idx="168">
                  <c:v>3.2</c:v>
                </c:pt>
                <c:pt idx="169">
                  <c:v>3.1</c:v>
                </c:pt>
                <c:pt idx="170">
                  <c:v>3.1</c:v>
                </c:pt>
                <c:pt idx="171">
                  <c:v>2.9</c:v>
                </c:pt>
                <c:pt idx="172">
                  <c:v>2.9</c:v>
                </c:pt>
                <c:pt idx="173">
                  <c:v>3</c:v>
                </c:pt>
                <c:pt idx="174">
                  <c:v>3</c:v>
                </c:pt>
                <c:pt idx="175">
                  <c:v>2.9</c:v>
                </c:pt>
                <c:pt idx="176">
                  <c:v>2.8</c:v>
                </c:pt>
                <c:pt idx="177">
                  <c:v>2.9</c:v>
                </c:pt>
                <c:pt idx="178">
                  <c:v>2.9</c:v>
                </c:pt>
                <c:pt idx="179">
                  <c:v>2.9</c:v>
                </c:pt>
                <c:pt idx="180">
                  <c:v>2.9</c:v>
                </c:pt>
                <c:pt idx="181">
                  <c:v>2.9</c:v>
                </c:pt>
                <c:pt idx="182">
                  <c:v>3.6</c:v>
                </c:pt>
                <c:pt idx="183">
                  <c:v>13</c:v>
                </c:pt>
                <c:pt idx="184">
                  <c:v>11.5</c:v>
                </c:pt>
                <c:pt idx="185">
                  <c:v>9.6999999999999993</c:v>
                </c:pt>
                <c:pt idx="186">
                  <c:v>9</c:v>
                </c:pt>
                <c:pt idx="187">
                  <c:v>7.5</c:v>
                </c:pt>
                <c:pt idx="188">
                  <c:v>7</c:v>
                </c:pt>
                <c:pt idx="189">
                  <c:v>6.1</c:v>
                </c:pt>
                <c:pt idx="190">
                  <c:v>6</c:v>
                </c:pt>
                <c:pt idx="191">
                  <c:v>5.9</c:v>
                </c:pt>
                <c:pt idx="192">
                  <c:v>5.6</c:v>
                </c:pt>
                <c:pt idx="193">
                  <c:v>5.6</c:v>
                </c:pt>
                <c:pt idx="194">
                  <c:v>5.3</c:v>
                </c:pt>
                <c:pt idx="195">
                  <c:v>5.3</c:v>
                </c:pt>
                <c:pt idx="196">
                  <c:v>5.0999999999999996</c:v>
                </c:pt>
                <c:pt idx="197">
                  <c:v>5.3</c:v>
                </c:pt>
                <c:pt idx="198">
                  <c:v>4.8</c:v>
                </c:pt>
                <c:pt idx="199">
                  <c:v>4.5</c:v>
                </c:pt>
                <c:pt idx="200">
                  <c:v>4.0999999999999996</c:v>
                </c:pt>
                <c:pt idx="201">
                  <c:v>3.9</c:v>
                </c:pt>
                <c:pt idx="202">
                  <c:v>3.6</c:v>
                </c:pt>
                <c:pt idx="203">
                  <c:v>3.3</c:v>
                </c:pt>
                <c:pt idx="204">
                  <c:v>3.4</c:v>
                </c:pt>
                <c:pt idx="205">
                  <c:v>3.2</c:v>
                </c:pt>
                <c:pt idx="206">
                  <c:v>2.9</c:v>
                </c:pt>
                <c:pt idx="207">
                  <c:v>3</c:v>
                </c:pt>
                <c:pt idx="208">
                  <c:v>3</c:v>
                </c:pt>
                <c:pt idx="209">
                  <c:v>3</c:v>
                </c:pt>
                <c:pt idx="210">
                  <c:v>2.8</c:v>
                </c:pt>
                <c:pt idx="211">
                  <c:v>3</c:v>
                </c:pt>
                <c:pt idx="212">
                  <c:v>2.8</c:v>
                </c:pt>
                <c:pt idx="213">
                  <c:v>3</c:v>
                </c:pt>
                <c:pt idx="214">
                  <c:v>3</c:v>
                </c:pt>
                <c:pt idx="215">
                  <c:v>2.8</c:v>
                </c:pt>
                <c:pt idx="216">
                  <c:v>2.8</c:v>
                </c:pt>
                <c:pt idx="217">
                  <c:v>2.9</c:v>
                </c:pt>
                <c:pt idx="218">
                  <c:v>2.9</c:v>
                </c:pt>
                <c:pt idx="219">
                  <c:v>2.9</c:v>
                </c:pt>
                <c:pt idx="220">
                  <c:v>3.1</c:v>
                </c:pt>
                <c:pt idx="221">
                  <c:v>3</c:v>
                </c:pt>
                <c:pt idx="222">
                  <c:v>2.8</c:v>
                </c:pt>
                <c:pt idx="223">
                  <c:v>3</c:v>
                </c:pt>
                <c:pt idx="224">
                  <c:v>3.1</c:v>
                </c:pt>
                <c:pt idx="225">
                  <c:v>3.1</c:v>
                </c:pt>
                <c:pt idx="226">
                  <c:v>3.1</c:v>
                </c:pt>
                <c:pt idx="227">
                  <c:v>3.2</c:v>
                </c:pt>
                <c:pt idx="228">
                  <c:v>3.2</c:v>
                </c:pt>
                <c:pt idx="229">
                  <c:v>3.2</c:v>
                </c:pt>
                <c:pt idx="230">
                  <c:v>3.1</c:v>
                </c:pt>
                <c:pt idx="231">
                  <c:v>3.2</c:v>
                </c:pt>
                <c:pt idx="232">
                  <c:v>3.2</c:v>
                </c:pt>
                <c:pt idx="233">
                  <c:v>3.3</c:v>
                </c:pt>
                <c:pt idx="234">
                  <c:v>3.5</c:v>
                </c:pt>
                <c:pt idx="235">
                  <c:v>3.4</c:v>
                </c:pt>
                <c:pt idx="236">
                  <c:v>3.3</c:v>
                </c:pt>
                <c:pt idx="237">
                  <c:v>3.4</c:v>
                </c:pt>
                <c:pt idx="238">
                  <c:v>3.5</c:v>
                </c:pt>
                <c:pt idx="239">
                  <c:v>3.4</c:v>
                </c:pt>
                <c:pt idx="240">
                  <c:v>3.2</c:v>
                </c:pt>
                <c:pt idx="241">
                  <c:v>3.2</c:v>
                </c:pt>
                <c:pt idx="242">
                  <c:v>3.1</c:v>
                </c:pt>
                <c:pt idx="243">
                  <c:v>3.2</c:v>
                </c:pt>
                <c:pt idx="244">
                  <c:v>3.2</c:v>
                </c:pt>
                <c:pt idx="245">
                  <c:v>3.3</c:v>
                </c:pt>
                <c:pt idx="246">
                  <c:v>3.5</c:v>
                </c:pt>
                <c:pt idx="247">
                  <c:v>3.4</c:v>
                </c:pt>
                <c:pt idx="248">
                  <c:v>3.3</c:v>
                </c:pt>
                <c:pt idx="249">
                  <c:v>3.4</c:v>
                </c:pt>
                <c:pt idx="250">
                  <c:v>3.5</c:v>
                </c:pt>
                <c:pt idx="251">
                  <c:v>3.4</c:v>
                </c:pt>
              </c:numCache>
            </c:numRef>
          </c:val>
          <c:smooth val="0"/>
          <c:extLst>
            <c:ext xmlns:c16="http://schemas.microsoft.com/office/drawing/2014/chart" uri="{C3380CC4-5D6E-409C-BE32-E72D297353CC}">
              <c16:uniqueId val="{00000005-8A16-4B98-B57C-39E7574B0BAE}"/>
            </c:ext>
          </c:extLst>
        </c:ser>
        <c:dLbls>
          <c:showLegendKey val="0"/>
          <c:showVal val="0"/>
          <c:showCatName val="0"/>
          <c:showSerName val="0"/>
          <c:showPercent val="0"/>
          <c:showBubbleSize val="0"/>
        </c:dLbls>
        <c:smooth val="0"/>
        <c:axId val="572760344"/>
        <c:axId val="572761656"/>
      </c:lineChart>
      <c:dateAx>
        <c:axId val="572760344"/>
        <c:scaling>
          <c:orientation val="minMax"/>
          <c:max val="45747"/>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761656"/>
        <c:crosses val="autoZero"/>
        <c:auto val="1"/>
        <c:lblOffset val="100"/>
        <c:baseTimeUnit val="days"/>
        <c:majorUnit val="199"/>
        <c:majorTimeUnit val="days"/>
      </c:dateAx>
      <c:valAx>
        <c:axId val="5727616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760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Contributions</c:v>
                </c:pt>
              </c:strCache>
            </c:strRef>
          </c:tx>
          <c:spPr>
            <a:solidFill>
              <a:schemeClr val="accent1"/>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Michael</c:v>
                </c:pt>
                <c:pt idx="1">
                  <c:v>Mary</c:v>
                </c:pt>
                <c:pt idx="2">
                  <c:v>John</c:v>
                </c:pt>
              </c:strCache>
            </c:strRef>
          </c:cat>
          <c:val>
            <c:numRef>
              <c:f>Sheet1!$B$2:$B$4</c:f>
              <c:numCache>
                <c:formatCode>#,##0</c:formatCode>
                <c:ptCount val="3"/>
                <c:pt idx="0">
                  <c:v>70348</c:v>
                </c:pt>
                <c:pt idx="1">
                  <c:v>58782</c:v>
                </c:pt>
                <c:pt idx="2">
                  <c:v>45000</c:v>
                </c:pt>
              </c:numCache>
            </c:numRef>
          </c:val>
          <c:extLst>
            <c:ext xmlns:c16="http://schemas.microsoft.com/office/drawing/2014/chart" uri="{C3380CC4-5D6E-409C-BE32-E72D297353CC}">
              <c16:uniqueId val="{00000000-E2A8-4C92-8343-00B6346DEAC0}"/>
            </c:ext>
          </c:extLst>
        </c:ser>
        <c:ser>
          <c:idx val="1"/>
          <c:order val="1"/>
          <c:tx>
            <c:strRef>
              <c:f>Sheet1!$C$1</c:f>
              <c:strCache>
                <c:ptCount val="1"/>
                <c:pt idx="0">
                  <c:v>Earnings</c:v>
                </c:pt>
              </c:strCache>
            </c:strRef>
          </c:tx>
          <c:spPr>
            <a:solidFill>
              <a:schemeClr val="accent2"/>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Michael</c:v>
                </c:pt>
                <c:pt idx="1">
                  <c:v>Mary</c:v>
                </c:pt>
                <c:pt idx="2">
                  <c:v>John</c:v>
                </c:pt>
              </c:strCache>
            </c:strRef>
          </c:cat>
          <c:val>
            <c:numRef>
              <c:f>Sheet1!$C$2:$C$4</c:f>
              <c:numCache>
                <c:formatCode>#,##0</c:formatCode>
                <c:ptCount val="3"/>
                <c:pt idx="0">
                  <c:v>7868</c:v>
                </c:pt>
                <c:pt idx="1">
                  <c:v>19433</c:v>
                </c:pt>
                <c:pt idx="2">
                  <c:v>33216</c:v>
                </c:pt>
              </c:numCache>
            </c:numRef>
          </c:val>
          <c:extLst>
            <c:ext xmlns:c16="http://schemas.microsoft.com/office/drawing/2014/chart" uri="{C3380CC4-5D6E-409C-BE32-E72D297353CC}">
              <c16:uniqueId val="{00000001-E2A8-4C92-8343-00B6346DEAC0}"/>
            </c:ext>
          </c:extLst>
        </c:ser>
        <c:dLbls>
          <c:showLegendKey val="0"/>
          <c:showVal val="0"/>
          <c:showCatName val="0"/>
          <c:showSerName val="0"/>
          <c:showPercent val="0"/>
          <c:showBubbleSize val="0"/>
        </c:dLbls>
        <c:gapWidth val="182"/>
        <c:overlap val="100"/>
        <c:axId val="391955200"/>
        <c:axId val="391955592"/>
      </c:barChart>
      <c:catAx>
        <c:axId val="391955200"/>
        <c:scaling>
          <c:orientation val="minMax"/>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rial Narrow" panose="020B0606020202030204" pitchFamily="34" charset="0"/>
                <a:ea typeface="+mn-ea"/>
                <a:cs typeface="+mn-cs"/>
              </a:defRPr>
            </a:pPr>
            <a:endParaRPr lang="en-US"/>
          </a:p>
        </c:txPr>
        <c:crossAx val="391955592"/>
        <c:crosses val="autoZero"/>
        <c:auto val="1"/>
        <c:lblAlgn val="ctr"/>
        <c:lblOffset val="100"/>
        <c:noMultiLvlLbl val="0"/>
      </c:catAx>
      <c:valAx>
        <c:axId val="391955592"/>
        <c:scaling>
          <c:orientation val="minMax"/>
          <c:max val="80000"/>
        </c:scaling>
        <c:delete val="1"/>
        <c:axPos val="b"/>
        <c:numFmt formatCode="#,##0" sourceLinked="1"/>
        <c:majorTickMark val="out"/>
        <c:minorTickMark val="none"/>
        <c:tickLblPos val="nextTo"/>
        <c:crossAx val="391955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366612111293E-3"/>
          <c:y val="4.11522633744856E-3"/>
          <c:w val="0.986906710310966"/>
          <c:h val="1"/>
        </c:manualLayout>
      </c:layout>
      <c:barChart>
        <c:barDir val="bar"/>
        <c:grouping val="clustered"/>
        <c:varyColors val="0"/>
        <c:ser>
          <c:idx val="0"/>
          <c:order val="0"/>
          <c:spPr>
            <a:solidFill>
              <a:schemeClr val="accent1"/>
            </a:solidFill>
            <a:ln w="25353">
              <a:noFill/>
            </a:ln>
          </c:spPr>
          <c:invertIfNegative val="0"/>
          <c:dPt>
            <c:idx val="1"/>
            <c:invertIfNegative val="0"/>
            <c:bubble3D val="0"/>
            <c:spPr>
              <a:solidFill>
                <a:schemeClr val="accent2"/>
              </a:solidFill>
              <a:ln w="25353">
                <a:noFill/>
              </a:ln>
            </c:spPr>
            <c:extLst>
              <c:ext xmlns:c16="http://schemas.microsoft.com/office/drawing/2014/chart" uri="{C3380CC4-5D6E-409C-BE32-E72D297353CC}">
                <c16:uniqueId val="{00000001-940C-429D-A3DE-5CF0EE4850AE}"/>
              </c:ext>
            </c:extLst>
          </c:dPt>
          <c:dLbls>
            <c:spPr>
              <a:noFill/>
              <a:ln w="25353">
                <a:noFill/>
              </a:ln>
            </c:spPr>
            <c:txPr>
              <a:bodyPr/>
              <a:lstStyle/>
              <a:p>
                <a:pPr>
                  <a:defRPr sz="1797" b="1" i="0" u="none" strike="noStrike" baseline="0">
                    <a:solidFill>
                      <a:srgbClr val="FFFFFF"/>
                    </a:solidFill>
                    <a:latin typeface="Arial Narrow"/>
                    <a:ea typeface="Arial Narrow"/>
                    <a:cs typeface="Arial Narrow"/>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Sheet1!$A$1:$A$2</c:f>
              <c:strCache>
                <c:ptCount val="2"/>
                <c:pt idx="0">
                  <c:v>Cost by investing
 $484 monthly for
18 years</c:v>
                </c:pt>
                <c:pt idx="1">
                  <c:v>Cost by borrowing the money for 15 years at 3.76%</c:v>
                </c:pt>
              </c:strCache>
            </c:strRef>
          </c:cat>
          <c:val>
            <c:numRef>
              <c:f>Sheet1!$B$1:$B$2</c:f>
              <c:numCache>
                <c:formatCode>"$"#,##0_);[Red]\("$"#,##0\)</c:formatCode>
                <c:ptCount val="2"/>
                <c:pt idx="0">
                  <c:v>85104</c:v>
                </c:pt>
                <c:pt idx="1">
                  <c:v>243893</c:v>
                </c:pt>
              </c:numCache>
            </c:numRef>
          </c:val>
          <c:extLst>
            <c:ext xmlns:c16="http://schemas.microsoft.com/office/drawing/2014/chart" uri="{C3380CC4-5D6E-409C-BE32-E72D297353CC}">
              <c16:uniqueId val="{00000002-940C-429D-A3DE-5CF0EE4850AE}"/>
            </c:ext>
          </c:extLst>
        </c:ser>
        <c:dLbls>
          <c:showLegendKey val="0"/>
          <c:showVal val="0"/>
          <c:showCatName val="0"/>
          <c:showSerName val="0"/>
          <c:showPercent val="0"/>
          <c:showBubbleSize val="0"/>
        </c:dLbls>
        <c:gapWidth val="100"/>
        <c:axId val="293689656"/>
        <c:axId val="293690048"/>
      </c:barChart>
      <c:catAx>
        <c:axId val="293689656"/>
        <c:scaling>
          <c:orientation val="maxMin"/>
        </c:scaling>
        <c:delete val="0"/>
        <c:axPos val="l"/>
        <c:numFmt formatCode="General" sourceLinked="0"/>
        <c:majorTickMark val="none"/>
        <c:minorTickMark val="none"/>
        <c:tickLblPos val="none"/>
        <c:spPr>
          <a:ln w="12700">
            <a:solidFill>
              <a:srgbClr val="000000"/>
            </a:solidFill>
            <a:prstDash val="solid"/>
          </a:ln>
        </c:spPr>
        <c:crossAx val="293690048"/>
        <c:crosses val="autoZero"/>
        <c:auto val="1"/>
        <c:lblAlgn val="ctr"/>
        <c:lblOffset val="100"/>
        <c:tickLblSkip val="1"/>
        <c:tickMarkSkip val="1"/>
        <c:noMultiLvlLbl val="0"/>
      </c:catAx>
      <c:valAx>
        <c:axId val="293690048"/>
        <c:scaling>
          <c:orientation val="minMax"/>
        </c:scaling>
        <c:delete val="0"/>
        <c:axPos val="t"/>
        <c:numFmt formatCode="&quot;$&quot;#,##0_);[Red]\(&quot;$&quot;#,##0\)" sourceLinked="1"/>
        <c:majorTickMark val="none"/>
        <c:minorTickMark val="none"/>
        <c:tickLblPos val="none"/>
        <c:spPr>
          <a:ln w="9508">
            <a:noFill/>
          </a:ln>
        </c:spPr>
        <c:crossAx val="293689656"/>
        <c:crosses val="autoZero"/>
        <c:crossBetween val="between"/>
      </c:valAx>
      <c:spPr>
        <a:noFill/>
        <a:ln w="25354">
          <a:noFill/>
        </a:ln>
      </c:spPr>
    </c:plotArea>
    <c:plotVisOnly val="1"/>
    <c:dispBlanksAs val="gap"/>
    <c:showDLblsOverMax val="0"/>
  </c:chart>
  <c:spPr>
    <a:solidFill>
      <a:srgbClr val="FFFFFF"/>
    </a:solidFill>
    <a:ln>
      <a:noFill/>
    </a:ln>
  </c:spPr>
  <c:txPr>
    <a:bodyPr/>
    <a:lstStyle/>
    <a:p>
      <a:pPr>
        <a:defRPr sz="1597" b="1" i="0" u="none" strike="noStrike" baseline="0">
          <a:solidFill>
            <a:srgbClr val="FFFFFF"/>
          </a:solidFill>
          <a:latin typeface="Arial Narrow"/>
          <a:ea typeface="Arial Narrow"/>
          <a:cs typeface="Arial Narrow"/>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E5C05_1FE98FB0.xml><?xml version="1.0" encoding="utf-8"?>
<p188:cmLst xmlns:a="http://schemas.openxmlformats.org/drawingml/2006/main" xmlns:r="http://schemas.openxmlformats.org/officeDocument/2006/relationships" xmlns:p188="http://schemas.microsoft.com/office/powerpoint/2018/8/main">
  <p188:cm id="{50D8D3FC-F90C-4A7F-9C2C-F33173209DCB}" authorId="{65052758-C226-B248-9EA9-51A4E790AA74}" created="2025-04-17T12:50:33.169">
    <ac:deMkLst xmlns:ac="http://schemas.microsoft.com/office/drawing/2013/main/command">
      <pc:docMk xmlns:pc="http://schemas.microsoft.com/office/powerpoint/2013/main/command"/>
      <pc:sldMk xmlns:pc="http://schemas.microsoft.com/office/powerpoint/2013/main/command" cId="535400368" sldId="2147376133"/>
      <ac:picMk id="3" creationId="{986DA074-75A2-865D-762F-77E49C8ACFF7}"/>
    </ac:deMkLst>
    <p188:txBody>
      <a:bodyPr/>
      <a:lstStyle/>
      <a:p>
        <a:r>
          <a:rPr lang="en-US"/>
          <a:t>It’s ok change the as of date </a:t>
        </a:r>
      </a:p>
    </p188:txBody>
  </p188:cm>
</p188:cmLst>
</file>

<file path=ppt/drawings/drawing1.xml><?xml version="1.0" encoding="utf-8"?>
<c:userShapes xmlns:c="http://schemas.openxmlformats.org/drawingml/2006/chart">
  <cdr:relSizeAnchor xmlns:cdr="http://schemas.openxmlformats.org/drawingml/2006/chartDrawing">
    <cdr:from>
      <cdr:x>0.51771</cdr:x>
      <cdr:y>0.30034</cdr:y>
    </cdr:from>
    <cdr:to>
      <cdr:x>0.97136</cdr:x>
      <cdr:y>0.50435</cdr:y>
    </cdr:to>
    <cdr:sp macro="" textlink="">
      <cdr:nvSpPr>
        <cdr:cNvPr id="2" name="object 33">
          <a:extLst xmlns:a="http://schemas.openxmlformats.org/drawingml/2006/main">
            <a:ext uri="{FF2B5EF4-FFF2-40B4-BE49-F238E27FC236}">
              <a16:creationId xmlns:a16="http://schemas.microsoft.com/office/drawing/2014/main" id="{E3DFB434-6ACC-3023-B6A7-5829B047C222}"/>
            </a:ext>
          </a:extLst>
        </cdr:cNvPr>
        <cdr:cNvSpPr txBox="1"/>
      </cdr:nvSpPr>
      <cdr:spPr>
        <a:xfrm xmlns:a="http://schemas.openxmlformats.org/drawingml/2006/main">
          <a:off x="674002" y="337932"/>
          <a:ext cx="590603" cy="229550"/>
        </a:xfrm>
        <a:prstGeom xmlns:a="http://schemas.openxmlformats.org/drawingml/2006/main" prst="rect">
          <a:avLst/>
        </a:prstGeom>
      </cdr:spPr>
      <cdr:txBody>
        <a:bodyPr xmlns:a="http://schemas.openxmlformats.org/drawingml/2006/main" vert="horz" wrap="square" lIns="0" tIns="1397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12700">
            <a:lnSpc>
              <a:spcPct val="100000"/>
            </a:lnSpc>
            <a:spcBef>
              <a:spcPts val="110"/>
            </a:spcBef>
          </a:pPr>
          <a:r>
            <a:rPr lang="en-US" sz="1400" b="1" spc="-25" dirty="0">
              <a:solidFill>
                <a:srgbClr val="FFFFFF"/>
              </a:solidFill>
              <a:cs typeface="Source Sans Pro SemiBold"/>
            </a:rPr>
            <a:t>69</a:t>
          </a:r>
          <a:r>
            <a:rPr sz="1400" b="1" spc="-25" dirty="0">
              <a:solidFill>
                <a:srgbClr val="FFFFFF"/>
              </a:solidFill>
              <a:cs typeface="Source Sans Pro SemiBold"/>
            </a:rPr>
            <a:t>%</a:t>
          </a:r>
          <a:endParaRPr sz="1400" dirty="0">
            <a:cs typeface="Source Sans Pro SemiBold"/>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3"/>
            <a:ext cx="3170582" cy="480388"/>
          </a:xfrm>
          <a:prstGeom prst="rect">
            <a:avLst/>
          </a:prstGeom>
        </p:spPr>
        <p:txBody>
          <a:bodyPr vert="horz" lIns="95251" tIns="47624" rIns="95251" bIns="47624" rtlCol="0"/>
          <a:lstStyle>
            <a:lvl1pPr algn="l">
              <a:defRPr sz="1300"/>
            </a:lvl1pPr>
          </a:lstStyle>
          <a:p>
            <a:endParaRPr lang="en-US"/>
          </a:p>
        </p:txBody>
      </p:sp>
      <p:sp>
        <p:nvSpPr>
          <p:cNvPr id="3" name="Date Placeholder 2"/>
          <p:cNvSpPr>
            <a:spLocks noGrp="1"/>
          </p:cNvSpPr>
          <p:nvPr>
            <p:ph type="dt" sz="quarter" idx="1"/>
          </p:nvPr>
        </p:nvSpPr>
        <p:spPr>
          <a:xfrm>
            <a:off x="4142967" y="3"/>
            <a:ext cx="3170582" cy="480388"/>
          </a:xfrm>
          <a:prstGeom prst="rect">
            <a:avLst/>
          </a:prstGeom>
        </p:spPr>
        <p:txBody>
          <a:bodyPr vert="horz" lIns="95251" tIns="47624" rIns="95251" bIns="47624" rtlCol="0"/>
          <a:lstStyle>
            <a:lvl1pPr algn="r">
              <a:defRPr sz="1300"/>
            </a:lvl1pPr>
          </a:lstStyle>
          <a:p>
            <a:fld id="{85C904E6-4013-44CF-962E-42246C7D7F1F}" type="datetime1">
              <a:rPr lang="en-US" smtClean="0"/>
              <a:t>12/30/2025</a:t>
            </a:fld>
            <a:endParaRPr lang="en-US"/>
          </a:p>
        </p:txBody>
      </p:sp>
      <p:sp>
        <p:nvSpPr>
          <p:cNvPr id="4" name="Footer Placeholder 3"/>
          <p:cNvSpPr>
            <a:spLocks noGrp="1"/>
          </p:cNvSpPr>
          <p:nvPr>
            <p:ph type="ftr" sz="quarter" idx="2"/>
          </p:nvPr>
        </p:nvSpPr>
        <p:spPr>
          <a:xfrm>
            <a:off x="7" y="9119177"/>
            <a:ext cx="3170582" cy="480388"/>
          </a:xfrm>
          <a:prstGeom prst="rect">
            <a:avLst/>
          </a:prstGeom>
        </p:spPr>
        <p:txBody>
          <a:bodyPr vert="horz" lIns="95251" tIns="47624" rIns="95251" bIns="47624" rtlCol="0" anchor="b"/>
          <a:lstStyle>
            <a:lvl1pPr algn="l">
              <a:defRPr sz="1300"/>
            </a:lvl1pPr>
          </a:lstStyle>
          <a:p>
            <a:endParaRPr lang="en-US"/>
          </a:p>
        </p:txBody>
      </p:sp>
      <p:sp>
        <p:nvSpPr>
          <p:cNvPr id="5" name="Slide Number Placeholder 4"/>
          <p:cNvSpPr>
            <a:spLocks noGrp="1"/>
          </p:cNvSpPr>
          <p:nvPr>
            <p:ph type="sldNum" sz="quarter" idx="3"/>
          </p:nvPr>
        </p:nvSpPr>
        <p:spPr>
          <a:xfrm>
            <a:off x="4142967" y="9119177"/>
            <a:ext cx="3170582" cy="480388"/>
          </a:xfrm>
          <a:prstGeom prst="rect">
            <a:avLst/>
          </a:prstGeom>
        </p:spPr>
        <p:txBody>
          <a:bodyPr vert="horz" lIns="95251" tIns="47624" rIns="95251" bIns="47624" rtlCol="0" anchor="b"/>
          <a:lstStyle>
            <a:lvl1pPr algn="r">
              <a:defRPr sz="1300"/>
            </a:lvl1pPr>
          </a:lstStyle>
          <a:p>
            <a:fld id="{656CEB88-2D79-49C3-B4F0-845F10A8399F}" type="slidenum">
              <a:rPr lang="en-US" smtClean="0"/>
              <a:t>‹#›</a:t>
            </a:fld>
            <a:endParaRPr lang="en-US"/>
          </a:p>
        </p:txBody>
      </p:sp>
    </p:spTree>
    <p:extLst>
      <p:ext uri="{BB962C8B-B14F-4D97-AF65-F5344CB8AC3E}">
        <p14:creationId xmlns:p14="http://schemas.microsoft.com/office/powerpoint/2010/main" val="58379151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38543" y="236099"/>
            <a:ext cx="5343277" cy="283315"/>
          </a:xfrm>
          <a:prstGeom prst="rect">
            <a:avLst/>
          </a:prstGeom>
        </p:spPr>
        <p:txBody>
          <a:bodyPr vert="horz" lIns="0" tIns="0" rIns="0" bIns="0" rtlCol="0"/>
          <a:lstStyle>
            <a:lvl1pPr algn="l">
              <a:defRPr sz="1200" b="1" cap="all" baseline="0">
                <a:latin typeface="Arial" panose="020B0604020202020204" pitchFamily="34" charset="0"/>
                <a:cs typeface="Arial" panose="020B0604020202020204" pitchFamily="34" charset="0"/>
              </a:defRPr>
            </a:lvl1pPr>
          </a:lstStyle>
          <a:p>
            <a:r>
              <a:rPr lang="en-US"/>
              <a:t>Presentation Title</a:t>
            </a:r>
          </a:p>
        </p:txBody>
      </p:sp>
      <p:sp>
        <p:nvSpPr>
          <p:cNvPr id="3" name="Date Placeholder 2"/>
          <p:cNvSpPr>
            <a:spLocks noGrp="1"/>
          </p:cNvSpPr>
          <p:nvPr>
            <p:ph type="dt" idx="1"/>
          </p:nvPr>
        </p:nvSpPr>
        <p:spPr>
          <a:xfrm>
            <a:off x="238541" y="9066054"/>
            <a:ext cx="1463040" cy="283315"/>
          </a:xfrm>
          <a:prstGeom prst="rect">
            <a:avLst/>
          </a:prstGeom>
        </p:spPr>
        <p:txBody>
          <a:bodyPr vert="horz" lIns="0" tIns="0" rIns="0" bIns="0" rtlCol="0" anchor="b" anchorCtr="0"/>
          <a:lstStyle>
            <a:lvl1pPr algn="l">
              <a:defRPr sz="1200">
                <a:latin typeface="Arial" panose="020B0604020202020204" pitchFamily="34" charset="0"/>
                <a:cs typeface="Arial" panose="020B0604020202020204" pitchFamily="34" charset="0"/>
              </a:defRPr>
            </a:lvl1pPr>
          </a:lstStyle>
          <a:p>
            <a:fld id="{01842616-388B-428D-AB64-112F7C3DF570}" type="datetime1">
              <a:rPr lang="en-US" smtClean="0"/>
              <a:t>12/30/2025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7054" tIns="48527" rIns="97054" bIns="48527" rtlCol="0" anchor="ctr"/>
          <a:lstStyle/>
          <a:p>
            <a:endParaRPr lang="en-US"/>
          </a:p>
        </p:txBody>
      </p:sp>
      <p:sp>
        <p:nvSpPr>
          <p:cNvPr id="6" name="Footer Placeholder 5"/>
          <p:cNvSpPr>
            <a:spLocks noGrp="1"/>
          </p:cNvSpPr>
          <p:nvPr>
            <p:ph type="ftr" sz="quarter" idx="4"/>
          </p:nvPr>
        </p:nvSpPr>
        <p:spPr>
          <a:xfrm>
            <a:off x="5629529" y="236099"/>
            <a:ext cx="1431235" cy="283315"/>
          </a:xfrm>
          <a:prstGeom prst="rect">
            <a:avLst/>
          </a:prstGeom>
        </p:spPr>
        <p:txBody>
          <a:bodyPr vert="horz" lIns="0" tIns="0" rIns="0" bIns="0" rtlCol="0" anchor="t" anchorCtr="0"/>
          <a:lstStyle>
            <a:lvl1pPr algn="l">
              <a:defRPr sz="1200">
                <a:latin typeface="Arial" panose="020B0604020202020204" pitchFamily="34" charset="0"/>
                <a:cs typeface="Arial" panose="020B0604020202020204" pitchFamily="34" charset="0"/>
              </a:defRPr>
            </a:lvl1pPr>
          </a:lstStyle>
          <a:p>
            <a:pPr algn="r"/>
            <a:r>
              <a:rPr lang="en-US"/>
              <a:t>Lit Code XX/XX</a:t>
            </a:r>
          </a:p>
        </p:txBody>
      </p:sp>
      <p:sp>
        <p:nvSpPr>
          <p:cNvPr id="7" name="Slide Number Placeholder 6"/>
          <p:cNvSpPr>
            <a:spLocks noGrp="1"/>
          </p:cNvSpPr>
          <p:nvPr>
            <p:ph type="sldNum" sz="quarter" idx="5"/>
          </p:nvPr>
        </p:nvSpPr>
        <p:spPr>
          <a:xfrm>
            <a:off x="5597719" y="9066054"/>
            <a:ext cx="1463040" cy="283315"/>
          </a:xfrm>
          <a:prstGeom prst="rect">
            <a:avLst/>
          </a:prstGeom>
        </p:spPr>
        <p:txBody>
          <a:bodyPr vert="horz" lIns="0" tIns="0" rIns="0" bIns="0" rtlCol="0" anchor="b"/>
          <a:lstStyle>
            <a:lvl1pPr algn="r">
              <a:defRPr sz="1200">
                <a:latin typeface="Arial" panose="020B0604020202020204" pitchFamily="34" charset="0"/>
                <a:cs typeface="Arial" panose="020B0604020202020204" pitchFamily="34" charset="0"/>
              </a:defRPr>
            </a:lvl1pPr>
          </a:lstStyle>
          <a:p>
            <a:fld id="{4FBD5869-E701-44DB-B9C5-C7F7FB528C06}" type="slidenum">
              <a:rPr lang="en-US" smtClean="0"/>
              <a:pPr/>
              <a:t>‹#›</a:t>
            </a:fld>
            <a:endParaRPr lang="en-US"/>
          </a:p>
        </p:txBody>
      </p:sp>
      <p:sp>
        <p:nvSpPr>
          <p:cNvPr id="9" name="Notes Placeholder 8"/>
          <p:cNvSpPr>
            <a:spLocks noGrp="1"/>
          </p:cNvSpPr>
          <p:nvPr>
            <p:ph type="body" sz="quarter" idx="3"/>
          </p:nvPr>
        </p:nvSpPr>
        <p:spPr>
          <a:xfrm>
            <a:off x="238542" y="4438590"/>
            <a:ext cx="6822220" cy="4627464"/>
          </a:xfrm>
          <a:prstGeom prst="rect">
            <a:avLst/>
          </a:prstGeom>
        </p:spPr>
        <p:txBody>
          <a:bodyPr vert="horz" lIns="0" tIns="0" rIns="0" bIns="0" rtlCol="0"/>
          <a:lstStyle/>
          <a:p>
            <a:pPr lvl="0"/>
            <a:r>
              <a:rPr lang="en-US"/>
              <a:t>Subhead</a:t>
            </a:r>
          </a:p>
          <a:p>
            <a:pPr lvl="1"/>
            <a:r>
              <a:rPr lang="en-US"/>
              <a:t>Body</a:t>
            </a:r>
          </a:p>
          <a:p>
            <a:pPr lvl="2"/>
            <a:r>
              <a:rPr lang="en-US"/>
              <a:t>First level bullet</a:t>
            </a:r>
          </a:p>
          <a:p>
            <a:pPr lvl="3"/>
            <a:r>
              <a:rPr lang="en-US"/>
              <a:t>Second level bullet</a:t>
            </a:r>
          </a:p>
          <a:p>
            <a:pPr lvl="4"/>
            <a:r>
              <a:rPr lang="en-US"/>
              <a:t>Caveat</a:t>
            </a:r>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lnSpc>
        <a:spcPct val="100000"/>
      </a:lnSpc>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Aft>
        <a:spcPts val="600"/>
      </a:spcAft>
      <a:buClr>
        <a:schemeClr val="accent5"/>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lnSpc>
        <a:spcPct val="100000"/>
      </a:lnSpc>
      <a:spcAft>
        <a:spcPts val="150"/>
      </a:spcAft>
      <a:defRPr sz="10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dirty="0">
                <a:solidFill>
                  <a:srgbClr val="000000"/>
                </a:solidFill>
              </a:rPr>
              <a:t>Main Point: Greeting and opening remarks.</a:t>
            </a:r>
          </a:p>
          <a:p>
            <a:pPr eaLnBrk="1" hangingPunct="1"/>
            <a:endParaRPr lang="en-US" sz="900" dirty="0">
              <a:solidFill>
                <a:srgbClr val="000000"/>
              </a:solidFill>
            </a:endParaRPr>
          </a:p>
          <a:p>
            <a:pPr eaLnBrk="1" hangingPunct="1"/>
            <a:r>
              <a:rPr lang="en-US" sz="900" b="0" dirty="0">
                <a:solidFill>
                  <a:srgbClr val="000000"/>
                </a:solidFill>
              </a:rPr>
              <a:t>Personal greeting.</a:t>
            </a:r>
          </a:p>
          <a:p>
            <a:pPr eaLnBrk="1" hangingPunct="1"/>
            <a:r>
              <a:rPr lang="en-US" sz="900" b="0" dirty="0">
                <a:solidFill>
                  <a:srgbClr val="000000"/>
                </a:solidFill>
              </a:rPr>
              <a:t>[Interactive]</a:t>
            </a:r>
          </a:p>
          <a:p>
            <a:pPr eaLnBrk="1" hangingPunct="1"/>
            <a:r>
              <a:rPr lang="en-US" sz="900" b="0" dirty="0">
                <a:solidFill>
                  <a:srgbClr val="000000"/>
                </a:solidFill>
              </a:rPr>
              <a:t>You’re here because you know the importance of a college degree. Today, </a:t>
            </a:r>
            <a:br>
              <a:rPr lang="en-US" sz="900" b="0" dirty="0">
                <a:solidFill>
                  <a:srgbClr val="000000"/>
                </a:solidFill>
              </a:rPr>
            </a:br>
            <a:r>
              <a:rPr lang="en-US" sz="900" b="0" dirty="0">
                <a:solidFill>
                  <a:srgbClr val="000000"/>
                </a:solidFill>
              </a:rPr>
              <a:t>a college education has become a necessity rather than a luxury. We’re going to explore savings strategies and show you how investing for a college education is an expense you can afford. You might still be thinking, “How am I going to pay for a college education and afford everything else I need?” I can relate to that sentiment. [Provide a personal experience. For example: I’m trying to save for my own retirement while trying to finance a new home and save for my children’s education.]</a:t>
            </a:r>
          </a:p>
          <a:p>
            <a:pPr eaLnBrk="1" hangingPunct="1"/>
            <a:r>
              <a:rPr lang="en-US" sz="900" b="0" dirty="0">
                <a:solidFill>
                  <a:srgbClr val="000000"/>
                </a:solidFill>
              </a:rPr>
              <a:t>Fortunately, there’s a highly flexible investment plan designed to help families, like yours and mine, to help you save for college.</a:t>
            </a:r>
          </a:p>
          <a:p>
            <a:pPr eaLnBrk="1" hangingPunct="1"/>
            <a:r>
              <a:rPr lang="en-US" sz="900" b="0" dirty="0">
                <a:solidFill>
                  <a:srgbClr val="000000"/>
                </a:solidFill>
              </a:rPr>
              <a:t>By the end of this seminar, you’ll be one step closer to saving for the education you’ve always dreamed of for the children in your life. </a:t>
            </a:r>
          </a:p>
          <a:p>
            <a:endParaRPr lang="en-US" dirty="0"/>
          </a:p>
        </p:txBody>
      </p:sp>
    </p:spTree>
    <p:extLst>
      <p:ext uri="{BB962C8B-B14F-4D97-AF65-F5344CB8AC3E}">
        <p14:creationId xmlns:p14="http://schemas.microsoft.com/office/powerpoint/2010/main" val="45911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800" b="1" dirty="0">
                <a:solidFill>
                  <a:srgbClr val="000000"/>
                </a:solidFill>
              </a:rPr>
              <a:t>Here’s a bit of history on 529 plans. </a:t>
            </a:r>
          </a:p>
          <a:p>
            <a:pPr marL="171427" lvl="1" indent="-171427">
              <a:buFont typeface="Arial" panose="020B0604020202020204" pitchFamily="34" charset="0"/>
              <a:buChar char="•"/>
            </a:pPr>
            <a:r>
              <a:rPr lang="en-US" sz="800" dirty="0">
                <a:solidFill>
                  <a:srgbClr val="000000"/>
                </a:solidFill>
              </a:rPr>
              <a:t>In 1997, Congress passed legislation that created qualified state tuition programs under Section 529 of the Internal Revenue Code. The intention was to provide tax incentives to families trying to meet the high cost of a college education.</a:t>
            </a:r>
          </a:p>
          <a:p>
            <a:pPr marL="171427" indent="-171427">
              <a:buFont typeface="Arial" panose="020B0604020202020204" pitchFamily="34" charset="0"/>
              <a:buChar char="•"/>
            </a:pPr>
            <a:r>
              <a:rPr lang="en-US" sz="800" b="0" dirty="0">
                <a:ea typeface="ＭＳ Ｐゴシック" charset="0"/>
              </a:rPr>
              <a:t>In January 2018, two changes were put in place:</a:t>
            </a:r>
          </a:p>
          <a:p>
            <a:r>
              <a:rPr lang="en-US" sz="800" b="0" dirty="0">
                <a:ea typeface="ＭＳ Ｐゴシック" charset="0"/>
              </a:rPr>
              <a:t>	1) 529 savings plans may now be used for up to $10,000 per year for K-12 tuition expenses. This provides families with additional opportunities to save federal income tax-free for tuition expenses at private, public and religious K-12 schools, as well as for costs characterized as tuition that may be incurred in connection with attendance at a public K-12 school (it is not clear what public K-12 school costs, if any, will be regarded as tuition for this purpose.) </a:t>
            </a:r>
            <a:endParaRPr lang="en-US" sz="800" b="0" i="1" dirty="0">
              <a:ea typeface="ＭＳ Ｐゴシック" charset="0"/>
            </a:endParaRPr>
          </a:p>
          <a:p>
            <a:r>
              <a:rPr lang="en-US" sz="800" b="0" dirty="0">
                <a:ea typeface="ＭＳ Ｐゴシック" charset="0"/>
              </a:rPr>
              <a:t>	2) The federal tax law allows rollovers from a 529 savings plan account to an account in a 529A “ABLE” savings plan for the same beneficiary or a “member of the family” of the same beneficiary. The amount that may be rolled over cannot exceed, together with contributions from other sources to the applicable beneficiary's plan account, the annual limit on contributions to an ABLE account ($15,000 in 2018) without regard to the increased limit permitted for contributions by certain working beneficiaries.</a:t>
            </a:r>
          </a:p>
          <a:p>
            <a:pPr marL="171427" indent="-171427">
              <a:buFont typeface="Arial" panose="020B0604020202020204" pitchFamily="34" charset="0"/>
              <a:buChar char="•"/>
            </a:pPr>
            <a:r>
              <a:rPr lang="en-US" sz="800" b="0" dirty="0">
                <a:solidFill>
                  <a:srgbClr val="000000"/>
                </a:solidFill>
              </a:rPr>
              <a:t>In December 2019, the SECURE Act allowed for expanded uses of 529 plan account withdrawals. </a:t>
            </a:r>
          </a:p>
          <a:p>
            <a:r>
              <a:rPr lang="en-US" sz="800" b="0" dirty="0">
                <a:solidFill>
                  <a:srgbClr val="000000"/>
                </a:solidFill>
              </a:rPr>
              <a:t>                       1) 529 savings can now be used for certified apprenticeships.</a:t>
            </a:r>
          </a:p>
          <a:p>
            <a:r>
              <a:rPr lang="en-US" sz="800" b="0" dirty="0">
                <a:solidFill>
                  <a:srgbClr val="000000"/>
                </a:solidFill>
              </a:rPr>
              <a:t>                       2) In addition, up to $10,000 may be paid toward principal or interest of a student loan for the beneficiary or sibling. Please note that amounts paid as principal or interest on certain existing loans of the Beneficiary or sibling, subject to various limits including annual limits, can constitute qualified distributions. State tax benefits and treatment of loans may vary by state, may not have been updated for changes in federal tax law and may be uncertain; consult a tax professional concerning your state.</a:t>
            </a:r>
            <a:endParaRPr lang="en-US" sz="800" dirty="0">
              <a:solidFill>
                <a:srgbClr val="000000"/>
              </a:solidFill>
            </a:endParaRPr>
          </a:p>
          <a:p>
            <a:br>
              <a:rPr lang="en-US" sz="800" b="0" dirty="0">
                <a:latin typeface=""/>
              </a:rPr>
            </a:br>
            <a:r>
              <a:rPr lang="en-US" sz="800" dirty="0">
                <a:latin typeface="Arial" charset="0"/>
                <a:cs typeface="Arial" charset="0"/>
              </a:rPr>
              <a:t>The Secure 2.0 Act of 2022</a:t>
            </a:r>
            <a:endParaRPr lang="en-US" sz="800" b="0" dirty="0">
              <a:latin typeface=""/>
            </a:endParaRPr>
          </a:p>
          <a:p>
            <a:r>
              <a:rPr lang="en-US" sz="800" b="0" dirty="0">
                <a:latin typeface=""/>
              </a:rPr>
              <a:t>SECURE 2.0 introduces another option for families: beneficiaries of 529 plans that have been in place for 15 years or more may be able to move assets into a Roth IRA, giving the beneficiary an early start on saving for retirement. Eligibility rules apply to these Roth IRA rollovers: </a:t>
            </a:r>
          </a:p>
          <a:p>
            <a:r>
              <a:rPr lang="en-US" sz="800" b="0" dirty="0">
                <a:latin typeface=""/>
              </a:rPr>
              <a:t>• The 529 account must have been in existence for 15 or more years. </a:t>
            </a:r>
          </a:p>
          <a:p>
            <a:r>
              <a:rPr lang="en-US" sz="800" b="0" dirty="0">
                <a:latin typeface=""/>
              </a:rPr>
              <a:t>• The funds to be rolled over must have been in the 529 account for at least five years.  </a:t>
            </a:r>
          </a:p>
          <a:p>
            <a:r>
              <a:rPr lang="en-US" sz="800" b="0" dirty="0">
                <a:latin typeface=""/>
              </a:rPr>
              <a:t>• The 529 plan beneficiary must have earned income (similar to the Roth IRA eligibility requirements) in the rollover year. </a:t>
            </a:r>
          </a:p>
          <a:p>
            <a:r>
              <a:rPr lang="en-US" sz="800" b="0" dirty="0">
                <a:latin typeface=""/>
              </a:rPr>
              <a:t>• The rollover amount in any given year can’t exceed the beneficiary’s IRA contribution limit, reduced by any IRA contributions previously made for the year. </a:t>
            </a:r>
          </a:p>
          <a:p>
            <a:r>
              <a:rPr lang="en-US" sz="800" b="0" dirty="0">
                <a:latin typeface=""/>
              </a:rPr>
              <a:t>• The total (lifetime) rollover amount is limited to $35,000. </a:t>
            </a:r>
            <a:endParaRPr lang="en-US" sz="800" b="0" dirty="0"/>
          </a:p>
          <a:p>
            <a:endParaRPr lang="en-US" dirty="0"/>
          </a:p>
        </p:txBody>
      </p:sp>
    </p:spTree>
    <p:extLst>
      <p:ext uri="{BB962C8B-B14F-4D97-AF65-F5344CB8AC3E}">
        <p14:creationId xmlns:p14="http://schemas.microsoft.com/office/powerpoint/2010/main" val="1046588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16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151330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dirty="0">
                <a:solidFill>
                  <a:srgbClr val="000000"/>
                </a:solidFill>
              </a:rPr>
              <a:t>Main Point: Define 529 plans for the audience. </a:t>
            </a:r>
            <a:br>
              <a:rPr lang="en-US" sz="900" dirty="0">
                <a:solidFill>
                  <a:srgbClr val="000000"/>
                </a:solidFill>
              </a:rPr>
            </a:br>
            <a:br>
              <a:rPr lang="en-US" sz="900" dirty="0">
                <a:solidFill>
                  <a:srgbClr val="000000"/>
                </a:solidFill>
              </a:rPr>
            </a:br>
            <a:endParaRPr lang="en-US" sz="900" dirty="0"/>
          </a:p>
          <a:p>
            <a:endParaRPr lang="en-US" sz="900" dirty="0"/>
          </a:p>
          <a:p>
            <a:endParaRPr lang="en-US" dirty="0"/>
          </a:p>
        </p:txBody>
      </p:sp>
      <p:sp>
        <p:nvSpPr>
          <p:cNvPr id="6" name="Footer Placeholder 3">
            <a:extLst>
              <a:ext uri="{FF2B5EF4-FFF2-40B4-BE49-F238E27FC236}">
                <a16:creationId xmlns:a16="http://schemas.microsoft.com/office/drawing/2014/main" id="{80ADC6D7-6264-47C6-A068-765450A9C403}"/>
              </a:ext>
            </a:extLst>
          </p:cNvPr>
          <p:cNvSpPr txBox="1">
            <a:spLocks/>
          </p:cNvSpPr>
          <p:nvPr/>
        </p:nvSpPr>
        <p:spPr>
          <a:xfrm>
            <a:off x="-542" y="57954039"/>
            <a:ext cx="435575" cy="2772962"/>
          </a:xfrm>
          <a:prstGeom prst="rect">
            <a:avLst/>
          </a:prstGeom>
        </p:spPr>
        <p:txBody>
          <a:bodyPr vert="horz" lIns="0" tIns="0" rIns="0" bIns="0" rtlCol="0" anchor="b"/>
          <a:lstStyle>
            <a:defPPr>
              <a:defRPr lang="en-US"/>
            </a:defPPr>
            <a:lvl1pPr marL="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77">
              <a:defRPr/>
            </a:pPr>
            <a:r>
              <a:rPr lang="en-US">
                <a:solidFill>
                  <a:srgbClr val="000000"/>
                </a:solidFill>
              </a:rPr>
              <a:t>529 FAID 0</a:t>
            </a:r>
            <a:r>
              <a:rPr lang="pl-PL">
                <a:solidFill>
                  <a:srgbClr val="000000"/>
                </a:solidFill>
              </a:rPr>
              <a:t>7</a:t>
            </a:r>
            <a:r>
              <a:rPr lang="en-US">
                <a:solidFill>
                  <a:srgbClr val="000000"/>
                </a:solidFill>
              </a:rPr>
              <a:t>/1</a:t>
            </a:r>
            <a:r>
              <a:rPr lang="pl-PL">
                <a:solidFill>
                  <a:srgbClr val="000000"/>
                </a:solidFill>
              </a:rPr>
              <a:t>8</a:t>
            </a:r>
            <a:endParaRPr lang="en-US">
              <a:solidFill>
                <a:srgbClr val="000000"/>
              </a:solidFill>
            </a:endParaRPr>
          </a:p>
        </p:txBody>
      </p:sp>
    </p:spTree>
    <p:extLst>
      <p:ext uri="{BB962C8B-B14F-4D97-AF65-F5344CB8AC3E}">
        <p14:creationId xmlns:p14="http://schemas.microsoft.com/office/powerpoint/2010/main" val="1182151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0000"/>
              </a:lnSpc>
              <a:spcBef>
                <a:spcPct val="0"/>
              </a:spcBef>
              <a:spcAft>
                <a:spcPct val="25000"/>
              </a:spcAft>
              <a:buClr>
                <a:srgbClr val="3769FF"/>
              </a:buClr>
              <a:buSzPct val="115000"/>
              <a:defRPr/>
            </a:pPr>
            <a:r>
              <a:rPr lang="en-US" sz="800" kern="0" dirty="0">
                <a:solidFill>
                  <a:schemeClr val="tx1"/>
                </a:solidFill>
                <a:latin typeface="Arial" charset="0"/>
              </a:rPr>
              <a:t>Main Point: Why use a 529?</a:t>
            </a:r>
          </a:p>
          <a:p>
            <a:pPr fontAlgn="base">
              <a:lnSpc>
                <a:spcPct val="100000"/>
              </a:lnSpc>
              <a:spcBef>
                <a:spcPct val="0"/>
              </a:spcBef>
              <a:spcAft>
                <a:spcPct val="25000"/>
              </a:spcAft>
              <a:buClr>
                <a:srgbClr val="3769FF"/>
              </a:buClr>
              <a:buSzPct val="115000"/>
              <a:defRPr/>
            </a:pPr>
            <a:endParaRPr lang="en-US" sz="800" kern="0" dirty="0">
              <a:solidFill>
                <a:schemeClr val="tx1"/>
              </a:solidFill>
              <a:latin typeface="Arial" charset="0"/>
            </a:endParaRPr>
          </a:p>
          <a:p>
            <a:pPr fontAlgn="base">
              <a:lnSpc>
                <a:spcPct val="100000"/>
              </a:lnSpc>
              <a:spcBef>
                <a:spcPct val="0"/>
              </a:spcBef>
              <a:spcAft>
                <a:spcPct val="25000"/>
              </a:spcAft>
              <a:buClr>
                <a:srgbClr val="3769FF"/>
              </a:buClr>
              <a:buSzPct val="115000"/>
              <a:defRPr/>
            </a:pPr>
            <a:r>
              <a:rPr lang="en-US" sz="800" kern="0" dirty="0">
                <a:solidFill>
                  <a:schemeClr val="tx1"/>
                </a:solidFill>
                <a:latin typeface="Arial" charset="0"/>
              </a:rPr>
              <a:t>Qualified Withdrawals</a:t>
            </a:r>
            <a:endParaRPr lang="en-US" sz="800" kern="0" baseline="30000" dirty="0">
              <a:solidFill>
                <a:schemeClr val="tx1"/>
              </a:solidFill>
              <a:latin typeface="Arial" charset="0"/>
            </a:endParaRPr>
          </a:p>
          <a:p>
            <a:pPr lvl="1" fontAlgn="base">
              <a:lnSpc>
                <a:spcPct val="100000"/>
              </a:lnSpc>
              <a:spcBef>
                <a:spcPct val="0"/>
              </a:spcBef>
              <a:spcAft>
                <a:spcPct val="25000"/>
              </a:spcAft>
              <a:buClr>
                <a:srgbClr val="004FA6"/>
              </a:buClr>
              <a:buSzPct val="115000"/>
              <a:defRPr/>
            </a:pPr>
            <a:r>
              <a:rPr lang="en-US" sz="800" kern="0" dirty="0">
                <a:solidFill>
                  <a:schemeClr val="tx1"/>
                </a:solidFill>
                <a:latin typeface="Arial" charset="0"/>
              </a:rPr>
              <a:t>Not subject to federal or state tax, provided school accepts U.S. Federal Student Aid. </a:t>
            </a:r>
          </a:p>
          <a:p>
            <a:pPr fontAlgn="base">
              <a:lnSpc>
                <a:spcPct val="100000"/>
              </a:lnSpc>
              <a:spcBef>
                <a:spcPct val="0"/>
              </a:spcBef>
              <a:spcAft>
                <a:spcPct val="25000"/>
              </a:spcAft>
              <a:buClr>
                <a:srgbClr val="3769FF"/>
              </a:buClr>
              <a:buSzPct val="115000"/>
              <a:defRPr/>
            </a:pPr>
            <a:r>
              <a:rPr lang="en-US" sz="800" kern="0" dirty="0">
                <a:solidFill>
                  <a:schemeClr val="tx1"/>
                </a:solidFill>
                <a:latin typeface="Arial" charset="0"/>
              </a:rPr>
              <a:t>Tax Treatment of Non-Qualified Withdrawals</a:t>
            </a:r>
          </a:p>
          <a:p>
            <a:pPr lvl="1" fontAlgn="base">
              <a:lnSpc>
                <a:spcPct val="100000"/>
              </a:lnSpc>
              <a:spcBef>
                <a:spcPct val="0"/>
              </a:spcBef>
              <a:spcAft>
                <a:spcPct val="25000"/>
              </a:spcAft>
              <a:buClr>
                <a:srgbClr val="004FA6"/>
              </a:buClr>
              <a:buSzPct val="115000"/>
              <a:defRPr/>
            </a:pPr>
            <a:r>
              <a:rPr lang="en-US" sz="800" u="sng" dirty="0">
                <a:solidFill>
                  <a:schemeClr val="tx1"/>
                </a:solidFill>
              </a:rPr>
              <a:t>Only</a:t>
            </a:r>
            <a:r>
              <a:rPr lang="en-US" sz="800" dirty="0">
                <a:solidFill>
                  <a:schemeClr val="tx1"/>
                </a:solidFill>
              </a:rPr>
              <a:t> the </a:t>
            </a:r>
            <a:r>
              <a:rPr lang="en-US" sz="800" u="sng" dirty="0">
                <a:solidFill>
                  <a:schemeClr val="tx1"/>
                </a:solidFill>
              </a:rPr>
              <a:t>earnings</a:t>
            </a:r>
            <a:r>
              <a:rPr lang="en-US" sz="800" dirty="0">
                <a:solidFill>
                  <a:schemeClr val="tx1"/>
                </a:solidFill>
              </a:rPr>
              <a:t> portion of the withdrawal would be taxed</a:t>
            </a:r>
            <a:endParaRPr lang="en-US" sz="800" kern="0" dirty="0">
              <a:solidFill>
                <a:schemeClr val="tx1"/>
              </a:solidFill>
              <a:latin typeface="Arial" charset="0"/>
            </a:endParaRPr>
          </a:p>
          <a:p>
            <a:pPr lvl="1" fontAlgn="base">
              <a:lnSpc>
                <a:spcPct val="100000"/>
              </a:lnSpc>
              <a:spcBef>
                <a:spcPct val="0"/>
              </a:spcBef>
              <a:spcAft>
                <a:spcPct val="25000"/>
              </a:spcAft>
              <a:buClr>
                <a:srgbClr val="004FA6"/>
              </a:buClr>
              <a:buSzPct val="115000"/>
              <a:defRPr/>
            </a:pPr>
            <a:r>
              <a:rPr lang="en-US" sz="800" dirty="0">
                <a:solidFill>
                  <a:schemeClr val="tx1"/>
                </a:solidFill>
              </a:rPr>
              <a:t>Ordinary income tax rate of the </a:t>
            </a:r>
            <a:r>
              <a:rPr lang="en-US" sz="800" u="sng" dirty="0" err="1">
                <a:solidFill>
                  <a:schemeClr val="tx1"/>
                </a:solidFill>
              </a:rPr>
              <a:t>distributee</a:t>
            </a:r>
            <a:r>
              <a:rPr lang="en-US" sz="800" kern="0" dirty="0">
                <a:solidFill>
                  <a:schemeClr val="tx1"/>
                </a:solidFill>
                <a:latin typeface="Arial" charset="0"/>
              </a:rPr>
              <a:t> </a:t>
            </a:r>
          </a:p>
          <a:p>
            <a:pPr lvl="1" fontAlgn="base">
              <a:lnSpc>
                <a:spcPct val="100000"/>
              </a:lnSpc>
              <a:spcBef>
                <a:spcPct val="0"/>
              </a:spcBef>
              <a:spcAft>
                <a:spcPct val="25000"/>
              </a:spcAft>
              <a:buClr>
                <a:srgbClr val="004FA6"/>
              </a:buClr>
              <a:buSzPct val="115000"/>
              <a:defRPr/>
            </a:pPr>
            <a:r>
              <a:rPr lang="en-US" sz="800" dirty="0">
                <a:solidFill>
                  <a:schemeClr val="tx1"/>
                </a:solidFill>
              </a:rPr>
              <a:t>Plus a 10% federal penalty on the </a:t>
            </a:r>
            <a:r>
              <a:rPr lang="en-US" sz="800" u="sng" dirty="0">
                <a:solidFill>
                  <a:schemeClr val="tx1"/>
                </a:solidFill>
              </a:rPr>
              <a:t>earnings</a:t>
            </a:r>
          </a:p>
          <a:p>
            <a:pPr fontAlgn="base">
              <a:lnSpc>
                <a:spcPct val="100000"/>
              </a:lnSpc>
              <a:spcBef>
                <a:spcPct val="0"/>
              </a:spcBef>
              <a:spcAft>
                <a:spcPct val="25000"/>
              </a:spcAft>
              <a:buClr>
                <a:srgbClr val="3769FF"/>
              </a:buClr>
              <a:buSzPct val="115000"/>
              <a:defRPr/>
            </a:pPr>
            <a:r>
              <a:rPr lang="en-US" sz="800" kern="0" dirty="0">
                <a:solidFill>
                  <a:schemeClr val="tx1"/>
                </a:solidFill>
                <a:latin typeface="Arial" charset="0"/>
              </a:rPr>
              <a:t>Reduce Exposure to Estate Tax</a:t>
            </a:r>
          </a:p>
          <a:p>
            <a:pPr lvl="1" fontAlgn="base">
              <a:lnSpc>
                <a:spcPct val="100000"/>
              </a:lnSpc>
              <a:spcBef>
                <a:spcPct val="0"/>
              </a:spcBef>
              <a:spcAft>
                <a:spcPct val="25000"/>
              </a:spcAft>
              <a:buClr>
                <a:srgbClr val="004FA6"/>
              </a:buClr>
              <a:buSzPct val="115000"/>
              <a:defRPr/>
            </a:pPr>
            <a:r>
              <a:rPr lang="en-US" sz="800" dirty="0">
                <a:solidFill>
                  <a:schemeClr val="tx1"/>
                </a:solidFill>
              </a:rPr>
              <a:t>Contributions are considered Completed Gifts – not subject to estate tax or probate</a:t>
            </a:r>
          </a:p>
          <a:p>
            <a:pPr fontAlgn="base">
              <a:lnSpc>
                <a:spcPct val="100000"/>
              </a:lnSpc>
              <a:spcBef>
                <a:spcPct val="0"/>
              </a:spcBef>
              <a:spcAft>
                <a:spcPct val="25000"/>
              </a:spcAft>
              <a:buClr>
                <a:srgbClr val="3769FF"/>
              </a:buClr>
              <a:buSzPct val="115000"/>
              <a:defRPr/>
            </a:pPr>
            <a:r>
              <a:rPr lang="en-US" sz="800" kern="0" dirty="0">
                <a:solidFill>
                  <a:schemeClr val="tx1"/>
                </a:solidFill>
                <a:latin typeface="Arial" charset="0"/>
              </a:rPr>
              <a:t>Forward Gifting</a:t>
            </a:r>
          </a:p>
          <a:p>
            <a:pPr lvl="1" fontAlgn="base">
              <a:lnSpc>
                <a:spcPct val="100000"/>
              </a:lnSpc>
              <a:spcBef>
                <a:spcPct val="0"/>
              </a:spcBef>
              <a:spcAft>
                <a:spcPct val="25000"/>
              </a:spcAft>
              <a:buClr>
                <a:srgbClr val="004FA6"/>
              </a:buClr>
              <a:buSzPct val="115000"/>
              <a:defRPr/>
            </a:pPr>
            <a:r>
              <a:rPr lang="en-US" sz="800" dirty="0">
                <a:solidFill>
                  <a:schemeClr val="tx1"/>
                </a:solidFill>
              </a:rPr>
              <a:t>Contribute 5x Annual Gift Tax Exclusion under special provision in Section 529</a:t>
            </a:r>
            <a:endParaRPr lang="en-US" sz="800" kern="0" dirty="0">
              <a:solidFill>
                <a:schemeClr val="tx1"/>
              </a:solidFill>
              <a:latin typeface="Arial" charset="0"/>
            </a:endParaRPr>
          </a:p>
          <a:p>
            <a:pPr fontAlgn="base">
              <a:lnSpc>
                <a:spcPct val="100000"/>
              </a:lnSpc>
              <a:spcBef>
                <a:spcPct val="0"/>
              </a:spcBef>
              <a:spcAft>
                <a:spcPct val="25000"/>
              </a:spcAft>
              <a:buClr>
                <a:srgbClr val="3769FF"/>
              </a:buClr>
              <a:buSzPct val="115000"/>
              <a:defRPr/>
            </a:pPr>
            <a:r>
              <a:rPr lang="en-US" sz="800" kern="0" dirty="0">
                <a:solidFill>
                  <a:schemeClr val="tx1"/>
                </a:solidFill>
                <a:latin typeface="Arial" charset="0"/>
              </a:rPr>
              <a:t>No Generation Skipping Tax (GST)</a:t>
            </a:r>
          </a:p>
          <a:p>
            <a:pPr lvl="1" fontAlgn="base">
              <a:lnSpc>
                <a:spcPct val="100000"/>
              </a:lnSpc>
              <a:spcBef>
                <a:spcPct val="0"/>
              </a:spcBef>
              <a:spcAft>
                <a:spcPct val="25000"/>
              </a:spcAft>
              <a:buClr>
                <a:srgbClr val="004FA6"/>
              </a:buClr>
              <a:buSzPct val="115000"/>
              <a:defRPr/>
            </a:pPr>
            <a:r>
              <a:rPr lang="en-US" sz="800" dirty="0">
                <a:solidFill>
                  <a:schemeClr val="tx1"/>
                </a:solidFill>
              </a:rPr>
              <a:t>Contributions to grandchildren/great-grandchildren NOT subject to Generation Skipping Tax</a:t>
            </a:r>
            <a:endParaRPr lang="en-US" sz="800" kern="0" dirty="0">
              <a:solidFill>
                <a:schemeClr val="tx1"/>
              </a:solidFill>
              <a:latin typeface="Arial" charset="0"/>
            </a:endParaRPr>
          </a:p>
          <a:p>
            <a:pPr fontAlgn="base">
              <a:lnSpc>
                <a:spcPct val="100000"/>
              </a:lnSpc>
              <a:spcBef>
                <a:spcPct val="0"/>
              </a:spcBef>
              <a:spcAft>
                <a:spcPct val="25000"/>
              </a:spcAft>
              <a:buClr>
                <a:srgbClr val="3769FF"/>
              </a:buClr>
              <a:buSzPct val="115000"/>
              <a:defRPr/>
            </a:pPr>
            <a:r>
              <a:rPr lang="en-US" sz="800" kern="0" dirty="0">
                <a:solidFill>
                  <a:schemeClr val="tx1"/>
                </a:solidFill>
                <a:latin typeface="Arial" charset="0"/>
              </a:rPr>
              <a:t>Tax-Free Wealth Transfer</a:t>
            </a:r>
          </a:p>
          <a:p>
            <a:pPr lvl="1" fontAlgn="base">
              <a:lnSpc>
                <a:spcPct val="100000"/>
              </a:lnSpc>
              <a:spcBef>
                <a:spcPct val="0"/>
              </a:spcBef>
              <a:spcAft>
                <a:spcPct val="25000"/>
              </a:spcAft>
              <a:buClr>
                <a:srgbClr val="004FA6"/>
              </a:buClr>
              <a:buSzPct val="115000"/>
              <a:defRPr/>
            </a:pPr>
            <a:r>
              <a:rPr lang="en-US" sz="800" dirty="0">
                <a:solidFill>
                  <a:schemeClr val="tx1"/>
                </a:solidFill>
              </a:rPr>
              <a:t>Transferring Ownership of a 529 Plan account is NOT a taxable event</a:t>
            </a:r>
            <a:endParaRPr lang="en-US" sz="800" baseline="30000" dirty="0">
              <a:solidFill>
                <a:schemeClr val="tx1"/>
              </a:solidFill>
            </a:endParaRPr>
          </a:p>
          <a:p>
            <a:pPr lvl="1" fontAlgn="base">
              <a:lnSpc>
                <a:spcPct val="100000"/>
              </a:lnSpc>
              <a:spcBef>
                <a:spcPct val="0"/>
              </a:spcBef>
              <a:spcAft>
                <a:spcPct val="25000"/>
              </a:spcAft>
              <a:buClr>
                <a:srgbClr val="004FA6"/>
              </a:buClr>
              <a:buSzPct val="115000"/>
              <a:defRPr/>
            </a:pPr>
            <a:endParaRPr lang="en-US" sz="800" baseline="30000" dirty="0">
              <a:solidFill>
                <a:schemeClr val="tx1"/>
              </a:solidFill>
            </a:endParaRPr>
          </a:p>
          <a:p>
            <a:pPr lvl="1" fontAlgn="base">
              <a:lnSpc>
                <a:spcPct val="100000"/>
              </a:lnSpc>
              <a:spcBef>
                <a:spcPct val="0"/>
              </a:spcBef>
              <a:spcAft>
                <a:spcPct val="25000"/>
              </a:spcAft>
              <a:buClr>
                <a:srgbClr val="004FA6"/>
              </a:buClr>
              <a:buSzPct val="115000"/>
              <a:defRPr/>
            </a:pPr>
            <a:endParaRPr lang="en-US" sz="800" baseline="300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AFB364D-528F-48AA-87B8-035D2765B8D9}" type="slidenum">
              <a:rPr lang="en-US" smtClean="0"/>
              <a:t>14</a:t>
            </a:fld>
            <a:endParaRPr lang="en-US"/>
          </a:p>
        </p:txBody>
      </p:sp>
    </p:spTree>
    <p:extLst>
      <p:ext uri="{BB962C8B-B14F-4D97-AF65-F5344CB8AC3E}">
        <p14:creationId xmlns:p14="http://schemas.microsoft.com/office/powerpoint/2010/main" val="959774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dirty="0"/>
              <a:t>Main Point: Can you afford not to invest now? Investing a smaller amount of money over a longer period of time may help you avoid needing to accumulate larger amounts over a condensed period of time. </a:t>
            </a:r>
          </a:p>
          <a:p>
            <a:pPr eaLnBrk="1" hangingPunct="1"/>
            <a:endParaRPr lang="en-US" sz="900" dirty="0"/>
          </a:p>
          <a:p>
            <a:pPr eaLnBrk="1" hangingPunct="1"/>
            <a:r>
              <a:rPr lang="en-US" sz="900" dirty="0"/>
              <a:t>[Story for Hypo]</a:t>
            </a:r>
          </a:p>
          <a:p>
            <a:pPr lvl="1" indent="-114284">
              <a:buFontTx/>
              <a:buChar char="•"/>
            </a:pPr>
            <a:r>
              <a:rPr lang="en-US" sz="900" dirty="0"/>
              <a:t>In our hypothetical situation, John starts a education savings program with the expectation that he will need to begin withdrawing from the account in 15 years. His plan is to contribute $250/month. </a:t>
            </a:r>
          </a:p>
          <a:p>
            <a:pPr lvl="1" indent="-114284">
              <a:buFontTx/>
              <a:buChar char="•"/>
            </a:pPr>
            <a:r>
              <a:rPr lang="en-US" sz="900" dirty="0"/>
              <a:t>Mary doesn’t think she can afford to start saving now. She decides to wait a few years and invest a greater amount on a regular basis to make up for lost time. Based on this strategy, Mary will have eight years before she begins withdrawing from the account. </a:t>
            </a:r>
          </a:p>
          <a:p>
            <a:pPr lvl="1" indent="-114284">
              <a:buFontTx/>
              <a:buChar char="•"/>
            </a:pPr>
            <a:r>
              <a:rPr lang="en-US" sz="900" dirty="0"/>
              <a:t>Michael is in a similar situation. However, he decides to delay investing until his son is in high school, which means he’ll only have three years to invest. </a:t>
            </a:r>
          </a:p>
          <a:p>
            <a:pPr lvl="1" indent="-114284">
              <a:buFontTx/>
              <a:buChar char="•"/>
            </a:pPr>
            <a:r>
              <a:rPr lang="en-US" sz="900" dirty="0"/>
              <a:t>In these examples, we’ve assumed a hypothetical growth rate of 7% for all accounts. </a:t>
            </a:r>
          </a:p>
          <a:p>
            <a:pPr lvl="1" indent="-114284">
              <a:buFontTx/>
              <a:buChar char="•"/>
            </a:pPr>
            <a:r>
              <a:rPr lang="en-US" sz="900" dirty="0"/>
              <a:t>What do you think Mary and Michael will have to contribute on a monthly basis to accumulate the same amount as John, who started saving early?</a:t>
            </a:r>
          </a:p>
          <a:p>
            <a:pPr eaLnBrk="1" hangingPunct="1"/>
            <a:r>
              <a:rPr lang="en-US" sz="900" dirty="0"/>
              <a:t> </a:t>
            </a:r>
          </a:p>
          <a:p>
            <a:pPr eaLnBrk="1" hangingPunct="1"/>
            <a:r>
              <a:rPr lang="en-US" sz="900" b="0" i="1" dirty="0"/>
              <a:t>This is a hypothetical illustration to represent the effects of compounding assets monthly assuming an annual rate of return of 7%. It does not reflect an actual investment or any taxes payable upon withdrawal. A periodic investment does not assure a profit or protect against a loss in declining markets. Returns are not guaranteed and may be less than or greater than the amounts illustrated. </a:t>
            </a:r>
          </a:p>
          <a:p>
            <a:endParaRPr lang="en-US" dirty="0"/>
          </a:p>
        </p:txBody>
      </p:sp>
    </p:spTree>
    <p:extLst>
      <p:ext uri="{BB962C8B-B14F-4D97-AF65-F5344CB8AC3E}">
        <p14:creationId xmlns:p14="http://schemas.microsoft.com/office/powerpoint/2010/main" val="58474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spc="-30" dirty="0"/>
              <a:t>Main Point: Can you afford NOT to invest now? Investing a smaller amount of money over a longer period of time can help you avoid needing to accumulate larger amounts over a condensed period of time. Start small if you have to, but start now. </a:t>
            </a:r>
          </a:p>
          <a:p>
            <a:pPr eaLnBrk="1" hangingPunct="1"/>
            <a:endParaRPr lang="en-US" sz="900" spc="-30" dirty="0"/>
          </a:p>
          <a:p>
            <a:pPr eaLnBrk="1" hangingPunct="1"/>
            <a:r>
              <a:rPr lang="en-US" sz="900" b="0" spc="-30" dirty="0"/>
              <a:t>If you don’t think you can afford $250 a month now, how are you going to afford $612 or $1,954 a month in the future?</a:t>
            </a:r>
          </a:p>
          <a:p>
            <a:pPr lvl="1" indent="-114284">
              <a:buFontTx/>
              <a:buChar char="•"/>
            </a:pPr>
            <a:r>
              <a:rPr lang="en-US" sz="900" spc="-30" dirty="0"/>
              <a:t>If you begin a regular investment program now and take advantage of compounded earnings, you may end up paying less in the long run.</a:t>
            </a:r>
          </a:p>
          <a:p>
            <a:pPr lvl="1" eaLnBrk="1" hangingPunct="1">
              <a:buFontTx/>
              <a:buChar char="•"/>
            </a:pPr>
            <a:r>
              <a:rPr lang="en-US" sz="900" spc="-30" dirty="0"/>
              <a:t>This bar chart allows us to take a closer look at our hypothetical illustration. The blue portion shows the cumulative amount each—John, Mary and Michael—have contributed over time. The second portion in green shows the earnings they accumulated, assuming the 7% annual growth rate. The difference is significant. Due to the effects of compounding, John almost doubles what he invests out of pocket, while Mary and Michael do not gain nearly the same compounding benefits. They all end up with almost $80,000.</a:t>
            </a:r>
          </a:p>
          <a:p>
            <a:pPr lvl="1" indent="-114284">
              <a:buFontTx/>
              <a:buChar char="•"/>
            </a:pPr>
            <a:r>
              <a:rPr lang="en-US" sz="900" spc="-30" dirty="0"/>
              <a:t>Put time to good use and leverage the power of compounding by starting to save today. It can be to your advantage—invest now to avoid the possibility of paying much more later.</a:t>
            </a:r>
          </a:p>
          <a:p>
            <a:pPr lvl="1" indent="-114284">
              <a:buFontTx/>
              <a:buChar char="•"/>
            </a:pPr>
            <a:endParaRPr lang="en-US" sz="900" i="1" spc="-30" dirty="0"/>
          </a:p>
          <a:p>
            <a:pPr eaLnBrk="1" hangingPunct="1"/>
            <a:r>
              <a:rPr lang="en-US" sz="900" spc="-30" dirty="0"/>
              <a:t>Transition: Here’s another way to look at why starting early is key to your success.</a:t>
            </a:r>
          </a:p>
          <a:p>
            <a:pPr eaLnBrk="1" hangingPunct="1"/>
            <a:endParaRPr lang="en-US" sz="900" spc="-30" dirty="0"/>
          </a:p>
          <a:p>
            <a:pPr eaLnBrk="1" hangingPunct="1"/>
            <a:r>
              <a:rPr lang="en-US" sz="900" b="0" i="1" spc="-30" dirty="0"/>
              <a:t>This is a hypothetical illustration to represent the effects of compounding assets monthly assuming an annual rate of return of 7%. It does not reflect an actual investment or investment expenses or any taxes payable upon withdrawal. A periodic investment does not assure a profit or protect against a loss in declining markets. Returns are not guaranteed and may be less than or greater than the amounts illustrated. </a:t>
            </a:r>
          </a:p>
          <a:p>
            <a:endParaRPr lang="en-US" dirty="0"/>
          </a:p>
        </p:txBody>
      </p:sp>
    </p:spTree>
    <p:extLst>
      <p:ext uri="{BB962C8B-B14F-4D97-AF65-F5344CB8AC3E}">
        <p14:creationId xmlns:p14="http://schemas.microsoft.com/office/powerpoint/2010/main" val="1602448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900" b="0" dirty="0"/>
              <a:t>Main Idea: Investing vs. borrowing.</a:t>
            </a:r>
          </a:p>
          <a:p>
            <a:pPr eaLnBrk="1" hangingPunct="1"/>
            <a:r>
              <a:rPr lang="en-US" altLang="en-US" sz="900" b="0" dirty="0"/>
              <a:t>In 18 years, it could cost approximately $</a:t>
            </a:r>
            <a:r>
              <a:rPr lang="en-US" sz="900" b="0" dirty="0"/>
              <a:t>166,589</a:t>
            </a:r>
            <a:r>
              <a:rPr lang="en-US" altLang="en-US" sz="900" b="0" baseline="30000" dirty="0"/>
              <a:t>1</a:t>
            </a:r>
            <a:r>
              <a:rPr lang="en-US" altLang="en-US" sz="900" b="0" dirty="0"/>
              <a:t> to send a newborn to a public college for four years. The parents could wait until their child is 18 years old and borrow the money, paying interest on it for 15 years. That would ultimately cost them about $243,893, assuming a 5.50% interest rate on their loan.</a:t>
            </a:r>
          </a:p>
          <a:p>
            <a:pPr eaLnBrk="1" hangingPunct="1"/>
            <a:r>
              <a:rPr lang="en-US" altLang="en-US" sz="900" b="0" dirty="0"/>
              <a:t>Alternatively, when the child is born, the parents could begin investing $394 monthly in a tax-advantaged investment plan earning a hypothetical 7% (before taxes). Over the course of 18 years, their cumulative investment would grow to cover the amount needed. In this example, the parents save almost $160,000 by investing now, rather than borrowing later!</a:t>
            </a:r>
          </a:p>
          <a:p>
            <a:pPr eaLnBrk="1" hangingPunct="1"/>
            <a:r>
              <a:rPr lang="en-US" altLang="en-US" sz="900" b="0" dirty="0"/>
              <a:t>Transition: Now let’s compare education savings options.</a:t>
            </a:r>
          </a:p>
          <a:p>
            <a:pPr eaLnBrk="1" hangingPunct="1"/>
            <a:endParaRPr lang="en-US" altLang="en-US" sz="900" b="0" dirty="0"/>
          </a:p>
          <a:p>
            <a:pPr>
              <a:spcAft>
                <a:spcPts val="0"/>
              </a:spcAft>
            </a:pPr>
            <a:r>
              <a:rPr lang="en-US" altLang="en-US" sz="900" b="0" dirty="0"/>
              <a:t>1. Source: The College Board, </a:t>
            </a:r>
            <a:r>
              <a:rPr lang="en-US" altLang="en-US" sz="900" b="0" i="1" dirty="0"/>
              <a:t>Trends in College Pricing, </a:t>
            </a:r>
            <a:r>
              <a:rPr lang="en-US" altLang="en-US" sz="900" b="0" dirty="0"/>
              <a:t>2023. Projected cost based upon child’s entrance to college for four years at a public college. Figure is based upon the 2.72% 10-year average annual increase in public college costs, as reported by The College Board for the 2023-24 school year. Cost includes tuition, fees and room and board. </a:t>
            </a:r>
          </a:p>
          <a:p>
            <a:pPr>
              <a:spcAft>
                <a:spcPts val="0"/>
              </a:spcAft>
            </a:pPr>
            <a:r>
              <a:rPr lang="en-US" altLang="en-US" sz="900" b="0" dirty="0"/>
              <a:t>2. The borrowing example assumes a fixed interest rate of 5.50% based on a subsidized Stafford loan issued between 7/1/2023-7/1/2024. Examples are for illustrative purposes only, are not representative of any particular investment, and do not take taxes into account. Investments do not guarantee any specific rate of return, and you may have a gain or a loss on the amounts invested. Periodic investing plans do not assure a profit and do not protect against loss in a declining market.</a:t>
            </a:r>
          </a:p>
          <a:p>
            <a:endParaRPr lang="en-US" altLang="en-US" sz="900" b="0" dirty="0"/>
          </a:p>
          <a:p>
            <a:endParaRPr lang="en-US" dirty="0"/>
          </a:p>
        </p:txBody>
      </p:sp>
      <p:sp>
        <p:nvSpPr>
          <p:cNvPr id="5" name="Footer Placeholder 3">
            <a:extLst>
              <a:ext uri="{FF2B5EF4-FFF2-40B4-BE49-F238E27FC236}">
                <a16:creationId xmlns:a16="http://schemas.microsoft.com/office/drawing/2014/main" id="{E70D6AA1-D99A-4FB6-973D-31F45816B030}"/>
              </a:ext>
            </a:extLst>
          </p:cNvPr>
          <p:cNvSpPr txBox="1">
            <a:spLocks/>
          </p:cNvSpPr>
          <p:nvPr/>
        </p:nvSpPr>
        <p:spPr>
          <a:xfrm>
            <a:off x="-3463" y="9095565"/>
            <a:ext cx="2775347" cy="435201"/>
          </a:xfrm>
          <a:prstGeom prst="rect">
            <a:avLst/>
          </a:prstGeom>
        </p:spPr>
        <p:txBody>
          <a:bodyPr vert="horz" lIns="0" tIns="0" rIns="0" bIns="0" rtlCol="0" anchor="b"/>
          <a:lstStyle>
            <a:defPPr>
              <a:defRPr lang="en-US"/>
            </a:defPPr>
            <a:lvl1pPr marL="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529 FAID 0</a:t>
            </a:r>
            <a:r>
              <a:rPr lang="pl-PL"/>
              <a:t>7</a:t>
            </a:r>
            <a:r>
              <a:rPr lang="en-US"/>
              <a:t>/1</a:t>
            </a:r>
            <a:r>
              <a:rPr lang="pl-PL"/>
              <a:t>8</a:t>
            </a:r>
            <a:endParaRPr lang="en-US"/>
          </a:p>
        </p:txBody>
      </p:sp>
    </p:spTree>
    <p:extLst>
      <p:ext uri="{BB962C8B-B14F-4D97-AF65-F5344CB8AC3E}">
        <p14:creationId xmlns:p14="http://schemas.microsoft.com/office/powerpoint/2010/main" val="14372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825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dirty="0"/>
              <a:t>Main Point: Other types of savings vehicles for college include: </a:t>
            </a:r>
          </a:p>
          <a:p>
            <a:pPr eaLnBrk="1" hangingPunct="1"/>
            <a:endParaRPr lang="en-US" sz="900" dirty="0"/>
          </a:p>
          <a:p>
            <a:pPr lvl="1" indent="-114284">
              <a:buFontTx/>
              <a:buChar char="•"/>
            </a:pPr>
            <a:r>
              <a:rPr lang="en-US" sz="900" dirty="0"/>
              <a:t>An Uniform Gift to Minors Act (UGMA) or Uniform Transfer to Minors Act (UTMA) and;</a:t>
            </a:r>
          </a:p>
          <a:p>
            <a:pPr lvl="1" indent="-114284">
              <a:buFontTx/>
              <a:buChar char="•"/>
            </a:pPr>
            <a:r>
              <a:rPr lang="en-US" sz="900" dirty="0"/>
              <a:t>Coverdell Education Savings Account, which was formerly known as an Education IRA. </a:t>
            </a:r>
          </a:p>
          <a:p>
            <a:pPr lvl="1" indent="-114284">
              <a:buFontTx/>
              <a:buChar char="•"/>
            </a:pPr>
            <a:r>
              <a:rPr lang="en-US" sz="900" dirty="0"/>
              <a:t>You may have already considered these options. While they offer some advantages similar to a 529 plan, none provides the same competitive combination of features offered by a 529 plan.</a:t>
            </a:r>
          </a:p>
          <a:p>
            <a:pPr lvl="1" indent="-114284">
              <a:buFontTx/>
              <a:buChar char="•"/>
            </a:pPr>
            <a:r>
              <a:rPr lang="en-US" sz="900" dirty="0"/>
              <a:t>Let</a:t>
            </a:r>
            <a:r>
              <a:rPr lang="pl-PL" sz="900" dirty="0"/>
              <a:t>’</a:t>
            </a:r>
            <a:r>
              <a:rPr lang="en-US" sz="900" dirty="0"/>
              <a:t>s take a closer look and do a comparison.</a:t>
            </a:r>
          </a:p>
          <a:p>
            <a:endParaRPr lang="en-US" dirty="0"/>
          </a:p>
        </p:txBody>
      </p:sp>
    </p:spTree>
    <p:extLst>
      <p:ext uri="{BB962C8B-B14F-4D97-AF65-F5344CB8AC3E}">
        <p14:creationId xmlns:p14="http://schemas.microsoft.com/office/powerpoint/2010/main" val="375573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a:t>Main Point: Here’s what we’ll discuss today.</a:t>
            </a:r>
          </a:p>
          <a:p>
            <a:pPr eaLnBrk="1" hangingPunct="1"/>
            <a:r>
              <a:rPr lang="en-US" sz="900"/>
              <a:t>	</a:t>
            </a:r>
          </a:p>
          <a:p>
            <a:pPr eaLnBrk="1" hangingPunct="1"/>
            <a:r>
              <a:rPr lang="en-US" sz="900"/>
              <a:t>Let’s begin.</a:t>
            </a:r>
          </a:p>
          <a:p>
            <a:pPr lvl="1" indent="-114284" defTabSz="914277">
              <a:buFontTx/>
              <a:buChar char="•"/>
              <a:defRPr/>
            </a:pPr>
            <a:r>
              <a:rPr lang="en-US" sz="900"/>
              <a:t>First, we’ll talk about the Current Education Landscape. </a:t>
            </a:r>
          </a:p>
          <a:p>
            <a:pPr lvl="1" indent="-114284" defTabSz="914277">
              <a:buFontTx/>
              <a:buChar char="•"/>
              <a:defRPr/>
            </a:pPr>
            <a:r>
              <a:rPr lang="en-US" sz="900"/>
              <a:t>Second, I’ll share some history of how 529 plans began.</a:t>
            </a:r>
          </a:p>
          <a:p>
            <a:pPr lvl="1" indent="-114284" defTabSz="914277">
              <a:buFontTx/>
              <a:buChar char="•"/>
              <a:defRPr/>
            </a:pPr>
            <a:r>
              <a:rPr lang="en-US" sz="900"/>
              <a:t>Third, I’ll review different ways of saving for education.</a:t>
            </a:r>
          </a:p>
          <a:p>
            <a:pPr lvl="1" indent="-114284" defTabSz="914277">
              <a:buFontTx/>
              <a:buChar char="•"/>
              <a:defRPr/>
            </a:pPr>
            <a:r>
              <a:rPr lang="en-US" sz="900"/>
              <a:t>Fourth, I’ll talk about the tax treatment of 529 plans. </a:t>
            </a:r>
          </a:p>
          <a:p>
            <a:pPr lvl="1" indent="-114284" defTabSz="914277">
              <a:buFontTx/>
              <a:buChar char="•"/>
              <a:defRPr/>
            </a:pPr>
            <a:r>
              <a:rPr lang="en-US" sz="900"/>
              <a:t>Fifth, I’ll review the myths and facts about 529 plans. </a:t>
            </a:r>
          </a:p>
          <a:p>
            <a:pPr lvl="1" indent="-114284">
              <a:buFontTx/>
              <a:buChar char="•"/>
            </a:pPr>
            <a:r>
              <a:rPr lang="en-US" sz="900"/>
              <a:t>Also, I’ll talk about the Franklin Templeton 529 Plan, along with sharing the special benefits for New Jersey residents.</a:t>
            </a:r>
          </a:p>
          <a:p>
            <a:pPr eaLnBrk="1" hangingPunct="1"/>
            <a:r>
              <a:rPr lang="en-US" sz="900"/>
              <a:t>Please feel free to ask questions at any point. I want our time together to be as helpful to you as possible. </a:t>
            </a:r>
          </a:p>
          <a:p>
            <a:endParaRPr lang="en-US"/>
          </a:p>
        </p:txBody>
      </p:sp>
    </p:spTree>
    <p:extLst>
      <p:ext uri="{BB962C8B-B14F-4D97-AF65-F5344CB8AC3E}">
        <p14:creationId xmlns:p14="http://schemas.microsoft.com/office/powerpoint/2010/main" val="1009223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3263"/>
            <a:ext cx="4687888" cy="3514725"/>
          </a:xfrm>
        </p:spPr>
      </p:sp>
      <p:sp>
        <p:nvSpPr>
          <p:cNvPr id="3" name="Notes Placeholder 2"/>
          <p:cNvSpPr>
            <a:spLocks noGrp="1"/>
          </p:cNvSpPr>
          <p:nvPr>
            <p:ph type="body" idx="1"/>
          </p:nvPr>
        </p:nvSpPr>
        <p:spPr/>
        <p:txBody>
          <a:bodyPr/>
          <a:lstStyle/>
          <a:p>
            <a:r>
              <a:rPr lang="en-US" dirty="0"/>
              <a:t>Here’s a comparison of different ways to save for college education, 529 plans, custodial accounts, and Roth IRAs. </a:t>
            </a:r>
          </a:p>
        </p:txBody>
      </p:sp>
      <p:sp>
        <p:nvSpPr>
          <p:cNvPr id="4" name="Header Placeholder 3"/>
          <p:cNvSpPr>
            <a:spLocks noGrp="1"/>
          </p:cNvSpPr>
          <p:nvPr>
            <p:ph type="hdr" sz="quarter" idx="10"/>
          </p:nvPr>
        </p:nvSpPr>
        <p:spPr/>
        <p:txBody>
          <a:bodyPr/>
          <a:lstStyle/>
          <a:p>
            <a:r>
              <a:rPr lang="en-US"/>
              <a:t>Presentation Title</a:t>
            </a:r>
          </a:p>
        </p:txBody>
      </p:sp>
      <p:sp>
        <p:nvSpPr>
          <p:cNvPr id="5" name="Date Placeholder 4"/>
          <p:cNvSpPr>
            <a:spLocks noGrp="1"/>
          </p:cNvSpPr>
          <p:nvPr>
            <p:ph type="dt" idx="11"/>
          </p:nvPr>
        </p:nvSpPr>
        <p:spPr/>
        <p:txBody>
          <a:bodyPr/>
          <a:lstStyle/>
          <a:p>
            <a:fld id="{BBCA8D55-600F-483B-845E-71D903E9E6A3}" type="datetime1">
              <a:rPr lang="en-US" smtClean="0"/>
              <a:t>12/30/2025</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Slide Number Placeholder 6"/>
          <p:cNvSpPr>
            <a:spLocks noGrp="1"/>
          </p:cNvSpPr>
          <p:nvPr>
            <p:ph type="sldNum" sz="quarter" idx="13"/>
          </p:nvPr>
        </p:nvSpPr>
        <p:spPr/>
        <p:txBody>
          <a:bodyPr/>
          <a:lstStyle/>
          <a:p>
            <a:fld id="{4FBD5869-E701-44DB-B9C5-C7F7FB528C06}" type="slidenum">
              <a:rPr lang="en-US" smtClean="0"/>
              <a:pPr/>
              <a:t>20</a:t>
            </a:fld>
            <a:endParaRPr lang="en-US"/>
          </a:p>
        </p:txBody>
      </p:sp>
    </p:spTree>
    <p:extLst>
      <p:ext uri="{BB962C8B-B14F-4D97-AF65-F5344CB8AC3E}">
        <p14:creationId xmlns:p14="http://schemas.microsoft.com/office/powerpoint/2010/main" val="2163233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t>Main Idea: Transition Slide.</a:t>
            </a:r>
          </a:p>
          <a:p>
            <a:r>
              <a:rPr lang="en-US" b="0"/>
              <a:t>Of course not all clients are dealing with short term issues. Those who have longer to plan for education will have different questions.</a:t>
            </a:r>
          </a:p>
          <a:p>
            <a:r>
              <a:rPr lang="en-US" b="0"/>
              <a:t>The long-term still shows necessity of saving for education</a:t>
            </a:r>
          </a:p>
          <a:p>
            <a:endParaRPr lang="en-US" b="0"/>
          </a:p>
          <a:p>
            <a:r>
              <a:rPr lang="en-US" b="0"/>
              <a:t>Education isn’t going away</a:t>
            </a:r>
          </a:p>
          <a:p>
            <a:endParaRPr lang="en-US" b="0"/>
          </a:p>
          <a:p>
            <a:r>
              <a:rPr lang="en-US" b="0"/>
              <a:t>Education costs aren’t going away</a:t>
            </a:r>
          </a:p>
          <a:p>
            <a:endParaRPr lang="en-US"/>
          </a:p>
        </p:txBody>
      </p:sp>
    </p:spTree>
    <p:extLst>
      <p:ext uri="{BB962C8B-B14F-4D97-AF65-F5344CB8AC3E}">
        <p14:creationId xmlns:p14="http://schemas.microsoft.com/office/powerpoint/2010/main" val="77819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sz="1000" u="sng" dirty="0">
                <a:solidFill>
                  <a:srgbClr val="FF0000"/>
                </a:solidFill>
              </a:rPr>
              <a:t>Note: Please remove the last bullet (</a:t>
            </a:r>
            <a:r>
              <a:rPr lang="en-US" sz="1000" u="sng" kern="0" dirty="0">
                <a:solidFill>
                  <a:srgbClr val="3769FF"/>
                </a:solidFill>
              </a:rPr>
              <a:t>Tax-Free Wealth Transfer) </a:t>
            </a:r>
            <a:r>
              <a:rPr lang="en-US" sz="1000" u="sng" dirty="0">
                <a:solidFill>
                  <a:srgbClr val="FF0000"/>
                </a:solidFill>
              </a:rPr>
              <a:t>for </a:t>
            </a:r>
            <a:r>
              <a:rPr lang="en-US" sz="1000" u="sng" dirty="0">
                <a:ea typeface="Times New Roman" panose="02020603050405020304" pitchFamily="18" charset="0"/>
              </a:rPr>
              <a:t>Ameriprise.</a:t>
            </a:r>
            <a:endParaRPr lang="en-US" sz="1000" u="sng" dirty="0">
              <a:solidFill>
                <a:srgbClr val="FF0000"/>
              </a:solidFill>
            </a:endParaRPr>
          </a:p>
        </p:txBody>
      </p:sp>
    </p:spTree>
    <p:extLst>
      <p:ext uri="{BB962C8B-B14F-4D97-AF65-F5344CB8AC3E}">
        <p14:creationId xmlns:p14="http://schemas.microsoft.com/office/powerpoint/2010/main" val="3867412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9753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2404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900" b="0" dirty="0">
                <a:ea typeface="Calibri" panose="020F0502020204030204" pitchFamily="34" charset="0"/>
              </a:rPr>
              <a:t>Through a special Section 529 provision, Owners may effectively use five years of their annual gift tax exclusion all at once:</a:t>
            </a:r>
          </a:p>
          <a:p>
            <a:pPr marL="1599984" lvl="3" indent="-228569">
              <a:spcAft>
                <a:spcPts val="0"/>
              </a:spcAft>
              <a:buFont typeface="Arial" panose="020B0604020202020204" pitchFamily="34" charset="0"/>
              <a:buChar char="•"/>
              <a:tabLst>
                <a:tab pos="1828553" algn="l"/>
              </a:tabLst>
            </a:pPr>
            <a:r>
              <a:rPr lang="en-US" sz="900" dirty="0">
                <a:ea typeface="Calibri" panose="020F0502020204030204" pitchFamily="34" charset="0"/>
              </a:rPr>
              <a:t>$90,000 for individual filers</a:t>
            </a:r>
          </a:p>
          <a:p>
            <a:pPr marL="1599984" lvl="3" indent="-228569">
              <a:spcAft>
                <a:spcPts val="0"/>
              </a:spcAft>
              <a:buFont typeface="Arial" panose="020B0604020202020204" pitchFamily="34" charset="0"/>
              <a:buChar char="•"/>
              <a:tabLst>
                <a:tab pos="1828553" algn="l"/>
              </a:tabLst>
            </a:pPr>
            <a:r>
              <a:rPr lang="en-US" sz="900" dirty="0">
                <a:ea typeface="Calibri" panose="020F0502020204030204" pitchFamily="34" charset="0"/>
              </a:rPr>
              <a:t>$180,000 for joint filers.*</a:t>
            </a:r>
          </a:p>
          <a:p>
            <a:pPr>
              <a:tabLst>
                <a:tab pos="1828553" algn="l"/>
              </a:tabLst>
            </a:pPr>
            <a:r>
              <a:rPr lang="en-US" sz="900" b="0" dirty="0">
                <a:ea typeface="Calibri" panose="020F0502020204030204" pitchFamily="34" charset="0"/>
              </a:rPr>
              <a:t>*In any year during which you 529 contributions for a particular beneficiary exceed the Annual Gift Tax Exclusion amount, you may make an election on Form 709 to spread the contributions ratably over five years (20% per year) for gift-tax purposes. This permits frontloading of up to $90,000 (in 2024) per beneficiary (or $180,000 for a married couple) into a 529 plan without generating a taxable gift, assuming no other gifts to that beneficiary are made during the five calendar-year period. If you make the five-year election and die before the fifth calendar year, the contributions allocated to the years after your death are included in your taxable estate.</a:t>
            </a:r>
          </a:p>
          <a:p>
            <a:pPr defTabSz="914277">
              <a:tabLst>
                <a:tab pos="1828553" algn="l"/>
              </a:tabLst>
              <a:defRPr/>
            </a:pPr>
            <a:r>
              <a:rPr lang="en-US" sz="900" b="0" dirty="0">
                <a:ea typeface="Calibri" panose="020F0502020204030204" pitchFamily="34" charset="0"/>
              </a:rPr>
              <a:t>*Contributions in excess of the annual Gift Tax Exclusion ($18,000 for individuals; $36,000 for joint filers) – or the Section 529 5-year “Forward-Gifting” provision limits ($90,000 for individuals; $180,000 for joint filers) – would be deducted from the </a:t>
            </a:r>
            <a:r>
              <a:rPr lang="en-US" sz="900" b="0" dirty="0" err="1">
                <a:ea typeface="Calibri" panose="020F0502020204030204" pitchFamily="34" charset="0"/>
              </a:rPr>
              <a:t>Giftor’s</a:t>
            </a:r>
            <a:r>
              <a:rPr lang="en-US" sz="900" b="0" dirty="0">
                <a:ea typeface="Calibri" panose="020F0502020204030204" pitchFamily="34" charset="0"/>
              </a:rPr>
              <a:t> Lifetime Unified Credit.</a:t>
            </a:r>
          </a:p>
          <a:p>
            <a:endParaRPr lang="en-US" dirty="0"/>
          </a:p>
        </p:txBody>
      </p:sp>
    </p:spTree>
    <p:extLst>
      <p:ext uri="{BB962C8B-B14F-4D97-AF65-F5344CB8AC3E}">
        <p14:creationId xmlns:p14="http://schemas.microsoft.com/office/powerpoint/2010/main" val="13239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900" b="0" dirty="0">
                <a:ea typeface="Calibri" panose="020F0502020204030204" pitchFamily="34" charset="0"/>
              </a:rPr>
              <a:t>Through a special Section 529 provision, Owners may effectively use five years of their annual gift tax exclusion all at once:</a:t>
            </a:r>
          </a:p>
          <a:p>
            <a:pPr marL="1599984" lvl="3" indent="-228569">
              <a:spcAft>
                <a:spcPts val="0"/>
              </a:spcAft>
              <a:buFont typeface="Arial" panose="020B0604020202020204" pitchFamily="34" charset="0"/>
              <a:buChar char="•"/>
              <a:tabLst>
                <a:tab pos="1828553" algn="l"/>
              </a:tabLst>
            </a:pPr>
            <a:r>
              <a:rPr lang="en-US" sz="900" dirty="0">
                <a:ea typeface="Calibri" panose="020F0502020204030204" pitchFamily="34" charset="0"/>
              </a:rPr>
              <a:t>$90,000 for individual filers</a:t>
            </a:r>
          </a:p>
          <a:p>
            <a:pPr marL="1599984" lvl="3" indent="-228569">
              <a:spcAft>
                <a:spcPts val="0"/>
              </a:spcAft>
              <a:buFont typeface="Arial" panose="020B0604020202020204" pitchFamily="34" charset="0"/>
              <a:buChar char="•"/>
              <a:tabLst>
                <a:tab pos="1828553" algn="l"/>
              </a:tabLst>
            </a:pPr>
            <a:r>
              <a:rPr lang="en-US" sz="900" dirty="0">
                <a:ea typeface="Calibri" panose="020F0502020204030204" pitchFamily="34" charset="0"/>
              </a:rPr>
              <a:t>$180,000 for joint filers.*</a:t>
            </a:r>
          </a:p>
          <a:p>
            <a:pPr>
              <a:tabLst>
                <a:tab pos="1828553" algn="l"/>
              </a:tabLst>
            </a:pPr>
            <a:r>
              <a:rPr lang="en-US" sz="900" b="0" dirty="0">
                <a:ea typeface="Calibri" panose="020F0502020204030204" pitchFamily="34" charset="0"/>
              </a:rPr>
              <a:t>*In any year during which you 529 contributions for a particular beneficiary exceed the Annual Gift Tax Exclusion amount, you may make an election on Form 709 to spread the contributions ratably over five years (20% per year) for gift-tax purposes. This permits frontloading of up to $90,000 (in 2024) per beneficiary (or $180,000 for a married couple) into a 529 plan without generating a taxable gift, assuming no other gifts to that beneficiary are made during the five calendar-year period. If you make the five-year election and die before the fifth calendar year, the contributions allocated to the years after your death are included in your taxable estate.</a:t>
            </a:r>
          </a:p>
          <a:p>
            <a:pPr defTabSz="914277">
              <a:tabLst>
                <a:tab pos="1828553" algn="l"/>
              </a:tabLst>
              <a:defRPr/>
            </a:pPr>
            <a:r>
              <a:rPr lang="en-US" sz="900" b="0" dirty="0">
                <a:ea typeface="Calibri" panose="020F0502020204030204" pitchFamily="34" charset="0"/>
              </a:rPr>
              <a:t>*Contributions in excess of the annual Gift Tax Exclusion ($18,000 for individuals; $36,000 for joint filers) – or the Section 529 5-year “Forward-Gifting” provision limits ($90,000 for individuals; $180,000 for joint filers) – would be deducted from the </a:t>
            </a:r>
            <a:r>
              <a:rPr lang="en-US" sz="900" b="0" dirty="0" err="1">
                <a:ea typeface="Calibri" panose="020F0502020204030204" pitchFamily="34" charset="0"/>
              </a:rPr>
              <a:t>Giftor’s</a:t>
            </a:r>
            <a:r>
              <a:rPr lang="en-US" sz="900" b="0" dirty="0">
                <a:ea typeface="Calibri" panose="020F0502020204030204" pitchFamily="34" charset="0"/>
              </a:rPr>
              <a:t> Lifetime Unified Credit.</a:t>
            </a:r>
          </a:p>
          <a:p>
            <a:endParaRPr lang="en-US" dirty="0"/>
          </a:p>
        </p:txBody>
      </p:sp>
    </p:spTree>
    <p:extLst>
      <p:ext uri="{BB962C8B-B14F-4D97-AF65-F5344CB8AC3E}">
        <p14:creationId xmlns:p14="http://schemas.microsoft.com/office/powerpoint/2010/main" val="3032391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t>Maria didn’t realize the flexibility that 529 plans offer. She agrees it’s a great way to remove some assets from her estate. In the end, she is able to gift $90,000 to each of her 5 grandchildren, thus removing $400,000 from her estate. And her legacy will live on for her future great-grandchildren, as she has helped relieve some of the burden of their college costs.</a:t>
            </a:r>
          </a:p>
          <a:p>
            <a:endParaRPr lang="en-US" dirty="0"/>
          </a:p>
        </p:txBody>
      </p:sp>
    </p:spTree>
    <p:extLst>
      <p:ext uri="{BB962C8B-B14F-4D97-AF65-F5344CB8AC3E}">
        <p14:creationId xmlns:p14="http://schemas.microsoft.com/office/powerpoint/2010/main" val="757469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Date Placeholder 4"/>
          <p:cNvSpPr>
            <a:spLocks noGrp="1"/>
          </p:cNvSpPr>
          <p:nvPr>
            <p:ph type="dt" idx="11"/>
          </p:nvPr>
        </p:nvSpPr>
        <p:spPr/>
        <p:txBody>
          <a:bodyPr/>
          <a:lstStyle/>
          <a:p>
            <a:fld id="{5679E40A-45D0-4455-8357-B0744AD51DA2}" type="datetime1">
              <a:rPr lang="en-US" smtClean="0"/>
              <a:t>12/30/2025</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Slide Number Placeholder 6"/>
          <p:cNvSpPr>
            <a:spLocks noGrp="1"/>
          </p:cNvSpPr>
          <p:nvPr>
            <p:ph type="sldNum" sz="quarter" idx="13"/>
          </p:nvPr>
        </p:nvSpPr>
        <p:spPr/>
        <p:txBody>
          <a:bodyPr/>
          <a:lstStyle/>
          <a:p>
            <a:fld id="{4FBD5869-E701-44DB-B9C5-C7F7FB528C06}" type="slidenum">
              <a:rPr lang="en-US" smtClean="0"/>
              <a:pPr/>
              <a:t>28</a:t>
            </a:fld>
            <a:endParaRPr lang="en-US"/>
          </a:p>
        </p:txBody>
      </p:sp>
    </p:spTree>
    <p:extLst>
      <p:ext uri="{BB962C8B-B14F-4D97-AF65-F5344CB8AC3E}">
        <p14:creationId xmlns:p14="http://schemas.microsoft.com/office/powerpoint/2010/main" val="2889461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4674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119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9531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6569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a typeface="Times New Roman" panose="02020603050405020304" pitchFamily="18" charset="0"/>
              </a:rPr>
              <a:t>Do not share with Raymond James, Edward Jones, Ameriprise.</a:t>
            </a:r>
          </a:p>
          <a:p>
            <a:endParaRPr lang="en-US" sz="1000" b="0" dirty="0">
              <a:ea typeface="Times New Roman" panose="02020603050405020304" pitchFamily="18" charset="0"/>
            </a:endParaRPr>
          </a:p>
          <a:p>
            <a:r>
              <a:rPr lang="en-US" sz="1000" b="0" dirty="0"/>
              <a:t>Assets in accounts owned by a parent are considered parental assets on the FAFSA, however a maximum of 5.64% of parental assets are counted in determining the Student Aid Index (SAI) compared to student assets, which are counted at 20%. ​</a:t>
            </a:r>
          </a:p>
          <a:p>
            <a:endParaRPr lang="en-US" sz="1000" b="0" dirty="0"/>
          </a:p>
          <a:p>
            <a:r>
              <a:rPr lang="en-US" sz="1000" b="0" dirty="0"/>
              <a:t>Qualified distributions from a student-owned or parent-owned 529 account to pay for this year’s college expenses are not included in the “base-year income” that would reduce college financial aid eligibility.​</a:t>
            </a:r>
          </a:p>
          <a:p>
            <a:endParaRPr lang="en-US" sz="1000" b="0" dirty="0"/>
          </a:p>
          <a:p>
            <a:r>
              <a:rPr lang="en-US" sz="1000" b="0" dirty="0"/>
              <a:t>Assets held in a 529 account owned by a grandparent, other relative or anyone else besides a dependent student or one of their parents will have no effect on the student’s FAFSA. ​</a:t>
            </a:r>
          </a:p>
          <a:p>
            <a:endParaRPr lang="en-US" sz="1000" b="0" dirty="0"/>
          </a:p>
          <a:p>
            <a:r>
              <a:rPr lang="en-US" sz="1000" b="0" dirty="0"/>
              <a:t>Qualified 529 plan distributions from accounts own by grandparents and anyone else are not reported as income on the FAFSA.​</a:t>
            </a:r>
          </a:p>
          <a:p>
            <a:endParaRPr lang="en-US" sz="1000" dirty="0"/>
          </a:p>
        </p:txBody>
      </p:sp>
    </p:spTree>
    <p:extLst>
      <p:ext uri="{BB962C8B-B14F-4D97-AF65-F5344CB8AC3E}">
        <p14:creationId xmlns:p14="http://schemas.microsoft.com/office/powerpoint/2010/main" val="2107843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6282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726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7760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dirty="0"/>
              <a:t>Main Point: Summarize seminar.</a:t>
            </a:r>
          </a:p>
          <a:p>
            <a:pPr eaLnBrk="1" hangingPunct="1"/>
            <a:endParaRPr lang="en-US" sz="900" dirty="0"/>
          </a:p>
          <a:p>
            <a:pPr eaLnBrk="1" hangingPunct="1"/>
            <a:r>
              <a:rPr lang="en-US" sz="900" dirty="0"/>
              <a:t>We’ve covered a lot of information today. I think it would be helpful to do a quick recap of the topics we’ve discussed. </a:t>
            </a:r>
          </a:p>
          <a:p>
            <a:pPr lvl="1" indent="-114284">
              <a:buFontTx/>
              <a:buChar char="•"/>
            </a:pPr>
            <a:r>
              <a:rPr lang="en-US" sz="900" dirty="0"/>
              <a:t>You’re here today for information about how to finance an education. </a:t>
            </a:r>
            <a:br>
              <a:rPr lang="en-US" sz="900" dirty="0"/>
            </a:br>
            <a:r>
              <a:rPr lang="en-US" sz="900" dirty="0"/>
              <a:t>I hope what I’ve provided helps you believe that you can afford to finance a higher education that will empower a loved one.</a:t>
            </a:r>
          </a:p>
          <a:p>
            <a:pPr lvl="1" indent="-114284">
              <a:buFontTx/>
              <a:buChar char="•"/>
            </a:pPr>
            <a:r>
              <a:rPr lang="en-US" sz="900" dirty="0"/>
              <a:t>Remember: Start small if you have to, but start now.</a:t>
            </a:r>
          </a:p>
          <a:p>
            <a:pPr lvl="1" indent="-114284">
              <a:buFontTx/>
              <a:buChar char="•"/>
            </a:pPr>
            <a:r>
              <a:rPr lang="en-US" sz="900" dirty="0"/>
              <a:t>Although other investment vehicles are available, 529 plans may be the most advantageous way available today to pursue your education savings objectives.</a:t>
            </a:r>
          </a:p>
          <a:p>
            <a:pPr lvl="1" indent="-114284">
              <a:buFontTx/>
              <a:buChar char="•"/>
            </a:pPr>
            <a:r>
              <a:rPr lang="en-US" sz="900" dirty="0"/>
              <a:t>Franklin Templeton 529 College Savings Plan provides the advantages of world-class investment management and proven financial services capabilities—all available to you in one plan.</a:t>
            </a:r>
          </a:p>
          <a:p>
            <a:endParaRPr lang="en-US" dirty="0"/>
          </a:p>
        </p:txBody>
      </p:sp>
    </p:spTree>
    <p:extLst>
      <p:ext uri="{BB962C8B-B14F-4D97-AF65-F5344CB8AC3E}">
        <p14:creationId xmlns:p14="http://schemas.microsoft.com/office/powerpoint/2010/main" val="819761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dirty="0"/>
              <a:t>Main Point: Call to action.</a:t>
            </a:r>
          </a:p>
          <a:p>
            <a:pPr lvl="1" indent="-114284">
              <a:buFontTx/>
              <a:buChar char="•"/>
            </a:pPr>
            <a:endParaRPr lang="en-US" sz="900" b="1" dirty="0"/>
          </a:p>
          <a:p>
            <a:pPr eaLnBrk="1" hangingPunct="1"/>
            <a:r>
              <a:rPr lang="en-US" sz="900" b="0" dirty="0"/>
              <a:t>Now it’s time to put what we’ve discussed into action. </a:t>
            </a:r>
          </a:p>
          <a:p>
            <a:pPr lvl="1" indent="-114284">
              <a:buFontTx/>
              <a:buChar char="•"/>
            </a:pPr>
            <a:r>
              <a:rPr lang="en-US" sz="900" dirty="0"/>
              <a:t>By attending this seminar, you’ve already taken an important first step. You’ve learned about the importance of developing an education savings strategy early and how 529 plans can help you. </a:t>
            </a:r>
          </a:p>
          <a:p>
            <a:pPr lvl="1" indent="-114284">
              <a:buFontTx/>
              <a:buChar char="•"/>
            </a:pPr>
            <a:r>
              <a:rPr lang="en-US" sz="900" dirty="0"/>
              <a:t>Next, leverage the benefit of a financial professional and identify an appropriate investment strategy for your personal situation.</a:t>
            </a:r>
          </a:p>
          <a:p>
            <a:pPr lvl="1" indent="-114284">
              <a:buFontTx/>
              <a:buChar char="•"/>
            </a:pPr>
            <a:r>
              <a:rPr lang="en-US" sz="900" dirty="0"/>
              <a:t>Lastly, review the Franklin Templeton 529 College Savings Plan Investor Kit. </a:t>
            </a:r>
          </a:p>
          <a:p>
            <a:pPr lvl="1" indent="-114284">
              <a:buFontTx/>
              <a:buChar char="•"/>
            </a:pPr>
            <a:r>
              <a:rPr lang="en-US" sz="900" dirty="0"/>
              <a:t>If you would like to discuss developing a 529 investment strategy, please speak to me after this presentation. We can set up a personal consultation and tailor a plan specifically for you.</a:t>
            </a:r>
          </a:p>
          <a:p>
            <a:pPr lvl="1" indent="-114284">
              <a:buFontTx/>
              <a:buChar char="•"/>
            </a:pPr>
            <a:r>
              <a:rPr lang="en-US" sz="900" dirty="0"/>
              <a:t>Thank you for your time. </a:t>
            </a:r>
          </a:p>
          <a:p>
            <a:pPr lvl="1" indent="-114284">
              <a:buFontTx/>
              <a:buChar char="•"/>
            </a:pPr>
            <a:r>
              <a:rPr lang="en-US" sz="900" dirty="0"/>
              <a:t>Any questions?</a:t>
            </a:r>
          </a:p>
          <a:p>
            <a:endParaRPr lang="en-US" dirty="0"/>
          </a:p>
        </p:txBody>
      </p:sp>
    </p:spTree>
    <p:extLst>
      <p:ext uri="{BB962C8B-B14F-4D97-AF65-F5344CB8AC3E}">
        <p14:creationId xmlns:p14="http://schemas.microsoft.com/office/powerpoint/2010/main" val="418059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5301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8292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EFB6C-1040-ADFD-8A71-C5F3CDD03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C467F-57FD-2E66-E7C1-3F64C56A6566}"/>
              </a:ext>
            </a:extLst>
          </p:cNvPr>
          <p:cNvSpPr>
            <a:spLocks noGrp="1" noRot="1" noChangeAspect="1"/>
          </p:cNvSpPr>
          <p:nvPr>
            <p:ph type="sldImg"/>
          </p:nvPr>
        </p:nvSpPr>
        <p:spPr>
          <a:xfrm>
            <a:off x="1162050" y="703263"/>
            <a:ext cx="4687888" cy="3514725"/>
          </a:xfrm>
        </p:spPr>
      </p:sp>
      <p:sp>
        <p:nvSpPr>
          <p:cNvPr id="3" name="Notes Placeholder 2">
            <a:extLst>
              <a:ext uri="{FF2B5EF4-FFF2-40B4-BE49-F238E27FC236}">
                <a16:creationId xmlns:a16="http://schemas.microsoft.com/office/drawing/2014/main" id="{9BEF4C91-E470-9F97-D5B6-A8651B4C5FCB}"/>
              </a:ext>
            </a:extLst>
          </p:cNvPr>
          <p:cNvSpPr>
            <a:spLocks noGrp="1"/>
          </p:cNvSpPr>
          <p:nvPr>
            <p:ph type="body" idx="1"/>
          </p:nvPr>
        </p:nvSpPr>
        <p:spPr>
          <a:xfrm>
            <a:off x="228603" y="4332911"/>
            <a:ext cx="6537961" cy="4517286"/>
          </a:xfrm>
          <a:prstGeom prst="rect">
            <a:avLst/>
          </a:prstGeom>
        </p:spPr>
        <p:txBody>
          <a:bodyPr/>
          <a:lstStyle/>
          <a:p>
            <a:r>
              <a:rPr lang="en-US" dirty="0"/>
              <a:t>Here’s a look current costs (averages) for both public and private institutions as well as projected costs 18 years from now. </a:t>
            </a:r>
          </a:p>
        </p:txBody>
      </p:sp>
      <p:sp>
        <p:nvSpPr>
          <p:cNvPr id="4" name="Slide Number Placeholder 3">
            <a:extLst>
              <a:ext uri="{FF2B5EF4-FFF2-40B4-BE49-F238E27FC236}">
                <a16:creationId xmlns:a16="http://schemas.microsoft.com/office/drawing/2014/main" id="{D6FA6389-9164-7FEE-4896-9E14CAAA0C83}"/>
              </a:ext>
            </a:extLst>
          </p:cNvPr>
          <p:cNvSpPr>
            <a:spLocks noGrp="1"/>
          </p:cNvSpPr>
          <p:nvPr>
            <p:ph type="sldNum" sz="quarter" idx="10"/>
          </p:nvPr>
        </p:nvSpPr>
        <p:spPr/>
        <p:txBody>
          <a:bodyPr/>
          <a:lstStyle/>
          <a:p>
            <a:fld id="{4FBD5869-E701-44DB-B9C5-C7F7FB528C06}" type="slidenum">
              <a:rPr lang="en-US" smtClean="0"/>
              <a:pPr/>
              <a:t>5</a:t>
            </a:fld>
            <a:endParaRPr lang="en-US"/>
          </a:p>
        </p:txBody>
      </p:sp>
      <p:sp>
        <p:nvSpPr>
          <p:cNvPr id="5" name="Date Placeholder 4">
            <a:extLst>
              <a:ext uri="{FF2B5EF4-FFF2-40B4-BE49-F238E27FC236}">
                <a16:creationId xmlns:a16="http://schemas.microsoft.com/office/drawing/2014/main" id="{F558AE00-7A88-4AA1-ED10-BA5D1D7B780B}"/>
              </a:ext>
            </a:extLst>
          </p:cNvPr>
          <p:cNvSpPr>
            <a:spLocks noGrp="1"/>
          </p:cNvSpPr>
          <p:nvPr>
            <p:ph type="dt" idx="11"/>
          </p:nvPr>
        </p:nvSpPr>
        <p:spPr>
          <a:xfrm>
            <a:off x="228602" y="8850196"/>
            <a:ext cx="1402080" cy="276570"/>
          </a:xfrm>
        </p:spPr>
        <p:txBody>
          <a:bodyPr/>
          <a:lstStyle/>
          <a:p>
            <a:fld id="{15F993A9-22FD-40F7-971C-B13844C5D326}" type="datetime1">
              <a:rPr lang="en-US" smtClean="0"/>
              <a:t>12/30/2025</a:t>
            </a:fld>
            <a:endParaRPr lang="en-US"/>
          </a:p>
        </p:txBody>
      </p:sp>
      <p:sp>
        <p:nvSpPr>
          <p:cNvPr id="6" name="Footer Placeholder 5">
            <a:extLst>
              <a:ext uri="{FF2B5EF4-FFF2-40B4-BE49-F238E27FC236}">
                <a16:creationId xmlns:a16="http://schemas.microsoft.com/office/drawing/2014/main" id="{AF74C2D4-8BAD-0489-9846-3D2B760ECBD4}"/>
              </a:ext>
            </a:extLst>
          </p:cNvPr>
          <p:cNvSpPr>
            <a:spLocks noGrp="1"/>
          </p:cNvSpPr>
          <p:nvPr>
            <p:ph type="ftr" sz="quarter" idx="12"/>
          </p:nvPr>
        </p:nvSpPr>
        <p:spPr/>
        <p:txBody>
          <a:bodyPr/>
          <a:lstStyle/>
          <a:p>
            <a:pPr algn="r"/>
            <a:r>
              <a:rPr lang="en-US"/>
              <a:t>Lit Code XX/XX</a:t>
            </a:r>
          </a:p>
        </p:txBody>
      </p:sp>
      <p:sp>
        <p:nvSpPr>
          <p:cNvPr id="7" name="Header Placeholder 6">
            <a:extLst>
              <a:ext uri="{FF2B5EF4-FFF2-40B4-BE49-F238E27FC236}">
                <a16:creationId xmlns:a16="http://schemas.microsoft.com/office/drawing/2014/main" id="{0BB851CA-08CB-6341-1518-CC8E17CBF847}"/>
              </a:ext>
            </a:extLst>
          </p:cNvPr>
          <p:cNvSpPr>
            <a:spLocks noGrp="1"/>
          </p:cNvSpPr>
          <p:nvPr>
            <p:ph type="hdr" sz="quarter" idx="13"/>
          </p:nvPr>
        </p:nvSpPr>
        <p:spPr/>
        <p:txBody>
          <a:bodyPr/>
          <a:lstStyle/>
          <a:p>
            <a:r>
              <a:rPr lang="en-US"/>
              <a:t>Presentation Title</a:t>
            </a:r>
          </a:p>
        </p:txBody>
      </p:sp>
    </p:spTree>
    <p:extLst>
      <p:ext uri="{BB962C8B-B14F-4D97-AF65-F5344CB8AC3E}">
        <p14:creationId xmlns:p14="http://schemas.microsoft.com/office/powerpoint/2010/main" val="112582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3263"/>
            <a:ext cx="4687888" cy="3514725"/>
          </a:xfrm>
        </p:spPr>
      </p:sp>
      <p:sp>
        <p:nvSpPr>
          <p:cNvPr id="3" name="Notes Placeholder 2"/>
          <p:cNvSpPr>
            <a:spLocks noGrp="1"/>
          </p:cNvSpPr>
          <p:nvPr>
            <p:ph type="body" idx="1"/>
          </p:nvPr>
        </p:nvSpPr>
        <p:spPr/>
        <p:txBody>
          <a:bodyPr/>
          <a:lstStyle/>
          <a:p>
            <a:r>
              <a:rPr lang="en-US" dirty="0"/>
              <a:t>Before we get started, let’s look at the major trends within the higher education world. While the challenges are clear, college costs rising faster than overall inflation, student loan debt reaching critical levels, the reality is that college education still provides real, long-term value. </a:t>
            </a:r>
          </a:p>
        </p:txBody>
      </p:sp>
      <p:sp>
        <p:nvSpPr>
          <p:cNvPr id="4" name="Header Placeholder 3"/>
          <p:cNvSpPr>
            <a:spLocks noGrp="1"/>
          </p:cNvSpPr>
          <p:nvPr>
            <p:ph type="hdr" sz="quarter" idx="10"/>
          </p:nvPr>
        </p:nvSpPr>
        <p:spPr/>
        <p:txBody>
          <a:bodyPr/>
          <a:lstStyle/>
          <a:p>
            <a:r>
              <a:rPr lang="en-US"/>
              <a:t>Presentation Title</a:t>
            </a:r>
          </a:p>
        </p:txBody>
      </p:sp>
      <p:sp>
        <p:nvSpPr>
          <p:cNvPr id="5" name="Date Placeholder 4"/>
          <p:cNvSpPr>
            <a:spLocks noGrp="1"/>
          </p:cNvSpPr>
          <p:nvPr>
            <p:ph type="dt" idx="11"/>
          </p:nvPr>
        </p:nvSpPr>
        <p:spPr/>
        <p:txBody>
          <a:bodyPr/>
          <a:lstStyle/>
          <a:p>
            <a:fld id="{AEED5D6C-CFC6-40C0-9BCE-496D2285F71D}" type="datetime1">
              <a:rPr lang="en-US" smtClean="0"/>
              <a:t>12/30/2025</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Slide Number Placeholder 6"/>
          <p:cNvSpPr>
            <a:spLocks noGrp="1"/>
          </p:cNvSpPr>
          <p:nvPr>
            <p:ph type="sldNum" sz="quarter" idx="13"/>
          </p:nvPr>
        </p:nvSpPr>
        <p:spPr/>
        <p:txBody>
          <a:bodyPr/>
          <a:lstStyle/>
          <a:p>
            <a:fld id="{4FBD5869-E701-44DB-B9C5-C7F7FB528C06}" type="slidenum">
              <a:rPr lang="en-US" smtClean="0"/>
              <a:pPr/>
              <a:t>6</a:t>
            </a:fld>
            <a:endParaRPr lang="en-US"/>
          </a:p>
        </p:txBody>
      </p:sp>
    </p:spTree>
    <p:extLst>
      <p:ext uri="{BB962C8B-B14F-4D97-AF65-F5344CB8AC3E}">
        <p14:creationId xmlns:p14="http://schemas.microsoft.com/office/powerpoint/2010/main" val="257425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900" dirty="0"/>
              <a:t>Main Idea: A college degree can have a significant financial impact.</a:t>
            </a:r>
          </a:p>
          <a:p>
            <a:pPr eaLnBrk="1" hangingPunct="1"/>
            <a:endParaRPr lang="en-US" altLang="en-US" sz="900" dirty="0"/>
          </a:p>
          <a:p>
            <a:pPr lvl="1" eaLnBrk="1" hangingPunct="1">
              <a:buFontTx/>
              <a:buNone/>
            </a:pPr>
            <a:r>
              <a:rPr lang="en-US" altLang="en-US" sz="900" dirty="0"/>
              <a:t>1. Source: U.S. Census Bureau, </a:t>
            </a:r>
            <a:r>
              <a:rPr lang="en-US" altLang="en-US" sz="900" i="1" dirty="0"/>
              <a:t>Current Population Survey, </a:t>
            </a:r>
            <a:r>
              <a:rPr lang="en-US" altLang="en-US" sz="900" dirty="0"/>
              <a:t>2022 Annual Social and Economic Supplement.</a:t>
            </a:r>
          </a:p>
          <a:p>
            <a:r>
              <a:rPr lang="en-US" sz="900" b="0" dirty="0"/>
              <a:t>2. Bureau of Labor Statistics, May 2021 National Occupational Employment and Wage Estimates United States; Average of selected trade and vocational occupations (Plumbers, Roofers, Solar Installers, Electricians, Masons, Construction Equipment Operators, Painters, Iron Workers, Construction and Building Inspectors, Telecom Equipment Installers, Automotive Technicians, Power-Line Installers, Machinists, Flight Attendants, Truck Drivers, Locomotive Engineers and Operators, Computer Support Specialists, Database and Network Administrators, Software Developers, Art and Design Workers, Firefighters, Correctional Officers, Police Officers, Dental Hygienists, Dental Assistants.)</a:t>
            </a:r>
          </a:p>
          <a:p>
            <a:endParaRPr lang="en-US" dirty="0"/>
          </a:p>
        </p:txBody>
      </p:sp>
      <p:sp>
        <p:nvSpPr>
          <p:cNvPr id="5" name="Footer Placeholder 3">
            <a:extLst>
              <a:ext uri="{FF2B5EF4-FFF2-40B4-BE49-F238E27FC236}">
                <a16:creationId xmlns:a16="http://schemas.microsoft.com/office/drawing/2014/main" id="{B6FBF123-CD9B-48C2-9451-936A310132C4}"/>
              </a:ext>
            </a:extLst>
          </p:cNvPr>
          <p:cNvSpPr txBox="1">
            <a:spLocks/>
          </p:cNvSpPr>
          <p:nvPr/>
        </p:nvSpPr>
        <p:spPr>
          <a:xfrm>
            <a:off x="-3463" y="9095565"/>
            <a:ext cx="2775347" cy="435201"/>
          </a:xfrm>
          <a:prstGeom prst="rect">
            <a:avLst/>
          </a:prstGeom>
        </p:spPr>
        <p:txBody>
          <a:bodyPr vert="horz" lIns="0" tIns="0" rIns="0" bIns="0" rtlCol="0" anchor="b"/>
          <a:lstStyle>
            <a:defPPr>
              <a:defRPr lang="en-US"/>
            </a:defPPr>
            <a:lvl1pPr marL="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529 FAID 0</a:t>
            </a:r>
            <a:r>
              <a:rPr lang="pl-PL"/>
              <a:t>7</a:t>
            </a:r>
            <a:r>
              <a:rPr lang="en-US"/>
              <a:t>/1</a:t>
            </a:r>
            <a:r>
              <a:rPr lang="pl-PL"/>
              <a:t>8</a:t>
            </a:r>
            <a:endParaRPr lang="en-US"/>
          </a:p>
        </p:txBody>
      </p:sp>
    </p:spTree>
    <p:extLst>
      <p:ext uri="{BB962C8B-B14F-4D97-AF65-F5344CB8AC3E}">
        <p14:creationId xmlns:p14="http://schemas.microsoft.com/office/powerpoint/2010/main" val="1447144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900" dirty="0"/>
              <a:t>Main Idea: A college degree can have a significant employment impact.</a:t>
            </a:r>
          </a:p>
          <a:p>
            <a:pPr eaLnBrk="1" hangingPunct="1"/>
            <a:endParaRPr lang="en-US" altLang="en-US" sz="900" dirty="0"/>
          </a:p>
          <a:p>
            <a:pPr eaLnBrk="1" hangingPunct="1"/>
            <a:r>
              <a:rPr lang="en-US" altLang="en-US" sz="900" dirty="0"/>
              <a:t>Unemployment rates are consistently higher than the National average for those without a college degree.</a:t>
            </a:r>
            <a:r>
              <a:rPr lang="en-US" altLang="en-US" sz="900" baseline="30000" dirty="0"/>
              <a:t>1</a:t>
            </a:r>
          </a:p>
          <a:p>
            <a:pPr eaLnBrk="1" hangingPunct="1"/>
            <a:r>
              <a:rPr lang="pl-PL" altLang="en-US" sz="900" dirty="0"/>
              <a:t>As of</a:t>
            </a:r>
            <a:r>
              <a:rPr lang="en-US" altLang="en-US" sz="900" dirty="0"/>
              <a:t> January 2024, </a:t>
            </a:r>
            <a:r>
              <a:rPr lang="pl-PL" altLang="en-US" sz="900" dirty="0"/>
              <a:t>the statistics show that</a:t>
            </a:r>
            <a:r>
              <a:rPr lang="en-US" altLang="en-US" sz="900" dirty="0"/>
              <a:t>:</a:t>
            </a:r>
          </a:p>
          <a:p>
            <a:pPr lvl="1" eaLnBrk="1" hangingPunct="1">
              <a:buFontTx/>
              <a:buChar char="•"/>
            </a:pPr>
            <a:r>
              <a:rPr lang="en-US" altLang="en-US" sz="900" dirty="0"/>
              <a:t>Without a high school diploma, the unemployment rate is 6.0%</a:t>
            </a:r>
          </a:p>
          <a:p>
            <a:pPr lvl="1" eaLnBrk="1" hangingPunct="1">
              <a:buFontTx/>
              <a:buChar char="•"/>
            </a:pPr>
            <a:r>
              <a:rPr lang="en-US" altLang="en-US" sz="900" dirty="0"/>
              <a:t>With a high school diploma, 4.3%</a:t>
            </a:r>
          </a:p>
          <a:p>
            <a:pPr lvl="1" eaLnBrk="1" hangingPunct="1">
              <a:buFontTx/>
              <a:buChar char="•"/>
            </a:pPr>
            <a:r>
              <a:rPr lang="en-US" altLang="en-US" sz="900" dirty="0"/>
              <a:t>Some college education, 3.3%</a:t>
            </a:r>
          </a:p>
          <a:p>
            <a:pPr lvl="1" eaLnBrk="1" hangingPunct="1">
              <a:buFontTx/>
              <a:buChar char="•"/>
            </a:pPr>
            <a:r>
              <a:rPr lang="en-US" altLang="en-US" sz="900" dirty="0"/>
              <a:t>National average 3.2%</a:t>
            </a:r>
          </a:p>
          <a:p>
            <a:pPr eaLnBrk="1" hangingPunct="1"/>
            <a:endParaRPr lang="en-US" altLang="en-US" sz="900" dirty="0"/>
          </a:p>
          <a:p>
            <a:pPr eaLnBrk="1" hangingPunct="1"/>
            <a:r>
              <a:rPr lang="en-US" altLang="en-US" sz="900" dirty="0"/>
              <a:t>However, college graduates see an unemployment rate of 2.1%, significantly lower than those without a degree.</a:t>
            </a:r>
          </a:p>
          <a:p>
            <a:pPr eaLnBrk="1" hangingPunct="1"/>
            <a:endParaRPr lang="en-US" altLang="en-US" sz="900" dirty="0"/>
          </a:p>
          <a:p>
            <a:pPr eaLnBrk="1" hangingPunct="1"/>
            <a:endParaRPr lang="en-US" altLang="en-US" sz="900" dirty="0"/>
          </a:p>
          <a:p>
            <a:pPr eaLnBrk="1" hangingPunct="1"/>
            <a:r>
              <a:rPr lang="en-US" altLang="en-US" sz="900" dirty="0"/>
              <a:t>Transition: Next, let’s look at how much college will cost.</a:t>
            </a:r>
          </a:p>
          <a:p>
            <a:pPr eaLnBrk="1" hangingPunct="1"/>
            <a:endParaRPr lang="en-US" altLang="en-US" sz="900" dirty="0"/>
          </a:p>
          <a:p>
            <a:pPr lvl="1" eaLnBrk="1" hangingPunct="1">
              <a:buClrTx/>
              <a:buFontTx/>
              <a:buAutoNum type="arabicPeriod"/>
            </a:pPr>
            <a:r>
              <a:rPr lang="en-US" altLang="en-US" sz="900" dirty="0"/>
              <a:t> Unemployment figures are seasonally-adjusted and include individuals age 25 years and over, for the period 09/30/2000 – 01/31/2024</a:t>
            </a:r>
            <a:r>
              <a:rPr lang="pl-PL" altLang="en-US" sz="900" dirty="0"/>
              <a:t>.</a:t>
            </a:r>
            <a:r>
              <a:rPr lang="en-US" altLang="en-US" sz="900" dirty="0"/>
              <a:t> </a:t>
            </a:r>
          </a:p>
          <a:p>
            <a:pPr lvl="1" eaLnBrk="1" hangingPunct="1"/>
            <a:r>
              <a:rPr lang="en-US" altLang="en-US" sz="900" dirty="0"/>
              <a:t>Source: U.S. Department of Labor, Bureau of Labor Statistics, Current Population Survey.</a:t>
            </a:r>
          </a:p>
          <a:p>
            <a:endParaRPr lang="en-US" dirty="0"/>
          </a:p>
        </p:txBody>
      </p:sp>
      <p:sp>
        <p:nvSpPr>
          <p:cNvPr id="5" name="Footer Placeholder 3">
            <a:extLst>
              <a:ext uri="{FF2B5EF4-FFF2-40B4-BE49-F238E27FC236}">
                <a16:creationId xmlns:a16="http://schemas.microsoft.com/office/drawing/2014/main" id="{F4C7A6D5-E87E-411E-90DD-95949F2C4916}"/>
              </a:ext>
            </a:extLst>
          </p:cNvPr>
          <p:cNvSpPr txBox="1">
            <a:spLocks/>
          </p:cNvSpPr>
          <p:nvPr/>
        </p:nvSpPr>
        <p:spPr>
          <a:xfrm>
            <a:off x="-3463" y="9095565"/>
            <a:ext cx="2775347" cy="435201"/>
          </a:xfrm>
          <a:prstGeom prst="rect">
            <a:avLst/>
          </a:prstGeom>
        </p:spPr>
        <p:txBody>
          <a:bodyPr vert="horz" lIns="0" tIns="0" rIns="0" bIns="0" rtlCol="0" anchor="b"/>
          <a:lstStyle>
            <a:defPPr>
              <a:defRPr lang="en-US"/>
            </a:defPPr>
            <a:lvl1pPr marL="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529 FAID 0</a:t>
            </a:r>
            <a:r>
              <a:rPr lang="pl-PL"/>
              <a:t>7</a:t>
            </a:r>
            <a:r>
              <a:rPr lang="en-US"/>
              <a:t>/1</a:t>
            </a:r>
            <a:r>
              <a:rPr lang="pl-PL"/>
              <a:t>8</a:t>
            </a:r>
            <a:endParaRPr lang="en-US"/>
          </a:p>
        </p:txBody>
      </p:sp>
    </p:spTree>
    <p:extLst>
      <p:ext uri="{BB962C8B-B14F-4D97-AF65-F5344CB8AC3E}">
        <p14:creationId xmlns:p14="http://schemas.microsoft.com/office/powerpoint/2010/main" val="1459141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3">
            <a:extLst>
              <a:ext uri="{FF2B5EF4-FFF2-40B4-BE49-F238E27FC236}">
                <a16:creationId xmlns:a16="http://schemas.microsoft.com/office/drawing/2014/main" id="{3262BC0D-3A7C-4F01-A378-D46BD4238809}"/>
              </a:ext>
            </a:extLst>
          </p:cNvPr>
          <p:cNvSpPr txBox="1">
            <a:spLocks/>
          </p:cNvSpPr>
          <p:nvPr/>
        </p:nvSpPr>
        <p:spPr>
          <a:xfrm>
            <a:off x="-3463" y="9095565"/>
            <a:ext cx="2775347" cy="435201"/>
          </a:xfrm>
          <a:prstGeom prst="rect">
            <a:avLst/>
          </a:prstGeom>
        </p:spPr>
        <p:txBody>
          <a:bodyPr vert="horz" lIns="0" tIns="0" rIns="0" bIns="0" rtlCol="0" anchor="b"/>
          <a:lstStyle>
            <a:defPPr>
              <a:defRPr lang="en-US"/>
            </a:defPPr>
            <a:lvl1pPr marL="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529 FAID 0</a:t>
            </a:r>
            <a:r>
              <a:rPr lang="pl-PL"/>
              <a:t>7</a:t>
            </a:r>
            <a:r>
              <a:rPr lang="en-US"/>
              <a:t>/1</a:t>
            </a:r>
            <a:r>
              <a:rPr lang="pl-PL"/>
              <a:t>8</a:t>
            </a:r>
            <a:endParaRPr lang="en-US"/>
          </a:p>
        </p:txBody>
      </p:sp>
    </p:spTree>
    <p:extLst>
      <p:ext uri="{BB962C8B-B14F-4D97-AF65-F5344CB8AC3E}">
        <p14:creationId xmlns:p14="http://schemas.microsoft.com/office/powerpoint/2010/main" val="3942922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White cover (print) CVP INTERNAL US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74A3FF-CEE4-4118-9197-5E40D7C49554}"/>
              </a:ext>
            </a:extLst>
          </p:cNvPr>
          <p:cNvSpPr>
            <a:spLocks noGrp="1"/>
          </p:cNvSpPr>
          <p:nvPr>
            <p:ph type="body" sz="quarter" idx="10"/>
          </p:nvPr>
        </p:nvSpPr>
        <p:spPr>
          <a:xfrm>
            <a:off x="457200" y="1966548"/>
            <a:ext cx="8138160" cy="2331720"/>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spcAft>
                <a:spcPts val="0"/>
              </a:spcAft>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grpSp>
        <p:nvGrpSpPr>
          <p:cNvPr id="24" name="Group 23">
            <a:extLst>
              <a:ext uri="{FF2B5EF4-FFF2-40B4-BE49-F238E27FC236}">
                <a16:creationId xmlns:a16="http://schemas.microsoft.com/office/drawing/2014/main" id="{84A14C4E-733A-4143-A27E-DAE56C14B84B}"/>
              </a:ext>
            </a:extLst>
          </p:cNvPr>
          <p:cNvGrpSpPr/>
          <p:nvPr userDrawn="1"/>
        </p:nvGrpSpPr>
        <p:grpSpPr>
          <a:xfrm>
            <a:off x="2980208" y="393186"/>
            <a:ext cx="6035775" cy="232640"/>
            <a:chOff x="2980208" y="402151"/>
            <a:chExt cx="6035775" cy="232640"/>
          </a:xfrm>
        </p:grpSpPr>
        <p:grpSp>
          <p:nvGrpSpPr>
            <p:cNvPr id="26" name="Group 25">
              <a:extLst>
                <a:ext uri="{FF2B5EF4-FFF2-40B4-BE49-F238E27FC236}">
                  <a16:creationId xmlns:a16="http://schemas.microsoft.com/office/drawing/2014/main" id="{A0DEE405-494C-4BCC-B432-DCC1CA47B084}"/>
                </a:ext>
              </a:extLst>
            </p:cNvPr>
            <p:cNvGrpSpPr/>
            <p:nvPr userDrawn="1"/>
          </p:nvGrpSpPr>
          <p:grpSpPr>
            <a:xfrm>
              <a:off x="2980208" y="402151"/>
              <a:ext cx="6035775" cy="232640"/>
              <a:chOff x="921118" y="6063363"/>
              <a:chExt cx="6035775" cy="232640"/>
            </a:xfrm>
          </p:grpSpPr>
          <p:sp>
            <p:nvSpPr>
              <p:cNvPr id="30" name="TextBox 29">
                <a:extLst>
                  <a:ext uri="{FF2B5EF4-FFF2-40B4-BE49-F238E27FC236}">
                    <a16:creationId xmlns:a16="http://schemas.microsoft.com/office/drawing/2014/main" id="{CD1B0229-809C-4931-AE15-264B0C83BFA0}"/>
                  </a:ext>
                </a:extLst>
              </p:cNvPr>
              <p:cNvSpPr txBox="1"/>
              <p:nvPr/>
            </p:nvSpPr>
            <p:spPr>
              <a:xfrm>
                <a:off x="921118" y="6065171"/>
                <a:ext cx="1520400" cy="230832"/>
              </a:xfrm>
              <a:prstGeom prst="rect">
                <a:avLst/>
              </a:prstGeom>
              <a:noFill/>
            </p:spPr>
            <p:txBody>
              <a:bodyPr wrap="square" rtlCol="0">
                <a:spAutoFit/>
              </a:bodyPr>
              <a:lstStyle/>
              <a:p>
                <a:r>
                  <a:rPr lang="en-US" sz="900" b="0" i="0">
                    <a:solidFill>
                      <a:srgbClr val="595959"/>
                    </a:solidFill>
                    <a:latin typeface="Century Gothic" panose="020B0502020202020204" pitchFamily="34" charset="0"/>
                  </a:rPr>
                  <a:t>Nimble where it matters</a:t>
                </a:r>
              </a:p>
            </p:txBody>
          </p:sp>
          <p:sp>
            <p:nvSpPr>
              <p:cNvPr id="31" name="TextBox 30">
                <a:extLst>
                  <a:ext uri="{FF2B5EF4-FFF2-40B4-BE49-F238E27FC236}">
                    <a16:creationId xmlns:a16="http://schemas.microsoft.com/office/drawing/2014/main" id="{8E3BAD04-9FDC-4E75-A347-103F48B44721}"/>
                  </a:ext>
                </a:extLst>
              </p:cNvPr>
              <p:cNvSpPr txBox="1"/>
              <p:nvPr/>
            </p:nvSpPr>
            <p:spPr>
              <a:xfrm>
                <a:off x="2433653" y="6063363"/>
                <a:ext cx="2366347" cy="230832"/>
              </a:xfrm>
              <a:prstGeom prst="rect">
                <a:avLst/>
              </a:prstGeom>
              <a:noFill/>
            </p:spPr>
            <p:txBody>
              <a:bodyPr wrap="square" rtlCol="0">
                <a:spAutoFit/>
              </a:bodyPr>
              <a:lstStyle/>
              <a:p>
                <a:pPr algn="ctr"/>
                <a:r>
                  <a:rPr lang="en-US" sz="900" b="0">
                    <a:solidFill>
                      <a:srgbClr val="595959"/>
                    </a:solidFill>
                    <a:latin typeface="Century Gothic" panose="020B0502020202020204" pitchFamily="34" charset="0"/>
                  </a:rPr>
                  <a:t>Unparalleled in our ability to customize</a:t>
                </a:r>
              </a:p>
            </p:txBody>
          </p:sp>
          <p:sp>
            <p:nvSpPr>
              <p:cNvPr id="32" name="TextBox 31">
                <a:extLst>
                  <a:ext uri="{FF2B5EF4-FFF2-40B4-BE49-F238E27FC236}">
                    <a16:creationId xmlns:a16="http://schemas.microsoft.com/office/drawing/2014/main" id="{DFA8FDA5-7541-4234-BA23-53024597A567}"/>
                  </a:ext>
                </a:extLst>
              </p:cNvPr>
              <p:cNvSpPr txBox="1"/>
              <p:nvPr/>
            </p:nvSpPr>
            <p:spPr>
              <a:xfrm>
                <a:off x="4762672" y="6065171"/>
                <a:ext cx="2194221" cy="230832"/>
              </a:xfrm>
              <a:prstGeom prst="rect">
                <a:avLst/>
              </a:prstGeom>
              <a:noFill/>
            </p:spPr>
            <p:txBody>
              <a:bodyPr wrap="square" rtlCol="0">
                <a:spAutoFit/>
              </a:bodyPr>
              <a:lstStyle/>
              <a:p>
                <a:r>
                  <a:rPr lang="en-US" sz="900" b="0">
                    <a:solidFill>
                      <a:srgbClr val="595959"/>
                    </a:solidFill>
                    <a:latin typeface="Century Gothic" panose="020B0502020202020204" pitchFamily="34" charset="0"/>
                  </a:rPr>
                  <a:t>Guided by long-term value creation</a:t>
                </a:r>
              </a:p>
            </p:txBody>
          </p:sp>
        </p:grpSp>
        <p:grpSp>
          <p:nvGrpSpPr>
            <p:cNvPr id="27" name="Group 26">
              <a:extLst>
                <a:ext uri="{FF2B5EF4-FFF2-40B4-BE49-F238E27FC236}">
                  <a16:creationId xmlns:a16="http://schemas.microsoft.com/office/drawing/2014/main" id="{5DF918D7-C02C-470C-AAC4-8C417CE029C7}"/>
                </a:ext>
              </a:extLst>
            </p:cNvPr>
            <p:cNvGrpSpPr/>
            <p:nvPr userDrawn="1"/>
          </p:nvGrpSpPr>
          <p:grpSpPr>
            <a:xfrm>
              <a:off x="4490457" y="425743"/>
              <a:ext cx="2335364" cy="169545"/>
              <a:chOff x="4490457" y="465038"/>
              <a:chExt cx="2335364" cy="212318"/>
            </a:xfrm>
          </p:grpSpPr>
          <p:cxnSp>
            <p:nvCxnSpPr>
              <p:cNvPr id="28" name="Straight Connector 27">
                <a:extLst>
                  <a:ext uri="{FF2B5EF4-FFF2-40B4-BE49-F238E27FC236}">
                    <a16:creationId xmlns:a16="http://schemas.microsoft.com/office/drawing/2014/main" id="{54D6819E-6288-4EA7-802B-EBB9981613D5}"/>
                  </a:ext>
                </a:extLst>
              </p:cNvPr>
              <p:cNvCxnSpPr>
                <a:cxnSpLocks/>
              </p:cNvCxnSpPr>
              <p:nvPr userDrawn="1"/>
            </p:nvCxnSpPr>
            <p:spPr>
              <a:xfrm>
                <a:off x="4490457" y="465038"/>
                <a:ext cx="0" cy="206115"/>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EA4590-8260-4BF4-BA7C-B649350926E2}"/>
                  </a:ext>
                </a:extLst>
              </p:cNvPr>
              <p:cNvCxnSpPr>
                <a:cxnSpLocks/>
              </p:cNvCxnSpPr>
              <p:nvPr userDrawn="1"/>
            </p:nvCxnSpPr>
            <p:spPr>
              <a:xfrm>
                <a:off x="6825821" y="465038"/>
                <a:ext cx="0" cy="212318"/>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grpSp>
      </p:grpSp>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15" name="Text Placeholder 3">
            <a:extLst>
              <a:ext uri="{FF2B5EF4-FFF2-40B4-BE49-F238E27FC236}">
                <a16:creationId xmlns:a16="http://schemas.microsoft.com/office/drawing/2014/main" id="{815B12FB-5C46-4FE7-B567-D5F2E1CB0279}"/>
              </a:ext>
            </a:extLst>
          </p:cNvPr>
          <p:cNvSpPr>
            <a:spLocks noGrp="1"/>
          </p:cNvSpPr>
          <p:nvPr>
            <p:ph type="body" sz="quarter" idx="26" hasCustomPrompt="1"/>
          </p:nvPr>
        </p:nvSpPr>
        <p:spPr>
          <a:xfrm>
            <a:off x="274320" y="6109321"/>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16" name="Picture 15">
            <a:extLst>
              <a:ext uri="{FF2B5EF4-FFF2-40B4-BE49-F238E27FC236}">
                <a16:creationId xmlns:a16="http://schemas.microsoft.com/office/drawing/2014/main" id="{A4BC5455-D212-4BF8-A48D-2146F1D8ECE7}"/>
              </a:ext>
            </a:extLst>
          </p:cNvPr>
          <p:cNvPicPr>
            <a:picLocks/>
          </p:cNvPicPr>
          <p:nvPr userDrawn="1"/>
        </p:nvPicPr>
        <p:blipFill>
          <a:blip r:embed="rId3"/>
          <a:stretch>
            <a:fillRect/>
          </a:stretch>
        </p:blipFill>
        <p:spPr>
          <a:xfrm>
            <a:off x="273050" y="6354500"/>
            <a:ext cx="8595360" cy="91440"/>
          </a:xfrm>
          <a:prstGeom prst="rect">
            <a:avLst/>
          </a:prstGeom>
        </p:spPr>
      </p:pic>
    </p:spTree>
    <p:extLst>
      <p:ext uri="{BB962C8B-B14F-4D97-AF65-F5344CB8AC3E}">
        <p14:creationId xmlns:p14="http://schemas.microsoft.com/office/powerpoint/2010/main" val="2820032343"/>
      </p:ext>
    </p:extLst>
  </p:cSld>
  <p:clrMapOvr>
    <a:masterClrMapping/>
  </p:clrMapOvr>
  <p:extLst>
    <p:ext uri="{DCECCB84-F9BA-43D5-87BE-67443E8EF086}">
      <p15:sldGuideLst xmlns:p15="http://schemas.microsoft.com/office/powerpoint/2012/main">
        <p15:guide id="1" orient="horz" pos="4201" userDrawn="1">
          <p15:clr>
            <a:srgbClr val="FBAE40"/>
          </p15:clr>
        </p15:guide>
        <p15:guide id="3" pos="174">
          <p15:clr>
            <a:srgbClr val="FBAE40"/>
          </p15:clr>
        </p15:guide>
        <p15:guide id="4" orient="horz" pos="29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Photo cover (projected) EX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endParaRPr lang="en-US"/>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15" name="Picture 14">
            <a:extLst>
              <a:ext uri="{FF2B5EF4-FFF2-40B4-BE49-F238E27FC236}">
                <a16:creationId xmlns:a16="http://schemas.microsoft.com/office/drawing/2014/main" id="{77B2CD8E-47A2-4F26-84E0-C5BF606565DD}"/>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25" name="Text Placeholder 10">
            <a:extLst>
              <a:ext uri="{FF2B5EF4-FFF2-40B4-BE49-F238E27FC236}">
                <a16:creationId xmlns:a16="http://schemas.microsoft.com/office/drawing/2014/main" id="{F0775506-D1D4-4816-BA78-9D006DAECF51}"/>
              </a:ext>
            </a:extLst>
          </p:cNvPr>
          <p:cNvSpPr>
            <a:spLocks noGrp="1"/>
          </p:cNvSpPr>
          <p:nvPr>
            <p:ph type="body" sz="quarter" idx="11" hasCustomPrompt="1"/>
          </p:nvPr>
        </p:nvSpPr>
        <p:spPr>
          <a:xfrm>
            <a:off x="3008003" y="380721"/>
            <a:ext cx="2003835" cy="615553"/>
          </a:xfrm>
          <a:prstGeom prst="rect">
            <a:avLst/>
          </a:prstGeom>
          <a:noFill/>
          <a:ln w="12700">
            <a:noFill/>
          </a:ln>
        </p:spPr>
        <p:txBody>
          <a:bodyPr wrap="square" lIns="0" tIns="91440" bIns="91440" anchor="b" anchorCtr="0">
            <a:sp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a:t>Investment Platform </a:t>
            </a:r>
            <a:br>
              <a:rPr lang="en-US"/>
            </a:br>
            <a:r>
              <a:rPr lang="en-US"/>
              <a:t>2 lines</a:t>
            </a:r>
          </a:p>
        </p:txBody>
      </p:sp>
      <p:cxnSp>
        <p:nvCxnSpPr>
          <p:cNvPr id="37" name="Straight Connector 36">
            <a:extLst>
              <a:ext uri="{FF2B5EF4-FFF2-40B4-BE49-F238E27FC236}">
                <a16:creationId xmlns:a16="http://schemas.microsoft.com/office/drawing/2014/main" id="{4B7024B0-21A3-4B61-B5E7-A7D84701298E}"/>
              </a:ext>
            </a:extLst>
          </p:cNvPr>
          <p:cNvCxnSpPr>
            <a:cxnSpLocks/>
          </p:cNvCxnSpPr>
          <p:nvPr userDrawn="1"/>
        </p:nvCxnSpPr>
        <p:spPr>
          <a:xfrm>
            <a:off x="2770420" y="0"/>
            <a:ext cx="0" cy="88531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F855DC2F-FE24-4361-9AE5-EA19347779B4}"/>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Presenter Name</a:t>
            </a:r>
          </a:p>
          <a:p>
            <a:pPr lvl="3"/>
            <a:r>
              <a:rPr lang="en-US"/>
              <a:t>Presenter Title</a:t>
            </a:r>
          </a:p>
          <a:p>
            <a:pPr lvl="4"/>
            <a:r>
              <a:rPr lang="en-US"/>
              <a:t>Date</a:t>
            </a:r>
          </a:p>
        </p:txBody>
      </p:sp>
      <p:grpSp>
        <p:nvGrpSpPr>
          <p:cNvPr id="12" name="Group 9">
            <a:extLst>
              <a:ext uri="{FF2B5EF4-FFF2-40B4-BE49-F238E27FC236}">
                <a16:creationId xmlns:a16="http://schemas.microsoft.com/office/drawing/2014/main" id="{881E870B-17F5-42FB-84BC-13AF69840341}"/>
              </a:ext>
            </a:extLst>
          </p:cNvPr>
          <p:cNvGrpSpPr>
            <a:grpSpLocks/>
          </p:cNvGrpSpPr>
          <p:nvPr userDrawn="1"/>
        </p:nvGrpSpPr>
        <p:grpSpPr bwMode="auto">
          <a:xfrm>
            <a:off x="5797516" y="6530624"/>
            <a:ext cx="3138488" cy="196851"/>
            <a:chOff x="1892" y="3495"/>
            <a:chExt cx="1977" cy="124"/>
          </a:xfrm>
        </p:grpSpPr>
        <p:sp>
          <p:nvSpPr>
            <p:cNvPr id="13" name="Text Box 10">
              <a:extLst>
                <a:ext uri="{FF2B5EF4-FFF2-40B4-BE49-F238E27FC236}">
                  <a16:creationId xmlns:a16="http://schemas.microsoft.com/office/drawing/2014/main" id="{2497A44A-CD26-4D54-8920-DBE9947B3A52}"/>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4" name="Rectangle 11">
              <a:extLst>
                <a:ext uri="{FF2B5EF4-FFF2-40B4-BE49-F238E27FC236}">
                  <a16:creationId xmlns:a16="http://schemas.microsoft.com/office/drawing/2014/main" id="{0F16762C-8B49-4DCF-A40E-92E08EF7B702}"/>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16" name="Picture 15">
            <a:extLst>
              <a:ext uri="{FF2B5EF4-FFF2-40B4-BE49-F238E27FC236}">
                <a16:creationId xmlns:a16="http://schemas.microsoft.com/office/drawing/2014/main" id="{1504468A-1E0D-417D-ADF1-B41EA7FE708E}"/>
              </a:ext>
            </a:extLst>
          </p:cNvPr>
          <p:cNvPicPr>
            <a:picLocks/>
          </p:cNvPicPr>
          <p:nvPr userDrawn="1"/>
        </p:nvPicPr>
        <p:blipFill>
          <a:blip r:embed="rId3"/>
          <a:stretch>
            <a:fillRect/>
          </a:stretch>
        </p:blipFill>
        <p:spPr>
          <a:xfrm>
            <a:off x="0" y="5852160"/>
            <a:ext cx="9144000" cy="91440"/>
          </a:xfrm>
          <a:prstGeom prst="rect">
            <a:avLst/>
          </a:prstGeom>
        </p:spPr>
      </p:pic>
    </p:spTree>
    <p:extLst>
      <p:ext uri="{BB962C8B-B14F-4D97-AF65-F5344CB8AC3E}">
        <p14:creationId xmlns:p14="http://schemas.microsoft.com/office/powerpoint/2010/main" val="797607742"/>
      </p:ext>
    </p:extLst>
  </p:cSld>
  <p:clrMapOvr>
    <a:masterClrMapping/>
  </p:clrMapOvr>
  <p:extLst>
    <p:ext uri="{DCECCB84-F9BA-43D5-87BE-67443E8EF086}">
      <p15:sldGuideLst xmlns:p15="http://schemas.microsoft.com/office/powerpoint/2012/main">
        <p15:guide id="1" orient="horz" pos="4203" userDrawn="1">
          <p15:clr>
            <a:srgbClr val="FBAE40"/>
          </p15:clr>
        </p15:guide>
        <p15:guide id="2" pos="5592" userDrawn="1">
          <p15:clr>
            <a:srgbClr val="FBAE40"/>
          </p15:clr>
        </p15:guide>
        <p15:guide id="3" pos="168" userDrawn="1">
          <p15:clr>
            <a:srgbClr val="FBAE40"/>
          </p15:clr>
        </p15:guide>
        <p15:guide id="4" orient="horz" pos="54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rogress window cover (projected) CVP INTERNAL USE">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4A14C4E-733A-4143-A27E-DAE56C14B84B}"/>
              </a:ext>
            </a:extLst>
          </p:cNvPr>
          <p:cNvGrpSpPr/>
          <p:nvPr userDrawn="1"/>
        </p:nvGrpSpPr>
        <p:grpSpPr>
          <a:xfrm>
            <a:off x="2980208" y="393186"/>
            <a:ext cx="6035775" cy="232640"/>
            <a:chOff x="2980208" y="402151"/>
            <a:chExt cx="6035775" cy="232640"/>
          </a:xfrm>
        </p:grpSpPr>
        <p:grpSp>
          <p:nvGrpSpPr>
            <p:cNvPr id="26" name="Group 25">
              <a:extLst>
                <a:ext uri="{FF2B5EF4-FFF2-40B4-BE49-F238E27FC236}">
                  <a16:creationId xmlns:a16="http://schemas.microsoft.com/office/drawing/2014/main" id="{A0DEE405-494C-4BCC-B432-DCC1CA47B084}"/>
                </a:ext>
              </a:extLst>
            </p:cNvPr>
            <p:cNvGrpSpPr/>
            <p:nvPr userDrawn="1"/>
          </p:nvGrpSpPr>
          <p:grpSpPr>
            <a:xfrm>
              <a:off x="2980208" y="402151"/>
              <a:ext cx="6035775" cy="232640"/>
              <a:chOff x="921118" y="6063363"/>
              <a:chExt cx="6035775" cy="232640"/>
            </a:xfrm>
          </p:grpSpPr>
          <p:sp>
            <p:nvSpPr>
              <p:cNvPr id="30" name="TextBox 29">
                <a:extLst>
                  <a:ext uri="{FF2B5EF4-FFF2-40B4-BE49-F238E27FC236}">
                    <a16:creationId xmlns:a16="http://schemas.microsoft.com/office/drawing/2014/main" id="{CD1B0229-809C-4931-AE15-264B0C83BFA0}"/>
                  </a:ext>
                </a:extLst>
              </p:cNvPr>
              <p:cNvSpPr txBox="1"/>
              <p:nvPr/>
            </p:nvSpPr>
            <p:spPr>
              <a:xfrm>
                <a:off x="921118" y="6065171"/>
                <a:ext cx="1520400" cy="230832"/>
              </a:xfrm>
              <a:prstGeom prst="rect">
                <a:avLst/>
              </a:prstGeom>
              <a:noFill/>
            </p:spPr>
            <p:txBody>
              <a:bodyPr wrap="square" rtlCol="0">
                <a:spAutoFit/>
              </a:bodyPr>
              <a:lstStyle/>
              <a:p>
                <a:r>
                  <a:rPr lang="en-US" sz="900" b="0" i="0">
                    <a:solidFill>
                      <a:srgbClr val="595959"/>
                    </a:solidFill>
                    <a:latin typeface="Century Gothic" panose="020B0502020202020204" pitchFamily="34" charset="0"/>
                  </a:rPr>
                  <a:t>Nimble where it matters</a:t>
                </a:r>
              </a:p>
            </p:txBody>
          </p:sp>
          <p:sp>
            <p:nvSpPr>
              <p:cNvPr id="31" name="TextBox 30">
                <a:extLst>
                  <a:ext uri="{FF2B5EF4-FFF2-40B4-BE49-F238E27FC236}">
                    <a16:creationId xmlns:a16="http://schemas.microsoft.com/office/drawing/2014/main" id="{8E3BAD04-9FDC-4E75-A347-103F48B44721}"/>
                  </a:ext>
                </a:extLst>
              </p:cNvPr>
              <p:cNvSpPr txBox="1"/>
              <p:nvPr/>
            </p:nvSpPr>
            <p:spPr>
              <a:xfrm>
                <a:off x="2433653" y="6063363"/>
                <a:ext cx="2366347" cy="230832"/>
              </a:xfrm>
              <a:prstGeom prst="rect">
                <a:avLst/>
              </a:prstGeom>
              <a:noFill/>
            </p:spPr>
            <p:txBody>
              <a:bodyPr wrap="square" rtlCol="0">
                <a:spAutoFit/>
              </a:bodyPr>
              <a:lstStyle/>
              <a:p>
                <a:pPr algn="ctr"/>
                <a:r>
                  <a:rPr lang="en-US" sz="900" b="0">
                    <a:solidFill>
                      <a:srgbClr val="595959"/>
                    </a:solidFill>
                    <a:latin typeface="Century Gothic" panose="020B0502020202020204" pitchFamily="34" charset="0"/>
                  </a:rPr>
                  <a:t>Unparalleled in our ability to customize</a:t>
                </a:r>
              </a:p>
            </p:txBody>
          </p:sp>
          <p:sp>
            <p:nvSpPr>
              <p:cNvPr id="32" name="TextBox 31">
                <a:extLst>
                  <a:ext uri="{FF2B5EF4-FFF2-40B4-BE49-F238E27FC236}">
                    <a16:creationId xmlns:a16="http://schemas.microsoft.com/office/drawing/2014/main" id="{DFA8FDA5-7541-4234-BA23-53024597A567}"/>
                  </a:ext>
                </a:extLst>
              </p:cNvPr>
              <p:cNvSpPr txBox="1"/>
              <p:nvPr/>
            </p:nvSpPr>
            <p:spPr>
              <a:xfrm>
                <a:off x="4762672" y="6065171"/>
                <a:ext cx="2194221" cy="230832"/>
              </a:xfrm>
              <a:prstGeom prst="rect">
                <a:avLst/>
              </a:prstGeom>
              <a:noFill/>
            </p:spPr>
            <p:txBody>
              <a:bodyPr wrap="square" rtlCol="0">
                <a:spAutoFit/>
              </a:bodyPr>
              <a:lstStyle/>
              <a:p>
                <a:r>
                  <a:rPr lang="en-US" sz="900" b="0">
                    <a:solidFill>
                      <a:srgbClr val="595959"/>
                    </a:solidFill>
                    <a:latin typeface="Century Gothic" panose="020B0502020202020204" pitchFamily="34" charset="0"/>
                  </a:rPr>
                  <a:t>Guided by long-term value creation</a:t>
                </a:r>
              </a:p>
            </p:txBody>
          </p:sp>
        </p:grpSp>
        <p:grpSp>
          <p:nvGrpSpPr>
            <p:cNvPr id="27" name="Group 26">
              <a:extLst>
                <a:ext uri="{FF2B5EF4-FFF2-40B4-BE49-F238E27FC236}">
                  <a16:creationId xmlns:a16="http://schemas.microsoft.com/office/drawing/2014/main" id="{5DF918D7-C02C-470C-AAC4-8C417CE029C7}"/>
                </a:ext>
              </a:extLst>
            </p:cNvPr>
            <p:cNvGrpSpPr/>
            <p:nvPr userDrawn="1"/>
          </p:nvGrpSpPr>
          <p:grpSpPr>
            <a:xfrm>
              <a:off x="4490457" y="425743"/>
              <a:ext cx="2335364" cy="169545"/>
              <a:chOff x="4490457" y="465038"/>
              <a:chExt cx="2335364" cy="212318"/>
            </a:xfrm>
          </p:grpSpPr>
          <p:cxnSp>
            <p:nvCxnSpPr>
              <p:cNvPr id="28" name="Straight Connector 27">
                <a:extLst>
                  <a:ext uri="{FF2B5EF4-FFF2-40B4-BE49-F238E27FC236}">
                    <a16:creationId xmlns:a16="http://schemas.microsoft.com/office/drawing/2014/main" id="{54D6819E-6288-4EA7-802B-EBB9981613D5}"/>
                  </a:ext>
                </a:extLst>
              </p:cNvPr>
              <p:cNvCxnSpPr>
                <a:cxnSpLocks/>
              </p:cNvCxnSpPr>
              <p:nvPr userDrawn="1"/>
            </p:nvCxnSpPr>
            <p:spPr>
              <a:xfrm>
                <a:off x="4490457" y="465038"/>
                <a:ext cx="0" cy="206115"/>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EA4590-8260-4BF4-BA7C-B649350926E2}"/>
                  </a:ext>
                </a:extLst>
              </p:cNvPr>
              <p:cNvCxnSpPr>
                <a:cxnSpLocks/>
              </p:cNvCxnSpPr>
              <p:nvPr userDrawn="1"/>
            </p:nvCxnSpPr>
            <p:spPr>
              <a:xfrm>
                <a:off x="6825821" y="465038"/>
                <a:ext cx="0" cy="212318"/>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grpSp>
      </p:grpSp>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52" name="Rectangle 51">
            <a:extLst>
              <a:ext uri="{FF2B5EF4-FFF2-40B4-BE49-F238E27FC236}">
                <a16:creationId xmlns:a16="http://schemas.microsoft.com/office/drawing/2014/main" id="{16CFE6FE-A2BB-4894-9026-EB0FF92DB48B}"/>
              </a:ext>
            </a:extLst>
          </p:cNvPr>
          <p:cNvSpPr/>
          <p:nvPr userDrawn="1"/>
        </p:nvSpPr>
        <p:spPr>
          <a:xfrm>
            <a:off x="0" y="6441222"/>
            <a:ext cx="9144000" cy="41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icture containing shape&#10;&#10;Description automatically generated">
            <a:extLst>
              <a:ext uri="{FF2B5EF4-FFF2-40B4-BE49-F238E27FC236}">
                <a16:creationId xmlns:a16="http://schemas.microsoft.com/office/drawing/2014/main" id="{61F01DEC-9158-4A4E-88DA-19466DD66182}"/>
              </a:ext>
            </a:extLst>
          </p:cNvPr>
          <p:cNvPicPr>
            <a:picLocks noChangeAspect="1"/>
          </p:cNvPicPr>
          <p:nvPr userDrawn="1"/>
        </p:nvPicPr>
        <p:blipFill rotWithShape="1">
          <a:blip r:embed="rId3"/>
          <a:srcRect b="8546"/>
          <a:stretch/>
        </p:blipFill>
        <p:spPr>
          <a:xfrm>
            <a:off x="-384318" y="757475"/>
            <a:ext cx="6460309" cy="6100525"/>
          </a:xfrm>
          <a:prstGeom prst="rect">
            <a:avLst/>
          </a:prstGeom>
        </p:spPr>
      </p:pic>
      <p:sp>
        <p:nvSpPr>
          <p:cNvPr id="36" name="Text Placeholder 3">
            <a:extLst>
              <a:ext uri="{FF2B5EF4-FFF2-40B4-BE49-F238E27FC236}">
                <a16:creationId xmlns:a16="http://schemas.microsoft.com/office/drawing/2014/main" id="{7BD46AE9-3E4D-4815-95AF-726F76E5B9D0}"/>
              </a:ext>
            </a:extLst>
          </p:cNvPr>
          <p:cNvSpPr>
            <a:spLocks noGrp="1"/>
          </p:cNvSpPr>
          <p:nvPr>
            <p:ph type="body" sz="quarter" idx="27"/>
          </p:nvPr>
        </p:nvSpPr>
        <p:spPr>
          <a:xfrm>
            <a:off x="1252278" y="2291949"/>
            <a:ext cx="4387850" cy="2880360"/>
          </a:xfrm>
          <a:prstGeom prst="rect">
            <a:avLst/>
          </a:prstGeom>
        </p:spPr>
        <p:txBody>
          <a:bodyPr/>
          <a:lstStyle>
            <a:lvl1pPr marL="0" indent="0" algn="l" defTabSz="914400" rtl="0" eaLnBrk="1" latinLnBrk="0" hangingPunct="1">
              <a:lnSpc>
                <a:spcPts val="5200"/>
              </a:lnSpc>
              <a:spcBef>
                <a:spcPts val="0"/>
              </a:spcBef>
              <a:buNone/>
              <a:defRPr lang="en-US" sz="5000" b="1" kern="1200" dirty="0" smtClean="0">
                <a:solidFill>
                  <a:schemeClr val="bg1"/>
                </a:solidFill>
                <a:latin typeface="Century Gothic" panose="020B0502020202020204" pitchFamily="34" charset="0"/>
                <a:ea typeface="+mn-ea"/>
                <a:cs typeface="+mn-cs"/>
              </a:defRPr>
            </a:lvl1pPr>
            <a:lvl2pPr marL="457200" indent="0">
              <a:spcBef>
                <a:spcPts val="0"/>
              </a:spcBef>
              <a:buNone/>
              <a:defRPr/>
            </a:lvl2pPr>
          </a:lstStyle>
          <a:p>
            <a:pPr lvl="0"/>
            <a:r>
              <a:rPr lang="en-US"/>
              <a:t>Click to edit Master text styles</a:t>
            </a:r>
          </a:p>
          <a:p>
            <a:pPr lvl="1"/>
            <a:endParaRPr lang="en-US"/>
          </a:p>
        </p:txBody>
      </p:sp>
      <p:sp>
        <p:nvSpPr>
          <p:cNvPr id="37" name="Text Placeholder 4">
            <a:extLst>
              <a:ext uri="{FF2B5EF4-FFF2-40B4-BE49-F238E27FC236}">
                <a16:creationId xmlns:a16="http://schemas.microsoft.com/office/drawing/2014/main" id="{E345DD40-5C31-4DDF-90DB-3FB70BF828D3}"/>
              </a:ext>
            </a:extLst>
          </p:cNvPr>
          <p:cNvSpPr>
            <a:spLocks noGrp="1"/>
          </p:cNvSpPr>
          <p:nvPr>
            <p:ph type="body" sz="quarter" idx="28"/>
          </p:nvPr>
        </p:nvSpPr>
        <p:spPr>
          <a:xfrm>
            <a:off x="6037509" y="2542809"/>
            <a:ext cx="2822139" cy="2331720"/>
          </a:xfrm>
          <a:prstGeom prst="rect">
            <a:avLst/>
          </a:prstGeom>
        </p:spPr>
        <p:txBody>
          <a:bodyPr lIns="0" rIns="0"/>
          <a:lstStyle>
            <a:lvl1pPr marL="0" indent="0">
              <a:spcBef>
                <a:spcPts val="0"/>
              </a:spcBef>
              <a:spcAft>
                <a:spcPts val="1200"/>
              </a:spcAft>
              <a:buNone/>
              <a:defRPr lang="en-US" sz="24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300"/>
              </a:spcBef>
              <a:spcAft>
                <a:spcPts val="0"/>
              </a:spcAft>
              <a:buNone/>
              <a:defRPr lang="en-US" sz="1400" b="1" kern="1200" dirty="0" smtClean="0">
                <a:solidFill>
                  <a:schemeClr val="tx1"/>
                </a:solidFill>
                <a:latin typeface="Century Gothic" panose="020B0502020202020204" pitchFamily="34" charset="0"/>
                <a:ea typeface="+mn-ea"/>
                <a:cs typeface="+mn-cs"/>
              </a:defRPr>
            </a:lvl2pPr>
            <a:lvl3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3pPr>
            <a:lvl4pPr marL="0" indent="0">
              <a:spcBef>
                <a:spcPts val="300"/>
              </a:spcBef>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Presenter Name</a:t>
            </a:r>
          </a:p>
          <a:p>
            <a:pPr lvl="2"/>
            <a:r>
              <a:rPr lang="en-US"/>
              <a:t>Presenter Title</a:t>
            </a:r>
          </a:p>
          <a:p>
            <a:pPr lvl="3"/>
            <a:r>
              <a:rPr lang="en-US"/>
              <a:t>Third level</a:t>
            </a:r>
          </a:p>
        </p:txBody>
      </p:sp>
      <p:sp>
        <p:nvSpPr>
          <p:cNvPr id="21" name="Text Placeholder 3">
            <a:extLst>
              <a:ext uri="{FF2B5EF4-FFF2-40B4-BE49-F238E27FC236}">
                <a16:creationId xmlns:a16="http://schemas.microsoft.com/office/drawing/2014/main" id="{D978CE27-6C0B-F643-92D9-F2F99C5E233C}"/>
              </a:ext>
            </a:extLst>
          </p:cNvPr>
          <p:cNvSpPr>
            <a:spLocks noGrp="1"/>
          </p:cNvSpPr>
          <p:nvPr>
            <p:ph type="body" sz="quarter" idx="30" hasCustomPrompt="1"/>
          </p:nvPr>
        </p:nvSpPr>
        <p:spPr>
          <a:xfrm>
            <a:off x="5598528" y="6274662"/>
            <a:ext cx="33074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1208305742"/>
      </p:ext>
    </p:extLst>
  </p:cSld>
  <p:clrMapOvr>
    <a:masterClrMapping/>
  </p:clrMapOvr>
  <p:extLst>
    <p:ext uri="{DCECCB84-F9BA-43D5-87BE-67443E8EF086}">
      <p15:sldGuideLst xmlns:p15="http://schemas.microsoft.com/office/powerpoint/2012/main">
        <p15:guide id="1" orient="horz" pos="4205" userDrawn="1">
          <p15:clr>
            <a:srgbClr val="FBAE40"/>
          </p15:clr>
        </p15:guide>
        <p15:guide id="2" pos="5592" userDrawn="1">
          <p15:clr>
            <a:srgbClr val="FBAE40"/>
          </p15:clr>
        </p15:guide>
        <p15:guide id="3" pos="168" userDrawn="1">
          <p15:clr>
            <a:srgbClr val="FBAE40"/>
          </p15:clr>
        </p15:guide>
        <p15:guide id="4" orient="horz" pos="29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rogress window cover (projected) INTERNAL US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grpSp>
        <p:nvGrpSpPr>
          <p:cNvPr id="18" name="Group 9">
            <a:extLst>
              <a:ext uri="{FF2B5EF4-FFF2-40B4-BE49-F238E27FC236}">
                <a16:creationId xmlns:a16="http://schemas.microsoft.com/office/drawing/2014/main" id="{43A413B1-9F26-43FB-B91D-B0FF77BF480B}"/>
              </a:ext>
            </a:extLst>
          </p:cNvPr>
          <p:cNvGrpSpPr>
            <a:grpSpLocks/>
          </p:cNvGrpSpPr>
          <p:nvPr userDrawn="1"/>
        </p:nvGrpSpPr>
        <p:grpSpPr bwMode="auto">
          <a:xfrm>
            <a:off x="5490630" y="6530624"/>
            <a:ext cx="3138488" cy="196851"/>
            <a:chOff x="1892" y="3495"/>
            <a:chExt cx="1977" cy="124"/>
          </a:xfrm>
        </p:grpSpPr>
        <p:sp>
          <p:nvSpPr>
            <p:cNvPr id="19" name="Text Box 10">
              <a:extLst>
                <a:ext uri="{FF2B5EF4-FFF2-40B4-BE49-F238E27FC236}">
                  <a16:creationId xmlns:a16="http://schemas.microsoft.com/office/drawing/2014/main" id="{2E794105-7033-4144-9A4F-57490F2D7DA2}"/>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21" name="Rectangle 11">
              <a:extLst>
                <a:ext uri="{FF2B5EF4-FFF2-40B4-BE49-F238E27FC236}">
                  <a16:creationId xmlns:a16="http://schemas.microsoft.com/office/drawing/2014/main" id="{BF0BB60A-522C-44A8-AB83-70447F9B082C}"/>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22" name="Text Placeholder 10">
            <a:extLst>
              <a:ext uri="{FF2B5EF4-FFF2-40B4-BE49-F238E27FC236}">
                <a16:creationId xmlns:a16="http://schemas.microsoft.com/office/drawing/2014/main" id="{59992C8C-23A1-4592-911A-A9773842F6AC}"/>
              </a:ext>
            </a:extLst>
          </p:cNvPr>
          <p:cNvSpPr>
            <a:spLocks noGrp="1"/>
          </p:cNvSpPr>
          <p:nvPr>
            <p:ph type="body" sz="quarter" idx="11" hasCustomPrompt="1"/>
          </p:nvPr>
        </p:nvSpPr>
        <p:spPr>
          <a:xfrm>
            <a:off x="6703763" y="458976"/>
            <a:ext cx="2563193" cy="594360"/>
          </a:xfrm>
          <a:prstGeom prst="rect">
            <a:avLst/>
          </a:prstGeom>
          <a:solidFill>
            <a:schemeClr val="bg1"/>
          </a:solidFill>
          <a:ln w="12700">
            <a:solidFill>
              <a:schemeClr val="accent2"/>
            </a:solidFill>
          </a:ln>
        </p:spPr>
        <p:txBody>
          <a:bodyPr wrap="square" lIns="182880" tIns="91440" bIns="91440" anchor="t" anchorCtr="0">
            <a:no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a:t>Investment Platform</a:t>
            </a:r>
          </a:p>
          <a:p>
            <a:pPr lvl="0"/>
            <a:r>
              <a:rPr lang="en-US"/>
              <a:t>2nd line</a:t>
            </a:r>
          </a:p>
        </p:txBody>
      </p:sp>
      <p:sp>
        <p:nvSpPr>
          <p:cNvPr id="34" name="Text Placeholder 3">
            <a:extLst>
              <a:ext uri="{FF2B5EF4-FFF2-40B4-BE49-F238E27FC236}">
                <a16:creationId xmlns:a16="http://schemas.microsoft.com/office/drawing/2014/main" id="{129FBD13-AF93-4728-8DC3-FDCFADA50BBD}"/>
              </a:ext>
            </a:extLst>
          </p:cNvPr>
          <p:cNvSpPr>
            <a:spLocks noGrp="1"/>
          </p:cNvSpPr>
          <p:nvPr>
            <p:ph type="body" sz="quarter" idx="29" hasCustomPrompt="1"/>
          </p:nvPr>
        </p:nvSpPr>
        <p:spPr>
          <a:xfrm>
            <a:off x="5598528" y="6008730"/>
            <a:ext cx="3047524"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36" name="Rectangle 35">
            <a:extLst>
              <a:ext uri="{FF2B5EF4-FFF2-40B4-BE49-F238E27FC236}">
                <a16:creationId xmlns:a16="http://schemas.microsoft.com/office/drawing/2014/main" id="{A884C510-1C78-41BD-B550-AA6D3FBEBF42}"/>
              </a:ext>
            </a:extLst>
          </p:cNvPr>
          <p:cNvSpPr/>
          <p:nvPr userDrawn="1"/>
        </p:nvSpPr>
        <p:spPr>
          <a:xfrm>
            <a:off x="184451" y="6565549"/>
            <a:ext cx="3650949"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hape&#10;&#10;Description automatically generated">
            <a:extLst>
              <a:ext uri="{FF2B5EF4-FFF2-40B4-BE49-F238E27FC236}">
                <a16:creationId xmlns:a16="http://schemas.microsoft.com/office/drawing/2014/main" id="{30B4E158-81E3-46E9-8DE4-99F2D0A31FE1}"/>
              </a:ext>
            </a:extLst>
          </p:cNvPr>
          <p:cNvPicPr>
            <a:picLocks noChangeAspect="1"/>
          </p:cNvPicPr>
          <p:nvPr userDrawn="1"/>
        </p:nvPicPr>
        <p:blipFill rotWithShape="1">
          <a:blip r:embed="rId3"/>
          <a:srcRect b="8546"/>
          <a:stretch/>
        </p:blipFill>
        <p:spPr>
          <a:xfrm>
            <a:off x="-384318" y="757475"/>
            <a:ext cx="6460309" cy="6100525"/>
          </a:xfrm>
          <a:prstGeom prst="rect">
            <a:avLst/>
          </a:prstGeom>
        </p:spPr>
      </p:pic>
      <p:sp>
        <p:nvSpPr>
          <p:cNvPr id="38" name="Text Placeholder 3">
            <a:extLst>
              <a:ext uri="{FF2B5EF4-FFF2-40B4-BE49-F238E27FC236}">
                <a16:creationId xmlns:a16="http://schemas.microsoft.com/office/drawing/2014/main" id="{7A467251-472B-4F1D-9487-434447944FA4}"/>
              </a:ext>
            </a:extLst>
          </p:cNvPr>
          <p:cNvSpPr>
            <a:spLocks noGrp="1"/>
          </p:cNvSpPr>
          <p:nvPr>
            <p:ph type="body" sz="quarter" idx="27"/>
          </p:nvPr>
        </p:nvSpPr>
        <p:spPr>
          <a:xfrm>
            <a:off x="1252278" y="2291949"/>
            <a:ext cx="4387850" cy="2880360"/>
          </a:xfrm>
          <a:prstGeom prst="rect">
            <a:avLst/>
          </a:prstGeom>
        </p:spPr>
        <p:txBody>
          <a:bodyPr/>
          <a:lstStyle>
            <a:lvl1pPr marL="0" indent="0" algn="l" defTabSz="914400" rtl="0" eaLnBrk="1" latinLnBrk="0" hangingPunct="1">
              <a:lnSpc>
                <a:spcPts val="5200"/>
              </a:lnSpc>
              <a:spcBef>
                <a:spcPts val="0"/>
              </a:spcBef>
              <a:buNone/>
              <a:defRPr lang="en-US" sz="5000" b="1" kern="1200" dirty="0" smtClean="0">
                <a:solidFill>
                  <a:schemeClr val="bg1"/>
                </a:solidFill>
                <a:latin typeface="Century Gothic" panose="020B0502020202020204" pitchFamily="34" charset="0"/>
                <a:ea typeface="+mn-ea"/>
                <a:cs typeface="+mn-cs"/>
              </a:defRPr>
            </a:lvl1pPr>
            <a:lvl2pPr marL="457200" indent="0">
              <a:spcBef>
                <a:spcPts val="0"/>
              </a:spcBef>
              <a:buNone/>
              <a:defRPr/>
            </a:lvl2pPr>
          </a:lstStyle>
          <a:p>
            <a:pPr lvl="0"/>
            <a:r>
              <a:rPr lang="en-US"/>
              <a:t>Click to edit Master text styles</a:t>
            </a:r>
          </a:p>
          <a:p>
            <a:pPr lvl="1"/>
            <a:endParaRPr lang="en-US"/>
          </a:p>
        </p:txBody>
      </p:sp>
      <p:sp>
        <p:nvSpPr>
          <p:cNvPr id="48" name="Text Placeholder 4">
            <a:extLst>
              <a:ext uri="{FF2B5EF4-FFF2-40B4-BE49-F238E27FC236}">
                <a16:creationId xmlns:a16="http://schemas.microsoft.com/office/drawing/2014/main" id="{6995D64D-D64B-4089-8EFB-C8E12D7CD760}"/>
              </a:ext>
            </a:extLst>
          </p:cNvPr>
          <p:cNvSpPr>
            <a:spLocks noGrp="1"/>
          </p:cNvSpPr>
          <p:nvPr>
            <p:ph type="body" sz="quarter" idx="28"/>
          </p:nvPr>
        </p:nvSpPr>
        <p:spPr>
          <a:xfrm>
            <a:off x="6037509" y="2542809"/>
            <a:ext cx="2822139" cy="2331720"/>
          </a:xfrm>
          <a:prstGeom prst="rect">
            <a:avLst/>
          </a:prstGeom>
        </p:spPr>
        <p:txBody>
          <a:bodyPr lIns="0" rIns="0"/>
          <a:lstStyle>
            <a:lvl1pPr marL="0" indent="0">
              <a:spcBef>
                <a:spcPts val="0"/>
              </a:spcBef>
              <a:spcAft>
                <a:spcPts val="1200"/>
              </a:spcAft>
              <a:buNone/>
              <a:defRPr lang="en-US" sz="24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300"/>
              </a:spcBef>
              <a:spcAft>
                <a:spcPts val="0"/>
              </a:spcAft>
              <a:buNone/>
              <a:defRPr lang="en-US" sz="1400" b="1" kern="1200" dirty="0" smtClean="0">
                <a:solidFill>
                  <a:schemeClr val="tx1"/>
                </a:solidFill>
                <a:latin typeface="Century Gothic" panose="020B0502020202020204" pitchFamily="34" charset="0"/>
                <a:ea typeface="+mn-ea"/>
                <a:cs typeface="+mn-cs"/>
              </a:defRPr>
            </a:lvl2pPr>
            <a:lvl3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3pPr>
            <a:lvl4pPr marL="0" indent="0">
              <a:spcBef>
                <a:spcPts val="300"/>
              </a:spcBef>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Presenter Name</a:t>
            </a:r>
          </a:p>
          <a:p>
            <a:pPr lvl="2"/>
            <a:r>
              <a:rPr lang="en-US"/>
              <a:t>Presenter Title</a:t>
            </a:r>
          </a:p>
          <a:p>
            <a:pPr lvl="3"/>
            <a:r>
              <a:rPr lang="en-US"/>
              <a:t>Third level</a:t>
            </a:r>
          </a:p>
        </p:txBody>
      </p:sp>
    </p:spTree>
    <p:extLst>
      <p:ext uri="{BB962C8B-B14F-4D97-AF65-F5344CB8AC3E}">
        <p14:creationId xmlns:p14="http://schemas.microsoft.com/office/powerpoint/2010/main" val="1862078942"/>
      </p:ext>
    </p:extLst>
  </p:cSld>
  <p:clrMapOvr>
    <a:masterClrMapping/>
  </p:clrMapOvr>
  <p:extLst>
    <p:ext uri="{DCECCB84-F9BA-43D5-87BE-67443E8EF086}">
      <p15:sldGuideLst xmlns:p15="http://schemas.microsoft.com/office/powerpoint/2012/main">
        <p15:guide id="1" orient="horz" pos="4205" userDrawn="1">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Hero Image Progress window cover (projected) CVP INTERNAL USE">
    <p:spTree>
      <p:nvGrpSpPr>
        <p:cNvPr id="1" name=""/>
        <p:cNvGrpSpPr/>
        <p:nvPr/>
      </p:nvGrpSpPr>
      <p:grpSpPr>
        <a:xfrm>
          <a:off x="0" y="0"/>
          <a:ext cx="0" cy="0"/>
          <a:chOff x="0" y="0"/>
          <a:chExt cx="0" cy="0"/>
        </a:xfrm>
      </p:grpSpPr>
      <p:pic>
        <p:nvPicPr>
          <p:cNvPr id="15" name="Picture 14" descr="A person in a space suit floating in the air&#10;&#10;Description automatically generated with low confidence">
            <a:extLst>
              <a:ext uri="{FF2B5EF4-FFF2-40B4-BE49-F238E27FC236}">
                <a16:creationId xmlns:a16="http://schemas.microsoft.com/office/drawing/2014/main" id="{EF7092ED-C79E-1A40-AD2D-45A8DA64E35B}"/>
              </a:ext>
            </a:extLst>
          </p:cNvPr>
          <p:cNvPicPr>
            <a:picLocks noChangeAspect="1"/>
          </p:cNvPicPr>
          <p:nvPr userDrawn="1"/>
        </p:nvPicPr>
        <p:blipFill rotWithShape="1">
          <a:blip r:embed="rId2"/>
          <a:srcRect t="32472" b="2667"/>
          <a:stretch/>
        </p:blipFill>
        <p:spPr>
          <a:xfrm>
            <a:off x="3002078" y="1222917"/>
            <a:ext cx="6141922" cy="5635083"/>
          </a:xfrm>
          <a:prstGeom prst="rect">
            <a:avLst/>
          </a:prstGeom>
        </p:spPr>
      </p:pic>
      <p:grpSp>
        <p:nvGrpSpPr>
          <p:cNvPr id="24" name="Group 23">
            <a:extLst>
              <a:ext uri="{FF2B5EF4-FFF2-40B4-BE49-F238E27FC236}">
                <a16:creationId xmlns:a16="http://schemas.microsoft.com/office/drawing/2014/main" id="{84A14C4E-733A-4143-A27E-DAE56C14B84B}"/>
              </a:ext>
            </a:extLst>
          </p:cNvPr>
          <p:cNvGrpSpPr/>
          <p:nvPr userDrawn="1"/>
        </p:nvGrpSpPr>
        <p:grpSpPr>
          <a:xfrm>
            <a:off x="2980208" y="393186"/>
            <a:ext cx="6035775" cy="232640"/>
            <a:chOff x="2980208" y="402151"/>
            <a:chExt cx="6035775" cy="232640"/>
          </a:xfrm>
        </p:grpSpPr>
        <p:grpSp>
          <p:nvGrpSpPr>
            <p:cNvPr id="26" name="Group 25">
              <a:extLst>
                <a:ext uri="{FF2B5EF4-FFF2-40B4-BE49-F238E27FC236}">
                  <a16:creationId xmlns:a16="http://schemas.microsoft.com/office/drawing/2014/main" id="{A0DEE405-494C-4BCC-B432-DCC1CA47B084}"/>
                </a:ext>
              </a:extLst>
            </p:cNvPr>
            <p:cNvGrpSpPr/>
            <p:nvPr userDrawn="1"/>
          </p:nvGrpSpPr>
          <p:grpSpPr>
            <a:xfrm>
              <a:off x="2980208" y="402151"/>
              <a:ext cx="6035775" cy="232640"/>
              <a:chOff x="921118" y="6063363"/>
              <a:chExt cx="6035775" cy="232640"/>
            </a:xfrm>
          </p:grpSpPr>
          <p:sp>
            <p:nvSpPr>
              <p:cNvPr id="30" name="TextBox 29">
                <a:extLst>
                  <a:ext uri="{FF2B5EF4-FFF2-40B4-BE49-F238E27FC236}">
                    <a16:creationId xmlns:a16="http://schemas.microsoft.com/office/drawing/2014/main" id="{CD1B0229-809C-4931-AE15-264B0C83BFA0}"/>
                  </a:ext>
                </a:extLst>
              </p:cNvPr>
              <p:cNvSpPr txBox="1"/>
              <p:nvPr/>
            </p:nvSpPr>
            <p:spPr>
              <a:xfrm>
                <a:off x="921118" y="6065171"/>
                <a:ext cx="1520400" cy="230832"/>
              </a:xfrm>
              <a:prstGeom prst="rect">
                <a:avLst/>
              </a:prstGeom>
              <a:noFill/>
            </p:spPr>
            <p:txBody>
              <a:bodyPr wrap="square" rtlCol="0">
                <a:spAutoFit/>
              </a:bodyPr>
              <a:lstStyle/>
              <a:p>
                <a:r>
                  <a:rPr lang="en-US" sz="900" b="0" i="0">
                    <a:solidFill>
                      <a:srgbClr val="595959"/>
                    </a:solidFill>
                    <a:latin typeface="Century Gothic" panose="020B0502020202020204" pitchFamily="34" charset="0"/>
                  </a:rPr>
                  <a:t>Nimble where it matters</a:t>
                </a:r>
              </a:p>
            </p:txBody>
          </p:sp>
          <p:sp>
            <p:nvSpPr>
              <p:cNvPr id="31" name="TextBox 30">
                <a:extLst>
                  <a:ext uri="{FF2B5EF4-FFF2-40B4-BE49-F238E27FC236}">
                    <a16:creationId xmlns:a16="http://schemas.microsoft.com/office/drawing/2014/main" id="{8E3BAD04-9FDC-4E75-A347-103F48B44721}"/>
                  </a:ext>
                </a:extLst>
              </p:cNvPr>
              <p:cNvSpPr txBox="1"/>
              <p:nvPr/>
            </p:nvSpPr>
            <p:spPr>
              <a:xfrm>
                <a:off x="2433653" y="6063363"/>
                <a:ext cx="2366347" cy="230832"/>
              </a:xfrm>
              <a:prstGeom prst="rect">
                <a:avLst/>
              </a:prstGeom>
              <a:noFill/>
            </p:spPr>
            <p:txBody>
              <a:bodyPr wrap="square" rtlCol="0">
                <a:spAutoFit/>
              </a:bodyPr>
              <a:lstStyle/>
              <a:p>
                <a:pPr algn="ctr"/>
                <a:r>
                  <a:rPr lang="en-US" sz="900" b="0">
                    <a:solidFill>
                      <a:srgbClr val="595959"/>
                    </a:solidFill>
                    <a:latin typeface="Century Gothic" panose="020B0502020202020204" pitchFamily="34" charset="0"/>
                  </a:rPr>
                  <a:t>Unparalleled in our ability to customize</a:t>
                </a:r>
              </a:p>
            </p:txBody>
          </p:sp>
          <p:sp>
            <p:nvSpPr>
              <p:cNvPr id="32" name="TextBox 31">
                <a:extLst>
                  <a:ext uri="{FF2B5EF4-FFF2-40B4-BE49-F238E27FC236}">
                    <a16:creationId xmlns:a16="http://schemas.microsoft.com/office/drawing/2014/main" id="{DFA8FDA5-7541-4234-BA23-53024597A567}"/>
                  </a:ext>
                </a:extLst>
              </p:cNvPr>
              <p:cNvSpPr txBox="1"/>
              <p:nvPr/>
            </p:nvSpPr>
            <p:spPr>
              <a:xfrm>
                <a:off x="4762672" y="6065171"/>
                <a:ext cx="2194221" cy="230832"/>
              </a:xfrm>
              <a:prstGeom prst="rect">
                <a:avLst/>
              </a:prstGeom>
              <a:noFill/>
            </p:spPr>
            <p:txBody>
              <a:bodyPr wrap="square" rtlCol="0">
                <a:spAutoFit/>
              </a:bodyPr>
              <a:lstStyle/>
              <a:p>
                <a:r>
                  <a:rPr lang="en-US" sz="900" b="0">
                    <a:solidFill>
                      <a:srgbClr val="595959"/>
                    </a:solidFill>
                    <a:latin typeface="Century Gothic" panose="020B0502020202020204" pitchFamily="34" charset="0"/>
                  </a:rPr>
                  <a:t>Guided by long-term value creation</a:t>
                </a:r>
              </a:p>
            </p:txBody>
          </p:sp>
        </p:grpSp>
        <p:grpSp>
          <p:nvGrpSpPr>
            <p:cNvPr id="27" name="Group 26">
              <a:extLst>
                <a:ext uri="{FF2B5EF4-FFF2-40B4-BE49-F238E27FC236}">
                  <a16:creationId xmlns:a16="http://schemas.microsoft.com/office/drawing/2014/main" id="{5DF918D7-C02C-470C-AAC4-8C417CE029C7}"/>
                </a:ext>
              </a:extLst>
            </p:cNvPr>
            <p:cNvGrpSpPr/>
            <p:nvPr userDrawn="1"/>
          </p:nvGrpSpPr>
          <p:grpSpPr>
            <a:xfrm>
              <a:off x="4490457" y="425743"/>
              <a:ext cx="2335364" cy="169545"/>
              <a:chOff x="4490457" y="465038"/>
              <a:chExt cx="2335364" cy="212318"/>
            </a:xfrm>
          </p:grpSpPr>
          <p:cxnSp>
            <p:nvCxnSpPr>
              <p:cNvPr id="28" name="Straight Connector 27">
                <a:extLst>
                  <a:ext uri="{FF2B5EF4-FFF2-40B4-BE49-F238E27FC236}">
                    <a16:creationId xmlns:a16="http://schemas.microsoft.com/office/drawing/2014/main" id="{54D6819E-6288-4EA7-802B-EBB9981613D5}"/>
                  </a:ext>
                </a:extLst>
              </p:cNvPr>
              <p:cNvCxnSpPr>
                <a:cxnSpLocks/>
              </p:cNvCxnSpPr>
              <p:nvPr userDrawn="1"/>
            </p:nvCxnSpPr>
            <p:spPr>
              <a:xfrm>
                <a:off x="4490457" y="465038"/>
                <a:ext cx="0" cy="206115"/>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EA4590-8260-4BF4-BA7C-B649350926E2}"/>
                  </a:ext>
                </a:extLst>
              </p:cNvPr>
              <p:cNvCxnSpPr>
                <a:cxnSpLocks/>
              </p:cNvCxnSpPr>
              <p:nvPr userDrawn="1"/>
            </p:nvCxnSpPr>
            <p:spPr>
              <a:xfrm>
                <a:off x="6825821" y="465038"/>
                <a:ext cx="0" cy="212318"/>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grpSp>
      </p:grpSp>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3"/>
          <a:stretch/>
        </p:blipFill>
        <p:spPr bwMode="gray">
          <a:xfrm>
            <a:off x="184451" y="182881"/>
            <a:ext cx="2651760" cy="977047"/>
          </a:xfrm>
          <a:prstGeom prst="rect">
            <a:avLst/>
          </a:prstGeom>
          <a:solidFill>
            <a:schemeClr val="bg1"/>
          </a:solidFill>
          <a:ln w="15875">
            <a:noFill/>
            <a:round/>
          </a:ln>
        </p:spPr>
      </p:pic>
      <p:sp>
        <p:nvSpPr>
          <p:cNvPr id="21" name="Text Placeholder 4">
            <a:extLst>
              <a:ext uri="{FF2B5EF4-FFF2-40B4-BE49-F238E27FC236}">
                <a16:creationId xmlns:a16="http://schemas.microsoft.com/office/drawing/2014/main" id="{AF4BDDC2-62CD-411D-B957-EADD4D895AB5}"/>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Presenter Name</a:t>
            </a:r>
          </a:p>
          <a:p>
            <a:pPr lvl="3"/>
            <a:r>
              <a:rPr lang="en-US"/>
              <a:t>Presenter Title</a:t>
            </a:r>
          </a:p>
          <a:p>
            <a:pPr lvl="4"/>
            <a:r>
              <a:rPr lang="en-US"/>
              <a:t>Date</a:t>
            </a:r>
          </a:p>
        </p:txBody>
      </p:sp>
      <p:sp>
        <p:nvSpPr>
          <p:cNvPr id="16" name="Text Placeholder 3">
            <a:extLst>
              <a:ext uri="{FF2B5EF4-FFF2-40B4-BE49-F238E27FC236}">
                <a16:creationId xmlns:a16="http://schemas.microsoft.com/office/drawing/2014/main" id="{C76968BA-5DE9-FA42-BEE2-C452DB039FFF}"/>
              </a:ext>
            </a:extLst>
          </p:cNvPr>
          <p:cNvSpPr>
            <a:spLocks noGrp="1"/>
          </p:cNvSpPr>
          <p:nvPr>
            <p:ph type="body" sz="quarter" idx="31" hasCustomPrompt="1"/>
          </p:nvPr>
        </p:nvSpPr>
        <p:spPr>
          <a:xfrm>
            <a:off x="284196" y="6361336"/>
            <a:ext cx="4654808"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87536778"/>
      </p:ext>
    </p:extLst>
  </p:cSld>
  <p:clrMapOvr>
    <a:masterClrMapping/>
  </p:clrMapOvr>
  <p:extLst>
    <p:ext uri="{DCECCB84-F9BA-43D5-87BE-67443E8EF086}">
      <p15:sldGuideLst xmlns:p15="http://schemas.microsoft.com/office/powerpoint/2012/main">
        <p15:guide id="1" orient="horz" pos="4205">
          <p15:clr>
            <a:srgbClr val="FBAE40"/>
          </p15:clr>
        </p15:guide>
        <p15:guide id="2" pos="5592">
          <p15:clr>
            <a:srgbClr val="FBAE40"/>
          </p15:clr>
        </p15:guide>
        <p15:guide id="3" pos="3019" userDrawn="1">
          <p15:clr>
            <a:srgbClr val="FBAE40"/>
          </p15:clr>
        </p15:guide>
        <p15:guide id="4" orient="horz" pos="29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Hero Image Progress window cover (projected) INTERNAL USE">
    <p:spTree>
      <p:nvGrpSpPr>
        <p:cNvPr id="1" name=""/>
        <p:cNvGrpSpPr/>
        <p:nvPr/>
      </p:nvGrpSpPr>
      <p:grpSpPr>
        <a:xfrm>
          <a:off x="0" y="0"/>
          <a:ext cx="0" cy="0"/>
          <a:chOff x="0" y="0"/>
          <a:chExt cx="0" cy="0"/>
        </a:xfrm>
      </p:grpSpPr>
      <p:pic>
        <p:nvPicPr>
          <p:cNvPr id="3" name="Picture 2" descr="A person in a space suit floating in the air&#10;&#10;Description automatically generated with low confidence">
            <a:extLst>
              <a:ext uri="{FF2B5EF4-FFF2-40B4-BE49-F238E27FC236}">
                <a16:creationId xmlns:a16="http://schemas.microsoft.com/office/drawing/2014/main" id="{09784334-0DF2-3141-9C93-5DD821C2D736}"/>
              </a:ext>
            </a:extLst>
          </p:cNvPr>
          <p:cNvPicPr>
            <a:picLocks noChangeAspect="1"/>
          </p:cNvPicPr>
          <p:nvPr userDrawn="1"/>
        </p:nvPicPr>
        <p:blipFill rotWithShape="1">
          <a:blip r:embed="rId2"/>
          <a:srcRect t="32472" b="2667"/>
          <a:stretch/>
        </p:blipFill>
        <p:spPr>
          <a:xfrm>
            <a:off x="3002078" y="1222917"/>
            <a:ext cx="6141922" cy="5635083"/>
          </a:xfrm>
          <a:prstGeom prst="rect">
            <a:avLst/>
          </a:prstGeom>
        </p:spPr>
      </p:pic>
      <p:pic>
        <p:nvPicPr>
          <p:cNvPr id="20" name="Picture 19">
            <a:extLst>
              <a:ext uri="{FF2B5EF4-FFF2-40B4-BE49-F238E27FC236}">
                <a16:creationId xmlns:a16="http://schemas.microsoft.com/office/drawing/2014/main" id="{117328F5-6C03-47B2-8AB0-B3E51F71E7E4}"/>
              </a:ext>
            </a:extLst>
          </p:cNvPr>
          <p:cNvPicPr>
            <a:picLocks noChangeAspect="1"/>
          </p:cNvPicPr>
          <p:nvPr userDrawn="1"/>
        </p:nvPicPr>
        <p:blipFill rotWithShape="1">
          <a:blip r:embed="rId3"/>
          <a:stretch/>
        </p:blipFill>
        <p:spPr bwMode="gray">
          <a:xfrm>
            <a:off x="184451" y="182881"/>
            <a:ext cx="2651760" cy="977047"/>
          </a:xfrm>
          <a:prstGeom prst="rect">
            <a:avLst/>
          </a:prstGeom>
          <a:solidFill>
            <a:schemeClr val="bg1"/>
          </a:solidFill>
          <a:ln w="15875">
            <a:noFill/>
            <a:round/>
          </a:ln>
        </p:spPr>
      </p:pic>
      <p:sp>
        <p:nvSpPr>
          <p:cNvPr id="14" name="Text Placeholder 4">
            <a:extLst>
              <a:ext uri="{FF2B5EF4-FFF2-40B4-BE49-F238E27FC236}">
                <a16:creationId xmlns:a16="http://schemas.microsoft.com/office/drawing/2014/main" id="{6FFA6E44-3790-4ADE-8AD9-B78E83916C76}"/>
              </a:ext>
            </a:extLst>
          </p:cNvPr>
          <p:cNvSpPr>
            <a:spLocks noGrp="1"/>
          </p:cNvSpPr>
          <p:nvPr>
            <p:ph type="body" sz="quarter" idx="10"/>
          </p:nvPr>
        </p:nvSpPr>
        <p:spPr>
          <a:xfrm>
            <a:off x="457201" y="1620984"/>
            <a:ext cx="4114800"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Presenter Name</a:t>
            </a:r>
          </a:p>
          <a:p>
            <a:pPr lvl="3"/>
            <a:r>
              <a:rPr lang="en-US"/>
              <a:t>Presenter Title</a:t>
            </a:r>
          </a:p>
          <a:p>
            <a:pPr lvl="4"/>
            <a:r>
              <a:rPr lang="en-US"/>
              <a:t>Date</a:t>
            </a:r>
          </a:p>
        </p:txBody>
      </p:sp>
      <p:sp>
        <p:nvSpPr>
          <p:cNvPr id="23" name="Text Placeholder 3">
            <a:extLst>
              <a:ext uri="{FF2B5EF4-FFF2-40B4-BE49-F238E27FC236}">
                <a16:creationId xmlns:a16="http://schemas.microsoft.com/office/drawing/2014/main" id="{FB1FA919-6948-406A-A3C5-A35E63C01AAA}"/>
              </a:ext>
            </a:extLst>
          </p:cNvPr>
          <p:cNvSpPr>
            <a:spLocks noGrp="1"/>
          </p:cNvSpPr>
          <p:nvPr>
            <p:ph type="body" sz="quarter" idx="30" hasCustomPrompt="1"/>
          </p:nvPr>
        </p:nvSpPr>
        <p:spPr>
          <a:xfrm>
            <a:off x="284196" y="6361336"/>
            <a:ext cx="4654808"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grpSp>
        <p:nvGrpSpPr>
          <p:cNvPr id="12" name="Group 9">
            <a:extLst>
              <a:ext uri="{FF2B5EF4-FFF2-40B4-BE49-F238E27FC236}">
                <a16:creationId xmlns:a16="http://schemas.microsoft.com/office/drawing/2014/main" id="{F4EE4941-0A25-8B4F-B11F-D08A9147CDAD}"/>
              </a:ext>
            </a:extLst>
          </p:cNvPr>
          <p:cNvGrpSpPr>
            <a:grpSpLocks/>
          </p:cNvGrpSpPr>
          <p:nvPr userDrawn="1"/>
        </p:nvGrpSpPr>
        <p:grpSpPr bwMode="auto">
          <a:xfrm>
            <a:off x="5797516" y="6530624"/>
            <a:ext cx="3138488" cy="196851"/>
            <a:chOff x="1892" y="3495"/>
            <a:chExt cx="1977" cy="124"/>
          </a:xfrm>
        </p:grpSpPr>
        <p:sp>
          <p:nvSpPr>
            <p:cNvPr id="18" name="Text Box 10">
              <a:extLst>
                <a:ext uri="{FF2B5EF4-FFF2-40B4-BE49-F238E27FC236}">
                  <a16:creationId xmlns:a16="http://schemas.microsoft.com/office/drawing/2014/main" id="{9B4C7DF3-DBD2-694F-A72C-5FBF439E7BAD}"/>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9" name="Rectangle 11">
              <a:extLst>
                <a:ext uri="{FF2B5EF4-FFF2-40B4-BE49-F238E27FC236}">
                  <a16:creationId xmlns:a16="http://schemas.microsoft.com/office/drawing/2014/main" id="{92BE9C61-DB22-4442-98E8-3323B73C99C8}"/>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22" name="Text Placeholder 10">
            <a:extLst>
              <a:ext uri="{FF2B5EF4-FFF2-40B4-BE49-F238E27FC236}">
                <a16:creationId xmlns:a16="http://schemas.microsoft.com/office/drawing/2014/main" id="{59992C8C-23A1-4592-911A-A9773842F6AC}"/>
              </a:ext>
            </a:extLst>
          </p:cNvPr>
          <p:cNvSpPr>
            <a:spLocks noGrp="1"/>
          </p:cNvSpPr>
          <p:nvPr>
            <p:ph type="body" sz="quarter" idx="11" hasCustomPrompt="1"/>
          </p:nvPr>
        </p:nvSpPr>
        <p:spPr>
          <a:xfrm>
            <a:off x="6703763" y="458976"/>
            <a:ext cx="2563193" cy="594360"/>
          </a:xfrm>
          <a:prstGeom prst="rect">
            <a:avLst/>
          </a:prstGeom>
          <a:solidFill>
            <a:schemeClr val="bg1"/>
          </a:solidFill>
          <a:ln w="12700">
            <a:solidFill>
              <a:schemeClr val="accent2"/>
            </a:solidFill>
          </a:ln>
        </p:spPr>
        <p:txBody>
          <a:bodyPr wrap="square" lIns="182880" tIns="91440" bIns="91440" anchor="t" anchorCtr="0">
            <a:no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a:t>Investment Platform</a:t>
            </a:r>
          </a:p>
          <a:p>
            <a:pPr lvl="0"/>
            <a:r>
              <a:rPr lang="en-US"/>
              <a:t>2nd line</a:t>
            </a:r>
          </a:p>
        </p:txBody>
      </p:sp>
    </p:spTree>
    <p:extLst>
      <p:ext uri="{BB962C8B-B14F-4D97-AF65-F5344CB8AC3E}">
        <p14:creationId xmlns:p14="http://schemas.microsoft.com/office/powerpoint/2010/main" val="1827301172"/>
      </p:ext>
    </p:extLst>
  </p:cSld>
  <p:clrMapOvr>
    <a:masterClrMapping/>
  </p:clrMapOvr>
  <p:extLst>
    <p:ext uri="{DCECCB84-F9BA-43D5-87BE-67443E8EF086}">
      <p15:sldGuideLst xmlns:p15="http://schemas.microsoft.com/office/powerpoint/2012/main">
        <p15:guide id="1" orient="horz" pos="4205">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TOC option (projected)">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3" name="Table Placeholder 2"/>
          <p:cNvSpPr>
            <a:spLocks noGrp="1"/>
          </p:cNvSpPr>
          <p:nvPr>
            <p:ph type="tbl" sz="quarter" idx="27"/>
          </p:nvPr>
        </p:nvSpPr>
        <p:spPr>
          <a:xfrm>
            <a:off x="274320" y="1280160"/>
            <a:ext cx="7285038" cy="1938528"/>
          </a:xfrm>
          <a:prstGeom prst="rect">
            <a:avLst/>
          </a:prstGeom>
        </p:spPr>
        <p:txBody>
          <a:bodyPr lIns="0" tIns="0" rIns="0" bIns="0"/>
          <a:lstStyle>
            <a:lvl1pPr marL="0" indent="0">
              <a:buNone/>
              <a:defRPr sz="1200"/>
            </a:lvl1pPr>
          </a:lstStyle>
          <a:p>
            <a:r>
              <a:rPr lang="en-US"/>
              <a:t>Click icon to add table</a:t>
            </a:r>
          </a:p>
        </p:txBody>
      </p:sp>
      <p:sp>
        <p:nvSpPr>
          <p:cNvPr id="17" name="Text Placeholder 3">
            <a:extLst>
              <a:ext uri="{FF2B5EF4-FFF2-40B4-BE49-F238E27FC236}">
                <a16:creationId xmlns:a16="http://schemas.microsoft.com/office/drawing/2014/main" id="{96DC956C-69EF-4D19-A4DE-06D090BCF7E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2C88EC1E-15FA-4A7E-8D55-4FC2EF9CE3E6}"/>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842819506"/>
      </p:ext>
    </p:extLst>
  </p:cSld>
  <p:clrMapOvr>
    <a:masterClrMapping/>
  </p:clrMapOvr>
  <p:extLst>
    <p:ext uri="{DCECCB84-F9BA-43D5-87BE-67443E8EF086}">
      <p15:sldGuideLst xmlns:p15="http://schemas.microsoft.com/office/powerpoint/2012/main">
        <p15:guide id="0" orient="horz" pos="4207">
          <p15:clr>
            <a:srgbClr val="FBAE40"/>
          </p15:clr>
        </p15:guide>
        <p15:guide id="1" orient="horz" pos="2424">
          <p15:clr>
            <a:srgbClr val="FBAE40"/>
          </p15:clr>
        </p15:guide>
        <p15:guide id="2" orient="horz" pos="1272">
          <p15:clr>
            <a:srgbClr val="FBAE40"/>
          </p15:clr>
        </p15:guide>
        <p15:guide id="3" orient="horz" pos="312">
          <p15:clr>
            <a:srgbClr val="FBAE40"/>
          </p15:clr>
        </p15:guide>
        <p15:guide id="4" pos="1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OC option (print)">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0" name="Text Placeholder 3"/>
          <p:cNvSpPr>
            <a:spLocks noGrp="1"/>
          </p:cNvSpPr>
          <p:nvPr>
            <p:ph type="body" sz="quarter" idx="29" hasCustomPrompt="1"/>
          </p:nvPr>
        </p:nvSpPr>
        <p:spPr>
          <a:xfrm>
            <a:off x="4754705" y="1280160"/>
            <a:ext cx="411480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a:t>TOC Entry</a:t>
            </a:r>
          </a:p>
          <a:p>
            <a:pPr lvl="1"/>
            <a:r>
              <a:rPr lang="en-US"/>
              <a:t>Second level</a:t>
            </a:r>
          </a:p>
          <a:p>
            <a:pPr lvl="2"/>
            <a:r>
              <a:rPr lang="en-US"/>
              <a:t>Third level</a:t>
            </a:r>
          </a:p>
          <a:p>
            <a:pPr lvl="3"/>
            <a:r>
              <a:rPr lang="en-US"/>
              <a:t>Fourth level</a:t>
            </a:r>
          </a:p>
          <a:p>
            <a:pPr lvl="4"/>
            <a:r>
              <a:rPr lang="en-US"/>
              <a:t>Fifth level</a:t>
            </a:r>
          </a:p>
        </p:txBody>
      </p:sp>
      <p:sp>
        <p:nvSpPr>
          <p:cNvPr id="19" name="Text Placeholder 3"/>
          <p:cNvSpPr>
            <a:spLocks noGrp="1"/>
          </p:cNvSpPr>
          <p:nvPr>
            <p:ph type="body" sz="quarter" idx="28" hasCustomPrompt="1"/>
          </p:nvPr>
        </p:nvSpPr>
        <p:spPr>
          <a:xfrm>
            <a:off x="274320" y="1280160"/>
            <a:ext cx="411480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a:t>TOC Entry</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E20A1E85-8885-40BA-99FD-E67406B4570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44AC6926-49D4-4196-A7C8-9E749A110D8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549346428"/>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1272">
          <p15:clr>
            <a:srgbClr val="FBAE40"/>
          </p15:clr>
        </p15:guide>
        <p15:guide id="3" orient="horz" pos="312">
          <p15:clr>
            <a:srgbClr val="FBAE40"/>
          </p15:clr>
        </p15:guide>
        <p15:guide id="4" orient="horz" pos="3120">
          <p15:clr>
            <a:srgbClr val="FBAE40"/>
          </p15:clr>
        </p15:guide>
        <p15:guide id="5"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rojected)">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1" name="Picture 14">
            <a:extLst>
              <a:ext uri="{FF2B5EF4-FFF2-40B4-BE49-F238E27FC236}">
                <a16:creationId xmlns:a16="http://schemas.microsoft.com/office/drawing/2014/main" id="{A9ED9396-B5C2-4051-BE60-7DB7AC11E14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Content Placeholder 2">
            <a:extLst>
              <a:ext uri="{FF2B5EF4-FFF2-40B4-BE49-F238E27FC236}">
                <a16:creationId xmlns:a16="http://schemas.microsoft.com/office/drawing/2014/main" id="{143E48EA-0917-4DAC-BA62-50E0E15862AD}"/>
              </a:ext>
            </a:extLst>
          </p:cNvPr>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1200"/>
              </a:spcBef>
              <a:spcAft>
                <a:spcPts val="0"/>
              </a:spcAft>
              <a:buClr>
                <a:srgbClr val="3769FF"/>
              </a:buClr>
              <a:buSzPct val="110000"/>
              <a:defRPr sz="1600">
                <a:latin typeface="Arial" panose="020B0604020202020204" pitchFamily="34" charset="0"/>
                <a:cs typeface="Arial" panose="020B0604020202020204" pitchFamily="34" charset="0"/>
              </a:defRPr>
            </a:lvl3pPr>
            <a:lvl4pPr marL="352425" indent="-180975">
              <a:lnSpc>
                <a:spcPct val="100000"/>
              </a:lnSpc>
              <a:spcBef>
                <a:spcPts val="0"/>
              </a:spcBef>
              <a:spcAft>
                <a:spcPts val="400"/>
              </a:spcAft>
              <a:buClr>
                <a:srgbClr val="3769FF"/>
              </a:buClr>
              <a:buSzPct val="110000"/>
              <a:defRPr sz="1600">
                <a:latin typeface="Arial" panose="020B0604020202020204" pitchFamily="34" charset="0"/>
                <a:cs typeface="Arial" panose="020B0604020202020204" pitchFamily="34" charset="0"/>
              </a:defRPr>
            </a:lvl4pPr>
            <a:lvl5pPr marL="523875" indent="-171450">
              <a:lnSpc>
                <a:spcPct val="100000"/>
              </a:lnSpc>
              <a:spcBef>
                <a:spcPts val="0"/>
              </a:spcBef>
              <a:spcAft>
                <a:spcPts val="400"/>
              </a:spcAft>
              <a:buClr>
                <a:srgbClr val="3769FF"/>
              </a:buClr>
              <a:buSzPct val="110000"/>
              <a:defRPr sz="16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576385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break (projecte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A24CC8-DEC1-4487-8C6D-B42CC19AD8D6}"/>
              </a:ext>
            </a:extLst>
          </p:cNvPr>
          <p:cNvPicPr>
            <a:picLocks noChangeAspect="1"/>
          </p:cNvPicPr>
          <p:nvPr userDrawn="1"/>
        </p:nvPicPr>
        <p:blipFill>
          <a:blip r:embed="rId2"/>
          <a:srcRect/>
          <a:stretch/>
        </p:blipFill>
        <p:spPr>
          <a:xfrm>
            <a:off x="1" y="0"/>
            <a:ext cx="9144000" cy="6858000"/>
          </a:xfrm>
          <a:prstGeom prst="rect">
            <a:avLst/>
          </a:prstGeom>
        </p:spPr>
      </p:pic>
      <p:sp>
        <p:nvSpPr>
          <p:cNvPr id="2" name="Text Placeholder 8"/>
          <p:cNvSpPr>
            <a:spLocks noGrp="1"/>
          </p:cNvSpPr>
          <p:nvPr>
            <p:ph type="body" sz="quarter" idx="11" hasCustomPrompt="1"/>
          </p:nvPr>
        </p:nvSpPr>
        <p:spPr>
          <a:xfrm>
            <a:off x="723450" y="860612"/>
            <a:ext cx="5029200" cy="1015663"/>
          </a:xfrm>
          <a:prstGeom prst="rect">
            <a:avLst/>
          </a:prstGeom>
          <a:ln w="15875">
            <a:noFill/>
          </a:ln>
        </p:spPr>
        <p:txBody>
          <a:bodyPr wrap="square" lIns="0" tIns="0" rIns="0" bIns="0" anchor="t" anchorCtr="0">
            <a:spAutoFit/>
          </a:bodyPr>
          <a:lstStyle>
            <a:lvl1pPr marL="0" indent="0">
              <a:spcBef>
                <a:spcPts val="0"/>
              </a:spcBef>
              <a:spcAft>
                <a:spcPts val="0"/>
              </a:spcAft>
              <a:buNone/>
              <a:defRPr sz="3400" b="1" cap="none" baseline="0">
                <a:solidFill>
                  <a:schemeClr val="bg1"/>
                </a:solidFill>
                <a:latin typeface="Arial" panose="020B0604020202020204" pitchFamily="34" charset="0"/>
                <a:cs typeface="Arial" panose="020B0604020202020204" pitchFamily="34" charset="0"/>
              </a:defRPr>
            </a:lvl1pPr>
            <a:lvl2pPr marL="0" indent="0">
              <a:spcBef>
                <a:spcPts val="1200"/>
              </a:spcBef>
              <a:buNone/>
              <a:defRPr sz="2200">
                <a:solidFill>
                  <a:schemeClr val="bg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spTree>
    <p:extLst>
      <p:ext uri="{BB962C8B-B14F-4D97-AF65-F5344CB8AC3E}">
        <p14:creationId xmlns:p14="http://schemas.microsoft.com/office/powerpoint/2010/main" val="2450793990"/>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Section break (print)">
    <p:bg>
      <p:bgPr>
        <a:solidFill>
          <a:schemeClr val="bg1"/>
        </a:solidFill>
        <a:effectLst/>
      </p:bgPr>
    </p:bg>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723450" y="860612"/>
            <a:ext cx="5029200" cy="1015663"/>
          </a:xfrm>
          <a:prstGeom prst="rect">
            <a:avLst/>
          </a:prstGeom>
          <a:ln w="15875">
            <a:noFill/>
          </a:ln>
        </p:spPr>
        <p:txBody>
          <a:bodyPr wrap="square" lIns="0" tIns="0" rIns="0" bIns="0" anchor="t" anchorCtr="0">
            <a:spAutoFit/>
          </a:bodyPr>
          <a:lstStyle>
            <a:lvl1pPr marL="0" indent="0">
              <a:spcBef>
                <a:spcPts val="0"/>
              </a:spcBef>
              <a:spcAft>
                <a:spcPts val="0"/>
              </a:spcAft>
              <a:buNone/>
              <a:defRPr sz="3400" b="1" cap="none" baseline="0">
                <a:solidFill>
                  <a:schemeClr val="tx1"/>
                </a:solidFill>
                <a:latin typeface="Arial" panose="020B0604020202020204" pitchFamily="34" charset="0"/>
                <a:cs typeface="Arial" panose="020B0604020202020204" pitchFamily="34" charset="0"/>
              </a:defRPr>
            </a:lvl1pPr>
            <a:lvl2pPr marL="0" indent="0">
              <a:spcBef>
                <a:spcPts val="1200"/>
              </a:spcBef>
              <a:buNone/>
              <a:defRPr sz="2200">
                <a:solidFill>
                  <a:schemeClr val="tx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pic>
        <p:nvPicPr>
          <p:cNvPr id="4" name="Picture 3">
            <a:extLst>
              <a:ext uri="{FF2B5EF4-FFF2-40B4-BE49-F238E27FC236}">
                <a16:creationId xmlns:a16="http://schemas.microsoft.com/office/drawing/2014/main" id="{6F2C17CD-C62E-4FFE-A84F-1BA0152B2DDB}"/>
              </a:ext>
            </a:extLst>
          </p:cNvPr>
          <p:cNvPicPr>
            <a:picLocks noChangeAspect="1"/>
          </p:cNvPicPr>
          <p:nvPr userDrawn="1"/>
        </p:nvPicPr>
        <p:blipFill>
          <a:blip r:embed="rId2"/>
          <a:stretch>
            <a:fillRect/>
          </a:stretch>
        </p:blipFill>
        <p:spPr>
          <a:xfrm>
            <a:off x="273050" y="6264990"/>
            <a:ext cx="8588375" cy="134931"/>
          </a:xfrm>
          <a:prstGeom prst="rect">
            <a:avLst/>
          </a:prstGeom>
        </p:spPr>
      </p:pic>
    </p:spTree>
    <p:extLst>
      <p:ext uri="{BB962C8B-B14F-4D97-AF65-F5344CB8AC3E}">
        <p14:creationId xmlns:p14="http://schemas.microsoft.com/office/powerpoint/2010/main" val="1360362964"/>
      </p:ext>
    </p:extLst>
  </p:cSld>
  <p:clrMapOvr>
    <a:masterClrMapping/>
  </p:clrMapOvr>
  <p:extLst>
    <p:ext uri="{DCECCB84-F9BA-43D5-87BE-67443E8EF086}">
      <p15:sldGuideLst xmlns:p15="http://schemas.microsoft.com/office/powerpoint/2012/main">
        <p15:guide id="1" pos="172" userDrawn="1">
          <p15:clr>
            <a:srgbClr val="FBAE40"/>
          </p15:clr>
        </p15:guide>
        <p15:guide id="2" orient="horz" pos="2160">
          <p15:clr>
            <a:srgbClr val="FBAE40"/>
          </p15:clr>
        </p15:guide>
        <p15:guide id="3" pos="558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White cover (pri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74A3FF-CEE4-4118-9197-5E40D7C49554}"/>
              </a:ext>
            </a:extLst>
          </p:cNvPr>
          <p:cNvSpPr>
            <a:spLocks noGrp="1"/>
          </p:cNvSpPr>
          <p:nvPr>
            <p:ph type="body" sz="quarter" idx="10"/>
          </p:nvPr>
        </p:nvSpPr>
        <p:spPr>
          <a:xfrm>
            <a:off x="457200" y="1966548"/>
            <a:ext cx="8138160" cy="2331720"/>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109321"/>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11" name="Picture 10">
            <a:extLst>
              <a:ext uri="{FF2B5EF4-FFF2-40B4-BE49-F238E27FC236}">
                <a16:creationId xmlns:a16="http://schemas.microsoft.com/office/drawing/2014/main" id="{DD6DD711-2769-472A-9ED2-EE10D7621DD7}"/>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grpSp>
        <p:nvGrpSpPr>
          <p:cNvPr id="10" name="Group 9">
            <a:extLst>
              <a:ext uri="{FF2B5EF4-FFF2-40B4-BE49-F238E27FC236}">
                <a16:creationId xmlns:a16="http://schemas.microsoft.com/office/drawing/2014/main" id="{3BC0122C-B0DD-4885-BFD2-736901C2DA33}"/>
              </a:ext>
            </a:extLst>
          </p:cNvPr>
          <p:cNvGrpSpPr>
            <a:grpSpLocks/>
          </p:cNvGrpSpPr>
          <p:nvPr userDrawn="1"/>
        </p:nvGrpSpPr>
        <p:grpSpPr bwMode="auto">
          <a:xfrm>
            <a:off x="5797516" y="6530624"/>
            <a:ext cx="3138488" cy="196851"/>
            <a:chOff x="1892" y="3495"/>
            <a:chExt cx="1977" cy="124"/>
          </a:xfrm>
        </p:grpSpPr>
        <p:sp>
          <p:nvSpPr>
            <p:cNvPr id="12" name="Text Box 10">
              <a:extLst>
                <a:ext uri="{FF2B5EF4-FFF2-40B4-BE49-F238E27FC236}">
                  <a16:creationId xmlns:a16="http://schemas.microsoft.com/office/drawing/2014/main" id="{0D3B4E85-03BA-46BD-8048-E0DF29412DCC}"/>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6" name="Rectangle 11">
              <a:extLst>
                <a:ext uri="{FF2B5EF4-FFF2-40B4-BE49-F238E27FC236}">
                  <a16:creationId xmlns:a16="http://schemas.microsoft.com/office/drawing/2014/main" id="{D6B4797D-A1C2-4B6A-ACC2-7605C6F1778B}"/>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18" name="Picture 17">
            <a:extLst>
              <a:ext uri="{FF2B5EF4-FFF2-40B4-BE49-F238E27FC236}">
                <a16:creationId xmlns:a16="http://schemas.microsoft.com/office/drawing/2014/main" id="{5F258A7D-0C8F-4658-92B1-E10C5F87A5F3}"/>
              </a:ext>
            </a:extLst>
          </p:cNvPr>
          <p:cNvPicPr>
            <a:picLocks/>
          </p:cNvPicPr>
          <p:nvPr userDrawn="1"/>
        </p:nvPicPr>
        <p:blipFill>
          <a:blip r:embed="rId3"/>
          <a:stretch>
            <a:fillRect/>
          </a:stretch>
        </p:blipFill>
        <p:spPr>
          <a:xfrm>
            <a:off x="273050" y="6354500"/>
            <a:ext cx="8595360" cy="91440"/>
          </a:xfrm>
          <a:prstGeom prst="rect">
            <a:avLst/>
          </a:prstGeom>
        </p:spPr>
      </p:pic>
    </p:spTree>
    <p:extLst>
      <p:ext uri="{BB962C8B-B14F-4D97-AF65-F5344CB8AC3E}">
        <p14:creationId xmlns:p14="http://schemas.microsoft.com/office/powerpoint/2010/main" val="1157286578"/>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68" userDrawn="1">
          <p15:clr>
            <a:srgbClr val="FBAE40"/>
          </p15:clr>
        </p15:guide>
        <p15:guide id="4" orient="horz" pos="29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ntent (print)">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7" name="Text Placeholder 3">
            <a:extLst>
              <a:ext uri="{FF2B5EF4-FFF2-40B4-BE49-F238E27FC236}">
                <a16:creationId xmlns:a16="http://schemas.microsoft.com/office/drawing/2014/main" id="{E0C40B39-31A7-4251-AC57-8DDFC8D6990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6" name="Picture 14">
            <a:extLst>
              <a:ext uri="{FF2B5EF4-FFF2-40B4-BE49-F238E27FC236}">
                <a16:creationId xmlns:a16="http://schemas.microsoft.com/office/drawing/2014/main" id="{19B06EEB-9B4F-4AF7-8700-6E3357CBFCB9}"/>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Text Placeholder 2">
            <a:extLst>
              <a:ext uri="{FF2B5EF4-FFF2-40B4-BE49-F238E27FC236}">
                <a16:creationId xmlns:a16="http://schemas.microsoft.com/office/drawing/2014/main" id="{15F75F0A-A657-4746-89A9-320B6FDCF038}"/>
              </a:ext>
            </a:extLst>
          </p:cNvPr>
          <p:cNvSpPr>
            <a:spLocks noGrp="1"/>
          </p:cNvSpPr>
          <p:nvPr>
            <p:ph type="body" sz="quarter" idx="15" hasCustomPrompt="1"/>
          </p:nvPr>
        </p:nvSpPr>
        <p:spPr>
          <a:xfrm>
            <a:off x="274319"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2337927498"/>
      </p:ext>
    </p:extLst>
  </p:cSld>
  <p:clrMapOvr>
    <a:masterClrMapping/>
  </p:clrMapOvr>
  <p:extLst>
    <p:ext uri="{DCECCB84-F9BA-43D5-87BE-67443E8EF086}">
      <p15:sldGuideLst xmlns:p15="http://schemas.microsoft.com/office/powerpoint/2012/main">
        <p15:guide id="0" pos="432">
          <p15:clr>
            <a:srgbClr val="FBAE40"/>
          </p15:clr>
        </p15:guide>
        <p15:guide id="1" orient="horz" pos="696">
          <p15:clr>
            <a:srgbClr val="FBAE40"/>
          </p15:clr>
        </p15:guide>
        <p15:guide id="2" orient="horz" pos="2520">
          <p15:clr>
            <a:srgbClr val="FBAE40"/>
          </p15:clr>
        </p15:guide>
        <p15:guide id="3" pos="55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ntent (projected)">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0"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3">
            <a:extLst>
              <a:ext uri="{FF2B5EF4-FFF2-40B4-BE49-F238E27FC236}">
                <a16:creationId xmlns:a16="http://schemas.microsoft.com/office/drawing/2014/main" id="{01F24B03-F5D8-45B7-B430-452E11467A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70BAB586-A76D-4B68-B290-9315A0BF6994}"/>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7" name="Content Placeholder 2">
            <a:extLst>
              <a:ext uri="{FF2B5EF4-FFF2-40B4-BE49-F238E27FC236}">
                <a16:creationId xmlns:a16="http://schemas.microsoft.com/office/drawing/2014/main" id="{7517274B-AD3B-4B49-B31B-650596B0F284}"/>
              </a:ext>
            </a:extLst>
          </p:cNvPr>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722025364"/>
      </p:ext>
    </p:extLst>
  </p:cSld>
  <p:clrMapOvr>
    <a:masterClrMapping/>
  </p:clrMapOvr>
  <p:extLst>
    <p:ext uri="{DCECCB84-F9BA-43D5-87BE-67443E8EF086}">
      <p15:sldGuideLst xmlns:p15="http://schemas.microsoft.com/office/powerpoint/2012/main">
        <p15:guide id="1" orient="horz" pos="41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1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4">
            <a:extLst>
              <a:ext uri="{FF2B5EF4-FFF2-40B4-BE49-F238E27FC236}">
                <a16:creationId xmlns:a16="http://schemas.microsoft.com/office/drawing/2014/main" id="{BAAC0D73-E937-4806-9022-41371F53588A}"/>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Content Placeholder 2">
            <a:extLst>
              <a:ext uri="{FF2B5EF4-FFF2-40B4-BE49-F238E27FC236}">
                <a16:creationId xmlns:a16="http://schemas.microsoft.com/office/drawing/2014/main" id="{5BBB0EF0-D2BC-4721-B6B8-6E50D370A9A9}"/>
              </a:ext>
            </a:extLst>
          </p:cNvPr>
          <p:cNvSpPr>
            <a:spLocks noGrp="1"/>
          </p:cNvSpPr>
          <p:nvPr>
            <p:ph sz="quarter" idx="27" hasCustomPrompt="1"/>
          </p:nvPr>
        </p:nvSpPr>
        <p:spPr>
          <a:xfrm>
            <a:off x="274320" y="1737360"/>
            <a:ext cx="8595360" cy="384048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105648600"/>
      </p:ext>
    </p:extLst>
  </p:cSld>
  <p:clrMapOvr>
    <a:masterClrMapping/>
  </p:clrMapOvr>
  <p:extLst>
    <p:ext uri="{DCECCB84-F9BA-43D5-87BE-67443E8EF086}">
      <p15:sldGuideLst xmlns:p15="http://schemas.microsoft.com/office/powerpoint/2012/main">
        <p15:guide id="1" orient="horz" pos="3518" userDrawn="1">
          <p15:clr>
            <a:srgbClr val="FBAE40"/>
          </p15:clr>
        </p15:guide>
        <p15:guide id="2" orient="horz" pos="80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2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274320" y="2208307"/>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4">
            <a:extLst>
              <a:ext uri="{FF2B5EF4-FFF2-40B4-BE49-F238E27FC236}">
                <a16:creationId xmlns:a16="http://schemas.microsoft.com/office/drawing/2014/main" id="{BAAC0D73-E937-4806-9022-41371F53588A}"/>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Content Placeholder 2">
            <a:extLst>
              <a:ext uri="{FF2B5EF4-FFF2-40B4-BE49-F238E27FC236}">
                <a16:creationId xmlns:a16="http://schemas.microsoft.com/office/drawing/2014/main" id="{DAA1703B-1300-474D-B601-487F12F46B97}"/>
              </a:ext>
            </a:extLst>
          </p:cNvPr>
          <p:cNvSpPr>
            <a:spLocks noGrp="1"/>
          </p:cNvSpPr>
          <p:nvPr>
            <p:ph sz="quarter" idx="27" hasCustomPrompt="1"/>
          </p:nvPr>
        </p:nvSpPr>
        <p:spPr>
          <a:xfrm>
            <a:off x="274320" y="2665508"/>
            <a:ext cx="8595360" cy="2748982"/>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Content Placeholder 2">
            <a:extLst>
              <a:ext uri="{FF2B5EF4-FFF2-40B4-BE49-F238E27FC236}">
                <a16:creationId xmlns:a16="http://schemas.microsoft.com/office/drawing/2014/main" id="{89D9050A-65C6-458C-961B-D4361C022638}"/>
              </a:ext>
            </a:extLst>
          </p:cNvPr>
          <p:cNvSpPr>
            <a:spLocks noGrp="1"/>
          </p:cNvSpPr>
          <p:nvPr>
            <p:ph sz="quarter" idx="33" hasCustomPrompt="1"/>
          </p:nvPr>
        </p:nvSpPr>
        <p:spPr>
          <a:xfrm>
            <a:off x="274320" y="1280261"/>
            <a:ext cx="8595360" cy="82296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33040707"/>
      </p:ext>
    </p:extLst>
  </p:cSld>
  <p:clrMapOvr>
    <a:masterClrMapping/>
  </p:clrMapOvr>
  <p:extLst>
    <p:ext uri="{DCECCB84-F9BA-43D5-87BE-67443E8EF086}">
      <p15:sldGuideLst xmlns:p15="http://schemas.microsoft.com/office/powerpoint/2012/main">
        <p15:guide id="1" orient="horz" pos="3518" userDrawn="1">
          <p15:clr>
            <a:srgbClr val="FBAE40"/>
          </p15:clr>
        </p15:guide>
        <p15:guide id="2" orient="horz" pos="80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V Content with Titles (projected)">
    <p:spTree>
      <p:nvGrpSpPr>
        <p:cNvPr id="1" name=""/>
        <p:cNvGrpSpPr/>
        <p:nvPr/>
      </p:nvGrpSpPr>
      <p:grpSpPr>
        <a:xfrm>
          <a:off x="0" y="0"/>
          <a:ext cx="0" cy="0"/>
          <a:chOff x="0" y="0"/>
          <a:chExt cx="0" cy="0"/>
        </a:xfrm>
      </p:grpSpPr>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Text Placeholder 20"/>
          <p:cNvSpPr>
            <a:spLocks noGrp="1"/>
          </p:cNvSpPr>
          <p:nvPr>
            <p:ph type="body" sz="quarter" idx="31"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5"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Text Placeholder 3">
            <a:extLst>
              <a:ext uri="{FF2B5EF4-FFF2-40B4-BE49-F238E27FC236}">
                <a16:creationId xmlns:a16="http://schemas.microsoft.com/office/drawing/2014/main" id="{77077D84-FADC-494F-A91C-10176124F73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4" name="Picture 14">
            <a:extLst>
              <a:ext uri="{FF2B5EF4-FFF2-40B4-BE49-F238E27FC236}">
                <a16:creationId xmlns:a16="http://schemas.microsoft.com/office/drawing/2014/main" id="{E7CF0318-8185-49C4-AFF3-A1220C069624}"/>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0" name="Content Placeholder 2">
            <a:extLst>
              <a:ext uri="{FF2B5EF4-FFF2-40B4-BE49-F238E27FC236}">
                <a16:creationId xmlns:a16="http://schemas.microsoft.com/office/drawing/2014/main" id="{90232718-3E23-4CB4-B7CC-DE6F217549EA}"/>
              </a:ext>
            </a:extLst>
          </p:cNvPr>
          <p:cNvSpPr>
            <a:spLocks noGrp="1"/>
          </p:cNvSpPr>
          <p:nvPr>
            <p:ph sz="quarter" idx="30" hasCustomPrompt="1"/>
          </p:nvPr>
        </p:nvSpPr>
        <p:spPr>
          <a:xfrm>
            <a:off x="475488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buFont typeface="Arial" panose="020B0604020202020204" pitchFamily="34" charset="0"/>
              <a:buChar char="•"/>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a:extLst>
              <a:ext uri="{FF2B5EF4-FFF2-40B4-BE49-F238E27FC236}">
                <a16:creationId xmlns:a16="http://schemas.microsoft.com/office/drawing/2014/main" id="{926F152B-E314-488B-B6B7-C5801A7A2C62}"/>
              </a:ext>
            </a:extLst>
          </p:cNvPr>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tabLst/>
              <a:defRPr sz="1400">
                <a:latin typeface="Arial" panose="020B0604020202020204" pitchFamily="34" charset="0"/>
                <a:cs typeface="Arial" panose="020B0604020202020204" pitchFamily="34" charset="0"/>
              </a:defRPr>
            </a:lvl4pPr>
            <a:lvl5pPr marL="519113" indent="-17621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026230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ntent :: Right with No Titles (projected)">
    <p:spTree>
      <p:nvGrpSpPr>
        <p:cNvPr id="1" name=""/>
        <p:cNvGrpSpPr/>
        <p:nvPr/>
      </p:nvGrpSpPr>
      <p:grpSpPr>
        <a:xfrm>
          <a:off x="0" y="0"/>
          <a:ext cx="0" cy="0"/>
          <a:chOff x="0" y="0"/>
          <a:chExt cx="0" cy="0"/>
        </a:xfrm>
      </p:grpSpPr>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5" name="Text Placeholder 20"/>
          <p:cNvSpPr>
            <a:spLocks noGrp="1"/>
          </p:cNvSpPr>
          <p:nvPr>
            <p:ph type="body" sz="quarter" idx="10" hasCustomPrompt="1"/>
          </p:nvPr>
        </p:nvSpPr>
        <p:spPr>
          <a:xfrm>
            <a:off x="274320" y="1280159"/>
            <a:ext cx="566928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Text Placeholder 3">
            <a:extLst>
              <a:ext uri="{FF2B5EF4-FFF2-40B4-BE49-F238E27FC236}">
                <a16:creationId xmlns:a16="http://schemas.microsoft.com/office/drawing/2014/main" id="{77077D84-FADC-494F-A91C-10176124F73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4" name="Picture 14">
            <a:extLst>
              <a:ext uri="{FF2B5EF4-FFF2-40B4-BE49-F238E27FC236}">
                <a16:creationId xmlns:a16="http://schemas.microsoft.com/office/drawing/2014/main" id="{E7CF0318-8185-49C4-AFF3-A1220C069624}"/>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Content Placeholder 2">
            <a:extLst>
              <a:ext uri="{FF2B5EF4-FFF2-40B4-BE49-F238E27FC236}">
                <a16:creationId xmlns:a16="http://schemas.microsoft.com/office/drawing/2014/main" id="{A107C319-DE73-4748-B45E-F53200668612}"/>
              </a:ext>
            </a:extLst>
          </p:cNvPr>
          <p:cNvSpPr>
            <a:spLocks noGrp="1"/>
          </p:cNvSpPr>
          <p:nvPr>
            <p:ph sz="quarter" idx="30" hasCustomPrompt="1"/>
          </p:nvPr>
        </p:nvSpPr>
        <p:spPr>
          <a:xfrm>
            <a:off x="6126479" y="1828800"/>
            <a:ext cx="27432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Content Placeholder 2">
            <a:extLst>
              <a:ext uri="{FF2B5EF4-FFF2-40B4-BE49-F238E27FC236}">
                <a16:creationId xmlns:a16="http://schemas.microsoft.com/office/drawing/2014/main" id="{59940CD0-8B83-47A5-85F0-4A7E5BAB9D13}"/>
              </a:ext>
            </a:extLst>
          </p:cNvPr>
          <p:cNvSpPr>
            <a:spLocks noGrp="1"/>
          </p:cNvSpPr>
          <p:nvPr>
            <p:ph sz="quarter" idx="28" hasCustomPrompt="1"/>
          </p:nvPr>
        </p:nvSpPr>
        <p:spPr>
          <a:xfrm>
            <a:off x="274320" y="1828800"/>
            <a:ext cx="566928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tabLst/>
              <a:defRPr sz="1400">
                <a:latin typeface="Arial" panose="020B0604020202020204" pitchFamily="34" charset="0"/>
                <a:cs typeface="Arial" panose="020B0604020202020204" pitchFamily="34" charset="0"/>
              </a:defRPr>
            </a:lvl4pPr>
            <a:lvl5pPr marL="519113" indent="-17621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065812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table title only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4" name="Text Placeholder 3">
            <a:extLst>
              <a:ext uri="{FF2B5EF4-FFF2-40B4-BE49-F238E27FC236}">
                <a16:creationId xmlns:a16="http://schemas.microsoft.com/office/drawing/2014/main" id="{0A36D3D3-05B3-48A5-AFE6-628A03493BE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1" name="Picture 14">
            <a:extLst>
              <a:ext uri="{FF2B5EF4-FFF2-40B4-BE49-F238E27FC236}">
                <a16:creationId xmlns:a16="http://schemas.microsoft.com/office/drawing/2014/main" id="{06F704C7-6DF3-4AF9-9CCD-4A11DE8F839C}"/>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364347326"/>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 Content (projected)">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Text Placeholder 3">
            <a:extLst>
              <a:ext uri="{FF2B5EF4-FFF2-40B4-BE49-F238E27FC236}">
                <a16:creationId xmlns:a16="http://schemas.microsoft.com/office/drawing/2014/main" id="{1FC17F72-E654-4451-B695-E7A8FECA2140}"/>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0" name="Picture 14">
            <a:extLst>
              <a:ext uri="{FF2B5EF4-FFF2-40B4-BE49-F238E27FC236}">
                <a16:creationId xmlns:a16="http://schemas.microsoft.com/office/drawing/2014/main" id="{E41E7C3D-81F0-4E49-9212-F56535A89B87}"/>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639381351"/>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 Title/Content (projected)">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pic>
        <p:nvPicPr>
          <p:cNvPr id="10" name="Picture 14">
            <a:extLst>
              <a:ext uri="{FF2B5EF4-FFF2-40B4-BE49-F238E27FC236}">
                <a16:creationId xmlns:a16="http://schemas.microsoft.com/office/drawing/2014/main" id="{E41E7C3D-81F0-4E49-9212-F56535A89B87}"/>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06389115"/>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Quote (prin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57E43E5B-5C2E-423D-9B5E-DEE1EF3917B5}"/>
              </a:ext>
            </a:extLst>
          </p:cNvPr>
          <p:cNvSpPr>
            <a:spLocks noGrp="1"/>
          </p:cNvSpPr>
          <p:nvPr>
            <p:ph type="body" sz="quarter" idx="10" hasCustomPrompt="1"/>
          </p:nvPr>
        </p:nvSpPr>
        <p:spPr>
          <a:xfrm>
            <a:off x="1188720" y="1371600"/>
            <a:ext cx="6858000" cy="1077218"/>
          </a:xfrm>
          <a:prstGeom prst="rect">
            <a:avLst/>
          </a:prstGeom>
        </p:spPr>
        <p:txBody>
          <a:bodyPr lIns="0" tIns="0" rIns="0" bIns="0">
            <a:spAutoFit/>
          </a:bodyPr>
          <a:lstStyle>
            <a:lvl1pPr marL="207963" indent="-9525">
              <a:lnSpc>
                <a:spcPct val="100000"/>
              </a:lnSpc>
              <a:spcBef>
                <a:spcPts val="0"/>
              </a:spcBef>
              <a:spcAft>
                <a:spcPts val="1200"/>
              </a:spcAft>
              <a:buNone/>
              <a:defRPr b="1">
                <a:solidFill>
                  <a:schemeClr val="accent2"/>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600" b="1">
                <a:solidFill>
                  <a:schemeClr val="tx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200">
                <a:solidFill>
                  <a:schemeClr val="tx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a:t>Quote</a:t>
            </a:r>
          </a:p>
          <a:p>
            <a:pPr lvl="1"/>
            <a:r>
              <a:rPr lang="en-US"/>
              <a:t>	Portfolio Manager</a:t>
            </a:r>
          </a:p>
          <a:p>
            <a:pPr lvl="2"/>
            <a:r>
              <a:rPr lang="en-US"/>
              <a:t>	Portfolio Manager Title</a:t>
            </a:r>
          </a:p>
        </p:txBody>
      </p:sp>
      <p:sp>
        <p:nvSpPr>
          <p:cNvPr id="4" name="TextBox 3">
            <a:extLst>
              <a:ext uri="{FF2B5EF4-FFF2-40B4-BE49-F238E27FC236}">
                <a16:creationId xmlns:a16="http://schemas.microsoft.com/office/drawing/2014/main" id="{E37220F2-E37E-6F4C-AD6A-0B9D7952368B}"/>
              </a:ext>
            </a:extLst>
          </p:cNvPr>
          <p:cNvSpPr txBox="1"/>
          <p:nvPr userDrawn="1"/>
        </p:nvSpPr>
        <p:spPr>
          <a:xfrm>
            <a:off x="977300" y="1012130"/>
            <a:ext cx="463477" cy="1477328"/>
          </a:xfrm>
          <a:prstGeom prst="rect">
            <a:avLst/>
          </a:prstGeom>
          <a:noFill/>
        </p:spPr>
        <p:txBody>
          <a:bodyPr wrap="square" lIns="0" tIns="0" rIns="0" bIns="0" rtlCol="0">
            <a:spAutoFit/>
          </a:bodyPr>
          <a:lstStyle/>
          <a:p>
            <a:r>
              <a:rPr lang="en-US" sz="9600">
                <a:solidFill>
                  <a:schemeClr val="accent2"/>
                </a:solidFill>
              </a:rPr>
              <a:t>“</a:t>
            </a:r>
          </a:p>
        </p:txBody>
      </p:sp>
    </p:spTree>
    <p:extLst>
      <p:ext uri="{BB962C8B-B14F-4D97-AF65-F5344CB8AC3E}">
        <p14:creationId xmlns:p14="http://schemas.microsoft.com/office/powerpoint/2010/main" val="340456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White cover (print): Co-brand EXTERNAL">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74A3FF-CEE4-4118-9197-5E40D7C49554}"/>
              </a:ext>
            </a:extLst>
          </p:cNvPr>
          <p:cNvSpPr>
            <a:spLocks noGrp="1"/>
          </p:cNvSpPr>
          <p:nvPr>
            <p:ph type="body" sz="quarter" idx="10"/>
          </p:nvPr>
        </p:nvSpPr>
        <p:spPr>
          <a:xfrm>
            <a:off x="457200" y="1966548"/>
            <a:ext cx="8138160" cy="2331720"/>
          </a:xfrm>
          <a:prstGeom prst="rect">
            <a:avLst/>
          </a:prstGeom>
        </p:spPr>
        <p:txBody>
          <a:bodyPr lIns="0" rIns="0"/>
          <a:lstStyle>
            <a:lvl1pPr marL="0" indent="0">
              <a:lnSpc>
                <a:spcPct val="100000"/>
              </a:lnSpc>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spcAft>
                <a:spcPts val="0"/>
              </a:spcAft>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D0D2ADF2-3A82-4863-8027-30720ABE78AF}"/>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grpSp>
        <p:nvGrpSpPr>
          <p:cNvPr id="13" name="Group 9">
            <a:extLst>
              <a:ext uri="{FF2B5EF4-FFF2-40B4-BE49-F238E27FC236}">
                <a16:creationId xmlns:a16="http://schemas.microsoft.com/office/drawing/2014/main" id="{85D767F2-8B48-44A3-8E00-7F9773FABD05}"/>
              </a:ext>
            </a:extLst>
          </p:cNvPr>
          <p:cNvGrpSpPr>
            <a:grpSpLocks/>
          </p:cNvGrpSpPr>
          <p:nvPr userDrawn="1"/>
        </p:nvGrpSpPr>
        <p:grpSpPr bwMode="auto">
          <a:xfrm>
            <a:off x="5797516" y="6530624"/>
            <a:ext cx="3138488" cy="196851"/>
            <a:chOff x="1892" y="3495"/>
            <a:chExt cx="1977" cy="124"/>
          </a:xfrm>
        </p:grpSpPr>
        <p:sp>
          <p:nvSpPr>
            <p:cNvPr id="14" name="Text Box 10">
              <a:extLst>
                <a:ext uri="{FF2B5EF4-FFF2-40B4-BE49-F238E27FC236}">
                  <a16:creationId xmlns:a16="http://schemas.microsoft.com/office/drawing/2014/main" id="{FDC3C011-8C2A-4738-874A-983E0DF8010E}"/>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5" name="Rectangle 11">
              <a:extLst>
                <a:ext uri="{FF2B5EF4-FFF2-40B4-BE49-F238E27FC236}">
                  <a16:creationId xmlns:a16="http://schemas.microsoft.com/office/drawing/2014/main" id="{32069CB7-3B6E-45AF-ABF3-F91693F847A6}"/>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18" name="Text Placeholder 3">
            <a:extLst>
              <a:ext uri="{FF2B5EF4-FFF2-40B4-BE49-F238E27FC236}">
                <a16:creationId xmlns:a16="http://schemas.microsoft.com/office/drawing/2014/main" id="{1E3A8985-A895-4A79-BFE8-D2832D29886E}"/>
              </a:ext>
            </a:extLst>
          </p:cNvPr>
          <p:cNvSpPr>
            <a:spLocks noGrp="1"/>
          </p:cNvSpPr>
          <p:nvPr>
            <p:ph type="body" sz="quarter" idx="26" hasCustomPrompt="1"/>
          </p:nvPr>
        </p:nvSpPr>
        <p:spPr>
          <a:xfrm>
            <a:off x="274320" y="6109321"/>
            <a:ext cx="640080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19" name="Picture 18">
            <a:extLst>
              <a:ext uri="{FF2B5EF4-FFF2-40B4-BE49-F238E27FC236}">
                <a16:creationId xmlns:a16="http://schemas.microsoft.com/office/drawing/2014/main" id="{843EECF5-8FE5-4F32-92CC-012D6F30B1B3}"/>
              </a:ext>
            </a:extLst>
          </p:cNvPr>
          <p:cNvPicPr>
            <a:picLocks/>
          </p:cNvPicPr>
          <p:nvPr userDrawn="1"/>
        </p:nvPicPr>
        <p:blipFill>
          <a:blip r:embed="rId3"/>
          <a:stretch>
            <a:fillRect/>
          </a:stretch>
        </p:blipFill>
        <p:spPr>
          <a:xfrm>
            <a:off x="273050" y="6354500"/>
            <a:ext cx="8595360" cy="91440"/>
          </a:xfrm>
          <a:prstGeom prst="rect">
            <a:avLst/>
          </a:prstGeom>
        </p:spPr>
      </p:pic>
      <p:pic>
        <p:nvPicPr>
          <p:cNvPr id="16" name="Picture 12">
            <a:extLst>
              <a:ext uri="{FF2B5EF4-FFF2-40B4-BE49-F238E27FC236}">
                <a16:creationId xmlns:a16="http://schemas.microsoft.com/office/drawing/2014/main" id="{C8601C7E-C27A-4E03-B4EA-93AE441AC52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gray">
          <a:xfrm>
            <a:off x="6790211" y="5319721"/>
            <a:ext cx="2069593" cy="92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504008"/>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Quote (projecte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71E880-ED7C-4754-B45C-2113FF38E596}"/>
              </a:ext>
            </a:extLst>
          </p:cNvPr>
          <p:cNvPicPr>
            <a:picLocks noChangeAspect="1"/>
          </p:cNvPicPr>
          <p:nvPr userDrawn="1"/>
        </p:nvPicPr>
        <p:blipFill>
          <a:blip r:embed="rId2"/>
          <a:srcRect/>
          <a:stretch/>
        </p:blipFill>
        <p:spPr>
          <a:xfrm>
            <a:off x="1" y="0"/>
            <a:ext cx="9144000" cy="6858000"/>
          </a:xfrm>
          <a:prstGeom prst="rect">
            <a:avLst/>
          </a:prstGeom>
        </p:spPr>
      </p:pic>
      <p:sp>
        <p:nvSpPr>
          <p:cNvPr id="4" name="Text Placeholder 4"/>
          <p:cNvSpPr>
            <a:spLocks noGrp="1"/>
          </p:cNvSpPr>
          <p:nvPr>
            <p:ph type="body" sz="quarter" idx="10" hasCustomPrompt="1"/>
          </p:nvPr>
        </p:nvSpPr>
        <p:spPr>
          <a:xfrm>
            <a:off x="1188720" y="1371600"/>
            <a:ext cx="6858000" cy="1077218"/>
          </a:xfrm>
          <a:prstGeom prst="rect">
            <a:avLst/>
          </a:prstGeom>
        </p:spPr>
        <p:txBody>
          <a:bodyPr lIns="0" tIns="0" rIns="0" bIns="0">
            <a:spAutoFit/>
          </a:bodyPr>
          <a:lstStyle>
            <a:lvl1pPr marL="207963" indent="0">
              <a:lnSpc>
                <a:spcPct val="100000"/>
              </a:lnSpc>
              <a:spcBef>
                <a:spcPts val="0"/>
              </a:spcBef>
              <a:spcAft>
                <a:spcPts val="1200"/>
              </a:spcAft>
              <a:buNone/>
              <a:defRPr b="1">
                <a:solidFill>
                  <a:schemeClr val="bg1"/>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600" b="1">
                <a:solidFill>
                  <a:schemeClr val="bg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200">
                <a:solidFill>
                  <a:schemeClr val="bg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a:t>Quote</a:t>
            </a:r>
          </a:p>
          <a:p>
            <a:pPr lvl="1"/>
            <a:r>
              <a:rPr lang="en-US"/>
              <a:t>	Portfolio Manager</a:t>
            </a:r>
          </a:p>
          <a:p>
            <a:pPr lvl="2"/>
            <a:r>
              <a:rPr lang="en-US"/>
              <a:t>	Portfolio Manager Title</a:t>
            </a:r>
          </a:p>
        </p:txBody>
      </p:sp>
      <p:sp>
        <p:nvSpPr>
          <p:cNvPr id="8" name="TextBox 7">
            <a:extLst>
              <a:ext uri="{FF2B5EF4-FFF2-40B4-BE49-F238E27FC236}">
                <a16:creationId xmlns:a16="http://schemas.microsoft.com/office/drawing/2014/main" id="{00DDEE53-F67F-4FD6-A368-9573F7C86E79}"/>
              </a:ext>
            </a:extLst>
          </p:cNvPr>
          <p:cNvSpPr txBox="1"/>
          <p:nvPr userDrawn="1"/>
        </p:nvSpPr>
        <p:spPr>
          <a:xfrm>
            <a:off x="977300" y="1012130"/>
            <a:ext cx="463477" cy="1477328"/>
          </a:xfrm>
          <a:prstGeom prst="rect">
            <a:avLst/>
          </a:prstGeom>
          <a:noFill/>
        </p:spPr>
        <p:txBody>
          <a:bodyPr wrap="square" lIns="0" tIns="0" rIns="0" bIns="0" rtlCol="0">
            <a:spAutoFit/>
          </a:bodyPr>
          <a:lstStyle/>
          <a:p>
            <a:r>
              <a:rPr lang="en-US" sz="9600">
                <a:solidFill>
                  <a:schemeClr val="bg1"/>
                </a:solidFill>
              </a:rPr>
              <a:t>“</a:t>
            </a:r>
          </a:p>
        </p:txBody>
      </p:sp>
    </p:spTree>
    <p:extLst>
      <p:ext uri="{BB962C8B-B14F-4D97-AF65-F5344CB8AC3E}">
        <p14:creationId xmlns:p14="http://schemas.microsoft.com/office/powerpoint/2010/main" val="27303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column (print)">
    <p:spTree>
      <p:nvGrpSpPr>
        <p:cNvPr id="1" name=""/>
        <p:cNvGrpSpPr/>
        <p:nvPr/>
      </p:nvGrpSpPr>
      <p:grpSpPr>
        <a:xfrm>
          <a:off x="0" y="0"/>
          <a:ext cx="0" cy="0"/>
          <a:chOff x="0" y="0"/>
          <a:chExt cx="0" cy="0"/>
        </a:xfrm>
      </p:grpSpPr>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9" name="Text Placeholder 3">
            <a:extLst>
              <a:ext uri="{FF2B5EF4-FFF2-40B4-BE49-F238E27FC236}">
                <a16:creationId xmlns:a16="http://schemas.microsoft.com/office/drawing/2014/main" id="{2F10DC52-8D2C-4146-9800-DB9B669A905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0" name="Picture 14">
            <a:extLst>
              <a:ext uri="{FF2B5EF4-FFF2-40B4-BE49-F238E27FC236}">
                <a16:creationId xmlns:a16="http://schemas.microsoft.com/office/drawing/2014/main" id="{66CCB3CF-A4C7-4C0F-B176-8037ABA9D110}"/>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Text Placeholder 2">
            <a:extLst>
              <a:ext uri="{FF2B5EF4-FFF2-40B4-BE49-F238E27FC236}">
                <a16:creationId xmlns:a16="http://schemas.microsoft.com/office/drawing/2014/main" id="{2E056A47-3144-4610-BB9B-CC69013C63F0}"/>
              </a:ext>
            </a:extLst>
          </p:cNvPr>
          <p:cNvSpPr>
            <a:spLocks noGrp="1"/>
          </p:cNvSpPr>
          <p:nvPr>
            <p:ph type="body" sz="quarter" idx="27" hasCustomPrompt="1"/>
          </p:nvPr>
        </p:nvSpPr>
        <p:spPr>
          <a:xfrm>
            <a:off x="475827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18872"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9" name="Text Placeholder 2">
            <a:extLst>
              <a:ext uri="{FF2B5EF4-FFF2-40B4-BE49-F238E27FC236}">
                <a16:creationId xmlns:a16="http://schemas.microsoft.com/office/drawing/2014/main" id="{A5C452DF-C078-4D8C-960B-B8A8F22C8DE1}"/>
              </a:ext>
            </a:extLst>
          </p:cNvPr>
          <p:cNvSpPr>
            <a:spLocks noGrp="1"/>
          </p:cNvSpPr>
          <p:nvPr>
            <p:ph type="body" sz="quarter" idx="15" hasCustomPrompt="1"/>
          </p:nvPr>
        </p:nvSpPr>
        <p:spPr>
          <a:xfrm>
            <a:off x="27432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18872"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3611177349"/>
      </p:ext>
    </p:extLst>
  </p:cSld>
  <p:clrMapOvr>
    <a:masterClrMapping/>
  </p:clrMapOvr>
  <p:extLst>
    <p:ext uri="{DCECCB84-F9BA-43D5-87BE-67443E8EF086}">
      <p15:sldGuideLst xmlns:p15="http://schemas.microsoft.com/office/powerpoint/2012/main">
        <p15:guide id="1" pos="5592" userDrawn="1">
          <p15:clr>
            <a:srgbClr val="FBAE40"/>
          </p15:clr>
        </p15:guide>
        <p15:guide id="2" orient="horz" pos="407">
          <p15:clr>
            <a:srgbClr val="FBAE40"/>
          </p15:clr>
        </p15:guide>
        <p15:guide id="3" pos="291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Quote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3">
            <a:extLst>
              <a:ext uri="{FF2B5EF4-FFF2-40B4-BE49-F238E27FC236}">
                <a16:creationId xmlns:a16="http://schemas.microsoft.com/office/drawing/2014/main" id="{20FD121A-3BAE-4B8F-B6B5-B418EE39E25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FB070984-00D8-4590-9D9D-6BB083017A0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Text Placeholder 4">
            <a:extLst>
              <a:ext uri="{FF2B5EF4-FFF2-40B4-BE49-F238E27FC236}">
                <a16:creationId xmlns:a16="http://schemas.microsoft.com/office/drawing/2014/main" id="{0F02CD9B-2498-4A1E-A479-263DAE775028}"/>
              </a:ext>
            </a:extLst>
          </p:cNvPr>
          <p:cNvSpPr>
            <a:spLocks noGrp="1"/>
          </p:cNvSpPr>
          <p:nvPr>
            <p:ph type="body" sz="quarter" idx="15" hasCustomPrompt="1"/>
          </p:nvPr>
        </p:nvSpPr>
        <p:spPr>
          <a:xfrm>
            <a:off x="6309360" y="1572768"/>
            <a:ext cx="2560320" cy="784830"/>
          </a:xfrm>
          <a:prstGeom prst="rect">
            <a:avLst/>
          </a:prstGeom>
        </p:spPr>
        <p:txBody>
          <a:bodyPr lIns="0" tIns="0" rIns="0" bIns="0">
            <a:spAutoFit/>
          </a:bodyPr>
          <a:lstStyle>
            <a:lvl1pPr marL="93663" indent="3175">
              <a:lnSpc>
                <a:spcPct val="100000"/>
              </a:lnSpc>
              <a:spcBef>
                <a:spcPts val="0"/>
              </a:spcBef>
              <a:spcAft>
                <a:spcPts val="1200"/>
              </a:spcAft>
              <a:buNone/>
              <a:defRPr sz="1600" b="1">
                <a:solidFill>
                  <a:schemeClr val="accent2"/>
                </a:solidFill>
                <a:latin typeface="Arial" panose="020B0604020202020204" pitchFamily="34" charset="0"/>
                <a:cs typeface="Arial" panose="020B0604020202020204" pitchFamily="34" charset="0"/>
              </a:defRPr>
            </a:lvl1pPr>
            <a:lvl2pPr marL="93663" indent="-93663">
              <a:lnSpc>
                <a:spcPct val="100000"/>
              </a:lnSpc>
              <a:spcBef>
                <a:spcPts val="0"/>
              </a:spcBef>
              <a:buNone/>
              <a:defRPr sz="1300" b="1">
                <a:solidFill>
                  <a:schemeClr val="tx1"/>
                </a:solidFill>
                <a:latin typeface="Arial" panose="020B0604020202020204" pitchFamily="34" charset="0"/>
                <a:cs typeface="Arial" panose="020B0604020202020204" pitchFamily="34" charset="0"/>
              </a:defRPr>
            </a:lvl2pPr>
            <a:lvl3pPr marL="93663" indent="-93663">
              <a:lnSpc>
                <a:spcPct val="100000"/>
              </a:lnSpc>
              <a:spcBef>
                <a:spcPts val="0"/>
              </a:spcBef>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3pPr>
            <a:lvl4pPr marL="0" indent="0">
              <a:buNone/>
              <a:defRPr sz="1200"/>
            </a:lvl4pPr>
          </a:lstStyle>
          <a:p>
            <a:pPr lvl="0"/>
            <a:r>
              <a:rPr lang="en-US"/>
              <a:t>Quote</a:t>
            </a:r>
          </a:p>
          <a:p>
            <a:pPr lvl="1"/>
            <a:r>
              <a:rPr lang="en-US"/>
              <a:t>	Name</a:t>
            </a:r>
          </a:p>
          <a:p>
            <a:pPr lvl="2"/>
            <a:r>
              <a:rPr lang="en-US"/>
              <a:t>	Job Title</a:t>
            </a:r>
          </a:p>
        </p:txBody>
      </p:sp>
      <p:sp>
        <p:nvSpPr>
          <p:cNvPr id="11" name="TextBox 10">
            <a:extLst>
              <a:ext uri="{FF2B5EF4-FFF2-40B4-BE49-F238E27FC236}">
                <a16:creationId xmlns:a16="http://schemas.microsoft.com/office/drawing/2014/main" id="{32267644-07C0-4164-968B-9B77CB8413EB}"/>
              </a:ext>
            </a:extLst>
          </p:cNvPr>
          <p:cNvSpPr txBox="1"/>
          <p:nvPr userDrawn="1"/>
        </p:nvSpPr>
        <p:spPr>
          <a:xfrm>
            <a:off x="6141256" y="1344032"/>
            <a:ext cx="355600" cy="923330"/>
          </a:xfrm>
          <a:prstGeom prst="rect">
            <a:avLst/>
          </a:prstGeom>
          <a:noFill/>
        </p:spPr>
        <p:txBody>
          <a:bodyPr wrap="square" lIns="0" tIns="0" rIns="0" bIns="0" rtlCol="0">
            <a:spAutoFit/>
          </a:bodyPr>
          <a:lstStyle/>
          <a:p>
            <a:r>
              <a:rPr lang="en-US" sz="6000">
                <a:solidFill>
                  <a:schemeClr val="accent2"/>
                </a:solidFill>
              </a:rPr>
              <a:t>“</a:t>
            </a:r>
          </a:p>
        </p:txBody>
      </p:sp>
      <p:sp>
        <p:nvSpPr>
          <p:cNvPr id="10" name="Content Placeholder 2">
            <a:extLst>
              <a:ext uri="{FF2B5EF4-FFF2-40B4-BE49-F238E27FC236}">
                <a16:creationId xmlns:a16="http://schemas.microsoft.com/office/drawing/2014/main" id="{280F4AEA-A4FD-4738-AF41-C021FDF3CC1B}"/>
              </a:ext>
            </a:extLst>
          </p:cNvPr>
          <p:cNvSpPr>
            <a:spLocks noGrp="1"/>
          </p:cNvSpPr>
          <p:nvPr>
            <p:ph sz="quarter" idx="27" hasCustomPrompt="1"/>
          </p:nvPr>
        </p:nvSpPr>
        <p:spPr>
          <a:xfrm>
            <a:off x="274320" y="1280160"/>
            <a:ext cx="548640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1313" indent="-16986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2288" indent="-1841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450219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Title and Quote (projected)">
    <p:spTree>
      <p:nvGrpSpPr>
        <p:cNvPr id="1" name=""/>
        <p:cNvGrpSpPr/>
        <p:nvPr/>
      </p:nvGrpSpPr>
      <p:grpSpPr>
        <a:xfrm>
          <a:off x="0" y="0"/>
          <a:ext cx="0" cy="0"/>
          <a:chOff x="0" y="0"/>
          <a:chExt cx="0" cy="0"/>
        </a:xfrm>
      </p:grpSpPr>
      <p:sp>
        <p:nvSpPr>
          <p:cNvPr id="20"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20"/>
          <p:cNvSpPr>
            <a:spLocks noGrp="1"/>
          </p:cNvSpPr>
          <p:nvPr>
            <p:ph type="body" sz="quarter" idx="10" hasCustomPrompt="1"/>
          </p:nvPr>
        </p:nvSpPr>
        <p:spPr>
          <a:xfrm>
            <a:off x="274320" y="1280159"/>
            <a:ext cx="54864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838AD13B-DA0E-4B83-AE35-180ACB4CA6A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DE068097-4A93-4978-A8ED-8BE54DDDE1CE}"/>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2" name="Text Placeholder 4">
            <a:extLst>
              <a:ext uri="{FF2B5EF4-FFF2-40B4-BE49-F238E27FC236}">
                <a16:creationId xmlns:a16="http://schemas.microsoft.com/office/drawing/2014/main" id="{5AB4C4E9-EFD3-4392-A5E6-2F387F789276}"/>
              </a:ext>
            </a:extLst>
          </p:cNvPr>
          <p:cNvSpPr>
            <a:spLocks noGrp="1"/>
          </p:cNvSpPr>
          <p:nvPr>
            <p:ph type="body" sz="quarter" idx="15" hasCustomPrompt="1"/>
          </p:nvPr>
        </p:nvSpPr>
        <p:spPr>
          <a:xfrm>
            <a:off x="6309360" y="1572768"/>
            <a:ext cx="2560320" cy="784830"/>
          </a:xfrm>
          <a:prstGeom prst="rect">
            <a:avLst/>
          </a:prstGeom>
        </p:spPr>
        <p:txBody>
          <a:bodyPr lIns="0" tIns="0" rIns="0" bIns="0">
            <a:spAutoFit/>
          </a:bodyPr>
          <a:lstStyle>
            <a:lvl1pPr marL="93663" indent="3175">
              <a:lnSpc>
                <a:spcPct val="100000"/>
              </a:lnSpc>
              <a:spcBef>
                <a:spcPts val="0"/>
              </a:spcBef>
              <a:spcAft>
                <a:spcPts val="1200"/>
              </a:spcAft>
              <a:buNone/>
              <a:defRPr sz="1600" b="1">
                <a:solidFill>
                  <a:schemeClr val="accent2"/>
                </a:solidFill>
                <a:latin typeface="Arial" panose="020B0604020202020204" pitchFamily="34" charset="0"/>
                <a:cs typeface="Arial" panose="020B0604020202020204" pitchFamily="34" charset="0"/>
              </a:defRPr>
            </a:lvl1pPr>
            <a:lvl2pPr marL="93663" indent="-93663">
              <a:lnSpc>
                <a:spcPct val="100000"/>
              </a:lnSpc>
              <a:spcBef>
                <a:spcPts val="0"/>
              </a:spcBef>
              <a:buNone/>
              <a:defRPr sz="1300" b="1">
                <a:solidFill>
                  <a:schemeClr val="tx1"/>
                </a:solidFill>
                <a:latin typeface="Arial" panose="020B0604020202020204" pitchFamily="34" charset="0"/>
                <a:cs typeface="Arial" panose="020B0604020202020204" pitchFamily="34" charset="0"/>
              </a:defRPr>
            </a:lvl2pPr>
            <a:lvl3pPr marL="93663" indent="-93663">
              <a:lnSpc>
                <a:spcPct val="100000"/>
              </a:lnSpc>
              <a:spcBef>
                <a:spcPts val="0"/>
              </a:spcBef>
              <a:buFont typeface="Arial" panose="020B0604020202020204" pitchFamily="34" charset="0"/>
              <a:buNone/>
              <a:defRPr sz="1200">
                <a:solidFill>
                  <a:schemeClr val="tx1"/>
                </a:solidFill>
                <a:latin typeface="Arial" panose="020B0604020202020204" pitchFamily="34" charset="0"/>
                <a:cs typeface="Arial" panose="020B0604020202020204" pitchFamily="34" charset="0"/>
              </a:defRPr>
            </a:lvl3pPr>
            <a:lvl4pPr marL="0" indent="0">
              <a:buNone/>
              <a:defRPr sz="1200"/>
            </a:lvl4pPr>
          </a:lstStyle>
          <a:p>
            <a:pPr lvl="0"/>
            <a:r>
              <a:rPr lang="en-US"/>
              <a:t>Quote</a:t>
            </a:r>
          </a:p>
          <a:p>
            <a:pPr lvl="1"/>
            <a:r>
              <a:rPr lang="en-US"/>
              <a:t>	Name</a:t>
            </a:r>
          </a:p>
          <a:p>
            <a:pPr lvl="2"/>
            <a:r>
              <a:rPr lang="en-US"/>
              <a:t>	Job Title</a:t>
            </a:r>
          </a:p>
        </p:txBody>
      </p:sp>
      <p:sp>
        <p:nvSpPr>
          <p:cNvPr id="14" name="TextBox 13">
            <a:extLst>
              <a:ext uri="{FF2B5EF4-FFF2-40B4-BE49-F238E27FC236}">
                <a16:creationId xmlns:a16="http://schemas.microsoft.com/office/drawing/2014/main" id="{588DF20F-CB0E-41AA-94D5-B57915496D73}"/>
              </a:ext>
            </a:extLst>
          </p:cNvPr>
          <p:cNvSpPr txBox="1"/>
          <p:nvPr userDrawn="1"/>
        </p:nvSpPr>
        <p:spPr>
          <a:xfrm>
            <a:off x="6141256" y="1344032"/>
            <a:ext cx="355600" cy="923330"/>
          </a:xfrm>
          <a:prstGeom prst="rect">
            <a:avLst/>
          </a:prstGeom>
          <a:noFill/>
        </p:spPr>
        <p:txBody>
          <a:bodyPr wrap="square" lIns="0" tIns="0" rIns="0" bIns="0" rtlCol="0">
            <a:spAutoFit/>
          </a:bodyPr>
          <a:lstStyle/>
          <a:p>
            <a:r>
              <a:rPr lang="en-US" sz="6000">
                <a:solidFill>
                  <a:schemeClr val="accent2"/>
                </a:solidFill>
              </a:rPr>
              <a:t>“</a:t>
            </a:r>
          </a:p>
        </p:txBody>
      </p:sp>
      <p:sp>
        <p:nvSpPr>
          <p:cNvPr id="10" name="Content Placeholder 2">
            <a:extLst>
              <a:ext uri="{FF2B5EF4-FFF2-40B4-BE49-F238E27FC236}">
                <a16:creationId xmlns:a16="http://schemas.microsoft.com/office/drawing/2014/main" id="{087B4C9F-2C6D-4717-848F-37F0DF199CC9}"/>
              </a:ext>
            </a:extLst>
          </p:cNvPr>
          <p:cNvSpPr>
            <a:spLocks noGrp="1"/>
          </p:cNvSpPr>
          <p:nvPr>
            <p:ph sz="quarter" idx="28" hasCustomPrompt="1"/>
          </p:nvPr>
        </p:nvSpPr>
        <p:spPr>
          <a:xfrm>
            <a:off x="274320" y="1828800"/>
            <a:ext cx="5486400" cy="384048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190647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ntent with Sidebar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Text Placeholder 2"/>
          <p:cNvSpPr>
            <a:spLocks noGrp="1"/>
          </p:cNvSpPr>
          <p:nvPr>
            <p:ph type="body" sz="quarter" idx="28" hasCustomPrompt="1"/>
          </p:nvPr>
        </p:nvSpPr>
        <p:spPr>
          <a:xfrm>
            <a:off x="6492240" y="1280160"/>
            <a:ext cx="2377440" cy="846386"/>
          </a:xfrm>
          <a:prstGeom prst="rect">
            <a:avLst/>
          </a:prstGeom>
          <a:solidFill>
            <a:srgbClr val="E9E9E9"/>
          </a:solidFill>
          <a:ln w="12700">
            <a:noFill/>
          </a:ln>
        </p:spPr>
        <p:txBody>
          <a:bodyPr lIns="137160" tIns="137160" rIns="137160" bIns="137160">
            <a:spAutoFit/>
          </a:bodyPr>
          <a:lstStyle>
            <a:lvl1pPr marL="0" indent="0">
              <a:spcBef>
                <a:spcPts val="0"/>
              </a:spcBef>
              <a:spcAft>
                <a:spcPts val="600"/>
              </a:spcAft>
              <a:buNone/>
              <a:defRPr sz="1600" b="1">
                <a:solidFill>
                  <a:srgbClr val="3769FF"/>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tx1"/>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a:t>Sidebar Subhead</a:t>
            </a:r>
          </a:p>
          <a:p>
            <a:pPr lvl="1"/>
            <a:r>
              <a:rPr lang="en-US"/>
              <a:t>Sidebar Body</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4">
            <a:extLst>
              <a:ext uri="{FF2B5EF4-FFF2-40B4-BE49-F238E27FC236}">
                <a16:creationId xmlns:a16="http://schemas.microsoft.com/office/drawing/2014/main" id="{2CC72BFA-B517-4F01-9C88-F1475F225739}"/>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Content Placeholder 2">
            <a:extLst>
              <a:ext uri="{FF2B5EF4-FFF2-40B4-BE49-F238E27FC236}">
                <a16:creationId xmlns:a16="http://schemas.microsoft.com/office/drawing/2014/main" id="{7ADB7086-F838-42CD-9720-C06E6E693F0F}"/>
              </a:ext>
            </a:extLst>
          </p:cNvPr>
          <p:cNvSpPr>
            <a:spLocks noGrp="1"/>
          </p:cNvSpPr>
          <p:nvPr>
            <p:ph sz="quarter" idx="27" hasCustomPrompt="1"/>
          </p:nvPr>
        </p:nvSpPr>
        <p:spPr>
          <a:xfrm>
            <a:off x="274320" y="1280160"/>
            <a:ext cx="603504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0"/>
            <a:endParaRPr lang="en-US"/>
          </a:p>
        </p:txBody>
      </p:sp>
    </p:spTree>
    <p:extLst>
      <p:ext uri="{BB962C8B-B14F-4D97-AF65-F5344CB8AC3E}">
        <p14:creationId xmlns:p14="http://schemas.microsoft.com/office/powerpoint/2010/main" val="1374577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ntent with Sidebar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Text Placeholder 2"/>
          <p:cNvSpPr>
            <a:spLocks noGrp="1"/>
          </p:cNvSpPr>
          <p:nvPr>
            <p:ph type="body" sz="quarter" idx="28" hasCustomPrompt="1"/>
          </p:nvPr>
        </p:nvSpPr>
        <p:spPr>
          <a:xfrm>
            <a:off x="6492240" y="1280159"/>
            <a:ext cx="2377440" cy="3000896"/>
          </a:xfrm>
          <a:prstGeom prst="rect">
            <a:avLst/>
          </a:prstGeom>
          <a:solidFill>
            <a:srgbClr val="3769FF"/>
          </a:solidFill>
          <a:ln w="12700">
            <a:noFill/>
          </a:ln>
        </p:spPr>
        <p:txBody>
          <a:bodyPr lIns="137160" tIns="137160" rIns="137160" bIns="137160">
            <a:noAutofit/>
          </a:bodyPr>
          <a:lstStyle>
            <a:lvl1pPr marL="0" indent="0">
              <a:spcBef>
                <a:spcPts val="0"/>
              </a:spcBef>
              <a:spcAft>
                <a:spcPts val="1800"/>
              </a:spcAft>
              <a:buNone/>
              <a:defRPr sz="1400" b="1">
                <a:solidFill>
                  <a:schemeClr val="bg1"/>
                </a:solidFill>
                <a:latin typeface="Arial" panose="020B0604020202020204" pitchFamily="34" charset="0"/>
                <a:cs typeface="Arial" panose="020B0604020202020204" pitchFamily="34" charset="0"/>
              </a:defRPr>
            </a:lvl1pPr>
            <a:lvl2pPr marL="0" indent="0">
              <a:spcBef>
                <a:spcPts val="0"/>
              </a:spcBef>
              <a:spcAft>
                <a:spcPts val="0"/>
              </a:spcAft>
              <a:buNone/>
              <a:defRPr sz="2400" b="1" baseline="0">
                <a:solidFill>
                  <a:schemeClr val="bg1"/>
                </a:solidFill>
                <a:latin typeface="Arial" panose="020B0604020202020204" pitchFamily="34" charset="0"/>
                <a:cs typeface="Arial" panose="020B0604020202020204" pitchFamily="34" charset="0"/>
              </a:defRPr>
            </a:lvl2pPr>
            <a:lvl3pPr marL="0" indent="0">
              <a:spcBef>
                <a:spcPts val="0"/>
              </a:spcBef>
              <a:spcAft>
                <a:spcPts val="1800"/>
              </a:spcAft>
              <a:buNone/>
              <a:defRPr sz="1200" b="1">
                <a:solidFill>
                  <a:schemeClr val="bg1"/>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a:t>Sidebar Subhead</a:t>
            </a:r>
          </a:p>
          <a:p>
            <a:pPr lvl="1"/>
            <a:r>
              <a:rPr lang="en-US"/>
              <a:t>Call out numbers</a:t>
            </a:r>
          </a:p>
          <a:p>
            <a:pPr lvl="2"/>
            <a:r>
              <a:rPr lang="en-US"/>
              <a:t>Stat information</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4">
            <a:extLst>
              <a:ext uri="{FF2B5EF4-FFF2-40B4-BE49-F238E27FC236}">
                <a16:creationId xmlns:a16="http://schemas.microsoft.com/office/drawing/2014/main" id="{2CC72BFA-B517-4F01-9C88-F1475F225739}"/>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Content Placeholder 2">
            <a:extLst>
              <a:ext uri="{FF2B5EF4-FFF2-40B4-BE49-F238E27FC236}">
                <a16:creationId xmlns:a16="http://schemas.microsoft.com/office/drawing/2014/main" id="{747563DF-632F-431A-8B81-3260F151AA47}"/>
              </a:ext>
            </a:extLst>
          </p:cNvPr>
          <p:cNvSpPr>
            <a:spLocks noGrp="1"/>
          </p:cNvSpPr>
          <p:nvPr>
            <p:ph sz="quarter" idx="27" hasCustomPrompt="1"/>
          </p:nvPr>
        </p:nvSpPr>
        <p:spPr>
          <a:xfrm>
            <a:off x="274320" y="1280160"/>
            <a:ext cx="603504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0"/>
            <a:endParaRPr lang="en-US"/>
          </a:p>
        </p:txBody>
      </p:sp>
    </p:spTree>
    <p:extLst>
      <p:ext uri="{BB962C8B-B14F-4D97-AF65-F5344CB8AC3E}">
        <p14:creationId xmlns:p14="http://schemas.microsoft.com/office/powerpoint/2010/main" val="1654555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Title and Sidebar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274320" y="1280160"/>
            <a:ext cx="6400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3">
            <a:extLst>
              <a:ext uri="{FF2B5EF4-FFF2-40B4-BE49-F238E27FC236}">
                <a16:creationId xmlns:a16="http://schemas.microsoft.com/office/drawing/2014/main" id="{EC91DEB9-DF3E-414A-8DC7-EEAA312CC14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4">
            <a:extLst>
              <a:ext uri="{FF2B5EF4-FFF2-40B4-BE49-F238E27FC236}">
                <a16:creationId xmlns:a16="http://schemas.microsoft.com/office/drawing/2014/main" id="{71A8416D-ABBC-496D-AD9D-1959FB921DFC}"/>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Content Placeholder 2">
            <a:extLst>
              <a:ext uri="{FF2B5EF4-FFF2-40B4-BE49-F238E27FC236}">
                <a16:creationId xmlns:a16="http://schemas.microsoft.com/office/drawing/2014/main" id="{FC33C29D-D899-4F01-A59E-4AE8408F84F7}"/>
              </a:ext>
            </a:extLst>
          </p:cNvPr>
          <p:cNvSpPr>
            <a:spLocks noGrp="1"/>
          </p:cNvSpPr>
          <p:nvPr>
            <p:ph sz="quarter" idx="28" hasCustomPrompt="1"/>
          </p:nvPr>
        </p:nvSpPr>
        <p:spPr>
          <a:xfrm>
            <a:off x="274320" y="1737360"/>
            <a:ext cx="6400800" cy="384048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427153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hart (print)">
    <p:spTree>
      <p:nvGrpSpPr>
        <p:cNvPr id="1" name=""/>
        <p:cNvGrpSpPr/>
        <p:nvPr/>
      </p:nvGrpSpPr>
      <p:grpSpPr>
        <a:xfrm>
          <a:off x="0" y="0"/>
          <a:ext cx="0" cy="0"/>
          <a:chOff x="0" y="0"/>
          <a:chExt cx="0" cy="0"/>
        </a:xfrm>
      </p:grpSpPr>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0"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35" name="Chart Placeholder 34"/>
          <p:cNvSpPr>
            <a:spLocks noGrp="1"/>
          </p:cNvSpPr>
          <p:nvPr>
            <p:ph type="chart" sz="quarter" idx="15"/>
          </p:nvPr>
        </p:nvSpPr>
        <p:spPr>
          <a:xfrm>
            <a:off x="274320" y="1737360"/>
            <a:ext cx="859536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16"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AFA7EE54-74F0-4ED3-887A-A5DDE67ECD5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7" name="Picture 14">
            <a:extLst>
              <a:ext uri="{FF2B5EF4-FFF2-40B4-BE49-F238E27FC236}">
                <a16:creationId xmlns:a16="http://schemas.microsoft.com/office/drawing/2014/main" id="{2FC77CC9-5A92-45CD-897C-8D298A9DFE34}"/>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668424886"/>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451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 Chart (print)">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3"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2" name="Text Placeholder 3">
            <a:extLst>
              <a:ext uri="{FF2B5EF4-FFF2-40B4-BE49-F238E27FC236}">
                <a16:creationId xmlns:a16="http://schemas.microsoft.com/office/drawing/2014/main" id="{3454FFD9-02C9-44B3-BE83-79A58024401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1" name="Picture 14">
            <a:extLst>
              <a:ext uri="{FF2B5EF4-FFF2-40B4-BE49-F238E27FC236}">
                <a16:creationId xmlns:a16="http://schemas.microsoft.com/office/drawing/2014/main" id="{B58930F8-96CD-4C41-856F-4935EE0E91E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3" name="Chart Placeholder 34">
            <a:extLst>
              <a:ext uri="{FF2B5EF4-FFF2-40B4-BE49-F238E27FC236}">
                <a16:creationId xmlns:a16="http://schemas.microsoft.com/office/drawing/2014/main" id="{4D85AB38-0E1F-4894-B7EA-0F4904E0C697}"/>
              </a:ext>
            </a:extLst>
          </p:cNvPr>
          <p:cNvSpPr>
            <a:spLocks noGrp="1"/>
          </p:cNvSpPr>
          <p:nvPr>
            <p:ph type="chart" sz="quarter" idx="33"/>
          </p:nvPr>
        </p:nvSpPr>
        <p:spPr>
          <a:xfrm>
            <a:off x="274320" y="2663613"/>
            <a:ext cx="8595360" cy="288718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14" name="Text Placeholder 20">
            <a:extLst>
              <a:ext uri="{FF2B5EF4-FFF2-40B4-BE49-F238E27FC236}">
                <a16:creationId xmlns:a16="http://schemas.microsoft.com/office/drawing/2014/main" id="{C3A4D8A6-0F7A-4447-8E04-98D26BB5175E}"/>
              </a:ext>
            </a:extLst>
          </p:cNvPr>
          <p:cNvSpPr>
            <a:spLocks noGrp="1"/>
          </p:cNvSpPr>
          <p:nvPr>
            <p:ph type="body" sz="quarter" idx="10" hasCustomPrompt="1"/>
          </p:nvPr>
        </p:nvSpPr>
        <p:spPr>
          <a:xfrm>
            <a:off x="274320" y="2194560"/>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9" name="Text Placeholder 2">
            <a:extLst>
              <a:ext uri="{FF2B5EF4-FFF2-40B4-BE49-F238E27FC236}">
                <a16:creationId xmlns:a16="http://schemas.microsoft.com/office/drawing/2014/main" id="{0BB82FA9-6F2C-428A-99DA-82EBE582E691}"/>
              </a:ext>
            </a:extLst>
          </p:cNvPr>
          <p:cNvSpPr>
            <a:spLocks noGrp="1"/>
          </p:cNvSpPr>
          <p:nvPr>
            <p:ph type="body" sz="quarter" idx="15" hasCustomPrompt="1"/>
          </p:nvPr>
        </p:nvSpPr>
        <p:spPr>
          <a:xfrm>
            <a:off x="274319" y="1280160"/>
            <a:ext cx="8595360" cy="651460"/>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123507" indent="0">
              <a:lnSpc>
                <a:spcPct val="100000"/>
              </a:lnSpc>
              <a:spcBef>
                <a:spcPts val="0"/>
              </a:spcBef>
              <a:spcAft>
                <a:spcPts val="400"/>
              </a:spcAft>
              <a:buClr>
                <a:schemeClr val="accent2"/>
              </a:buClr>
              <a:buSzPct val="110000"/>
              <a:buFont typeface="Arial" panose="020B0604020202020204" pitchFamily="34" charset="0"/>
              <a:buNone/>
              <a:defRPr sz="1100">
                <a:latin typeface="+mn-lt"/>
              </a:defRPr>
            </a:lvl4pPr>
            <a:lvl5pPr marL="401638" indent="-118872">
              <a:lnSpc>
                <a:spcPct val="100000"/>
              </a:lnSpc>
              <a:spcBef>
                <a:spcPts val="0"/>
              </a:spcBef>
              <a:spcAft>
                <a:spcPts val="400"/>
              </a:spcAft>
              <a:buClr>
                <a:schemeClr val="accent2"/>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p:txBody>
      </p:sp>
    </p:spTree>
    <p:extLst>
      <p:ext uri="{BB962C8B-B14F-4D97-AF65-F5344CB8AC3E}">
        <p14:creationId xmlns:p14="http://schemas.microsoft.com/office/powerpoint/2010/main" val="4196251097"/>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hart w Subhead (print)">
    <p:spTree>
      <p:nvGrpSpPr>
        <p:cNvPr id="1" name=""/>
        <p:cNvGrpSpPr/>
        <p:nvPr/>
      </p:nvGrpSpPr>
      <p:grpSpPr>
        <a:xfrm>
          <a:off x="0" y="0"/>
          <a:ext cx="0" cy="0"/>
          <a:chOff x="0" y="0"/>
          <a:chExt cx="0" cy="0"/>
        </a:xfrm>
      </p:grpSpPr>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3" name="Table Placeholder 2"/>
          <p:cNvSpPr>
            <a:spLocks noGrp="1"/>
          </p:cNvSpPr>
          <p:nvPr>
            <p:ph type="tbl" sz="quarter" idx="27" hasCustomPrompt="1"/>
          </p:nvPr>
        </p:nvSpPr>
        <p:spPr>
          <a:xfrm>
            <a:off x="4754880" y="1883664"/>
            <a:ext cx="4114800" cy="2100089"/>
          </a:xfrm>
          <a:prstGeom prst="rect">
            <a:avLst/>
          </a:prstGeom>
        </p:spPr>
        <p:txBody>
          <a:bodyPr/>
          <a:lstStyle>
            <a:lvl1pPr marL="0" indent="0">
              <a:buNone/>
              <a:defRPr sz="1050"/>
            </a:lvl1pPr>
          </a:lstStyle>
          <a:p>
            <a:r>
              <a:rPr lang="en-US"/>
              <a:t>Table</a:t>
            </a:r>
          </a:p>
        </p:txBody>
      </p:sp>
      <p:sp>
        <p:nvSpPr>
          <p:cNvPr id="25" name="Text Placeholder 20"/>
          <p:cNvSpPr>
            <a:spLocks noGrp="1"/>
          </p:cNvSpPr>
          <p:nvPr>
            <p:ph type="body" sz="quarter" idx="19" hasCustomPrompt="1"/>
          </p:nvPr>
        </p:nvSpPr>
        <p:spPr>
          <a:xfrm>
            <a:off x="4754880" y="1740611"/>
            <a:ext cx="4114800" cy="135784"/>
          </a:xfrm>
          <a:prstGeom prst="rect">
            <a:avLst/>
          </a:prstGeom>
        </p:spPr>
        <p:txBody>
          <a:bodyPr lIns="0" tIns="0" rIns="0" b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22" name="Chart Placeholder 34"/>
          <p:cNvSpPr>
            <a:spLocks noGrp="1"/>
          </p:cNvSpPr>
          <p:nvPr>
            <p:ph type="chart" sz="quarter" idx="15"/>
          </p:nvPr>
        </p:nvSpPr>
        <p:spPr>
          <a:xfrm>
            <a:off x="274320" y="1881426"/>
            <a:ext cx="4114800" cy="4315968"/>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p>
        </p:txBody>
      </p:sp>
      <p:sp>
        <p:nvSpPr>
          <p:cNvPr id="23" name="Text Placeholder 20"/>
          <p:cNvSpPr>
            <a:spLocks noGrp="1"/>
          </p:cNvSpPr>
          <p:nvPr>
            <p:ph type="body" sz="quarter" idx="16" hasCustomPrompt="1"/>
          </p:nvPr>
        </p:nvSpPr>
        <p:spPr>
          <a:xfrm>
            <a:off x="274320" y="1740611"/>
            <a:ext cx="4114800" cy="135784"/>
          </a:xfrm>
          <a:prstGeom prst="rect">
            <a:avLst/>
          </a:prstGeom>
        </p:spPr>
        <p:txBody>
          <a:bodyPr lIns="0" tIns="0" rIns="0" b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27" name="Text Placeholder 20"/>
          <p:cNvSpPr>
            <a:spLocks noGrp="1"/>
          </p:cNvSpPr>
          <p:nvPr>
            <p:ph type="body" sz="quarter" idx="10" hasCustomPrompt="1"/>
          </p:nvPr>
        </p:nvSpPr>
        <p:spPr>
          <a:xfrm>
            <a:off x="274320" y="1280159"/>
            <a:ext cx="7540501"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3">
            <a:extLst>
              <a:ext uri="{FF2B5EF4-FFF2-40B4-BE49-F238E27FC236}">
                <a16:creationId xmlns:a16="http://schemas.microsoft.com/office/drawing/2014/main" id="{466FD89D-8C33-4E03-9DA2-2D9325CFC81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0" name="Picture 14">
            <a:extLst>
              <a:ext uri="{FF2B5EF4-FFF2-40B4-BE49-F238E27FC236}">
                <a16:creationId xmlns:a16="http://schemas.microsoft.com/office/drawing/2014/main" id="{62C9F8C7-28F2-475E-B295-F9B859A55CF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13977961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White cover (print): Co-brand EXTERNAL">
    <p:spTree>
      <p:nvGrpSpPr>
        <p:cNvPr id="1" name=""/>
        <p:cNvGrpSpPr/>
        <p:nvPr/>
      </p:nvGrpSpPr>
      <p:grpSpPr>
        <a:xfrm>
          <a:off x="0" y="0"/>
          <a:ext cx="0" cy="0"/>
          <a:chOff x="0" y="0"/>
          <a:chExt cx="0" cy="0"/>
        </a:xfrm>
      </p:grpSpPr>
      <p:sp>
        <p:nvSpPr>
          <p:cNvPr id="55" name="Text Placeholder 2">
            <a:extLst>
              <a:ext uri="{FF2B5EF4-FFF2-40B4-BE49-F238E27FC236}">
                <a16:creationId xmlns:a16="http://schemas.microsoft.com/office/drawing/2014/main" id="{09A584B9-3E1C-4999-B5EB-D4CA3A022B79}"/>
              </a:ext>
            </a:extLst>
          </p:cNvPr>
          <p:cNvSpPr>
            <a:spLocks noGrp="1"/>
          </p:cNvSpPr>
          <p:nvPr>
            <p:ph type="body" sz="quarter" idx="32" hasCustomPrompt="1"/>
          </p:nvPr>
        </p:nvSpPr>
        <p:spPr>
          <a:xfrm>
            <a:off x="6733207" y="4595872"/>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6" name="Text Placeholder 2">
            <a:extLst>
              <a:ext uri="{FF2B5EF4-FFF2-40B4-BE49-F238E27FC236}">
                <a16:creationId xmlns:a16="http://schemas.microsoft.com/office/drawing/2014/main" id="{46B8BE9D-4859-4345-B027-B1B9DF5C4FE7}"/>
              </a:ext>
            </a:extLst>
          </p:cNvPr>
          <p:cNvSpPr>
            <a:spLocks noGrp="1"/>
          </p:cNvSpPr>
          <p:nvPr>
            <p:ph type="body" sz="quarter" idx="31" hasCustomPrompt="1"/>
          </p:nvPr>
        </p:nvSpPr>
        <p:spPr>
          <a:xfrm>
            <a:off x="4157179" y="4584935"/>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7" name="Text Placeholder 2">
            <a:extLst>
              <a:ext uri="{FF2B5EF4-FFF2-40B4-BE49-F238E27FC236}">
                <a16:creationId xmlns:a16="http://schemas.microsoft.com/office/drawing/2014/main" id="{18615FEF-5A90-4B43-8990-C3E5CFFF5C77}"/>
              </a:ext>
            </a:extLst>
          </p:cNvPr>
          <p:cNvSpPr>
            <a:spLocks noGrp="1"/>
          </p:cNvSpPr>
          <p:nvPr>
            <p:ph type="body" sz="quarter" idx="30" hasCustomPrompt="1"/>
          </p:nvPr>
        </p:nvSpPr>
        <p:spPr>
          <a:xfrm>
            <a:off x="1581150" y="4584935"/>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8" name="Text Placeholder 2">
            <a:extLst>
              <a:ext uri="{FF2B5EF4-FFF2-40B4-BE49-F238E27FC236}">
                <a16:creationId xmlns:a16="http://schemas.microsoft.com/office/drawing/2014/main" id="{57929657-4C63-4C9C-BD6A-201BD63B79D3}"/>
              </a:ext>
            </a:extLst>
          </p:cNvPr>
          <p:cNvSpPr>
            <a:spLocks noGrp="1"/>
          </p:cNvSpPr>
          <p:nvPr>
            <p:ph type="body" sz="quarter" idx="29" hasCustomPrompt="1"/>
          </p:nvPr>
        </p:nvSpPr>
        <p:spPr>
          <a:xfrm>
            <a:off x="6733207"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9" name="Text Placeholder 2">
            <a:extLst>
              <a:ext uri="{FF2B5EF4-FFF2-40B4-BE49-F238E27FC236}">
                <a16:creationId xmlns:a16="http://schemas.microsoft.com/office/drawing/2014/main" id="{2DE8D087-AE49-473F-BFB7-1A8DE7F74F2E}"/>
              </a:ext>
            </a:extLst>
          </p:cNvPr>
          <p:cNvSpPr>
            <a:spLocks noGrp="1"/>
          </p:cNvSpPr>
          <p:nvPr>
            <p:ph type="body" sz="quarter" idx="28" hasCustomPrompt="1"/>
          </p:nvPr>
        </p:nvSpPr>
        <p:spPr>
          <a:xfrm>
            <a:off x="4157179"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60" name="Text Placeholder 2">
            <a:extLst>
              <a:ext uri="{FF2B5EF4-FFF2-40B4-BE49-F238E27FC236}">
                <a16:creationId xmlns:a16="http://schemas.microsoft.com/office/drawing/2014/main" id="{369283C6-DFEB-4F5E-A3EE-5D75E2AE1D60}"/>
              </a:ext>
            </a:extLst>
          </p:cNvPr>
          <p:cNvSpPr>
            <a:spLocks noGrp="1"/>
          </p:cNvSpPr>
          <p:nvPr>
            <p:ph type="body" sz="quarter" idx="27" hasCustomPrompt="1"/>
          </p:nvPr>
        </p:nvSpPr>
        <p:spPr>
          <a:xfrm>
            <a:off x="1581150"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a:t>Name</a:t>
            </a:r>
          </a:p>
          <a:p>
            <a:pPr lvl="1"/>
            <a:r>
              <a:rPr lang="en-US"/>
              <a:t>Second level</a:t>
            </a:r>
          </a:p>
          <a:p>
            <a:pPr lvl="2"/>
            <a:r>
              <a:rPr lang="en-US"/>
              <a:t>Third level</a:t>
            </a:r>
          </a:p>
          <a:p>
            <a:pPr lvl="3"/>
            <a:r>
              <a:rPr lang="en-US"/>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61" name="Text Placeholder 36">
            <a:extLst>
              <a:ext uri="{FF2B5EF4-FFF2-40B4-BE49-F238E27FC236}">
                <a16:creationId xmlns:a16="http://schemas.microsoft.com/office/drawing/2014/main" id="{5E9CF703-09C4-4400-A699-28E5DCC9818D}"/>
              </a:ext>
            </a:extLst>
          </p:cNvPr>
          <p:cNvSpPr>
            <a:spLocks noGrp="1"/>
          </p:cNvSpPr>
          <p:nvPr>
            <p:ph type="body" sz="quarter" idx="33" hasCustomPrompt="1"/>
          </p:nvPr>
        </p:nvSpPr>
        <p:spPr>
          <a:xfrm>
            <a:off x="457200" y="3674129"/>
            <a:ext cx="1005840" cy="212725"/>
          </a:xfrm>
          <a:prstGeom prst="rect">
            <a:avLst/>
          </a:prstGeom>
        </p:spPr>
        <p:txBody>
          <a:bodyPr lIns="0" tIns="0" rIns="0" bIns="0"/>
          <a:lstStyle>
            <a:lvl1pPr marL="0" indent="0">
              <a:buNone/>
              <a:defRPr sz="10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62" name="Text Placeholder 4">
            <a:extLst>
              <a:ext uri="{FF2B5EF4-FFF2-40B4-BE49-F238E27FC236}">
                <a16:creationId xmlns:a16="http://schemas.microsoft.com/office/drawing/2014/main" id="{F7C8C59A-4183-4DF7-A31B-5C36692ADBBF}"/>
              </a:ext>
            </a:extLst>
          </p:cNvPr>
          <p:cNvSpPr>
            <a:spLocks noGrp="1"/>
          </p:cNvSpPr>
          <p:nvPr>
            <p:ph type="body" sz="quarter" idx="10"/>
          </p:nvPr>
        </p:nvSpPr>
        <p:spPr>
          <a:xfrm>
            <a:off x="457200" y="1620984"/>
            <a:ext cx="6263640" cy="1824475"/>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18" name="Picture 17">
            <a:extLst>
              <a:ext uri="{FF2B5EF4-FFF2-40B4-BE49-F238E27FC236}">
                <a16:creationId xmlns:a16="http://schemas.microsoft.com/office/drawing/2014/main" id="{12947502-7B53-48A4-A95A-9A525BC24069}"/>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grpSp>
        <p:nvGrpSpPr>
          <p:cNvPr id="19" name="Group 9">
            <a:extLst>
              <a:ext uri="{FF2B5EF4-FFF2-40B4-BE49-F238E27FC236}">
                <a16:creationId xmlns:a16="http://schemas.microsoft.com/office/drawing/2014/main" id="{81E29F43-C913-4879-AECC-45AAF770372A}"/>
              </a:ext>
            </a:extLst>
          </p:cNvPr>
          <p:cNvGrpSpPr>
            <a:grpSpLocks/>
          </p:cNvGrpSpPr>
          <p:nvPr userDrawn="1"/>
        </p:nvGrpSpPr>
        <p:grpSpPr bwMode="auto">
          <a:xfrm>
            <a:off x="5797516" y="6530624"/>
            <a:ext cx="3138488" cy="196851"/>
            <a:chOff x="1892" y="3495"/>
            <a:chExt cx="1977" cy="124"/>
          </a:xfrm>
        </p:grpSpPr>
        <p:sp>
          <p:nvSpPr>
            <p:cNvPr id="21" name="Text Box 10">
              <a:extLst>
                <a:ext uri="{FF2B5EF4-FFF2-40B4-BE49-F238E27FC236}">
                  <a16:creationId xmlns:a16="http://schemas.microsoft.com/office/drawing/2014/main" id="{A04E2FD2-F28D-42AC-AE86-928CE07508AE}"/>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22" name="Rectangle 11">
              <a:extLst>
                <a:ext uri="{FF2B5EF4-FFF2-40B4-BE49-F238E27FC236}">
                  <a16:creationId xmlns:a16="http://schemas.microsoft.com/office/drawing/2014/main" id="{69F16257-2466-4F35-9675-DCDF4D5F14AF}"/>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28" name="Text Placeholder 3">
            <a:extLst>
              <a:ext uri="{FF2B5EF4-FFF2-40B4-BE49-F238E27FC236}">
                <a16:creationId xmlns:a16="http://schemas.microsoft.com/office/drawing/2014/main" id="{D07226A9-A4A1-4F38-B838-0E8D7868D65E}"/>
              </a:ext>
            </a:extLst>
          </p:cNvPr>
          <p:cNvSpPr>
            <a:spLocks noGrp="1"/>
          </p:cNvSpPr>
          <p:nvPr>
            <p:ph type="body" sz="quarter" idx="26" hasCustomPrompt="1"/>
          </p:nvPr>
        </p:nvSpPr>
        <p:spPr>
          <a:xfrm>
            <a:off x="274320" y="6109321"/>
            <a:ext cx="640080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29" name="Picture 28">
            <a:extLst>
              <a:ext uri="{FF2B5EF4-FFF2-40B4-BE49-F238E27FC236}">
                <a16:creationId xmlns:a16="http://schemas.microsoft.com/office/drawing/2014/main" id="{68CCB62A-682F-4FFD-918B-237D7C854264}"/>
              </a:ext>
            </a:extLst>
          </p:cNvPr>
          <p:cNvPicPr>
            <a:picLocks/>
          </p:cNvPicPr>
          <p:nvPr userDrawn="1"/>
        </p:nvPicPr>
        <p:blipFill>
          <a:blip r:embed="rId3"/>
          <a:stretch>
            <a:fillRect/>
          </a:stretch>
        </p:blipFill>
        <p:spPr>
          <a:xfrm>
            <a:off x="273050" y="6354500"/>
            <a:ext cx="8595360" cy="91440"/>
          </a:xfrm>
          <a:prstGeom prst="rect">
            <a:avLst/>
          </a:prstGeom>
        </p:spPr>
      </p:pic>
      <p:pic>
        <p:nvPicPr>
          <p:cNvPr id="30" name="Picture 29" descr="A picture containing logo&#10;&#10;Description automatically generated">
            <a:extLst>
              <a:ext uri="{FF2B5EF4-FFF2-40B4-BE49-F238E27FC236}">
                <a16:creationId xmlns:a16="http://schemas.microsoft.com/office/drawing/2014/main" id="{3008C670-7E53-4315-B82C-A4F7353D157F}"/>
              </a:ext>
            </a:extLst>
          </p:cNvPr>
          <p:cNvPicPr>
            <a:picLocks noChangeAspect="1"/>
          </p:cNvPicPr>
          <p:nvPr userDrawn="1"/>
        </p:nvPicPr>
        <p:blipFill>
          <a:blip r:embed="rId4"/>
          <a:stretch>
            <a:fillRect/>
          </a:stretch>
        </p:blipFill>
        <p:spPr>
          <a:xfrm>
            <a:off x="7215865" y="5583124"/>
            <a:ext cx="1661609" cy="558686"/>
          </a:xfrm>
          <a:prstGeom prst="rect">
            <a:avLst/>
          </a:prstGeom>
        </p:spPr>
      </p:pic>
    </p:spTree>
    <p:extLst>
      <p:ext uri="{BB962C8B-B14F-4D97-AF65-F5344CB8AC3E}">
        <p14:creationId xmlns:p14="http://schemas.microsoft.com/office/powerpoint/2010/main" val="2830947643"/>
      </p:ext>
    </p:extLst>
  </p:cSld>
  <p:clrMapOvr>
    <a:masterClrMapping/>
  </p:clrMapOvr>
  <p:extLst>
    <p:ext uri="{DCECCB84-F9BA-43D5-87BE-67443E8EF086}">
      <p15:sldGuideLst xmlns:p15="http://schemas.microsoft.com/office/powerpoint/2012/main">
        <p15:guide id="1" orient="horz" pos="233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hart w Subhead w Callout (print)">
    <p:spTree>
      <p:nvGrpSpPr>
        <p:cNvPr id="1" name=""/>
        <p:cNvGrpSpPr/>
        <p:nvPr/>
      </p:nvGrpSpPr>
      <p:grpSpPr>
        <a:xfrm>
          <a:off x="0" y="0"/>
          <a:ext cx="0" cy="0"/>
          <a:chOff x="0" y="0"/>
          <a:chExt cx="0" cy="0"/>
        </a:xfrm>
      </p:grpSpPr>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7"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4" name="Chart Placeholder 34"/>
          <p:cNvSpPr>
            <a:spLocks noGrp="1"/>
          </p:cNvSpPr>
          <p:nvPr>
            <p:ph type="chart" sz="quarter" idx="18"/>
          </p:nvPr>
        </p:nvSpPr>
        <p:spPr>
          <a:xfrm>
            <a:off x="4754880" y="2468880"/>
            <a:ext cx="411480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p>
        </p:txBody>
      </p:sp>
      <p:sp>
        <p:nvSpPr>
          <p:cNvPr id="25" name="Text Placeholder 20"/>
          <p:cNvSpPr>
            <a:spLocks noGrp="1"/>
          </p:cNvSpPr>
          <p:nvPr>
            <p:ph type="body" sz="quarter" idx="19" hasCustomPrompt="1"/>
          </p:nvPr>
        </p:nvSpPr>
        <p:spPr>
          <a:xfrm>
            <a:off x="4754880" y="2281783"/>
            <a:ext cx="4114800" cy="135784"/>
          </a:xfrm>
          <a:prstGeom prst="rect">
            <a:avLst/>
          </a:prstGeom>
        </p:spPr>
        <p:txBody>
          <a:bodyPr lIns="0" tIns="0" r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22" name="Chart Placeholder 34"/>
          <p:cNvSpPr>
            <a:spLocks noGrp="1"/>
          </p:cNvSpPr>
          <p:nvPr>
            <p:ph type="chart" sz="quarter" idx="15"/>
          </p:nvPr>
        </p:nvSpPr>
        <p:spPr>
          <a:xfrm>
            <a:off x="274320" y="2468880"/>
            <a:ext cx="411480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p>
        </p:txBody>
      </p:sp>
      <p:sp>
        <p:nvSpPr>
          <p:cNvPr id="23" name="Text Placeholder 20"/>
          <p:cNvSpPr>
            <a:spLocks noGrp="1"/>
          </p:cNvSpPr>
          <p:nvPr>
            <p:ph type="body" sz="quarter" idx="16" hasCustomPrompt="1"/>
          </p:nvPr>
        </p:nvSpPr>
        <p:spPr>
          <a:xfrm>
            <a:off x="274320" y="2281783"/>
            <a:ext cx="4114800" cy="135784"/>
          </a:xfrm>
          <a:prstGeom prst="rect">
            <a:avLst/>
          </a:prstGeom>
        </p:spPr>
        <p:txBody>
          <a:bodyPr lIns="0" tIns="0" r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5" name="Text Placeholder 4"/>
          <p:cNvSpPr>
            <a:spLocks noGrp="1"/>
          </p:cNvSpPr>
          <p:nvPr>
            <p:ph type="body" sz="quarter" idx="24" hasCustomPrompt="1"/>
          </p:nvPr>
        </p:nvSpPr>
        <p:spPr>
          <a:xfrm>
            <a:off x="277368" y="1763973"/>
            <a:ext cx="8595360" cy="365760"/>
          </a:xfrm>
          <a:prstGeom prst="rect">
            <a:avLst/>
          </a:prstGeom>
          <a:solidFill>
            <a:srgbClr val="C9C9C9"/>
          </a:solidFill>
        </p:spPr>
        <p:txBody>
          <a:bodyPr anchor="ctr"/>
          <a:lstStyle>
            <a:lvl1pPr marL="0" indent="0" algn="ctr">
              <a:buNone/>
              <a:defRPr sz="1200" b="0"/>
            </a:lvl1pPr>
          </a:lstStyle>
          <a:p>
            <a:pPr lvl="0"/>
            <a:r>
              <a:rPr lang="en-US"/>
              <a:t>Callout</a:t>
            </a:r>
          </a:p>
        </p:txBody>
      </p:sp>
      <p:sp>
        <p:nvSpPr>
          <p:cNvPr id="26" name="Text Placeholder 20"/>
          <p:cNvSpPr>
            <a:spLocks noGrp="1"/>
          </p:cNvSpPr>
          <p:nvPr>
            <p:ph type="body" sz="quarter" idx="10" hasCustomPrompt="1"/>
          </p:nvPr>
        </p:nvSpPr>
        <p:spPr>
          <a:xfrm>
            <a:off x="274320" y="1280159"/>
            <a:ext cx="411480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3">
            <a:extLst>
              <a:ext uri="{FF2B5EF4-FFF2-40B4-BE49-F238E27FC236}">
                <a16:creationId xmlns:a16="http://schemas.microsoft.com/office/drawing/2014/main" id="{86A01672-B8B8-4BCF-A1F1-D79B818C08E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0" name="Picture 14">
            <a:extLst>
              <a:ext uri="{FF2B5EF4-FFF2-40B4-BE49-F238E27FC236}">
                <a16:creationId xmlns:a16="http://schemas.microsoft.com/office/drawing/2014/main" id="{9860964D-5CE7-44F9-93E7-BC06016494A1}"/>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472479473"/>
      </p:ext>
    </p:extLst>
  </p:cSld>
  <p:clrMapOvr>
    <a:masterClrMapping/>
  </p:clrMapOvr>
  <p:extLst>
    <p:ext uri="{DCECCB84-F9BA-43D5-87BE-67443E8EF086}">
      <p15:sldGuideLst xmlns:p15="http://schemas.microsoft.com/office/powerpoint/2012/main">
        <p15:guide id="0" pos="168">
          <p15:clr>
            <a:srgbClr val="FBAE40"/>
          </p15:clr>
        </p15:guide>
        <p15:guide id="1" pos="56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charts (print)">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3"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1" name="Chart Placeholder 34"/>
          <p:cNvSpPr>
            <a:spLocks noGrp="1"/>
          </p:cNvSpPr>
          <p:nvPr>
            <p:ph type="chart" sz="quarter" idx="25"/>
          </p:nvPr>
        </p:nvSpPr>
        <p:spPr>
          <a:xfrm>
            <a:off x="4754880" y="3200400"/>
            <a:ext cx="411480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9" name="Text Placeholder 20"/>
          <p:cNvSpPr>
            <a:spLocks noGrp="1"/>
          </p:cNvSpPr>
          <p:nvPr>
            <p:ph type="body" sz="quarter" idx="24" hasCustomPrompt="1"/>
          </p:nvPr>
        </p:nvSpPr>
        <p:spPr>
          <a:xfrm>
            <a:off x="4754880" y="26517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8" name="Chart Placeholder 34"/>
          <p:cNvSpPr>
            <a:spLocks noGrp="1"/>
          </p:cNvSpPr>
          <p:nvPr>
            <p:ph type="chart" sz="quarter" idx="17"/>
          </p:nvPr>
        </p:nvSpPr>
        <p:spPr>
          <a:xfrm>
            <a:off x="274320" y="3200400"/>
            <a:ext cx="411480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6" name="Text Placeholder 20"/>
          <p:cNvSpPr>
            <a:spLocks noGrp="1"/>
          </p:cNvSpPr>
          <p:nvPr>
            <p:ph type="body" sz="quarter" idx="10" hasCustomPrompt="1"/>
          </p:nvPr>
        </p:nvSpPr>
        <p:spPr>
          <a:xfrm>
            <a:off x="274320" y="26517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2" name="Text Placeholder 3">
            <a:extLst>
              <a:ext uri="{FF2B5EF4-FFF2-40B4-BE49-F238E27FC236}">
                <a16:creationId xmlns:a16="http://schemas.microsoft.com/office/drawing/2014/main" id="{3454FFD9-02C9-44B3-BE83-79A58024401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1" name="Picture 14">
            <a:extLst>
              <a:ext uri="{FF2B5EF4-FFF2-40B4-BE49-F238E27FC236}">
                <a16:creationId xmlns:a16="http://schemas.microsoft.com/office/drawing/2014/main" id="{B58930F8-96CD-4C41-856F-4935EE0E91E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3" name="Text Placeholder 2">
            <a:extLst>
              <a:ext uri="{FF2B5EF4-FFF2-40B4-BE49-F238E27FC236}">
                <a16:creationId xmlns:a16="http://schemas.microsoft.com/office/drawing/2014/main" id="{5588518F-DD72-4D74-B340-578421818404}"/>
              </a:ext>
            </a:extLst>
          </p:cNvPr>
          <p:cNvSpPr>
            <a:spLocks noGrp="1"/>
          </p:cNvSpPr>
          <p:nvPr>
            <p:ph type="body" sz="quarter" idx="15" hasCustomPrompt="1"/>
          </p:nvPr>
        </p:nvSpPr>
        <p:spPr>
          <a:xfrm>
            <a:off x="274320"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74320" indent="-155448">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402336" indent="-118872">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3096285540"/>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ontent 1 Chart (print)">
    <p:spTree>
      <p:nvGrpSpPr>
        <p:cNvPr id="1" name=""/>
        <p:cNvGrpSpPr/>
        <p:nvPr/>
      </p:nvGrpSpPr>
      <p:grpSpPr>
        <a:xfrm>
          <a:off x="0" y="0"/>
          <a:ext cx="0" cy="0"/>
          <a:chOff x="0" y="0"/>
          <a:chExt cx="0" cy="0"/>
        </a:xfrm>
      </p:grpSpPr>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2"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2" name="Chart Placeholder 34"/>
          <p:cNvSpPr>
            <a:spLocks noGrp="1"/>
          </p:cNvSpPr>
          <p:nvPr>
            <p:ph type="chart" sz="quarter" idx="17"/>
          </p:nvPr>
        </p:nvSpPr>
        <p:spPr>
          <a:xfrm>
            <a:off x="4754880" y="1737360"/>
            <a:ext cx="4114800" cy="3429000"/>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10" name="Text Placeholder 20"/>
          <p:cNvSpPr>
            <a:spLocks noGrp="1"/>
          </p:cNvSpPr>
          <p:nvPr>
            <p:ph type="body" sz="quarter" idx="10" hasCustomPrompt="1"/>
          </p:nvPr>
        </p:nvSpPr>
        <p:spPr>
          <a:xfrm>
            <a:off x="475488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3">
            <a:extLst>
              <a:ext uri="{FF2B5EF4-FFF2-40B4-BE49-F238E27FC236}">
                <a16:creationId xmlns:a16="http://schemas.microsoft.com/office/drawing/2014/main" id="{EFBD48BF-72E1-40C5-964F-68BFDBDFBAF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0" name="Picture 14">
            <a:extLst>
              <a:ext uri="{FF2B5EF4-FFF2-40B4-BE49-F238E27FC236}">
                <a16:creationId xmlns:a16="http://schemas.microsoft.com/office/drawing/2014/main" id="{EF925166-93C7-4B3B-95A1-45B2EB7EB90D}"/>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Text Placeholder 2">
            <a:extLst>
              <a:ext uri="{FF2B5EF4-FFF2-40B4-BE49-F238E27FC236}">
                <a16:creationId xmlns:a16="http://schemas.microsoft.com/office/drawing/2014/main" id="{98F1990B-4F26-4CB5-AB74-03BC5144F406}"/>
              </a:ext>
            </a:extLst>
          </p:cNvPr>
          <p:cNvSpPr>
            <a:spLocks noGrp="1"/>
          </p:cNvSpPr>
          <p:nvPr>
            <p:ph type="body" sz="quarter" idx="15" hasCustomPrompt="1"/>
          </p:nvPr>
        </p:nvSpPr>
        <p:spPr>
          <a:xfrm>
            <a:off x="27432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74320" indent="-155448">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402336" indent="-118872">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3321211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Content 2 Charts (print)">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5"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5" name="Chart Placeholder 34"/>
          <p:cNvSpPr>
            <a:spLocks noGrp="1"/>
          </p:cNvSpPr>
          <p:nvPr>
            <p:ph type="chart" sz="quarter" idx="20"/>
          </p:nvPr>
        </p:nvSpPr>
        <p:spPr>
          <a:xfrm>
            <a:off x="6209605" y="4023360"/>
            <a:ext cx="2660073"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19" name="Text Placeholder 20"/>
          <p:cNvSpPr>
            <a:spLocks noGrp="1"/>
          </p:cNvSpPr>
          <p:nvPr>
            <p:ph type="body" sz="quarter" idx="27" hasCustomPrompt="1"/>
          </p:nvPr>
        </p:nvSpPr>
        <p:spPr>
          <a:xfrm>
            <a:off x="6209605" y="3548842"/>
            <a:ext cx="2660073"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6209605" y="1737360"/>
            <a:ext cx="2660073"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p>
        </p:txBody>
      </p:sp>
      <p:sp>
        <p:nvSpPr>
          <p:cNvPr id="10" name="Text Placeholder 20"/>
          <p:cNvSpPr>
            <a:spLocks noGrp="1"/>
          </p:cNvSpPr>
          <p:nvPr>
            <p:ph type="body" sz="quarter" idx="10" hasCustomPrompt="1"/>
          </p:nvPr>
        </p:nvSpPr>
        <p:spPr>
          <a:xfrm>
            <a:off x="6209605" y="1280160"/>
            <a:ext cx="2660073"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a:t>Chart/Table Head</a:t>
            </a:r>
          </a:p>
          <a:p>
            <a:pPr lvl="1"/>
            <a:r>
              <a:rPr lang="en-US"/>
              <a:t>Date</a:t>
            </a:r>
          </a:p>
        </p:txBody>
      </p:sp>
      <p:sp>
        <p:nvSpPr>
          <p:cNvPr id="26" name="Text Placeholder 3">
            <a:extLst>
              <a:ext uri="{FF2B5EF4-FFF2-40B4-BE49-F238E27FC236}">
                <a16:creationId xmlns:a16="http://schemas.microsoft.com/office/drawing/2014/main" id="{E0BB8034-6CC8-4E29-8BA4-4E03CFB7D4D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4" name="Picture 14">
            <a:extLst>
              <a:ext uri="{FF2B5EF4-FFF2-40B4-BE49-F238E27FC236}">
                <a16:creationId xmlns:a16="http://schemas.microsoft.com/office/drawing/2014/main" id="{0C74D1FD-DD4B-4FEE-8B8C-2573FFD213FE}"/>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1" name="Text Placeholder 2">
            <a:extLst>
              <a:ext uri="{FF2B5EF4-FFF2-40B4-BE49-F238E27FC236}">
                <a16:creationId xmlns:a16="http://schemas.microsoft.com/office/drawing/2014/main" id="{925887D9-E479-47B5-B23B-B3055C8EAF14}"/>
              </a:ext>
            </a:extLst>
          </p:cNvPr>
          <p:cNvSpPr>
            <a:spLocks noGrp="1"/>
          </p:cNvSpPr>
          <p:nvPr>
            <p:ph type="body" sz="quarter" idx="15" hasCustomPrompt="1"/>
          </p:nvPr>
        </p:nvSpPr>
        <p:spPr>
          <a:xfrm>
            <a:off x="274320" y="1280160"/>
            <a:ext cx="5614416"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18872">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74320" indent="-155448">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402336" indent="-118872">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629417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Chart, 1 Table (print)">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0"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3" name="Table Placeholder 2"/>
          <p:cNvSpPr>
            <a:spLocks noGrp="1"/>
          </p:cNvSpPr>
          <p:nvPr>
            <p:ph type="tbl" sz="quarter" idx="27"/>
          </p:nvPr>
        </p:nvSpPr>
        <p:spPr>
          <a:xfrm>
            <a:off x="4754880" y="1737360"/>
            <a:ext cx="4114800" cy="4210050"/>
          </a:xfrm>
          <a:prstGeom prst="rect">
            <a:avLst/>
          </a:prstGeom>
        </p:spPr>
        <p:txBody>
          <a:bodyPr lIns="0" tIns="0" rIns="0" bIns="0"/>
          <a:lstStyle>
            <a:lvl1pPr marL="0" indent="0">
              <a:buNone/>
              <a:defRPr sz="1050"/>
            </a:lvl1pPr>
          </a:lstStyle>
          <a:p>
            <a:r>
              <a:rPr lang="en-US"/>
              <a:t>Click icon to add table</a:t>
            </a:r>
          </a:p>
        </p:txBody>
      </p:sp>
      <p:sp>
        <p:nvSpPr>
          <p:cNvPr id="10" name="Chart Placeholder 34"/>
          <p:cNvSpPr>
            <a:spLocks noGrp="1"/>
          </p:cNvSpPr>
          <p:nvPr>
            <p:ph type="chart" sz="quarter" idx="15"/>
          </p:nvPr>
        </p:nvSpPr>
        <p:spPr>
          <a:xfrm>
            <a:off x="274320" y="1737360"/>
            <a:ext cx="4114800" cy="4511639"/>
          </a:xfrm>
          <a:prstGeom prst="rect">
            <a:avLst/>
          </a:prstGeom>
        </p:spPr>
        <p:txBody>
          <a:bodyPr lIns="0" tIns="0" rIns="0" bIns="0" rtlCol="0"/>
          <a:lstStyle>
            <a:lvl1pPr marL="0" indent="0">
              <a:buNone/>
              <a:defRPr sz="1050">
                <a:latin typeface="Arial" panose="020B0604020202020204" pitchFamily="34" charset="0"/>
                <a:cs typeface="Arial" panose="020B0604020202020204" pitchFamily="34" charset="0"/>
              </a:defRPr>
            </a:lvl1pPr>
          </a:lstStyle>
          <a:p>
            <a:pPr lvl="0"/>
            <a:r>
              <a:rPr lang="en-US" noProof="0"/>
              <a:t>Click icon to add chart</a:t>
            </a:r>
          </a:p>
        </p:txBody>
      </p:sp>
      <p:sp>
        <p:nvSpPr>
          <p:cNvPr id="8" name="Text Placeholder 20"/>
          <p:cNvSpPr>
            <a:spLocks noGrp="1"/>
          </p:cNvSpPr>
          <p:nvPr>
            <p:ph type="body" sz="quarter" idx="10" hasCustomPrompt="1"/>
          </p:nvPr>
        </p:nvSpPr>
        <p:spPr>
          <a:xfrm>
            <a:off x="274320" y="1280160"/>
            <a:ext cx="85953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9" name="Text Placeholder 3">
            <a:extLst>
              <a:ext uri="{FF2B5EF4-FFF2-40B4-BE49-F238E27FC236}">
                <a16:creationId xmlns:a16="http://schemas.microsoft.com/office/drawing/2014/main" id="{B921B8A8-39DB-4557-A43E-A630EB98FC3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8" name="Picture 14">
            <a:extLst>
              <a:ext uri="{FF2B5EF4-FFF2-40B4-BE49-F238E27FC236}">
                <a16:creationId xmlns:a16="http://schemas.microsoft.com/office/drawing/2014/main" id="{674A68B8-3E4C-4BC5-8CC9-D4E5BFB0590B}"/>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83524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H Conten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7"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3">
            <a:extLst>
              <a:ext uri="{FF2B5EF4-FFF2-40B4-BE49-F238E27FC236}">
                <a16:creationId xmlns:a16="http://schemas.microsoft.com/office/drawing/2014/main" id="{2454213A-24EA-4F16-ADAF-501B922E64B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F23C3903-F505-4F0C-AC92-FF288E0FDD6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Content Placeholder 2">
            <a:extLst>
              <a:ext uri="{FF2B5EF4-FFF2-40B4-BE49-F238E27FC236}">
                <a16:creationId xmlns:a16="http://schemas.microsoft.com/office/drawing/2014/main" id="{8A402667-6C2E-41C0-9777-1BFE78AFB5EF}"/>
              </a:ext>
            </a:extLst>
          </p:cNvPr>
          <p:cNvSpPr>
            <a:spLocks noGrp="1"/>
          </p:cNvSpPr>
          <p:nvPr>
            <p:ph sz="quarter" idx="28" hasCustomPrompt="1"/>
          </p:nvPr>
        </p:nvSpPr>
        <p:spPr>
          <a:xfrm>
            <a:off x="274320" y="3679467"/>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9" name="Content Placeholder 2">
            <a:extLst>
              <a:ext uri="{FF2B5EF4-FFF2-40B4-BE49-F238E27FC236}">
                <a16:creationId xmlns:a16="http://schemas.microsoft.com/office/drawing/2014/main" id="{A10114D1-9203-40F8-B54C-E2EA04335548}"/>
              </a:ext>
            </a:extLst>
          </p:cNvPr>
          <p:cNvSpPr>
            <a:spLocks noGrp="1"/>
          </p:cNvSpPr>
          <p:nvPr>
            <p:ph sz="quarter" idx="27" hasCustomPrompt="1"/>
          </p:nvPr>
        </p:nvSpPr>
        <p:spPr>
          <a:xfrm>
            <a:off x="274320" y="128016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821545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H :: Titles only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27" hasCustomPrompt="1"/>
          </p:nvPr>
        </p:nvSpPr>
        <p:spPr>
          <a:xfrm>
            <a:off x="274320" y="3751954"/>
            <a:ext cx="8595360" cy="36576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3" name="Text Placeholder 20"/>
          <p:cNvSpPr>
            <a:spLocks noGrp="1"/>
          </p:cNvSpPr>
          <p:nvPr>
            <p:ph type="body" sz="quarter" idx="10" hasCustomPrompt="1"/>
          </p:nvPr>
        </p:nvSpPr>
        <p:spPr>
          <a:xfrm>
            <a:off x="274320" y="1280160"/>
            <a:ext cx="8595360" cy="36576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3">
            <a:extLst>
              <a:ext uri="{FF2B5EF4-FFF2-40B4-BE49-F238E27FC236}">
                <a16:creationId xmlns:a16="http://schemas.microsoft.com/office/drawing/2014/main" id="{076A5EB8-8AF1-4245-BD78-D0CC48487A5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4">
            <a:extLst>
              <a:ext uri="{FF2B5EF4-FFF2-40B4-BE49-F238E27FC236}">
                <a16:creationId xmlns:a16="http://schemas.microsoft.com/office/drawing/2014/main" id="{1103089E-40FC-42EC-9A8A-B9707D2099D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687622328"/>
      </p:ext>
    </p:extLst>
  </p:cSld>
  <p:clrMapOvr>
    <a:masterClrMapping/>
  </p:clrMapOvr>
  <p:extLst>
    <p:ext uri="{DCECCB84-F9BA-43D5-87BE-67443E8EF086}">
      <p15:sldGuideLst xmlns:p15="http://schemas.microsoft.com/office/powerpoint/2012/main">
        <p15:guide id="1" orient="horz" pos="235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H Content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5" name="Text Placeholder 3">
            <a:extLst>
              <a:ext uri="{FF2B5EF4-FFF2-40B4-BE49-F238E27FC236}">
                <a16:creationId xmlns:a16="http://schemas.microsoft.com/office/drawing/2014/main" id="{D6C85AB3-0983-4C0E-895B-8AB42B00EB1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A27F526D-F593-4CDF-90BE-4D63111ECD35}"/>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Content Placeholder 2">
            <a:extLst>
              <a:ext uri="{FF2B5EF4-FFF2-40B4-BE49-F238E27FC236}">
                <a16:creationId xmlns:a16="http://schemas.microsoft.com/office/drawing/2014/main" id="{504C83F9-C473-47A3-8A0C-DAF227CEA2FF}"/>
              </a:ext>
            </a:extLst>
          </p:cNvPr>
          <p:cNvSpPr>
            <a:spLocks noGrp="1"/>
          </p:cNvSpPr>
          <p:nvPr>
            <p:ph sz="quarter" idx="29" hasCustomPrompt="1"/>
          </p:nvPr>
        </p:nvSpPr>
        <p:spPr>
          <a:xfrm>
            <a:off x="274320" y="4430865"/>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6986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Content Placeholder 2">
            <a:extLst>
              <a:ext uri="{FF2B5EF4-FFF2-40B4-BE49-F238E27FC236}">
                <a16:creationId xmlns:a16="http://schemas.microsoft.com/office/drawing/2014/main" id="{75C204BA-3EC0-467B-ACF0-215F1C90EC78}"/>
              </a:ext>
            </a:extLst>
          </p:cNvPr>
          <p:cNvSpPr>
            <a:spLocks noGrp="1"/>
          </p:cNvSpPr>
          <p:nvPr>
            <p:ph sz="quarter" idx="28" hasCustomPrompt="1"/>
          </p:nvPr>
        </p:nvSpPr>
        <p:spPr>
          <a:xfrm>
            <a:off x="274320" y="2876385"/>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4" name="Content Placeholder 2">
            <a:extLst>
              <a:ext uri="{FF2B5EF4-FFF2-40B4-BE49-F238E27FC236}">
                <a16:creationId xmlns:a16="http://schemas.microsoft.com/office/drawing/2014/main" id="{A4D35E4A-04F6-44F5-9F4D-1CC389426A52}"/>
              </a:ext>
            </a:extLst>
          </p:cNvPr>
          <p:cNvSpPr>
            <a:spLocks noGrp="1"/>
          </p:cNvSpPr>
          <p:nvPr>
            <p:ph sz="quarter" idx="27" hasCustomPrompt="1"/>
          </p:nvPr>
        </p:nvSpPr>
        <p:spPr>
          <a:xfrm>
            <a:off x="274320" y="1280160"/>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563" indent="-182563">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562383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V Conten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7"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3">
            <a:extLst>
              <a:ext uri="{FF2B5EF4-FFF2-40B4-BE49-F238E27FC236}">
                <a16:creationId xmlns:a16="http://schemas.microsoft.com/office/drawing/2014/main" id="{D0635D4C-21BF-4D17-AC20-85A910EADD6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4">
            <a:extLst>
              <a:ext uri="{FF2B5EF4-FFF2-40B4-BE49-F238E27FC236}">
                <a16:creationId xmlns:a16="http://schemas.microsoft.com/office/drawing/2014/main" id="{D84D2D28-9E38-4EFF-A9AA-1CE448C6D8C3}"/>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8" name="Content Placeholder 2">
            <a:extLst>
              <a:ext uri="{FF2B5EF4-FFF2-40B4-BE49-F238E27FC236}">
                <a16:creationId xmlns:a16="http://schemas.microsoft.com/office/drawing/2014/main" id="{B046398E-EC79-4C44-94CA-4657B5A2922F}"/>
              </a:ext>
            </a:extLst>
          </p:cNvPr>
          <p:cNvSpPr>
            <a:spLocks noGrp="1"/>
          </p:cNvSpPr>
          <p:nvPr>
            <p:ph sz="quarter" idx="28"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9" name="Content Placeholder 2">
            <a:extLst>
              <a:ext uri="{FF2B5EF4-FFF2-40B4-BE49-F238E27FC236}">
                <a16:creationId xmlns:a16="http://schemas.microsoft.com/office/drawing/2014/main" id="{77D130B9-990B-4F9C-99DE-8990D8C827DF}"/>
              </a:ext>
            </a:extLst>
          </p:cNvPr>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138407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V Content :: Right with Titles (projected)">
    <p:spTree>
      <p:nvGrpSpPr>
        <p:cNvPr id="1" name=""/>
        <p:cNvGrpSpPr/>
        <p:nvPr/>
      </p:nvGrpSpPr>
      <p:grpSpPr>
        <a:xfrm>
          <a:off x="0" y="0"/>
          <a:ext cx="0" cy="0"/>
          <a:chOff x="0" y="0"/>
          <a:chExt cx="0" cy="0"/>
        </a:xfrm>
      </p:grpSpPr>
      <p:sp>
        <p:nvSpPr>
          <p:cNvPr id="17"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C5968494-055D-4F47-92AA-DB82B190036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4D64F470-9332-4B0C-9F11-68E286EA5871}"/>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0" name="Content Placeholder 2">
            <a:extLst>
              <a:ext uri="{FF2B5EF4-FFF2-40B4-BE49-F238E27FC236}">
                <a16:creationId xmlns:a16="http://schemas.microsoft.com/office/drawing/2014/main" id="{D9B1FE73-D613-4E68-AE2A-7F843218AAD0}"/>
              </a:ext>
            </a:extLst>
          </p:cNvPr>
          <p:cNvSpPr>
            <a:spLocks noGrp="1"/>
          </p:cNvSpPr>
          <p:nvPr>
            <p:ph sz="quarter" idx="28" hasCustomPrompt="1"/>
          </p:nvPr>
        </p:nvSpPr>
        <p:spPr>
          <a:xfrm>
            <a:off x="4754880" y="1830789"/>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a:extLst>
              <a:ext uri="{FF2B5EF4-FFF2-40B4-BE49-F238E27FC236}">
                <a16:creationId xmlns:a16="http://schemas.microsoft.com/office/drawing/2014/main" id="{0A967752-E179-4BE3-A3D8-AF1A41378CEA}"/>
              </a:ext>
            </a:extLst>
          </p:cNvPr>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54255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White cover (print) EXTERNAL">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F5667C1-DCFC-41C7-A544-9CF75251B418}"/>
              </a:ext>
            </a:extLst>
          </p:cNvPr>
          <p:cNvSpPr>
            <a:spLocks noGrp="1"/>
          </p:cNvSpPr>
          <p:nvPr>
            <p:ph type="body" sz="quarter" idx="32" hasCustomPrompt="1"/>
          </p:nvPr>
        </p:nvSpPr>
        <p:spPr>
          <a:xfrm>
            <a:off x="6733207" y="4595872"/>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13" name="Text Placeholder 2">
            <a:extLst>
              <a:ext uri="{FF2B5EF4-FFF2-40B4-BE49-F238E27FC236}">
                <a16:creationId xmlns:a16="http://schemas.microsoft.com/office/drawing/2014/main" id="{35649485-14EC-4355-9906-8E7ACB06404D}"/>
              </a:ext>
            </a:extLst>
          </p:cNvPr>
          <p:cNvSpPr>
            <a:spLocks noGrp="1"/>
          </p:cNvSpPr>
          <p:nvPr>
            <p:ph type="body" sz="quarter" idx="31" hasCustomPrompt="1"/>
          </p:nvPr>
        </p:nvSpPr>
        <p:spPr>
          <a:xfrm>
            <a:off x="4157179" y="4584935"/>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14" name="Text Placeholder 2">
            <a:extLst>
              <a:ext uri="{FF2B5EF4-FFF2-40B4-BE49-F238E27FC236}">
                <a16:creationId xmlns:a16="http://schemas.microsoft.com/office/drawing/2014/main" id="{89BB371C-6D97-4F46-898F-5357923A926C}"/>
              </a:ext>
            </a:extLst>
          </p:cNvPr>
          <p:cNvSpPr>
            <a:spLocks noGrp="1"/>
          </p:cNvSpPr>
          <p:nvPr>
            <p:ph type="body" sz="quarter" idx="30" hasCustomPrompt="1"/>
          </p:nvPr>
        </p:nvSpPr>
        <p:spPr>
          <a:xfrm>
            <a:off x="1581150" y="4584935"/>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2" name="Text Placeholder 36">
            <a:extLst>
              <a:ext uri="{FF2B5EF4-FFF2-40B4-BE49-F238E27FC236}">
                <a16:creationId xmlns:a16="http://schemas.microsoft.com/office/drawing/2014/main" id="{93DA1398-13B2-4887-8189-D8FDB202B425}"/>
              </a:ext>
            </a:extLst>
          </p:cNvPr>
          <p:cNvSpPr>
            <a:spLocks noGrp="1"/>
          </p:cNvSpPr>
          <p:nvPr>
            <p:ph type="body" sz="quarter" idx="33" hasCustomPrompt="1"/>
          </p:nvPr>
        </p:nvSpPr>
        <p:spPr>
          <a:xfrm>
            <a:off x="457200" y="3674129"/>
            <a:ext cx="1005840" cy="212725"/>
          </a:xfrm>
          <a:prstGeom prst="rect">
            <a:avLst/>
          </a:prstGeom>
        </p:spPr>
        <p:txBody>
          <a:bodyPr lIns="0" tIns="0" rIns="0" bIns="0"/>
          <a:lstStyle>
            <a:lvl1pPr marL="0" indent="0">
              <a:buNone/>
              <a:defRPr sz="10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24" name="Text Placeholder 4">
            <a:extLst>
              <a:ext uri="{FF2B5EF4-FFF2-40B4-BE49-F238E27FC236}">
                <a16:creationId xmlns:a16="http://schemas.microsoft.com/office/drawing/2014/main" id="{DA8098D7-745C-4C05-A2BC-D4BCD51BA031}"/>
              </a:ext>
            </a:extLst>
          </p:cNvPr>
          <p:cNvSpPr>
            <a:spLocks noGrp="1"/>
          </p:cNvSpPr>
          <p:nvPr>
            <p:ph type="body" sz="quarter" idx="10"/>
          </p:nvPr>
        </p:nvSpPr>
        <p:spPr>
          <a:xfrm>
            <a:off x="457200" y="1620984"/>
            <a:ext cx="6264109" cy="1824475"/>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19" name="Picture 18">
            <a:extLst>
              <a:ext uri="{FF2B5EF4-FFF2-40B4-BE49-F238E27FC236}">
                <a16:creationId xmlns:a16="http://schemas.microsoft.com/office/drawing/2014/main" id="{36054E78-672E-4D38-A1F9-83CC542AD309}"/>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20" name="Text Placeholder 10">
            <a:extLst>
              <a:ext uri="{FF2B5EF4-FFF2-40B4-BE49-F238E27FC236}">
                <a16:creationId xmlns:a16="http://schemas.microsoft.com/office/drawing/2014/main" id="{775389DE-C159-4E8C-9BD0-7F1BBC8C0B26}"/>
              </a:ext>
            </a:extLst>
          </p:cNvPr>
          <p:cNvSpPr>
            <a:spLocks noGrp="1"/>
          </p:cNvSpPr>
          <p:nvPr>
            <p:ph type="body" sz="quarter" idx="11" hasCustomPrompt="1"/>
          </p:nvPr>
        </p:nvSpPr>
        <p:spPr>
          <a:xfrm>
            <a:off x="6703763" y="458976"/>
            <a:ext cx="2563193" cy="594360"/>
          </a:xfrm>
          <a:prstGeom prst="rect">
            <a:avLst/>
          </a:prstGeom>
          <a:solidFill>
            <a:schemeClr val="bg1"/>
          </a:solidFill>
          <a:ln w="12700">
            <a:solidFill>
              <a:schemeClr val="accent2"/>
            </a:solidFill>
          </a:ln>
        </p:spPr>
        <p:txBody>
          <a:bodyPr wrap="square" lIns="182880" tIns="91440" bIns="91440" anchor="t" anchorCtr="0">
            <a:no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a:t>Investment Platform</a:t>
            </a:r>
          </a:p>
          <a:p>
            <a:pPr lvl="0"/>
            <a:r>
              <a:rPr lang="en-US"/>
              <a:t>2nd line</a:t>
            </a:r>
          </a:p>
        </p:txBody>
      </p:sp>
      <p:grpSp>
        <p:nvGrpSpPr>
          <p:cNvPr id="21" name="Group 9">
            <a:extLst>
              <a:ext uri="{FF2B5EF4-FFF2-40B4-BE49-F238E27FC236}">
                <a16:creationId xmlns:a16="http://schemas.microsoft.com/office/drawing/2014/main" id="{6DF2503B-D7BB-42F1-A06B-24FAC3824D30}"/>
              </a:ext>
            </a:extLst>
          </p:cNvPr>
          <p:cNvGrpSpPr>
            <a:grpSpLocks/>
          </p:cNvGrpSpPr>
          <p:nvPr userDrawn="1"/>
        </p:nvGrpSpPr>
        <p:grpSpPr bwMode="auto">
          <a:xfrm>
            <a:off x="5797516" y="6530624"/>
            <a:ext cx="3138488" cy="196851"/>
            <a:chOff x="1892" y="3495"/>
            <a:chExt cx="1977" cy="124"/>
          </a:xfrm>
        </p:grpSpPr>
        <p:sp>
          <p:nvSpPr>
            <p:cNvPr id="27" name="Text Box 10">
              <a:extLst>
                <a:ext uri="{FF2B5EF4-FFF2-40B4-BE49-F238E27FC236}">
                  <a16:creationId xmlns:a16="http://schemas.microsoft.com/office/drawing/2014/main" id="{75F42F25-AA78-40FF-AF84-8252613F4133}"/>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28" name="Rectangle 11">
              <a:extLst>
                <a:ext uri="{FF2B5EF4-FFF2-40B4-BE49-F238E27FC236}">
                  <a16:creationId xmlns:a16="http://schemas.microsoft.com/office/drawing/2014/main" id="{B1C5B1C6-6AAB-4818-BC97-6554F610FC99}"/>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29" name="Text Placeholder 2">
            <a:extLst>
              <a:ext uri="{FF2B5EF4-FFF2-40B4-BE49-F238E27FC236}">
                <a16:creationId xmlns:a16="http://schemas.microsoft.com/office/drawing/2014/main" id="{238DC94E-AB35-4C3F-9C97-AB972101B203}"/>
              </a:ext>
            </a:extLst>
          </p:cNvPr>
          <p:cNvSpPr>
            <a:spLocks noGrp="1"/>
          </p:cNvSpPr>
          <p:nvPr>
            <p:ph type="body" sz="quarter" idx="29" hasCustomPrompt="1"/>
          </p:nvPr>
        </p:nvSpPr>
        <p:spPr>
          <a:xfrm>
            <a:off x="6733207"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30" name="Text Placeholder 2">
            <a:extLst>
              <a:ext uri="{FF2B5EF4-FFF2-40B4-BE49-F238E27FC236}">
                <a16:creationId xmlns:a16="http://schemas.microsoft.com/office/drawing/2014/main" id="{FD0A41E8-12F6-49B0-B228-F59FC62B69F8}"/>
              </a:ext>
            </a:extLst>
          </p:cNvPr>
          <p:cNvSpPr>
            <a:spLocks noGrp="1"/>
          </p:cNvSpPr>
          <p:nvPr>
            <p:ph type="body" sz="quarter" idx="28" hasCustomPrompt="1"/>
          </p:nvPr>
        </p:nvSpPr>
        <p:spPr>
          <a:xfrm>
            <a:off x="4157179"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31" name="Text Placeholder 2">
            <a:extLst>
              <a:ext uri="{FF2B5EF4-FFF2-40B4-BE49-F238E27FC236}">
                <a16:creationId xmlns:a16="http://schemas.microsoft.com/office/drawing/2014/main" id="{7EFC2F10-B149-44C1-B2CD-9F32E4EB9188}"/>
              </a:ext>
            </a:extLst>
          </p:cNvPr>
          <p:cNvSpPr>
            <a:spLocks noGrp="1"/>
          </p:cNvSpPr>
          <p:nvPr>
            <p:ph type="body" sz="quarter" idx="27" hasCustomPrompt="1"/>
          </p:nvPr>
        </p:nvSpPr>
        <p:spPr>
          <a:xfrm>
            <a:off x="1581150" y="3672031"/>
            <a:ext cx="2286000" cy="822960"/>
          </a:xfrm>
          <a:prstGeom prst="rect">
            <a:avLst/>
          </a:prstGeom>
        </p:spPr>
        <p:txBody>
          <a:bodyPr lIns="0" tIns="0" rIns="0" bIns="0"/>
          <a:lstStyle>
            <a:lvl1pPr marL="0" indent="0">
              <a:spcBef>
                <a:spcPts val="0"/>
              </a:spcBef>
              <a:buNone/>
              <a:defRPr sz="10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a:t>Name</a:t>
            </a:r>
          </a:p>
          <a:p>
            <a:pPr lvl="1"/>
            <a:r>
              <a:rPr lang="en-US"/>
              <a:t>Second level</a:t>
            </a:r>
          </a:p>
          <a:p>
            <a:pPr lvl="2"/>
            <a:r>
              <a:rPr lang="en-US"/>
              <a:t>Third level</a:t>
            </a:r>
          </a:p>
          <a:p>
            <a:pPr lvl="3"/>
            <a:r>
              <a:rPr lang="en-US"/>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33" name="Text Placeholder 3">
            <a:extLst>
              <a:ext uri="{FF2B5EF4-FFF2-40B4-BE49-F238E27FC236}">
                <a16:creationId xmlns:a16="http://schemas.microsoft.com/office/drawing/2014/main" id="{70D6C1A5-3C25-42E0-9F19-05A7591A9205}"/>
              </a:ext>
            </a:extLst>
          </p:cNvPr>
          <p:cNvSpPr>
            <a:spLocks noGrp="1"/>
          </p:cNvSpPr>
          <p:nvPr>
            <p:ph type="body" sz="quarter" idx="26" hasCustomPrompt="1"/>
          </p:nvPr>
        </p:nvSpPr>
        <p:spPr>
          <a:xfrm>
            <a:off x="274320" y="6109321"/>
            <a:ext cx="640080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34" name="Picture 33">
            <a:extLst>
              <a:ext uri="{FF2B5EF4-FFF2-40B4-BE49-F238E27FC236}">
                <a16:creationId xmlns:a16="http://schemas.microsoft.com/office/drawing/2014/main" id="{66572A78-C996-4B42-9720-04B320C25A51}"/>
              </a:ext>
            </a:extLst>
          </p:cNvPr>
          <p:cNvPicPr>
            <a:picLocks/>
          </p:cNvPicPr>
          <p:nvPr userDrawn="1"/>
        </p:nvPicPr>
        <p:blipFill>
          <a:blip r:embed="rId3"/>
          <a:stretch>
            <a:fillRect/>
          </a:stretch>
        </p:blipFill>
        <p:spPr>
          <a:xfrm>
            <a:off x="273050" y="6354500"/>
            <a:ext cx="8595360" cy="91440"/>
          </a:xfrm>
          <a:prstGeom prst="rect">
            <a:avLst/>
          </a:prstGeom>
        </p:spPr>
      </p:pic>
    </p:spTree>
    <p:extLst>
      <p:ext uri="{BB962C8B-B14F-4D97-AF65-F5344CB8AC3E}">
        <p14:creationId xmlns:p14="http://schemas.microsoft.com/office/powerpoint/2010/main" val="4266235318"/>
      </p:ext>
    </p:extLst>
  </p:cSld>
  <p:clrMapOvr>
    <a:masterClrMapping/>
  </p:clrMapOvr>
  <p:extLst>
    <p:ext uri="{DCECCB84-F9BA-43D5-87BE-67443E8EF086}">
      <p15:sldGuideLst xmlns:p15="http://schemas.microsoft.com/office/powerpoint/2012/main">
        <p15:guide id="2" pos="5558" userDrawn="1">
          <p15:clr>
            <a:srgbClr val="FBAE40"/>
          </p15:clr>
        </p15:guide>
        <p15:guide id="3" orient="horz" pos="2335"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V Content :: Left with Titles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9" name="Text Placeholder 3">
            <a:extLst>
              <a:ext uri="{FF2B5EF4-FFF2-40B4-BE49-F238E27FC236}">
                <a16:creationId xmlns:a16="http://schemas.microsoft.com/office/drawing/2014/main" id="{8C865BDF-DD7B-456D-B8CB-A600DAE03D5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D9F6A9AF-EF31-473B-A9C1-EC42EE08BD4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0" name="Content Placeholder 2">
            <a:extLst>
              <a:ext uri="{FF2B5EF4-FFF2-40B4-BE49-F238E27FC236}">
                <a16:creationId xmlns:a16="http://schemas.microsoft.com/office/drawing/2014/main" id="{7E096738-8CFA-4BDC-ABE2-D198D5283280}"/>
              </a:ext>
            </a:extLst>
          </p:cNvPr>
          <p:cNvSpPr>
            <a:spLocks noGrp="1"/>
          </p:cNvSpPr>
          <p:nvPr>
            <p:ph sz="quarter" idx="29"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a:extLst>
              <a:ext uri="{FF2B5EF4-FFF2-40B4-BE49-F238E27FC236}">
                <a16:creationId xmlns:a16="http://schemas.microsoft.com/office/drawing/2014/main" id="{DB96CE55-5CB6-4378-B351-15F889D41C1C}"/>
              </a:ext>
            </a:extLst>
          </p:cNvPr>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42398480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ntent :: 2 Right with Titles (projected)">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Text Placeholder 20"/>
          <p:cNvSpPr>
            <a:spLocks noGrp="1"/>
          </p:cNvSpPr>
          <p:nvPr>
            <p:ph type="body" sz="quarter" idx="34"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6"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3">
            <a:extLst>
              <a:ext uri="{FF2B5EF4-FFF2-40B4-BE49-F238E27FC236}">
                <a16:creationId xmlns:a16="http://schemas.microsoft.com/office/drawing/2014/main" id="{6BD8251F-163F-4C88-85AC-004413B5AB6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C0ECE378-9E08-46FE-A4F1-FD971A33105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2" name="Content Placeholder 2">
            <a:extLst>
              <a:ext uri="{FF2B5EF4-FFF2-40B4-BE49-F238E27FC236}">
                <a16:creationId xmlns:a16="http://schemas.microsoft.com/office/drawing/2014/main" id="{AF0F0690-4502-4EA0-9D45-3B5AD903E6DA}"/>
              </a:ext>
            </a:extLst>
          </p:cNvPr>
          <p:cNvSpPr>
            <a:spLocks noGrp="1"/>
          </p:cNvSpPr>
          <p:nvPr>
            <p:ph sz="quarter" idx="33"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Content Placeholder 2">
            <a:extLst>
              <a:ext uri="{FF2B5EF4-FFF2-40B4-BE49-F238E27FC236}">
                <a16:creationId xmlns:a16="http://schemas.microsoft.com/office/drawing/2014/main" id="{562D41BD-89B0-4FD8-8941-BE3CAEBD039C}"/>
              </a:ext>
            </a:extLst>
          </p:cNvPr>
          <p:cNvSpPr>
            <a:spLocks noGrp="1"/>
          </p:cNvSpPr>
          <p:nvPr>
            <p:ph sz="quarter" idx="30"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4" name="Content Placeholder 2">
            <a:extLst>
              <a:ext uri="{FF2B5EF4-FFF2-40B4-BE49-F238E27FC236}">
                <a16:creationId xmlns:a16="http://schemas.microsoft.com/office/drawing/2014/main" id="{86DDC027-469A-445B-B4D9-4D8FDD23A941}"/>
              </a:ext>
            </a:extLst>
          </p:cNvPr>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60719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ntent :: 2 Left with Titles (projected)">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Text Placeholder 20"/>
          <p:cNvSpPr>
            <a:spLocks noGrp="1"/>
          </p:cNvSpPr>
          <p:nvPr>
            <p:ph type="body" sz="quarter" idx="35"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6"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2" name="Text Placeholder 3">
            <a:extLst>
              <a:ext uri="{FF2B5EF4-FFF2-40B4-BE49-F238E27FC236}">
                <a16:creationId xmlns:a16="http://schemas.microsoft.com/office/drawing/2014/main" id="{08AB8236-2272-403D-86FD-BB27B9B6FDF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1EDB13A1-5B73-46C3-98C5-410BBDC9867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1" name="Content Placeholder 2">
            <a:extLst>
              <a:ext uri="{FF2B5EF4-FFF2-40B4-BE49-F238E27FC236}">
                <a16:creationId xmlns:a16="http://schemas.microsoft.com/office/drawing/2014/main" id="{9AF54027-C8F2-482F-B988-304773ADBDDA}"/>
              </a:ext>
            </a:extLst>
          </p:cNvPr>
          <p:cNvSpPr>
            <a:spLocks noGrp="1"/>
          </p:cNvSpPr>
          <p:nvPr>
            <p:ph sz="quarter" idx="29"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a:extLst>
              <a:ext uri="{FF2B5EF4-FFF2-40B4-BE49-F238E27FC236}">
                <a16:creationId xmlns:a16="http://schemas.microsoft.com/office/drawing/2014/main" id="{975FBBD1-D316-40A1-9384-E6894E81D03A}"/>
              </a:ext>
            </a:extLst>
          </p:cNvPr>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Content Placeholder 2">
            <a:extLst>
              <a:ext uri="{FF2B5EF4-FFF2-40B4-BE49-F238E27FC236}">
                <a16:creationId xmlns:a16="http://schemas.microsoft.com/office/drawing/2014/main" id="{3FBD38FA-BAD8-4E27-800F-337399627D26}"/>
              </a:ext>
            </a:extLst>
          </p:cNvPr>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754952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Content with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9" name="Text Placeholder 20"/>
          <p:cNvSpPr>
            <a:spLocks noGrp="1"/>
          </p:cNvSpPr>
          <p:nvPr>
            <p:ph type="body" sz="quarter" idx="40"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0" name="Text Placeholder 20"/>
          <p:cNvSpPr>
            <a:spLocks noGrp="1"/>
          </p:cNvSpPr>
          <p:nvPr>
            <p:ph type="body" sz="quarter" idx="39"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Text Placeholder 20"/>
          <p:cNvSpPr>
            <a:spLocks noGrp="1"/>
          </p:cNvSpPr>
          <p:nvPr>
            <p:ph type="body" sz="quarter" idx="38"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9"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3">
            <a:extLst>
              <a:ext uri="{FF2B5EF4-FFF2-40B4-BE49-F238E27FC236}">
                <a16:creationId xmlns:a16="http://schemas.microsoft.com/office/drawing/2014/main" id="{67D93026-8501-4B21-ABF9-62B3ADBB594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8" name="Picture 14">
            <a:extLst>
              <a:ext uri="{FF2B5EF4-FFF2-40B4-BE49-F238E27FC236}">
                <a16:creationId xmlns:a16="http://schemas.microsoft.com/office/drawing/2014/main" id="{0C19C8E4-D408-4002-AE10-2506D45DF871}"/>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4" name="Content Placeholder 2">
            <a:extLst>
              <a:ext uri="{FF2B5EF4-FFF2-40B4-BE49-F238E27FC236}">
                <a16:creationId xmlns:a16="http://schemas.microsoft.com/office/drawing/2014/main" id="{CFA8C9BD-4003-4B48-96A4-E470A98A81E9}"/>
              </a:ext>
            </a:extLst>
          </p:cNvPr>
          <p:cNvSpPr>
            <a:spLocks noGrp="1"/>
          </p:cNvSpPr>
          <p:nvPr>
            <p:ph sz="quarter" idx="42"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Content Placeholder 2">
            <a:extLst>
              <a:ext uri="{FF2B5EF4-FFF2-40B4-BE49-F238E27FC236}">
                <a16:creationId xmlns:a16="http://schemas.microsoft.com/office/drawing/2014/main" id="{0B47F275-FDA0-487F-9E4B-52EB5ECCD85A}"/>
              </a:ext>
            </a:extLst>
          </p:cNvPr>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a:extLst>
              <a:ext uri="{FF2B5EF4-FFF2-40B4-BE49-F238E27FC236}">
                <a16:creationId xmlns:a16="http://schemas.microsoft.com/office/drawing/2014/main" id="{083B94AE-0941-4A4B-B2C7-F3E5D621BFD0}"/>
              </a:ext>
            </a:extLst>
          </p:cNvPr>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Content Placeholder 2">
            <a:extLst>
              <a:ext uri="{FF2B5EF4-FFF2-40B4-BE49-F238E27FC236}">
                <a16:creationId xmlns:a16="http://schemas.microsoft.com/office/drawing/2014/main" id="{034282EB-3B73-40B4-AEB7-4D985940FB0F}"/>
              </a:ext>
            </a:extLst>
          </p:cNvPr>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442168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Content :: Top Left No Titles (projected)">
    <p:spTree>
      <p:nvGrpSpPr>
        <p:cNvPr id="1" name=""/>
        <p:cNvGrpSpPr/>
        <p:nvPr/>
      </p:nvGrpSpPr>
      <p:grpSpPr>
        <a:xfrm>
          <a:off x="0" y="0"/>
          <a:ext cx="0" cy="0"/>
          <a:chOff x="0" y="0"/>
          <a:chExt cx="0" cy="0"/>
        </a:xfrm>
      </p:grpSpPr>
      <p:sp>
        <p:nvSpPr>
          <p:cNvPr id="20"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4" name="Text Placeholder 20"/>
          <p:cNvSpPr>
            <a:spLocks noGrp="1"/>
          </p:cNvSpPr>
          <p:nvPr>
            <p:ph type="body" sz="quarter" idx="38"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3"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8" name="Text Placeholder 20"/>
          <p:cNvSpPr>
            <a:spLocks noGrp="1"/>
          </p:cNvSpPr>
          <p:nvPr>
            <p:ph type="body" sz="quarter" idx="39"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1FCB4C9D-0806-4380-9EC8-24F39017C7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7" name="Picture 14">
            <a:extLst>
              <a:ext uri="{FF2B5EF4-FFF2-40B4-BE49-F238E27FC236}">
                <a16:creationId xmlns:a16="http://schemas.microsoft.com/office/drawing/2014/main" id="{9BF97F89-D991-438F-9DF9-DF1A91E81F2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6" name="Content Placeholder 2">
            <a:extLst>
              <a:ext uri="{FF2B5EF4-FFF2-40B4-BE49-F238E27FC236}">
                <a16:creationId xmlns:a16="http://schemas.microsoft.com/office/drawing/2014/main" id="{7D048118-6EAF-4092-9016-7031B5202BB9}"/>
              </a:ext>
            </a:extLst>
          </p:cNvPr>
          <p:cNvSpPr>
            <a:spLocks noGrp="1"/>
          </p:cNvSpPr>
          <p:nvPr>
            <p:ph sz="quarter" idx="30" hasCustomPrompt="1"/>
          </p:nvPr>
        </p:nvSpPr>
        <p:spPr>
          <a:xfrm>
            <a:off x="274320" y="128016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Content Placeholder 2">
            <a:extLst>
              <a:ext uri="{FF2B5EF4-FFF2-40B4-BE49-F238E27FC236}">
                <a16:creationId xmlns:a16="http://schemas.microsoft.com/office/drawing/2014/main" id="{7ADF3575-521B-465E-805D-1ED4FCE1478E}"/>
              </a:ext>
            </a:extLst>
          </p:cNvPr>
          <p:cNvSpPr>
            <a:spLocks noGrp="1"/>
          </p:cNvSpPr>
          <p:nvPr>
            <p:ph sz="quarter" idx="42"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Content Placeholder 2">
            <a:extLst>
              <a:ext uri="{FF2B5EF4-FFF2-40B4-BE49-F238E27FC236}">
                <a16:creationId xmlns:a16="http://schemas.microsoft.com/office/drawing/2014/main" id="{A10C3EAA-9ED5-4129-9743-3E5CB6C233F1}"/>
              </a:ext>
            </a:extLst>
          </p:cNvPr>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a:extLst>
              <a:ext uri="{FF2B5EF4-FFF2-40B4-BE49-F238E27FC236}">
                <a16:creationId xmlns:a16="http://schemas.microsoft.com/office/drawing/2014/main" id="{8AC1CFFA-02A2-4A75-B647-6FD60799C4A9}"/>
              </a:ext>
            </a:extLst>
          </p:cNvPr>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865856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ntent :: Bottom Right No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8" name="Text Placeholder 20"/>
          <p:cNvSpPr>
            <a:spLocks noGrp="1"/>
          </p:cNvSpPr>
          <p:nvPr>
            <p:ph type="body" sz="quarter" idx="39"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5" name="Text Placeholder 20"/>
          <p:cNvSpPr>
            <a:spLocks noGrp="1"/>
          </p:cNvSpPr>
          <p:nvPr>
            <p:ph type="body" sz="quarter" idx="38"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4"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E2B42129-D2E4-4E50-BD3F-888616EB6BD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7" name="Picture 14">
            <a:extLst>
              <a:ext uri="{FF2B5EF4-FFF2-40B4-BE49-F238E27FC236}">
                <a16:creationId xmlns:a16="http://schemas.microsoft.com/office/drawing/2014/main" id="{EC315582-846D-4E0B-8548-059CD2AEA18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6" name="Content Placeholder 2">
            <a:extLst>
              <a:ext uri="{FF2B5EF4-FFF2-40B4-BE49-F238E27FC236}">
                <a16:creationId xmlns:a16="http://schemas.microsoft.com/office/drawing/2014/main" id="{50B1BCB0-9EA4-46B1-9DD5-552B7372E69C}"/>
              </a:ext>
            </a:extLst>
          </p:cNvPr>
          <p:cNvSpPr>
            <a:spLocks noGrp="1"/>
          </p:cNvSpPr>
          <p:nvPr>
            <p:ph sz="quarter" idx="42"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Content Placeholder 2">
            <a:extLst>
              <a:ext uri="{FF2B5EF4-FFF2-40B4-BE49-F238E27FC236}">
                <a16:creationId xmlns:a16="http://schemas.microsoft.com/office/drawing/2014/main" id="{574CFF07-C77A-4D5E-9E68-FA8E5376A647}"/>
              </a:ext>
            </a:extLst>
          </p:cNvPr>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0" name="Content Placeholder 2">
            <a:extLst>
              <a:ext uri="{FF2B5EF4-FFF2-40B4-BE49-F238E27FC236}">
                <a16:creationId xmlns:a16="http://schemas.microsoft.com/office/drawing/2014/main" id="{2DCCCAA5-F86D-4101-AFEE-0C8EC76D0C5B}"/>
              </a:ext>
            </a:extLst>
          </p:cNvPr>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Content Placeholder 2">
            <a:extLst>
              <a:ext uri="{FF2B5EF4-FFF2-40B4-BE49-F238E27FC236}">
                <a16:creationId xmlns:a16="http://schemas.microsoft.com/office/drawing/2014/main" id="{51F0C177-977C-4B02-8FCD-305A706C6A9D}"/>
              </a:ext>
            </a:extLst>
          </p:cNvPr>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639024293"/>
      </p:ext>
    </p:extLst>
  </p:cSld>
  <p:clrMapOvr>
    <a:masterClrMapping/>
  </p:clrMapOvr>
  <p:extLst>
    <p:ext uri="{DCECCB84-F9BA-43D5-87BE-67443E8EF086}">
      <p15:sldGuideLst xmlns:p15="http://schemas.microsoft.com/office/powerpoint/2012/main">
        <p15:guide id="1" orient="horz" pos="208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ontent :: Left with No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2" name="Text Placeholder 20"/>
          <p:cNvSpPr>
            <a:spLocks noGrp="1"/>
          </p:cNvSpPr>
          <p:nvPr>
            <p:ph type="body" sz="quarter" idx="41" hasCustomPrompt="1"/>
          </p:nvPr>
        </p:nvSpPr>
        <p:spPr>
          <a:xfrm>
            <a:off x="6127820"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20"/>
          <p:cNvSpPr>
            <a:spLocks noGrp="1"/>
          </p:cNvSpPr>
          <p:nvPr>
            <p:ph type="body" sz="quarter" idx="39" hasCustomPrompt="1"/>
          </p:nvPr>
        </p:nvSpPr>
        <p:spPr>
          <a:xfrm>
            <a:off x="6126145" y="1276141"/>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3"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4" name="Text Placeholder 3">
            <a:extLst>
              <a:ext uri="{FF2B5EF4-FFF2-40B4-BE49-F238E27FC236}">
                <a16:creationId xmlns:a16="http://schemas.microsoft.com/office/drawing/2014/main" id="{FD454F94-2E6C-4C10-AB6A-E1924F892E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9" name="Picture 14">
            <a:extLst>
              <a:ext uri="{FF2B5EF4-FFF2-40B4-BE49-F238E27FC236}">
                <a16:creationId xmlns:a16="http://schemas.microsoft.com/office/drawing/2014/main" id="{A8103120-26CA-4717-ACF1-1F3ABCDE1670}"/>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5" name="Content Placeholder 2">
            <a:extLst>
              <a:ext uri="{FF2B5EF4-FFF2-40B4-BE49-F238E27FC236}">
                <a16:creationId xmlns:a16="http://schemas.microsoft.com/office/drawing/2014/main" id="{17176772-E347-420F-84B2-0B7F620064F1}"/>
              </a:ext>
            </a:extLst>
          </p:cNvPr>
          <p:cNvSpPr>
            <a:spLocks noGrp="1"/>
          </p:cNvSpPr>
          <p:nvPr>
            <p:ph sz="quarter" idx="37" hasCustomPrompt="1"/>
          </p:nvPr>
        </p:nvSpPr>
        <p:spPr>
          <a:xfrm>
            <a:off x="612648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048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a:extLst>
              <a:ext uri="{FF2B5EF4-FFF2-40B4-BE49-F238E27FC236}">
                <a16:creationId xmlns:a16="http://schemas.microsoft.com/office/drawing/2014/main" id="{7232C9B9-538D-4F49-AF9A-6DC9308A78DE}"/>
              </a:ext>
            </a:extLst>
          </p:cNvPr>
          <p:cNvSpPr>
            <a:spLocks noGrp="1"/>
          </p:cNvSpPr>
          <p:nvPr>
            <p:ph sz="quarter" idx="34" hasCustomPrompt="1"/>
          </p:nvPr>
        </p:nvSpPr>
        <p:spPr>
          <a:xfrm>
            <a:off x="612648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Content Placeholder 2">
            <a:extLst>
              <a:ext uri="{FF2B5EF4-FFF2-40B4-BE49-F238E27FC236}">
                <a16:creationId xmlns:a16="http://schemas.microsoft.com/office/drawing/2014/main" id="{8EF6F86C-8568-4D95-B29B-51DD81FD431A}"/>
              </a:ext>
            </a:extLst>
          </p:cNvPr>
          <p:cNvSpPr>
            <a:spLocks noGrp="1"/>
          </p:cNvSpPr>
          <p:nvPr>
            <p:ph sz="quarter" idx="33"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6" name="Content Placeholder 2">
            <a:extLst>
              <a:ext uri="{FF2B5EF4-FFF2-40B4-BE49-F238E27FC236}">
                <a16:creationId xmlns:a16="http://schemas.microsoft.com/office/drawing/2014/main" id="{277996C9-7798-4551-A1E7-78373CF4234A}"/>
              </a:ext>
            </a:extLst>
          </p:cNvPr>
          <p:cNvSpPr>
            <a:spLocks noGrp="1"/>
          </p:cNvSpPr>
          <p:nvPr>
            <p:ph sz="quarter" idx="30"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Content Placeholder 2">
            <a:extLst>
              <a:ext uri="{FF2B5EF4-FFF2-40B4-BE49-F238E27FC236}">
                <a16:creationId xmlns:a16="http://schemas.microsoft.com/office/drawing/2014/main" id="{89EB347B-A391-4641-9199-C064924DE36A}"/>
              </a:ext>
            </a:extLst>
          </p:cNvPr>
          <p:cNvSpPr>
            <a:spLocks noGrp="1"/>
          </p:cNvSpPr>
          <p:nvPr>
            <p:ph sz="quarter" idx="38" hasCustomPrompt="1"/>
          </p:nvPr>
        </p:nvSpPr>
        <p:spPr>
          <a:xfrm>
            <a:off x="274320" y="128016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8032245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Content :: Right with No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9" name="Text Placeholder 20"/>
          <p:cNvSpPr>
            <a:spLocks noGrp="1"/>
          </p:cNvSpPr>
          <p:nvPr>
            <p:ph type="body" sz="quarter" idx="44" hasCustomPrompt="1"/>
          </p:nvPr>
        </p:nvSpPr>
        <p:spPr>
          <a:xfrm>
            <a:off x="269631"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2" name="Text Placeholder 20"/>
          <p:cNvSpPr>
            <a:spLocks noGrp="1"/>
          </p:cNvSpPr>
          <p:nvPr>
            <p:ph type="body" sz="quarter" idx="43" hasCustomPrompt="1"/>
          </p:nvPr>
        </p:nvSpPr>
        <p:spPr>
          <a:xfrm>
            <a:off x="274320" y="128016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8" name="Text Placeholder 3">
            <a:extLst>
              <a:ext uri="{FF2B5EF4-FFF2-40B4-BE49-F238E27FC236}">
                <a16:creationId xmlns:a16="http://schemas.microsoft.com/office/drawing/2014/main" id="{7EDDF9F0-3308-40FD-842D-2BF2DB257DF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9" name="Picture 14">
            <a:extLst>
              <a:ext uri="{FF2B5EF4-FFF2-40B4-BE49-F238E27FC236}">
                <a16:creationId xmlns:a16="http://schemas.microsoft.com/office/drawing/2014/main" id="{8B8A601F-1679-4908-B270-A3EE81333AA9}"/>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23" name="Content Placeholder 2">
            <a:extLst>
              <a:ext uri="{FF2B5EF4-FFF2-40B4-BE49-F238E27FC236}">
                <a16:creationId xmlns:a16="http://schemas.microsoft.com/office/drawing/2014/main" id="{027B560B-FA66-4E59-8C8E-88905A56641A}"/>
              </a:ext>
            </a:extLst>
          </p:cNvPr>
          <p:cNvSpPr>
            <a:spLocks noGrp="1"/>
          </p:cNvSpPr>
          <p:nvPr>
            <p:ph sz="quarter" idx="38" hasCustomPrompt="1"/>
          </p:nvPr>
        </p:nvSpPr>
        <p:spPr>
          <a:xfrm>
            <a:off x="6126480" y="128016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Content Placeholder 2">
            <a:extLst>
              <a:ext uri="{FF2B5EF4-FFF2-40B4-BE49-F238E27FC236}">
                <a16:creationId xmlns:a16="http://schemas.microsoft.com/office/drawing/2014/main" id="{DD2FA55A-9D49-466B-BA06-FA37FC7142F9}"/>
              </a:ext>
            </a:extLst>
          </p:cNvPr>
          <p:cNvSpPr>
            <a:spLocks noGrp="1"/>
          </p:cNvSpPr>
          <p:nvPr>
            <p:ph sz="quarter" idx="33" hasCustomPrompt="1"/>
          </p:nvPr>
        </p:nvSpPr>
        <p:spPr>
          <a:xfrm>
            <a:off x="274320" y="4222305"/>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6" name="Content Placeholder 2">
            <a:extLst>
              <a:ext uri="{FF2B5EF4-FFF2-40B4-BE49-F238E27FC236}">
                <a16:creationId xmlns:a16="http://schemas.microsoft.com/office/drawing/2014/main" id="{D05DFE45-A16D-41D2-8634-B7AE8EA66065}"/>
              </a:ext>
            </a:extLst>
          </p:cNvPr>
          <p:cNvSpPr>
            <a:spLocks noGrp="1"/>
          </p:cNvSpPr>
          <p:nvPr>
            <p:ph sz="quarter" idx="30" hasCustomPrompt="1"/>
          </p:nvPr>
        </p:nvSpPr>
        <p:spPr>
          <a:xfrm>
            <a:off x="274320" y="182880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tabLst/>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Content Placeholder 2">
            <a:extLst>
              <a:ext uri="{FF2B5EF4-FFF2-40B4-BE49-F238E27FC236}">
                <a16:creationId xmlns:a16="http://schemas.microsoft.com/office/drawing/2014/main" id="{999CAFC4-7E82-48D1-9FDF-A0E7D1EF1A5B}"/>
              </a:ext>
            </a:extLst>
          </p:cNvPr>
          <p:cNvSpPr>
            <a:spLocks noGrp="1"/>
          </p:cNvSpPr>
          <p:nvPr>
            <p:ph sz="quarter" idx="45"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0" name="Content Placeholder 2">
            <a:extLst>
              <a:ext uri="{FF2B5EF4-FFF2-40B4-BE49-F238E27FC236}">
                <a16:creationId xmlns:a16="http://schemas.microsoft.com/office/drawing/2014/main" id="{B9FCDA8D-D505-4C73-9B58-27000119E3F2}"/>
              </a:ext>
            </a:extLst>
          </p:cNvPr>
          <p:cNvSpPr>
            <a:spLocks noGrp="1"/>
          </p:cNvSpPr>
          <p:nvPr>
            <p:ph sz="quarter" idx="46"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67028410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Content with Titles (projected)">
    <p:spTree>
      <p:nvGrpSpPr>
        <p:cNvPr id="1" name=""/>
        <p:cNvGrpSpPr/>
        <p:nvPr/>
      </p:nvGrpSpPr>
      <p:grpSpPr>
        <a:xfrm>
          <a:off x="0" y="0"/>
          <a:ext cx="0" cy="0"/>
          <a:chOff x="0" y="0"/>
          <a:chExt cx="0" cy="0"/>
        </a:xfrm>
      </p:grpSpPr>
      <p:sp>
        <p:nvSpPr>
          <p:cNvPr id="2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46"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3" name="Text Placeholder 20"/>
          <p:cNvSpPr>
            <a:spLocks noGrp="1"/>
          </p:cNvSpPr>
          <p:nvPr>
            <p:ph type="body" sz="quarter" idx="42" hasCustomPrompt="1"/>
          </p:nvPr>
        </p:nvSpPr>
        <p:spPr>
          <a:xfrm>
            <a:off x="6127820"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9"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49" name="Text Placeholder 20"/>
          <p:cNvSpPr>
            <a:spLocks noGrp="1"/>
          </p:cNvSpPr>
          <p:nvPr>
            <p:ph type="body" sz="quarter" idx="44" hasCustomPrompt="1"/>
          </p:nvPr>
        </p:nvSpPr>
        <p:spPr>
          <a:xfrm>
            <a:off x="269631"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4" name="Text Placeholder 20"/>
          <p:cNvSpPr>
            <a:spLocks noGrp="1"/>
          </p:cNvSpPr>
          <p:nvPr>
            <p:ph type="body" sz="quarter" idx="39" hasCustomPrompt="1"/>
          </p:nvPr>
        </p:nvSpPr>
        <p:spPr>
          <a:xfrm>
            <a:off x="6126145" y="1276141"/>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3"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8" name="Text Placeholder 20"/>
          <p:cNvSpPr>
            <a:spLocks noGrp="1"/>
          </p:cNvSpPr>
          <p:nvPr>
            <p:ph type="body" sz="quarter" idx="43" hasCustomPrompt="1"/>
          </p:nvPr>
        </p:nvSpPr>
        <p:spPr>
          <a:xfrm>
            <a:off x="274320" y="128016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5" name="Text Placeholder 3">
            <a:extLst>
              <a:ext uri="{FF2B5EF4-FFF2-40B4-BE49-F238E27FC236}">
                <a16:creationId xmlns:a16="http://schemas.microsoft.com/office/drawing/2014/main" id="{D868BF43-8C87-463D-8476-C60F0B33AF6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2" name="Picture 14">
            <a:extLst>
              <a:ext uri="{FF2B5EF4-FFF2-40B4-BE49-F238E27FC236}">
                <a16:creationId xmlns:a16="http://schemas.microsoft.com/office/drawing/2014/main" id="{AD46125A-27FE-4F61-92AC-E194CFA5254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28" name="Content Placeholder 2">
            <a:extLst>
              <a:ext uri="{FF2B5EF4-FFF2-40B4-BE49-F238E27FC236}">
                <a16:creationId xmlns:a16="http://schemas.microsoft.com/office/drawing/2014/main" id="{D885A78F-9617-461D-8A90-B59FFFCC2477}"/>
              </a:ext>
            </a:extLst>
          </p:cNvPr>
          <p:cNvSpPr>
            <a:spLocks noGrp="1"/>
          </p:cNvSpPr>
          <p:nvPr>
            <p:ph sz="quarter" idx="33" hasCustomPrompt="1"/>
          </p:nvPr>
        </p:nvSpPr>
        <p:spPr>
          <a:xfrm>
            <a:off x="274320" y="4222305"/>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1" name="Content Placeholder 2">
            <a:extLst>
              <a:ext uri="{FF2B5EF4-FFF2-40B4-BE49-F238E27FC236}">
                <a16:creationId xmlns:a16="http://schemas.microsoft.com/office/drawing/2014/main" id="{7DB492E7-7AF7-4390-9565-43E516F3AEAE}"/>
              </a:ext>
            </a:extLst>
          </p:cNvPr>
          <p:cNvSpPr>
            <a:spLocks noGrp="1"/>
          </p:cNvSpPr>
          <p:nvPr>
            <p:ph sz="quarter" idx="30" hasCustomPrompt="1"/>
          </p:nvPr>
        </p:nvSpPr>
        <p:spPr>
          <a:xfrm>
            <a:off x="274320" y="182880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tabLst/>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2" name="Content Placeholder 2">
            <a:extLst>
              <a:ext uri="{FF2B5EF4-FFF2-40B4-BE49-F238E27FC236}">
                <a16:creationId xmlns:a16="http://schemas.microsoft.com/office/drawing/2014/main" id="{9D20D058-BF25-4FB4-98D4-EDDB28773406}"/>
              </a:ext>
            </a:extLst>
          </p:cNvPr>
          <p:cNvSpPr>
            <a:spLocks noGrp="1"/>
          </p:cNvSpPr>
          <p:nvPr>
            <p:ph sz="quarter" idx="45"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4" name="Content Placeholder 2">
            <a:extLst>
              <a:ext uri="{FF2B5EF4-FFF2-40B4-BE49-F238E27FC236}">
                <a16:creationId xmlns:a16="http://schemas.microsoft.com/office/drawing/2014/main" id="{24172961-146C-4C09-8E26-A63B044C3F44}"/>
              </a:ext>
            </a:extLst>
          </p:cNvPr>
          <p:cNvSpPr>
            <a:spLocks noGrp="1"/>
          </p:cNvSpPr>
          <p:nvPr>
            <p:ph sz="quarter" idx="46"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5" name="Content Placeholder 2">
            <a:extLst>
              <a:ext uri="{FF2B5EF4-FFF2-40B4-BE49-F238E27FC236}">
                <a16:creationId xmlns:a16="http://schemas.microsoft.com/office/drawing/2014/main" id="{E91F44E6-CC7C-42DF-B5B6-1BFEF89DE906}"/>
              </a:ext>
            </a:extLst>
          </p:cNvPr>
          <p:cNvSpPr>
            <a:spLocks noGrp="1"/>
          </p:cNvSpPr>
          <p:nvPr>
            <p:ph sz="quarter" idx="37" hasCustomPrompt="1"/>
          </p:nvPr>
        </p:nvSpPr>
        <p:spPr>
          <a:xfrm>
            <a:off x="612648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04825"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6" name="Content Placeholder 2">
            <a:extLst>
              <a:ext uri="{FF2B5EF4-FFF2-40B4-BE49-F238E27FC236}">
                <a16:creationId xmlns:a16="http://schemas.microsoft.com/office/drawing/2014/main" id="{47422A63-45F2-4D38-8613-BA4526A562CC}"/>
              </a:ext>
            </a:extLst>
          </p:cNvPr>
          <p:cNvSpPr>
            <a:spLocks noGrp="1"/>
          </p:cNvSpPr>
          <p:nvPr>
            <p:ph sz="quarter" idx="34" hasCustomPrompt="1"/>
          </p:nvPr>
        </p:nvSpPr>
        <p:spPr>
          <a:xfrm>
            <a:off x="612648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882776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H Content :: Bottom with Titles (projected)">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44" hasCustomPrompt="1"/>
          </p:nvPr>
        </p:nvSpPr>
        <p:spPr>
          <a:xfrm>
            <a:off x="269631" y="365760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3">
            <a:extLst>
              <a:ext uri="{FF2B5EF4-FFF2-40B4-BE49-F238E27FC236}">
                <a16:creationId xmlns:a16="http://schemas.microsoft.com/office/drawing/2014/main" id="{1A4AA101-0CB8-45E9-A768-8E437E27785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1223F633-737A-48BD-A50D-C677CD2A815E}"/>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Content Placeholder 2">
            <a:extLst>
              <a:ext uri="{FF2B5EF4-FFF2-40B4-BE49-F238E27FC236}">
                <a16:creationId xmlns:a16="http://schemas.microsoft.com/office/drawing/2014/main" id="{E98B08BA-5C66-4695-9BB5-F4C5F393FD2D}"/>
              </a:ext>
            </a:extLst>
          </p:cNvPr>
          <p:cNvSpPr>
            <a:spLocks noGrp="1"/>
          </p:cNvSpPr>
          <p:nvPr>
            <p:ph sz="quarter" idx="28" hasCustomPrompt="1"/>
          </p:nvPr>
        </p:nvSpPr>
        <p:spPr>
          <a:xfrm>
            <a:off x="274320" y="4224528"/>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Content Placeholder 2">
            <a:extLst>
              <a:ext uri="{FF2B5EF4-FFF2-40B4-BE49-F238E27FC236}">
                <a16:creationId xmlns:a16="http://schemas.microsoft.com/office/drawing/2014/main" id="{007E9DF5-A08E-4C96-B16D-6D3566FC2900}"/>
              </a:ext>
            </a:extLst>
          </p:cNvPr>
          <p:cNvSpPr>
            <a:spLocks noGrp="1"/>
          </p:cNvSpPr>
          <p:nvPr>
            <p:ph sz="quarter" idx="27" hasCustomPrompt="1"/>
          </p:nvPr>
        </p:nvSpPr>
        <p:spPr>
          <a:xfrm>
            <a:off x="274320" y="128016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7409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Photo cover (projected) IN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endParaRPr lang="en-US"/>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15" name="Picture 14">
            <a:extLst>
              <a:ext uri="{FF2B5EF4-FFF2-40B4-BE49-F238E27FC236}">
                <a16:creationId xmlns:a16="http://schemas.microsoft.com/office/drawing/2014/main" id="{2B28CD0C-14EF-4F81-8E0E-2433C67F3DC1}"/>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27" name="TextBox 26">
            <a:extLst>
              <a:ext uri="{FF2B5EF4-FFF2-40B4-BE49-F238E27FC236}">
                <a16:creationId xmlns:a16="http://schemas.microsoft.com/office/drawing/2014/main" id="{A11F0DA4-99FF-442C-93FD-556F9F5D4C4A}"/>
              </a:ext>
            </a:extLst>
          </p:cNvPr>
          <p:cNvSpPr txBox="1"/>
          <p:nvPr/>
        </p:nvSpPr>
        <p:spPr>
          <a:xfrm>
            <a:off x="2993977" y="343991"/>
            <a:ext cx="2052318" cy="746936"/>
          </a:xfrm>
          <a:prstGeom prst="rect">
            <a:avLst/>
          </a:prstGeom>
          <a:noFill/>
        </p:spPr>
        <p:txBody>
          <a:bodyPr wrap="square" lIns="0" tIns="0" rIns="0" bIns="0" rtlCol="0">
            <a:spAutoFit/>
          </a:bodyPr>
          <a:lstStyle/>
          <a:p>
            <a:pPr algn="l">
              <a:lnSpc>
                <a:spcPts val="1500"/>
              </a:lnSpc>
              <a:spcBef>
                <a:spcPts val="0"/>
              </a:spcBef>
              <a:spcAft>
                <a:spcPts val="0"/>
              </a:spcAft>
            </a:pPr>
            <a:r>
              <a:rPr lang="en-US" sz="900" b="0" spc="-20" baseline="0">
                <a:solidFill>
                  <a:srgbClr val="595959"/>
                </a:solidFill>
                <a:latin typeface="Century Gothic" panose="020B0502020202020204" pitchFamily="34" charset="0"/>
              </a:rPr>
              <a:t>Nimble where it matters</a:t>
            </a:r>
          </a:p>
          <a:p>
            <a:pPr marL="0" marR="0" lvl="0" indent="0" algn="l" defTabSz="914400" rtl="0" eaLnBrk="1" fontAlgn="auto" latinLnBrk="0" hangingPunct="1">
              <a:lnSpc>
                <a:spcPts val="1500"/>
              </a:lnSpc>
              <a:spcBef>
                <a:spcPts val="0"/>
              </a:spcBef>
              <a:spcAft>
                <a:spcPts val="0"/>
              </a:spcAft>
              <a:buClrTx/>
              <a:buSzTx/>
              <a:buFontTx/>
              <a:buNone/>
              <a:tabLst/>
              <a:defRPr/>
            </a:pPr>
            <a:r>
              <a:rPr lang="en-US" sz="900" b="0" spc="-20" baseline="0">
                <a:solidFill>
                  <a:srgbClr val="595959"/>
                </a:solidFill>
                <a:latin typeface="Century Gothic" panose="020B0502020202020204" pitchFamily="34" charset="0"/>
              </a:rPr>
              <a:t>Unparalleled in our ability to customize</a:t>
            </a:r>
          </a:p>
          <a:p>
            <a:pPr marL="0" marR="0" lvl="0" indent="0" algn="l" defTabSz="914400" rtl="0" eaLnBrk="1" fontAlgn="auto" latinLnBrk="0" hangingPunct="1">
              <a:lnSpc>
                <a:spcPts val="1500"/>
              </a:lnSpc>
              <a:spcBef>
                <a:spcPts val="0"/>
              </a:spcBef>
              <a:spcAft>
                <a:spcPts val="0"/>
              </a:spcAft>
              <a:buClrTx/>
              <a:buSzTx/>
              <a:buFontTx/>
              <a:buNone/>
              <a:tabLst/>
              <a:defRPr/>
            </a:pPr>
            <a:r>
              <a:rPr lang="en-US" sz="900" b="0" spc="-20" baseline="0">
                <a:solidFill>
                  <a:srgbClr val="595959"/>
                </a:solidFill>
                <a:latin typeface="Century Gothic" panose="020B0502020202020204" pitchFamily="34" charset="0"/>
              </a:rPr>
              <a:t>Guided by long-term value creation</a:t>
            </a:r>
          </a:p>
          <a:p>
            <a:pPr algn="l">
              <a:lnSpc>
                <a:spcPts val="1500"/>
              </a:lnSpc>
            </a:pPr>
            <a:endParaRPr lang="en-US" sz="900" b="0">
              <a:solidFill>
                <a:srgbClr val="595959"/>
              </a:solidFill>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0001AFF9-982E-49D1-958C-98AD2C0551C3}"/>
              </a:ext>
            </a:extLst>
          </p:cNvPr>
          <p:cNvCxnSpPr>
            <a:cxnSpLocks/>
          </p:cNvCxnSpPr>
          <p:nvPr userDrawn="1"/>
        </p:nvCxnSpPr>
        <p:spPr>
          <a:xfrm>
            <a:off x="2770420" y="0"/>
            <a:ext cx="0" cy="88531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8591E0D-78D8-4A66-B2D6-C19DB696EBB7}"/>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Presenter Name</a:t>
            </a:r>
          </a:p>
          <a:p>
            <a:pPr lvl="3"/>
            <a:r>
              <a:rPr lang="en-US"/>
              <a:t>Presenter Title</a:t>
            </a:r>
          </a:p>
          <a:p>
            <a:pPr lvl="4"/>
            <a:r>
              <a:rPr lang="en-US"/>
              <a:t>Date</a:t>
            </a:r>
          </a:p>
        </p:txBody>
      </p:sp>
      <p:pic>
        <p:nvPicPr>
          <p:cNvPr id="21" name="Picture 20">
            <a:extLst>
              <a:ext uri="{FF2B5EF4-FFF2-40B4-BE49-F238E27FC236}">
                <a16:creationId xmlns:a16="http://schemas.microsoft.com/office/drawing/2014/main" id="{353649B4-9981-254F-A723-7ABD7B89F559}"/>
              </a:ext>
            </a:extLst>
          </p:cNvPr>
          <p:cNvPicPr>
            <a:picLocks/>
          </p:cNvPicPr>
          <p:nvPr userDrawn="1"/>
        </p:nvPicPr>
        <p:blipFill>
          <a:blip r:embed="rId3"/>
          <a:stretch>
            <a:fillRect/>
          </a:stretch>
        </p:blipFill>
        <p:spPr>
          <a:xfrm>
            <a:off x="0" y="5852160"/>
            <a:ext cx="9144000" cy="91440"/>
          </a:xfrm>
          <a:prstGeom prst="rect">
            <a:avLst/>
          </a:prstGeom>
        </p:spPr>
      </p:pic>
    </p:spTree>
    <p:extLst>
      <p:ext uri="{BB962C8B-B14F-4D97-AF65-F5344CB8AC3E}">
        <p14:creationId xmlns:p14="http://schemas.microsoft.com/office/powerpoint/2010/main" val="1785458027"/>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547"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H Content :: Top with Titles (projected)">
    <p:spTree>
      <p:nvGrpSpPr>
        <p:cNvPr id="1" name=""/>
        <p:cNvGrpSpPr/>
        <p:nvPr/>
      </p:nvGrpSpPr>
      <p:grpSpPr>
        <a:xfrm>
          <a:off x="0" y="0"/>
          <a:ext cx="0" cy="0"/>
          <a:chOff x="0" y="0"/>
          <a:chExt cx="0" cy="0"/>
        </a:xfrm>
      </p:grpSpPr>
      <p:sp>
        <p:nvSpPr>
          <p:cNvPr id="17"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A02A3BA1-C87A-45D0-85B4-CE3E221A81E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D7807941-59B0-4672-AB53-94658B33C7DB}"/>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9" name="Content Placeholder 2">
            <a:extLst>
              <a:ext uri="{FF2B5EF4-FFF2-40B4-BE49-F238E27FC236}">
                <a16:creationId xmlns:a16="http://schemas.microsoft.com/office/drawing/2014/main" id="{180846A9-6AAC-42F7-9692-EFBF67B6E130}"/>
              </a:ext>
            </a:extLst>
          </p:cNvPr>
          <p:cNvSpPr>
            <a:spLocks noGrp="1"/>
          </p:cNvSpPr>
          <p:nvPr>
            <p:ph sz="quarter" idx="30" hasCustomPrompt="1"/>
          </p:nvPr>
        </p:nvSpPr>
        <p:spPr>
          <a:xfrm>
            <a:off x="274320" y="365760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Content Placeholder 2">
            <a:extLst>
              <a:ext uri="{FF2B5EF4-FFF2-40B4-BE49-F238E27FC236}">
                <a16:creationId xmlns:a16="http://schemas.microsoft.com/office/drawing/2014/main" id="{F5051358-D396-4CD2-AFCB-33BD8F97AFA6}"/>
              </a:ext>
            </a:extLst>
          </p:cNvPr>
          <p:cNvSpPr>
            <a:spLocks noGrp="1"/>
          </p:cNvSpPr>
          <p:nvPr>
            <p:ph sz="quarter" idx="28" hasCustomPrompt="1"/>
          </p:nvPr>
        </p:nvSpPr>
        <p:spPr>
          <a:xfrm>
            <a:off x="274320" y="182880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131686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H Content with Titles (projected)">
    <p:spTree>
      <p:nvGrpSpPr>
        <p:cNvPr id="1" name=""/>
        <p:cNvGrpSpPr/>
        <p:nvPr/>
      </p:nvGrpSpPr>
      <p:grpSpPr>
        <a:xfrm>
          <a:off x="0" y="0"/>
          <a:ext cx="0" cy="0"/>
          <a:chOff x="0" y="0"/>
          <a:chExt cx="0" cy="0"/>
        </a:xfrm>
      </p:grpSpPr>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Text Placeholder 20"/>
          <p:cNvSpPr>
            <a:spLocks noGrp="1"/>
          </p:cNvSpPr>
          <p:nvPr>
            <p:ph type="body" sz="quarter" idx="44" hasCustomPrompt="1"/>
          </p:nvPr>
        </p:nvSpPr>
        <p:spPr>
          <a:xfrm>
            <a:off x="269631" y="365760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5" name="Text Placeholder 3">
            <a:extLst>
              <a:ext uri="{FF2B5EF4-FFF2-40B4-BE49-F238E27FC236}">
                <a16:creationId xmlns:a16="http://schemas.microsoft.com/office/drawing/2014/main" id="{335F463F-8ABC-4801-BFBE-190A094A510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4" name="Picture 14">
            <a:extLst>
              <a:ext uri="{FF2B5EF4-FFF2-40B4-BE49-F238E27FC236}">
                <a16:creationId xmlns:a16="http://schemas.microsoft.com/office/drawing/2014/main" id="{731535F8-E538-4371-B74F-5CFD5D114D9F}"/>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2" name="Content Placeholder 2">
            <a:extLst>
              <a:ext uri="{FF2B5EF4-FFF2-40B4-BE49-F238E27FC236}">
                <a16:creationId xmlns:a16="http://schemas.microsoft.com/office/drawing/2014/main" id="{B5F53B26-4C08-442A-83C9-9348EF8EFC8E}"/>
              </a:ext>
            </a:extLst>
          </p:cNvPr>
          <p:cNvSpPr>
            <a:spLocks noGrp="1"/>
          </p:cNvSpPr>
          <p:nvPr>
            <p:ph sz="quarter" idx="28" hasCustomPrompt="1"/>
          </p:nvPr>
        </p:nvSpPr>
        <p:spPr>
          <a:xfrm>
            <a:off x="274320" y="182880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Content Placeholder 2">
            <a:extLst>
              <a:ext uri="{FF2B5EF4-FFF2-40B4-BE49-F238E27FC236}">
                <a16:creationId xmlns:a16="http://schemas.microsoft.com/office/drawing/2014/main" id="{454D30AB-7FBA-47BD-81EC-1FA9228968F0}"/>
              </a:ext>
            </a:extLst>
          </p:cNvPr>
          <p:cNvSpPr>
            <a:spLocks noGrp="1"/>
          </p:cNvSpPr>
          <p:nvPr>
            <p:ph sz="quarter" idx="45" hasCustomPrompt="1"/>
          </p:nvPr>
        </p:nvSpPr>
        <p:spPr>
          <a:xfrm>
            <a:off x="274320" y="4224528"/>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254161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Table medium (print)">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1"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1" name="Table Placeholder 2"/>
          <p:cNvSpPr>
            <a:spLocks noGrp="1"/>
          </p:cNvSpPr>
          <p:nvPr>
            <p:ph type="tbl" sz="quarter" idx="25"/>
          </p:nvPr>
        </p:nvSpPr>
        <p:spPr>
          <a:xfrm>
            <a:off x="4754880" y="1737360"/>
            <a:ext cx="4114800" cy="3976687"/>
          </a:xfrm>
          <a:prstGeom prst="rect">
            <a:avLst/>
          </a:prstGeom>
        </p:spPr>
        <p:txBody>
          <a:bodyPr lIns="0" tIns="0" rIns="0" bIns="0"/>
          <a:lstStyle>
            <a:lvl1pPr marL="0" indent="0">
              <a:buNone/>
              <a:defRPr sz="1000"/>
            </a:lvl1pPr>
          </a:lstStyle>
          <a:p>
            <a:r>
              <a:rPr lang="en-US"/>
              <a:t>Click icon to add table</a:t>
            </a:r>
          </a:p>
        </p:txBody>
      </p:sp>
      <p:sp>
        <p:nvSpPr>
          <p:cNvPr id="3" name="Table Placeholder 2"/>
          <p:cNvSpPr>
            <a:spLocks noGrp="1"/>
          </p:cNvSpPr>
          <p:nvPr>
            <p:ph type="tbl" sz="quarter" idx="24"/>
          </p:nvPr>
        </p:nvSpPr>
        <p:spPr>
          <a:xfrm>
            <a:off x="274320" y="1737360"/>
            <a:ext cx="4114800" cy="3976687"/>
          </a:xfrm>
          <a:prstGeom prst="rect">
            <a:avLst/>
          </a:prstGeom>
        </p:spPr>
        <p:txBody>
          <a:bodyPr lIns="0" tIns="0" rIns="0" bIns="0"/>
          <a:lstStyle>
            <a:lvl1pPr marL="0" indent="0">
              <a:buNone/>
              <a:defRPr sz="1000"/>
            </a:lvl1pPr>
          </a:lstStyle>
          <a:p>
            <a:r>
              <a:rPr lang="en-US"/>
              <a:t>Click icon to add table</a:t>
            </a:r>
          </a:p>
        </p:txBody>
      </p:sp>
      <p:sp>
        <p:nvSpPr>
          <p:cNvPr id="8" name="Text Placeholder 20"/>
          <p:cNvSpPr>
            <a:spLocks noGrp="1"/>
          </p:cNvSpPr>
          <p:nvPr>
            <p:ph type="body" sz="quarter" idx="10" hasCustomPrompt="1"/>
          </p:nvPr>
        </p:nvSpPr>
        <p:spPr>
          <a:xfrm>
            <a:off x="274320" y="12801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Text Placeholder 3">
            <a:extLst>
              <a:ext uri="{FF2B5EF4-FFF2-40B4-BE49-F238E27FC236}">
                <a16:creationId xmlns:a16="http://schemas.microsoft.com/office/drawing/2014/main" id="{5C59167A-C6AC-4381-AC95-307157CA8EA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9" name="Picture 14">
            <a:extLst>
              <a:ext uri="{FF2B5EF4-FFF2-40B4-BE49-F238E27FC236}">
                <a16:creationId xmlns:a16="http://schemas.microsoft.com/office/drawing/2014/main" id="{06CEE60A-A59A-4BBD-9E44-7A3ACB87E29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465018875"/>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Table w/subhead (print)">
    <p:spTree>
      <p:nvGrpSpPr>
        <p:cNvPr id="1" name=""/>
        <p:cNvGrpSpPr/>
        <p:nvPr/>
      </p:nvGrpSpPr>
      <p:grpSpPr>
        <a:xfrm>
          <a:off x="0" y="0"/>
          <a:ext cx="0" cy="0"/>
          <a:chOff x="0" y="0"/>
          <a:chExt cx="0" cy="0"/>
        </a:xfrm>
      </p:grpSpPr>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2"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0" name="Table Placeholder 2"/>
          <p:cNvSpPr>
            <a:spLocks noGrp="1"/>
          </p:cNvSpPr>
          <p:nvPr>
            <p:ph type="tbl" sz="quarter" idx="17"/>
          </p:nvPr>
        </p:nvSpPr>
        <p:spPr>
          <a:xfrm>
            <a:off x="4754880" y="1828800"/>
            <a:ext cx="4114800" cy="2281797"/>
          </a:xfrm>
          <a:prstGeom prst="rect">
            <a:avLst/>
          </a:prstGeom>
        </p:spPr>
        <p:txBody>
          <a:bodyPr lIns="0" tIns="0" rIns="0" bIns="0" rtlCol="0"/>
          <a:lstStyle>
            <a:lvl1pPr marL="0" indent="0">
              <a:buNone/>
              <a:defRPr sz="1000"/>
            </a:lvl1pPr>
          </a:lstStyle>
          <a:p>
            <a:pPr lvl="0"/>
            <a:r>
              <a:rPr lang="en-US" noProof="0"/>
              <a:t>Click icon to add table</a:t>
            </a:r>
          </a:p>
        </p:txBody>
      </p:sp>
      <p:sp>
        <p:nvSpPr>
          <p:cNvPr id="3" name="Table Placeholder 2"/>
          <p:cNvSpPr>
            <a:spLocks noGrp="1"/>
          </p:cNvSpPr>
          <p:nvPr>
            <p:ph type="tbl" sz="quarter" idx="16"/>
          </p:nvPr>
        </p:nvSpPr>
        <p:spPr>
          <a:xfrm>
            <a:off x="274320" y="1828800"/>
            <a:ext cx="4114800" cy="2281797"/>
          </a:xfrm>
          <a:prstGeom prst="rect">
            <a:avLst/>
          </a:prstGeom>
        </p:spPr>
        <p:txBody>
          <a:bodyPr lIns="0" tIns="0" rIns="0" bIns="0" rtlCol="0"/>
          <a:lstStyle>
            <a:lvl1pPr marL="0" indent="0">
              <a:buNone/>
              <a:defRPr sz="1000"/>
            </a:lvl1pPr>
          </a:lstStyle>
          <a:p>
            <a:pPr lvl="0"/>
            <a:r>
              <a:rPr lang="en-US" noProof="0"/>
              <a:t>Click icon to add table</a:t>
            </a:r>
          </a:p>
        </p:txBody>
      </p:sp>
      <p:sp>
        <p:nvSpPr>
          <p:cNvPr id="10" name="Text Placeholder 20"/>
          <p:cNvSpPr>
            <a:spLocks noGrp="1"/>
          </p:cNvSpPr>
          <p:nvPr>
            <p:ph type="body" sz="quarter" idx="19" hasCustomPrompt="1"/>
          </p:nvPr>
        </p:nvSpPr>
        <p:spPr>
          <a:xfrm>
            <a:off x="274320" y="1691640"/>
            <a:ext cx="4114800" cy="135784"/>
          </a:xfrm>
          <a:prstGeom prst="rect">
            <a:avLst/>
          </a:prstGeom>
        </p:spPr>
        <p:txBody>
          <a:bodyPr lIns="0" tIns="0" rIns="0" bIns="0"/>
          <a:lstStyle>
            <a:lvl1pPr marL="0" indent="0">
              <a:lnSpc>
                <a:spcPts val="1059"/>
              </a:lnSpc>
              <a:spcAft>
                <a:spcPts val="0"/>
              </a:spcAft>
              <a:buNone/>
              <a:defRPr sz="1000" b="1" baseline="0">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15" name="Text Placeholder 20"/>
          <p:cNvSpPr>
            <a:spLocks noGrp="1"/>
          </p:cNvSpPr>
          <p:nvPr>
            <p:ph type="body" sz="quarter" idx="10" hasCustomPrompt="1"/>
          </p:nvPr>
        </p:nvSpPr>
        <p:spPr>
          <a:xfrm>
            <a:off x="274320" y="12801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3">
            <a:extLst>
              <a:ext uri="{FF2B5EF4-FFF2-40B4-BE49-F238E27FC236}">
                <a16:creationId xmlns:a16="http://schemas.microsoft.com/office/drawing/2014/main" id="{C7FE4125-FFDF-4E94-BA3E-51AFBC41A6C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3" name="Picture 14">
            <a:extLst>
              <a:ext uri="{FF2B5EF4-FFF2-40B4-BE49-F238E27FC236}">
                <a16:creationId xmlns:a16="http://schemas.microsoft.com/office/drawing/2014/main" id="{BE273368-044D-4B74-8E2C-F413C579C5CF}"/>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710856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Table (print)">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8" name="Text Placeholder 3">
            <a:extLst>
              <a:ext uri="{FF2B5EF4-FFF2-40B4-BE49-F238E27FC236}">
                <a16:creationId xmlns:a16="http://schemas.microsoft.com/office/drawing/2014/main" id="{6C6AF06F-9340-40AE-9E17-69D89C6BDDC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7" name="Picture 14">
            <a:extLst>
              <a:ext uri="{FF2B5EF4-FFF2-40B4-BE49-F238E27FC236}">
                <a16:creationId xmlns:a16="http://schemas.microsoft.com/office/drawing/2014/main" id="{8B6E9527-9D81-44A5-9CD1-827C8A874AE5}"/>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0" name="Table Placeholder 2">
            <a:extLst>
              <a:ext uri="{FF2B5EF4-FFF2-40B4-BE49-F238E27FC236}">
                <a16:creationId xmlns:a16="http://schemas.microsoft.com/office/drawing/2014/main" id="{54AEBA08-49E2-4327-9AD8-3CEB1F6C99D0}"/>
              </a:ext>
            </a:extLst>
          </p:cNvPr>
          <p:cNvSpPr>
            <a:spLocks noGrp="1"/>
          </p:cNvSpPr>
          <p:nvPr>
            <p:ph type="tbl" sz="quarter" idx="19"/>
          </p:nvPr>
        </p:nvSpPr>
        <p:spPr>
          <a:xfrm>
            <a:off x="274319" y="3886560"/>
            <a:ext cx="2834640" cy="564776"/>
          </a:xfrm>
          <a:prstGeom prst="rect">
            <a:avLst/>
          </a:prstGeom>
        </p:spPr>
        <p:txBody>
          <a:bodyPr lIns="0" tIns="0" rIns="0" bIns="0" rtlCol="0"/>
          <a:lstStyle>
            <a:lvl1pPr marL="0" indent="0">
              <a:buNone/>
              <a:defRPr sz="1000"/>
            </a:lvl1pPr>
          </a:lstStyle>
          <a:p>
            <a:pPr lvl="0"/>
            <a:endParaRPr lang="en-US" noProof="0"/>
          </a:p>
        </p:txBody>
      </p:sp>
      <p:sp>
        <p:nvSpPr>
          <p:cNvPr id="11" name="Table Placeholder 2">
            <a:extLst>
              <a:ext uri="{FF2B5EF4-FFF2-40B4-BE49-F238E27FC236}">
                <a16:creationId xmlns:a16="http://schemas.microsoft.com/office/drawing/2014/main" id="{B119CA5B-4D7B-432B-B01A-04A81FD8847E}"/>
              </a:ext>
            </a:extLst>
          </p:cNvPr>
          <p:cNvSpPr>
            <a:spLocks noGrp="1"/>
          </p:cNvSpPr>
          <p:nvPr>
            <p:ph type="tbl" sz="quarter" idx="18"/>
          </p:nvPr>
        </p:nvSpPr>
        <p:spPr>
          <a:xfrm>
            <a:off x="274319" y="2423280"/>
            <a:ext cx="2834640" cy="564776"/>
          </a:xfrm>
          <a:prstGeom prst="rect">
            <a:avLst/>
          </a:prstGeom>
        </p:spPr>
        <p:txBody>
          <a:bodyPr lIns="0" tIns="0" rIns="0" bIns="0" rtlCol="0"/>
          <a:lstStyle>
            <a:lvl1pPr marL="0" indent="0">
              <a:buNone/>
              <a:defRPr sz="1000"/>
            </a:lvl1pPr>
          </a:lstStyle>
          <a:p>
            <a:pPr lvl="0"/>
            <a:endParaRPr lang="en-US" noProof="0"/>
          </a:p>
        </p:txBody>
      </p:sp>
      <p:sp>
        <p:nvSpPr>
          <p:cNvPr id="12" name="Table Placeholder 2">
            <a:extLst>
              <a:ext uri="{FF2B5EF4-FFF2-40B4-BE49-F238E27FC236}">
                <a16:creationId xmlns:a16="http://schemas.microsoft.com/office/drawing/2014/main" id="{284C0A5A-AB39-4FC5-BF15-5973E0DBBD8F}"/>
              </a:ext>
            </a:extLst>
          </p:cNvPr>
          <p:cNvSpPr>
            <a:spLocks noGrp="1"/>
          </p:cNvSpPr>
          <p:nvPr>
            <p:ph type="tbl" sz="quarter" idx="16"/>
          </p:nvPr>
        </p:nvSpPr>
        <p:spPr>
          <a:xfrm>
            <a:off x="274319" y="1691640"/>
            <a:ext cx="2834640" cy="564776"/>
          </a:xfrm>
          <a:prstGeom prst="rect">
            <a:avLst/>
          </a:prstGeom>
        </p:spPr>
        <p:txBody>
          <a:bodyPr lIns="0" tIns="0" rIns="0" bIns="0" rtlCol="0"/>
          <a:lstStyle>
            <a:lvl1pPr marL="0" indent="0">
              <a:buNone/>
              <a:defRPr sz="1000"/>
            </a:lvl1pPr>
          </a:lstStyle>
          <a:p>
            <a:pPr lvl="0"/>
            <a:endParaRPr lang="en-US" noProof="0"/>
          </a:p>
        </p:txBody>
      </p:sp>
      <p:sp>
        <p:nvSpPr>
          <p:cNvPr id="13" name="Table Placeholder 2">
            <a:extLst>
              <a:ext uri="{FF2B5EF4-FFF2-40B4-BE49-F238E27FC236}">
                <a16:creationId xmlns:a16="http://schemas.microsoft.com/office/drawing/2014/main" id="{40743C40-96E1-4725-A275-8003D39F0697}"/>
              </a:ext>
            </a:extLst>
          </p:cNvPr>
          <p:cNvSpPr>
            <a:spLocks noGrp="1"/>
          </p:cNvSpPr>
          <p:nvPr>
            <p:ph type="tbl" sz="quarter" idx="17"/>
          </p:nvPr>
        </p:nvSpPr>
        <p:spPr>
          <a:xfrm>
            <a:off x="4655126" y="1691640"/>
            <a:ext cx="2834640" cy="968188"/>
          </a:xfrm>
          <a:prstGeom prst="rect">
            <a:avLst/>
          </a:prstGeom>
        </p:spPr>
        <p:txBody>
          <a:bodyPr lIns="0" tIns="0" rIns="0" bIns="0" rtlCol="0"/>
          <a:lstStyle>
            <a:lvl1pPr marL="0" indent="0">
              <a:buNone/>
              <a:defRPr sz="1000"/>
            </a:lvl1pPr>
          </a:lstStyle>
          <a:p>
            <a:pPr lvl="0"/>
            <a:endParaRPr lang="en-US" noProof="0"/>
          </a:p>
        </p:txBody>
      </p:sp>
      <p:sp>
        <p:nvSpPr>
          <p:cNvPr id="14" name="Table Placeholder 2">
            <a:extLst>
              <a:ext uri="{FF2B5EF4-FFF2-40B4-BE49-F238E27FC236}">
                <a16:creationId xmlns:a16="http://schemas.microsoft.com/office/drawing/2014/main" id="{2988C49F-F36B-4A2E-B9B3-EC82ADA65C7F}"/>
              </a:ext>
            </a:extLst>
          </p:cNvPr>
          <p:cNvSpPr>
            <a:spLocks noGrp="1"/>
          </p:cNvSpPr>
          <p:nvPr>
            <p:ph type="tbl" sz="quarter" idx="20"/>
          </p:nvPr>
        </p:nvSpPr>
        <p:spPr>
          <a:xfrm>
            <a:off x="274319" y="3154920"/>
            <a:ext cx="2834640" cy="564776"/>
          </a:xfrm>
          <a:prstGeom prst="rect">
            <a:avLst/>
          </a:prstGeom>
        </p:spPr>
        <p:txBody>
          <a:bodyPr lIns="0" tIns="0" rIns="0" bIns="0" rtlCol="0"/>
          <a:lstStyle>
            <a:lvl1pPr marL="0" indent="0">
              <a:buNone/>
              <a:defRPr sz="1000"/>
            </a:lvl1pPr>
          </a:lstStyle>
          <a:p>
            <a:pPr lvl="0"/>
            <a:endParaRPr lang="en-US" noProof="0"/>
          </a:p>
        </p:txBody>
      </p:sp>
      <p:sp>
        <p:nvSpPr>
          <p:cNvPr id="15" name="Table Placeholder 2">
            <a:extLst>
              <a:ext uri="{FF2B5EF4-FFF2-40B4-BE49-F238E27FC236}">
                <a16:creationId xmlns:a16="http://schemas.microsoft.com/office/drawing/2014/main" id="{29315677-0377-467F-8923-C1E315C5506A}"/>
              </a:ext>
            </a:extLst>
          </p:cNvPr>
          <p:cNvSpPr>
            <a:spLocks noGrp="1"/>
          </p:cNvSpPr>
          <p:nvPr>
            <p:ph type="tbl" sz="quarter" idx="21"/>
          </p:nvPr>
        </p:nvSpPr>
        <p:spPr>
          <a:xfrm>
            <a:off x="4655126" y="3083430"/>
            <a:ext cx="2834640" cy="1371600"/>
          </a:xfrm>
          <a:prstGeom prst="rect">
            <a:avLst/>
          </a:prstGeom>
        </p:spPr>
        <p:txBody>
          <a:bodyPr lIns="0" tIns="0" rIns="0" bIns="0" rtlCol="0"/>
          <a:lstStyle>
            <a:lvl1pPr marL="0" indent="0">
              <a:buNone/>
              <a:defRPr sz="1000"/>
            </a:lvl1pPr>
          </a:lstStyle>
          <a:p>
            <a:pPr lvl="0"/>
            <a:endParaRPr lang="en-US" noProof="0"/>
          </a:p>
        </p:txBody>
      </p:sp>
      <p:sp>
        <p:nvSpPr>
          <p:cNvPr id="17" name="Text Placeholder 20">
            <a:extLst>
              <a:ext uri="{FF2B5EF4-FFF2-40B4-BE49-F238E27FC236}">
                <a16:creationId xmlns:a16="http://schemas.microsoft.com/office/drawing/2014/main" id="{0DFF0FFD-7D82-4087-A0C9-0470AD382D50}"/>
              </a:ext>
            </a:extLst>
          </p:cNvPr>
          <p:cNvSpPr>
            <a:spLocks noGrp="1"/>
          </p:cNvSpPr>
          <p:nvPr>
            <p:ph type="body" sz="quarter" idx="10" hasCustomPrompt="1"/>
          </p:nvPr>
        </p:nvSpPr>
        <p:spPr>
          <a:xfrm>
            <a:off x="274320" y="1280160"/>
            <a:ext cx="4073236"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Tree>
    <p:extLst>
      <p:ext uri="{BB962C8B-B14F-4D97-AF65-F5344CB8AC3E}">
        <p14:creationId xmlns:p14="http://schemas.microsoft.com/office/powerpoint/2010/main" val="212423138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2 Table (print)">
    <p:spTree>
      <p:nvGrpSpPr>
        <p:cNvPr id="1" name=""/>
        <p:cNvGrpSpPr/>
        <p:nvPr/>
      </p:nvGrpSpPr>
      <p:grpSpPr>
        <a:xfrm>
          <a:off x="0" y="0"/>
          <a:ext cx="0" cy="0"/>
          <a:chOff x="0" y="0"/>
          <a:chExt cx="0" cy="0"/>
        </a:xfrm>
      </p:grpSpPr>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8" name="Text Placeholder 3">
            <a:extLst>
              <a:ext uri="{FF2B5EF4-FFF2-40B4-BE49-F238E27FC236}">
                <a16:creationId xmlns:a16="http://schemas.microsoft.com/office/drawing/2014/main" id="{03B7D464-6BB9-4294-A239-1241F944ACF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7" name="Picture 14">
            <a:extLst>
              <a:ext uri="{FF2B5EF4-FFF2-40B4-BE49-F238E27FC236}">
                <a16:creationId xmlns:a16="http://schemas.microsoft.com/office/drawing/2014/main" id="{66DCACA7-5268-4811-89EB-C98C4C6ADF10}"/>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3" name="Table Placeholder 2">
            <a:extLst>
              <a:ext uri="{FF2B5EF4-FFF2-40B4-BE49-F238E27FC236}">
                <a16:creationId xmlns:a16="http://schemas.microsoft.com/office/drawing/2014/main" id="{519C30FB-5277-4352-8B7C-A1A184735EDC}"/>
              </a:ext>
            </a:extLst>
          </p:cNvPr>
          <p:cNvSpPr>
            <a:spLocks noGrp="1"/>
          </p:cNvSpPr>
          <p:nvPr>
            <p:ph type="tbl" sz="quarter" idx="19"/>
          </p:nvPr>
        </p:nvSpPr>
        <p:spPr>
          <a:xfrm>
            <a:off x="274320" y="4085868"/>
            <a:ext cx="4114800" cy="564776"/>
          </a:xfrm>
          <a:prstGeom prst="rect">
            <a:avLst/>
          </a:prstGeom>
        </p:spPr>
        <p:txBody>
          <a:bodyPr lIns="0" tIns="0" rIns="0" bIns="0" rtlCol="0"/>
          <a:lstStyle>
            <a:lvl1pPr marL="0" indent="0">
              <a:buNone/>
              <a:defRPr sz="1000"/>
            </a:lvl1pPr>
          </a:lstStyle>
          <a:p>
            <a:pPr lvl="0"/>
            <a:endParaRPr lang="en-US" noProof="0"/>
          </a:p>
        </p:txBody>
      </p:sp>
      <p:sp>
        <p:nvSpPr>
          <p:cNvPr id="14" name="Table Placeholder 2">
            <a:extLst>
              <a:ext uri="{FF2B5EF4-FFF2-40B4-BE49-F238E27FC236}">
                <a16:creationId xmlns:a16="http://schemas.microsoft.com/office/drawing/2014/main" id="{3D0E7FE1-2636-406D-A570-4C73B6226F2C}"/>
              </a:ext>
            </a:extLst>
          </p:cNvPr>
          <p:cNvSpPr>
            <a:spLocks noGrp="1"/>
          </p:cNvSpPr>
          <p:nvPr>
            <p:ph type="tbl" sz="quarter" idx="18"/>
          </p:nvPr>
        </p:nvSpPr>
        <p:spPr>
          <a:xfrm>
            <a:off x="274320" y="2624299"/>
            <a:ext cx="4114800" cy="564776"/>
          </a:xfrm>
          <a:prstGeom prst="rect">
            <a:avLst/>
          </a:prstGeom>
        </p:spPr>
        <p:txBody>
          <a:bodyPr lIns="0" tIns="0" rIns="0" bIns="0" rtlCol="0"/>
          <a:lstStyle>
            <a:lvl1pPr marL="0" indent="0">
              <a:buNone/>
              <a:defRPr sz="1000"/>
            </a:lvl1pPr>
          </a:lstStyle>
          <a:p>
            <a:pPr lvl="0"/>
            <a:endParaRPr lang="en-US" noProof="0"/>
          </a:p>
        </p:txBody>
      </p:sp>
      <p:sp>
        <p:nvSpPr>
          <p:cNvPr id="15" name="Table Placeholder 2">
            <a:extLst>
              <a:ext uri="{FF2B5EF4-FFF2-40B4-BE49-F238E27FC236}">
                <a16:creationId xmlns:a16="http://schemas.microsoft.com/office/drawing/2014/main" id="{01E4532F-984E-4D15-8C6B-F70669A935FF}"/>
              </a:ext>
            </a:extLst>
          </p:cNvPr>
          <p:cNvSpPr>
            <a:spLocks noGrp="1"/>
          </p:cNvSpPr>
          <p:nvPr>
            <p:ph type="tbl" sz="quarter" idx="16"/>
          </p:nvPr>
        </p:nvSpPr>
        <p:spPr>
          <a:xfrm>
            <a:off x="274320" y="1892808"/>
            <a:ext cx="4114800" cy="564776"/>
          </a:xfrm>
          <a:prstGeom prst="rect">
            <a:avLst/>
          </a:prstGeom>
        </p:spPr>
        <p:txBody>
          <a:bodyPr lIns="0" tIns="0" rIns="0" bIns="0" rtlCol="0"/>
          <a:lstStyle>
            <a:lvl1pPr marL="0" indent="0">
              <a:buNone/>
              <a:defRPr sz="1000"/>
            </a:lvl1pPr>
          </a:lstStyle>
          <a:p>
            <a:pPr lvl="0"/>
            <a:endParaRPr lang="en-US" noProof="0"/>
          </a:p>
        </p:txBody>
      </p:sp>
      <p:sp>
        <p:nvSpPr>
          <p:cNvPr id="17" name="Table Placeholder 2">
            <a:extLst>
              <a:ext uri="{FF2B5EF4-FFF2-40B4-BE49-F238E27FC236}">
                <a16:creationId xmlns:a16="http://schemas.microsoft.com/office/drawing/2014/main" id="{B5E60AC6-6D1B-490E-B09A-3E648E8F4FF1}"/>
              </a:ext>
            </a:extLst>
          </p:cNvPr>
          <p:cNvSpPr>
            <a:spLocks noGrp="1"/>
          </p:cNvSpPr>
          <p:nvPr>
            <p:ph type="tbl" sz="quarter" idx="17"/>
          </p:nvPr>
        </p:nvSpPr>
        <p:spPr>
          <a:xfrm>
            <a:off x="4754880" y="1893515"/>
            <a:ext cx="4114800" cy="943984"/>
          </a:xfrm>
          <a:prstGeom prst="rect">
            <a:avLst/>
          </a:prstGeom>
        </p:spPr>
        <p:txBody>
          <a:bodyPr lIns="0" tIns="0" rIns="0" bIns="0" rtlCol="0"/>
          <a:lstStyle>
            <a:lvl1pPr marL="0" indent="0">
              <a:buNone/>
              <a:defRPr sz="1000"/>
            </a:lvl1pPr>
          </a:lstStyle>
          <a:p>
            <a:pPr lvl="0"/>
            <a:endParaRPr lang="en-US" noProof="0"/>
          </a:p>
        </p:txBody>
      </p:sp>
      <p:sp>
        <p:nvSpPr>
          <p:cNvPr id="19" name="Table Placeholder 2">
            <a:extLst>
              <a:ext uri="{FF2B5EF4-FFF2-40B4-BE49-F238E27FC236}">
                <a16:creationId xmlns:a16="http://schemas.microsoft.com/office/drawing/2014/main" id="{9391C902-1B54-48A0-9A8D-3448A73065BF}"/>
              </a:ext>
            </a:extLst>
          </p:cNvPr>
          <p:cNvSpPr>
            <a:spLocks noGrp="1"/>
          </p:cNvSpPr>
          <p:nvPr>
            <p:ph type="tbl" sz="quarter" idx="20"/>
          </p:nvPr>
        </p:nvSpPr>
        <p:spPr>
          <a:xfrm>
            <a:off x="274320" y="3355083"/>
            <a:ext cx="4114800" cy="564776"/>
          </a:xfrm>
          <a:prstGeom prst="rect">
            <a:avLst/>
          </a:prstGeom>
        </p:spPr>
        <p:txBody>
          <a:bodyPr lIns="0" tIns="0" rIns="0" bIns="0" rtlCol="0"/>
          <a:lstStyle>
            <a:lvl1pPr marL="0" indent="0">
              <a:buNone/>
              <a:defRPr sz="1000"/>
            </a:lvl1pPr>
          </a:lstStyle>
          <a:p>
            <a:pPr lvl="0"/>
            <a:endParaRPr lang="en-US" noProof="0"/>
          </a:p>
        </p:txBody>
      </p:sp>
      <p:sp>
        <p:nvSpPr>
          <p:cNvPr id="24" name="Table Placeholder 2">
            <a:extLst>
              <a:ext uri="{FF2B5EF4-FFF2-40B4-BE49-F238E27FC236}">
                <a16:creationId xmlns:a16="http://schemas.microsoft.com/office/drawing/2014/main" id="{62A4CF80-3DAB-4D37-A15B-4EBA565CF692}"/>
              </a:ext>
            </a:extLst>
          </p:cNvPr>
          <p:cNvSpPr>
            <a:spLocks noGrp="1"/>
          </p:cNvSpPr>
          <p:nvPr>
            <p:ph type="tbl" sz="quarter" idx="21"/>
          </p:nvPr>
        </p:nvSpPr>
        <p:spPr>
          <a:xfrm>
            <a:off x="4754880" y="3364988"/>
            <a:ext cx="4114800" cy="1290918"/>
          </a:xfrm>
          <a:prstGeom prst="rect">
            <a:avLst/>
          </a:prstGeom>
        </p:spPr>
        <p:txBody>
          <a:bodyPr lIns="0" tIns="0" rIns="0" bIns="0" rtlCol="0"/>
          <a:lstStyle>
            <a:lvl1pPr marL="0" indent="0">
              <a:buNone/>
              <a:defRPr sz="1000"/>
            </a:lvl1pPr>
          </a:lstStyle>
          <a:p>
            <a:pPr lvl="0"/>
            <a:endParaRPr lang="en-US" noProof="0"/>
          </a:p>
        </p:txBody>
      </p:sp>
      <p:sp>
        <p:nvSpPr>
          <p:cNvPr id="26" name="Text Placeholder 20">
            <a:extLst>
              <a:ext uri="{FF2B5EF4-FFF2-40B4-BE49-F238E27FC236}">
                <a16:creationId xmlns:a16="http://schemas.microsoft.com/office/drawing/2014/main" id="{F836DB47-7C51-47AC-9AD6-E24A08637A66}"/>
              </a:ext>
            </a:extLst>
          </p:cNvPr>
          <p:cNvSpPr>
            <a:spLocks noGrp="1"/>
          </p:cNvSpPr>
          <p:nvPr>
            <p:ph type="body" sz="quarter" idx="10" hasCustomPrompt="1"/>
          </p:nvPr>
        </p:nvSpPr>
        <p:spPr>
          <a:xfrm>
            <a:off x="274320" y="1280160"/>
            <a:ext cx="4073236"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Tree>
    <p:extLst>
      <p:ext uri="{BB962C8B-B14F-4D97-AF65-F5344CB8AC3E}">
        <p14:creationId xmlns:p14="http://schemas.microsoft.com/office/powerpoint/2010/main" val="346733911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Management Profile (projected)">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2" name="Text Placeholder 2"/>
          <p:cNvSpPr>
            <a:spLocks noGrp="1"/>
          </p:cNvSpPr>
          <p:nvPr>
            <p:ph type="body" sz="quarter" idx="37" hasCustomPrompt="1"/>
          </p:nvPr>
        </p:nvSpPr>
        <p:spPr>
          <a:xfrm>
            <a:off x="1325879"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2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1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1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19" name="Picture Placeholder 2"/>
          <p:cNvSpPr>
            <a:spLocks noGrp="1"/>
          </p:cNvSpPr>
          <p:nvPr>
            <p:ph type="pic" sz="quarter" idx="38"/>
          </p:nvPr>
        </p:nvSpPr>
        <p:spPr>
          <a:xfrm>
            <a:off x="273050" y="1276350"/>
            <a:ext cx="914400" cy="914400"/>
          </a:xfrm>
          <a:prstGeom prst="ellipse">
            <a:avLst/>
          </a:prstGeom>
        </p:spPr>
        <p:txBody>
          <a:bodyPr/>
          <a:lstStyle>
            <a:lvl1pPr marL="0" indent="0">
              <a:buNone/>
              <a:defRPr sz="800"/>
            </a:lvl1pPr>
          </a:lstStyle>
          <a:p>
            <a:r>
              <a:rPr lang="en-US"/>
              <a:t>Click icon to add picture</a:t>
            </a:r>
          </a:p>
        </p:txBody>
      </p:sp>
      <p:sp>
        <p:nvSpPr>
          <p:cNvPr id="21" name="Text Placeholder 3">
            <a:extLst>
              <a:ext uri="{FF2B5EF4-FFF2-40B4-BE49-F238E27FC236}">
                <a16:creationId xmlns:a16="http://schemas.microsoft.com/office/drawing/2014/main" id="{9E2EFC7F-733A-4D5F-B05C-D915A19AED5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4">
            <a:extLst>
              <a:ext uri="{FF2B5EF4-FFF2-40B4-BE49-F238E27FC236}">
                <a16:creationId xmlns:a16="http://schemas.microsoft.com/office/drawing/2014/main" id="{EA76FEE6-764C-43F6-836F-1DE14D03474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341371450"/>
      </p:ext>
    </p:extLst>
  </p:cSld>
  <p:clrMapOvr>
    <a:masterClrMapping/>
  </p:clrMapOvr>
  <p:extLst>
    <p:ext uri="{DCECCB84-F9BA-43D5-87BE-67443E8EF086}">
      <p15:sldGuideLst xmlns:p15="http://schemas.microsoft.com/office/powerpoint/2012/main">
        <p15:guide id="1" pos="561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bios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32" name="Text Placeholder 2"/>
          <p:cNvSpPr>
            <a:spLocks noGrp="1"/>
          </p:cNvSpPr>
          <p:nvPr>
            <p:ph type="body" sz="quarter" idx="39" hasCustomPrompt="1"/>
          </p:nvPr>
        </p:nvSpPr>
        <p:spPr>
          <a:xfrm>
            <a:off x="1325880" y="466344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2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1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1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22" name="Picture Placeholder 2"/>
          <p:cNvSpPr>
            <a:spLocks noGrp="1"/>
          </p:cNvSpPr>
          <p:nvPr>
            <p:ph type="pic" sz="quarter" idx="42"/>
          </p:nvPr>
        </p:nvSpPr>
        <p:spPr>
          <a:xfrm>
            <a:off x="273050" y="4663440"/>
            <a:ext cx="914400" cy="914400"/>
          </a:xfrm>
          <a:prstGeom prst="ellipse">
            <a:avLst/>
          </a:prstGeom>
        </p:spPr>
        <p:txBody>
          <a:bodyPr/>
          <a:lstStyle>
            <a:lvl1pPr marL="0" indent="0">
              <a:buNone/>
              <a:defRPr sz="800"/>
            </a:lvl1pPr>
          </a:lstStyle>
          <a:p>
            <a:r>
              <a:rPr lang="en-US"/>
              <a:t>Click icon to add picture</a:t>
            </a:r>
          </a:p>
        </p:txBody>
      </p:sp>
      <p:sp>
        <p:nvSpPr>
          <p:cNvPr id="31" name="Text Placeholder 2"/>
          <p:cNvSpPr>
            <a:spLocks noGrp="1"/>
          </p:cNvSpPr>
          <p:nvPr>
            <p:ph type="body" sz="quarter" idx="38" hasCustomPrompt="1"/>
          </p:nvPr>
        </p:nvSpPr>
        <p:spPr>
          <a:xfrm>
            <a:off x="1325880" y="2962656"/>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2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1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1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28" name="Picture Placeholder 2"/>
          <p:cNvSpPr>
            <a:spLocks noGrp="1"/>
          </p:cNvSpPr>
          <p:nvPr>
            <p:ph type="pic" sz="quarter" idx="41"/>
          </p:nvPr>
        </p:nvSpPr>
        <p:spPr>
          <a:xfrm>
            <a:off x="273050" y="2962656"/>
            <a:ext cx="914400" cy="914400"/>
          </a:xfrm>
          <a:prstGeom prst="ellipse">
            <a:avLst/>
          </a:prstGeom>
        </p:spPr>
        <p:txBody>
          <a:bodyPr/>
          <a:lstStyle>
            <a:lvl1pPr marL="0" indent="0">
              <a:buNone/>
              <a:defRPr sz="800"/>
            </a:lvl1pPr>
          </a:lstStyle>
          <a:p>
            <a:r>
              <a:rPr lang="en-US"/>
              <a:t>Click icon to add picture</a:t>
            </a:r>
          </a:p>
        </p:txBody>
      </p:sp>
      <p:sp>
        <p:nvSpPr>
          <p:cNvPr id="29" name="Text Placeholder 2"/>
          <p:cNvSpPr>
            <a:spLocks noGrp="1"/>
          </p:cNvSpPr>
          <p:nvPr>
            <p:ph type="body" sz="quarter" idx="37" hasCustomPrompt="1"/>
          </p:nvPr>
        </p:nvSpPr>
        <p:spPr>
          <a:xfrm>
            <a:off x="1325880"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2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1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1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20" name="Text Placeholder 3">
            <a:extLst>
              <a:ext uri="{FF2B5EF4-FFF2-40B4-BE49-F238E27FC236}">
                <a16:creationId xmlns:a16="http://schemas.microsoft.com/office/drawing/2014/main" id="{9E219E36-D5D5-4194-9D4A-739EC6525896}"/>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1" name="Picture 14">
            <a:extLst>
              <a:ext uri="{FF2B5EF4-FFF2-40B4-BE49-F238E27FC236}">
                <a16:creationId xmlns:a16="http://schemas.microsoft.com/office/drawing/2014/main" id="{8DA7EF4E-25D2-4BA7-9C13-5E64B4157CBA}"/>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2" name="Picture Placeholder 2">
            <a:extLst>
              <a:ext uri="{FF2B5EF4-FFF2-40B4-BE49-F238E27FC236}">
                <a16:creationId xmlns:a16="http://schemas.microsoft.com/office/drawing/2014/main" id="{12467380-74CE-4915-A6F9-E03A3886FB18}"/>
              </a:ext>
            </a:extLst>
          </p:cNvPr>
          <p:cNvSpPr>
            <a:spLocks noGrp="1"/>
          </p:cNvSpPr>
          <p:nvPr>
            <p:ph type="pic" sz="quarter" idx="43"/>
          </p:nvPr>
        </p:nvSpPr>
        <p:spPr>
          <a:xfrm>
            <a:off x="273050" y="1276350"/>
            <a:ext cx="914400" cy="914400"/>
          </a:xfrm>
          <a:prstGeom prst="ellipse">
            <a:avLst/>
          </a:prstGeom>
        </p:spPr>
        <p:txBody>
          <a:bodyPr/>
          <a:lstStyle>
            <a:lvl1pPr marL="0" indent="0">
              <a:buNone/>
              <a:defRPr sz="800"/>
            </a:lvl1pPr>
          </a:lstStyle>
          <a:p>
            <a:r>
              <a:rPr lang="en-US"/>
              <a:t>Click icon to add picture</a:t>
            </a:r>
          </a:p>
        </p:txBody>
      </p:sp>
    </p:spTree>
    <p:extLst>
      <p:ext uri="{BB962C8B-B14F-4D97-AF65-F5344CB8AC3E}">
        <p14:creationId xmlns:p14="http://schemas.microsoft.com/office/powerpoint/2010/main" val="4256912697"/>
      </p:ext>
    </p:extLst>
  </p:cSld>
  <p:clrMapOvr>
    <a:masterClrMapping/>
  </p:clrMapOvr>
  <p:extLst>
    <p:ext uri="{DCECCB84-F9BA-43D5-87BE-67443E8EF086}">
      <p15:sldGuideLst xmlns:p15="http://schemas.microsoft.com/office/powerpoint/2012/main">
        <p15:guide id="1" pos="5611">
          <p15:clr>
            <a:srgbClr val="FBAE40"/>
          </p15:clr>
        </p15:guide>
        <p15:guide id="2" pos="81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liance/Disclosure (print)">
    <p:spTree>
      <p:nvGrpSpPr>
        <p:cNvPr id="1" name=""/>
        <p:cNvGrpSpPr/>
        <p:nvPr/>
      </p:nvGrpSpPr>
      <p:grpSpPr>
        <a:xfrm>
          <a:off x="0" y="0"/>
          <a:ext cx="0" cy="0"/>
          <a:chOff x="0" y="0"/>
          <a:chExt cx="0" cy="0"/>
        </a:xfrm>
      </p:grpSpPr>
      <p:sp>
        <p:nvSpPr>
          <p:cNvPr id="11" name="Slide Number Placeholder 9"/>
          <p:cNvSpPr>
            <a:spLocks noGrp="1"/>
          </p:cNvSpPr>
          <p:nvPr>
            <p:ph type="sldNum" sz="quarter" idx="4"/>
          </p:nvPr>
        </p:nvSpPr>
        <p:spPr>
          <a:xfrm>
            <a:off x="8503920"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6" name="Text Placeholder 3">
            <a:extLst>
              <a:ext uri="{FF2B5EF4-FFF2-40B4-BE49-F238E27FC236}">
                <a16:creationId xmlns:a16="http://schemas.microsoft.com/office/drawing/2014/main" id="{3A82BB5F-0397-45FA-8691-11DFB5657A41}"/>
              </a:ext>
            </a:extLst>
          </p:cNvPr>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8" name="Text Placeholder 7"/>
          <p:cNvSpPr>
            <a:spLocks noGrp="1"/>
          </p:cNvSpPr>
          <p:nvPr>
            <p:ph type="body" sz="quarter" idx="15" hasCustomPrompt="1"/>
          </p:nvPr>
        </p:nvSpPr>
        <p:spPr>
          <a:xfrm>
            <a:off x="274320" y="1280160"/>
            <a:ext cx="8312727" cy="160144"/>
          </a:xfrm>
          <a:prstGeom prst="rect">
            <a:avLst/>
          </a:prstGeom>
        </p:spPr>
        <p:txBody>
          <a:bodyPr lIns="0"/>
          <a:lstStyle>
            <a:lvl1pPr marL="0" indent="0">
              <a:lnSpc>
                <a:spcPct val="100000"/>
              </a:lnSpc>
              <a:spcBef>
                <a:spcPts val="0"/>
              </a:spcBef>
              <a:spcAft>
                <a:spcPts val="600"/>
              </a:spcAft>
              <a:buNone/>
              <a:defRPr sz="900" b="0" baseline="0">
                <a:latin typeface="Arial Narrow" panose="020B0606020202030204" pitchFamily="34" charset="0"/>
                <a:cs typeface="Arial" panose="020B0604020202020204" pitchFamily="34" charset="0"/>
              </a:defRPr>
            </a:lvl1pPr>
          </a:lstStyle>
          <a:p>
            <a:pPr lvl="0"/>
            <a:r>
              <a:rPr lang="en-US"/>
              <a:t>Important Information/Disclosure here</a:t>
            </a:r>
          </a:p>
        </p:txBody>
      </p:sp>
      <p:sp>
        <p:nvSpPr>
          <p:cNvPr id="16" name="Text Placeholder 3">
            <a:extLst>
              <a:ext uri="{FF2B5EF4-FFF2-40B4-BE49-F238E27FC236}">
                <a16:creationId xmlns:a16="http://schemas.microsoft.com/office/drawing/2014/main" id="{32F089CB-83DA-4B1B-B4DD-40180F98071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7" name="Picture 14">
            <a:extLst>
              <a:ext uri="{FF2B5EF4-FFF2-40B4-BE49-F238E27FC236}">
                <a16:creationId xmlns:a16="http://schemas.microsoft.com/office/drawing/2014/main" id="{7C4A5678-4B5E-42A8-B551-AA41090A3F65}"/>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1919779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rporate Back Wrapper Generic">
    <p:spTree>
      <p:nvGrpSpPr>
        <p:cNvPr id="1" name=""/>
        <p:cNvGrpSpPr/>
        <p:nvPr/>
      </p:nvGrpSpPr>
      <p:grpSpPr>
        <a:xfrm>
          <a:off x="0" y="0"/>
          <a:ext cx="0" cy="0"/>
          <a:chOff x="0" y="0"/>
          <a:chExt cx="0" cy="0"/>
        </a:xfrm>
      </p:grpSpPr>
      <p:sp>
        <p:nvSpPr>
          <p:cNvPr id="23" name="Text Placeholder 9">
            <a:extLst>
              <a:ext uri="{FF2B5EF4-FFF2-40B4-BE49-F238E27FC236}">
                <a16:creationId xmlns:a16="http://schemas.microsoft.com/office/drawing/2014/main" id="{0FEB149E-C344-4B65-AC62-3616A9D39914}"/>
              </a:ext>
            </a:extLst>
          </p:cNvPr>
          <p:cNvSpPr>
            <a:spLocks noGrp="1"/>
          </p:cNvSpPr>
          <p:nvPr>
            <p:ph type="body" sz="quarter" idx="11" hasCustomPrompt="1"/>
          </p:nvPr>
        </p:nvSpPr>
        <p:spPr>
          <a:xfrm>
            <a:off x="7040880" y="6537960"/>
            <a:ext cx="1828800" cy="164592"/>
          </a:xfrm>
          <a:prstGeom prst="rect">
            <a:avLst/>
          </a:prstGeom>
        </p:spPr>
        <p:txBody>
          <a:bodyPr lIns="0" tIns="0" rIns="0" bIns="0" anchor="b" anchorCtr="0"/>
          <a:lstStyle>
            <a:lvl1pPr marL="0" indent="0" algn="r">
              <a:spcBef>
                <a:spcPts val="0"/>
              </a:spcBef>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Lit Code XX/XX</a:t>
            </a:r>
          </a:p>
        </p:txBody>
      </p:sp>
      <p:cxnSp>
        <p:nvCxnSpPr>
          <p:cNvPr id="9" name="Straight Connector 8">
            <a:extLst>
              <a:ext uri="{FF2B5EF4-FFF2-40B4-BE49-F238E27FC236}">
                <a16:creationId xmlns:a16="http://schemas.microsoft.com/office/drawing/2014/main" id="{DF67321A-F2D3-B946-9F87-299C8ADC0B5F}"/>
              </a:ext>
            </a:extLst>
          </p:cNvPr>
          <p:cNvCxnSpPr>
            <a:cxnSpLocks/>
          </p:cNvCxnSpPr>
          <p:nvPr userDrawn="1"/>
        </p:nvCxnSpPr>
        <p:spPr>
          <a:xfrm>
            <a:off x="285213" y="5380936"/>
            <a:ext cx="8575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CCA4D87-B946-0E45-84EC-9885D2F6A98A}"/>
              </a:ext>
            </a:extLst>
          </p:cNvPr>
          <p:cNvPicPr>
            <a:picLocks noChangeAspect="1"/>
          </p:cNvPicPr>
          <p:nvPr userDrawn="1"/>
        </p:nvPicPr>
        <p:blipFill rotWithShape="1">
          <a:blip r:embed="rId2"/>
          <a:stretch/>
        </p:blipFill>
        <p:spPr>
          <a:xfrm>
            <a:off x="75902" y="5469929"/>
            <a:ext cx="2114524" cy="779101"/>
          </a:xfrm>
          <a:prstGeom prst="rect">
            <a:avLst/>
          </a:prstGeom>
        </p:spPr>
      </p:pic>
      <p:sp>
        <p:nvSpPr>
          <p:cNvPr id="15" name="Rectangle 14">
            <a:extLst>
              <a:ext uri="{FF2B5EF4-FFF2-40B4-BE49-F238E27FC236}">
                <a16:creationId xmlns:a16="http://schemas.microsoft.com/office/drawing/2014/main" id="{64732BBC-B30C-804C-A28D-CD4D1CA29DF8}"/>
              </a:ext>
            </a:extLst>
          </p:cNvPr>
          <p:cNvSpPr/>
          <p:nvPr userDrawn="1"/>
        </p:nvSpPr>
        <p:spPr>
          <a:xfrm>
            <a:off x="284510" y="6400800"/>
            <a:ext cx="6201938" cy="168270"/>
          </a:xfrm>
          <a:prstGeom prst="rect">
            <a:avLst/>
          </a:prstGeom>
        </p:spPr>
        <p:txBody>
          <a:bodyPr wrap="square" lIns="0" tIns="0" rIns="0" bIns="0">
            <a:noAutofit/>
          </a:bodyPr>
          <a:lstStyle/>
          <a:p>
            <a:r>
              <a:rPr lang="en-US" sz="800" dirty="0">
                <a:solidFill>
                  <a:srgbClr val="211D1E"/>
                </a:solidFill>
                <a:effectLst/>
                <a:latin typeface="Arial" panose="020B0604020202020204" pitchFamily="34" charset="0"/>
                <a:cs typeface="Arial" panose="020B0604020202020204" pitchFamily="34" charset="0"/>
              </a:rPr>
              <a:t>© 2025 Franklin Distributors, LLC. Member FINRA/SIPC. All rights reserved. </a:t>
            </a:r>
          </a:p>
        </p:txBody>
      </p:sp>
      <p:cxnSp>
        <p:nvCxnSpPr>
          <p:cNvPr id="17" name="Straight Connector 16">
            <a:extLst>
              <a:ext uri="{FF2B5EF4-FFF2-40B4-BE49-F238E27FC236}">
                <a16:creationId xmlns:a16="http://schemas.microsoft.com/office/drawing/2014/main" id="{1A3B3521-235A-BE46-80D8-87785AEB0857}"/>
              </a:ext>
            </a:extLst>
          </p:cNvPr>
          <p:cNvCxnSpPr>
            <a:cxnSpLocks/>
          </p:cNvCxnSpPr>
          <p:nvPr userDrawn="1"/>
        </p:nvCxnSpPr>
        <p:spPr>
          <a:xfrm flipV="1">
            <a:off x="2272908" y="5680649"/>
            <a:ext cx="0" cy="3628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12E662EA-29FD-4143-A218-9F81C13BE4C4}"/>
              </a:ext>
            </a:extLst>
          </p:cNvPr>
          <p:cNvSpPr>
            <a:spLocks noGrp="1"/>
          </p:cNvSpPr>
          <p:nvPr>
            <p:ph type="body" sz="quarter" idx="26" hasCustomPrompt="1"/>
          </p:nvPr>
        </p:nvSpPr>
        <p:spPr>
          <a:xfrm>
            <a:off x="285213" y="4684430"/>
            <a:ext cx="857504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Text Placeholder 5">
            <a:extLst>
              <a:ext uri="{FF2B5EF4-FFF2-40B4-BE49-F238E27FC236}">
                <a16:creationId xmlns:a16="http://schemas.microsoft.com/office/drawing/2014/main" id="{5BED91F2-0181-4225-990E-BE739AAD9610}"/>
              </a:ext>
            </a:extLst>
          </p:cNvPr>
          <p:cNvSpPr>
            <a:spLocks noGrp="1"/>
          </p:cNvSpPr>
          <p:nvPr>
            <p:ph type="body" sz="quarter" idx="28" hasCustomPrompt="1"/>
          </p:nvPr>
        </p:nvSpPr>
        <p:spPr>
          <a:xfrm>
            <a:off x="2596612" y="5644045"/>
            <a:ext cx="3907881" cy="455547"/>
          </a:xfrm>
          <a:prstGeom prst="rect">
            <a:avLst/>
          </a:prstGeom>
        </p:spPr>
        <p:txBody>
          <a:bodyPr lIns="0" tIns="0" rIns="0" bIns="0"/>
          <a:lstStyle>
            <a:lvl1pPr marL="0" indent="0">
              <a:lnSpc>
                <a:spcPts val="1700"/>
              </a:lnSpc>
              <a:spcBef>
                <a:spcPts val="0"/>
              </a:spcBef>
              <a:buNone/>
              <a:defRPr sz="1400">
                <a:solidFill>
                  <a:schemeClr val="tx1"/>
                </a:solidFill>
              </a:defRPr>
            </a:lvl1pPr>
            <a:lvl2pPr marL="0" indent="0">
              <a:lnSpc>
                <a:spcPts val="1700"/>
              </a:lnSpc>
              <a:spcBef>
                <a:spcPts val="0"/>
              </a:spcBef>
              <a:buNone/>
              <a:defRPr sz="1200">
                <a:solidFill>
                  <a:schemeClr val="tx1"/>
                </a:solidFill>
              </a:defRPr>
            </a:lvl2pPr>
            <a:lvl3pPr marL="1218895" indent="0">
              <a:lnSpc>
                <a:spcPts val="1700"/>
              </a:lnSpc>
              <a:spcBef>
                <a:spcPts val="0"/>
              </a:spcBef>
              <a:buNone/>
              <a:defRPr sz="1300">
                <a:solidFill>
                  <a:schemeClr val="accent1"/>
                </a:solidFill>
              </a:defRPr>
            </a:lvl3pPr>
            <a:lvl4pPr marL="1828343" indent="0">
              <a:lnSpc>
                <a:spcPts val="1700"/>
              </a:lnSpc>
              <a:spcBef>
                <a:spcPts val="0"/>
              </a:spcBef>
              <a:buNone/>
              <a:defRPr sz="1300">
                <a:solidFill>
                  <a:schemeClr val="accent1"/>
                </a:solidFill>
              </a:defRPr>
            </a:lvl4pPr>
            <a:lvl5pPr marL="2437790" indent="0">
              <a:lnSpc>
                <a:spcPts val="1700"/>
              </a:lnSpc>
              <a:spcBef>
                <a:spcPts val="0"/>
              </a:spcBef>
              <a:buNone/>
              <a:defRPr sz="1300">
                <a:solidFill>
                  <a:schemeClr val="accent1"/>
                </a:solidFill>
              </a:defRPr>
            </a:lvl5pPr>
          </a:lstStyle>
          <a:p>
            <a:pPr lvl="0"/>
            <a:r>
              <a:rPr lang="en-US"/>
              <a:t>(XXX) XXX-XXXX</a:t>
            </a:r>
          </a:p>
          <a:p>
            <a:pPr lvl="1"/>
            <a:r>
              <a:rPr lang="en-US"/>
              <a:t>URL</a:t>
            </a:r>
          </a:p>
        </p:txBody>
      </p:sp>
    </p:spTree>
    <p:extLst>
      <p:ext uri="{BB962C8B-B14F-4D97-AF65-F5344CB8AC3E}">
        <p14:creationId xmlns:p14="http://schemas.microsoft.com/office/powerpoint/2010/main" val="4865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 cover (projected) EX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endParaRPr lang="en-US"/>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11" name="Picture 10">
            <a:extLst>
              <a:ext uri="{FF2B5EF4-FFF2-40B4-BE49-F238E27FC236}">
                <a16:creationId xmlns:a16="http://schemas.microsoft.com/office/drawing/2014/main" id="{8948F811-3C5B-4C57-B4CA-0B1F05F2461F}"/>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sp>
        <p:nvSpPr>
          <p:cNvPr id="15" name="Text Placeholder 4">
            <a:extLst>
              <a:ext uri="{FF2B5EF4-FFF2-40B4-BE49-F238E27FC236}">
                <a16:creationId xmlns:a16="http://schemas.microsoft.com/office/drawing/2014/main" id="{8610E148-82CC-48C5-B05E-EC3687C52033}"/>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Presenter Name</a:t>
            </a:r>
          </a:p>
          <a:p>
            <a:pPr lvl="3"/>
            <a:r>
              <a:rPr lang="en-US"/>
              <a:t>Presenter Title</a:t>
            </a:r>
          </a:p>
          <a:p>
            <a:pPr lvl="4"/>
            <a:r>
              <a:rPr lang="en-US"/>
              <a:t>Date</a:t>
            </a:r>
          </a:p>
        </p:txBody>
      </p:sp>
      <p:grpSp>
        <p:nvGrpSpPr>
          <p:cNvPr id="10" name="Group 9">
            <a:extLst>
              <a:ext uri="{FF2B5EF4-FFF2-40B4-BE49-F238E27FC236}">
                <a16:creationId xmlns:a16="http://schemas.microsoft.com/office/drawing/2014/main" id="{98D2C715-2FD9-45D3-9869-206D271B502D}"/>
              </a:ext>
            </a:extLst>
          </p:cNvPr>
          <p:cNvGrpSpPr>
            <a:grpSpLocks/>
          </p:cNvGrpSpPr>
          <p:nvPr userDrawn="1"/>
        </p:nvGrpSpPr>
        <p:grpSpPr bwMode="auto">
          <a:xfrm>
            <a:off x="5797516" y="6530624"/>
            <a:ext cx="3138488" cy="196851"/>
            <a:chOff x="1892" y="3495"/>
            <a:chExt cx="1977" cy="124"/>
          </a:xfrm>
        </p:grpSpPr>
        <p:sp>
          <p:nvSpPr>
            <p:cNvPr id="12" name="Text Box 10">
              <a:extLst>
                <a:ext uri="{FF2B5EF4-FFF2-40B4-BE49-F238E27FC236}">
                  <a16:creationId xmlns:a16="http://schemas.microsoft.com/office/drawing/2014/main" id="{28E3AA5A-1807-49CA-9903-63E72B43EF03}"/>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dirty="0">
                  <a:solidFill>
                    <a:schemeClr val="tx1"/>
                  </a:solidFill>
                  <a:latin typeface="Arial Narrow" panose="020B0606020202030204" pitchFamily="34" charset="0"/>
                </a:rPr>
                <a:t>Not FDIC Insured</a:t>
              </a:r>
              <a:r>
                <a:rPr lang="en-US" altLang="en-US" sz="900" b="1" baseline="0" dirty="0">
                  <a:solidFill>
                    <a:schemeClr val="tx1"/>
                  </a:solidFill>
                  <a:latin typeface="Arial Narrow" panose="020B0606020202030204" pitchFamily="34" charset="0"/>
                </a:rPr>
                <a:t> </a:t>
              </a:r>
              <a:r>
                <a:rPr lang="en-US" altLang="en-US" sz="900" b="1" dirty="0">
                  <a:solidFill>
                    <a:schemeClr val="tx1"/>
                  </a:solidFill>
                  <a:latin typeface="Arial Narrow" panose="020B0606020202030204" pitchFamily="34" charset="0"/>
                </a:rPr>
                <a:t>| No Bank Guarantee | May Lose Value</a:t>
              </a:r>
              <a:endParaRPr lang="en-US" altLang="en-US" sz="900" b="1" baseline="-6000" dirty="0">
                <a:solidFill>
                  <a:schemeClr val="tx1"/>
                </a:solidFill>
                <a:latin typeface="Arial Narrow" panose="020B0606020202030204" pitchFamily="34" charset="0"/>
              </a:endParaRPr>
            </a:p>
          </p:txBody>
        </p:sp>
        <p:sp>
          <p:nvSpPr>
            <p:cNvPr id="13" name="Rectangle 11">
              <a:extLst>
                <a:ext uri="{FF2B5EF4-FFF2-40B4-BE49-F238E27FC236}">
                  <a16:creationId xmlns:a16="http://schemas.microsoft.com/office/drawing/2014/main" id="{E18C0676-06B9-4027-B70E-E4ECBA6C8051}"/>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14" name="Picture 13">
            <a:extLst>
              <a:ext uri="{FF2B5EF4-FFF2-40B4-BE49-F238E27FC236}">
                <a16:creationId xmlns:a16="http://schemas.microsoft.com/office/drawing/2014/main" id="{44F1199C-5601-4040-8771-F98AF6F013D9}"/>
              </a:ext>
            </a:extLst>
          </p:cNvPr>
          <p:cNvPicPr>
            <a:picLocks/>
          </p:cNvPicPr>
          <p:nvPr userDrawn="1"/>
        </p:nvPicPr>
        <p:blipFill>
          <a:blip r:embed="rId3"/>
          <a:stretch>
            <a:fillRect/>
          </a:stretch>
        </p:blipFill>
        <p:spPr>
          <a:xfrm>
            <a:off x="0" y="5852160"/>
            <a:ext cx="9144000" cy="91440"/>
          </a:xfrm>
          <a:prstGeom prst="rect">
            <a:avLst/>
          </a:prstGeom>
        </p:spPr>
      </p:pic>
    </p:spTree>
    <p:extLst>
      <p:ext uri="{BB962C8B-B14F-4D97-AF65-F5344CB8AC3E}">
        <p14:creationId xmlns:p14="http://schemas.microsoft.com/office/powerpoint/2010/main" val="3922621768"/>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51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cov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48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p:bg bwMode="gray">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670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rinter Friendly Quote slide">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1188720" y="1371600"/>
            <a:ext cx="6858000" cy="1077218"/>
          </a:xfrm>
          <a:prstGeom prst="rect">
            <a:avLst/>
          </a:prstGeom>
        </p:spPr>
        <p:txBody>
          <a:bodyPr lIns="0" tIns="0" rIns="0" bIns="0">
            <a:spAutoFit/>
          </a:bodyPr>
          <a:lstStyle>
            <a:lvl1pPr marL="0" indent="0">
              <a:lnSpc>
                <a:spcPct val="100000"/>
              </a:lnSpc>
              <a:spcBef>
                <a:spcPts val="0"/>
              </a:spcBef>
              <a:spcAft>
                <a:spcPts val="1200"/>
              </a:spcAft>
              <a:buNone/>
              <a:defRPr>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buNone/>
              <a:defRPr sz="1400" b="1">
                <a:solidFill>
                  <a:schemeClr val="accent1"/>
                </a:solidFill>
                <a:latin typeface="Arial" panose="020B0604020202020204" pitchFamily="34" charset="0"/>
                <a:cs typeface="Arial" panose="020B0604020202020204" pitchFamily="34" charset="0"/>
              </a:defRPr>
            </a:lvl2pPr>
            <a:lvl3pPr marL="0" indent="0">
              <a:lnSpc>
                <a:spcPct val="100000"/>
              </a:lnSpc>
              <a:spcBef>
                <a:spcPts val="0"/>
              </a:spcBef>
              <a:buNone/>
              <a:defRPr sz="1400">
                <a:solidFill>
                  <a:schemeClr val="accent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a:t>Quote</a:t>
            </a:r>
          </a:p>
          <a:p>
            <a:pPr lvl="1"/>
            <a:r>
              <a:rPr lang="en-US"/>
              <a:t>Portfolio Manager</a:t>
            </a:r>
          </a:p>
          <a:p>
            <a:pPr lvl="2"/>
            <a:r>
              <a:rPr lang="en-US"/>
              <a:t>Portfolio Manager Title</a:t>
            </a:r>
          </a:p>
        </p:txBody>
      </p:sp>
    </p:spTree>
    <p:extLst>
      <p:ext uri="{BB962C8B-B14F-4D97-AF65-F5344CB8AC3E}">
        <p14:creationId xmlns:p14="http://schemas.microsoft.com/office/powerpoint/2010/main" val="3476842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One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4" name="Text Placeholder 3"/>
          <p:cNvSpPr>
            <a:spLocks noGrp="1"/>
          </p:cNvSpPr>
          <p:nvPr>
            <p:ph type="body" sz="quarter" idx="14" hasCustomPrompt="1"/>
          </p:nvPr>
        </p:nvSpPr>
        <p:spPr>
          <a:xfrm>
            <a:off x="274320" y="1371600"/>
            <a:ext cx="77724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8" name="Text Placeholder 3"/>
          <p:cNvSpPr>
            <a:spLocks noGrp="1"/>
          </p:cNvSpPr>
          <p:nvPr>
            <p:ph type="body" sz="quarter" idx="26" hasCustomPrompt="1"/>
          </p:nvPr>
        </p:nvSpPr>
        <p:spPr>
          <a:xfrm>
            <a:off x="274320" y="5922853"/>
            <a:ext cx="7772400"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7" name="Content Placeholder 2"/>
          <p:cNvSpPr>
            <a:spLocks noGrp="1"/>
          </p:cNvSpPr>
          <p:nvPr>
            <p:ph sz="quarter" idx="27" hasCustomPrompt="1"/>
          </p:nvPr>
        </p:nvSpPr>
        <p:spPr>
          <a:xfrm>
            <a:off x="274320" y="1920240"/>
            <a:ext cx="7772400" cy="384048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035421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7" name="Slide Number Placeholder 6"/>
          <p:cNvSpPr>
            <a:spLocks noGrp="1"/>
          </p:cNvSpPr>
          <p:nvPr>
            <p:ph type="sldNum" sz="quarter" idx="17"/>
          </p:nvPr>
        </p:nvSpPr>
        <p:spPr>
          <a:xfrm>
            <a:off x="8120489" y="6538160"/>
            <a:ext cx="688658" cy="196099"/>
          </a:xfrm>
        </p:spPr>
        <p:txBody>
          <a:bodyPr/>
          <a:lstStyle/>
          <a:p>
            <a:endParaRPr lang="en-US"/>
          </a:p>
        </p:txBody>
      </p:sp>
      <p:sp>
        <p:nvSpPr>
          <p:cNvPr id="2" name="Footer Placeholder 1"/>
          <p:cNvSpPr>
            <a:spLocks noGrp="1"/>
          </p:cNvSpPr>
          <p:nvPr>
            <p:ph type="ftr" sz="quarter" idx="21"/>
          </p:nvPr>
        </p:nvSpPr>
        <p:spPr/>
        <p:txBody>
          <a:bodyPr/>
          <a:lstStyle/>
          <a:p>
            <a:endParaRPr lang="en-US"/>
          </a:p>
        </p:txBody>
      </p:sp>
      <p:sp>
        <p:nvSpPr>
          <p:cNvPr id="10" name="Text Placeholder 3">
            <a:extLst>
              <a:ext uri="{FF2B5EF4-FFF2-40B4-BE49-F238E27FC236}">
                <a16:creationId xmlns:a16="http://schemas.microsoft.com/office/drawing/2014/main" id="{FB023573-5765-4E38-B513-3FFD737F472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1" name="Content Placeholder 2">
            <a:extLst>
              <a:ext uri="{FF2B5EF4-FFF2-40B4-BE49-F238E27FC236}">
                <a16:creationId xmlns:a16="http://schemas.microsoft.com/office/drawing/2014/main" id="{B623C81D-094A-4602-9A06-C17254FA1B4B}"/>
              </a:ext>
            </a:extLst>
          </p:cNvPr>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tabLst/>
              <a:defRPr sz="1400">
                <a:latin typeface="Arial" panose="020B0604020202020204" pitchFamily="34" charset="0"/>
                <a:cs typeface="Arial" panose="020B0604020202020204" pitchFamily="34" charset="0"/>
              </a:defRPr>
            </a:lvl4pPr>
            <a:lvl5pPr marL="519113" indent="-176213">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a:extLst>
              <a:ext uri="{FF2B5EF4-FFF2-40B4-BE49-F238E27FC236}">
                <a16:creationId xmlns:a16="http://schemas.microsoft.com/office/drawing/2014/main" id="{40A7B3FD-B6B0-45F7-B902-6AC76DA0AF7C}"/>
              </a:ext>
            </a:extLst>
          </p:cNvPr>
          <p:cNvSpPr>
            <a:spLocks noGrp="1"/>
          </p:cNvSpPr>
          <p:nvPr>
            <p:ph sz="quarter" idx="30" hasCustomPrompt="1"/>
          </p:nvPr>
        </p:nvSpPr>
        <p:spPr>
          <a:xfrm>
            <a:off x="475488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3">
            <a:extLst>
              <a:ext uri="{FF2B5EF4-FFF2-40B4-BE49-F238E27FC236}">
                <a16:creationId xmlns:a16="http://schemas.microsoft.com/office/drawing/2014/main" id="{1FCF7045-8097-4CEB-AB39-7C891F0878A6}"/>
              </a:ext>
            </a:extLst>
          </p:cNvPr>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Slide Number Placeholder 9">
            <a:extLst>
              <a:ext uri="{FF2B5EF4-FFF2-40B4-BE49-F238E27FC236}">
                <a16:creationId xmlns:a16="http://schemas.microsoft.com/office/drawing/2014/main" id="{8C07A8BF-FA6A-46A9-8DC9-70A679D87D09}"/>
              </a:ext>
            </a:extLst>
          </p:cNvPr>
          <p:cNvSpPr txBox="1">
            <a:spLocks/>
          </p:cNvSpPr>
          <p:nvPr userDrawn="1"/>
        </p:nvSpPr>
        <p:spPr>
          <a:xfrm>
            <a:off x="8504434" y="6536549"/>
            <a:ext cx="365760" cy="164592"/>
          </a:xfrm>
          <a:prstGeom prst="rect">
            <a:avLst/>
          </a:prstGeom>
        </p:spPr>
        <p:txBody>
          <a:bodyPr vert="horz" lIns="0" tIns="0" rIns="0" bIns="0" rtlCol="0" anchor="b" anchorCtr="0"/>
          <a:lstStyle>
            <a:defPPr>
              <a:defRPr lang="en-US"/>
            </a:defPPr>
            <a:lvl1pPr algn="r" rtl="0" fontAlgn="base">
              <a:spcBef>
                <a:spcPct val="0"/>
              </a:spcBef>
              <a:spcAft>
                <a:spcPct val="0"/>
              </a:spcAft>
              <a:defRPr sz="900" b="1" kern="1200">
                <a:solidFill>
                  <a:schemeClr val="tx1"/>
                </a:solidFill>
                <a:latin typeface="Arial" panose="020B0604020202020204" pitchFamily="34" charset="0"/>
                <a:ea typeface="ＭＳ Ｐゴシック" charset="0"/>
                <a:cs typeface="Arial" panose="020B0604020202020204" pitchFamily="34"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fld id="{8DEE4CCE-E124-4EEF-808B-DF88997C2318}" type="slidenum">
              <a:rPr lang="en-US" smtClean="0"/>
              <a:pPr/>
              <a:t>‹#›</a:t>
            </a:fld>
            <a:endParaRPr lang="en-US"/>
          </a:p>
        </p:txBody>
      </p:sp>
      <p:pic>
        <p:nvPicPr>
          <p:cNvPr id="16" name="Picture 15">
            <a:extLst>
              <a:ext uri="{FF2B5EF4-FFF2-40B4-BE49-F238E27FC236}">
                <a16:creationId xmlns:a16="http://schemas.microsoft.com/office/drawing/2014/main" id="{919AEF4A-46C1-4765-A4A8-C41DE853FCE9}"/>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3302102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One Content with Title and Sidebar">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2" name="Text Placeholder 3"/>
          <p:cNvSpPr>
            <a:spLocks noGrp="1"/>
          </p:cNvSpPr>
          <p:nvPr>
            <p:ph type="body" sz="quarter" idx="26" hasCustomPrompt="1"/>
          </p:nvPr>
        </p:nvSpPr>
        <p:spPr>
          <a:xfrm>
            <a:off x="274320" y="5922853"/>
            <a:ext cx="7772400"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Text Placeholder 3"/>
          <p:cNvSpPr>
            <a:spLocks noGrp="1"/>
          </p:cNvSpPr>
          <p:nvPr>
            <p:ph type="body" sz="quarter" idx="27" hasCustomPrompt="1"/>
          </p:nvPr>
        </p:nvSpPr>
        <p:spPr>
          <a:xfrm>
            <a:off x="274320" y="1371600"/>
            <a:ext cx="621792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Content Placeholder 2"/>
          <p:cNvSpPr>
            <a:spLocks noGrp="1"/>
          </p:cNvSpPr>
          <p:nvPr>
            <p:ph sz="quarter" idx="28" hasCustomPrompt="1"/>
          </p:nvPr>
        </p:nvSpPr>
        <p:spPr>
          <a:xfrm>
            <a:off x="274320" y="1920240"/>
            <a:ext cx="6217920" cy="384048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2"/>
          <p:cNvSpPr>
            <a:spLocks noGrp="1"/>
          </p:cNvSpPr>
          <p:nvPr>
            <p:ph type="body" sz="quarter" idx="29" hasCustomPrompt="1"/>
          </p:nvPr>
        </p:nvSpPr>
        <p:spPr>
          <a:xfrm>
            <a:off x="6858000" y="1920240"/>
            <a:ext cx="2011680" cy="846386"/>
          </a:xfrm>
          <a:prstGeom prst="rect">
            <a:avLst/>
          </a:prstGeom>
          <a:ln w="12700">
            <a:solidFill>
              <a:schemeClr val="accent4"/>
            </a:solidFill>
          </a:ln>
        </p:spPr>
        <p:txBody>
          <a:bodyPr lIns="137160" tIns="137160" rIns="137160" bIns="137160">
            <a:spAutoFit/>
          </a:bodyPr>
          <a:lstStyle>
            <a:lvl1pPr marL="0" indent="0">
              <a:spcBef>
                <a:spcPts val="0"/>
              </a:spcBef>
              <a:spcAft>
                <a:spcPts val="600"/>
              </a:spcAft>
              <a:buNone/>
              <a:defRPr sz="1600" b="1">
                <a:solidFill>
                  <a:schemeClr val="accent4"/>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accent4"/>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a:t>Sidebar Subhead</a:t>
            </a:r>
          </a:p>
          <a:p>
            <a:pPr lvl="1"/>
            <a:r>
              <a:rPr lang="en-US"/>
              <a:t>Sidebar Body</a:t>
            </a:r>
          </a:p>
        </p:txBody>
      </p:sp>
    </p:spTree>
    <p:extLst>
      <p:ext uri="{BB962C8B-B14F-4D97-AF65-F5344CB8AC3E}">
        <p14:creationId xmlns:p14="http://schemas.microsoft.com/office/powerpoint/2010/main" val="3043264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03920" y="6492240"/>
            <a:ext cx="365760" cy="182880"/>
          </a:xfrm>
        </p:spPr>
        <p:txBody>
          <a:bodyPr/>
          <a:lstStyle/>
          <a:p>
            <a:fld id="{8DEE4CCE-E124-4EEF-808B-DF88997C2318}" type="slidenum">
              <a:rPr lang="en-US" smtClean="0"/>
              <a:pPr/>
              <a:t>‹#›</a:t>
            </a:fld>
            <a:endParaRPr lang="en-US"/>
          </a:p>
        </p:txBody>
      </p:sp>
      <p:sp>
        <p:nvSpPr>
          <p:cNvPr id="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Tree>
    <p:extLst>
      <p:ext uri="{BB962C8B-B14F-4D97-AF65-F5344CB8AC3E}">
        <p14:creationId xmlns:p14="http://schemas.microsoft.com/office/powerpoint/2010/main" val="3836813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Content (project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4B72BC-2ADD-42EE-8ACC-DBE76BCC1D94}"/>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0"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Content Placeholder 2"/>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Text Placeholder 3">
            <a:extLst>
              <a:ext uri="{FF2B5EF4-FFF2-40B4-BE49-F238E27FC236}">
                <a16:creationId xmlns:a16="http://schemas.microsoft.com/office/drawing/2014/main" id="{9C38BB1F-6625-4875-80FE-B3A311C68274}"/>
              </a:ext>
            </a:extLst>
          </p:cNvPr>
          <p:cNvSpPr>
            <a:spLocks noGrp="1"/>
          </p:cNvSpPr>
          <p:nvPr>
            <p:ph type="body" sz="quarter" idx="32" hasCustomPrompt="1"/>
          </p:nvPr>
        </p:nvSpPr>
        <p:spPr>
          <a:xfrm>
            <a:off x="274320" y="409296"/>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Tree>
    <p:extLst>
      <p:ext uri="{BB962C8B-B14F-4D97-AF65-F5344CB8AC3E}">
        <p14:creationId xmlns:p14="http://schemas.microsoft.com/office/powerpoint/2010/main" val="4091317339"/>
      </p:ext>
    </p:extLst>
  </p:cSld>
  <p:clrMapOvr>
    <a:masterClrMapping/>
  </p:clrMapOvr>
  <p:extLst>
    <p:ext uri="{DCECCB84-F9BA-43D5-87BE-67443E8EF086}">
      <p15:sldGuideLst xmlns:p15="http://schemas.microsoft.com/office/powerpoint/2012/main">
        <p15:guide id="1" orient="horz" pos="284">
          <p15:clr>
            <a:srgbClr val="FBAE40"/>
          </p15:clr>
        </p15:guide>
        <p15:guide id="2" pos="2880">
          <p15:clr>
            <a:srgbClr val="FBAE40"/>
          </p15:clr>
        </p15:guide>
        <p15:guide id="3" pos="557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Agenda (projected)">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1" name="Picture 14">
            <a:extLst>
              <a:ext uri="{FF2B5EF4-FFF2-40B4-BE49-F238E27FC236}">
                <a16:creationId xmlns:a16="http://schemas.microsoft.com/office/drawing/2014/main" id="{A9ED9396-B5C2-4051-BE60-7DB7AC11E148}"/>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7" name="Text Placeholder 4">
            <a:extLst>
              <a:ext uri="{FF2B5EF4-FFF2-40B4-BE49-F238E27FC236}">
                <a16:creationId xmlns:a16="http://schemas.microsoft.com/office/drawing/2014/main" id="{18C63D73-E61D-4450-AD60-FCF224B1161C}"/>
              </a:ext>
            </a:extLst>
          </p:cNvPr>
          <p:cNvSpPr>
            <a:spLocks noGrp="1"/>
          </p:cNvSpPr>
          <p:nvPr>
            <p:ph type="body" sz="quarter" idx="14" hasCustomPrompt="1"/>
          </p:nvPr>
        </p:nvSpPr>
        <p:spPr>
          <a:xfrm>
            <a:off x="274319" y="1280160"/>
            <a:ext cx="8595360" cy="4206240"/>
          </a:xfrm>
          <a:prstGeom prst="rect">
            <a:avLst/>
          </a:prstGeom>
        </p:spPr>
        <p:txBody>
          <a:bodyPr lIns="0" tIns="0" rIns="0" bIns="0"/>
          <a:lstStyle>
            <a:lvl1pPr marL="168275" indent="-168275">
              <a:lnSpc>
                <a:spcPct val="100000"/>
              </a:lnSpc>
              <a:spcBef>
                <a:spcPts val="0"/>
              </a:spcBef>
              <a:spcAft>
                <a:spcPts val="1200"/>
              </a:spcAft>
              <a:buClr>
                <a:srgbClr val="3769FF"/>
              </a:buClr>
              <a:buSzPct val="110000"/>
              <a:buFont typeface="Arial" panose="020B0604020202020204" pitchFamily="34" charset="0"/>
              <a:buChar char="•"/>
              <a:defRPr sz="1600" b="0">
                <a:latin typeface="Arial" panose="020B0604020202020204" pitchFamily="34" charset="0"/>
                <a:cs typeface="Arial" panose="020B0604020202020204" pitchFamily="34" charset="0"/>
              </a:defRPr>
            </a:lvl1pPr>
          </a:lstStyle>
          <a:p>
            <a:pPr lvl="0"/>
            <a:r>
              <a:rPr lang="en-US"/>
              <a:t>Section Title</a:t>
            </a:r>
          </a:p>
        </p:txBody>
      </p:sp>
    </p:spTree>
    <p:extLst>
      <p:ext uri="{BB962C8B-B14F-4D97-AF65-F5344CB8AC3E}">
        <p14:creationId xmlns:p14="http://schemas.microsoft.com/office/powerpoint/2010/main" val="16268197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Agenda / TOC">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5" name="Text Placeholder 4"/>
          <p:cNvSpPr>
            <a:spLocks noGrp="1"/>
          </p:cNvSpPr>
          <p:nvPr>
            <p:ph type="body" sz="quarter" idx="14" hasCustomPrompt="1"/>
          </p:nvPr>
        </p:nvSpPr>
        <p:spPr>
          <a:xfrm>
            <a:off x="274320" y="1371600"/>
            <a:ext cx="7772400" cy="4206240"/>
          </a:xfrm>
          <a:prstGeom prst="rect">
            <a:avLst/>
          </a:prstGeom>
        </p:spPr>
        <p:txBody>
          <a:bodyPr lIns="0" tIns="0" rIns="0" bIns="0"/>
          <a:lstStyle>
            <a:lvl1pPr marL="228600" indent="-228600">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
        <p:nvSpPr>
          <p:cNvPr id="8" name="Text Placeholder 3"/>
          <p:cNvSpPr>
            <a:spLocks noGrp="1"/>
          </p:cNvSpPr>
          <p:nvPr>
            <p:ph type="body" sz="quarter" idx="26" hasCustomPrompt="1"/>
          </p:nvPr>
        </p:nvSpPr>
        <p:spPr>
          <a:xfrm>
            <a:off x="274320" y="5922853"/>
            <a:ext cx="7772400"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279510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hoto cover: Co-brand (projected) EX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endParaRPr lang="en-US"/>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pic>
        <p:nvPicPr>
          <p:cNvPr id="14" name="Picture 13" descr="A picture containing text&#10;&#10;Description automatically generated">
            <a:extLst>
              <a:ext uri="{FF2B5EF4-FFF2-40B4-BE49-F238E27FC236}">
                <a16:creationId xmlns:a16="http://schemas.microsoft.com/office/drawing/2014/main" id="{F7A25175-A6B3-4013-9059-7AAFB28549A5}"/>
              </a:ext>
            </a:extLst>
          </p:cNvPr>
          <p:cNvPicPr>
            <a:picLocks noChangeAspect="1"/>
          </p:cNvPicPr>
          <p:nvPr userDrawn="1"/>
        </p:nvPicPr>
        <p:blipFill>
          <a:blip r:embed="rId2"/>
          <a:stretch>
            <a:fillRect/>
          </a:stretch>
        </p:blipFill>
        <p:spPr>
          <a:xfrm>
            <a:off x="457200" y="5212080"/>
            <a:ext cx="1942874" cy="397939"/>
          </a:xfrm>
          <a:prstGeom prst="rect">
            <a:avLst/>
          </a:prstGeom>
        </p:spPr>
      </p:pic>
      <p:pic>
        <p:nvPicPr>
          <p:cNvPr id="12" name="Picture 11">
            <a:extLst>
              <a:ext uri="{FF2B5EF4-FFF2-40B4-BE49-F238E27FC236}">
                <a16:creationId xmlns:a16="http://schemas.microsoft.com/office/drawing/2014/main" id="{E27558B3-1BE9-4523-A906-E3E3799797DE}"/>
              </a:ext>
            </a:extLst>
          </p:cNvPr>
          <p:cNvPicPr>
            <a:picLocks noChangeAspect="1"/>
          </p:cNvPicPr>
          <p:nvPr userDrawn="1"/>
        </p:nvPicPr>
        <p:blipFill rotWithShape="1">
          <a:blip r:embed="rId3"/>
          <a:stretch/>
        </p:blipFill>
        <p:spPr bwMode="gray">
          <a:xfrm>
            <a:off x="184451" y="182881"/>
            <a:ext cx="2651760" cy="977047"/>
          </a:xfrm>
          <a:prstGeom prst="rect">
            <a:avLst/>
          </a:prstGeom>
          <a:solidFill>
            <a:schemeClr val="bg1"/>
          </a:solidFill>
          <a:ln w="15875">
            <a:noFill/>
            <a:round/>
          </a:ln>
        </p:spPr>
      </p:pic>
      <p:sp>
        <p:nvSpPr>
          <p:cNvPr id="19" name="Text Placeholder 4">
            <a:extLst>
              <a:ext uri="{FF2B5EF4-FFF2-40B4-BE49-F238E27FC236}">
                <a16:creationId xmlns:a16="http://schemas.microsoft.com/office/drawing/2014/main" id="{5E6293D1-0C26-42E6-A202-4E26CC9145C1}"/>
              </a:ext>
            </a:extLst>
          </p:cNvPr>
          <p:cNvSpPr>
            <a:spLocks noGrp="1"/>
          </p:cNvSpPr>
          <p:nvPr>
            <p:ph type="body" sz="quarter" idx="10"/>
          </p:nvPr>
        </p:nvSpPr>
        <p:spPr>
          <a:xfrm>
            <a:off x="457200" y="1620984"/>
            <a:ext cx="4346931" cy="2477611"/>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4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Presenter Name</a:t>
            </a:r>
          </a:p>
          <a:p>
            <a:pPr lvl="3"/>
            <a:r>
              <a:rPr lang="en-US"/>
              <a:t>Presenter Title</a:t>
            </a:r>
          </a:p>
          <a:p>
            <a:pPr lvl="4"/>
            <a:r>
              <a:rPr lang="en-US"/>
              <a:t>Date</a:t>
            </a:r>
          </a:p>
        </p:txBody>
      </p:sp>
      <p:grpSp>
        <p:nvGrpSpPr>
          <p:cNvPr id="11" name="Group 9">
            <a:extLst>
              <a:ext uri="{FF2B5EF4-FFF2-40B4-BE49-F238E27FC236}">
                <a16:creationId xmlns:a16="http://schemas.microsoft.com/office/drawing/2014/main" id="{70364EEC-D9E2-47E8-8B38-0B68391417B5}"/>
              </a:ext>
            </a:extLst>
          </p:cNvPr>
          <p:cNvGrpSpPr>
            <a:grpSpLocks/>
          </p:cNvGrpSpPr>
          <p:nvPr userDrawn="1"/>
        </p:nvGrpSpPr>
        <p:grpSpPr bwMode="auto">
          <a:xfrm>
            <a:off x="5797516" y="6530624"/>
            <a:ext cx="3138488" cy="196851"/>
            <a:chOff x="1892" y="3495"/>
            <a:chExt cx="1977" cy="124"/>
          </a:xfrm>
        </p:grpSpPr>
        <p:sp>
          <p:nvSpPr>
            <p:cNvPr id="13" name="Text Box 10">
              <a:extLst>
                <a:ext uri="{FF2B5EF4-FFF2-40B4-BE49-F238E27FC236}">
                  <a16:creationId xmlns:a16="http://schemas.microsoft.com/office/drawing/2014/main" id="{01B682AE-A7E7-4A69-92E0-7A665A73715B}"/>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5" name="Rectangle 11">
              <a:extLst>
                <a:ext uri="{FF2B5EF4-FFF2-40B4-BE49-F238E27FC236}">
                  <a16:creationId xmlns:a16="http://schemas.microsoft.com/office/drawing/2014/main" id="{3DAC1DB0-6245-4841-8E19-7A901433AF01}"/>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16" name="Picture 15">
            <a:extLst>
              <a:ext uri="{FF2B5EF4-FFF2-40B4-BE49-F238E27FC236}">
                <a16:creationId xmlns:a16="http://schemas.microsoft.com/office/drawing/2014/main" id="{4D08E47E-EA6D-41CE-96E4-6F70787949DF}"/>
              </a:ext>
            </a:extLst>
          </p:cNvPr>
          <p:cNvPicPr>
            <a:picLocks/>
          </p:cNvPicPr>
          <p:nvPr userDrawn="1"/>
        </p:nvPicPr>
        <p:blipFill>
          <a:blip r:embed="rId4"/>
          <a:stretch>
            <a:fillRect/>
          </a:stretch>
        </p:blipFill>
        <p:spPr>
          <a:xfrm>
            <a:off x="0" y="5852160"/>
            <a:ext cx="9144000" cy="91440"/>
          </a:xfrm>
          <a:prstGeom prst="rect">
            <a:avLst/>
          </a:prstGeom>
        </p:spPr>
      </p:pic>
    </p:spTree>
    <p:extLst>
      <p:ext uri="{BB962C8B-B14F-4D97-AF65-F5344CB8AC3E}">
        <p14:creationId xmlns:p14="http://schemas.microsoft.com/office/powerpoint/2010/main" val="1795448300"/>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1"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152400" y="6324600"/>
            <a:ext cx="4511040" cy="646331"/>
          </a:xfrm>
          <a:prstGeom prst="rect">
            <a:avLst/>
          </a:prstGeom>
        </p:spPr>
        <p:txBody>
          <a:bodyPr lIns="0" tIns="0" rIns="0" bIns="0"/>
          <a:lstStyle>
            <a:lvl1pPr algn="l">
              <a:defRPr>
                <a:solidFill>
                  <a:schemeClr val="tx1">
                    <a:tint val="75000"/>
                  </a:schemeClr>
                </a:solidFill>
              </a:defRPr>
            </a:lvl1pPr>
          </a:lstStyle>
          <a:p>
            <a:r>
              <a:rPr lang="en-US" i="1">
                <a:latin typeface="Calibri" panose="020F0502020204030204" pitchFamily="34" charset="0"/>
                <a:ea typeface="Calibri" panose="020F0502020204030204" pitchFamily="34" charset="0"/>
              </a:rPr>
              <a:t>For ML Financial Professional Use Only/ Not for Distribution to the Public</a:t>
            </a:r>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8499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 cover (projected) EXTERN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66A892-37A5-4606-BC7E-8F8F08163475}"/>
              </a:ext>
            </a:extLst>
          </p:cNvPr>
          <p:cNvSpPr>
            <a:spLocks noGrp="1"/>
          </p:cNvSpPr>
          <p:nvPr>
            <p:ph type="pic" sz="quarter" idx="27"/>
          </p:nvPr>
        </p:nvSpPr>
        <p:spPr>
          <a:xfrm>
            <a:off x="5121275" y="0"/>
            <a:ext cx="4022725" cy="5853113"/>
          </a:xfrm>
          <a:prstGeom prst="rect">
            <a:avLst/>
          </a:prstGeom>
          <a:solidFill>
            <a:srgbClr val="E6E6E6"/>
          </a:solidFill>
        </p:spPr>
        <p:txBody>
          <a:bodyPr/>
          <a:lstStyle>
            <a:lvl1pPr marL="0" indent="0">
              <a:buNone/>
              <a:defRPr sz="800"/>
            </a:lvl1pPr>
          </a:lstStyle>
          <a:p>
            <a:endParaRPr lang="en-US"/>
          </a:p>
        </p:txBody>
      </p:sp>
      <p:sp>
        <p:nvSpPr>
          <p:cNvPr id="33" name="Text Placeholder 3">
            <a:extLst>
              <a:ext uri="{FF2B5EF4-FFF2-40B4-BE49-F238E27FC236}">
                <a16:creationId xmlns:a16="http://schemas.microsoft.com/office/drawing/2014/main" id="{218591D7-8D18-4651-8672-75D994E1FCE9}"/>
              </a:ext>
            </a:extLst>
          </p:cNvPr>
          <p:cNvSpPr>
            <a:spLocks noGrp="1"/>
          </p:cNvSpPr>
          <p:nvPr>
            <p:ph type="body" sz="quarter" idx="26" hasCustomPrompt="1"/>
          </p:nvPr>
        </p:nvSpPr>
        <p:spPr>
          <a:xfrm>
            <a:off x="274320" y="6309360"/>
            <a:ext cx="859536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2" name="Text Placeholder 2">
            <a:extLst>
              <a:ext uri="{FF2B5EF4-FFF2-40B4-BE49-F238E27FC236}">
                <a16:creationId xmlns:a16="http://schemas.microsoft.com/office/drawing/2014/main" id="{D2BBA680-7322-4B75-8B83-1EED9F2ECC06}"/>
              </a:ext>
            </a:extLst>
          </p:cNvPr>
          <p:cNvSpPr>
            <a:spLocks noGrp="1"/>
          </p:cNvSpPr>
          <p:nvPr>
            <p:ph type="body" sz="quarter" idx="30" hasCustomPrompt="1"/>
          </p:nvPr>
        </p:nvSpPr>
        <p:spPr>
          <a:xfrm>
            <a:off x="2701011" y="3840760"/>
            <a:ext cx="2103120" cy="881319"/>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16" name="Text Placeholder 2">
            <a:extLst>
              <a:ext uri="{FF2B5EF4-FFF2-40B4-BE49-F238E27FC236}">
                <a16:creationId xmlns:a16="http://schemas.microsoft.com/office/drawing/2014/main" id="{0BE61297-C22D-41F7-99A3-21E1B14CFD7A}"/>
              </a:ext>
            </a:extLst>
          </p:cNvPr>
          <p:cNvSpPr>
            <a:spLocks noGrp="1"/>
          </p:cNvSpPr>
          <p:nvPr>
            <p:ph type="body" sz="quarter" idx="32" hasCustomPrompt="1"/>
          </p:nvPr>
        </p:nvSpPr>
        <p:spPr>
          <a:xfrm>
            <a:off x="457199" y="3840760"/>
            <a:ext cx="2103120" cy="88132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a:t>Name</a:t>
            </a:r>
          </a:p>
          <a:p>
            <a:pPr lvl="1"/>
            <a:r>
              <a:rPr lang="en-US"/>
              <a:t>Second level</a:t>
            </a:r>
          </a:p>
          <a:p>
            <a:pPr lvl="2"/>
            <a:r>
              <a:rPr lang="en-US"/>
              <a:t>Third level</a:t>
            </a:r>
          </a:p>
          <a:p>
            <a:pPr lvl="3"/>
            <a:r>
              <a:rPr lang="en-US"/>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19" name="Text Placeholder 36">
            <a:extLst>
              <a:ext uri="{FF2B5EF4-FFF2-40B4-BE49-F238E27FC236}">
                <a16:creationId xmlns:a16="http://schemas.microsoft.com/office/drawing/2014/main" id="{D664DA87-A96E-42C6-AD6F-4A8B11577A89}"/>
              </a:ext>
            </a:extLst>
          </p:cNvPr>
          <p:cNvSpPr>
            <a:spLocks noGrp="1"/>
          </p:cNvSpPr>
          <p:nvPr>
            <p:ph type="body" sz="quarter" idx="33" hasCustomPrompt="1"/>
          </p:nvPr>
        </p:nvSpPr>
        <p:spPr>
          <a:xfrm>
            <a:off x="457199" y="3613673"/>
            <a:ext cx="1005840" cy="212725"/>
          </a:xfrm>
          <a:prstGeom prst="rect">
            <a:avLst/>
          </a:prstGeom>
        </p:spPr>
        <p:txBody>
          <a:bodyPr lIns="0" tIns="0" rIns="0" bIns="0"/>
          <a:lstStyle>
            <a:lvl1pPr marL="0" indent="0">
              <a:buNone/>
              <a:defRPr sz="10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20" name="Text Placeholder 4">
            <a:extLst>
              <a:ext uri="{FF2B5EF4-FFF2-40B4-BE49-F238E27FC236}">
                <a16:creationId xmlns:a16="http://schemas.microsoft.com/office/drawing/2014/main" id="{ACB70890-11D8-475A-8D38-8DA8CBC39B41}"/>
              </a:ext>
            </a:extLst>
          </p:cNvPr>
          <p:cNvSpPr>
            <a:spLocks noGrp="1"/>
          </p:cNvSpPr>
          <p:nvPr>
            <p:ph type="body" sz="quarter" idx="10"/>
          </p:nvPr>
        </p:nvSpPr>
        <p:spPr>
          <a:xfrm>
            <a:off x="457199" y="1620984"/>
            <a:ext cx="4346931" cy="1824475"/>
          </a:xfrm>
          <a:prstGeom prst="rect">
            <a:avLst/>
          </a:prstGeom>
        </p:spPr>
        <p:txBody>
          <a:bodyPr lIns="0" rIns="0"/>
          <a:lstStyle>
            <a:lvl1pPr marL="0" indent="0">
              <a:spcBef>
                <a:spcPts val="0"/>
              </a:spcBef>
              <a:spcAft>
                <a:spcPts val="600"/>
              </a:spcAft>
              <a:buNone/>
              <a:defRPr lang="en-US" sz="3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0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23" name="Picture 22">
            <a:extLst>
              <a:ext uri="{FF2B5EF4-FFF2-40B4-BE49-F238E27FC236}">
                <a16:creationId xmlns:a16="http://schemas.microsoft.com/office/drawing/2014/main" id="{BF0C3484-B64B-4F4B-8A6F-B330C4CE28C6}"/>
              </a:ext>
            </a:extLst>
          </p:cNvPr>
          <p:cNvPicPr>
            <a:picLocks noChangeAspect="1"/>
          </p:cNvPicPr>
          <p:nvPr userDrawn="1"/>
        </p:nvPicPr>
        <p:blipFill rotWithShape="1">
          <a:blip r:embed="rId2"/>
          <a:stretch/>
        </p:blipFill>
        <p:spPr bwMode="gray">
          <a:xfrm>
            <a:off x="184451" y="182881"/>
            <a:ext cx="2651760" cy="977047"/>
          </a:xfrm>
          <a:prstGeom prst="rect">
            <a:avLst/>
          </a:prstGeom>
          <a:solidFill>
            <a:schemeClr val="bg1"/>
          </a:solidFill>
          <a:ln w="15875">
            <a:noFill/>
            <a:round/>
          </a:ln>
        </p:spPr>
      </p:pic>
      <p:grpSp>
        <p:nvGrpSpPr>
          <p:cNvPr id="13" name="Group 9">
            <a:extLst>
              <a:ext uri="{FF2B5EF4-FFF2-40B4-BE49-F238E27FC236}">
                <a16:creationId xmlns:a16="http://schemas.microsoft.com/office/drawing/2014/main" id="{1B3F1AA2-E153-499C-B549-33FAE1F219E8}"/>
              </a:ext>
            </a:extLst>
          </p:cNvPr>
          <p:cNvGrpSpPr>
            <a:grpSpLocks/>
          </p:cNvGrpSpPr>
          <p:nvPr userDrawn="1"/>
        </p:nvGrpSpPr>
        <p:grpSpPr bwMode="auto">
          <a:xfrm>
            <a:off x="5797516" y="6530624"/>
            <a:ext cx="3138488" cy="196851"/>
            <a:chOff x="1892" y="3495"/>
            <a:chExt cx="1977" cy="124"/>
          </a:xfrm>
        </p:grpSpPr>
        <p:sp>
          <p:nvSpPr>
            <p:cNvPr id="14" name="Text Box 10">
              <a:extLst>
                <a:ext uri="{FF2B5EF4-FFF2-40B4-BE49-F238E27FC236}">
                  <a16:creationId xmlns:a16="http://schemas.microsoft.com/office/drawing/2014/main" id="{67290476-ADC6-47DF-B083-429C91787749}"/>
                </a:ext>
              </a:extLst>
            </p:cNvPr>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5" name="Rectangle 11">
              <a:extLst>
                <a:ext uri="{FF2B5EF4-FFF2-40B4-BE49-F238E27FC236}">
                  <a16:creationId xmlns:a16="http://schemas.microsoft.com/office/drawing/2014/main" id="{22C1EF9C-0444-4182-8083-6AEEA8AEE02B}"/>
                </a:ext>
              </a:extLst>
            </p:cNvPr>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pic>
        <p:nvPicPr>
          <p:cNvPr id="25" name="Picture 24">
            <a:extLst>
              <a:ext uri="{FF2B5EF4-FFF2-40B4-BE49-F238E27FC236}">
                <a16:creationId xmlns:a16="http://schemas.microsoft.com/office/drawing/2014/main" id="{49E3197E-3D68-4F8E-A91A-8BCDE53F04C7}"/>
              </a:ext>
            </a:extLst>
          </p:cNvPr>
          <p:cNvPicPr>
            <a:picLocks/>
          </p:cNvPicPr>
          <p:nvPr userDrawn="1"/>
        </p:nvPicPr>
        <p:blipFill>
          <a:blip r:embed="rId3"/>
          <a:stretch>
            <a:fillRect/>
          </a:stretch>
        </p:blipFill>
        <p:spPr>
          <a:xfrm>
            <a:off x="0" y="5852160"/>
            <a:ext cx="9144000" cy="91440"/>
          </a:xfrm>
          <a:prstGeom prst="rect">
            <a:avLst/>
          </a:prstGeom>
        </p:spPr>
      </p:pic>
    </p:spTree>
    <p:extLst>
      <p:ext uri="{BB962C8B-B14F-4D97-AF65-F5344CB8AC3E}">
        <p14:creationId xmlns:p14="http://schemas.microsoft.com/office/powerpoint/2010/main" val="3544991441"/>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29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807238"/>
      </p:ext>
    </p:extLst>
  </p:cSld>
  <p:clrMap bg1="lt1" tx1="dk1" bg2="lt2" tx2="dk2" accent1="accent1" accent2="accent2" accent3="accent3" accent4="accent4" accent5="accent5" accent6="accent6" hlink="hlink" folHlink="folHlink"/>
  <p:sldLayoutIdLst>
    <p:sldLayoutId id="2147483779" r:id="rId1"/>
    <p:sldLayoutId id="2147483800" r:id="rId2"/>
    <p:sldLayoutId id="2147483785" r:id="rId3"/>
    <p:sldLayoutId id="2147483783" r:id="rId4"/>
    <p:sldLayoutId id="2147483786" r:id="rId5"/>
    <p:sldLayoutId id="2147483801" r:id="rId6"/>
    <p:sldLayoutId id="2147483803" r:id="rId7"/>
    <p:sldLayoutId id="2147483802" r:id="rId8"/>
    <p:sldLayoutId id="2147483804" r:id="rId9"/>
    <p:sldLayoutId id="2147483805" r:id="rId10"/>
    <p:sldLayoutId id="2147483812" r:id="rId11"/>
    <p:sldLayoutId id="2147483815" r:id="rId12"/>
    <p:sldLayoutId id="2147483816" r:id="rId13"/>
    <p:sldLayoutId id="2147483817" r:id="rId14"/>
    <p:sldLayoutId id="2147483715" r:id="rId15"/>
    <p:sldLayoutId id="2147483716" r:id="rId16"/>
    <p:sldLayoutId id="2147483717" r:id="rId17"/>
    <p:sldLayoutId id="2147483773" r:id="rId18"/>
    <p:sldLayoutId id="2147483794" r:id="rId19"/>
    <p:sldLayoutId id="2147483725" r:id="rId20"/>
    <p:sldLayoutId id="2147483719" r:id="rId21"/>
    <p:sldLayoutId id="2147483720" r:id="rId22"/>
    <p:sldLayoutId id="2147483788" r:id="rId23"/>
    <p:sldLayoutId id="2147483721" r:id="rId24"/>
    <p:sldLayoutId id="2147483775" r:id="rId25"/>
    <p:sldLayoutId id="2147483722" r:id="rId26"/>
    <p:sldLayoutId id="2147483723" r:id="rId27"/>
    <p:sldLayoutId id="2147483792" r:id="rId28"/>
    <p:sldLayoutId id="2147483724" r:id="rId29"/>
    <p:sldLayoutId id="2147483774" r:id="rId30"/>
    <p:sldLayoutId id="2147483726" r:id="rId31"/>
    <p:sldLayoutId id="2147483729" r:id="rId32"/>
    <p:sldLayoutId id="2147483730" r:id="rId33"/>
    <p:sldLayoutId id="2147483731" r:id="rId34"/>
    <p:sldLayoutId id="2147483797" r:id="rId35"/>
    <p:sldLayoutId id="2147483732" r:id="rId36"/>
    <p:sldLayoutId id="2147483733" r:id="rId37"/>
    <p:sldLayoutId id="214748379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3" r:id="rId47"/>
    <p:sldLayoutId id="2147483744" r:id="rId48"/>
    <p:sldLayoutId id="2147483745" r:id="rId49"/>
    <p:sldLayoutId id="2147483746" r:id="rId50"/>
    <p:sldLayoutId id="2147483747" r:id="rId51"/>
    <p:sldLayoutId id="2147483748" r:id="rId52"/>
    <p:sldLayoutId id="2147483749" r:id="rId53"/>
    <p:sldLayoutId id="2147483750" r:id="rId54"/>
    <p:sldLayoutId id="2147483751" r:id="rId55"/>
    <p:sldLayoutId id="2147483752" r:id="rId56"/>
    <p:sldLayoutId id="2147483753" r:id="rId57"/>
    <p:sldLayoutId id="2147483754" r:id="rId58"/>
    <p:sldLayoutId id="2147483755" r:id="rId59"/>
    <p:sldLayoutId id="2147483756" r:id="rId60"/>
    <p:sldLayoutId id="2147483757" r:id="rId61"/>
    <p:sldLayoutId id="2147483758" r:id="rId62"/>
    <p:sldLayoutId id="2147483759" r:id="rId63"/>
    <p:sldLayoutId id="2147483760" r:id="rId64"/>
    <p:sldLayoutId id="2147483761" r:id="rId65"/>
    <p:sldLayoutId id="2147483776" r:id="rId66"/>
    <p:sldLayoutId id="2147483777" r:id="rId67"/>
    <p:sldLayoutId id="2147483765" r:id="rId68"/>
    <p:sldLayoutId id="2147483778" r:id="rId69"/>
    <p:sldLayoutId id="2147483767" r:id="rId70"/>
    <p:sldLayoutId id="2147483818" r:id="rId71"/>
    <p:sldLayoutId id="2147483821" r:id="rId72"/>
    <p:sldLayoutId id="2147483822" r:id="rId73"/>
    <p:sldLayoutId id="2147483823" r:id="rId74"/>
    <p:sldLayoutId id="2147483824" r:id="rId75"/>
    <p:sldLayoutId id="2147483825" r:id="rId76"/>
    <p:sldLayoutId id="2147483826" r:id="rId77"/>
    <p:sldLayoutId id="2147483827" r:id="rId78"/>
    <p:sldLayoutId id="2147483828" r:id="rId79"/>
    <p:sldLayoutId id="2147483888" r:id="rId8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E5C05_1FE98FB0.xml"/><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1.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2.sv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4.sv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notesSlide" Target="../notesSlides/notesSlide6.xml"/><Relationship Id="rId7" Type="http://schemas.openxmlformats.org/officeDocument/2006/relationships/chart" Target="../charts/chart3.xml"/><Relationship Id="rId2" Type="http://schemas.openxmlformats.org/officeDocument/2006/relationships/slideLayout" Target="../slideLayouts/slideLayout54.xml"/><Relationship Id="rId1" Type="http://schemas.openxmlformats.org/officeDocument/2006/relationships/tags" Target="../tags/tag3.xml"/><Relationship Id="rId6" Type="http://schemas.openxmlformats.org/officeDocument/2006/relationships/chart" Target="../charts/chart2.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B3117B9-E4E9-464E-8060-46EAEA541B3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E8E8D97C-848A-4BB2-A47F-DF133ABADDB9}"/>
              </a:ext>
            </a:extLst>
          </p:cNvPr>
          <p:cNvSpPr>
            <a:spLocks noGrp="1"/>
          </p:cNvSpPr>
          <p:nvPr>
            <p:ph type="body" sz="quarter" idx="10"/>
          </p:nvPr>
        </p:nvSpPr>
        <p:spPr>
          <a:xfrm>
            <a:off x="457200" y="1311633"/>
            <a:ext cx="4346931" cy="2477611"/>
          </a:xfrm>
        </p:spPr>
        <p:txBody>
          <a:bodyPr/>
          <a:lstStyle/>
          <a:p>
            <a:r>
              <a:rPr lang="en-US" sz="1800" dirty="0"/>
              <a:t>Expanded uses – it’s not just for </a:t>
            </a:r>
            <a:br>
              <a:rPr lang="en-US" sz="1800" dirty="0"/>
            </a:br>
            <a:r>
              <a:rPr lang="en-US" sz="1800" dirty="0"/>
              <a:t>college anymore</a:t>
            </a:r>
            <a:br>
              <a:rPr lang="en-US" sz="3200" dirty="0"/>
            </a:br>
            <a:r>
              <a:rPr lang="en-US" dirty="0"/>
              <a:t>529 plans: beyond the basics</a:t>
            </a:r>
            <a:endParaRPr lang="en-US" sz="3200" dirty="0"/>
          </a:p>
          <a:p>
            <a:pPr lvl="2"/>
            <a:r>
              <a:rPr lang="en-US" dirty="0"/>
              <a:t>Month XX, 2025</a:t>
            </a:r>
          </a:p>
        </p:txBody>
      </p:sp>
      <p:pic>
        <p:nvPicPr>
          <p:cNvPr id="10" name="Picture Placeholder 9">
            <a:extLst>
              <a:ext uri="{FF2B5EF4-FFF2-40B4-BE49-F238E27FC236}">
                <a16:creationId xmlns:a16="http://schemas.microsoft.com/office/drawing/2014/main" id="{8BBA3BC1-D4A2-4930-9C42-B37965BBC324}"/>
              </a:ext>
            </a:extLst>
          </p:cNvPr>
          <p:cNvPicPr>
            <a:picLocks noGrp="1" noChangeAspect="1"/>
          </p:cNvPicPr>
          <p:nvPr>
            <p:ph type="pic" sz="quarter" idx="27"/>
          </p:nvPr>
        </p:nvPicPr>
        <p:blipFill rotWithShape="1">
          <a:blip r:embed="rId3">
            <a:extLst>
              <a:ext uri="{28A0092B-C50C-407E-A947-70E740481C1C}">
                <a14:useLocalDpi xmlns:a14="http://schemas.microsoft.com/office/drawing/2010/main" val="0"/>
              </a:ext>
            </a:extLst>
          </a:blip>
          <a:srcRect l="27091" r="27091"/>
          <a:stretch/>
        </p:blipFill>
        <p:spPr>
          <a:xfrm>
            <a:off x="5121275" y="0"/>
            <a:ext cx="4022725" cy="5853113"/>
          </a:xfrm>
          <a:prstGeom prst="rect">
            <a:avLst/>
          </a:prstGeom>
        </p:spPr>
      </p:pic>
      <p:pic>
        <p:nvPicPr>
          <p:cNvPr id="11" name="Picture 12" descr="HESAA_4C_neg">
            <a:extLst>
              <a:ext uri="{FF2B5EF4-FFF2-40B4-BE49-F238E27FC236}">
                <a16:creationId xmlns:a16="http://schemas.microsoft.com/office/drawing/2014/main" id="{F22059DE-A214-40B3-8751-084BD3AEC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36423" y="4948341"/>
            <a:ext cx="1704605" cy="7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a:extLst>
              <a:ext uri="{FF2B5EF4-FFF2-40B4-BE49-F238E27FC236}">
                <a16:creationId xmlns:a16="http://schemas.microsoft.com/office/drawing/2014/main" id="{807516EA-706E-4835-B2E9-BCC7FFDE7914}"/>
              </a:ext>
            </a:extLst>
          </p:cNvPr>
          <p:cNvSpPr txBox="1">
            <a:spLocks/>
          </p:cNvSpPr>
          <p:nvPr/>
        </p:nvSpPr>
        <p:spPr>
          <a:xfrm>
            <a:off x="457200" y="3533838"/>
            <a:ext cx="2286000" cy="716280"/>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1000" b="1" kern="1200">
                <a:solidFill>
                  <a:schemeClr val="tx1"/>
                </a:solidFill>
                <a:latin typeface="+mn-lt"/>
                <a:ea typeface="+mn-ea"/>
                <a:cs typeface="+mn-cs"/>
              </a:defRPr>
            </a:lvl1pPr>
            <a:lvl2pPr marL="0" indent="0" algn="l" defTabSz="914400" rtl="0" eaLnBrk="1" latinLnBrk="0" hangingPunct="1">
              <a:spcBef>
                <a:spcPts val="0"/>
              </a:spcBef>
              <a:buFont typeface="Arial" panose="020B0604020202020204" pitchFamily="34" charset="0"/>
              <a:buNone/>
              <a:defRPr sz="900" kern="1200">
                <a:solidFill>
                  <a:schemeClr val="tx1"/>
                </a:solidFill>
                <a:latin typeface="+mn-lt"/>
                <a:ea typeface="+mn-ea"/>
                <a:cs typeface="+mn-cs"/>
              </a:defRPr>
            </a:lvl2pPr>
            <a:lvl3pPr marL="0" indent="0" algn="l" defTabSz="914400" rtl="0" eaLnBrk="1" latinLnBrk="0" hangingPunct="1">
              <a:spcBef>
                <a:spcPts val="0"/>
              </a:spcBef>
              <a:buFont typeface="Arial" panose="020B0604020202020204" pitchFamily="34" charset="0"/>
              <a:buNone/>
              <a:defRPr sz="900" kern="1200">
                <a:solidFill>
                  <a:schemeClr val="tx1"/>
                </a:solidFill>
                <a:latin typeface="+mn-lt"/>
                <a:ea typeface="+mn-ea"/>
                <a:cs typeface="+mn-cs"/>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kern="1200">
                <a:solidFill>
                  <a:schemeClr val="tx1"/>
                </a:solidFill>
                <a:latin typeface="+mn-lt"/>
                <a:ea typeface="+mn-ea"/>
                <a:cs typeface="+mn-cs"/>
              </a:defRPr>
            </a:lvl4pPr>
            <a:lvl5pPr marL="0" indent="0" algn="l" defTabSz="914400" rtl="0" eaLnBrk="1" latinLnBrk="0" hangingPunct="1">
              <a:spcBef>
                <a:spcPts val="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Name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Use Soft Returns (shift + enter)</a:t>
            </a:r>
            <a:br>
              <a:rPr kumimoji="0" lang="en-US" sz="1200" b="0" i="0" u="none" strike="noStrike" kern="1200" cap="none" spc="0" normalizeH="0" baseline="0" noProof="0">
                <a:ln>
                  <a:noFill/>
                </a:ln>
                <a:solidFill>
                  <a:srgbClr val="000000"/>
                </a:solidFill>
                <a:effectLst/>
                <a:uLnTx/>
                <a:uFillTx/>
                <a:latin typeface="Arial"/>
                <a:ea typeface="+mn-ea"/>
                <a:cs typeface="+mn-cs"/>
              </a:rPr>
            </a:br>
            <a:r>
              <a:rPr kumimoji="0" lang="en-US" sz="1200" b="0" i="0" u="none" strike="noStrike" kern="1200" cap="none" spc="0" normalizeH="0" baseline="0" noProof="0">
                <a:ln>
                  <a:noFill/>
                </a:ln>
                <a:solidFill>
                  <a:srgbClr val="000000"/>
                </a:solidFill>
                <a:effectLst/>
                <a:uLnTx/>
                <a:uFillTx/>
                <a:latin typeface="Arial"/>
                <a:ea typeface="+mn-ea"/>
                <a:cs typeface="+mn-cs"/>
              </a:rPr>
              <a:t>To Accommodate Up to </a:t>
            </a:r>
            <a:br>
              <a:rPr kumimoji="0" lang="en-US" sz="1200" b="0" i="0" u="none" strike="noStrike" kern="1200" cap="none" spc="0" normalizeH="0" baseline="0" noProof="0">
                <a:ln>
                  <a:noFill/>
                </a:ln>
                <a:solidFill>
                  <a:srgbClr val="000000"/>
                </a:solidFill>
                <a:effectLst/>
                <a:uLnTx/>
                <a:uFillTx/>
                <a:latin typeface="Arial"/>
                <a:ea typeface="+mn-ea"/>
                <a:cs typeface="+mn-cs"/>
              </a:rPr>
            </a:br>
            <a:r>
              <a:rPr kumimoji="0" lang="en-US" sz="1200" b="0" i="0" u="none" strike="noStrike" kern="1200" cap="none" spc="0" normalizeH="0" baseline="0" noProof="0">
                <a:ln>
                  <a:noFill/>
                </a:ln>
                <a:solidFill>
                  <a:srgbClr val="000000"/>
                </a:solidFill>
                <a:effectLst/>
                <a:uLnTx/>
                <a:uFillTx/>
                <a:latin typeface="Arial"/>
                <a:ea typeface="+mn-ea"/>
                <a:cs typeface="+mn-cs"/>
              </a:rPr>
              <a:t>3 Lines of Title</a:t>
            </a:r>
            <a:br>
              <a:rPr kumimoji="0" lang="en-US" sz="1200" b="0" i="0" u="none" strike="noStrike" kern="1200" cap="none" spc="0" normalizeH="0" baseline="0" noProof="0">
                <a:ln>
                  <a:noFill/>
                </a:ln>
                <a:solidFill>
                  <a:srgbClr val="000000"/>
                </a:solidFill>
                <a:effectLst/>
                <a:uLnTx/>
                <a:uFillTx/>
                <a:latin typeface="Arial"/>
                <a:ea typeface="+mn-ea"/>
                <a:cs typeface="+mn-cs"/>
              </a:rPr>
            </a:br>
            <a:r>
              <a:rPr kumimoji="0" lang="en-US" sz="1200" b="0" i="0" u="none" strike="noStrike" kern="1200" cap="none" spc="0" normalizeH="0" baseline="0" noProof="0">
                <a:ln>
                  <a:noFill/>
                </a:ln>
                <a:solidFill>
                  <a:srgbClr val="000000"/>
                </a:solidFill>
                <a:effectLst/>
                <a:uLnTx/>
                <a:uFillTx/>
                <a:latin typeface="Arial"/>
                <a:ea typeface="+mn-ea"/>
                <a:cs typeface="+mn-cs"/>
              </a:rPr>
              <a:t>Email/Phone number</a:t>
            </a:r>
          </a:p>
        </p:txBody>
      </p:sp>
    </p:spTree>
    <p:extLst>
      <p:ext uri="{BB962C8B-B14F-4D97-AF65-F5344CB8AC3E}">
        <p14:creationId xmlns:p14="http://schemas.microsoft.com/office/powerpoint/2010/main" val="403696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DA074-75A2-865D-762F-77E49C8ACFF7}"/>
              </a:ext>
            </a:extLst>
          </p:cNvPr>
          <p:cNvPicPr>
            <a:picLocks noChangeAspect="1"/>
          </p:cNvPicPr>
          <p:nvPr/>
        </p:nvPicPr>
        <p:blipFill>
          <a:blip r:embed="rId4"/>
          <a:stretch>
            <a:fillRect/>
          </a:stretch>
        </p:blipFill>
        <p:spPr>
          <a:xfrm>
            <a:off x="-1" y="-298"/>
            <a:ext cx="9144396" cy="6858297"/>
          </a:xfrm>
          <a:prstGeom prst="rect">
            <a:avLst/>
          </a:prstGeom>
        </p:spPr>
      </p:pic>
    </p:spTree>
    <p:extLst>
      <p:ext uri="{BB962C8B-B14F-4D97-AF65-F5344CB8AC3E}">
        <p14:creationId xmlns:p14="http://schemas.microsoft.com/office/powerpoint/2010/main" val="53540036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CCB5B6-BD28-70AF-04F1-78FB84DE59FB}"/>
              </a:ext>
            </a:extLst>
          </p:cNvPr>
          <p:cNvSpPr>
            <a:spLocks noGrp="1"/>
          </p:cNvSpPr>
          <p:nvPr>
            <p:ph type="body" sz="quarter" idx="11"/>
          </p:nvPr>
        </p:nvSpPr>
        <p:spPr>
          <a:xfrm>
            <a:off x="723450" y="860612"/>
            <a:ext cx="5029200" cy="523220"/>
          </a:xfrm>
        </p:spPr>
        <p:txBody>
          <a:bodyPr/>
          <a:lstStyle/>
          <a:p>
            <a:r>
              <a:rPr lang="en-US"/>
              <a:t>Saving for Education</a:t>
            </a:r>
          </a:p>
        </p:txBody>
      </p:sp>
    </p:spTree>
    <p:extLst>
      <p:ext uri="{BB962C8B-B14F-4D97-AF65-F5344CB8AC3E}">
        <p14:creationId xmlns:p14="http://schemas.microsoft.com/office/powerpoint/2010/main" val="4125581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C54B0F-B0A6-40C6-9C50-2B3C1CE2D1EC}"/>
              </a:ext>
            </a:extLst>
          </p:cNvPr>
          <p:cNvSpPr>
            <a:spLocks noGrp="1"/>
          </p:cNvSpPr>
          <p:nvPr>
            <p:ph type="body" sz="quarter" idx="32"/>
          </p:nvPr>
        </p:nvSpPr>
        <p:spPr/>
        <p:txBody>
          <a:bodyPr/>
          <a:lstStyle/>
          <a:p>
            <a:r>
              <a:rPr lang="en-US" dirty="0"/>
              <a:t>A Vehicle to Help You Save</a:t>
            </a:r>
          </a:p>
        </p:txBody>
      </p:sp>
      <p:sp>
        <p:nvSpPr>
          <p:cNvPr id="8" name="Text Box 6">
            <a:extLst>
              <a:ext uri="{FF2B5EF4-FFF2-40B4-BE49-F238E27FC236}">
                <a16:creationId xmlns:a16="http://schemas.microsoft.com/office/drawing/2014/main" id="{083E7A42-A681-44A0-BDEB-2C9368651320}"/>
              </a:ext>
            </a:extLst>
          </p:cNvPr>
          <p:cNvSpPr txBox="1">
            <a:spLocks noChangeArrowheads="1"/>
          </p:cNvSpPr>
          <p:nvPr/>
        </p:nvSpPr>
        <p:spPr bwMode="gray">
          <a:xfrm>
            <a:off x="3061252" y="2348912"/>
            <a:ext cx="580894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7200" b="1" dirty="0">
                <a:solidFill>
                  <a:schemeClr val="tx1">
                    <a:lumMod val="85000"/>
                    <a:lumOff val="15000"/>
                  </a:schemeClr>
                </a:solidFill>
                <a:latin typeface="Arial Narrow" panose="020B0606020202030204" pitchFamily="34" charset="0"/>
              </a:rPr>
              <a:t>529 College </a:t>
            </a:r>
          </a:p>
          <a:p>
            <a:pPr eaLnBrk="1" hangingPunct="1"/>
            <a:r>
              <a:rPr lang="en-US" sz="7200" b="1" dirty="0">
                <a:solidFill>
                  <a:schemeClr val="tx1">
                    <a:lumMod val="85000"/>
                    <a:lumOff val="15000"/>
                  </a:schemeClr>
                </a:solidFill>
                <a:latin typeface="Arial Narrow" panose="020B0606020202030204" pitchFamily="34" charset="0"/>
              </a:rPr>
              <a:t>Savings Plans</a:t>
            </a:r>
            <a:endParaRPr lang="pl-PL" sz="7200" b="1" dirty="0">
              <a:solidFill>
                <a:schemeClr val="tx1">
                  <a:lumMod val="85000"/>
                  <a:lumOff val="15000"/>
                </a:schemeClr>
              </a:solidFill>
              <a:latin typeface="Arial Narrow" panose="020B0606020202030204" pitchFamily="34" charset="0"/>
            </a:endParaRPr>
          </a:p>
        </p:txBody>
      </p:sp>
      <p:pic>
        <p:nvPicPr>
          <p:cNvPr id="5" name="Graphic 4">
            <a:extLst>
              <a:ext uri="{FF2B5EF4-FFF2-40B4-BE49-F238E27FC236}">
                <a16:creationId xmlns:a16="http://schemas.microsoft.com/office/drawing/2014/main" id="{7247ED15-9FA9-48E5-B514-8A886090BE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770" y="2477366"/>
            <a:ext cx="1903267" cy="1903267"/>
          </a:xfrm>
          <a:prstGeom prst="rect">
            <a:avLst/>
          </a:prstGeom>
        </p:spPr>
      </p:pic>
    </p:spTree>
    <p:extLst>
      <p:ext uri="{BB962C8B-B14F-4D97-AF65-F5344CB8AC3E}">
        <p14:creationId xmlns:p14="http://schemas.microsoft.com/office/powerpoint/2010/main" val="247834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86968D5-58D8-4CB0-8CD5-7CBD6405D692}"/>
              </a:ext>
            </a:extLst>
          </p:cNvPr>
          <p:cNvSpPr txBox="1">
            <a:spLocks/>
          </p:cNvSpPr>
          <p:nvPr/>
        </p:nvSpPr>
        <p:spPr>
          <a:xfrm>
            <a:off x="304240" y="1562385"/>
            <a:ext cx="8472207" cy="243713"/>
          </a:xfrm>
          <a:prstGeom prst="rect">
            <a:avLst/>
          </a:prstGeom>
        </p:spPr>
        <p:txBody>
          <a:bodyPr lIns="0" tIns="0" rIns="0" bIns="0" anchor="b" anchorCtr="0">
            <a:no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lang="en-US" sz="2000" b="0" kern="1200" dirty="0" smtClean="0">
                <a:solidFill>
                  <a:schemeClr val="accent1"/>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marR="0" lvl="0" indent="0" algn="l" defTabSz="914400" rtl="0" eaLnBrk="1" fontAlgn="auto" latinLnBrk="0" hangingPunct="1">
              <a:lnSpc>
                <a:spcPct val="100000"/>
              </a:lnSpc>
              <a:spcBef>
                <a:spcPct val="20000"/>
              </a:spcBef>
              <a:spcAft>
                <a:spcPts val="200"/>
              </a:spcAft>
              <a:buClrTx/>
              <a:buSzTx/>
              <a:buFont typeface="Arial"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a:ea typeface="+mn-ea"/>
                <a:cs typeface="+mn-cs"/>
              </a:rPr>
              <a:t>A state-sponsored tuition program designed to provide tax incentives to encourage families to save for the high cost of education – especially college.</a:t>
            </a:r>
          </a:p>
        </p:txBody>
      </p:sp>
      <p:pic>
        <p:nvPicPr>
          <p:cNvPr id="7" name="Picture 1095" descr="56992135_4_lg">
            <a:extLst>
              <a:ext uri="{FF2B5EF4-FFF2-40B4-BE49-F238E27FC236}">
                <a16:creationId xmlns:a16="http://schemas.microsoft.com/office/drawing/2014/main" id="{444D2B8E-37E3-4F01-8FBE-EFDBFACC5B6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gray">
          <a:xfrm>
            <a:off x="5229127" y="2743200"/>
            <a:ext cx="3610073" cy="20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4">
            <a:extLst>
              <a:ext uri="{FF2B5EF4-FFF2-40B4-BE49-F238E27FC236}">
                <a16:creationId xmlns:a16="http://schemas.microsoft.com/office/drawing/2014/main" id="{0982074F-4261-458F-BDA3-71542F9A22D6}"/>
              </a:ext>
            </a:extLst>
          </p:cNvPr>
          <p:cNvSpPr txBox="1">
            <a:spLocks/>
          </p:cNvSpPr>
          <p:nvPr/>
        </p:nvSpPr>
        <p:spPr>
          <a:xfrm>
            <a:off x="685800" y="2655315"/>
            <a:ext cx="4418172" cy="2554545"/>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200" kern="1200">
                <a:solidFill>
                  <a:srgbClr val="00A0D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buFont typeface="Arial" panose="020B0604020202020204" pitchFamily="34" charset="0"/>
              <a:buNone/>
              <a:defRPr sz="1300" b="1" kern="1200">
                <a:solidFill>
                  <a:srgbClr val="00A0DC"/>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buFont typeface="Arial" panose="020B0604020202020204" pitchFamily="34" charset="0"/>
              <a:buNone/>
              <a:defRPr sz="1200" kern="1200">
                <a:solidFill>
                  <a:srgbClr val="00A0D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3769FF"/>
                </a:solidFill>
                <a:effectLst/>
                <a:uLnTx/>
                <a:uFillTx/>
                <a:latin typeface="Arial" charset="0"/>
                <a:ea typeface="+mn-ea"/>
                <a:cs typeface="Arial" panose="020B0604020202020204" pitchFamily="34" charset="0"/>
              </a:rPr>
              <a:t>Our daughter is only in preschool now but with the rising cost of a college</a:t>
            </a:r>
            <a:r>
              <a:rPr kumimoji="0" lang="pl-PL" sz="2400" b="1" i="0" u="none" strike="noStrike" kern="1200" cap="none" spc="0" normalizeH="0" baseline="0" noProof="0" dirty="0">
                <a:ln>
                  <a:noFill/>
                </a:ln>
                <a:solidFill>
                  <a:srgbClr val="3769FF"/>
                </a:solidFill>
                <a:effectLst/>
                <a:uLnTx/>
                <a:uFillTx/>
                <a:latin typeface="Arial" charset="0"/>
                <a:ea typeface="+mn-ea"/>
                <a:cs typeface="Arial" panose="020B0604020202020204" pitchFamily="34" charset="0"/>
              </a:rPr>
              <a:t> </a:t>
            </a:r>
            <a:r>
              <a:rPr kumimoji="0" lang="en-US" sz="2400" b="1" i="0" u="none" strike="noStrike" kern="1200" cap="none" spc="0" normalizeH="0" baseline="0" noProof="0" dirty="0">
                <a:ln>
                  <a:noFill/>
                </a:ln>
                <a:solidFill>
                  <a:srgbClr val="3769FF"/>
                </a:solidFill>
                <a:effectLst/>
                <a:uLnTx/>
                <a:uFillTx/>
                <a:latin typeface="Arial" charset="0"/>
                <a:ea typeface="+mn-ea"/>
                <a:cs typeface="Arial" panose="020B0604020202020204" pitchFamily="34" charset="0"/>
              </a:rPr>
              <a:t>education, it</a:t>
            </a:r>
            <a:r>
              <a:rPr kumimoji="0" lang="ja-JP" altLang="en-US" sz="2400" b="1" i="0" u="none" strike="noStrike" kern="1200" cap="none" spc="0" normalizeH="0" baseline="0" noProof="0" dirty="0">
                <a:ln>
                  <a:noFill/>
                </a:ln>
                <a:solidFill>
                  <a:srgbClr val="3769FF"/>
                </a:solidFill>
                <a:effectLst/>
                <a:uLnTx/>
                <a:uFillTx/>
                <a:latin typeface="Arial" charset="0"/>
                <a:ea typeface="+mn-ea"/>
                <a:cs typeface="Arial" panose="020B0604020202020204" pitchFamily="34" charset="0"/>
              </a:rPr>
              <a:t>’</a:t>
            </a:r>
            <a:r>
              <a:rPr kumimoji="0" lang="en-US" sz="2400" b="1" i="0" u="none" strike="noStrike" kern="1200" cap="none" spc="0" normalizeH="0" baseline="0" noProof="0" dirty="0">
                <a:ln>
                  <a:noFill/>
                </a:ln>
                <a:solidFill>
                  <a:srgbClr val="3769FF"/>
                </a:solidFill>
                <a:effectLst/>
                <a:uLnTx/>
                <a:uFillTx/>
                <a:latin typeface="Arial" charset="0"/>
                <a:ea typeface="+mn-ea"/>
                <a:cs typeface="Arial" panose="020B0604020202020204" pitchFamily="34" charset="0"/>
              </a:rPr>
              <a:t>s important for our family to invest in her future now.</a:t>
            </a:r>
            <a:r>
              <a:rPr kumimoji="0" lang="ja-JP" altLang="en-US" sz="2400" b="1" i="0" u="none" strike="noStrike" kern="1200" cap="none" spc="0" normalizeH="0" baseline="0" noProof="0" dirty="0">
                <a:ln>
                  <a:noFill/>
                </a:ln>
                <a:solidFill>
                  <a:srgbClr val="3769FF"/>
                </a:solidFill>
                <a:effectLst/>
                <a:uLnTx/>
                <a:uFillTx/>
                <a:latin typeface="Arial" charset="0"/>
                <a:ea typeface="+mn-ea"/>
                <a:cs typeface="Arial" panose="020B0604020202020204" pitchFamily="34" charset="0"/>
              </a:rPr>
              <a:t>”</a:t>
            </a:r>
            <a:endParaRPr kumimoji="0" lang="en-US" sz="2400" b="1" i="0" u="none" strike="noStrike" kern="1200" cap="none" spc="0" normalizeH="0" baseline="0" noProof="0" dirty="0">
              <a:ln>
                <a:noFill/>
              </a:ln>
              <a:solidFill>
                <a:srgbClr val="3769FF"/>
              </a:solidFill>
              <a:effectLst/>
              <a:uLnTx/>
              <a:uFillTx/>
              <a:latin typeface="Arial"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A0DC"/>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3C36F71-9BBA-47A8-B2E2-61BB2859084F}"/>
              </a:ext>
            </a:extLst>
          </p:cNvPr>
          <p:cNvSpPr txBox="1"/>
          <p:nvPr/>
        </p:nvSpPr>
        <p:spPr>
          <a:xfrm>
            <a:off x="274320" y="2472925"/>
            <a:ext cx="353568" cy="407941"/>
          </a:xfrm>
          <a:prstGeom prst="rect">
            <a:avLst/>
          </a:prstGeom>
          <a:noFill/>
        </p:spPr>
        <p:txBody>
          <a:bodyPr wrap="square" lIns="0" tIns="0" rIns="0" bIns="0" rtlCol="0">
            <a:no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6000" b="1" i="0" u="none" strike="noStrike" kern="1200" cap="none" spc="-20" normalizeH="0" baseline="0" noProof="0" dirty="0">
                <a:ln>
                  <a:noFill/>
                </a:ln>
                <a:solidFill>
                  <a:srgbClr val="3769FF"/>
                </a:solidFill>
                <a:effectLst/>
                <a:uLnTx/>
                <a:uFillTx/>
                <a:latin typeface="Arial" panose="020B0604020202020204" pitchFamily="34" charset="0"/>
                <a:ea typeface="+mn-ea"/>
                <a:cs typeface="Arial" panose="020B0604020202020204" pitchFamily="34" charset="0"/>
              </a:rPr>
              <a:t>“</a:t>
            </a:r>
          </a:p>
        </p:txBody>
      </p:sp>
      <p:sp>
        <p:nvSpPr>
          <p:cNvPr id="10" name="Text Placeholder 3">
            <a:extLst>
              <a:ext uri="{FF2B5EF4-FFF2-40B4-BE49-F238E27FC236}">
                <a16:creationId xmlns:a16="http://schemas.microsoft.com/office/drawing/2014/main" id="{E39B7741-1AC4-4346-BC65-62B6162880BB}"/>
              </a:ext>
            </a:extLst>
          </p:cNvPr>
          <p:cNvSpPr txBox="1">
            <a:spLocks/>
          </p:cNvSpPr>
          <p:nvPr/>
        </p:nvSpPr>
        <p:spPr>
          <a:xfrm>
            <a:off x="274320" y="429768"/>
            <a:ext cx="6400800" cy="6400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1800" b="1" dirty="0">
                <a:highlight>
                  <a:srgbClr val="FFFFFF"/>
                </a:highlight>
              </a:rPr>
              <a:t>What is a 529 savings plan?</a:t>
            </a:r>
          </a:p>
        </p:txBody>
      </p:sp>
    </p:spTree>
    <p:extLst>
      <p:ext uri="{BB962C8B-B14F-4D97-AF65-F5344CB8AC3E}">
        <p14:creationId xmlns:p14="http://schemas.microsoft.com/office/powerpoint/2010/main" val="2386834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4638" y="2119283"/>
            <a:ext cx="2514600" cy="370840"/>
          </a:xfrm>
          <a:prstGeom prst="rect">
            <a:avLst/>
          </a:prstGeom>
          <a:solidFill>
            <a:srgbClr val="3769FF"/>
          </a:solidFill>
        </p:spPr>
        <p:txBody>
          <a:bodyPr vert="horz" wrap="square" lIns="0" tIns="76835" rIns="0" bIns="0" rtlCol="0">
            <a:spAutoFit/>
          </a:bodyPr>
          <a:lstStyle/>
          <a:p>
            <a:pPr marL="91440">
              <a:lnSpc>
                <a:spcPct val="100000"/>
              </a:lnSpc>
              <a:spcBef>
                <a:spcPts val="605"/>
              </a:spcBef>
            </a:pPr>
            <a:r>
              <a:rPr sz="1400" b="1" spc="-20">
                <a:solidFill>
                  <a:srgbClr val="FFFFFF"/>
                </a:solidFill>
                <a:latin typeface="Arial"/>
                <a:cs typeface="Arial"/>
              </a:rPr>
              <a:t>Tax</a:t>
            </a:r>
            <a:r>
              <a:rPr sz="1400" b="1" spc="-60">
                <a:solidFill>
                  <a:srgbClr val="FFFFFF"/>
                </a:solidFill>
                <a:latin typeface="Arial"/>
                <a:cs typeface="Arial"/>
              </a:rPr>
              <a:t> </a:t>
            </a:r>
            <a:r>
              <a:rPr sz="1400" b="1" spc="-10">
                <a:solidFill>
                  <a:srgbClr val="FFFFFF"/>
                </a:solidFill>
                <a:latin typeface="Arial"/>
                <a:cs typeface="Arial"/>
              </a:rPr>
              <a:t>advantages</a:t>
            </a:r>
            <a:endParaRPr sz="1400">
              <a:latin typeface="Arial"/>
              <a:cs typeface="Arial"/>
            </a:endParaRPr>
          </a:p>
        </p:txBody>
      </p:sp>
      <p:sp>
        <p:nvSpPr>
          <p:cNvPr id="4" name="object 4"/>
          <p:cNvSpPr txBox="1"/>
          <p:nvPr/>
        </p:nvSpPr>
        <p:spPr>
          <a:xfrm>
            <a:off x="2926397" y="2119283"/>
            <a:ext cx="2514600" cy="370840"/>
          </a:xfrm>
          <a:prstGeom prst="rect">
            <a:avLst/>
          </a:prstGeom>
          <a:solidFill>
            <a:srgbClr val="00A096"/>
          </a:solidFill>
        </p:spPr>
        <p:txBody>
          <a:bodyPr vert="horz" wrap="square" lIns="0" tIns="76835" rIns="0" bIns="0" rtlCol="0">
            <a:spAutoFit/>
          </a:bodyPr>
          <a:lstStyle/>
          <a:p>
            <a:pPr marL="90805">
              <a:lnSpc>
                <a:spcPct val="100000"/>
              </a:lnSpc>
              <a:spcBef>
                <a:spcPts val="605"/>
              </a:spcBef>
            </a:pPr>
            <a:r>
              <a:rPr sz="1400" b="1" spc="-10">
                <a:solidFill>
                  <a:srgbClr val="FFFFFF"/>
                </a:solidFill>
                <a:latin typeface="Arial"/>
                <a:cs typeface="Arial"/>
              </a:rPr>
              <a:t>Flexibility</a:t>
            </a:r>
            <a:endParaRPr sz="1400">
              <a:latin typeface="Arial"/>
              <a:cs typeface="Arial"/>
            </a:endParaRPr>
          </a:p>
        </p:txBody>
      </p:sp>
      <p:sp>
        <p:nvSpPr>
          <p:cNvPr id="5" name="object 5"/>
          <p:cNvSpPr txBox="1"/>
          <p:nvPr/>
        </p:nvSpPr>
        <p:spPr>
          <a:xfrm>
            <a:off x="5578157" y="2119283"/>
            <a:ext cx="2514600" cy="370840"/>
          </a:xfrm>
          <a:prstGeom prst="rect">
            <a:avLst/>
          </a:prstGeom>
          <a:solidFill>
            <a:srgbClr val="FF6035"/>
          </a:solidFill>
        </p:spPr>
        <p:txBody>
          <a:bodyPr vert="horz" wrap="square" lIns="0" tIns="76835" rIns="0" bIns="0" rtlCol="0">
            <a:spAutoFit/>
          </a:bodyPr>
          <a:lstStyle/>
          <a:p>
            <a:pPr marL="90805">
              <a:lnSpc>
                <a:spcPct val="100000"/>
              </a:lnSpc>
              <a:spcBef>
                <a:spcPts val="605"/>
              </a:spcBef>
            </a:pPr>
            <a:r>
              <a:rPr sz="1400" b="1" spc="-10">
                <a:solidFill>
                  <a:srgbClr val="FFFFFF"/>
                </a:solidFill>
                <a:latin typeface="Arial"/>
                <a:cs typeface="Arial"/>
              </a:rPr>
              <a:t>Options</a:t>
            </a:r>
            <a:endParaRPr sz="1400">
              <a:latin typeface="Arial"/>
              <a:cs typeface="Arial"/>
            </a:endParaRPr>
          </a:p>
        </p:txBody>
      </p:sp>
      <p:sp>
        <p:nvSpPr>
          <p:cNvPr id="6" name="object 6"/>
          <p:cNvSpPr txBox="1"/>
          <p:nvPr/>
        </p:nvSpPr>
        <p:spPr>
          <a:xfrm>
            <a:off x="274638" y="2490123"/>
            <a:ext cx="2514600" cy="1489575"/>
          </a:xfrm>
          <a:prstGeom prst="rect">
            <a:avLst/>
          </a:prstGeom>
          <a:solidFill>
            <a:srgbClr val="DDEAFF">
              <a:alpha val="19999"/>
            </a:srgbClr>
          </a:solidFill>
        </p:spPr>
        <p:txBody>
          <a:bodyPr vert="horz" wrap="square" lIns="0" tIns="47625" rIns="0" bIns="0" rtlCol="0">
            <a:spAutoFit/>
          </a:bodyPr>
          <a:lstStyle/>
          <a:p>
            <a:pPr marL="228600" marR="120650" indent="-137160">
              <a:lnSpc>
                <a:spcPct val="98600"/>
              </a:lnSpc>
              <a:spcBef>
                <a:spcPts val="375"/>
              </a:spcBef>
              <a:buClr>
                <a:srgbClr val="3769FF"/>
              </a:buClr>
              <a:buSzPct val="107142"/>
              <a:buChar char="•"/>
              <a:tabLst>
                <a:tab pos="228600" algn="l"/>
              </a:tabLst>
            </a:pPr>
            <a:r>
              <a:rPr sz="1400" dirty="0">
                <a:latin typeface="Arial"/>
                <a:cs typeface="Arial"/>
              </a:rPr>
              <a:t>Withdrawals</a:t>
            </a:r>
            <a:r>
              <a:rPr sz="1400" spc="-25" dirty="0">
                <a:latin typeface="Arial"/>
                <a:cs typeface="Arial"/>
              </a:rPr>
              <a:t> </a:t>
            </a:r>
            <a:r>
              <a:rPr sz="1400" dirty="0">
                <a:latin typeface="Arial"/>
                <a:cs typeface="Arial"/>
              </a:rPr>
              <a:t>are</a:t>
            </a:r>
            <a:r>
              <a:rPr sz="1400" spc="-25" dirty="0">
                <a:latin typeface="Arial"/>
                <a:cs typeface="Arial"/>
              </a:rPr>
              <a:t> </a:t>
            </a:r>
            <a:r>
              <a:rPr sz="1400" spc="-10" dirty="0">
                <a:latin typeface="Arial"/>
                <a:cs typeface="Arial"/>
              </a:rPr>
              <a:t>federally </a:t>
            </a:r>
            <a:r>
              <a:rPr sz="1400" dirty="0">
                <a:latin typeface="Arial"/>
                <a:cs typeface="Arial"/>
              </a:rPr>
              <a:t>and</a:t>
            </a:r>
            <a:r>
              <a:rPr sz="1400" spc="-20" dirty="0">
                <a:latin typeface="Arial"/>
                <a:cs typeface="Arial"/>
              </a:rPr>
              <a:t> </a:t>
            </a:r>
            <a:r>
              <a:rPr sz="1400" dirty="0">
                <a:latin typeface="Arial"/>
                <a:cs typeface="Arial"/>
              </a:rPr>
              <a:t>state</a:t>
            </a:r>
            <a:r>
              <a:rPr sz="1400" spc="-20" dirty="0">
                <a:latin typeface="Arial"/>
                <a:cs typeface="Arial"/>
              </a:rPr>
              <a:t> </a:t>
            </a:r>
            <a:r>
              <a:rPr sz="1400" dirty="0">
                <a:latin typeface="Arial"/>
                <a:cs typeface="Arial"/>
              </a:rPr>
              <a:t>tax</a:t>
            </a:r>
            <a:r>
              <a:rPr sz="1400" spc="-20" dirty="0">
                <a:latin typeface="Arial"/>
                <a:cs typeface="Arial"/>
              </a:rPr>
              <a:t> </a:t>
            </a:r>
            <a:r>
              <a:rPr sz="1400" dirty="0">
                <a:latin typeface="Arial"/>
                <a:cs typeface="Arial"/>
              </a:rPr>
              <a:t>free,</a:t>
            </a:r>
            <a:r>
              <a:rPr sz="1400" spc="-15" dirty="0">
                <a:latin typeface="Arial"/>
                <a:cs typeface="Arial"/>
              </a:rPr>
              <a:t> </a:t>
            </a:r>
            <a:r>
              <a:rPr sz="1400" spc="-20" dirty="0">
                <a:latin typeface="Arial"/>
                <a:cs typeface="Arial"/>
              </a:rPr>
              <a:t>when </a:t>
            </a:r>
            <a:r>
              <a:rPr sz="1400" dirty="0">
                <a:latin typeface="Arial"/>
                <a:cs typeface="Arial"/>
              </a:rPr>
              <a:t>used</a:t>
            </a:r>
            <a:r>
              <a:rPr sz="1400" spc="-25" dirty="0">
                <a:latin typeface="Arial"/>
                <a:cs typeface="Arial"/>
              </a:rPr>
              <a:t> </a:t>
            </a:r>
            <a:r>
              <a:rPr sz="1400" dirty="0">
                <a:latin typeface="Arial"/>
                <a:cs typeface="Arial"/>
              </a:rPr>
              <a:t>for</a:t>
            </a:r>
            <a:r>
              <a:rPr sz="1400" spc="-25" dirty="0">
                <a:latin typeface="Arial"/>
                <a:cs typeface="Arial"/>
              </a:rPr>
              <a:t> </a:t>
            </a:r>
            <a:r>
              <a:rPr sz="1400" dirty="0">
                <a:latin typeface="Arial"/>
                <a:cs typeface="Arial"/>
              </a:rPr>
              <a:t>qualified</a:t>
            </a:r>
            <a:r>
              <a:rPr sz="1400" spc="-20" dirty="0">
                <a:latin typeface="Arial"/>
                <a:cs typeface="Arial"/>
              </a:rPr>
              <a:t> </a:t>
            </a:r>
            <a:endParaRPr lang="en-US" sz="1400" spc="-20" dirty="0">
              <a:latin typeface="Arial"/>
              <a:cs typeface="Arial"/>
            </a:endParaRPr>
          </a:p>
          <a:p>
            <a:pPr marL="91440" marR="120650">
              <a:lnSpc>
                <a:spcPct val="98600"/>
              </a:lnSpc>
              <a:spcBef>
                <a:spcPts val="375"/>
              </a:spcBef>
              <a:buClr>
                <a:srgbClr val="3769FF"/>
              </a:buClr>
              <a:buSzPct val="107142"/>
              <a:tabLst>
                <a:tab pos="228600" algn="l"/>
              </a:tabLst>
            </a:pPr>
            <a:r>
              <a:rPr lang="en-US" sz="1400" spc="-20" dirty="0">
                <a:latin typeface="Arial"/>
                <a:cs typeface="Arial"/>
              </a:rPr>
              <a:t>   </a:t>
            </a:r>
            <a:r>
              <a:rPr sz="1400" spc="-10" dirty="0">
                <a:latin typeface="Arial"/>
                <a:cs typeface="Arial"/>
              </a:rPr>
              <a:t>expenses</a:t>
            </a:r>
            <a:r>
              <a:rPr lang="en-US" sz="1400" spc="-10" baseline="30000" dirty="0">
                <a:latin typeface="Arial"/>
                <a:cs typeface="Arial"/>
              </a:rPr>
              <a:t>1</a:t>
            </a:r>
            <a:endParaRPr sz="1100" baseline="30000" dirty="0">
              <a:latin typeface="Arial"/>
              <a:cs typeface="Arial"/>
            </a:endParaRPr>
          </a:p>
          <a:p>
            <a:pPr marL="228600" marR="839469" indent="-137160">
              <a:lnSpc>
                <a:spcPct val="101400"/>
              </a:lnSpc>
              <a:spcBef>
                <a:spcPts val="890"/>
              </a:spcBef>
              <a:buClr>
                <a:srgbClr val="3769FF"/>
              </a:buClr>
              <a:buSzPct val="107142"/>
              <a:buChar char="•"/>
              <a:tabLst>
                <a:tab pos="228600" algn="l"/>
              </a:tabLst>
            </a:pPr>
            <a:r>
              <a:rPr sz="1400" dirty="0">
                <a:latin typeface="Arial"/>
                <a:cs typeface="Arial"/>
              </a:rPr>
              <a:t>Gift</a:t>
            </a:r>
            <a:r>
              <a:rPr sz="1400" spc="-20" dirty="0">
                <a:latin typeface="Arial"/>
                <a:cs typeface="Arial"/>
              </a:rPr>
              <a:t> </a:t>
            </a:r>
            <a:r>
              <a:rPr sz="1400" dirty="0">
                <a:latin typeface="Arial"/>
                <a:cs typeface="Arial"/>
              </a:rPr>
              <a:t>and</a:t>
            </a:r>
            <a:r>
              <a:rPr sz="1400" spc="-20" dirty="0">
                <a:latin typeface="Arial"/>
                <a:cs typeface="Arial"/>
              </a:rPr>
              <a:t> </a:t>
            </a:r>
            <a:r>
              <a:rPr sz="1400" dirty="0">
                <a:latin typeface="Arial"/>
                <a:cs typeface="Arial"/>
              </a:rPr>
              <a:t>estate</a:t>
            </a:r>
            <a:r>
              <a:rPr sz="1400" spc="-15" dirty="0">
                <a:latin typeface="Arial"/>
                <a:cs typeface="Arial"/>
              </a:rPr>
              <a:t> </a:t>
            </a:r>
            <a:r>
              <a:rPr sz="1400" spc="-25" dirty="0">
                <a:latin typeface="Arial"/>
                <a:cs typeface="Arial"/>
              </a:rPr>
              <a:t>tax </a:t>
            </a:r>
            <a:r>
              <a:rPr sz="1400" spc="-10" dirty="0">
                <a:latin typeface="Arial"/>
                <a:cs typeface="Arial"/>
              </a:rPr>
              <a:t>opportunitie</a:t>
            </a:r>
            <a:r>
              <a:rPr lang="en-US" sz="1400" spc="-10" dirty="0">
                <a:latin typeface="Arial"/>
                <a:cs typeface="Arial"/>
              </a:rPr>
              <a:t>s</a:t>
            </a:r>
            <a:r>
              <a:rPr lang="en-US" sz="1400" spc="-10" baseline="30000" dirty="0">
                <a:latin typeface="Arial"/>
                <a:cs typeface="Arial"/>
              </a:rPr>
              <a:t>2</a:t>
            </a:r>
            <a:endParaRPr sz="1400" baseline="30000" dirty="0">
              <a:latin typeface="Arial"/>
              <a:cs typeface="Arial"/>
            </a:endParaRPr>
          </a:p>
        </p:txBody>
      </p:sp>
      <p:sp>
        <p:nvSpPr>
          <p:cNvPr id="7" name="object 7"/>
          <p:cNvSpPr txBox="1"/>
          <p:nvPr/>
        </p:nvSpPr>
        <p:spPr>
          <a:xfrm>
            <a:off x="2926397" y="2490123"/>
            <a:ext cx="2514600" cy="1920239"/>
          </a:xfrm>
          <a:prstGeom prst="rect">
            <a:avLst/>
          </a:prstGeom>
          <a:solidFill>
            <a:srgbClr val="D3FBF7">
              <a:alpha val="19999"/>
            </a:srgbClr>
          </a:solidFill>
        </p:spPr>
        <p:txBody>
          <a:bodyPr vert="horz" wrap="square" lIns="0" tIns="44450" rIns="0" bIns="0" rtlCol="0">
            <a:spAutoFit/>
          </a:bodyPr>
          <a:lstStyle/>
          <a:p>
            <a:pPr marL="227329" indent="-136525">
              <a:lnSpc>
                <a:spcPct val="100000"/>
              </a:lnSpc>
              <a:spcBef>
                <a:spcPts val="350"/>
              </a:spcBef>
              <a:buClr>
                <a:srgbClr val="00A096"/>
              </a:buClr>
              <a:buSzPct val="107142"/>
              <a:buChar char="•"/>
              <a:tabLst>
                <a:tab pos="227329" algn="l"/>
              </a:tabLst>
            </a:pPr>
            <a:r>
              <a:rPr sz="1400">
                <a:latin typeface="Arial"/>
                <a:cs typeface="Arial"/>
              </a:rPr>
              <a:t>No</a:t>
            </a:r>
            <a:r>
              <a:rPr sz="1400" spc="-15">
                <a:latin typeface="Arial"/>
                <a:cs typeface="Arial"/>
              </a:rPr>
              <a:t> </a:t>
            </a:r>
            <a:r>
              <a:rPr sz="1400">
                <a:latin typeface="Arial"/>
                <a:cs typeface="Arial"/>
              </a:rPr>
              <a:t>income</a:t>
            </a:r>
            <a:r>
              <a:rPr sz="1400" spc="-15">
                <a:latin typeface="Arial"/>
                <a:cs typeface="Arial"/>
              </a:rPr>
              <a:t> </a:t>
            </a:r>
            <a:r>
              <a:rPr sz="1400" spc="-10">
                <a:latin typeface="Arial"/>
                <a:cs typeface="Arial"/>
              </a:rPr>
              <a:t>limits</a:t>
            </a:r>
            <a:endParaRPr sz="1400">
              <a:latin typeface="Arial"/>
              <a:cs typeface="Arial"/>
            </a:endParaRPr>
          </a:p>
          <a:p>
            <a:pPr marL="227329" indent="-136525">
              <a:lnSpc>
                <a:spcPct val="100000"/>
              </a:lnSpc>
              <a:spcBef>
                <a:spcPts val="815"/>
              </a:spcBef>
              <a:buClr>
                <a:srgbClr val="00A096"/>
              </a:buClr>
              <a:buSzPct val="107142"/>
              <a:buChar char="•"/>
              <a:tabLst>
                <a:tab pos="227329" algn="l"/>
              </a:tabLst>
            </a:pPr>
            <a:r>
              <a:rPr sz="1400">
                <a:latin typeface="Arial"/>
                <a:cs typeface="Arial"/>
              </a:rPr>
              <a:t>No</a:t>
            </a:r>
            <a:r>
              <a:rPr sz="1400" spc="-15">
                <a:latin typeface="Arial"/>
                <a:cs typeface="Arial"/>
              </a:rPr>
              <a:t> </a:t>
            </a:r>
            <a:r>
              <a:rPr sz="1400">
                <a:latin typeface="Arial"/>
                <a:cs typeface="Arial"/>
              </a:rPr>
              <a:t>age</a:t>
            </a:r>
            <a:r>
              <a:rPr sz="1400" spc="-10">
                <a:latin typeface="Arial"/>
                <a:cs typeface="Arial"/>
              </a:rPr>
              <a:t> </a:t>
            </a:r>
            <a:r>
              <a:rPr sz="1400">
                <a:latin typeface="Arial"/>
                <a:cs typeface="Arial"/>
              </a:rPr>
              <a:t>or</a:t>
            </a:r>
            <a:r>
              <a:rPr sz="1400" spc="-15">
                <a:latin typeface="Arial"/>
                <a:cs typeface="Arial"/>
              </a:rPr>
              <a:t> </a:t>
            </a:r>
            <a:r>
              <a:rPr sz="1400">
                <a:latin typeface="Arial"/>
                <a:cs typeface="Arial"/>
              </a:rPr>
              <a:t>time</a:t>
            </a:r>
            <a:r>
              <a:rPr sz="1400" spc="-10">
                <a:latin typeface="Arial"/>
                <a:cs typeface="Arial"/>
              </a:rPr>
              <a:t> restrictions</a:t>
            </a:r>
            <a:endParaRPr sz="1400">
              <a:latin typeface="Arial"/>
              <a:cs typeface="Arial"/>
            </a:endParaRPr>
          </a:p>
          <a:p>
            <a:pPr marL="228600" marR="523875" indent="-137160">
              <a:lnSpc>
                <a:spcPct val="101400"/>
              </a:lnSpc>
              <a:spcBef>
                <a:spcPts val="915"/>
              </a:spcBef>
              <a:buClr>
                <a:srgbClr val="00A096"/>
              </a:buClr>
              <a:buSzPct val="107142"/>
              <a:buChar char="•"/>
              <a:tabLst>
                <a:tab pos="228600" algn="l"/>
              </a:tabLst>
            </a:pPr>
            <a:r>
              <a:rPr sz="1400" spc="-10">
                <a:latin typeface="Arial"/>
                <a:cs typeface="Arial"/>
              </a:rPr>
              <a:t>Ownership/beneficiary changes</a:t>
            </a:r>
            <a:endParaRPr sz="1400">
              <a:latin typeface="Arial"/>
              <a:cs typeface="Arial"/>
            </a:endParaRPr>
          </a:p>
          <a:p>
            <a:pPr marL="227329" indent="-136525">
              <a:lnSpc>
                <a:spcPct val="100000"/>
              </a:lnSpc>
              <a:spcBef>
                <a:spcPts val="910"/>
              </a:spcBef>
              <a:buClr>
                <a:srgbClr val="00A096"/>
              </a:buClr>
              <a:buSzPct val="107142"/>
              <a:buChar char="•"/>
              <a:tabLst>
                <a:tab pos="227329" algn="l"/>
              </a:tabLst>
            </a:pPr>
            <a:r>
              <a:rPr sz="1400">
                <a:latin typeface="Arial"/>
                <a:cs typeface="Arial"/>
              </a:rPr>
              <a:t>Anyone</a:t>
            </a:r>
            <a:r>
              <a:rPr sz="1400" spc="-20">
                <a:latin typeface="Arial"/>
                <a:cs typeface="Arial"/>
              </a:rPr>
              <a:t> </a:t>
            </a:r>
            <a:r>
              <a:rPr sz="1400">
                <a:latin typeface="Arial"/>
                <a:cs typeface="Arial"/>
              </a:rPr>
              <a:t>can</a:t>
            </a:r>
            <a:r>
              <a:rPr sz="1400" spc="-20">
                <a:latin typeface="Arial"/>
                <a:cs typeface="Arial"/>
              </a:rPr>
              <a:t> </a:t>
            </a:r>
            <a:r>
              <a:rPr sz="1400" spc="-10">
                <a:latin typeface="Arial"/>
                <a:cs typeface="Arial"/>
              </a:rPr>
              <a:t>contribute</a:t>
            </a:r>
            <a:endParaRPr sz="1400">
              <a:latin typeface="Arial"/>
              <a:cs typeface="Arial"/>
            </a:endParaRPr>
          </a:p>
        </p:txBody>
      </p:sp>
      <p:sp>
        <p:nvSpPr>
          <p:cNvPr id="8" name="object 8"/>
          <p:cNvSpPr txBox="1"/>
          <p:nvPr/>
        </p:nvSpPr>
        <p:spPr>
          <a:xfrm>
            <a:off x="5578157" y="2490123"/>
            <a:ext cx="2514600" cy="1793439"/>
          </a:xfrm>
          <a:prstGeom prst="rect">
            <a:avLst/>
          </a:prstGeom>
          <a:solidFill>
            <a:srgbClr val="FFE0D2">
              <a:alpha val="19999"/>
            </a:srgbClr>
          </a:solidFill>
        </p:spPr>
        <p:txBody>
          <a:bodyPr vert="horz" wrap="square" lIns="0" tIns="59054" rIns="0" bIns="0" rtlCol="0">
            <a:spAutoFit/>
          </a:bodyPr>
          <a:lstStyle/>
          <a:p>
            <a:pPr marL="228600" marR="455295" indent="-137160">
              <a:lnSpc>
                <a:spcPts val="1610"/>
              </a:lnSpc>
              <a:spcBef>
                <a:spcPts val="464"/>
              </a:spcBef>
              <a:buClr>
                <a:srgbClr val="FF6035"/>
              </a:buClr>
              <a:buSzPct val="107142"/>
              <a:buChar char="•"/>
              <a:tabLst>
                <a:tab pos="228600" algn="l"/>
              </a:tabLst>
            </a:pPr>
            <a:r>
              <a:rPr sz="1400" dirty="0">
                <a:latin typeface="Arial"/>
                <a:cs typeface="Arial"/>
              </a:rPr>
              <a:t>Covers</a:t>
            </a:r>
            <a:r>
              <a:rPr sz="1400" spc="-20" dirty="0">
                <a:latin typeface="Arial"/>
                <a:cs typeface="Arial"/>
              </a:rPr>
              <a:t> </a:t>
            </a:r>
            <a:r>
              <a:rPr sz="1400" dirty="0">
                <a:latin typeface="Arial"/>
                <a:cs typeface="Arial"/>
              </a:rPr>
              <a:t>a</a:t>
            </a:r>
            <a:r>
              <a:rPr sz="1400" spc="-15" dirty="0">
                <a:latin typeface="Arial"/>
                <a:cs typeface="Arial"/>
              </a:rPr>
              <a:t> </a:t>
            </a:r>
            <a:r>
              <a:rPr sz="1400" dirty="0">
                <a:latin typeface="Arial"/>
                <a:cs typeface="Arial"/>
              </a:rPr>
              <a:t>wide</a:t>
            </a:r>
            <a:r>
              <a:rPr sz="1400" spc="-15" dirty="0">
                <a:latin typeface="Arial"/>
                <a:cs typeface="Arial"/>
              </a:rPr>
              <a:t> </a:t>
            </a:r>
            <a:r>
              <a:rPr sz="1400" dirty="0">
                <a:latin typeface="Arial"/>
                <a:cs typeface="Arial"/>
              </a:rPr>
              <a:t>range</a:t>
            </a:r>
            <a:r>
              <a:rPr sz="1400" spc="-15" dirty="0">
                <a:latin typeface="Arial"/>
                <a:cs typeface="Arial"/>
              </a:rPr>
              <a:t> </a:t>
            </a:r>
            <a:r>
              <a:rPr sz="1400" spc="-25" dirty="0">
                <a:latin typeface="Arial"/>
                <a:cs typeface="Arial"/>
              </a:rPr>
              <a:t>of </a:t>
            </a:r>
            <a:r>
              <a:rPr sz="1400" dirty="0">
                <a:latin typeface="Arial"/>
                <a:cs typeface="Arial"/>
              </a:rPr>
              <a:t>college</a:t>
            </a:r>
            <a:r>
              <a:rPr sz="1400" spc="-25" dirty="0">
                <a:latin typeface="Arial"/>
                <a:cs typeface="Arial"/>
              </a:rPr>
              <a:t> </a:t>
            </a:r>
            <a:r>
              <a:rPr sz="1400" spc="-10" dirty="0">
                <a:latin typeface="Arial"/>
                <a:cs typeface="Arial"/>
              </a:rPr>
              <a:t>expenses</a:t>
            </a:r>
            <a:endParaRPr sz="1400" dirty="0">
              <a:latin typeface="Arial"/>
              <a:cs typeface="Arial"/>
            </a:endParaRPr>
          </a:p>
          <a:p>
            <a:pPr marL="227329" indent="-136525">
              <a:lnSpc>
                <a:spcPct val="100000"/>
              </a:lnSpc>
              <a:spcBef>
                <a:spcPts val="865"/>
              </a:spcBef>
              <a:buClr>
                <a:srgbClr val="FF6035"/>
              </a:buClr>
              <a:buSzPct val="107142"/>
              <a:buChar char="•"/>
              <a:tabLst>
                <a:tab pos="227329" algn="l"/>
              </a:tabLst>
            </a:pPr>
            <a:r>
              <a:rPr sz="1400" spc="-10" dirty="0">
                <a:latin typeface="Arial"/>
                <a:cs typeface="Arial"/>
              </a:rPr>
              <a:t>K-</a:t>
            </a:r>
            <a:r>
              <a:rPr sz="1400" spc="-25" dirty="0">
                <a:latin typeface="Arial"/>
                <a:cs typeface="Arial"/>
              </a:rPr>
              <a:t>12</a:t>
            </a:r>
            <a:endParaRPr sz="1400" dirty="0">
              <a:latin typeface="Arial"/>
              <a:cs typeface="Arial"/>
            </a:endParaRPr>
          </a:p>
          <a:p>
            <a:pPr marL="227329" indent="-136525">
              <a:lnSpc>
                <a:spcPct val="100000"/>
              </a:lnSpc>
              <a:spcBef>
                <a:spcPts val="935"/>
              </a:spcBef>
              <a:buClr>
                <a:srgbClr val="FF6035"/>
              </a:buClr>
              <a:buSzPct val="107142"/>
              <a:buChar char="•"/>
              <a:tabLst>
                <a:tab pos="227329" algn="l"/>
              </a:tabLst>
            </a:pPr>
            <a:r>
              <a:rPr sz="1400" dirty="0">
                <a:latin typeface="Arial"/>
                <a:cs typeface="Arial"/>
              </a:rPr>
              <a:t>Apprenticeship</a:t>
            </a:r>
            <a:r>
              <a:rPr sz="1400" spc="-55" dirty="0">
                <a:latin typeface="Arial"/>
                <a:cs typeface="Arial"/>
              </a:rPr>
              <a:t> </a:t>
            </a:r>
            <a:r>
              <a:rPr sz="1400" spc="-10" dirty="0">
                <a:latin typeface="Arial"/>
                <a:cs typeface="Arial"/>
              </a:rPr>
              <a:t>programs</a:t>
            </a:r>
            <a:endParaRPr sz="1400" dirty="0">
              <a:latin typeface="Arial"/>
              <a:cs typeface="Arial"/>
            </a:endParaRPr>
          </a:p>
          <a:p>
            <a:pPr marL="227329" indent="-136525">
              <a:lnSpc>
                <a:spcPct val="100000"/>
              </a:lnSpc>
              <a:spcBef>
                <a:spcPts val="915"/>
              </a:spcBef>
              <a:buClr>
                <a:srgbClr val="FF6035"/>
              </a:buClr>
              <a:buSzPct val="107142"/>
              <a:buChar char="•"/>
              <a:tabLst>
                <a:tab pos="227329" algn="l"/>
              </a:tabLst>
            </a:pPr>
            <a:r>
              <a:rPr sz="1400" dirty="0">
                <a:latin typeface="Arial"/>
                <a:cs typeface="Arial"/>
              </a:rPr>
              <a:t>Student</a:t>
            </a:r>
            <a:r>
              <a:rPr sz="1400" spc="-25" dirty="0">
                <a:latin typeface="Arial"/>
                <a:cs typeface="Arial"/>
              </a:rPr>
              <a:t> </a:t>
            </a:r>
            <a:r>
              <a:rPr sz="1400" dirty="0">
                <a:latin typeface="Arial"/>
                <a:cs typeface="Arial"/>
              </a:rPr>
              <a:t>loan</a:t>
            </a:r>
            <a:r>
              <a:rPr sz="1400" spc="-20" dirty="0">
                <a:latin typeface="Arial"/>
                <a:cs typeface="Arial"/>
              </a:rPr>
              <a:t> </a:t>
            </a:r>
            <a:r>
              <a:rPr sz="1400" spc="-10" dirty="0">
                <a:latin typeface="Arial"/>
                <a:cs typeface="Arial"/>
              </a:rPr>
              <a:t>payments</a:t>
            </a:r>
            <a:endParaRPr sz="1400" dirty="0">
              <a:latin typeface="Arial"/>
              <a:cs typeface="Arial"/>
            </a:endParaRPr>
          </a:p>
          <a:p>
            <a:pPr marL="227329" indent="-136525">
              <a:lnSpc>
                <a:spcPct val="100000"/>
              </a:lnSpc>
              <a:spcBef>
                <a:spcPts val="910"/>
              </a:spcBef>
              <a:buClr>
                <a:srgbClr val="FF6035"/>
              </a:buClr>
              <a:buSzPct val="107142"/>
              <a:buChar char="•"/>
              <a:tabLst>
                <a:tab pos="227329" algn="l"/>
              </a:tabLst>
            </a:pPr>
            <a:r>
              <a:rPr lang="en-US" sz="1400" dirty="0">
                <a:latin typeface="Arial"/>
                <a:cs typeface="Arial"/>
              </a:rPr>
              <a:t>Transfer</a:t>
            </a:r>
            <a:r>
              <a:rPr sz="1400" spc="-25" dirty="0">
                <a:latin typeface="Arial"/>
                <a:cs typeface="Arial"/>
              </a:rPr>
              <a:t> </a:t>
            </a:r>
            <a:r>
              <a:rPr sz="1400" dirty="0">
                <a:latin typeface="Arial"/>
                <a:cs typeface="Arial"/>
              </a:rPr>
              <a:t>to</a:t>
            </a:r>
            <a:r>
              <a:rPr sz="1400" spc="-15" dirty="0">
                <a:latin typeface="Arial"/>
                <a:cs typeface="Arial"/>
              </a:rPr>
              <a:t> </a:t>
            </a:r>
            <a:r>
              <a:rPr sz="1400" dirty="0">
                <a:latin typeface="Arial"/>
                <a:cs typeface="Arial"/>
              </a:rPr>
              <a:t>Roth</a:t>
            </a:r>
            <a:r>
              <a:rPr sz="1400" spc="-15" dirty="0">
                <a:latin typeface="Arial"/>
                <a:cs typeface="Arial"/>
              </a:rPr>
              <a:t> </a:t>
            </a:r>
            <a:r>
              <a:rPr sz="1400" spc="-25" dirty="0">
                <a:latin typeface="Arial"/>
                <a:cs typeface="Arial"/>
              </a:rPr>
              <a:t>IRA</a:t>
            </a:r>
            <a:endParaRPr sz="1400" dirty="0">
              <a:latin typeface="Arial"/>
              <a:cs typeface="Arial"/>
            </a:endParaRPr>
          </a:p>
        </p:txBody>
      </p:sp>
      <p:sp>
        <p:nvSpPr>
          <p:cNvPr id="9" name="object 9"/>
          <p:cNvSpPr txBox="1"/>
          <p:nvPr/>
        </p:nvSpPr>
        <p:spPr>
          <a:xfrm>
            <a:off x="261620" y="1266444"/>
            <a:ext cx="7491730" cy="443230"/>
          </a:xfrm>
          <a:prstGeom prst="rect">
            <a:avLst/>
          </a:prstGeom>
        </p:spPr>
        <p:txBody>
          <a:bodyPr vert="horz" wrap="square" lIns="0" tIns="26670" rIns="0" bIns="0" rtlCol="0">
            <a:spAutoFit/>
          </a:bodyPr>
          <a:lstStyle/>
          <a:p>
            <a:pPr marL="12700" marR="5080">
              <a:lnSpc>
                <a:spcPts val="1610"/>
              </a:lnSpc>
              <a:spcBef>
                <a:spcPts val="210"/>
              </a:spcBef>
            </a:pPr>
            <a:r>
              <a:rPr sz="1400">
                <a:latin typeface="Arial"/>
                <a:cs typeface="Arial"/>
              </a:rPr>
              <a:t>529</a:t>
            </a:r>
            <a:r>
              <a:rPr sz="1400" spc="-40">
                <a:latin typeface="Arial"/>
                <a:cs typeface="Arial"/>
              </a:rPr>
              <a:t> </a:t>
            </a:r>
            <a:r>
              <a:rPr sz="1400">
                <a:latin typeface="Arial"/>
                <a:cs typeface="Arial"/>
              </a:rPr>
              <a:t>savings</a:t>
            </a:r>
            <a:r>
              <a:rPr sz="1400" spc="-30">
                <a:latin typeface="Arial"/>
                <a:cs typeface="Arial"/>
              </a:rPr>
              <a:t> </a:t>
            </a:r>
            <a:r>
              <a:rPr sz="1400">
                <a:latin typeface="Arial"/>
                <a:cs typeface="Arial"/>
              </a:rPr>
              <a:t>plans</a:t>
            </a:r>
            <a:r>
              <a:rPr sz="1400" spc="-25">
                <a:latin typeface="Arial"/>
                <a:cs typeface="Arial"/>
              </a:rPr>
              <a:t> </a:t>
            </a:r>
            <a:r>
              <a:rPr sz="1400">
                <a:latin typeface="Arial"/>
                <a:cs typeface="Arial"/>
              </a:rPr>
              <a:t>are</a:t>
            </a:r>
            <a:r>
              <a:rPr sz="1400" spc="-30">
                <a:latin typeface="Arial"/>
                <a:cs typeface="Arial"/>
              </a:rPr>
              <a:t> </a:t>
            </a:r>
            <a:r>
              <a:rPr sz="1400" spc="-10">
                <a:latin typeface="Arial"/>
                <a:cs typeface="Arial"/>
              </a:rPr>
              <a:t>tax-</a:t>
            </a:r>
            <a:r>
              <a:rPr sz="1400">
                <a:latin typeface="Arial"/>
                <a:cs typeface="Arial"/>
              </a:rPr>
              <a:t>advantaged</a:t>
            </a:r>
            <a:r>
              <a:rPr sz="1400" spc="-25">
                <a:latin typeface="Arial"/>
                <a:cs typeface="Arial"/>
              </a:rPr>
              <a:t> </a:t>
            </a:r>
            <a:r>
              <a:rPr sz="1400">
                <a:latin typeface="Arial"/>
                <a:cs typeface="Arial"/>
              </a:rPr>
              <a:t>accounts</a:t>
            </a:r>
            <a:r>
              <a:rPr sz="1400" spc="-30">
                <a:latin typeface="Arial"/>
                <a:cs typeface="Arial"/>
              </a:rPr>
              <a:t> </a:t>
            </a:r>
            <a:r>
              <a:rPr sz="1400">
                <a:latin typeface="Arial"/>
                <a:cs typeface="Arial"/>
              </a:rPr>
              <a:t>specifically</a:t>
            </a:r>
            <a:r>
              <a:rPr sz="1400" spc="-25">
                <a:latin typeface="Arial"/>
                <a:cs typeface="Arial"/>
              </a:rPr>
              <a:t> </a:t>
            </a:r>
            <a:r>
              <a:rPr sz="1400">
                <a:latin typeface="Arial"/>
                <a:cs typeface="Arial"/>
              </a:rPr>
              <a:t>designed</a:t>
            </a:r>
            <a:r>
              <a:rPr sz="1400" spc="-30">
                <a:latin typeface="Arial"/>
                <a:cs typeface="Arial"/>
              </a:rPr>
              <a:t> </a:t>
            </a:r>
            <a:r>
              <a:rPr sz="1400">
                <a:latin typeface="Arial"/>
                <a:cs typeface="Arial"/>
              </a:rPr>
              <a:t>to</a:t>
            </a:r>
            <a:r>
              <a:rPr sz="1400" spc="-25">
                <a:latin typeface="Arial"/>
                <a:cs typeface="Arial"/>
              </a:rPr>
              <a:t> </a:t>
            </a:r>
            <a:r>
              <a:rPr sz="1400">
                <a:latin typeface="Arial"/>
                <a:cs typeface="Arial"/>
              </a:rPr>
              <a:t>encourage</a:t>
            </a:r>
            <a:r>
              <a:rPr sz="1400" spc="-30">
                <a:latin typeface="Arial"/>
                <a:cs typeface="Arial"/>
              </a:rPr>
              <a:t> </a:t>
            </a:r>
            <a:r>
              <a:rPr sz="1400">
                <a:latin typeface="Arial"/>
                <a:cs typeface="Arial"/>
              </a:rPr>
              <a:t>saving</a:t>
            </a:r>
            <a:r>
              <a:rPr sz="1400" spc="-25">
                <a:latin typeface="Arial"/>
                <a:cs typeface="Arial"/>
              </a:rPr>
              <a:t> for </a:t>
            </a:r>
            <a:r>
              <a:rPr sz="1400">
                <a:latin typeface="Arial"/>
                <a:cs typeface="Arial"/>
              </a:rPr>
              <a:t>education</a:t>
            </a:r>
            <a:r>
              <a:rPr sz="1400" spc="-40">
                <a:latin typeface="Arial"/>
                <a:cs typeface="Arial"/>
              </a:rPr>
              <a:t> </a:t>
            </a:r>
            <a:r>
              <a:rPr sz="1400">
                <a:latin typeface="Arial"/>
                <a:cs typeface="Arial"/>
              </a:rPr>
              <a:t>expenses,</a:t>
            </a:r>
            <a:r>
              <a:rPr sz="1400" spc="-35">
                <a:latin typeface="Arial"/>
                <a:cs typeface="Arial"/>
              </a:rPr>
              <a:t> </a:t>
            </a:r>
            <a:r>
              <a:rPr sz="1400">
                <a:latin typeface="Arial"/>
                <a:cs typeface="Arial"/>
              </a:rPr>
              <a:t>while</a:t>
            </a:r>
            <a:r>
              <a:rPr sz="1400" spc="-30">
                <a:latin typeface="Arial"/>
                <a:cs typeface="Arial"/>
              </a:rPr>
              <a:t> </a:t>
            </a:r>
            <a:r>
              <a:rPr sz="1400">
                <a:latin typeface="Arial"/>
                <a:cs typeface="Arial"/>
              </a:rPr>
              <a:t>offering</a:t>
            </a:r>
            <a:r>
              <a:rPr sz="1400" spc="-30">
                <a:latin typeface="Arial"/>
                <a:cs typeface="Arial"/>
              </a:rPr>
              <a:t> </a:t>
            </a:r>
            <a:r>
              <a:rPr sz="1400">
                <a:latin typeface="Arial"/>
                <a:cs typeface="Arial"/>
              </a:rPr>
              <a:t>high</a:t>
            </a:r>
            <a:r>
              <a:rPr sz="1400" spc="-30">
                <a:latin typeface="Arial"/>
                <a:cs typeface="Arial"/>
              </a:rPr>
              <a:t> </a:t>
            </a:r>
            <a:r>
              <a:rPr sz="1400">
                <a:latin typeface="Arial"/>
                <a:cs typeface="Arial"/>
              </a:rPr>
              <a:t>contribution</a:t>
            </a:r>
            <a:r>
              <a:rPr sz="1400" spc="-30">
                <a:latin typeface="Arial"/>
                <a:cs typeface="Arial"/>
              </a:rPr>
              <a:t> </a:t>
            </a:r>
            <a:r>
              <a:rPr sz="1400">
                <a:latin typeface="Arial"/>
                <a:cs typeface="Arial"/>
              </a:rPr>
              <a:t>limits,</a:t>
            </a:r>
            <a:r>
              <a:rPr sz="1400" spc="-30">
                <a:latin typeface="Arial"/>
                <a:cs typeface="Arial"/>
              </a:rPr>
              <a:t> </a:t>
            </a:r>
            <a:r>
              <a:rPr sz="1400">
                <a:latin typeface="Arial"/>
                <a:cs typeface="Arial"/>
              </a:rPr>
              <a:t>flexibility</a:t>
            </a:r>
            <a:r>
              <a:rPr sz="1400" spc="-30">
                <a:latin typeface="Arial"/>
                <a:cs typeface="Arial"/>
              </a:rPr>
              <a:t> </a:t>
            </a:r>
            <a:r>
              <a:rPr sz="1400">
                <a:latin typeface="Arial"/>
                <a:cs typeface="Arial"/>
              </a:rPr>
              <a:t>and</a:t>
            </a:r>
            <a:r>
              <a:rPr sz="1400" spc="-30">
                <a:latin typeface="Arial"/>
                <a:cs typeface="Arial"/>
              </a:rPr>
              <a:t> </a:t>
            </a:r>
            <a:r>
              <a:rPr sz="1400">
                <a:latin typeface="Arial"/>
                <a:cs typeface="Arial"/>
              </a:rPr>
              <a:t>account</a:t>
            </a:r>
            <a:r>
              <a:rPr sz="1400" spc="-30">
                <a:latin typeface="Arial"/>
                <a:cs typeface="Arial"/>
              </a:rPr>
              <a:t> </a:t>
            </a:r>
            <a:r>
              <a:rPr sz="1400">
                <a:latin typeface="Arial"/>
                <a:cs typeface="Arial"/>
              </a:rPr>
              <a:t>owner</a:t>
            </a:r>
            <a:r>
              <a:rPr sz="1400" spc="-30">
                <a:latin typeface="Arial"/>
                <a:cs typeface="Arial"/>
              </a:rPr>
              <a:t> </a:t>
            </a:r>
            <a:r>
              <a:rPr sz="1400" spc="-10">
                <a:latin typeface="Arial"/>
                <a:cs typeface="Arial"/>
              </a:rPr>
              <a:t>control.</a:t>
            </a:r>
            <a:endParaRPr sz="1400">
              <a:latin typeface="Arial"/>
              <a:cs typeface="Arial"/>
            </a:endParaRPr>
          </a:p>
        </p:txBody>
      </p:sp>
      <p:sp>
        <p:nvSpPr>
          <p:cNvPr id="10" name="TextBox 9">
            <a:extLst>
              <a:ext uri="{FF2B5EF4-FFF2-40B4-BE49-F238E27FC236}">
                <a16:creationId xmlns:a16="http://schemas.microsoft.com/office/drawing/2014/main" id="{641F0961-52CD-0A73-B887-F98B55F26F27}"/>
              </a:ext>
            </a:extLst>
          </p:cNvPr>
          <p:cNvSpPr txBox="1"/>
          <p:nvPr/>
        </p:nvSpPr>
        <p:spPr>
          <a:xfrm>
            <a:off x="197485" y="6174316"/>
            <a:ext cx="7620000" cy="507831"/>
          </a:xfrm>
          <a:prstGeom prst="rect">
            <a:avLst/>
          </a:prstGeom>
          <a:noFill/>
        </p:spPr>
        <p:txBody>
          <a:bodyPr wrap="square" rtlCol="0">
            <a:spAutoFit/>
          </a:bodyPr>
          <a:lstStyle/>
          <a:p>
            <a:r>
              <a:rPr lang="en-US" sz="900" dirty="0">
                <a:latin typeface="Arial Narrow" panose="020B0606020202030204" pitchFamily="34" charset="0"/>
              </a:rPr>
              <a:t>1.</a:t>
            </a:r>
            <a:r>
              <a:rPr lang="en-US" sz="900" b="0" i="0" dirty="0">
                <a:solidFill>
                  <a:srgbClr val="222222"/>
                </a:solidFill>
                <a:effectLst/>
                <a:latin typeface="Arial Narrow" panose="020B0606020202030204" pitchFamily="34" charset="0"/>
              </a:rPr>
              <a:t> Tax benefits are conditioned on meeting certain requirements. State laws vary. Federal income tax, a 10% federal tax penalty, and state income tax and penalties may apply to nonqualified withdrawals of earnings</a:t>
            </a:r>
            <a:r>
              <a:rPr lang="en-US" sz="900" b="0" dirty="0">
                <a:solidFill>
                  <a:srgbClr val="000000"/>
                </a:solidFill>
                <a:latin typeface="Arial Narrow" panose="020B0606020202030204" pitchFamily="34" charset="0"/>
                <a:ea typeface="ヒラギノ角ゴ Pro W3" charset="0"/>
                <a:cs typeface="Arial" charset="0"/>
              </a:rPr>
              <a:t>. Consult a financial or tax professional before investing. Please refer to irs.gov for more complete information. </a:t>
            </a:r>
          </a:p>
          <a:p>
            <a:r>
              <a:rPr lang="en-US" sz="900" dirty="0">
                <a:latin typeface="Arial Narrow" panose="020B0606020202030204" pitchFamily="34" charset="0"/>
              </a:rPr>
              <a:t>2. Consider consulting a tax professional to fully understand any potential tax consequences before taking action.</a:t>
            </a:r>
          </a:p>
        </p:txBody>
      </p:sp>
      <p:sp>
        <p:nvSpPr>
          <p:cNvPr id="12" name="Text Placeholder 3">
            <a:extLst>
              <a:ext uri="{FF2B5EF4-FFF2-40B4-BE49-F238E27FC236}">
                <a16:creationId xmlns:a16="http://schemas.microsoft.com/office/drawing/2014/main" id="{85913B9D-1370-23FE-B1CA-6B0CCE2DEE73}"/>
              </a:ext>
            </a:extLst>
          </p:cNvPr>
          <p:cNvSpPr txBox="1">
            <a:spLocks/>
          </p:cNvSpPr>
          <p:nvPr/>
        </p:nvSpPr>
        <p:spPr>
          <a:xfrm>
            <a:off x="274320" y="429768"/>
            <a:ext cx="6400800" cy="6400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1800" b="1" dirty="0">
                <a:highlight>
                  <a:srgbClr val="FFFFFF"/>
                </a:highlight>
              </a:rPr>
              <a:t>Why use 529 College Savings programs?</a:t>
            </a:r>
          </a:p>
        </p:txBody>
      </p:sp>
    </p:spTree>
    <p:extLst>
      <p:ext uri="{BB962C8B-B14F-4D97-AF65-F5344CB8AC3E}">
        <p14:creationId xmlns:p14="http://schemas.microsoft.com/office/powerpoint/2010/main" val="3160696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C04C51-AEFE-4EA5-B2F2-5A6DE62EEC34}"/>
              </a:ext>
            </a:extLst>
          </p:cNvPr>
          <p:cNvSpPr>
            <a:spLocks noGrp="1"/>
          </p:cNvSpPr>
          <p:nvPr>
            <p:ph type="body" sz="quarter" idx="32"/>
          </p:nvPr>
        </p:nvSpPr>
        <p:spPr>
          <a:xfrm>
            <a:off x="274320" y="429768"/>
            <a:ext cx="6400800" cy="377289"/>
          </a:xfrm>
        </p:spPr>
        <p:txBody>
          <a:bodyPr/>
          <a:lstStyle/>
          <a:p>
            <a:r>
              <a:rPr lang="pl-PL" dirty="0"/>
              <a:t>Don’t Delay the Inevitable</a:t>
            </a:r>
            <a:endParaRPr lang="en-US" dirty="0"/>
          </a:p>
        </p:txBody>
      </p:sp>
      <p:sp>
        <p:nvSpPr>
          <p:cNvPr id="6" name="Content Placeholder 4">
            <a:extLst>
              <a:ext uri="{FF2B5EF4-FFF2-40B4-BE49-F238E27FC236}">
                <a16:creationId xmlns:a16="http://schemas.microsoft.com/office/drawing/2014/main" id="{9796A840-6E0F-4E38-B326-28F073EBFFF3}"/>
              </a:ext>
            </a:extLst>
          </p:cNvPr>
          <p:cNvSpPr txBox="1">
            <a:spLocks/>
          </p:cNvSpPr>
          <p:nvPr/>
        </p:nvSpPr>
        <p:spPr>
          <a:xfrm>
            <a:off x="817472" y="4286570"/>
            <a:ext cx="7418567" cy="66393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ct val="25000"/>
              </a:spcAft>
              <a:buClr>
                <a:srgbClr val="004FA6"/>
              </a:buClr>
              <a:buSzPct val="115000"/>
              <a:buNone/>
            </a:pPr>
            <a:r>
              <a:rPr lang="en-US" sz="1600" b="1" dirty="0">
                <a:solidFill>
                  <a:srgbClr val="3769FF"/>
                </a:solidFill>
                <a:latin typeface="Arial" charset="0"/>
              </a:rPr>
              <a:t>What do you think Mary and Michael will have to contribute on a monthly basis to accumulate the same amount as John?</a:t>
            </a:r>
            <a:endParaRPr lang="en-US" sz="2800" b="1" dirty="0">
              <a:solidFill>
                <a:srgbClr val="3769FF"/>
              </a:solidFill>
              <a:latin typeface="Arial" charset="0"/>
            </a:endParaRPr>
          </a:p>
        </p:txBody>
      </p:sp>
      <p:sp>
        <p:nvSpPr>
          <p:cNvPr id="7" name="Text Placeholder 3">
            <a:extLst>
              <a:ext uri="{FF2B5EF4-FFF2-40B4-BE49-F238E27FC236}">
                <a16:creationId xmlns:a16="http://schemas.microsoft.com/office/drawing/2014/main" id="{D0E13D17-2D7C-4CA5-94CC-7D4442EF0218}"/>
              </a:ext>
            </a:extLst>
          </p:cNvPr>
          <p:cNvSpPr>
            <a:spLocks noGrp="1"/>
          </p:cNvSpPr>
          <p:nvPr>
            <p:ph type="body" sz="quarter" idx="26"/>
          </p:nvPr>
        </p:nvSpPr>
        <p:spPr>
          <a:xfrm>
            <a:off x="274638" y="6097588"/>
            <a:ext cx="8504237" cy="446087"/>
          </a:xfrm>
        </p:spPr>
        <p:txBody>
          <a:bodyPr/>
          <a:lstStyle/>
          <a:p>
            <a:r>
              <a:rPr lang="en-US" dirty="0"/>
              <a:t>This is a hypothetical illustration to represent the effects of compounding assets monthly assuming an annual rate of return of 7%. It does not reflect an actual investment or any taxes payable upon withdrawal. A periodic investment does not assure a profit or protect against a loss in declining markets. Returns are not guaranteed and may be less than or greater than the amounts illustrated.</a:t>
            </a:r>
          </a:p>
        </p:txBody>
      </p:sp>
      <p:graphicFrame>
        <p:nvGraphicFramePr>
          <p:cNvPr id="2" name="Table 3">
            <a:extLst>
              <a:ext uri="{FF2B5EF4-FFF2-40B4-BE49-F238E27FC236}">
                <a16:creationId xmlns:a16="http://schemas.microsoft.com/office/drawing/2014/main" id="{6D8C6B0D-929E-42E0-A884-D2D26A6416CF}"/>
              </a:ext>
            </a:extLst>
          </p:cNvPr>
          <p:cNvGraphicFramePr>
            <a:graphicFrameLocks noGrp="1"/>
          </p:cNvGraphicFramePr>
          <p:nvPr/>
        </p:nvGraphicFramePr>
        <p:xfrm>
          <a:off x="274320" y="989380"/>
          <a:ext cx="8595874" cy="2874955"/>
        </p:xfrm>
        <a:graphic>
          <a:graphicData uri="http://schemas.openxmlformats.org/drawingml/2006/table">
            <a:tbl>
              <a:tblPr firstRow="1" bandRow="1">
                <a:tableStyleId>{3B4B98B0-60AC-42C2-AFA5-B58CD77FA1E5}</a:tableStyleId>
              </a:tblPr>
              <a:tblGrid>
                <a:gridCol w="2874011">
                  <a:extLst>
                    <a:ext uri="{9D8B030D-6E8A-4147-A177-3AD203B41FA5}">
                      <a16:colId xmlns:a16="http://schemas.microsoft.com/office/drawing/2014/main" val="3938410087"/>
                    </a:ext>
                  </a:extLst>
                </a:gridCol>
                <a:gridCol w="5721863">
                  <a:extLst>
                    <a:ext uri="{9D8B030D-6E8A-4147-A177-3AD203B41FA5}">
                      <a16:colId xmlns:a16="http://schemas.microsoft.com/office/drawing/2014/main" val="3584193110"/>
                    </a:ext>
                  </a:extLst>
                </a:gridCol>
              </a:tblGrid>
              <a:tr h="648436">
                <a:tc>
                  <a:txBody>
                    <a:bodyPr/>
                    <a:lstStyle/>
                    <a:p>
                      <a:endParaRPr lang="en-GB" dirty="0"/>
                    </a:p>
                  </a:txBody>
                  <a:tcPr anchor="ctr">
                    <a:lnT w="12700" cmpd="sng">
                      <a:noFill/>
                    </a:lnT>
                  </a:tcPr>
                </a:tc>
                <a:tc>
                  <a:txBody>
                    <a:bodyPr/>
                    <a:lstStyle/>
                    <a:p>
                      <a:endParaRPr lang="en-GB" dirty="0"/>
                    </a:p>
                  </a:txBody>
                  <a:tcPr anchor="ctr">
                    <a:lnT w="12700" cmpd="sng">
                      <a:noFill/>
                    </a:lnT>
                  </a:tcPr>
                </a:tc>
                <a:extLst>
                  <a:ext uri="{0D108BD9-81ED-4DB2-BD59-A6C34878D82A}">
                    <a16:rowId xmlns:a16="http://schemas.microsoft.com/office/drawing/2014/main" val="2973415507"/>
                  </a:ext>
                </a:extLst>
              </a:tr>
              <a:tr h="742173">
                <a:tc>
                  <a:txBody>
                    <a:bodyPr/>
                    <a:lstStyle/>
                    <a:p>
                      <a:r>
                        <a:rPr lang="en-US" sz="1800" b="1" dirty="0">
                          <a:solidFill>
                            <a:srgbClr val="000000"/>
                          </a:solidFill>
                          <a:latin typeface="Arial" charset="0"/>
                        </a:rPr>
                        <a:t>Mary</a:t>
                      </a:r>
                      <a:endParaRPr lang="en-GB" dirty="0"/>
                    </a:p>
                  </a:txBody>
                  <a:tcPr anchor="ctr"/>
                </a:tc>
                <a:tc>
                  <a:txBody>
                    <a:bodyPr/>
                    <a:lstStyle/>
                    <a:p>
                      <a:r>
                        <a:rPr lang="en-US" sz="1800" b="1" dirty="0">
                          <a:solidFill>
                            <a:srgbClr val="000000"/>
                          </a:solidFill>
                          <a:latin typeface="Arial" charset="0"/>
                        </a:rPr>
                        <a:t>$612/month for 8 years</a:t>
                      </a:r>
                      <a:endParaRPr lang="en-GB" dirty="0"/>
                    </a:p>
                  </a:txBody>
                  <a:tcPr anchor="ctr"/>
                </a:tc>
                <a:extLst>
                  <a:ext uri="{0D108BD9-81ED-4DB2-BD59-A6C34878D82A}">
                    <a16:rowId xmlns:a16="http://schemas.microsoft.com/office/drawing/2014/main" val="1556189978"/>
                  </a:ext>
                </a:extLst>
              </a:tr>
              <a:tr h="742173">
                <a:tc>
                  <a:txBody>
                    <a:bodyPr/>
                    <a:lstStyle/>
                    <a:p>
                      <a:r>
                        <a:rPr lang="en-US" sz="1800" b="1" dirty="0">
                          <a:solidFill>
                            <a:srgbClr val="000000"/>
                          </a:solidFill>
                          <a:latin typeface="Arial" charset="0"/>
                        </a:rPr>
                        <a:t>Michael</a:t>
                      </a:r>
                      <a:endParaRPr lang="en-GB"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Arial" charset="0"/>
                        </a:rPr>
                        <a:t>$1,954/month for 3 years</a:t>
                      </a:r>
                      <a:endParaRPr lang="pl-PL" sz="1800" b="1" dirty="0">
                        <a:solidFill>
                          <a:srgbClr val="000000"/>
                        </a:solidFill>
                        <a:latin typeface="Arial" charset="0"/>
                      </a:endParaRPr>
                    </a:p>
                  </a:txBody>
                  <a:tcPr anchor="ctr"/>
                </a:tc>
                <a:extLst>
                  <a:ext uri="{0D108BD9-81ED-4DB2-BD59-A6C34878D82A}">
                    <a16:rowId xmlns:a16="http://schemas.microsoft.com/office/drawing/2014/main" val="844631132"/>
                  </a:ext>
                </a:extLst>
              </a:tr>
              <a:tr h="742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Arial" charset="0"/>
                        </a:rPr>
                        <a:t>John</a:t>
                      </a:r>
                      <a:endParaRPr lang="en-GB"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Arial" charset="0"/>
                        </a:rPr>
                        <a:t>$250/month for 15 years</a:t>
                      </a:r>
                      <a:endParaRPr lang="en-GB" dirty="0"/>
                    </a:p>
                  </a:txBody>
                  <a:tcPr anchor="ctr"/>
                </a:tc>
                <a:extLst>
                  <a:ext uri="{0D108BD9-81ED-4DB2-BD59-A6C34878D82A}">
                    <a16:rowId xmlns:a16="http://schemas.microsoft.com/office/drawing/2014/main" val="2675675122"/>
                  </a:ext>
                </a:extLst>
              </a:tr>
            </a:tbl>
          </a:graphicData>
        </a:graphic>
      </p:graphicFrame>
    </p:spTree>
    <p:extLst>
      <p:ext uri="{BB962C8B-B14F-4D97-AF65-F5344CB8AC3E}">
        <p14:creationId xmlns:p14="http://schemas.microsoft.com/office/powerpoint/2010/main" val="2865694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452488-A7B5-4119-A7E6-B2254159E2F2}"/>
              </a:ext>
            </a:extLst>
          </p:cNvPr>
          <p:cNvSpPr>
            <a:spLocks noGrp="1"/>
          </p:cNvSpPr>
          <p:nvPr>
            <p:ph type="body" sz="quarter" idx="26"/>
          </p:nvPr>
        </p:nvSpPr>
        <p:spPr>
          <a:xfrm>
            <a:off x="274320" y="6127876"/>
            <a:ext cx="8503920" cy="415498"/>
          </a:xfrm>
        </p:spPr>
        <p:txBody>
          <a:bodyPr/>
          <a:lstStyle/>
          <a:p>
            <a:r>
              <a:rPr lang="en-US" dirty="0"/>
              <a:t>This is a hypothetical illustration to represent the effects of compounding assets monthly assuming an annual rate of return of 7%. It does not reflect an actual investment or investment expenses or any taxes payable upon withdrawal. A periodic investment does not assure a profit or protect against a loss in declining markets. Returns are not guaranteed and may be less than or greater than the amounts illustrated.</a:t>
            </a:r>
          </a:p>
        </p:txBody>
      </p:sp>
      <p:sp>
        <p:nvSpPr>
          <p:cNvPr id="4" name="Text Placeholder 3">
            <a:extLst>
              <a:ext uri="{FF2B5EF4-FFF2-40B4-BE49-F238E27FC236}">
                <a16:creationId xmlns:a16="http://schemas.microsoft.com/office/drawing/2014/main" id="{39D9BA8A-35E1-4A29-93C0-F5D461A983B3}"/>
              </a:ext>
            </a:extLst>
          </p:cNvPr>
          <p:cNvSpPr>
            <a:spLocks noGrp="1"/>
          </p:cNvSpPr>
          <p:nvPr>
            <p:ph type="body" sz="quarter" idx="32"/>
          </p:nvPr>
        </p:nvSpPr>
        <p:spPr/>
        <p:txBody>
          <a:bodyPr/>
          <a:lstStyle/>
          <a:p>
            <a:r>
              <a:rPr lang="en-US" dirty="0"/>
              <a:t>The Cost of Procrastination</a:t>
            </a:r>
          </a:p>
        </p:txBody>
      </p:sp>
      <p:sp>
        <p:nvSpPr>
          <p:cNvPr id="8" name="Text Placeholder 13">
            <a:extLst>
              <a:ext uri="{FF2B5EF4-FFF2-40B4-BE49-F238E27FC236}">
                <a16:creationId xmlns:a16="http://schemas.microsoft.com/office/drawing/2014/main" id="{9CF7D2A2-EDF5-4663-93FE-5641936B0CD9}"/>
              </a:ext>
            </a:extLst>
          </p:cNvPr>
          <p:cNvSpPr txBox="1">
            <a:spLocks/>
          </p:cNvSpPr>
          <p:nvPr/>
        </p:nvSpPr>
        <p:spPr bwMode="gray">
          <a:xfrm>
            <a:off x="274320" y="1208597"/>
            <a:ext cx="7772400" cy="789921"/>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rgbClr val="3769FF"/>
                </a:solidFill>
                <a:effectLst/>
                <a:uLnTx/>
                <a:uFillTx/>
                <a:latin typeface="Arial" panose="020B0604020202020204" pitchFamily="34" charset="0"/>
                <a:ea typeface="+mn-ea"/>
                <a:cs typeface="Arial" panose="020B0604020202020204" pitchFamily="34" charset="0"/>
              </a:rPr>
              <a:t>Would You Rather Invest $45,000 or $70,000?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Assumes an Annual Rate of Return of 7%</a:t>
            </a:r>
          </a:p>
        </p:txBody>
      </p:sp>
      <p:graphicFrame>
        <p:nvGraphicFramePr>
          <p:cNvPr id="9" name="Chart 8">
            <a:extLst>
              <a:ext uri="{FF2B5EF4-FFF2-40B4-BE49-F238E27FC236}">
                <a16:creationId xmlns:a16="http://schemas.microsoft.com/office/drawing/2014/main" id="{7C268BBA-AB9D-4259-91BA-4AE87B2B2107}"/>
              </a:ext>
            </a:extLst>
          </p:cNvPr>
          <p:cNvGraphicFramePr/>
          <p:nvPr/>
        </p:nvGraphicFramePr>
        <p:xfrm>
          <a:off x="246490" y="1998519"/>
          <a:ext cx="8623190" cy="378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6657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E8986DAF-2EA6-47E1-8A71-05941F3C5B13}"/>
              </a:ext>
            </a:extLst>
          </p:cNvPr>
          <p:cNvSpPr txBox="1">
            <a:spLocks/>
          </p:cNvSpPr>
          <p:nvPr/>
        </p:nvSpPr>
        <p:spPr>
          <a:xfrm>
            <a:off x="273600" y="1362147"/>
            <a:ext cx="8472207" cy="447772"/>
          </a:xfrm>
          <a:prstGeom prst="rect">
            <a:avLst/>
          </a:prstGeom>
        </p:spPr>
        <p:txBody>
          <a:bodyPr lIns="0" tIns="0" rIns="0" bIns="0" anchor="b" anchorCtr="0">
            <a:no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lang="en-US" sz="2000" b="0" kern="1200" dirty="0" smtClean="0">
                <a:solidFill>
                  <a:schemeClr val="accent1"/>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spcBef>
                <a:spcPct val="20000"/>
              </a:spcBef>
            </a:pPr>
            <a:r>
              <a:rPr lang="en-US" altLang="en-US" sz="1200" b="1" dirty="0">
                <a:solidFill>
                  <a:schemeClr val="tx1"/>
                </a:solidFill>
              </a:rPr>
              <a:t>The Projected Cost of a Newborn’s Public College Education = $</a:t>
            </a:r>
            <a:r>
              <a:rPr lang="en-US" sz="1200" b="1" dirty="0">
                <a:solidFill>
                  <a:schemeClr val="tx1"/>
                </a:solidFill>
              </a:rPr>
              <a:t>166,589</a:t>
            </a:r>
            <a:r>
              <a:rPr lang="en-US" sz="1200" b="1" baseline="30000" dirty="0">
                <a:solidFill>
                  <a:schemeClr val="tx1"/>
                </a:solidFill>
              </a:rPr>
              <a:t>1</a:t>
            </a:r>
            <a:br>
              <a:rPr lang="en-US" sz="1200" b="1" baseline="30000" dirty="0">
                <a:solidFill>
                  <a:schemeClr val="tx1"/>
                </a:solidFill>
              </a:rPr>
            </a:br>
            <a:r>
              <a:rPr lang="en-US" sz="1200" dirty="0">
                <a:solidFill>
                  <a:srgbClr val="595959"/>
                </a:solidFill>
              </a:rPr>
              <a:t>(beginning school year 2042-2043)</a:t>
            </a:r>
            <a:endParaRPr lang="en-US" altLang="en-US" sz="1200" dirty="0">
              <a:solidFill>
                <a:srgbClr val="595959"/>
              </a:solidFill>
            </a:endParaRPr>
          </a:p>
        </p:txBody>
      </p:sp>
      <p:graphicFrame>
        <p:nvGraphicFramePr>
          <p:cNvPr id="12" name="Object 18">
            <a:extLst>
              <a:ext uri="{FF2B5EF4-FFF2-40B4-BE49-F238E27FC236}">
                <a16:creationId xmlns:a16="http://schemas.microsoft.com/office/drawing/2014/main" id="{0FF63212-CCE7-480B-9FC2-D1C7AD6FDA3C}"/>
              </a:ext>
            </a:extLst>
          </p:cNvPr>
          <p:cNvGraphicFramePr>
            <a:graphicFrameLocks noChangeAspect="1"/>
          </p:cNvGraphicFramePr>
          <p:nvPr/>
        </p:nvGraphicFramePr>
        <p:xfrm>
          <a:off x="2818883" y="2192713"/>
          <a:ext cx="5991742" cy="2308225"/>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9">
            <a:extLst>
              <a:ext uri="{FF2B5EF4-FFF2-40B4-BE49-F238E27FC236}">
                <a16:creationId xmlns:a16="http://schemas.microsoft.com/office/drawing/2014/main" id="{6CAAA002-2B7F-494B-AF22-7C2B6337C02C}"/>
              </a:ext>
            </a:extLst>
          </p:cNvPr>
          <p:cNvGrpSpPr>
            <a:grpSpLocks/>
          </p:cNvGrpSpPr>
          <p:nvPr/>
        </p:nvGrpSpPr>
        <p:grpSpPr bwMode="auto">
          <a:xfrm>
            <a:off x="4669625" y="2540601"/>
            <a:ext cx="3013323" cy="415925"/>
            <a:chOff x="2633" y="1426"/>
            <a:chExt cx="2085" cy="262"/>
          </a:xfrm>
        </p:grpSpPr>
        <p:sp>
          <p:nvSpPr>
            <p:cNvPr id="14" name="Line 20">
              <a:extLst>
                <a:ext uri="{FF2B5EF4-FFF2-40B4-BE49-F238E27FC236}">
                  <a16:creationId xmlns:a16="http://schemas.microsoft.com/office/drawing/2014/main" id="{C0AE6896-E515-4243-9E51-0E3F31B96FDC}"/>
                </a:ext>
              </a:extLst>
            </p:cNvPr>
            <p:cNvSpPr>
              <a:spLocks noChangeShapeType="1"/>
            </p:cNvSpPr>
            <p:nvPr/>
          </p:nvSpPr>
          <p:spPr bwMode="gray">
            <a:xfrm>
              <a:off x="2640" y="1428"/>
              <a:ext cx="0" cy="26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1">
              <a:extLst>
                <a:ext uri="{FF2B5EF4-FFF2-40B4-BE49-F238E27FC236}">
                  <a16:creationId xmlns:a16="http://schemas.microsoft.com/office/drawing/2014/main" id="{FE294A2B-9D9D-4069-8C4D-42E04F21A93E}"/>
                </a:ext>
              </a:extLst>
            </p:cNvPr>
            <p:cNvSpPr>
              <a:spLocks noChangeShapeType="1"/>
            </p:cNvSpPr>
            <p:nvPr/>
          </p:nvSpPr>
          <p:spPr bwMode="gray">
            <a:xfrm>
              <a:off x="2640" y="1560"/>
              <a:ext cx="285"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22">
              <a:extLst>
                <a:ext uri="{FF2B5EF4-FFF2-40B4-BE49-F238E27FC236}">
                  <a16:creationId xmlns:a16="http://schemas.microsoft.com/office/drawing/2014/main" id="{5F4D347D-4638-436D-A581-1A3A389DFBD6}"/>
                </a:ext>
              </a:extLst>
            </p:cNvPr>
            <p:cNvSpPr txBox="1">
              <a:spLocks noChangeArrowheads="1"/>
            </p:cNvSpPr>
            <p:nvPr/>
          </p:nvSpPr>
          <p:spPr bwMode="gray">
            <a:xfrm>
              <a:off x="2633" y="1440"/>
              <a:ext cx="208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37931725" indent="-37474525" eaLnBrk="0" hangingPunct="0">
                <a:defRPr sz="1600">
                  <a:solidFill>
                    <a:schemeClr val="tx1"/>
                  </a:solidFill>
                  <a:latin typeface="Arial" pitchFamily="34" charset="0"/>
                  <a:cs typeface="Arial" pitchFamily="34" charset="0"/>
                </a:defRPr>
              </a:lvl2pPr>
              <a:lvl3pPr eaLnBrk="0" hangingPunct="0">
                <a:defRPr sz="1600">
                  <a:solidFill>
                    <a:schemeClr val="tx1"/>
                  </a:solidFill>
                  <a:latin typeface="Arial" pitchFamily="34" charset="0"/>
                  <a:cs typeface="Arial" pitchFamily="34" charset="0"/>
                </a:defRPr>
              </a:lvl3pPr>
              <a:lvl4pPr eaLnBrk="0" hangingPunct="0">
                <a:defRPr sz="1600">
                  <a:solidFill>
                    <a:schemeClr val="tx1"/>
                  </a:solidFill>
                  <a:latin typeface="Arial" pitchFamily="34" charset="0"/>
                  <a:cs typeface="Arial" pitchFamily="34" charset="0"/>
                </a:defRPr>
              </a:lvl4pPr>
              <a:lvl5pPr eaLnBrk="0" hangingPunct="0">
                <a:defRPr sz="1600">
                  <a:solidFill>
                    <a:schemeClr val="tx1"/>
                  </a:solidFill>
                  <a:latin typeface="Arial" pitchFamily="34" charset="0"/>
                  <a:cs typeface="Arial" pitchFamily="34" charset="0"/>
                </a:defRPr>
              </a:lvl5pPr>
              <a:lvl6pPr marL="457200" eaLnBrk="0" fontAlgn="base" hangingPunct="0">
                <a:spcBef>
                  <a:spcPct val="0"/>
                </a:spcBef>
                <a:spcAft>
                  <a:spcPct val="0"/>
                </a:spcAft>
                <a:defRPr sz="1600">
                  <a:solidFill>
                    <a:schemeClr val="tx1"/>
                  </a:solidFill>
                  <a:latin typeface="Arial" pitchFamily="34" charset="0"/>
                  <a:cs typeface="Arial" pitchFamily="34" charset="0"/>
                </a:defRPr>
              </a:lvl6pPr>
              <a:lvl7pPr marL="914400" eaLnBrk="0" fontAlgn="base" hangingPunct="0">
                <a:spcBef>
                  <a:spcPct val="0"/>
                </a:spcBef>
                <a:spcAft>
                  <a:spcPct val="0"/>
                </a:spcAft>
                <a:defRPr sz="1600">
                  <a:solidFill>
                    <a:schemeClr val="tx1"/>
                  </a:solidFill>
                  <a:latin typeface="Arial" pitchFamily="34" charset="0"/>
                  <a:cs typeface="Arial" pitchFamily="34" charset="0"/>
                </a:defRPr>
              </a:lvl7pPr>
              <a:lvl8pPr marL="1371600" eaLnBrk="0" fontAlgn="base" hangingPunct="0">
                <a:spcBef>
                  <a:spcPct val="0"/>
                </a:spcBef>
                <a:spcAft>
                  <a:spcPct val="0"/>
                </a:spcAft>
                <a:defRPr sz="1600">
                  <a:solidFill>
                    <a:schemeClr val="tx1"/>
                  </a:solidFill>
                  <a:latin typeface="Arial" pitchFamily="34" charset="0"/>
                  <a:cs typeface="Arial" pitchFamily="34" charset="0"/>
                </a:defRPr>
              </a:lvl8pPr>
              <a:lvl9pPr marL="18288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spcBef>
                  <a:spcPct val="50000"/>
                </a:spcBef>
              </a:pPr>
              <a:r>
                <a:rPr lang="en-US" altLang="en-US" sz="1800" b="1" dirty="0">
                  <a:solidFill>
                    <a:schemeClr val="accent1"/>
                  </a:solidFill>
                  <a:latin typeface="Arial Narrow" pitchFamily="34" charset="0"/>
                </a:rPr>
                <a:t>a $158,789 difference</a:t>
              </a:r>
            </a:p>
          </p:txBody>
        </p:sp>
        <p:sp>
          <p:nvSpPr>
            <p:cNvPr id="17" name="Line 23">
              <a:extLst>
                <a:ext uri="{FF2B5EF4-FFF2-40B4-BE49-F238E27FC236}">
                  <a16:creationId xmlns:a16="http://schemas.microsoft.com/office/drawing/2014/main" id="{C4B95116-2CFB-4B96-904C-F5E3FD03A73E}"/>
                </a:ext>
              </a:extLst>
            </p:cNvPr>
            <p:cNvSpPr>
              <a:spLocks noChangeShapeType="1"/>
            </p:cNvSpPr>
            <p:nvPr/>
          </p:nvSpPr>
          <p:spPr bwMode="gray">
            <a:xfrm>
              <a:off x="4427" y="1560"/>
              <a:ext cx="285"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4">
              <a:extLst>
                <a:ext uri="{FF2B5EF4-FFF2-40B4-BE49-F238E27FC236}">
                  <a16:creationId xmlns:a16="http://schemas.microsoft.com/office/drawing/2014/main" id="{3FD4119E-E04C-4113-A08E-17EE81BDE339}"/>
                </a:ext>
              </a:extLst>
            </p:cNvPr>
            <p:cNvSpPr>
              <a:spLocks noChangeShapeType="1"/>
            </p:cNvSpPr>
            <p:nvPr/>
          </p:nvSpPr>
          <p:spPr bwMode="gray">
            <a:xfrm>
              <a:off x="4708" y="1426"/>
              <a:ext cx="0" cy="26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Box 18">
            <a:extLst>
              <a:ext uri="{FF2B5EF4-FFF2-40B4-BE49-F238E27FC236}">
                <a16:creationId xmlns:a16="http://schemas.microsoft.com/office/drawing/2014/main" id="{4BAF6DD4-C008-41D3-84DD-4C72062AA864}"/>
              </a:ext>
            </a:extLst>
          </p:cNvPr>
          <p:cNvSpPr txBox="1"/>
          <p:nvPr/>
        </p:nvSpPr>
        <p:spPr>
          <a:xfrm>
            <a:off x="273600" y="2379232"/>
            <a:ext cx="2474377" cy="738664"/>
          </a:xfrm>
          <a:prstGeom prst="rect">
            <a:avLst/>
          </a:prstGeom>
          <a:noFill/>
        </p:spPr>
        <p:txBody>
          <a:bodyPr wrap="square" lIns="0" rtlCol="0">
            <a:spAutoFit/>
          </a:bodyPr>
          <a:lstStyle/>
          <a:p>
            <a:r>
              <a:rPr lang="en-US" b="1" dirty="0">
                <a:solidFill>
                  <a:srgbClr val="00BFB3"/>
                </a:solidFill>
              </a:rPr>
              <a:t>Investing Today</a:t>
            </a:r>
          </a:p>
          <a:p>
            <a:r>
              <a:rPr lang="en-US" sz="1200" b="0" dirty="0"/>
              <a:t>Invest </a:t>
            </a:r>
            <a:r>
              <a:rPr lang="en-US" sz="1200" b="1" dirty="0"/>
              <a:t>$394 </a:t>
            </a:r>
            <a:r>
              <a:rPr lang="en-US" sz="1200" b="0" dirty="0"/>
              <a:t>monthly for 18 years which grows to $166,589 at 7%.</a:t>
            </a:r>
          </a:p>
        </p:txBody>
      </p:sp>
      <p:sp>
        <p:nvSpPr>
          <p:cNvPr id="20" name="TextBox 19">
            <a:extLst>
              <a:ext uri="{FF2B5EF4-FFF2-40B4-BE49-F238E27FC236}">
                <a16:creationId xmlns:a16="http://schemas.microsoft.com/office/drawing/2014/main" id="{969B8ADB-B000-4261-A85D-FED4933823C4}"/>
              </a:ext>
            </a:extLst>
          </p:cNvPr>
          <p:cNvSpPr txBox="1"/>
          <p:nvPr/>
        </p:nvSpPr>
        <p:spPr>
          <a:xfrm>
            <a:off x="273600" y="3560470"/>
            <a:ext cx="2571947" cy="738664"/>
          </a:xfrm>
          <a:prstGeom prst="rect">
            <a:avLst/>
          </a:prstGeom>
          <a:noFill/>
        </p:spPr>
        <p:txBody>
          <a:bodyPr wrap="square" lIns="0" rtlCol="0">
            <a:spAutoFit/>
          </a:bodyPr>
          <a:lstStyle/>
          <a:p>
            <a:r>
              <a:rPr lang="en-US" b="1" dirty="0">
                <a:solidFill>
                  <a:schemeClr val="accent2"/>
                </a:solidFill>
              </a:rPr>
              <a:t>Paying Tomorrow </a:t>
            </a:r>
          </a:p>
          <a:p>
            <a:r>
              <a:rPr lang="en-US" sz="1200" b="0" dirty="0"/>
              <a:t>Pay </a:t>
            </a:r>
            <a:r>
              <a:rPr lang="en-US" sz="1200" b="1" dirty="0"/>
              <a:t>$1,355 </a:t>
            </a:r>
            <a:r>
              <a:rPr lang="en-US" sz="1200" b="0" dirty="0"/>
              <a:t>monthly on a $166,589 loan for 15 years at 5.50%.</a:t>
            </a:r>
            <a:r>
              <a:rPr lang="en-US" sz="1200" b="0" baseline="30000" dirty="0"/>
              <a:t>2</a:t>
            </a:r>
          </a:p>
        </p:txBody>
      </p:sp>
      <p:cxnSp>
        <p:nvCxnSpPr>
          <p:cNvPr id="21" name="Straight Connector 20">
            <a:extLst>
              <a:ext uri="{FF2B5EF4-FFF2-40B4-BE49-F238E27FC236}">
                <a16:creationId xmlns:a16="http://schemas.microsoft.com/office/drawing/2014/main" id="{69CE3CB6-2282-4107-B4DA-B724CDF2BA08}"/>
              </a:ext>
            </a:extLst>
          </p:cNvPr>
          <p:cNvCxnSpPr>
            <a:cxnSpLocks/>
          </p:cNvCxnSpPr>
          <p:nvPr/>
        </p:nvCxnSpPr>
        <p:spPr>
          <a:xfrm>
            <a:off x="2886635" y="2113019"/>
            <a:ext cx="4781861"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D498F9-6C60-4446-BCA0-A07CD390FDF2}"/>
              </a:ext>
            </a:extLst>
          </p:cNvPr>
          <p:cNvSpPr txBox="1"/>
          <p:nvPr/>
        </p:nvSpPr>
        <p:spPr>
          <a:xfrm>
            <a:off x="4472991" y="1916490"/>
            <a:ext cx="1703295" cy="338554"/>
          </a:xfrm>
          <a:prstGeom prst="rect">
            <a:avLst/>
          </a:prstGeom>
          <a:solidFill>
            <a:schemeClr val="bg1"/>
          </a:solidFill>
        </p:spPr>
        <p:txBody>
          <a:bodyPr wrap="square" rtlCol="0">
            <a:spAutoFit/>
          </a:bodyPr>
          <a:lstStyle/>
          <a:p>
            <a:r>
              <a:rPr lang="en-US" sz="1600" b="1" dirty="0"/>
              <a:t>Total Payments</a:t>
            </a:r>
          </a:p>
        </p:txBody>
      </p:sp>
      <p:sp>
        <p:nvSpPr>
          <p:cNvPr id="5" name="Text Placeholder 4">
            <a:extLst>
              <a:ext uri="{FF2B5EF4-FFF2-40B4-BE49-F238E27FC236}">
                <a16:creationId xmlns:a16="http://schemas.microsoft.com/office/drawing/2014/main" id="{ED53DE68-8065-408C-818D-27A869804373}"/>
              </a:ext>
            </a:extLst>
          </p:cNvPr>
          <p:cNvSpPr>
            <a:spLocks noGrp="1"/>
          </p:cNvSpPr>
          <p:nvPr>
            <p:ph type="body" sz="quarter" idx="32"/>
          </p:nvPr>
        </p:nvSpPr>
        <p:spPr/>
        <p:txBody>
          <a:bodyPr/>
          <a:lstStyle/>
          <a:p>
            <a:r>
              <a:rPr lang="en-US" sz="1800" dirty="0"/>
              <a:t>Two ways to pay for college </a:t>
            </a:r>
            <a:br>
              <a:rPr lang="en-US" sz="1800" dirty="0"/>
            </a:br>
            <a:r>
              <a:rPr lang="en-US" sz="1800" b="0" dirty="0">
                <a:solidFill>
                  <a:srgbClr val="767676"/>
                </a:solidFill>
              </a:rPr>
              <a:t>Investing today vs. paying tomorrow</a:t>
            </a:r>
          </a:p>
          <a:p>
            <a:pPr>
              <a:lnSpc>
                <a:spcPct val="100000"/>
              </a:lnSpc>
            </a:pPr>
            <a:endParaRPr lang="en-US" sz="1800" kern="0" dirty="0"/>
          </a:p>
        </p:txBody>
      </p:sp>
      <p:sp>
        <p:nvSpPr>
          <p:cNvPr id="7" name="Text Placeholder 6">
            <a:extLst>
              <a:ext uri="{FF2B5EF4-FFF2-40B4-BE49-F238E27FC236}">
                <a16:creationId xmlns:a16="http://schemas.microsoft.com/office/drawing/2014/main" id="{64D51E93-8534-4C2B-A868-DBBC182D592B}"/>
              </a:ext>
            </a:extLst>
          </p:cNvPr>
          <p:cNvSpPr>
            <a:spLocks noGrp="1"/>
          </p:cNvSpPr>
          <p:nvPr>
            <p:ph type="body" sz="quarter" idx="26"/>
          </p:nvPr>
        </p:nvSpPr>
        <p:spPr>
          <a:xfrm>
            <a:off x="274320" y="5850877"/>
            <a:ext cx="8503920" cy="692497"/>
          </a:xfrm>
        </p:spPr>
        <p:txBody>
          <a:bodyPr/>
          <a:lstStyle/>
          <a:p>
            <a:pPr>
              <a:spcAft>
                <a:spcPts val="0"/>
              </a:spcAft>
            </a:pPr>
            <a:r>
              <a:rPr lang="en-US" altLang="en-US" dirty="0"/>
              <a:t>1. Source: The College Board, </a:t>
            </a:r>
            <a:r>
              <a:rPr lang="en-US" altLang="en-US" i="1" dirty="0"/>
              <a:t>Trends in College Pricing, </a:t>
            </a:r>
            <a:r>
              <a:rPr lang="en-US" altLang="en-US" dirty="0"/>
              <a:t>2023. Projected cost based upon child’s entrance to college for four years at a public college. Figure is based upon the 2.72% 10-year average annual increase in public college costs, as reported by The College Board for the 2023-24 school year. Cost includes tuition, fees and room and board. </a:t>
            </a:r>
          </a:p>
          <a:p>
            <a:pPr>
              <a:spcAft>
                <a:spcPts val="0"/>
              </a:spcAft>
            </a:pPr>
            <a:r>
              <a:rPr lang="en-US" altLang="en-US" dirty="0"/>
              <a:t>2. The borrowing example assumes a fixed interest rate of 5.50% based on a subsidized Stafford loan issued between 7/1/2023-7/1/2024. Examples are for illustrative purposes only, are not representative of any particular investment, and do not take taxes into account. Investments do not guarantee any specific rate of return, and you may have a gain or a loss on the amounts invested. Periodic investing plans do not assure a profit and do not protect against loss in a declining market.</a:t>
            </a:r>
          </a:p>
        </p:txBody>
      </p:sp>
    </p:spTree>
    <p:extLst>
      <p:ext uri="{BB962C8B-B14F-4D97-AF65-F5344CB8AC3E}">
        <p14:creationId xmlns:p14="http://schemas.microsoft.com/office/powerpoint/2010/main" val="31445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AC393D-40F0-CAEC-1B35-E9B0DEF587EE}"/>
              </a:ext>
            </a:extLst>
          </p:cNvPr>
          <p:cNvSpPr>
            <a:spLocks noGrp="1"/>
          </p:cNvSpPr>
          <p:nvPr>
            <p:ph type="body" sz="quarter" idx="26"/>
          </p:nvPr>
        </p:nvSpPr>
        <p:spPr>
          <a:xfrm>
            <a:off x="274320" y="5989376"/>
            <a:ext cx="8503920" cy="553998"/>
          </a:xfrm>
        </p:spPr>
        <p:txBody>
          <a:bodyPr/>
          <a:lstStyle/>
          <a:p>
            <a:r>
              <a:rPr lang="en-US" i="1" dirty="0"/>
              <a:t>Examples are for illustrative purposes only and are not representative of any particular investment. 529 plan fees may vary. Expenses, sales loads, annual fees and deferred sales charges are not reflected in the illustration; if they were, results shown would be lower.</a:t>
            </a:r>
          </a:p>
          <a:p>
            <a:r>
              <a:rPr lang="en-US" dirty="0"/>
              <a:t>1. Periodic investment plans do not ensure a profit and do not protect against investment loss in declining markets. Since dollar-cost averaging involves continuous investment in securities regardless of</a:t>
            </a:r>
          </a:p>
          <a:p>
            <a:r>
              <a:rPr lang="en-US" dirty="0"/>
              <a:t>fluctuating price levels of such securities, an investor should consider his/her financial ability to continue purchasing through periods of low price levels.</a:t>
            </a:r>
          </a:p>
        </p:txBody>
      </p:sp>
      <p:sp>
        <p:nvSpPr>
          <p:cNvPr id="3" name="Text Placeholder 2">
            <a:extLst>
              <a:ext uri="{FF2B5EF4-FFF2-40B4-BE49-F238E27FC236}">
                <a16:creationId xmlns:a16="http://schemas.microsoft.com/office/drawing/2014/main" id="{A7335068-134F-BC2F-8DF1-3E733AC68840}"/>
              </a:ext>
            </a:extLst>
          </p:cNvPr>
          <p:cNvSpPr>
            <a:spLocks noGrp="1"/>
          </p:cNvSpPr>
          <p:nvPr>
            <p:ph type="body" sz="quarter" idx="43"/>
          </p:nvPr>
        </p:nvSpPr>
        <p:spPr>
          <a:xfrm>
            <a:off x="274320" y="1419402"/>
            <a:ext cx="3616960" cy="3108960"/>
          </a:xfrm>
        </p:spPr>
        <p:txBody>
          <a:bodyPr/>
          <a:lstStyle/>
          <a:p>
            <a:r>
              <a:rPr lang="en-US" dirty="0"/>
              <a:t>Example:</a:t>
            </a:r>
          </a:p>
          <a:p>
            <a:r>
              <a:rPr lang="en-US" b="0" dirty="0"/>
              <a:t>Parents set up a 529 plan for their three-year-old son </a:t>
            </a:r>
            <a:br>
              <a:rPr lang="en-US" b="0" dirty="0"/>
            </a:br>
            <a:r>
              <a:rPr lang="en-US" b="0" dirty="0"/>
              <a:t>with an initial contribution of $5,000. Assuming a 6% hypothetical annual rate of return, after 16 years they could expect to see the account grow to $12,702 before fees, expenses and taxes.</a:t>
            </a:r>
          </a:p>
          <a:p>
            <a:endParaRPr lang="en-US" b="0" dirty="0"/>
          </a:p>
          <a:p>
            <a:r>
              <a:rPr lang="en-US" dirty="0"/>
              <a:t>Now consider:</a:t>
            </a:r>
          </a:p>
          <a:p>
            <a:r>
              <a:rPr lang="en-US" b="0" dirty="0"/>
              <a:t>The same situation (including the assumed rate of return, before fees and expenses) but with the parents contributing $100 per month through an automatic contribution program.</a:t>
            </a:r>
            <a:r>
              <a:rPr lang="en-US" b="0" baseline="30000" dirty="0"/>
              <a:t>1</a:t>
            </a:r>
            <a:r>
              <a:rPr lang="en-US" b="0" dirty="0"/>
              <a:t> The beneficiary’s two sets  of grandparents and aunt and uncle contribute $150 each birthday and $150 each holiday season.</a:t>
            </a:r>
          </a:p>
        </p:txBody>
      </p:sp>
      <p:sp>
        <p:nvSpPr>
          <p:cNvPr id="4" name="Text Placeholder 3">
            <a:extLst>
              <a:ext uri="{FF2B5EF4-FFF2-40B4-BE49-F238E27FC236}">
                <a16:creationId xmlns:a16="http://schemas.microsoft.com/office/drawing/2014/main" id="{54ACEEC0-47E6-4AE4-56F4-1F974CD2F9E9}"/>
              </a:ext>
            </a:extLst>
          </p:cNvPr>
          <p:cNvSpPr>
            <a:spLocks noGrp="1"/>
          </p:cNvSpPr>
          <p:nvPr>
            <p:ph type="body" sz="quarter" idx="32"/>
          </p:nvPr>
        </p:nvSpPr>
        <p:spPr/>
        <p:txBody>
          <a:bodyPr/>
          <a:lstStyle/>
          <a:p>
            <a:r>
              <a:rPr lang="en-US" dirty="0"/>
              <a:t>College savings–it takes a village</a:t>
            </a:r>
          </a:p>
        </p:txBody>
      </p:sp>
      <p:pic>
        <p:nvPicPr>
          <p:cNvPr id="6" name="Picture 5">
            <a:extLst>
              <a:ext uri="{FF2B5EF4-FFF2-40B4-BE49-F238E27FC236}">
                <a16:creationId xmlns:a16="http://schemas.microsoft.com/office/drawing/2014/main" id="{82138CF7-37A9-CC95-3672-92E96451D3ED}"/>
              </a:ext>
            </a:extLst>
          </p:cNvPr>
          <p:cNvPicPr>
            <a:picLocks noChangeAspect="1"/>
          </p:cNvPicPr>
          <p:nvPr/>
        </p:nvPicPr>
        <p:blipFill>
          <a:blip r:embed="rId3"/>
          <a:stretch>
            <a:fillRect/>
          </a:stretch>
        </p:blipFill>
        <p:spPr>
          <a:xfrm>
            <a:off x="4129867" y="1037530"/>
            <a:ext cx="4648373" cy="3639228"/>
          </a:xfrm>
          <a:prstGeom prst="rect">
            <a:avLst/>
          </a:prstGeom>
        </p:spPr>
      </p:pic>
      <p:sp>
        <p:nvSpPr>
          <p:cNvPr id="7" name="Content Placeholder 4">
            <a:extLst>
              <a:ext uri="{FF2B5EF4-FFF2-40B4-BE49-F238E27FC236}">
                <a16:creationId xmlns:a16="http://schemas.microsoft.com/office/drawing/2014/main" id="{F9F6DC14-208B-12A4-5E30-046D475C0981}"/>
              </a:ext>
            </a:extLst>
          </p:cNvPr>
          <p:cNvSpPr txBox="1">
            <a:spLocks/>
          </p:cNvSpPr>
          <p:nvPr/>
        </p:nvSpPr>
        <p:spPr>
          <a:xfrm>
            <a:off x="181996" y="4892986"/>
            <a:ext cx="7418567" cy="66393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ct val="25000"/>
              </a:spcAft>
              <a:buClr>
                <a:srgbClr val="004FA6"/>
              </a:buClr>
              <a:buSzPct val="115000"/>
              <a:buNone/>
            </a:pPr>
            <a:r>
              <a:rPr lang="en-US" sz="1600" b="1" dirty="0">
                <a:solidFill>
                  <a:srgbClr val="3769FF"/>
                </a:solidFill>
                <a:latin typeface="Arial" charset="0"/>
              </a:rPr>
              <a:t>Saving for education may seem like an impossible task—</a:t>
            </a:r>
          </a:p>
          <a:p>
            <a:pPr marL="0" indent="0">
              <a:spcAft>
                <a:spcPct val="25000"/>
              </a:spcAft>
              <a:buClr>
                <a:srgbClr val="004FA6"/>
              </a:buClr>
              <a:buSzPct val="115000"/>
              <a:buNone/>
            </a:pPr>
            <a:r>
              <a:rPr lang="en-US" sz="1600" b="1" dirty="0">
                <a:solidFill>
                  <a:srgbClr val="3769FF"/>
                </a:solidFill>
                <a:latin typeface="Arial" charset="0"/>
              </a:rPr>
              <a:t>the good news is you don’t have to do it alone.</a:t>
            </a:r>
            <a:endParaRPr lang="en-US" sz="2800" b="1" dirty="0">
              <a:solidFill>
                <a:srgbClr val="3769FF"/>
              </a:solidFill>
              <a:latin typeface="Arial" charset="0"/>
            </a:endParaRPr>
          </a:p>
        </p:txBody>
      </p:sp>
    </p:spTree>
    <p:extLst>
      <p:ext uri="{BB962C8B-B14F-4D97-AF65-F5344CB8AC3E}">
        <p14:creationId xmlns:p14="http://schemas.microsoft.com/office/powerpoint/2010/main" val="386488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39EA2C-8D18-4D89-9037-2F4A1E5DDD8E}"/>
              </a:ext>
            </a:extLst>
          </p:cNvPr>
          <p:cNvSpPr>
            <a:spLocks noGrp="1"/>
          </p:cNvSpPr>
          <p:nvPr>
            <p:ph type="body" sz="quarter" idx="26"/>
          </p:nvPr>
        </p:nvSpPr>
        <p:spPr/>
        <p:txBody>
          <a:bodyPr/>
          <a:lstStyle/>
          <a:p>
            <a:endParaRPr lang="en-US"/>
          </a:p>
        </p:txBody>
      </p:sp>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pl-PL" dirty="0"/>
              <a:t>Other Education Savings Vehicles</a:t>
            </a:r>
            <a:endParaRPr lang="en-US" dirty="0"/>
          </a:p>
        </p:txBody>
      </p:sp>
      <p:sp>
        <p:nvSpPr>
          <p:cNvPr id="5" name="Content Placeholder 4">
            <a:extLst>
              <a:ext uri="{FF2B5EF4-FFF2-40B4-BE49-F238E27FC236}">
                <a16:creationId xmlns:a16="http://schemas.microsoft.com/office/drawing/2014/main" id="{B40EB8DC-A9E7-45F7-986D-A38FB1E09B69}"/>
              </a:ext>
            </a:extLst>
          </p:cNvPr>
          <p:cNvSpPr txBox="1">
            <a:spLocks/>
          </p:cNvSpPr>
          <p:nvPr/>
        </p:nvSpPr>
        <p:spPr>
          <a:xfrm>
            <a:off x="274320" y="2071315"/>
            <a:ext cx="7772400" cy="37067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lgn="ctr">
              <a:spcAft>
                <a:spcPts val="1200"/>
              </a:spcAft>
              <a:buClr>
                <a:srgbClr val="00A0DC"/>
              </a:buClr>
              <a:buSzPct val="115000"/>
            </a:pPr>
            <a:endParaRPr lang="en-US" sz="1400" dirty="0">
              <a:latin typeface="Arial" charset="0"/>
              <a:ea typeface="ヒラギノ角ゴ Pro W3" charset="0"/>
              <a:cs typeface="Arial" charset="0"/>
            </a:endParaRPr>
          </a:p>
        </p:txBody>
      </p:sp>
      <p:graphicFrame>
        <p:nvGraphicFramePr>
          <p:cNvPr id="8" name="Table 8">
            <a:extLst>
              <a:ext uri="{FF2B5EF4-FFF2-40B4-BE49-F238E27FC236}">
                <a16:creationId xmlns:a16="http://schemas.microsoft.com/office/drawing/2014/main" id="{28358929-BB2E-445C-8D29-93CBA17D11D0}"/>
              </a:ext>
            </a:extLst>
          </p:cNvPr>
          <p:cNvGraphicFramePr>
            <a:graphicFrameLocks noGrp="1"/>
          </p:cNvGraphicFramePr>
          <p:nvPr/>
        </p:nvGraphicFramePr>
        <p:xfrm>
          <a:off x="351183" y="1647464"/>
          <a:ext cx="6701624" cy="2308310"/>
        </p:xfrm>
        <a:graphic>
          <a:graphicData uri="http://schemas.openxmlformats.org/drawingml/2006/table">
            <a:tbl>
              <a:tblPr firstRow="1" bandRow="1">
                <a:tableStyleId>{3B4B98B0-60AC-42C2-AFA5-B58CD77FA1E5}</a:tableStyleId>
              </a:tblPr>
              <a:tblGrid>
                <a:gridCol w="1484556">
                  <a:extLst>
                    <a:ext uri="{9D8B030D-6E8A-4147-A177-3AD203B41FA5}">
                      <a16:colId xmlns:a16="http://schemas.microsoft.com/office/drawing/2014/main" val="2981614630"/>
                    </a:ext>
                  </a:extLst>
                </a:gridCol>
                <a:gridCol w="5217068">
                  <a:extLst>
                    <a:ext uri="{9D8B030D-6E8A-4147-A177-3AD203B41FA5}">
                      <a16:colId xmlns:a16="http://schemas.microsoft.com/office/drawing/2014/main" val="3671344491"/>
                    </a:ext>
                  </a:extLst>
                </a:gridCol>
              </a:tblGrid>
              <a:tr h="1154155">
                <a:tc>
                  <a:txBody>
                    <a:bodyPr/>
                    <a:lstStyle/>
                    <a:p>
                      <a:endParaRPr lang="en-GB"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Arial" charset="0"/>
                          <a:ea typeface="ヒラギノ角ゴ Pro W3" charset="0"/>
                          <a:cs typeface="Arial" charset="0"/>
                        </a:rPr>
                        <a:t>UGMA/UTMA</a:t>
                      </a:r>
                    </a:p>
                  </a:txBody>
                  <a:tcPr anchor="ctr"/>
                </a:tc>
                <a:extLst>
                  <a:ext uri="{0D108BD9-81ED-4DB2-BD59-A6C34878D82A}">
                    <a16:rowId xmlns:a16="http://schemas.microsoft.com/office/drawing/2014/main" val="1326794372"/>
                  </a:ext>
                </a:extLst>
              </a:tr>
              <a:tr h="1154155">
                <a:tc>
                  <a:txBody>
                    <a:bodyPr/>
                    <a:lstStyle/>
                    <a:p>
                      <a:endParaRPr lang="en-GB"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charset="0"/>
                          <a:ea typeface="ヒラギノ角ゴ Pro W3" charset="0"/>
                          <a:cs typeface="Arial" charset="0"/>
                        </a:rPr>
                        <a:t>Roth IRA</a:t>
                      </a:r>
                      <a:endParaRPr lang="en-US" sz="1400" dirty="0">
                        <a:latin typeface="Arial" charset="0"/>
                        <a:ea typeface="ヒラギノ角ゴ Pro W3" charset="0"/>
                        <a:cs typeface="Arial" charset="0"/>
                      </a:endParaRPr>
                    </a:p>
                  </a:txBody>
                  <a:tcPr anchor="ctr"/>
                </a:tc>
                <a:extLst>
                  <a:ext uri="{0D108BD9-81ED-4DB2-BD59-A6C34878D82A}">
                    <a16:rowId xmlns:a16="http://schemas.microsoft.com/office/drawing/2014/main" val="1535115162"/>
                  </a:ext>
                </a:extLst>
              </a:tr>
            </a:tbl>
          </a:graphicData>
        </a:graphic>
      </p:graphicFrame>
      <p:pic>
        <p:nvPicPr>
          <p:cNvPr id="7" name="Graphic 6">
            <a:extLst>
              <a:ext uri="{FF2B5EF4-FFF2-40B4-BE49-F238E27FC236}">
                <a16:creationId xmlns:a16="http://schemas.microsoft.com/office/drawing/2014/main" id="{FA8ADC4C-5589-4050-B17E-1B31F276D3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418" y="1859266"/>
            <a:ext cx="839723" cy="839723"/>
          </a:xfrm>
          <a:prstGeom prst="rect">
            <a:avLst/>
          </a:prstGeom>
        </p:spPr>
      </p:pic>
      <p:pic>
        <p:nvPicPr>
          <p:cNvPr id="13" name="Graphic 12">
            <a:extLst>
              <a:ext uri="{FF2B5EF4-FFF2-40B4-BE49-F238E27FC236}">
                <a16:creationId xmlns:a16="http://schemas.microsoft.com/office/drawing/2014/main" id="{79B3723D-7DFA-4F4F-B5E9-7C0E8076CE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418" y="2907520"/>
            <a:ext cx="839723" cy="839723"/>
          </a:xfrm>
          <a:prstGeom prst="rect">
            <a:avLst/>
          </a:prstGeom>
        </p:spPr>
      </p:pic>
    </p:spTree>
    <p:extLst>
      <p:ext uri="{BB962C8B-B14F-4D97-AF65-F5344CB8AC3E}">
        <p14:creationId xmlns:p14="http://schemas.microsoft.com/office/powerpoint/2010/main" val="1800589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a:xfrm>
            <a:off x="274320" y="429768"/>
            <a:ext cx="6400800" cy="640080"/>
          </a:xfrm>
        </p:spPr>
        <p:txBody>
          <a:bodyPr/>
          <a:lstStyle/>
          <a:p>
            <a:r>
              <a:rPr lang="en-US" altLang="en-US" sz="1800">
                <a:highlight>
                  <a:srgbClr val="FFFFFF"/>
                </a:highlight>
              </a:rPr>
              <a:t>Agenda</a:t>
            </a:r>
            <a:endParaRPr lang="en-US" noProof="0">
              <a:highlight>
                <a:srgbClr val="FFFFFF"/>
              </a:highlight>
            </a:endParaRPr>
          </a:p>
        </p:txBody>
      </p:sp>
      <p:sp>
        <p:nvSpPr>
          <p:cNvPr id="5" name="Text Placeholder 4">
            <a:extLst>
              <a:ext uri="{FF2B5EF4-FFF2-40B4-BE49-F238E27FC236}">
                <a16:creationId xmlns:a16="http://schemas.microsoft.com/office/drawing/2014/main" id="{729FB5FC-C9CF-4E9F-877C-4886D43BA68A}"/>
              </a:ext>
            </a:extLst>
          </p:cNvPr>
          <p:cNvSpPr>
            <a:spLocks noGrp="1"/>
          </p:cNvSpPr>
          <p:nvPr>
            <p:ph type="body" sz="quarter" idx="26"/>
          </p:nvPr>
        </p:nvSpPr>
        <p:spPr/>
        <p:txBody>
          <a:bodyPr/>
          <a:lstStyle/>
          <a:p>
            <a:endParaRPr lang="en-US"/>
          </a:p>
        </p:txBody>
      </p:sp>
      <p:sp>
        <p:nvSpPr>
          <p:cNvPr id="6" name="Text Placeholder 1">
            <a:extLst>
              <a:ext uri="{FF2B5EF4-FFF2-40B4-BE49-F238E27FC236}">
                <a16:creationId xmlns:a16="http://schemas.microsoft.com/office/drawing/2014/main" id="{AF1BDDD5-04CA-4479-8A5A-D8E7AF4C61DB}"/>
              </a:ext>
            </a:extLst>
          </p:cNvPr>
          <p:cNvSpPr txBox="1">
            <a:spLocks/>
          </p:cNvSpPr>
          <p:nvPr/>
        </p:nvSpPr>
        <p:spPr>
          <a:xfrm>
            <a:off x="426719" y="1432560"/>
            <a:ext cx="8595360" cy="4206240"/>
          </a:xfrm>
          <a:prstGeom prst="rect">
            <a:avLst/>
          </a:prstGeom>
        </p:spPr>
        <p:txBody>
          <a:bodyPr lIns="0" tIns="0" rIns="0" bIns="0"/>
          <a:lstStyle>
            <a:lvl1pPr marL="168275" indent="-168275" algn="l" defTabSz="914400" rtl="0" eaLnBrk="1" latinLnBrk="0" hangingPunct="1">
              <a:lnSpc>
                <a:spcPct val="100000"/>
              </a:lnSpc>
              <a:spcBef>
                <a:spcPts val="0"/>
              </a:spcBef>
              <a:spcAft>
                <a:spcPts val="1200"/>
              </a:spcAft>
              <a:buClr>
                <a:srgbClr val="3769FF"/>
              </a:buClr>
              <a:buSzPct val="110000"/>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en-US" sz="1800" dirty="0"/>
              <a:t>Current Education Landscape </a:t>
            </a:r>
          </a:p>
          <a:p>
            <a:pPr marL="342900" indent="-342900">
              <a:buFont typeface="+mj-lt"/>
              <a:buAutoNum type="arabicPeriod"/>
            </a:pPr>
            <a:r>
              <a:rPr lang="en-US" sz="1800" dirty="0"/>
              <a:t>A Little Bit of History</a:t>
            </a:r>
          </a:p>
          <a:p>
            <a:pPr marL="342900" indent="-342900">
              <a:buFont typeface="+mj-lt"/>
              <a:buAutoNum type="arabicPeriod"/>
            </a:pPr>
            <a:r>
              <a:rPr lang="en-US" sz="1800" dirty="0"/>
              <a:t>Saving for Education</a:t>
            </a:r>
          </a:p>
          <a:p>
            <a:pPr marL="342900" indent="-342900">
              <a:buFont typeface="+mj-lt"/>
              <a:buAutoNum type="arabicPeriod"/>
            </a:pPr>
            <a:r>
              <a:rPr lang="en-US" sz="1800" dirty="0"/>
              <a:t>Tax Treatment of 529s</a:t>
            </a:r>
          </a:p>
          <a:p>
            <a:pPr marL="342900" indent="-342900">
              <a:buFont typeface="+mj-lt"/>
              <a:buAutoNum type="arabicPeriod"/>
            </a:pPr>
            <a:r>
              <a:rPr lang="en-US" sz="1800" dirty="0"/>
              <a:t>529 Myths and Facts </a:t>
            </a:r>
          </a:p>
        </p:txBody>
      </p:sp>
    </p:spTree>
    <p:extLst>
      <p:ext uri="{BB962C8B-B14F-4D97-AF65-F5344CB8AC3E}">
        <p14:creationId xmlns:p14="http://schemas.microsoft.com/office/powerpoint/2010/main" val="306388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19">
            <a:extLst>
              <a:ext uri="{FF2B5EF4-FFF2-40B4-BE49-F238E27FC236}">
                <a16:creationId xmlns:a16="http://schemas.microsoft.com/office/drawing/2014/main" id="{74CE72F0-5A0A-4DFF-9552-E7272D40C547}"/>
              </a:ext>
            </a:extLst>
          </p:cNvPr>
          <p:cNvGraphicFramePr>
            <a:graphicFrameLocks/>
          </p:cNvGraphicFramePr>
          <p:nvPr/>
        </p:nvGraphicFramePr>
        <p:xfrm>
          <a:off x="342990" y="1284643"/>
          <a:ext cx="8303170" cy="3760439"/>
        </p:xfrm>
        <a:graphic>
          <a:graphicData uri="http://schemas.openxmlformats.org/drawingml/2006/table">
            <a:tbl>
              <a:tblPr firstRow="1" bandRow="1">
                <a:effectLst/>
              </a:tblPr>
              <a:tblGrid>
                <a:gridCol w="1527640">
                  <a:extLst>
                    <a:ext uri="{9D8B030D-6E8A-4147-A177-3AD203B41FA5}">
                      <a16:colId xmlns:a16="http://schemas.microsoft.com/office/drawing/2014/main" val="2121482588"/>
                    </a:ext>
                  </a:extLst>
                </a:gridCol>
                <a:gridCol w="2258510">
                  <a:extLst>
                    <a:ext uri="{9D8B030D-6E8A-4147-A177-3AD203B41FA5}">
                      <a16:colId xmlns:a16="http://schemas.microsoft.com/office/drawing/2014/main" val="980091442"/>
                    </a:ext>
                  </a:extLst>
                </a:gridCol>
                <a:gridCol w="2258510">
                  <a:extLst>
                    <a:ext uri="{9D8B030D-6E8A-4147-A177-3AD203B41FA5}">
                      <a16:colId xmlns:a16="http://schemas.microsoft.com/office/drawing/2014/main" val="20001"/>
                    </a:ext>
                  </a:extLst>
                </a:gridCol>
                <a:gridCol w="2258510">
                  <a:extLst>
                    <a:ext uri="{9D8B030D-6E8A-4147-A177-3AD203B41FA5}">
                      <a16:colId xmlns:a16="http://schemas.microsoft.com/office/drawing/2014/main" val="20002"/>
                    </a:ext>
                  </a:extLst>
                </a:gridCol>
              </a:tblGrid>
              <a:tr h="442210">
                <a:tc>
                  <a:txBody>
                    <a:bodyPr/>
                    <a:lstStyle/>
                    <a:p>
                      <a:pPr algn="l" fontAlgn="ctr"/>
                      <a:endParaRPr lang="en-US" sz="1200" b="0" i="0" u="none" strike="noStrike" dirty="0">
                        <a:solidFill>
                          <a:schemeClr val="accent6"/>
                        </a:solidFill>
                        <a:effectLst/>
                        <a:latin typeface="+mj-lt"/>
                      </a:endParaRPr>
                    </a:p>
                  </a:txBody>
                  <a:tcPr marL="7861"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69FF"/>
                    </a:solidFill>
                  </a:tcPr>
                </a:tc>
                <a:tc>
                  <a:txBody>
                    <a:bodyPr/>
                    <a:lstStyle/>
                    <a:p>
                      <a:pPr algn="l" fontAlgn="ctr"/>
                      <a:r>
                        <a:rPr lang="en-US" sz="1100" b="1" i="0" u="none" strike="noStrike" dirty="0">
                          <a:solidFill>
                            <a:srgbClr val="FFFFFF"/>
                          </a:solidFill>
                          <a:effectLst/>
                          <a:latin typeface="+mj-lt"/>
                        </a:rPr>
                        <a:t>529 PLAN</a:t>
                      </a:r>
                    </a:p>
                  </a:txBody>
                  <a:tcPr marL="75458"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69FF"/>
                    </a:solidFill>
                  </a:tcPr>
                </a:tc>
                <a:tc>
                  <a:txBody>
                    <a:bodyPr/>
                    <a:lstStyle/>
                    <a:p>
                      <a:pPr algn="l" fontAlgn="ctr"/>
                      <a:r>
                        <a:rPr lang="en-US" sz="1100" b="1" i="0" u="none" strike="noStrike" dirty="0">
                          <a:solidFill>
                            <a:srgbClr val="FFFFFF"/>
                          </a:solidFill>
                          <a:effectLst/>
                          <a:latin typeface="+mj-lt"/>
                        </a:rPr>
                        <a:t>CUSTODIAL ACCOUNT </a:t>
                      </a:r>
                      <a:r>
                        <a:rPr lang="en-US" sz="900" b="1" i="0" u="none" strike="noStrike" dirty="0">
                          <a:solidFill>
                            <a:srgbClr val="FFFFFF"/>
                          </a:solidFill>
                          <a:effectLst/>
                          <a:latin typeface="+mj-lt"/>
                        </a:rPr>
                        <a:t>(UGMA/UTMA)</a:t>
                      </a:r>
                      <a:endParaRPr lang="en-US" sz="1100" b="1" i="0" u="none" strike="noStrike" dirty="0">
                        <a:solidFill>
                          <a:srgbClr val="FFFFFF"/>
                        </a:solidFill>
                        <a:effectLst/>
                        <a:latin typeface="+mj-lt"/>
                      </a:endParaRPr>
                    </a:p>
                  </a:txBody>
                  <a:tcPr marL="75458"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69FF"/>
                    </a:solidFill>
                  </a:tcPr>
                </a:tc>
                <a:tc>
                  <a:txBody>
                    <a:bodyPr/>
                    <a:lstStyle/>
                    <a:p>
                      <a:pPr algn="l" fontAlgn="ctr"/>
                      <a:r>
                        <a:rPr lang="en-US" sz="1100" b="1" i="0" u="none" strike="noStrike" dirty="0">
                          <a:solidFill>
                            <a:srgbClr val="FFFFFF"/>
                          </a:solidFill>
                          <a:effectLst/>
                          <a:latin typeface="+mj-lt"/>
                        </a:rPr>
                        <a:t>ROTH IRA</a:t>
                      </a:r>
                    </a:p>
                  </a:txBody>
                  <a:tcPr marL="75458"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69FF"/>
                    </a:solidFill>
                  </a:tcPr>
                </a:tc>
                <a:extLst>
                  <a:ext uri="{0D108BD9-81ED-4DB2-BD59-A6C34878D82A}">
                    <a16:rowId xmlns:a16="http://schemas.microsoft.com/office/drawing/2014/main" val="10000"/>
                  </a:ext>
                </a:extLst>
              </a:tr>
              <a:tr h="452486">
                <a:tc>
                  <a:txBody>
                    <a:bodyPr/>
                    <a:lstStyle/>
                    <a:p>
                      <a:pPr algn="l" fontAlgn="ctr"/>
                      <a:r>
                        <a:rPr lang="en-US" sz="900" b="1" i="0" u="none" strike="noStrike" dirty="0">
                          <a:solidFill>
                            <a:srgbClr val="000000"/>
                          </a:solidFill>
                          <a:effectLst/>
                          <a:latin typeface="+mj-lt"/>
                        </a:rPr>
                        <a:t>Control of assets</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mj-lt"/>
                        </a:rPr>
                        <a:t>Owner of account, who may change beneficiary at any time</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mj-lt"/>
                        </a:rPr>
                        <a:t>Beneficiary becomes owner at age of majority</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mj-lt"/>
                        </a:rPr>
                        <a:t>Owner of account</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29557">
                <a:tc>
                  <a:txBody>
                    <a:bodyPr/>
                    <a:lstStyle/>
                    <a:p>
                      <a:pPr algn="l" fontAlgn="ctr"/>
                      <a:r>
                        <a:rPr lang="en-US" sz="900" b="1" i="0" u="none" strike="noStrike" dirty="0">
                          <a:solidFill>
                            <a:srgbClr val="000000"/>
                          </a:solidFill>
                          <a:effectLst/>
                          <a:latin typeface="+mj-lt"/>
                        </a:rPr>
                        <a:t>Federal tax benefits</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AFF"/>
                    </a:solidFill>
                  </a:tcPr>
                </a:tc>
                <a:tc>
                  <a:txBody>
                    <a:bodyPr/>
                    <a:lstStyle/>
                    <a:p>
                      <a:pPr algn="l" fontAlgn="ctr"/>
                      <a:r>
                        <a:rPr lang="en-US" sz="900" b="0" i="0" u="none" strike="noStrike" dirty="0">
                          <a:solidFill>
                            <a:srgbClr val="000000"/>
                          </a:solidFill>
                          <a:effectLst/>
                          <a:latin typeface="+mj-lt"/>
                        </a:rPr>
                        <a:t>After-tax contributions grow and distribute tax free for qualified college expenses (or up to $10,000 per student, per year in K–12 tuition)</a:t>
                      </a:r>
                      <a:r>
                        <a:rPr lang="en-US" sz="900" b="0" i="0" u="none" strike="noStrike" baseline="30000" dirty="0">
                          <a:solidFill>
                            <a:srgbClr val="000000"/>
                          </a:solidFill>
                          <a:effectLst/>
                          <a:latin typeface="+mj-lt"/>
                        </a:rPr>
                        <a:t>1</a:t>
                      </a:r>
                      <a:endParaRPr lang="en-US" sz="900" b="0" i="0" u="none" strike="noStrike" baseline="30000" dirty="0">
                        <a:solidFill>
                          <a:srgbClr val="FF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AFF"/>
                    </a:solidFill>
                  </a:tcPr>
                </a:tc>
                <a:tc>
                  <a:txBody>
                    <a:bodyPr/>
                    <a:lstStyle/>
                    <a:p>
                      <a:pPr algn="l" fontAlgn="ctr"/>
                      <a:r>
                        <a:rPr lang="en-US" sz="900" b="0" i="0" u="none" strike="noStrike" dirty="0">
                          <a:solidFill>
                            <a:schemeClr val="tx1"/>
                          </a:solidFill>
                          <a:effectLst/>
                          <a:latin typeface="+mj-lt"/>
                        </a:rPr>
                        <a:t>After-tax contributions. First $1,350 in unearned income not taxed. The next $1,350 taxed at child’s tax bracket, and excess earnings are generally taxed at the parent’s marginal tax bracket</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AFF"/>
                    </a:solidFill>
                  </a:tcPr>
                </a:tc>
                <a:tc>
                  <a:txBody>
                    <a:bodyPr/>
                    <a:lstStyle/>
                    <a:p>
                      <a:pPr algn="l" fontAlgn="ctr"/>
                      <a:r>
                        <a:rPr lang="en-US" sz="900" b="0" i="0" u="none" strike="noStrike" dirty="0">
                          <a:solidFill>
                            <a:srgbClr val="000000"/>
                          </a:solidFill>
                          <a:effectLst/>
                          <a:latin typeface="+mj-lt"/>
                        </a:rPr>
                        <a:t>Contributions withdrawn without tax and penalty for any reason. Withdrawal of account earnings for higher education expenses not subject to an early withdrawal penalty</a:t>
                      </a:r>
                      <a:r>
                        <a:rPr lang="en-US" sz="900" baseline="30000" dirty="0">
                          <a:solidFill>
                            <a:srgbClr val="000000"/>
                          </a:solidFill>
                          <a:latin typeface="+mj-lt"/>
                        </a:rPr>
                        <a:t>4</a:t>
                      </a:r>
                      <a:endParaRPr lang="en-US" sz="9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AFF"/>
                    </a:solidFill>
                  </a:tcPr>
                </a:tc>
                <a:extLst>
                  <a:ext uri="{0D108BD9-81ED-4DB2-BD59-A6C34878D82A}">
                    <a16:rowId xmlns:a16="http://schemas.microsoft.com/office/drawing/2014/main" val="3746304574"/>
                  </a:ext>
                </a:extLst>
              </a:tr>
              <a:tr h="754143">
                <a:tc>
                  <a:txBody>
                    <a:bodyPr/>
                    <a:lstStyle/>
                    <a:p>
                      <a:pPr algn="l" fontAlgn="ctr"/>
                      <a:r>
                        <a:rPr lang="en-US" sz="900" b="1" i="0" u="none" strike="noStrike" dirty="0">
                          <a:solidFill>
                            <a:srgbClr val="000000"/>
                          </a:solidFill>
                          <a:effectLst/>
                          <a:latin typeface="+mj-lt"/>
                        </a:rPr>
                        <a:t>Annual contributions </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mj-lt"/>
                        </a:rPr>
                        <a:t>May front-load up to five years’ worth of gifts at one time ($95,000 for individuals/$190,000 for married couples)</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mj-lt"/>
                        </a:rPr>
                        <a:t>$19,000 for individuals/</a:t>
                      </a:r>
                      <a:br>
                        <a:rPr lang="en-US" sz="900" b="0" i="0" u="none" strike="noStrike" dirty="0">
                          <a:solidFill>
                            <a:srgbClr val="000000"/>
                          </a:solidFill>
                          <a:effectLst/>
                          <a:latin typeface="+mj-lt"/>
                        </a:rPr>
                      </a:br>
                      <a:r>
                        <a:rPr lang="en-US" sz="900" b="0" i="0" u="none" strike="noStrike" dirty="0">
                          <a:solidFill>
                            <a:srgbClr val="000000"/>
                          </a:solidFill>
                          <a:effectLst/>
                          <a:latin typeface="+mj-lt"/>
                        </a:rPr>
                        <a:t>$38,000 for married couples</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mj-lt"/>
                        </a:rPr>
                        <a:t>$7,000 ($8,000 for taxpayers age 50 and over). Must have taxable compensation, and the limit is phased out based on income</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2486">
                <a:tc>
                  <a:txBody>
                    <a:bodyPr/>
                    <a:lstStyle/>
                    <a:p>
                      <a:pPr algn="l" fontAlgn="ctr"/>
                      <a:r>
                        <a:rPr lang="en-US" sz="900" b="1" i="0" u="none" strike="noStrike" dirty="0">
                          <a:solidFill>
                            <a:srgbClr val="000000"/>
                          </a:solidFill>
                          <a:effectLst/>
                          <a:latin typeface="+mj-lt"/>
                        </a:rPr>
                        <a:t>Federal financial aid treatment</a:t>
                      </a:r>
                      <a:r>
                        <a:rPr lang="en-US" sz="900" b="1" i="0" u="none" strike="noStrike" baseline="30000" dirty="0">
                          <a:solidFill>
                            <a:srgbClr val="000000"/>
                          </a:solidFill>
                          <a:effectLst/>
                          <a:latin typeface="+mj-lt"/>
                        </a:rPr>
                        <a:t>2</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AFF"/>
                    </a:solidFill>
                  </a:tcPr>
                </a:tc>
                <a:tc>
                  <a:txBody>
                    <a:bodyPr/>
                    <a:lstStyle/>
                    <a:p>
                      <a:pPr algn="l" fontAlgn="ctr"/>
                      <a:r>
                        <a:rPr lang="en-US" sz="900" b="0" i="0" u="none" strike="noStrike" dirty="0">
                          <a:solidFill>
                            <a:srgbClr val="000000"/>
                          </a:solidFill>
                          <a:effectLst/>
                          <a:latin typeface="+mj-lt"/>
                        </a:rPr>
                        <a:t>Parent asset (favorable)</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AFF"/>
                    </a:solidFill>
                  </a:tcPr>
                </a:tc>
                <a:tc>
                  <a:txBody>
                    <a:bodyPr/>
                    <a:lstStyle/>
                    <a:p>
                      <a:pPr algn="l" fontAlgn="ctr"/>
                      <a:r>
                        <a:rPr lang="en-US" sz="900" b="0" i="0" u="none" strike="noStrike" dirty="0">
                          <a:solidFill>
                            <a:srgbClr val="000000"/>
                          </a:solidFill>
                          <a:effectLst/>
                          <a:latin typeface="+mj-lt"/>
                        </a:rPr>
                        <a:t>Student asset (less favorable)</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AFF"/>
                    </a:solidFill>
                  </a:tcPr>
                </a:tc>
                <a:tc>
                  <a:txBody>
                    <a:bodyPr/>
                    <a:lstStyle/>
                    <a:p>
                      <a:pPr algn="l" fontAlgn="ctr"/>
                      <a:r>
                        <a:rPr lang="en-US" sz="900" b="0" i="0" u="none" strike="noStrike" dirty="0">
                          <a:solidFill>
                            <a:srgbClr val="000000"/>
                          </a:solidFill>
                          <a:effectLst/>
                          <a:latin typeface="+mj-lt"/>
                        </a:rPr>
                        <a:t>Not counted as asset</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AFF"/>
                    </a:solidFill>
                  </a:tcPr>
                </a:tc>
                <a:extLst>
                  <a:ext uri="{0D108BD9-81ED-4DB2-BD59-A6C34878D82A}">
                    <a16:rowId xmlns:a16="http://schemas.microsoft.com/office/drawing/2014/main" val="2985967776"/>
                  </a:ext>
                </a:extLst>
              </a:tr>
              <a:tr h="829557">
                <a:tc>
                  <a:txBody>
                    <a:bodyPr/>
                    <a:lstStyle/>
                    <a:p>
                      <a:pPr algn="l" fontAlgn="ctr"/>
                      <a:r>
                        <a:rPr lang="en-US" sz="900" b="1" i="0" u="none" strike="noStrike" dirty="0">
                          <a:solidFill>
                            <a:srgbClr val="000000"/>
                          </a:solidFill>
                          <a:effectLst/>
                          <a:latin typeface="+mj-lt"/>
                        </a:rPr>
                        <a:t>Allowed use </a:t>
                      </a:r>
                      <a:br>
                        <a:rPr lang="en-US" sz="900" b="1" i="0" u="none" strike="noStrike" dirty="0">
                          <a:solidFill>
                            <a:srgbClr val="000000"/>
                          </a:solidFill>
                          <a:effectLst/>
                          <a:latin typeface="+mj-lt"/>
                        </a:rPr>
                      </a:br>
                      <a:r>
                        <a:rPr lang="en-US" sz="900" b="1" i="0" u="none" strike="noStrike" dirty="0">
                          <a:solidFill>
                            <a:srgbClr val="000000"/>
                          </a:solidFill>
                          <a:effectLst/>
                          <a:latin typeface="+mj-lt"/>
                        </a:rPr>
                        <a:t>of funds</a:t>
                      </a:r>
                      <a:r>
                        <a:rPr lang="en-US" sz="900" b="1" i="0" u="none" strike="noStrike" baseline="30000" dirty="0">
                          <a:solidFill>
                            <a:srgbClr val="000000"/>
                          </a:solidFill>
                          <a:effectLst/>
                          <a:latin typeface="+mj-lt"/>
                        </a:rPr>
                        <a:t>3</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mj-lt"/>
                        </a:rPr>
                        <a:t>Tuition, room and board, qualified apprenticeship programs, and other qualified expenses at any accredited college. Up to $10,000 annually per student for K–12 tuition</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mj-lt"/>
                        </a:rPr>
                        <a:t>Funds must be used on behalf of the minor</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mj-lt"/>
                        </a:rPr>
                        <a:t>Can be used for retirement, education, and up to $10,000 for first-time home purchase</a:t>
                      </a: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2" name="Text Placeholder 2">
            <a:extLst>
              <a:ext uri="{FF2B5EF4-FFF2-40B4-BE49-F238E27FC236}">
                <a16:creationId xmlns:a16="http://schemas.microsoft.com/office/drawing/2014/main" id="{C67D621A-3839-F646-7A79-2EAD609BBB15}"/>
              </a:ext>
            </a:extLst>
          </p:cNvPr>
          <p:cNvSpPr txBox="1">
            <a:spLocks/>
          </p:cNvSpPr>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1500" kern="1200">
                <a:solidFill>
                  <a:srgbClr val="595959"/>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a:t>Comparing different college saving options</a:t>
            </a:r>
          </a:p>
        </p:txBody>
      </p:sp>
      <p:sp>
        <p:nvSpPr>
          <p:cNvPr id="6" name="Text Placeholder 2">
            <a:extLst>
              <a:ext uri="{FF2B5EF4-FFF2-40B4-BE49-F238E27FC236}">
                <a16:creationId xmlns:a16="http://schemas.microsoft.com/office/drawing/2014/main" id="{29438B38-8CC0-C4BC-2EE8-061A5C2B4906}"/>
              </a:ext>
            </a:extLst>
          </p:cNvPr>
          <p:cNvSpPr txBox="1">
            <a:spLocks/>
          </p:cNvSpPr>
          <p:nvPr/>
        </p:nvSpPr>
        <p:spPr>
          <a:xfrm>
            <a:off x="274320" y="5850877"/>
            <a:ext cx="8503920" cy="692497"/>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3366" indent="-83366" defTabSz="171496"/>
            <a:r>
              <a:rPr lang="en-US" dirty="0"/>
              <a:t>1. Federal tax-free distributions (taken after December 31, 2017). Earnings may be subject to state income taxes in certain states. </a:t>
            </a:r>
          </a:p>
          <a:p>
            <a:pPr marL="83366" indent="-83366" defTabSz="171496"/>
            <a:r>
              <a:rPr lang="en-US" dirty="0"/>
              <a:t>2. Other types of financial aid calculations may differ from FAFSA.</a:t>
            </a:r>
          </a:p>
          <a:p>
            <a:pPr marL="83366" indent="-83366" defTabSz="171496"/>
            <a:r>
              <a:rPr lang="en-US" dirty="0"/>
              <a:t>3. Withdrawn earnings subject to federal tax and 10% penalty if not used for qualified expenses. A 529 plan can also be used to pay off student loans (up to $10,000 total).</a:t>
            </a:r>
          </a:p>
          <a:p>
            <a:pPr marL="83366" indent="-83366" defTabSz="171496"/>
            <a:r>
              <a:rPr lang="en-US" dirty="0"/>
              <a:t>4. Roth distributions are free from taxes and penalty if the account is held for 5 years and there has been a qualifying event such as the account owner turning age 59½.</a:t>
            </a:r>
          </a:p>
          <a:p>
            <a:pPr marL="83366" indent="-83366" defTabSz="171496"/>
            <a:r>
              <a:rPr lang="en-US" dirty="0"/>
              <a:t>Source: Internal Revenue service, 2025.</a:t>
            </a:r>
          </a:p>
        </p:txBody>
      </p:sp>
    </p:spTree>
    <p:custDataLst>
      <p:tags r:id="rId1"/>
    </p:custDataLst>
    <p:extLst>
      <p:ext uri="{BB962C8B-B14F-4D97-AF65-F5344CB8AC3E}">
        <p14:creationId xmlns:p14="http://schemas.microsoft.com/office/powerpoint/2010/main" val="3680440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D62D94-0286-01BC-AA31-2100EB8370A7}"/>
              </a:ext>
            </a:extLst>
          </p:cNvPr>
          <p:cNvSpPr>
            <a:spLocks noGrp="1"/>
          </p:cNvSpPr>
          <p:nvPr>
            <p:ph type="body" sz="quarter" idx="11"/>
          </p:nvPr>
        </p:nvSpPr>
        <p:spPr>
          <a:xfrm>
            <a:off x="723450" y="860612"/>
            <a:ext cx="5029200" cy="1046440"/>
          </a:xfrm>
        </p:spPr>
        <p:txBody>
          <a:bodyPr/>
          <a:lstStyle/>
          <a:p>
            <a:r>
              <a:rPr lang="en-US"/>
              <a:t>Tax treatment of 529 Plans</a:t>
            </a:r>
          </a:p>
        </p:txBody>
      </p:sp>
    </p:spTree>
    <p:extLst>
      <p:ext uri="{BB962C8B-B14F-4D97-AF65-F5344CB8AC3E}">
        <p14:creationId xmlns:p14="http://schemas.microsoft.com/office/powerpoint/2010/main" val="1045223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en-US" dirty="0"/>
              <a:t>Tax Treatment of 529 Plans</a:t>
            </a:r>
          </a:p>
        </p:txBody>
      </p:sp>
      <p:sp>
        <p:nvSpPr>
          <p:cNvPr id="5" name="Content Placeholder 4">
            <a:extLst>
              <a:ext uri="{FF2B5EF4-FFF2-40B4-BE49-F238E27FC236}">
                <a16:creationId xmlns:a16="http://schemas.microsoft.com/office/drawing/2014/main" id="{B40EB8DC-A9E7-45F7-986D-A38FB1E09B69}"/>
              </a:ext>
            </a:extLst>
          </p:cNvPr>
          <p:cNvSpPr txBox="1">
            <a:spLocks/>
          </p:cNvSpPr>
          <p:nvPr/>
        </p:nvSpPr>
        <p:spPr>
          <a:xfrm>
            <a:off x="274321" y="1073056"/>
            <a:ext cx="8096900" cy="50024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lnSpc>
                <a:spcPts val="2100"/>
              </a:lnSpc>
              <a:spcBef>
                <a:spcPct val="0"/>
              </a:spcBef>
              <a:spcAft>
                <a:spcPct val="25000"/>
              </a:spcAft>
              <a:buClr>
                <a:srgbClr val="3769FF"/>
              </a:buClr>
              <a:buSzPct val="115000"/>
              <a:defRPr/>
            </a:pPr>
            <a:r>
              <a:rPr lang="en-US" sz="1600" b="1" kern="0" dirty="0">
                <a:solidFill>
                  <a:srgbClr val="3769FF"/>
                </a:solidFill>
                <a:latin typeface="Arial" charset="0"/>
              </a:rPr>
              <a:t>Qualified Withdrawals</a:t>
            </a:r>
            <a:endParaRPr lang="en-US" sz="1600" b="1" kern="0" baseline="30000" dirty="0">
              <a:solidFill>
                <a:srgbClr val="3769FF"/>
              </a:solidFill>
              <a:latin typeface="Arial" charset="0"/>
            </a:endParaRPr>
          </a:p>
          <a:p>
            <a:pPr lvl="1" fontAlgn="base">
              <a:lnSpc>
                <a:spcPts val="2100"/>
              </a:lnSpc>
              <a:spcBef>
                <a:spcPct val="0"/>
              </a:spcBef>
              <a:spcAft>
                <a:spcPct val="25000"/>
              </a:spcAft>
              <a:buClr>
                <a:srgbClr val="004FA6"/>
              </a:buClr>
              <a:buSzPct val="115000"/>
              <a:defRPr/>
            </a:pPr>
            <a:r>
              <a:rPr lang="en-US" sz="1050" kern="0" dirty="0">
                <a:solidFill>
                  <a:srgbClr val="000000"/>
                </a:solidFill>
                <a:latin typeface="Arial" charset="0"/>
              </a:rPr>
              <a:t>Not subject to federal or state tax, provided school accepts U.S. Federal Student Aid. </a:t>
            </a:r>
          </a:p>
          <a:p>
            <a:pPr fontAlgn="base">
              <a:lnSpc>
                <a:spcPts val="2100"/>
              </a:lnSpc>
              <a:spcBef>
                <a:spcPct val="0"/>
              </a:spcBef>
              <a:spcAft>
                <a:spcPct val="25000"/>
              </a:spcAft>
              <a:buClr>
                <a:srgbClr val="3769FF"/>
              </a:buClr>
              <a:buSzPct val="115000"/>
              <a:defRPr/>
            </a:pPr>
            <a:r>
              <a:rPr lang="en-US" sz="1600" b="1" kern="0" dirty="0">
                <a:solidFill>
                  <a:srgbClr val="3769FF"/>
                </a:solidFill>
                <a:latin typeface="Arial" charset="0"/>
              </a:rPr>
              <a:t>Tax Treatment of Non-Qualified Withdrawals</a:t>
            </a:r>
          </a:p>
          <a:p>
            <a:pPr lvl="1" fontAlgn="base">
              <a:lnSpc>
                <a:spcPts val="2100"/>
              </a:lnSpc>
              <a:spcBef>
                <a:spcPct val="0"/>
              </a:spcBef>
              <a:spcAft>
                <a:spcPct val="25000"/>
              </a:spcAft>
              <a:buClr>
                <a:srgbClr val="004FA6"/>
              </a:buClr>
              <a:buSzPct val="115000"/>
              <a:defRPr/>
            </a:pPr>
            <a:r>
              <a:rPr lang="en-US" sz="1050" u="sng" dirty="0"/>
              <a:t>Only</a:t>
            </a:r>
            <a:r>
              <a:rPr lang="en-US" sz="1050" dirty="0"/>
              <a:t> the </a:t>
            </a:r>
            <a:r>
              <a:rPr lang="en-US" sz="1050" u="sng" dirty="0"/>
              <a:t>earnings</a:t>
            </a:r>
            <a:r>
              <a:rPr lang="en-US" sz="1050" dirty="0"/>
              <a:t> portion of the withdrawal would be taxed</a:t>
            </a:r>
            <a:endParaRPr lang="en-US" sz="1050" kern="0" dirty="0">
              <a:solidFill>
                <a:srgbClr val="000000"/>
              </a:solidFill>
              <a:latin typeface="Arial" charset="0"/>
            </a:endParaRPr>
          </a:p>
          <a:p>
            <a:pPr lvl="1" fontAlgn="base">
              <a:lnSpc>
                <a:spcPts val="2100"/>
              </a:lnSpc>
              <a:spcBef>
                <a:spcPct val="0"/>
              </a:spcBef>
              <a:spcAft>
                <a:spcPct val="25000"/>
              </a:spcAft>
              <a:buClr>
                <a:srgbClr val="004FA6"/>
              </a:buClr>
              <a:buSzPct val="115000"/>
              <a:defRPr/>
            </a:pPr>
            <a:r>
              <a:rPr lang="en-US" sz="1050" dirty="0"/>
              <a:t>Ordinary income tax rate of the </a:t>
            </a:r>
            <a:r>
              <a:rPr lang="en-US" sz="1050" u="sng" dirty="0" err="1"/>
              <a:t>distributee</a:t>
            </a:r>
            <a:r>
              <a:rPr lang="en-US" sz="1050" kern="0" dirty="0">
                <a:solidFill>
                  <a:srgbClr val="000000"/>
                </a:solidFill>
                <a:latin typeface="Arial" charset="0"/>
              </a:rPr>
              <a:t> </a:t>
            </a:r>
          </a:p>
          <a:p>
            <a:pPr lvl="1" fontAlgn="base">
              <a:lnSpc>
                <a:spcPts val="2100"/>
              </a:lnSpc>
              <a:spcBef>
                <a:spcPct val="0"/>
              </a:spcBef>
              <a:spcAft>
                <a:spcPct val="25000"/>
              </a:spcAft>
              <a:buClr>
                <a:srgbClr val="004FA6"/>
              </a:buClr>
              <a:buSzPct val="115000"/>
              <a:defRPr/>
            </a:pPr>
            <a:r>
              <a:rPr lang="en-US" sz="1050" dirty="0"/>
              <a:t>Plus a 10% federal penalty on the </a:t>
            </a:r>
            <a:r>
              <a:rPr lang="en-US" sz="1050" u="sng" dirty="0"/>
              <a:t>earnings</a:t>
            </a:r>
          </a:p>
          <a:p>
            <a:pPr fontAlgn="base">
              <a:lnSpc>
                <a:spcPts val="2100"/>
              </a:lnSpc>
              <a:spcBef>
                <a:spcPct val="0"/>
              </a:spcBef>
              <a:spcAft>
                <a:spcPct val="25000"/>
              </a:spcAft>
              <a:buClr>
                <a:srgbClr val="3769FF"/>
              </a:buClr>
              <a:buSzPct val="115000"/>
              <a:defRPr/>
            </a:pPr>
            <a:r>
              <a:rPr lang="en-US" sz="1600" b="1" kern="0" dirty="0">
                <a:solidFill>
                  <a:srgbClr val="3769FF"/>
                </a:solidFill>
                <a:latin typeface="Arial" charset="0"/>
              </a:rPr>
              <a:t>Reduce Exposure to Estate Tax</a:t>
            </a:r>
          </a:p>
          <a:p>
            <a:pPr lvl="1" fontAlgn="base">
              <a:lnSpc>
                <a:spcPts val="2100"/>
              </a:lnSpc>
              <a:spcBef>
                <a:spcPct val="0"/>
              </a:spcBef>
              <a:spcAft>
                <a:spcPct val="25000"/>
              </a:spcAft>
              <a:buClr>
                <a:srgbClr val="004FA6"/>
              </a:buClr>
              <a:buSzPct val="115000"/>
              <a:defRPr/>
            </a:pPr>
            <a:r>
              <a:rPr lang="en-US" sz="1050" dirty="0"/>
              <a:t>Contributions are considered Completed Gifts – not subject to estate tax or probate</a:t>
            </a:r>
          </a:p>
          <a:p>
            <a:pPr fontAlgn="base">
              <a:lnSpc>
                <a:spcPts val="2100"/>
              </a:lnSpc>
              <a:spcBef>
                <a:spcPct val="0"/>
              </a:spcBef>
              <a:spcAft>
                <a:spcPct val="25000"/>
              </a:spcAft>
              <a:buClr>
                <a:srgbClr val="3769FF"/>
              </a:buClr>
              <a:buSzPct val="115000"/>
              <a:defRPr/>
            </a:pPr>
            <a:r>
              <a:rPr lang="en-US" sz="1600" b="1" kern="0" dirty="0">
                <a:solidFill>
                  <a:srgbClr val="3769FF"/>
                </a:solidFill>
                <a:latin typeface="Arial" charset="0"/>
              </a:rPr>
              <a:t>Forward Gifting</a:t>
            </a:r>
          </a:p>
          <a:p>
            <a:pPr lvl="1" fontAlgn="base">
              <a:lnSpc>
                <a:spcPts val="2100"/>
              </a:lnSpc>
              <a:spcBef>
                <a:spcPct val="0"/>
              </a:spcBef>
              <a:spcAft>
                <a:spcPct val="25000"/>
              </a:spcAft>
              <a:buClr>
                <a:srgbClr val="004FA6"/>
              </a:buClr>
              <a:buSzPct val="115000"/>
              <a:defRPr/>
            </a:pPr>
            <a:r>
              <a:rPr lang="en-US" sz="1050" dirty="0"/>
              <a:t>Contribute 5x Annual Gift Tax Exclusion under special provision in Section 529</a:t>
            </a:r>
            <a:endParaRPr lang="en-US" sz="1050" kern="0" dirty="0">
              <a:solidFill>
                <a:srgbClr val="000000"/>
              </a:solidFill>
              <a:latin typeface="Arial" charset="0"/>
            </a:endParaRPr>
          </a:p>
          <a:p>
            <a:pPr fontAlgn="base">
              <a:lnSpc>
                <a:spcPts val="2100"/>
              </a:lnSpc>
              <a:spcBef>
                <a:spcPct val="0"/>
              </a:spcBef>
              <a:spcAft>
                <a:spcPct val="25000"/>
              </a:spcAft>
              <a:buClr>
                <a:srgbClr val="3769FF"/>
              </a:buClr>
              <a:buSzPct val="115000"/>
              <a:defRPr/>
            </a:pPr>
            <a:r>
              <a:rPr lang="en-US" sz="1600" b="1" kern="0" dirty="0">
                <a:solidFill>
                  <a:srgbClr val="3769FF"/>
                </a:solidFill>
                <a:latin typeface="Arial" charset="0"/>
              </a:rPr>
              <a:t>No Generation Skipping Tax (GST)</a:t>
            </a:r>
          </a:p>
          <a:p>
            <a:pPr lvl="1" fontAlgn="base">
              <a:lnSpc>
                <a:spcPts val="2100"/>
              </a:lnSpc>
              <a:spcBef>
                <a:spcPct val="0"/>
              </a:spcBef>
              <a:spcAft>
                <a:spcPct val="25000"/>
              </a:spcAft>
              <a:buClr>
                <a:srgbClr val="004FA6"/>
              </a:buClr>
              <a:buSzPct val="115000"/>
              <a:defRPr/>
            </a:pPr>
            <a:r>
              <a:rPr lang="en-US" sz="1050" dirty="0"/>
              <a:t>Contributions to grandchildren/great-grandchildren NOT subject to Generation Skipping Tax</a:t>
            </a:r>
            <a:endParaRPr lang="en-US" sz="1050" kern="0" dirty="0">
              <a:solidFill>
                <a:srgbClr val="000000"/>
              </a:solidFill>
              <a:latin typeface="Arial" charset="0"/>
            </a:endParaRPr>
          </a:p>
          <a:p>
            <a:pPr fontAlgn="base">
              <a:lnSpc>
                <a:spcPts val="2100"/>
              </a:lnSpc>
              <a:spcBef>
                <a:spcPct val="0"/>
              </a:spcBef>
              <a:spcAft>
                <a:spcPct val="25000"/>
              </a:spcAft>
              <a:buClr>
                <a:srgbClr val="3769FF"/>
              </a:buClr>
              <a:buSzPct val="115000"/>
              <a:defRPr/>
            </a:pPr>
            <a:r>
              <a:rPr lang="en-US" sz="1600" b="1" kern="0" dirty="0">
                <a:solidFill>
                  <a:srgbClr val="3769FF"/>
                </a:solidFill>
                <a:latin typeface="Arial" charset="0"/>
              </a:rPr>
              <a:t>Tax-Free Wealth Transfer</a:t>
            </a:r>
          </a:p>
          <a:p>
            <a:pPr lvl="1" fontAlgn="base">
              <a:lnSpc>
                <a:spcPts val="2100"/>
              </a:lnSpc>
              <a:spcBef>
                <a:spcPct val="0"/>
              </a:spcBef>
              <a:spcAft>
                <a:spcPct val="25000"/>
              </a:spcAft>
              <a:buClr>
                <a:srgbClr val="004FA6"/>
              </a:buClr>
              <a:buSzPct val="115000"/>
              <a:defRPr/>
            </a:pPr>
            <a:r>
              <a:rPr lang="en-US" sz="1050" dirty="0"/>
              <a:t>Transferring Ownership of a 529 Plan account is NOT a taxable event</a:t>
            </a:r>
            <a:r>
              <a:rPr lang="en-US" sz="1050" baseline="30000" dirty="0"/>
              <a:t>1</a:t>
            </a:r>
            <a:endParaRPr lang="en-US" sz="1600" baseline="30000" dirty="0"/>
          </a:p>
        </p:txBody>
      </p:sp>
      <p:sp>
        <p:nvSpPr>
          <p:cNvPr id="6" name="Content Placeholder 4">
            <a:extLst>
              <a:ext uri="{FF2B5EF4-FFF2-40B4-BE49-F238E27FC236}">
                <a16:creationId xmlns:a16="http://schemas.microsoft.com/office/drawing/2014/main" id="{93A1E28C-C3A0-4434-B3C1-8B751A6AA007}"/>
              </a:ext>
            </a:extLst>
          </p:cNvPr>
          <p:cNvSpPr txBox="1">
            <a:spLocks/>
          </p:cNvSpPr>
          <p:nvPr/>
        </p:nvSpPr>
        <p:spPr>
          <a:xfrm>
            <a:off x="274321" y="1820980"/>
            <a:ext cx="8096900" cy="15808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lnSpc>
                <a:spcPts val="2100"/>
              </a:lnSpc>
              <a:spcBef>
                <a:spcPct val="0"/>
              </a:spcBef>
              <a:spcAft>
                <a:spcPct val="25000"/>
              </a:spcAft>
              <a:buClr>
                <a:srgbClr val="004FA6"/>
              </a:buClr>
              <a:buSzPct val="115000"/>
              <a:defRPr/>
            </a:pPr>
            <a:endParaRPr lang="en-US" sz="3600" dirty="0"/>
          </a:p>
        </p:txBody>
      </p:sp>
      <p:sp>
        <p:nvSpPr>
          <p:cNvPr id="8" name="Content Placeholder 4">
            <a:extLst>
              <a:ext uri="{FF2B5EF4-FFF2-40B4-BE49-F238E27FC236}">
                <a16:creationId xmlns:a16="http://schemas.microsoft.com/office/drawing/2014/main" id="{6E7E1B2D-E8F1-492D-A079-2C2B74279852}"/>
              </a:ext>
            </a:extLst>
          </p:cNvPr>
          <p:cNvSpPr txBox="1">
            <a:spLocks/>
          </p:cNvSpPr>
          <p:nvPr/>
        </p:nvSpPr>
        <p:spPr>
          <a:xfrm>
            <a:off x="772779" y="4046757"/>
            <a:ext cx="7598441" cy="7107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3600" dirty="0"/>
          </a:p>
        </p:txBody>
      </p:sp>
      <p:sp>
        <p:nvSpPr>
          <p:cNvPr id="9" name="Content Placeholder 4">
            <a:extLst>
              <a:ext uri="{FF2B5EF4-FFF2-40B4-BE49-F238E27FC236}">
                <a16:creationId xmlns:a16="http://schemas.microsoft.com/office/drawing/2014/main" id="{79593E96-8E12-42DA-89EB-B5540D6BB130}"/>
              </a:ext>
            </a:extLst>
          </p:cNvPr>
          <p:cNvSpPr txBox="1">
            <a:spLocks/>
          </p:cNvSpPr>
          <p:nvPr/>
        </p:nvSpPr>
        <p:spPr>
          <a:xfrm>
            <a:off x="772779" y="4757478"/>
            <a:ext cx="7598441" cy="7107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3600" dirty="0"/>
          </a:p>
        </p:txBody>
      </p:sp>
      <p:sp>
        <p:nvSpPr>
          <p:cNvPr id="10" name="Content Placeholder 4">
            <a:extLst>
              <a:ext uri="{FF2B5EF4-FFF2-40B4-BE49-F238E27FC236}">
                <a16:creationId xmlns:a16="http://schemas.microsoft.com/office/drawing/2014/main" id="{45542971-9C2A-4055-BDDB-7848654204A7}"/>
              </a:ext>
            </a:extLst>
          </p:cNvPr>
          <p:cNvSpPr txBox="1">
            <a:spLocks/>
          </p:cNvSpPr>
          <p:nvPr/>
        </p:nvSpPr>
        <p:spPr>
          <a:xfrm>
            <a:off x="772779" y="5407537"/>
            <a:ext cx="7598441" cy="8014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3600" dirty="0"/>
          </a:p>
        </p:txBody>
      </p:sp>
      <p:sp>
        <p:nvSpPr>
          <p:cNvPr id="11" name="Text Placeholder 2">
            <a:extLst>
              <a:ext uri="{FF2B5EF4-FFF2-40B4-BE49-F238E27FC236}">
                <a16:creationId xmlns:a16="http://schemas.microsoft.com/office/drawing/2014/main" id="{BCFA7BA3-E1AC-ECF0-096B-EBB36CF8B09A}"/>
              </a:ext>
            </a:extLst>
          </p:cNvPr>
          <p:cNvSpPr>
            <a:spLocks noGrp="1"/>
          </p:cNvSpPr>
          <p:nvPr>
            <p:ph type="body" sz="quarter" idx="26"/>
          </p:nvPr>
        </p:nvSpPr>
        <p:spPr>
          <a:xfrm>
            <a:off x="184648" y="6565041"/>
            <a:ext cx="8503920" cy="138499"/>
          </a:xfrm>
        </p:spPr>
        <p:txBody>
          <a:bodyPr/>
          <a:lstStyle/>
          <a:p>
            <a:r>
              <a:rPr lang="en-US" dirty="0"/>
              <a:t>1. Consider consulting a tax professional to fully understand any potential tax consequences before considering such action.</a:t>
            </a:r>
          </a:p>
        </p:txBody>
      </p:sp>
    </p:spTree>
    <p:extLst>
      <p:ext uri="{BB962C8B-B14F-4D97-AF65-F5344CB8AC3E}">
        <p14:creationId xmlns:p14="http://schemas.microsoft.com/office/powerpoint/2010/main" val="250996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86754F-28EC-DC2D-4730-FAAA76AA8EA5}"/>
              </a:ext>
            </a:extLst>
          </p:cNvPr>
          <p:cNvSpPr>
            <a:spLocks noGrp="1"/>
          </p:cNvSpPr>
          <p:nvPr>
            <p:ph type="body" sz="quarter" idx="26"/>
          </p:nvPr>
        </p:nvSpPr>
        <p:spPr>
          <a:xfrm>
            <a:off x="274320" y="6404875"/>
            <a:ext cx="8503920" cy="138499"/>
          </a:xfrm>
        </p:spPr>
        <p:txBody>
          <a:bodyPr/>
          <a:lstStyle/>
          <a:p>
            <a:r>
              <a:rPr lang="en-US" dirty="0"/>
              <a:t>1. This provision is effective for distributions after December 31, 2023. Other conditions apply. For more information please visit: www.finance.senate.gov</a:t>
            </a:r>
          </a:p>
        </p:txBody>
      </p:sp>
      <p:sp>
        <p:nvSpPr>
          <p:cNvPr id="3" name="Text Placeholder 2">
            <a:extLst>
              <a:ext uri="{FF2B5EF4-FFF2-40B4-BE49-F238E27FC236}">
                <a16:creationId xmlns:a16="http://schemas.microsoft.com/office/drawing/2014/main" id="{7390DA8D-6030-1D38-7945-890DE62975B4}"/>
              </a:ext>
            </a:extLst>
          </p:cNvPr>
          <p:cNvSpPr>
            <a:spLocks noGrp="1"/>
          </p:cNvSpPr>
          <p:nvPr>
            <p:ph type="body" sz="quarter" idx="32"/>
          </p:nvPr>
        </p:nvSpPr>
        <p:spPr/>
        <p:txBody>
          <a:bodyPr/>
          <a:lstStyle/>
          <a:p>
            <a:r>
              <a:rPr lang="en-US" dirty="0"/>
              <a:t>Secure 2.0 creates new backdoor Roth opportunity</a:t>
            </a:r>
            <a:r>
              <a:rPr lang="en-US" baseline="30000" dirty="0"/>
              <a:t>1</a:t>
            </a:r>
          </a:p>
        </p:txBody>
      </p:sp>
      <p:sp>
        <p:nvSpPr>
          <p:cNvPr id="4" name="object 3">
            <a:extLst>
              <a:ext uri="{FF2B5EF4-FFF2-40B4-BE49-F238E27FC236}">
                <a16:creationId xmlns:a16="http://schemas.microsoft.com/office/drawing/2014/main" id="{EE08A4B5-49F8-D97C-957F-7867B16E39E1}"/>
              </a:ext>
            </a:extLst>
          </p:cNvPr>
          <p:cNvSpPr txBox="1"/>
          <p:nvPr/>
        </p:nvSpPr>
        <p:spPr>
          <a:xfrm>
            <a:off x="274320" y="1583202"/>
            <a:ext cx="2491740" cy="1763395"/>
          </a:xfrm>
          <a:prstGeom prst="rect">
            <a:avLst/>
          </a:prstGeom>
          <a:solidFill>
            <a:srgbClr val="3769FF"/>
          </a:solid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endParaRPr sz="1800">
              <a:latin typeface="Times New Roman"/>
              <a:cs typeface="Times New Roman"/>
            </a:endParaRPr>
          </a:p>
          <a:p>
            <a:pPr>
              <a:lnSpc>
                <a:spcPct val="100000"/>
              </a:lnSpc>
              <a:spcBef>
                <a:spcPts val="25"/>
              </a:spcBef>
            </a:pPr>
            <a:endParaRPr sz="1450">
              <a:latin typeface="Times New Roman"/>
              <a:cs typeface="Times New Roman"/>
            </a:endParaRPr>
          </a:p>
          <a:p>
            <a:pPr marL="170180" marR="167640">
              <a:lnSpc>
                <a:spcPts val="1900"/>
              </a:lnSpc>
            </a:pPr>
            <a:r>
              <a:rPr sz="1600">
                <a:solidFill>
                  <a:srgbClr val="FFFFFF"/>
                </a:solidFill>
                <a:latin typeface="Arial"/>
                <a:cs typeface="Arial"/>
              </a:rPr>
              <a:t>The</a:t>
            </a:r>
            <a:r>
              <a:rPr sz="1600" spc="-20">
                <a:solidFill>
                  <a:srgbClr val="FFFFFF"/>
                </a:solidFill>
                <a:latin typeface="Arial"/>
                <a:cs typeface="Arial"/>
              </a:rPr>
              <a:t> </a:t>
            </a:r>
            <a:r>
              <a:rPr sz="1600">
                <a:solidFill>
                  <a:srgbClr val="FFFFFF"/>
                </a:solidFill>
                <a:latin typeface="Arial"/>
                <a:cs typeface="Arial"/>
              </a:rPr>
              <a:t>Roth</a:t>
            </a:r>
            <a:r>
              <a:rPr sz="1600" spc="-10">
                <a:solidFill>
                  <a:srgbClr val="FFFFFF"/>
                </a:solidFill>
                <a:latin typeface="Arial"/>
                <a:cs typeface="Arial"/>
              </a:rPr>
              <a:t> </a:t>
            </a:r>
            <a:r>
              <a:rPr sz="1600">
                <a:solidFill>
                  <a:srgbClr val="FFFFFF"/>
                </a:solidFill>
                <a:latin typeface="Arial"/>
                <a:cs typeface="Arial"/>
              </a:rPr>
              <a:t>IRA</a:t>
            </a:r>
            <a:r>
              <a:rPr sz="1600" spc="-95">
                <a:solidFill>
                  <a:srgbClr val="FFFFFF"/>
                </a:solidFill>
                <a:latin typeface="Arial"/>
                <a:cs typeface="Arial"/>
              </a:rPr>
              <a:t> </a:t>
            </a:r>
            <a:r>
              <a:rPr sz="1600">
                <a:solidFill>
                  <a:srgbClr val="FFFFFF"/>
                </a:solidFill>
                <a:latin typeface="Arial"/>
                <a:cs typeface="Arial"/>
              </a:rPr>
              <a:t>must</a:t>
            </a:r>
            <a:r>
              <a:rPr sz="1600" spc="5">
                <a:solidFill>
                  <a:srgbClr val="FFFFFF"/>
                </a:solidFill>
                <a:latin typeface="Arial"/>
                <a:cs typeface="Arial"/>
              </a:rPr>
              <a:t> </a:t>
            </a:r>
            <a:r>
              <a:rPr sz="1600" spc="-25">
                <a:solidFill>
                  <a:srgbClr val="FFFFFF"/>
                </a:solidFill>
                <a:latin typeface="Arial"/>
                <a:cs typeface="Arial"/>
              </a:rPr>
              <a:t>be </a:t>
            </a:r>
            <a:r>
              <a:rPr sz="1600">
                <a:solidFill>
                  <a:srgbClr val="FFFFFF"/>
                </a:solidFill>
                <a:latin typeface="Arial"/>
                <a:cs typeface="Arial"/>
              </a:rPr>
              <a:t>established</a:t>
            </a:r>
            <a:r>
              <a:rPr sz="1600" spc="-20">
                <a:solidFill>
                  <a:srgbClr val="FFFFFF"/>
                </a:solidFill>
                <a:latin typeface="Arial"/>
                <a:cs typeface="Arial"/>
              </a:rPr>
              <a:t> </a:t>
            </a:r>
            <a:r>
              <a:rPr sz="1600">
                <a:solidFill>
                  <a:srgbClr val="FFFFFF"/>
                </a:solidFill>
                <a:latin typeface="Arial"/>
                <a:cs typeface="Arial"/>
              </a:rPr>
              <a:t>in</a:t>
            </a:r>
            <a:r>
              <a:rPr sz="1600" spc="-20">
                <a:solidFill>
                  <a:srgbClr val="FFFFFF"/>
                </a:solidFill>
                <a:latin typeface="Arial"/>
                <a:cs typeface="Arial"/>
              </a:rPr>
              <a:t> </a:t>
            </a:r>
            <a:r>
              <a:rPr sz="1600">
                <a:solidFill>
                  <a:srgbClr val="FFFFFF"/>
                </a:solidFill>
                <a:latin typeface="Arial"/>
                <a:cs typeface="Arial"/>
              </a:rPr>
              <a:t>the</a:t>
            </a:r>
            <a:r>
              <a:rPr sz="1600" spc="-15">
                <a:solidFill>
                  <a:srgbClr val="FFFFFF"/>
                </a:solidFill>
                <a:latin typeface="Arial"/>
                <a:cs typeface="Arial"/>
              </a:rPr>
              <a:t> </a:t>
            </a:r>
            <a:r>
              <a:rPr sz="1600" spc="-20">
                <a:solidFill>
                  <a:srgbClr val="FFFFFF"/>
                </a:solidFill>
                <a:latin typeface="Arial"/>
                <a:cs typeface="Arial"/>
              </a:rPr>
              <a:t>name </a:t>
            </a:r>
            <a:r>
              <a:rPr sz="1600">
                <a:solidFill>
                  <a:srgbClr val="FFFFFF"/>
                </a:solidFill>
                <a:latin typeface="Arial"/>
                <a:cs typeface="Arial"/>
              </a:rPr>
              <a:t>of the 529</a:t>
            </a:r>
            <a:r>
              <a:rPr sz="1600" spc="-5">
                <a:solidFill>
                  <a:srgbClr val="FFFFFF"/>
                </a:solidFill>
                <a:latin typeface="Arial"/>
                <a:cs typeface="Arial"/>
              </a:rPr>
              <a:t> </a:t>
            </a:r>
            <a:r>
              <a:rPr sz="1600" spc="-10">
                <a:solidFill>
                  <a:srgbClr val="FFFFFF"/>
                </a:solidFill>
                <a:latin typeface="Arial"/>
                <a:cs typeface="Arial"/>
              </a:rPr>
              <a:t>beneficiary</a:t>
            </a:r>
            <a:endParaRPr sz="1600">
              <a:latin typeface="Arial"/>
              <a:cs typeface="Arial"/>
            </a:endParaRPr>
          </a:p>
        </p:txBody>
      </p:sp>
      <p:sp>
        <p:nvSpPr>
          <p:cNvPr id="5" name="object 4">
            <a:extLst>
              <a:ext uri="{FF2B5EF4-FFF2-40B4-BE49-F238E27FC236}">
                <a16:creationId xmlns:a16="http://schemas.microsoft.com/office/drawing/2014/main" id="{6FD35E77-18DC-D9D5-506D-AFE507304164}"/>
              </a:ext>
            </a:extLst>
          </p:cNvPr>
          <p:cNvSpPr txBox="1"/>
          <p:nvPr/>
        </p:nvSpPr>
        <p:spPr>
          <a:xfrm>
            <a:off x="2912802" y="1583202"/>
            <a:ext cx="2605405" cy="1763395"/>
          </a:xfrm>
          <a:prstGeom prst="rect">
            <a:avLst/>
          </a:prstGeom>
          <a:solidFill>
            <a:srgbClr val="00BFB3"/>
          </a:solid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endParaRPr sz="1800">
              <a:latin typeface="Times New Roman"/>
              <a:cs typeface="Times New Roman"/>
            </a:endParaRPr>
          </a:p>
          <a:p>
            <a:pPr>
              <a:lnSpc>
                <a:spcPct val="100000"/>
              </a:lnSpc>
              <a:spcBef>
                <a:spcPts val="40"/>
              </a:spcBef>
            </a:pPr>
            <a:endParaRPr sz="1750">
              <a:latin typeface="Times New Roman"/>
              <a:cs typeface="Times New Roman"/>
            </a:endParaRPr>
          </a:p>
          <a:p>
            <a:pPr marL="187325" marR="376555">
              <a:lnSpc>
                <a:spcPts val="1900"/>
              </a:lnSpc>
            </a:pPr>
            <a:r>
              <a:rPr sz="1600">
                <a:solidFill>
                  <a:srgbClr val="FFFFFF"/>
                </a:solidFill>
                <a:latin typeface="Arial"/>
                <a:cs typeface="Arial"/>
              </a:rPr>
              <a:t>The</a:t>
            </a:r>
            <a:r>
              <a:rPr sz="1600" spc="-10">
                <a:solidFill>
                  <a:srgbClr val="FFFFFF"/>
                </a:solidFill>
                <a:latin typeface="Arial"/>
                <a:cs typeface="Arial"/>
              </a:rPr>
              <a:t> </a:t>
            </a:r>
            <a:r>
              <a:rPr sz="1600">
                <a:solidFill>
                  <a:srgbClr val="FFFFFF"/>
                </a:solidFill>
                <a:latin typeface="Arial"/>
                <a:cs typeface="Arial"/>
              </a:rPr>
              <a:t>529</a:t>
            </a:r>
            <a:r>
              <a:rPr sz="1600" spc="-10">
                <a:solidFill>
                  <a:srgbClr val="FFFFFF"/>
                </a:solidFill>
                <a:latin typeface="Arial"/>
                <a:cs typeface="Arial"/>
              </a:rPr>
              <a:t> </a:t>
            </a:r>
            <a:r>
              <a:rPr sz="1600">
                <a:solidFill>
                  <a:srgbClr val="FFFFFF"/>
                </a:solidFill>
                <a:latin typeface="Arial"/>
                <a:cs typeface="Arial"/>
              </a:rPr>
              <a:t>must</a:t>
            </a:r>
            <a:r>
              <a:rPr sz="1600" spc="5">
                <a:solidFill>
                  <a:srgbClr val="FFFFFF"/>
                </a:solidFill>
                <a:latin typeface="Arial"/>
                <a:cs typeface="Arial"/>
              </a:rPr>
              <a:t> </a:t>
            </a:r>
            <a:r>
              <a:rPr sz="1600" spc="-25">
                <a:solidFill>
                  <a:srgbClr val="FFFFFF"/>
                </a:solidFill>
                <a:latin typeface="Arial"/>
                <a:cs typeface="Arial"/>
              </a:rPr>
              <a:t>be </a:t>
            </a:r>
            <a:r>
              <a:rPr sz="1600">
                <a:solidFill>
                  <a:srgbClr val="FFFFFF"/>
                </a:solidFill>
                <a:latin typeface="Arial"/>
                <a:cs typeface="Arial"/>
              </a:rPr>
              <a:t>established</a:t>
            </a:r>
            <a:r>
              <a:rPr sz="1600" spc="-20">
                <a:solidFill>
                  <a:srgbClr val="FFFFFF"/>
                </a:solidFill>
                <a:latin typeface="Arial"/>
                <a:cs typeface="Arial"/>
              </a:rPr>
              <a:t> </a:t>
            </a:r>
            <a:r>
              <a:rPr sz="1600">
                <a:solidFill>
                  <a:srgbClr val="FFFFFF"/>
                </a:solidFill>
                <a:latin typeface="Arial"/>
                <a:cs typeface="Arial"/>
              </a:rPr>
              <a:t>for</a:t>
            </a:r>
            <a:r>
              <a:rPr sz="1600" spc="-5">
                <a:solidFill>
                  <a:srgbClr val="FFFFFF"/>
                </a:solidFill>
                <a:latin typeface="Arial"/>
                <a:cs typeface="Arial"/>
              </a:rPr>
              <a:t> </a:t>
            </a:r>
            <a:r>
              <a:rPr sz="1600">
                <a:solidFill>
                  <a:srgbClr val="FFFFFF"/>
                </a:solidFill>
                <a:latin typeface="Arial"/>
                <a:cs typeface="Arial"/>
              </a:rPr>
              <a:t>at</a:t>
            </a:r>
            <a:r>
              <a:rPr sz="1600" spc="-5">
                <a:solidFill>
                  <a:srgbClr val="FFFFFF"/>
                </a:solidFill>
                <a:latin typeface="Arial"/>
                <a:cs typeface="Arial"/>
              </a:rPr>
              <a:t> </a:t>
            </a:r>
            <a:r>
              <a:rPr sz="1600" spc="-10">
                <a:solidFill>
                  <a:srgbClr val="FFFFFF"/>
                </a:solidFill>
                <a:latin typeface="Arial"/>
                <a:cs typeface="Arial"/>
              </a:rPr>
              <a:t>least </a:t>
            </a:r>
            <a:r>
              <a:rPr sz="1600">
                <a:solidFill>
                  <a:srgbClr val="FFFFFF"/>
                </a:solidFill>
                <a:latin typeface="Arial"/>
                <a:cs typeface="Arial"/>
              </a:rPr>
              <a:t>15</a:t>
            </a:r>
            <a:r>
              <a:rPr sz="1600" spc="-5">
                <a:solidFill>
                  <a:srgbClr val="FFFFFF"/>
                </a:solidFill>
                <a:latin typeface="Arial"/>
                <a:cs typeface="Arial"/>
              </a:rPr>
              <a:t> </a:t>
            </a:r>
            <a:r>
              <a:rPr sz="1600" spc="-10">
                <a:solidFill>
                  <a:srgbClr val="FFFFFF"/>
                </a:solidFill>
                <a:latin typeface="Arial"/>
                <a:cs typeface="Arial"/>
              </a:rPr>
              <a:t>years</a:t>
            </a:r>
            <a:endParaRPr sz="1600">
              <a:latin typeface="Arial"/>
              <a:cs typeface="Arial"/>
            </a:endParaRPr>
          </a:p>
        </p:txBody>
      </p:sp>
      <p:sp>
        <p:nvSpPr>
          <p:cNvPr id="6" name="object 5">
            <a:extLst>
              <a:ext uri="{FF2B5EF4-FFF2-40B4-BE49-F238E27FC236}">
                <a16:creationId xmlns:a16="http://schemas.microsoft.com/office/drawing/2014/main" id="{EFE9A823-BA91-44E6-6EB2-2DFB1F41836E}"/>
              </a:ext>
            </a:extLst>
          </p:cNvPr>
          <p:cNvSpPr txBox="1"/>
          <p:nvPr/>
        </p:nvSpPr>
        <p:spPr>
          <a:xfrm>
            <a:off x="274320" y="3491083"/>
            <a:ext cx="2491740" cy="1763395"/>
          </a:xfrm>
          <a:prstGeom prst="rect">
            <a:avLst/>
          </a:prstGeom>
          <a:solidFill>
            <a:srgbClr val="FF6035"/>
          </a:solid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endParaRPr sz="1800">
              <a:latin typeface="Times New Roman"/>
              <a:cs typeface="Times New Roman"/>
            </a:endParaRPr>
          </a:p>
          <a:p>
            <a:pPr>
              <a:lnSpc>
                <a:spcPct val="100000"/>
              </a:lnSpc>
              <a:spcBef>
                <a:spcPts val="25"/>
              </a:spcBef>
            </a:pPr>
            <a:endParaRPr sz="2600">
              <a:latin typeface="Times New Roman"/>
              <a:cs typeface="Times New Roman"/>
            </a:endParaRPr>
          </a:p>
          <a:p>
            <a:pPr marL="170180" marR="165100">
              <a:lnSpc>
                <a:spcPts val="1900"/>
              </a:lnSpc>
            </a:pPr>
            <a:r>
              <a:rPr sz="1600">
                <a:solidFill>
                  <a:srgbClr val="FFFFFF"/>
                </a:solidFill>
                <a:latin typeface="Arial"/>
                <a:cs typeface="Arial"/>
              </a:rPr>
              <a:t>Lifetime</a:t>
            </a:r>
            <a:r>
              <a:rPr sz="1600" spc="-20">
                <a:solidFill>
                  <a:srgbClr val="FFFFFF"/>
                </a:solidFill>
                <a:latin typeface="Arial"/>
                <a:cs typeface="Arial"/>
              </a:rPr>
              <a:t> </a:t>
            </a:r>
            <a:r>
              <a:rPr sz="1600">
                <a:solidFill>
                  <a:srgbClr val="FFFFFF"/>
                </a:solidFill>
                <a:latin typeface="Arial"/>
                <a:cs typeface="Arial"/>
              </a:rPr>
              <a:t>limit</a:t>
            </a:r>
            <a:r>
              <a:rPr sz="1600" spc="-10">
                <a:solidFill>
                  <a:srgbClr val="FFFFFF"/>
                </a:solidFill>
                <a:latin typeface="Arial"/>
                <a:cs typeface="Arial"/>
              </a:rPr>
              <a:t> </a:t>
            </a:r>
            <a:r>
              <a:rPr sz="1600">
                <a:solidFill>
                  <a:srgbClr val="FFFFFF"/>
                </a:solidFill>
                <a:latin typeface="Arial"/>
                <a:cs typeface="Arial"/>
              </a:rPr>
              <a:t>of</a:t>
            </a:r>
            <a:r>
              <a:rPr sz="1600" spc="-5">
                <a:solidFill>
                  <a:srgbClr val="FFFFFF"/>
                </a:solidFill>
                <a:latin typeface="Arial"/>
                <a:cs typeface="Arial"/>
              </a:rPr>
              <a:t> </a:t>
            </a:r>
            <a:r>
              <a:rPr sz="1600" spc="-10">
                <a:solidFill>
                  <a:srgbClr val="FFFFFF"/>
                </a:solidFill>
                <a:latin typeface="Arial"/>
                <a:cs typeface="Arial"/>
              </a:rPr>
              <a:t>$35,000 </a:t>
            </a:r>
            <a:r>
              <a:rPr sz="1600">
                <a:solidFill>
                  <a:srgbClr val="FFFFFF"/>
                </a:solidFill>
                <a:latin typeface="Arial"/>
                <a:cs typeface="Arial"/>
              </a:rPr>
              <a:t>per </a:t>
            </a:r>
            <a:r>
              <a:rPr sz="1600" spc="-10">
                <a:solidFill>
                  <a:srgbClr val="FFFFFF"/>
                </a:solidFill>
                <a:latin typeface="Arial"/>
                <a:cs typeface="Arial"/>
              </a:rPr>
              <a:t>beneficiary</a:t>
            </a:r>
            <a:endParaRPr sz="1600">
              <a:latin typeface="Arial"/>
              <a:cs typeface="Arial"/>
            </a:endParaRPr>
          </a:p>
        </p:txBody>
      </p:sp>
      <p:sp>
        <p:nvSpPr>
          <p:cNvPr id="7" name="object 6">
            <a:extLst>
              <a:ext uri="{FF2B5EF4-FFF2-40B4-BE49-F238E27FC236}">
                <a16:creationId xmlns:a16="http://schemas.microsoft.com/office/drawing/2014/main" id="{5BFE24EC-F576-C82D-039E-573038AA6FA6}"/>
              </a:ext>
            </a:extLst>
          </p:cNvPr>
          <p:cNvSpPr txBox="1"/>
          <p:nvPr/>
        </p:nvSpPr>
        <p:spPr>
          <a:xfrm>
            <a:off x="2912802" y="3491083"/>
            <a:ext cx="2605405" cy="1763395"/>
          </a:xfrm>
          <a:prstGeom prst="rect">
            <a:avLst/>
          </a:prstGeom>
          <a:solidFill>
            <a:srgbClr val="6730E3"/>
          </a:solidFill>
        </p:spPr>
        <p:txBody>
          <a:bodyPr vert="horz" wrap="square" lIns="0" tIns="698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55"/>
              </a:spcBef>
            </a:pPr>
            <a:endParaRPr sz="1900">
              <a:latin typeface="Times New Roman"/>
              <a:cs typeface="Times New Roman"/>
            </a:endParaRPr>
          </a:p>
          <a:p>
            <a:pPr marL="187325" marR="229870">
              <a:lnSpc>
                <a:spcPct val="99100"/>
              </a:lnSpc>
            </a:pPr>
            <a:r>
              <a:rPr sz="1600">
                <a:solidFill>
                  <a:srgbClr val="FFFFFF"/>
                </a:solidFill>
                <a:latin typeface="Arial"/>
                <a:cs typeface="Arial"/>
              </a:rPr>
              <a:t>Contributions</a:t>
            </a:r>
            <a:r>
              <a:rPr sz="1600" spc="-30">
                <a:solidFill>
                  <a:srgbClr val="FFFFFF"/>
                </a:solidFill>
                <a:latin typeface="Arial"/>
                <a:cs typeface="Arial"/>
              </a:rPr>
              <a:t> </a:t>
            </a:r>
            <a:r>
              <a:rPr sz="1600">
                <a:solidFill>
                  <a:srgbClr val="FFFFFF"/>
                </a:solidFill>
                <a:latin typeface="Arial"/>
                <a:cs typeface="Arial"/>
              </a:rPr>
              <a:t>made</a:t>
            </a:r>
            <a:r>
              <a:rPr sz="1600" spc="-25">
                <a:solidFill>
                  <a:srgbClr val="FFFFFF"/>
                </a:solidFill>
                <a:latin typeface="Arial"/>
                <a:cs typeface="Arial"/>
              </a:rPr>
              <a:t> in </a:t>
            </a:r>
            <a:r>
              <a:rPr sz="1600">
                <a:solidFill>
                  <a:srgbClr val="FFFFFF"/>
                </a:solidFill>
                <a:latin typeface="Arial"/>
                <a:cs typeface="Arial"/>
              </a:rPr>
              <a:t>the</a:t>
            </a:r>
            <a:r>
              <a:rPr sz="1600" spc="-15">
                <a:solidFill>
                  <a:srgbClr val="FFFFFF"/>
                </a:solidFill>
                <a:latin typeface="Arial"/>
                <a:cs typeface="Arial"/>
              </a:rPr>
              <a:t> </a:t>
            </a:r>
            <a:r>
              <a:rPr sz="1600">
                <a:solidFill>
                  <a:srgbClr val="FFFFFF"/>
                </a:solidFill>
                <a:latin typeface="Arial"/>
                <a:cs typeface="Arial"/>
              </a:rPr>
              <a:t>529</a:t>
            </a:r>
            <a:r>
              <a:rPr sz="1600" spc="-10">
                <a:solidFill>
                  <a:srgbClr val="FFFFFF"/>
                </a:solidFill>
                <a:latin typeface="Arial"/>
                <a:cs typeface="Arial"/>
              </a:rPr>
              <a:t> </a:t>
            </a:r>
            <a:r>
              <a:rPr sz="1600">
                <a:solidFill>
                  <a:srgbClr val="FFFFFF"/>
                </a:solidFill>
                <a:latin typeface="Arial"/>
                <a:cs typeface="Arial"/>
              </a:rPr>
              <a:t>plan</a:t>
            </a:r>
            <a:r>
              <a:rPr sz="1600" spc="-15">
                <a:solidFill>
                  <a:srgbClr val="FFFFFF"/>
                </a:solidFill>
                <a:latin typeface="Arial"/>
                <a:cs typeface="Arial"/>
              </a:rPr>
              <a:t> </a:t>
            </a:r>
            <a:r>
              <a:rPr sz="1600">
                <a:solidFill>
                  <a:srgbClr val="FFFFFF"/>
                </a:solidFill>
                <a:latin typeface="Arial"/>
                <a:cs typeface="Arial"/>
              </a:rPr>
              <a:t>during</a:t>
            </a:r>
            <a:r>
              <a:rPr sz="1600" spc="-10">
                <a:solidFill>
                  <a:srgbClr val="FFFFFF"/>
                </a:solidFill>
                <a:latin typeface="Arial"/>
                <a:cs typeface="Arial"/>
              </a:rPr>
              <a:t> </a:t>
            </a:r>
            <a:r>
              <a:rPr sz="1600" spc="-25">
                <a:solidFill>
                  <a:srgbClr val="FFFFFF"/>
                </a:solidFill>
                <a:latin typeface="Arial"/>
                <a:cs typeface="Arial"/>
              </a:rPr>
              <a:t>the </a:t>
            </a:r>
            <a:r>
              <a:rPr sz="1600">
                <a:solidFill>
                  <a:srgbClr val="FFFFFF"/>
                </a:solidFill>
                <a:latin typeface="Arial"/>
                <a:cs typeface="Arial"/>
              </a:rPr>
              <a:t>last</a:t>
            </a:r>
            <a:r>
              <a:rPr sz="1600" spc="-5">
                <a:solidFill>
                  <a:srgbClr val="FFFFFF"/>
                </a:solidFill>
                <a:latin typeface="Arial"/>
                <a:cs typeface="Arial"/>
              </a:rPr>
              <a:t> </a:t>
            </a:r>
            <a:r>
              <a:rPr sz="1600">
                <a:solidFill>
                  <a:srgbClr val="FFFFFF"/>
                </a:solidFill>
                <a:latin typeface="Arial"/>
                <a:cs typeface="Arial"/>
              </a:rPr>
              <a:t>five</a:t>
            </a:r>
            <a:r>
              <a:rPr sz="1600" spc="-10">
                <a:solidFill>
                  <a:srgbClr val="FFFFFF"/>
                </a:solidFill>
                <a:latin typeface="Arial"/>
                <a:cs typeface="Arial"/>
              </a:rPr>
              <a:t> </a:t>
            </a:r>
            <a:r>
              <a:rPr sz="1600">
                <a:solidFill>
                  <a:srgbClr val="FFFFFF"/>
                </a:solidFill>
                <a:latin typeface="Arial"/>
                <a:cs typeface="Arial"/>
              </a:rPr>
              <a:t>years</a:t>
            </a:r>
            <a:r>
              <a:rPr sz="1600" spc="-5">
                <a:solidFill>
                  <a:srgbClr val="FFFFFF"/>
                </a:solidFill>
                <a:latin typeface="Arial"/>
                <a:cs typeface="Arial"/>
              </a:rPr>
              <a:t> </a:t>
            </a:r>
            <a:r>
              <a:rPr sz="1600">
                <a:solidFill>
                  <a:srgbClr val="FFFFFF"/>
                </a:solidFill>
                <a:latin typeface="Arial"/>
                <a:cs typeface="Arial"/>
              </a:rPr>
              <a:t>are</a:t>
            </a:r>
            <a:r>
              <a:rPr sz="1600" spc="-10">
                <a:solidFill>
                  <a:srgbClr val="FFFFFF"/>
                </a:solidFill>
                <a:latin typeface="Arial"/>
                <a:cs typeface="Arial"/>
              </a:rPr>
              <a:t> </a:t>
            </a:r>
            <a:r>
              <a:rPr sz="1600" spc="-25">
                <a:solidFill>
                  <a:srgbClr val="FFFFFF"/>
                </a:solidFill>
                <a:latin typeface="Arial"/>
                <a:cs typeface="Arial"/>
              </a:rPr>
              <a:t>not </a:t>
            </a:r>
            <a:r>
              <a:rPr sz="1600">
                <a:solidFill>
                  <a:srgbClr val="FFFFFF"/>
                </a:solidFill>
                <a:latin typeface="Arial"/>
                <a:cs typeface="Arial"/>
              </a:rPr>
              <a:t>eligible</a:t>
            </a:r>
            <a:r>
              <a:rPr sz="1600" spc="-20">
                <a:solidFill>
                  <a:srgbClr val="FFFFFF"/>
                </a:solidFill>
                <a:latin typeface="Arial"/>
                <a:cs typeface="Arial"/>
              </a:rPr>
              <a:t> </a:t>
            </a:r>
            <a:r>
              <a:rPr sz="1600">
                <a:solidFill>
                  <a:srgbClr val="FFFFFF"/>
                </a:solidFill>
                <a:latin typeface="Arial"/>
                <a:cs typeface="Arial"/>
              </a:rPr>
              <a:t>to</a:t>
            </a:r>
            <a:r>
              <a:rPr sz="1600" spc="-20">
                <a:solidFill>
                  <a:srgbClr val="FFFFFF"/>
                </a:solidFill>
                <a:latin typeface="Arial"/>
                <a:cs typeface="Arial"/>
              </a:rPr>
              <a:t> </a:t>
            </a:r>
            <a:r>
              <a:rPr sz="1600">
                <a:solidFill>
                  <a:srgbClr val="FFFFFF"/>
                </a:solidFill>
                <a:latin typeface="Arial"/>
                <a:cs typeface="Arial"/>
              </a:rPr>
              <a:t>be</a:t>
            </a:r>
            <a:r>
              <a:rPr sz="1600" spc="-15">
                <a:solidFill>
                  <a:srgbClr val="FFFFFF"/>
                </a:solidFill>
                <a:latin typeface="Arial"/>
                <a:cs typeface="Arial"/>
              </a:rPr>
              <a:t> </a:t>
            </a:r>
            <a:r>
              <a:rPr sz="1600" spc="-10">
                <a:solidFill>
                  <a:srgbClr val="FFFFFF"/>
                </a:solidFill>
                <a:latin typeface="Arial"/>
                <a:cs typeface="Arial"/>
              </a:rPr>
              <a:t>transferred </a:t>
            </a:r>
            <a:r>
              <a:rPr sz="1600">
                <a:solidFill>
                  <a:srgbClr val="FFFFFF"/>
                </a:solidFill>
                <a:latin typeface="Arial"/>
                <a:cs typeface="Arial"/>
              </a:rPr>
              <a:t>to</a:t>
            </a:r>
            <a:r>
              <a:rPr sz="1600" spc="-15">
                <a:solidFill>
                  <a:srgbClr val="FFFFFF"/>
                </a:solidFill>
                <a:latin typeface="Arial"/>
                <a:cs typeface="Arial"/>
              </a:rPr>
              <a:t> </a:t>
            </a:r>
            <a:r>
              <a:rPr sz="1600">
                <a:solidFill>
                  <a:srgbClr val="FFFFFF"/>
                </a:solidFill>
                <a:latin typeface="Arial"/>
                <a:cs typeface="Arial"/>
              </a:rPr>
              <a:t>a Roth </a:t>
            </a:r>
            <a:r>
              <a:rPr sz="1600" spc="-20">
                <a:solidFill>
                  <a:srgbClr val="FFFFFF"/>
                </a:solidFill>
                <a:latin typeface="Arial"/>
                <a:cs typeface="Arial"/>
              </a:rPr>
              <a:t>IRA.</a:t>
            </a:r>
            <a:endParaRPr sz="1600">
              <a:latin typeface="Arial"/>
              <a:cs typeface="Arial"/>
            </a:endParaRPr>
          </a:p>
        </p:txBody>
      </p:sp>
      <p:pic>
        <p:nvPicPr>
          <p:cNvPr id="2052" name="Picture 4">
            <a:extLst>
              <a:ext uri="{FF2B5EF4-FFF2-40B4-BE49-F238E27FC236}">
                <a16:creationId xmlns:a16="http://schemas.microsoft.com/office/drawing/2014/main" id="{A68F5426-77B9-508B-4E97-469C70BCA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949" y="1593362"/>
            <a:ext cx="3217098" cy="367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550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CFFE4E-07E7-AC08-8AF0-2888037C84BD}"/>
              </a:ext>
            </a:extLst>
          </p:cNvPr>
          <p:cNvSpPr>
            <a:spLocks noGrp="1"/>
          </p:cNvSpPr>
          <p:nvPr>
            <p:ph type="body" sz="quarter" idx="32"/>
          </p:nvPr>
        </p:nvSpPr>
        <p:spPr/>
        <p:txBody>
          <a:bodyPr/>
          <a:lstStyle/>
          <a:p>
            <a:endParaRPr lang="en-CA" dirty="0"/>
          </a:p>
        </p:txBody>
      </p:sp>
      <p:sp>
        <p:nvSpPr>
          <p:cNvPr id="4" name="Content Placeholder 4">
            <a:extLst>
              <a:ext uri="{FF2B5EF4-FFF2-40B4-BE49-F238E27FC236}">
                <a16:creationId xmlns:a16="http://schemas.microsoft.com/office/drawing/2014/main" id="{7CE026CE-4BFE-813A-F28F-3D6D7B4E6F16}"/>
              </a:ext>
            </a:extLst>
          </p:cNvPr>
          <p:cNvSpPr txBox="1">
            <a:spLocks/>
          </p:cNvSpPr>
          <p:nvPr/>
        </p:nvSpPr>
        <p:spPr>
          <a:xfrm>
            <a:off x="209679" y="1009450"/>
            <a:ext cx="7418567" cy="66393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ct val="25000"/>
              </a:spcAft>
              <a:buClr>
                <a:srgbClr val="004FA6"/>
              </a:buClr>
              <a:buSzPct val="115000"/>
              <a:buNone/>
            </a:pPr>
            <a:r>
              <a:rPr lang="en-US" sz="1600" b="1" dirty="0">
                <a:solidFill>
                  <a:srgbClr val="3769FF"/>
                </a:solidFill>
                <a:latin typeface="Arial" charset="0"/>
              </a:rPr>
              <a:t>Leverage these key estate planning benefits of 529s: </a:t>
            </a:r>
            <a:endParaRPr lang="en-US" sz="2800" b="1" dirty="0">
              <a:solidFill>
                <a:srgbClr val="3769FF"/>
              </a:solidFill>
              <a:latin typeface="Arial" charset="0"/>
            </a:endParaRPr>
          </a:p>
        </p:txBody>
      </p:sp>
      <p:sp>
        <p:nvSpPr>
          <p:cNvPr id="5" name="TextBox 1">
            <a:extLst>
              <a:ext uri="{FF2B5EF4-FFF2-40B4-BE49-F238E27FC236}">
                <a16:creationId xmlns:a16="http://schemas.microsoft.com/office/drawing/2014/main" id="{C541E53E-13B1-52FD-27F8-130E4C769B8C}"/>
              </a:ext>
            </a:extLst>
          </p:cNvPr>
          <p:cNvSpPr txBox="1"/>
          <p:nvPr/>
        </p:nvSpPr>
        <p:spPr>
          <a:xfrm>
            <a:off x="3828003" y="1951540"/>
            <a:ext cx="2407640" cy="338554"/>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6035"/>
                </a:solidFill>
                <a:effectLst/>
                <a:uLnTx/>
                <a:uFillTx/>
                <a:latin typeface="Arial" panose="020B0604020202020204"/>
                <a:ea typeface="+mn-ea"/>
                <a:cs typeface="+mn-cs"/>
              </a:rPr>
              <a:t>Reduce Taxable Estate </a:t>
            </a:r>
          </a:p>
        </p:txBody>
      </p:sp>
      <p:sp>
        <p:nvSpPr>
          <p:cNvPr id="6" name="TextBox 1">
            <a:extLst>
              <a:ext uri="{FF2B5EF4-FFF2-40B4-BE49-F238E27FC236}">
                <a16:creationId xmlns:a16="http://schemas.microsoft.com/office/drawing/2014/main" id="{6FF0AC2B-D1A9-9922-4655-2BC988AB2AB4}"/>
              </a:ext>
            </a:extLst>
          </p:cNvPr>
          <p:cNvSpPr txBox="1"/>
          <p:nvPr/>
        </p:nvSpPr>
        <p:spPr>
          <a:xfrm>
            <a:off x="4727741" y="3513887"/>
            <a:ext cx="2407640" cy="338554"/>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FB3"/>
                </a:solidFill>
                <a:effectLst/>
                <a:uLnTx/>
                <a:uFillTx/>
                <a:latin typeface="Arial" panose="020B0604020202020204"/>
                <a:ea typeface="+mn-ea"/>
                <a:cs typeface="+mn-cs"/>
              </a:rPr>
              <a:t>Gift Tax benefits</a:t>
            </a:r>
            <a:endParaRPr kumimoji="0" lang="en-US" sz="1400" b="1" i="0" u="none" strike="noStrike" kern="1200" cap="none" spc="0" normalizeH="0" baseline="0" noProof="0" dirty="0">
              <a:ln>
                <a:noFill/>
              </a:ln>
              <a:solidFill>
                <a:srgbClr val="00BFB3"/>
              </a:solidFill>
              <a:effectLst/>
              <a:uLnTx/>
              <a:uFillTx/>
              <a:latin typeface="Arial" panose="020B0604020202020204"/>
              <a:ea typeface="+mn-ea"/>
              <a:cs typeface="+mn-cs"/>
            </a:endParaRPr>
          </a:p>
        </p:txBody>
      </p:sp>
      <p:sp>
        <p:nvSpPr>
          <p:cNvPr id="7" name="TextBox 1">
            <a:extLst>
              <a:ext uri="{FF2B5EF4-FFF2-40B4-BE49-F238E27FC236}">
                <a16:creationId xmlns:a16="http://schemas.microsoft.com/office/drawing/2014/main" id="{713BB8D3-FCE6-7909-F104-6D81D79E0EE2}"/>
              </a:ext>
            </a:extLst>
          </p:cNvPr>
          <p:cNvSpPr txBox="1"/>
          <p:nvPr/>
        </p:nvSpPr>
        <p:spPr>
          <a:xfrm>
            <a:off x="4104466" y="5503151"/>
            <a:ext cx="3019837" cy="338554"/>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9FF"/>
                </a:solidFill>
                <a:effectLst/>
                <a:uLnTx/>
                <a:uFillTx/>
                <a:latin typeface="Arial" panose="020B0604020202020204"/>
                <a:ea typeface="+mn-ea"/>
                <a:cs typeface="+mn-cs"/>
              </a:rPr>
              <a:t>Reduce Tax Liability of Trusts</a:t>
            </a:r>
            <a:endParaRPr kumimoji="0" lang="en-US" sz="1400" b="1" i="0" u="none" strike="noStrike" kern="1200" cap="none" spc="0" normalizeH="0" baseline="0" noProof="0" dirty="0">
              <a:ln>
                <a:noFill/>
              </a:ln>
              <a:solidFill>
                <a:srgbClr val="3769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D7C77B3-DB45-473B-8A0F-093D91EDBC77}"/>
              </a:ext>
            </a:extLst>
          </p:cNvPr>
          <p:cNvSpPr txBox="1"/>
          <p:nvPr/>
        </p:nvSpPr>
        <p:spPr>
          <a:xfrm>
            <a:off x="3918963" y="2290094"/>
            <a:ext cx="2626413" cy="885239"/>
          </a:xfrm>
          <a:prstGeom prst="rect">
            <a:avLst/>
          </a:prstGeom>
          <a:noFill/>
          <a:ln>
            <a:noFill/>
          </a:ln>
        </p:spPr>
        <p:txBody>
          <a:bodyPr wrap="square" lIns="0" tIns="0" rIns="0" bIns="0">
            <a:noAutofit/>
          </a:bodyPr>
          <a:lstStyle/>
          <a:p>
            <a:pPr marL="77150" marR="0" lvl="0" indent="-77150" algn="l" defTabSz="514487" rtl="0" eaLnBrk="1" fontAlgn="auto" latinLnBrk="0" hangingPunct="1">
              <a:lnSpc>
                <a:spcPct val="100000"/>
              </a:lnSpc>
              <a:spcBef>
                <a:spcPts val="0"/>
              </a:spcBef>
              <a:spcAft>
                <a:spcPts val="169"/>
              </a:spcAft>
              <a:buClr>
                <a:schemeClr val="accent3"/>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Once a Beneficiary is designated, and a contribution is made, the assets are removed from the client’s taxable estate, yet they don’t give up control</a:t>
            </a:r>
          </a:p>
        </p:txBody>
      </p:sp>
      <p:pic>
        <p:nvPicPr>
          <p:cNvPr id="9" name="Graphic 8" descr="Present outline">
            <a:extLst>
              <a:ext uri="{FF2B5EF4-FFF2-40B4-BE49-F238E27FC236}">
                <a16:creationId xmlns:a16="http://schemas.microsoft.com/office/drawing/2014/main" id="{CE5864E2-862E-4BA4-CF08-A6ACCEE14D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720266" y="3349846"/>
            <a:ext cx="823440" cy="823440"/>
          </a:xfrm>
          <a:prstGeom prst="rect">
            <a:avLst/>
          </a:prstGeom>
        </p:spPr>
      </p:pic>
      <p:sp>
        <p:nvSpPr>
          <p:cNvPr id="10" name="Circle: Hollow 9">
            <a:extLst>
              <a:ext uri="{FF2B5EF4-FFF2-40B4-BE49-F238E27FC236}">
                <a16:creationId xmlns:a16="http://schemas.microsoft.com/office/drawing/2014/main" id="{729232D7-3D7C-543A-BFFF-9E9311B9DDCF}"/>
              </a:ext>
            </a:extLst>
          </p:cNvPr>
          <p:cNvSpPr/>
          <p:nvPr/>
        </p:nvSpPr>
        <p:spPr>
          <a:xfrm>
            <a:off x="-285832" y="2257887"/>
            <a:ext cx="3715115" cy="3715115"/>
          </a:xfrm>
          <a:prstGeom prst="donut">
            <a:avLst>
              <a:gd name="adj" fmla="val 5385"/>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000"/>
              </a:lnSpc>
              <a:spcBef>
                <a:spcPts val="0"/>
              </a:spcBef>
              <a:spcAft>
                <a:spcPts val="300"/>
              </a:spcAft>
              <a:buClr>
                <a:srgbClr val="C9C9C9"/>
              </a:buClr>
              <a:buSzPct val="120000"/>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Arial Narrow" panose="020B0604020202020204" pitchFamily="34" charset="0"/>
            </a:endParaRPr>
          </a:p>
        </p:txBody>
      </p:sp>
      <p:sp>
        <p:nvSpPr>
          <p:cNvPr id="11" name="Rectangle 10">
            <a:extLst>
              <a:ext uri="{FF2B5EF4-FFF2-40B4-BE49-F238E27FC236}">
                <a16:creationId xmlns:a16="http://schemas.microsoft.com/office/drawing/2014/main" id="{52FF55B3-A53A-DF08-17C0-C7E72CB35A6A}"/>
              </a:ext>
            </a:extLst>
          </p:cNvPr>
          <p:cNvSpPr/>
          <p:nvPr/>
        </p:nvSpPr>
        <p:spPr>
          <a:xfrm>
            <a:off x="5151" y="1941198"/>
            <a:ext cx="1811185" cy="4313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FB3F5B0-51F7-0F78-4B71-3B0974662887}"/>
              </a:ext>
            </a:extLst>
          </p:cNvPr>
          <p:cNvSpPr txBox="1"/>
          <p:nvPr/>
        </p:nvSpPr>
        <p:spPr>
          <a:xfrm>
            <a:off x="4104466" y="5920995"/>
            <a:ext cx="2847117" cy="446276"/>
          </a:xfrm>
          <a:prstGeom prst="rect">
            <a:avLst/>
          </a:prstGeom>
          <a:noFill/>
          <a:ln>
            <a:noFill/>
          </a:ln>
        </p:spPr>
        <p:txBody>
          <a:bodyPr wrap="square" lIns="0" tIns="0" rIns="0" bIns="0">
            <a:noAutofit/>
          </a:bodyPr>
          <a:lstStyle/>
          <a:p>
            <a:pPr marL="77150" marR="0" lvl="0" indent="-77150" algn="l" defTabSz="514487" rtl="0" eaLnBrk="1" fontAlgn="auto" latinLnBrk="0" hangingPunct="1">
              <a:lnSpc>
                <a:spcPct val="100000"/>
              </a:lnSpc>
              <a:spcBef>
                <a:spcPts val="0"/>
              </a:spcBef>
              <a:spcAft>
                <a:spcPts val="169"/>
              </a:spcAft>
              <a:buClr>
                <a:srgbClr val="3769FF"/>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Ability to help mitigate tax implications of a Trust, whose earnings typically are taxed at the highest bracket</a:t>
            </a:r>
          </a:p>
        </p:txBody>
      </p:sp>
      <p:pic>
        <p:nvPicPr>
          <p:cNvPr id="13" name="Graphic 12" descr="Transfer1 with solid fill">
            <a:extLst>
              <a:ext uri="{FF2B5EF4-FFF2-40B4-BE49-F238E27FC236}">
                <a16:creationId xmlns:a16="http://schemas.microsoft.com/office/drawing/2014/main" id="{8D332F11-4328-DF48-7761-271D5BDED2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37840" y="5229733"/>
            <a:ext cx="914400" cy="914400"/>
          </a:xfrm>
          <a:prstGeom prst="rect">
            <a:avLst/>
          </a:prstGeom>
        </p:spPr>
      </p:pic>
      <p:grpSp>
        <p:nvGrpSpPr>
          <p:cNvPr id="14" name="Group 13">
            <a:extLst>
              <a:ext uri="{FF2B5EF4-FFF2-40B4-BE49-F238E27FC236}">
                <a16:creationId xmlns:a16="http://schemas.microsoft.com/office/drawing/2014/main" id="{708E6177-F4DD-3A21-1632-7625C5DAAA89}"/>
              </a:ext>
            </a:extLst>
          </p:cNvPr>
          <p:cNvGrpSpPr/>
          <p:nvPr/>
        </p:nvGrpSpPr>
        <p:grpSpPr>
          <a:xfrm>
            <a:off x="3007360" y="1797652"/>
            <a:ext cx="668416" cy="646331"/>
            <a:chOff x="5321635" y="1219203"/>
            <a:chExt cx="547730" cy="589885"/>
          </a:xfrm>
          <a:solidFill>
            <a:srgbClr val="FF6035"/>
          </a:solidFill>
        </p:grpSpPr>
        <p:sp>
          <p:nvSpPr>
            <p:cNvPr id="15" name="Freeform: Shape 45">
              <a:extLst>
                <a:ext uri="{FF2B5EF4-FFF2-40B4-BE49-F238E27FC236}">
                  <a16:creationId xmlns:a16="http://schemas.microsoft.com/office/drawing/2014/main" id="{E4438AB1-D7EA-B8CD-F2B6-9A320E13B957}"/>
                </a:ext>
              </a:extLst>
            </p:cNvPr>
            <p:cNvSpPr/>
            <p:nvPr/>
          </p:nvSpPr>
          <p:spPr>
            <a:xfrm>
              <a:off x="5584889" y="1219203"/>
              <a:ext cx="126465" cy="155429"/>
            </a:xfrm>
            <a:custGeom>
              <a:avLst/>
              <a:gdLst>
                <a:gd name="connsiteX0" fmla="*/ 115855 w 126465"/>
                <a:gd name="connsiteY0" fmla="*/ 0 h 155429"/>
                <a:gd name="connsiteX1" fmla="*/ 10610 w 126465"/>
                <a:gd name="connsiteY1" fmla="*/ 0 h 155429"/>
                <a:gd name="connsiteX2" fmla="*/ 0 w 126465"/>
                <a:gd name="connsiteY2" fmla="*/ 10610 h 155429"/>
                <a:gd name="connsiteX3" fmla="*/ 0 w 126465"/>
                <a:gd name="connsiteY3" fmla="*/ 144819 h 155429"/>
                <a:gd name="connsiteX4" fmla="*/ 10610 w 126465"/>
                <a:gd name="connsiteY4" fmla="*/ 155429 h 155429"/>
                <a:gd name="connsiteX5" fmla="*/ 21221 w 126465"/>
                <a:gd name="connsiteY5" fmla="*/ 144819 h 155429"/>
                <a:gd name="connsiteX6" fmla="*/ 21221 w 126465"/>
                <a:gd name="connsiteY6" fmla="*/ 94634 h 155429"/>
                <a:gd name="connsiteX7" fmla="*/ 115855 w 126465"/>
                <a:gd name="connsiteY7" fmla="*/ 94634 h 155429"/>
                <a:gd name="connsiteX8" fmla="*/ 126465 w 126465"/>
                <a:gd name="connsiteY8" fmla="*/ 84024 h 155429"/>
                <a:gd name="connsiteX9" fmla="*/ 126465 w 126465"/>
                <a:gd name="connsiteY9" fmla="*/ 10610 h 155429"/>
                <a:gd name="connsiteX10" fmla="*/ 115855 w 126465"/>
                <a:gd name="connsiteY10" fmla="*/ 0 h 155429"/>
                <a:gd name="connsiteX11" fmla="*/ 105244 w 126465"/>
                <a:gd name="connsiteY11" fmla="*/ 73700 h 155429"/>
                <a:gd name="connsiteX12" fmla="*/ 20934 w 126465"/>
                <a:gd name="connsiteY12" fmla="*/ 73700 h 155429"/>
                <a:gd name="connsiteX13" fmla="*/ 20934 w 126465"/>
                <a:gd name="connsiteY13" fmla="*/ 20934 h 155429"/>
                <a:gd name="connsiteX14" fmla="*/ 105244 w 126465"/>
                <a:gd name="connsiteY14" fmla="*/ 20934 h 155429"/>
                <a:gd name="connsiteX15" fmla="*/ 105244 w 126465"/>
                <a:gd name="connsiteY15" fmla="*/ 73700 h 15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465" h="155429">
                  <a:moveTo>
                    <a:pt x="115855" y="0"/>
                  </a:moveTo>
                  <a:lnTo>
                    <a:pt x="10610" y="0"/>
                  </a:lnTo>
                  <a:cubicBezTo>
                    <a:pt x="4875" y="0"/>
                    <a:pt x="0" y="4588"/>
                    <a:pt x="0" y="10610"/>
                  </a:cubicBezTo>
                  <a:lnTo>
                    <a:pt x="0" y="144819"/>
                  </a:lnTo>
                  <a:cubicBezTo>
                    <a:pt x="0" y="150554"/>
                    <a:pt x="4588" y="155429"/>
                    <a:pt x="10610" y="155429"/>
                  </a:cubicBezTo>
                  <a:cubicBezTo>
                    <a:pt x="16346" y="155429"/>
                    <a:pt x="21221" y="150841"/>
                    <a:pt x="21221" y="144819"/>
                  </a:cubicBezTo>
                  <a:lnTo>
                    <a:pt x="21221" y="94634"/>
                  </a:lnTo>
                  <a:lnTo>
                    <a:pt x="115855" y="94634"/>
                  </a:lnTo>
                  <a:cubicBezTo>
                    <a:pt x="121590" y="94634"/>
                    <a:pt x="126465" y="90046"/>
                    <a:pt x="126465" y="84024"/>
                  </a:cubicBezTo>
                  <a:lnTo>
                    <a:pt x="126465" y="10610"/>
                  </a:lnTo>
                  <a:cubicBezTo>
                    <a:pt x="126179" y="4588"/>
                    <a:pt x="121590" y="0"/>
                    <a:pt x="115855" y="0"/>
                  </a:cubicBezTo>
                  <a:close/>
                  <a:moveTo>
                    <a:pt x="105244" y="73700"/>
                  </a:moveTo>
                  <a:lnTo>
                    <a:pt x="20934" y="73700"/>
                  </a:lnTo>
                  <a:lnTo>
                    <a:pt x="20934" y="20934"/>
                  </a:lnTo>
                  <a:lnTo>
                    <a:pt x="105244" y="20934"/>
                  </a:lnTo>
                  <a:lnTo>
                    <a:pt x="105244" y="73700"/>
                  </a:lnTo>
                  <a:close/>
                </a:path>
              </a:pathLst>
            </a:custGeom>
            <a:grpFill/>
            <a:ln w="2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eeform: Shape 46">
              <a:extLst>
                <a:ext uri="{FF2B5EF4-FFF2-40B4-BE49-F238E27FC236}">
                  <a16:creationId xmlns:a16="http://schemas.microsoft.com/office/drawing/2014/main" id="{8D250160-51C3-5F40-9BBD-4D0783193ACE}"/>
                </a:ext>
              </a:extLst>
            </p:cNvPr>
            <p:cNvSpPr/>
            <p:nvPr/>
          </p:nvSpPr>
          <p:spPr>
            <a:xfrm>
              <a:off x="5321635" y="1352997"/>
              <a:ext cx="547730" cy="456091"/>
            </a:xfrm>
            <a:custGeom>
              <a:avLst/>
              <a:gdLst>
                <a:gd name="connsiteX0" fmla="*/ 536833 w 547730"/>
                <a:gd name="connsiteY0" fmla="*/ 434584 h 456091"/>
                <a:gd name="connsiteX1" fmla="*/ 494678 w 547730"/>
                <a:gd name="connsiteY1" fmla="*/ 434584 h 456091"/>
                <a:gd name="connsiteX2" fmla="*/ 494678 w 547730"/>
                <a:gd name="connsiteY2" fmla="*/ 221227 h 456091"/>
                <a:gd name="connsiteX3" fmla="*/ 494391 w 547730"/>
                <a:gd name="connsiteY3" fmla="*/ 213484 h 456091"/>
                <a:gd name="connsiteX4" fmla="*/ 515899 w 547730"/>
                <a:gd name="connsiteY4" fmla="*/ 213484 h 456091"/>
                <a:gd name="connsiteX5" fmla="*/ 526509 w 547730"/>
                <a:gd name="connsiteY5" fmla="*/ 202874 h 456091"/>
                <a:gd name="connsiteX6" fmla="*/ 515899 w 547730"/>
                <a:gd name="connsiteY6" fmla="*/ 192263 h 456091"/>
                <a:gd name="connsiteX7" fmla="*/ 492670 w 547730"/>
                <a:gd name="connsiteY7" fmla="*/ 192263 h 456091"/>
                <a:gd name="connsiteX8" fmla="*/ 427287 w 547730"/>
                <a:gd name="connsiteY8" fmla="*/ 62070 h 456091"/>
                <a:gd name="connsiteX9" fmla="*/ 266122 w 547730"/>
                <a:gd name="connsiteY9" fmla="*/ 127 h 456091"/>
                <a:gd name="connsiteX10" fmla="*/ 55633 w 547730"/>
                <a:gd name="connsiteY10" fmla="*/ 192550 h 456091"/>
                <a:gd name="connsiteX11" fmla="*/ 31545 w 547730"/>
                <a:gd name="connsiteY11" fmla="*/ 192550 h 456091"/>
                <a:gd name="connsiteX12" fmla="*/ 20934 w 547730"/>
                <a:gd name="connsiteY12" fmla="*/ 203160 h 456091"/>
                <a:gd name="connsiteX13" fmla="*/ 31545 w 547730"/>
                <a:gd name="connsiteY13" fmla="*/ 213771 h 456091"/>
                <a:gd name="connsiteX14" fmla="*/ 53339 w 547730"/>
                <a:gd name="connsiteY14" fmla="*/ 213771 h 456091"/>
                <a:gd name="connsiteX15" fmla="*/ 52766 w 547730"/>
                <a:gd name="connsiteY15" fmla="*/ 226962 h 456091"/>
                <a:gd name="connsiteX16" fmla="*/ 52766 w 547730"/>
                <a:gd name="connsiteY16" fmla="*/ 434870 h 456091"/>
                <a:gd name="connsiteX17" fmla="*/ 10610 w 547730"/>
                <a:gd name="connsiteY17" fmla="*/ 434870 h 456091"/>
                <a:gd name="connsiteX18" fmla="*/ 0 w 547730"/>
                <a:gd name="connsiteY18" fmla="*/ 445481 h 456091"/>
                <a:gd name="connsiteX19" fmla="*/ 10610 w 547730"/>
                <a:gd name="connsiteY19" fmla="*/ 456091 h 456091"/>
                <a:gd name="connsiteX20" fmla="*/ 537120 w 547730"/>
                <a:gd name="connsiteY20" fmla="*/ 456091 h 456091"/>
                <a:gd name="connsiteX21" fmla="*/ 547730 w 547730"/>
                <a:gd name="connsiteY21" fmla="*/ 445481 h 456091"/>
                <a:gd name="connsiteX22" fmla="*/ 536833 w 547730"/>
                <a:gd name="connsiteY22" fmla="*/ 434584 h 456091"/>
                <a:gd name="connsiteX23" fmla="*/ 473743 w 547730"/>
                <a:gd name="connsiteY23" fmla="*/ 221514 h 456091"/>
                <a:gd name="connsiteX24" fmla="*/ 473743 w 547730"/>
                <a:gd name="connsiteY24" fmla="*/ 434870 h 456091"/>
                <a:gd name="connsiteX25" fmla="*/ 357889 w 547730"/>
                <a:gd name="connsiteY25" fmla="*/ 434870 h 456091"/>
                <a:gd name="connsiteX26" fmla="*/ 357889 w 547730"/>
                <a:gd name="connsiteY26" fmla="*/ 213771 h 456091"/>
                <a:gd name="connsiteX27" fmla="*/ 473457 w 547730"/>
                <a:gd name="connsiteY27" fmla="*/ 213771 h 456091"/>
                <a:gd name="connsiteX28" fmla="*/ 473743 w 547730"/>
                <a:gd name="connsiteY28" fmla="*/ 221514 h 456091"/>
                <a:gd name="connsiteX29" fmla="*/ 336954 w 547730"/>
                <a:gd name="connsiteY29" fmla="*/ 213771 h 456091"/>
                <a:gd name="connsiteX30" fmla="*/ 336954 w 547730"/>
                <a:gd name="connsiteY30" fmla="*/ 434870 h 456091"/>
                <a:gd name="connsiteX31" fmla="*/ 210489 w 547730"/>
                <a:gd name="connsiteY31" fmla="*/ 434870 h 456091"/>
                <a:gd name="connsiteX32" fmla="*/ 210489 w 547730"/>
                <a:gd name="connsiteY32" fmla="*/ 213771 h 456091"/>
                <a:gd name="connsiteX33" fmla="*/ 336954 w 547730"/>
                <a:gd name="connsiteY33" fmla="*/ 213771 h 456091"/>
                <a:gd name="connsiteX34" fmla="*/ 266983 w 547730"/>
                <a:gd name="connsiteY34" fmla="*/ 21348 h 456091"/>
                <a:gd name="connsiteX35" fmla="*/ 412948 w 547730"/>
                <a:gd name="connsiteY35" fmla="*/ 77555 h 456091"/>
                <a:gd name="connsiteX36" fmla="*/ 471736 w 547730"/>
                <a:gd name="connsiteY36" fmla="*/ 192550 h 456091"/>
                <a:gd name="connsiteX37" fmla="*/ 76854 w 547730"/>
                <a:gd name="connsiteY37" fmla="*/ 192550 h 456091"/>
                <a:gd name="connsiteX38" fmla="*/ 266983 w 547730"/>
                <a:gd name="connsiteY38" fmla="*/ 21348 h 456091"/>
                <a:gd name="connsiteX39" fmla="*/ 73700 w 547730"/>
                <a:gd name="connsiteY39" fmla="*/ 226962 h 456091"/>
                <a:gd name="connsiteX40" fmla="*/ 74273 w 547730"/>
                <a:gd name="connsiteY40" fmla="*/ 213771 h 456091"/>
                <a:gd name="connsiteX41" fmla="*/ 189555 w 547730"/>
                <a:gd name="connsiteY41" fmla="*/ 213771 h 456091"/>
                <a:gd name="connsiteX42" fmla="*/ 189555 w 547730"/>
                <a:gd name="connsiteY42" fmla="*/ 434870 h 456091"/>
                <a:gd name="connsiteX43" fmla="*/ 73700 w 547730"/>
                <a:gd name="connsiteY43" fmla="*/ 434870 h 456091"/>
                <a:gd name="connsiteX44" fmla="*/ 73700 w 547730"/>
                <a:gd name="connsiteY44" fmla="*/ 226962 h 45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7730" h="456091">
                  <a:moveTo>
                    <a:pt x="536833" y="434584"/>
                  </a:moveTo>
                  <a:lnTo>
                    <a:pt x="494678" y="434584"/>
                  </a:lnTo>
                  <a:lnTo>
                    <a:pt x="494678" y="221227"/>
                  </a:lnTo>
                  <a:cubicBezTo>
                    <a:pt x="494678" y="218646"/>
                    <a:pt x="494391" y="216065"/>
                    <a:pt x="494391" y="213484"/>
                  </a:cubicBezTo>
                  <a:lnTo>
                    <a:pt x="515899" y="213484"/>
                  </a:lnTo>
                  <a:cubicBezTo>
                    <a:pt x="521634" y="213484"/>
                    <a:pt x="526509" y="208896"/>
                    <a:pt x="526509" y="202874"/>
                  </a:cubicBezTo>
                  <a:cubicBezTo>
                    <a:pt x="526509" y="196851"/>
                    <a:pt x="521921" y="192263"/>
                    <a:pt x="515899" y="192263"/>
                  </a:cubicBezTo>
                  <a:lnTo>
                    <a:pt x="492670" y="192263"/>
                  </a:lnTo>
                  <a:cubicBezTo>
                    <a:pt x="486361" y="142939"/>
                    <a:pt x="463707" y="97342"/>
                    <a:pt x="427287" y="62070"/>
                  </a:cubicBezTo>
                  <a:cubicBezTo>
                    <a:pt x="383698" y="19914"/>
                    <a:pt x="326344" y="-1880"/>
                    <a:pt x="266122" y="127"/>
                  </a:cubicBezTo>
                  <a:cubicBezTo>
                    <a:pt x="159731" y="3855"/>
                    <a:pt x="71692" y="87305"/>
                    <a:pt x="55633" y="192550"/>
                  </a:cubicBezTo>
                  <a:lnTo>
                    <a:pt x="31545" y="192550"/>
                  </a:lnTo>
                  <a:cubicBezTo>
                    <a:pt x="25809" y="192550"/>
                    <a:pt x="20934" y="197138"/>
                    <a:pt x="20934" y="203160"/>
                  </a:cubicBezTo>
                  <a:cubicBezTo>
                    <a:pt x="20934" y="209182"/>
                    <a:pt x="25522" y="213771"/>
                    <a:pt x="31545" y="213771"/>
                  </a:cubicBezTo>
                  <a:lnTo>
                    <a:pt x="53339" y="213771"/>
                  </a:lnTo>
                  <a:cubicBezTo>
                    <a:pt x="53052" y="218072"/>
                    <a:pt x="52766" y="222661"/>
                    <a:pt x="52766" y="226962"/>
                  </a:cubicBezTo>
                  <a:lnTo>
                    <a:pt x="52766" y="434870"/>
                  </a:lnTo>
                  <a:lnTo>
                    <a:pt x="10610" y="434870"/>
                  </a:lnTo>
                  <a:cubicBezTo>
                    <a:pt x="4875" y="434870"/>
                    <a:pt x="0" y="439459"/>
                    <a:pt x="0" y="445481"/>
                  </a:cubicBezTo>
                  <a:cubicBezTo>
                    <a:pt x="0" y="451216"/>
                    <a:pt x="4588" y="456091"/>
                    <a:pt x="10610" y="456091"/>
                  </a:cubicBezTo>
                  <a:lnTo>
                    <a:pt x="537120" y="456091"/>
                  </a:lnTo>
                  <a:cubicBezTo>
                    <a:pt x="542855" y="456091"/>
                    <a:pt x="547730" y="451503"/>
                    <a:pt x="547730" y="445481"/>
                  </a:cubicBezTo>
                  <a:cubicBezTo>
                    <a:pt x="547443" y="439459"/>
                    <a:pt x="542855" y="434584"/>
                    <a:pt x="536833" y="434584"/>
                  </a:cubicBezTo>
                  <a:close/>
                  <a:moveTo>
                    <a:pt x="473743" y="221514"/>
                  </a:moveTo>
                  <a:lnTo>
                    <a:pt x="473743" y="434870"/>
                  </a:lnTo>
                  <a:lnTo>
                    <a:pt x="357889" y="434870"/>
                  </a:lnTo>
                  <a:lnTo>
                    <a:pt x="357889" y="213771"/>
                  </a:lnTo>
                  <a:lnTo>
                    <a:pt x="473457" y="213771"/>
                  </a:lnTo>
                  <a:cubicBezTo>
                    <a:pt x="473457" y="216352"/>
                    <a:pt x="473743" y="218646"/>
                    <a:pt x="473743" y="221514"/>
                  </a:cubicBezTo>
                  <a:close/>
                  <a:moveTo>
                    <a:pt x="336954" y="213771"/>
                  </a:moveTo>
                  <a:lnTo>
                    <a:pt x="336954" y="434870"/>
                  </a:lnTo>
                  <a:lnTo>
                    <a:pt x="210489" y="434870"/>
                  </a:lnTo>
                  <a:lnTo>
                    <a:pt x="210489" y="213771"/>
                  </a:lnTo>
                  <a:lnTo>
                    <a:pt x="336954" y="213771"/>
                  </a:lnTo>
                  <a:close/>
                  <a:moveTo>
                    <a:pt x="266983" y="21348"/>
                  </a:moveTo>
                  <a:cubicBezTo>
                    <a:pt x="321756" y="19628"/>
                    <a:pt x="373661" y="39415"/>
                    <a:pt x="412948" y="77555"/>
                  </a:cubicBezTo>
                  <a:cubicBezTo>
                    <a:pt x="445353" y="108813"/>
                    <a:pt x="465427" y="148961"/>
                    <a:pt x="471736" y="192550"/>
                  </a:cubicBezTo>
                  <a:lnTo>
                    <a:pt x="76854" y="192550"/>
                  </a:lnTo>
                  <a:cubicBezTo>
                    <a:pt x="92627" y="98489"/>
                    <a:pt x="171775" y="24789"/>
                    <a:pt x="266983" y="21348"/>
                  </a:cubicBezTo>
                  <a:close/>
                  <a:moveTo>
                    <a:pt x="73700" y="226962"/>
                  </a:moveTo>
                  <a:cubicBezTo>
                    <a:pt x="73700" y="222374"/>
                    <a:pt x="73987" y="218072"/>
                    <a:pt x="74273" y="213771"/>
                  </a:cubicBezTo>
                  <a:lnTo>
                    <a:pt x="189555" y="213771"/>
                  </a:lnTo>
                  <a:lnTo>
                    <a:pt x="189555" y="434870"/>
                  </a:lnTo>
                  <a:lnTo>
                    <a:pt x="73700" y="434870"/>
                  </a:lnTo>
                  <a:lnTo>
                    <a:pt x="73700" y="226962"/>
                  </a:lnTo>
                  <a:close/>
                </a:path>
              </a:pathLst>
            </a:custGeom>
            <a:grpFill/>
            <a:ln w="2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7" name="TextBox 16">
            <a:extLst>
              <a:ext uri="{FF2B5EF4-FFF2-40B4-BE49-F238E27FC236}">
                <a16:creationId xmlns:a16="http://schemas.microsoft.com/office/drawing/2014/main" id="{69607CEA-4F1A-F556-EDB9-E3BD1F90EF54}"/>
              </a:ext>
            </a:extLst>
          </p:cNvPr>
          <p:cNvSpPr txBox="1"/>
          <p:nvPr/>
        </p:nvSpPr>
        <p:spPr>
          <a:xfrm>
            <a:off x="4727741" y="3852441"/>
            <a:ext cx="3906477" cy="1186013"/>
          </a:xfrm>
          <a:prstGeom prst="rect">
            <a:avLst/>
          </a:prstGeom>
          <a:noFill/>
          <a:ln>
            <a:noFill/>
          </a:ln>
        </p:spPr>
        <p:txBody>
          <a:bodyPr wrap="square" lIns="0" tIns="0" rIns="0" bIns="0">
            <a:noAutofit/>
          </a:bodyPr>
          <a:lstStyle/>
          <a:p>
            <a:pPr marL="77150" marR="0" lvl="0" indent="-77150" algn="l" defTabSz="514487" rtl="0" eaLnBrk="1" fontAlgn="auto" latinLnBrk="0" hangingPunct="1">
              <a:lnSpc>
                <a:spcPct val="100000"/>
              </a:lnSpc>
              <a:spcBef>
                <a:spcPts val="0"/>
              </a:spcBef>
              <a:spcAft>
                <a:spcPts val="169"/>
              </a:spcAft>
              <a:buClr>
                <a:schemeClr val="accent1"/>
              </a:buClr>
              <a:buSzPct val="115000"/>
              <a:buFont typeface="Arial" panose="020B0604020202020204" pitchFamily="34" charset="0"/>
              <a:buChar char="•"/>
              <a:tabLst>
                <a:tab pos="100010" algn="l"/>
              </a:tabLst>
              <a:defRPr/>
            </a:pPr>
            <a:r>
              <a:rPr lang="en-US" sz="1050" b="0" dirty="0">
                <a:solidFill>
                  <a:srgbClr val="000000"/>
                </a:solidFill>
                <a:latin typeface="Arial"/>
                <a:ea typeface="+mn-ea"/>
                <a:cs typeface="Arial" panose="020B0604020202020204" pitchFamily="34" charset="0"/>
              </a:rPr>
              <a:t>IRS provides A</a:t>
            </a:r>
            <a:r>
              <a:rPr kumimoji="0" lang="en-US" sz="105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nnual</a:t>
            </a: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Gift Tax Exclusion </a:t>
            </a:r>
          </a:p>
          <a:p>
            <a:pPr marL="77150" marR="0" lvl="0" indent="-77150" algn="l" defTabSz="514487" rtl="0" eaLnBrk="1" fontAlgn="auto" latinLnBrk="0" hangingPunct="1">
              <a:lnSpc>
                <a:spcPct val="100000"/>
              </a:lnSpc>
              <a:spcBef>
                <a:spcPts val="0"/>
              </a:spcBef>
              <a:spcAft>
                <a:spcPts val="169"/>
              </a:spcAft>
              <a:buClr>
                <a:schemeClr val="accent1"/>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5-year “Accelerating Gifting” </a:t>
            </a:r>
          </a:p>
          <a:p>
            <a:pPr marL="77150" marR="0" lvl="0" indent="-77150" algn="l" defTabSz="514487" rtl="0" eaLnBrk="1" fontAlgn="auto" latinLnBrk="0" hangingPunct="1">
              <a:lnSpc>
                <a:spcPct val="100000"/>
              </a:lnSpc>
              <a:spcBef>
                <a:spcPts val="0"/>
              </a:spcBef>
              <a:spcAft>
                <a:spcPts val="169"/>
              </a:spcAft>
              <a:buClr>
                <a:schemeClr val="accent1"/>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Lifetime Gift &amp; Estate Tax Exclusion</a:t>
            </a:r>
          </a:p>
          <a:p>
            <a:pPr marL="534350" lvl="1" indent="-77150" defTabSz="514487" fontAlgn="auto">
              <a:spcBef>
                <a:spcPts val="0"/>
              </a:spcBef>
              <a:spcAft>
                <a:spcPts val="169"/>
              </a:spcAft>
              <a:buClr>
                <a:schemeClr val="accent1"/>
              </a:buClr>
              <a:buSzPct val="115000"/>
              <a:buFont typeface="Arial" panose="020B0604020202020204" pitchFamily="34" charset="0"/>
              <a:buChar char="•"/>
              <a:tabLst>
                <a:tab pos="100010" algn="l"/>
              </a:tabLst>
              <a:defRPr/>
            </a:pPr>
            <a:r>
              <a:rPr lang="en-US" sz="900" b="0" i="0" dirty="0">
                <a:effectLst/>
                <a:latin typeface="Nunito" pitchFamily="2" charset="0"/>
              </a:rPr>
              <a:t>The lifetime exemption is an amount of property or cash that you can give over the course of your entire life without having to pay a gift tax.</a:t>
            </a:r>
          </a:p>
          <a:p>
            <a:pPr marL="534350" lvl="1" indent="-77150" defTabSz="514487" fontAlgn="auto">
              <a:spcBef>
                <a:spcPts val="0"/>
              </a:spcBef>
              <a:spcAft>
                <a:spcPts val="169"/>
              </a:spcAft>
              <a:buClr>
                <a:schemeClr val="accent1"/>
              </a:buClr>
              <a:buSzPct val="115000"/>
              <a:buFont typeface="Arial" panose="020B0604020202020204" pitchFamily="34" charset="0"/>
              <a:buChar char="•"/>
              <a:tabLst>
                <a:tab pos="100010" algn="l"/>
              </a:tabLst>
              <a:defRPr/>
            </a:pPr>
            <a:r>
              <a:rPr lang="en-US" sz="900" b="0" i="0" dirty="0">
                <a:effectLst/>
                <a:latin typeface="Nunito" pitchFamily="2" charset="0"/>
              </a:rPr>
              <a:t>The federal estate tax exclusion is an amount excluded from estate tax when a person dies. </a:t>
            </a:r>
          </a:p>
          <a:p>
            <a:pPr marL="534350" lvl="1" indent="-77150" defTabSz="514487" fontAlgn="auto">
              <a:spcBef>
                <a:spcPts val="0"/>
              </a:spcBef>
              <a:spcAft>
                <a:spcPts val="169"/>
              </a:spcAft>
              <a:buClr>
                <a:srgbClr val="00A0DC"/>
              </a:buClr>
              <a:buSzPct val="115000"/>
              <a:buFont typeface="Arial" panose="020B0604020202020204" pitchFamily="34" charset="0"/>
              <a:buChar char="•"/>
              <a:tabLst>
                <a:tab pos="100010" algn="l"/>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3239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39EA2C-8D18-4D89-9037-2F4A1E5DDD8E}"/>
              </a:ext>
            </a:extLst>
          </p:cNvPr>
          <p:cNvSpPr>
            <a:spLocks noGrp="1"/>
          </p:cNvSpPr>
          <p:nvPr>
            <p:ph type="body" sz="quarter" idx="26"/>
          </p:nvPr>
        </p:nvSpPr>
        <p:spPr>
          <a:xfrm>
            <a:off x="183394" y="5519493"/>
            <a:ext cx="8503920" cy="1246495"/>
          </a:xfrm>
        </p:spPr>
        <p:txBody>
          <a:bodyPr/>
          <a:lstStyle/>
          <a:p>
            <a:r>
              <a:rPr lang="en-US" dirty="0"/>
              <a:t>Through a special Section 529 provision, Owners may effectively use five years of their annual gift tax exclusion all at once: $95,000 for individual filers and $190,000 for joint filers.</a:t>
            </a:r>
          </a:p>
          <a:p>
            <a:r>
              <a:rPr lang="en-US" dirty="0"/>
              <a:t>In any year during which you 529 contributions for a particular beneficiary exceed the Annual Gift Tax Exclusion amount, you may make an election on Form 709 to spread the contributions ratably over five years (20% per year) for gift-tax purposes. This permits frontloading of up to $95,000 (in 2025) per beneficiary (or $190,000 for a married couple) into a 529 plan without generating a taxable gift, assuming no other gifts to that beneficiary are made during the five calendar-year period. If you make the five-year election and die before the fifth calendar year, the contributions allocated to the years after your death are included in your taxable estate.</a:t>
            </a:r>
          </a:p>
          <a:p>
            <a:endParaRPr lang="en-US" dirty="0"/>
          </a:p>
          <a:p>
            <a:r>
              <a:rPr lang="en-US" dirty="0"/>
              <a:t>Contributions in excess of the annual Gift Tax Exclusion ($19,000 for individuals; $38,000 for joint filers) – or the Section 529 5-year “Forward-Gifting” provision limits ($95,000 for individuals; $190,000 for joint filers) – would be deducted from the </a:t>
            </a:r>
            <a:r>
              <a:rPr lang="en-US" dirty="0" err="1"/>
              <a:t>Giftor’s</a:t>
            </a:r>
            <a:r>
              <a:rPr lang="en-US" dirty="0"/>
              <a:t> Lifetime Unified Credit.</a:t>
            </a:r>
          </a:p>
          <a:p>
            <a:endParaRPr lang="en-US" dirty="0"/>
          </a:p>
        </p:txBody>
      </p:sp>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en-US" sz="1600" b="1" dirty="0">
                <a:solidFill>
                  <a:srgbClr val="333333"/>
                </a:solidFill>
                <a:latin typeface="+mn-lt"/>
              </a:rPr>
              <a:t>Example 1:</a:t>
            </a:r>
          </a:p>
          <a:p>
            <a:r>
              <a:rPr lang="en-US" sz="1800" b="1" dirty="0">
                <a:solidFill>
                  <a:srgbClr val="3769FF"/>
                </a:solidFill>
                <a:latin typeface="+mn-lt"/>
              </a:rPr>
              <a:t>Ultra High Net Worth (UHNW) Liquidity Event</a:t>
            </a:r>
          </a:p>
          <a:p>
            <a:r>
              <a:rPr lang="en-US" sz="1800" b="1" dirty="0">
                <a:solidFill>
                  <a:srgbClr val="3769FF"/>
                </a:solidFill>
                <a:latin typeface="+mn-lt"/>
              </a:rPr>
              <a:t>Keep Unified Credit Intact</a:t>
            </a:r>
          </a:p>
        </p:txBody>
      </p:sp>
      <p:sp>
        <p:nvSpPr>
          <p:cNvPr id="8" name="Rectangle 7">
            <a:extLst>
              <a:ext uri="{FF2B5EF4-FFF2-40B4-BE49-F238E27FC236}">
                <a16:creationId xmlns:a16="http://schemas.microsoft.com/office/drawing/2014/main" id="{1B6F0576-2FBD-4BC0-BC83-0E965818EA0F}"/>
              </a:ext>
            </a:extLst>
          </p:cNvPr>
          <p:cNvSpPr/>
          <p:nvPr/>
        </p:nvSpPr>
        <p:spPr>
          <a:xfrm>
            <a:off x="274320" y="1424767"/>
            <a:ext cx="8230114" cy="3323987"/>
          </a:xfrm>
          <a:prstGeom prst="rect">
            <a:avLst/>
          </a:prstGeom>
        </p:spPr>
        <p:txBody>
          <a:bodyPr wrap="square">
            <a:spAutoFit/>
          </a:bodyPr>
          <a:lstStyle/>
          <a:p>
            <a:pPr marL="342900"/>
            <a:r>
              <a:rPr lang="en-US" sz="1400" b="1" i="1" u="none" strike="noStrike" kern="1200" baseline="0" dirty="0">
                <a:solidFill>
                  <a:srgbClr val="333333"/>
                </a:solidFill>
                <a:latin typeface="+mn-lt"/>
                <a:ea typeface="+mn-ea"/>
                <a:cs typeface="+mn-cs"/>
              </a:rPr>
              <a:t>Peter and Melinda sold their business and were looking to remove assets from their estate.</a:t>
            </a:r>
            <a:endParaRPr lang="en-US" sz="1600" i="1" dirty="0"/>
          </a:p>
          <a:p>
            <a:pPr marL="342900">
              <a:buClr>
                <a:srgbClr val="5FC0EB"/>
              </a:buClr>
            </a:pPr>
            <a:endParaRPr lang="en-US" sz="1400" dirty="0"/>
          </a:p>
          <a:p>
            <a:pPr marL="685800" indent="-342900">
              <a:buClr>
                <a:srgbClr val="3769FF"/>
              </a:buClr>
              <a:buFont typeface="Arial" panose="020B0604020202020204" pitchFamily="34" charset="0"/>
              <a:buChar char="•"/>
            </a:pPr>
            <a:r>
              <a:rPr lang="en-US" sz="1400" dirty="0"/>
              <a:t>Unified Credit, also known as the Lifetime Tax Exemption, is the gifted amount allowed in a taxpayer’s lifetime that will not be taxed. The 2025 lifetime estate tax exemption is $13.99 million (double for married couples).</a:t>
            </a:r>
          </a:p>
          <a:p>
            <a:pPr marL="685800" indent="-342900">
              <a:buClr>
                <a:srgbClr val="5FC0EB"/>
              </a:buClr>
              <a:buFont typeface="Arial" panose="020B0604020202020204" pitchFamily="34" charset="0"/>
              <a:buChar char="•"/>
            </a:pPr>
            <a:endParaRPr lang="en-US" sz="1400" dirty="0"/>
          </a:p>
          <a:p>
            <a:pPr marL="685800" indent="-342900">
              <a:buClr>
                <a:srgbClr val="3769FF"/>
              </a:buClr>
              <a:buFont typeface="Arial" panose="020B0604020202020204" pitchFamily="34" charset="0"/>
              <a:buChar char="•"/>
            </a:pPr>
            <a:r>
              <a:rPr lang="en-US" sz="1400" dirty="0"/>
              <a:t>Peter and Melinda are looking to keep their Unified Credit intact, and not dip into their lifetime exemption.</a:t>
            </a:r>
          </a:p>
          <a:p>
            <a:pPr marL="342900">
              <a:buClr>
                <a:srgbClr val="5FC0EB"/>
              </a:buClr>
            </a:pPr>
            <a:endParaRPr lang="en-US" sz="1400" dirty="0"/>
          </a:p>
          <a:p>
            <a:pPr marL="685800" indent="-342900">
              <a:buClr>
                <a:srgbClr val="3769FF"/>
              </a:buClr>
              <a:buFont typeface="Arial" panose="020B0604020202020204" pitchFamily="34" charset="0"/>
              <a:buChar char="•"/>
            </a:pPr>
            <a:r>
              <a:rPr lang="en-US" sz="1400" dirty="0"/>
              <a:t>They open (20) 529 plan accounts for kids/spouses and grandchildren.</a:t>
            </a:r>
          </a:p>
          <a:p>
            <a:pPr marL="342900">
              <a:buClr>
                <a:srgbClr val="5FC0EB"/>
              </a:buClr>
            </a:pPr>
            <a:endParaRPr lang="en-US" sz="1400" dirty="0"/>
          </a:p>
          <a:p>
            <a:pPr marL="685800" indent="-342900">
              <a:buClr>
                <a:srgbClr val="3769FF"/>
              </a:buClr>
              <a:buFont typeface="Arial" panose="020B0604020202020204" pitchFamily="34" charset="0"/>
              <a:buChar char="•"/>
            </a:pPr>
            <a:r>
              <a:rPr lang="en-US" sz="1400" b="0" i="0" u="none" strike="noStrike" kern="1200" baseline="0" dirty="0">
                <a:solidFill>
                  <a:schemeClr val="tx1"/>
                </a:solidFill>
                <a:latin typeface="+mn-lt"/>
                <a:ea typeface="+mn-ea"/>
                <a:cs typeface="+mn-cs"/>
              </a:rPr>
              <a:t>Fund each account with $190k, using the 5-year </a:t>
            </a:r>
            <a:r>
              <a:rPr lang="en-US" sz="1400" dirty="0"/>
              <a:t>forward-gifting provision for a married couple.</a:t>
            </a:r>
          </a:p>
          <a:p>
            <a:pPr marL="628650" indent="-285750">
              <a:buClr>
                <a:srgbClr val="5FC0EB"/>
              </a:buClr>
              <a:buFont typeface="Arial" panose="020B0604020202020204" pitchFamily="34" charset="0"/>
              <a:buChar char="•"/>
            </a:pPr>
            <a:endParaRPr lang="en-US" sz="1400" dirty="0"/>
          </a:p>
          <a:p>
            <a:pPr marL="685800" indent="-342900">
              <a:buClr>
                <a:srgbClr val="3769FF"/>
              </a:buClr>
              <a:buFont typeface="Arial" panose="020B0604020202020204" pitchFamily="34" charset="0"/>
              <a:buChar char="•"/>
            </a:pPr>
            <a:r>
              <a:rPr lang="en-US" sz="1400" b="0" i="0" u="none" strike="noStrike" kern="1200" baseline="0" dirty="0">
                <a:solidFill>
                  <a:schemeClr val="tx1"/>
                </a:solidFill>
                <a:latin typeface="+mn-lt"/>
                <a:ea typeface="+mn-ea"/>
                <a:cs typeface="+mn-cs"/>
              </a:rPr>
              <a:t>Remove more than $3 million from their estate.</a:t>
            </a:r>
          </a:p>
        </p:txBody>
      </p:sp>
    </p:spTree>
    <p:extLst>
      <p:ext uri="{BB962C8B-B14F-4D97-AF65-F5344CB8AC3E}">
        <p14:creationId xmlns:p14="http://schemas.microsoft.com/office/powerpoint/2010/main" val="736224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en-US" sz="1600" b="1" dirty="0">
                <a:solidFill>
                  <a:srgbClr val="333333"/>
                </a:solidFill>
                <a:latin typeface="+mn-lt"/>
              </a:rPr>
              <a:t>Example 2: </a:t>
            </a:r>
          </a:p>
          <a:p>
            <a:r>
              <a:rPr lang="en-US" sz="1800" b="1" dirty="0">
                <a:solidFill>
                  <a:srgbClr val="3769FF"/>
                </a:solidFill>
                <a:latin typeface="+mn-lt"/>
              </a:rPr>
              <a:t>High Net Worth (HNW) – Tap Into Unified Credit</a:t>
            </a:r>
          </a:p>
        </p:txBody>
      </p:sp>
      <p:sp>
        <p:nvSpPr>
          <p:cNvPr id="9" name="Rectangle 8">
            <a:extLst>
              <a:ext uri="{FF2B5EF4-FFF2-40B4-BE49-F238E27FC236}">
                <a16:creationId xmlns:a16="http://schemas.microsoft.com/office/drawing/2014/main" id="{CC949CCE-FDC8-4399-B495-F112C1FECA8F}"/>
              </a:ext>
            </a:extLst>
          </p:cNvPr>
          <p:cNvSpPr/>
          <p:nvPr/>
        </p:nvSpPr>
        <p:spPr>
          <a:xfrm>
            <a:off x="-119270" y="1406654"/>
            <a:ext cx="8746435" cy="3046988"/>
          </a:xfrm>
          <a:prstGeom prst="rect">
            <a:avLst/>
          </a:prstGeom>
        </p:spPr>
        <p:txBody>
          <a:bodyPr wrap="square">
            <a:spAutoFit/>
          </a:bodyPr>
          <a:lstStyle/>
          <a:p>
            <a:pPr marL="342900"/>
            <a:r>
              <a:rPr lang="en-US" sz="1600" b="1" i="1" u="none" strike="noStrike" kern="1200" baseline="0" dirty="0">
                <a:solidFill>
                  <a:srgbClr val="333333"/>
                </a:solidFill>
                <a:latin typeface="+mn-lt"/>
                <a:ea typeface="+mn-ea"/>
                <a:cs typeface="+mn-cs"/>
              </a:rPr>
              <a:t>Marge and Ed want to fully fund college for their ten teenage grandchildren.</a:t>
            </a:r>
          </a:p>
          <a:p>
            <a:pPr marL="342900"/>
            <a:endParaRPr lang="en-US" sz="1600" b="1" i="1" u="none" strike="noStrike" kern="1200" baseline="0" dirty="0">
              <a:solidFill>
                <a:srgbClr val="333333"/>
              </a:solidFill>
              <a:latin typeface="+mn-lt"/>
              <a:ea typeface="+mn-ea"/>
              <a:cs typeface="+mn-cs"/>
            </a:endParaRPr>
          </a:p>
          <a:p>
            <a:pPr marL="685800" indent="-342900">
              <a:buClr>
                <a:srgbClr val="3769FF"/>
              </a:buClr>
              <a:buFont typeface="Arial" panose="020B0604020202020204" pitchFamily="34" charset="0"/>
              <a:buChar char="•"/>
            </a:pPr>
            <a:r>
              <a:rPr lang="en-US" sz="1600" dirty="0"/>
              <a:t>Marge and Ed do want to make a larger contribution into their grandchildren's 529 accounts.</a:t>
            </a:r>
          </a:p>
          <a:p>
            <a:pPr marL="342900">
              <a:buClr>
                <a:srgbClr val="5FC0EB"/>
              </a:buClr>
            </a:pPr>
            <a:endParaRPr lang="en-US" sz="1600" dirty="0"/>
          </a:p>
          <a:p>
            <a:pPr marL="685800" indent="-342900">
              <a:buClr>
                <a:srgbClr val="3769FF"/>
              </a:buClr>
              <a:buFont typeface="Arial" panose="020B0604020202020204" pitchFamily="34" charset="0"/>
              <a:buChar char="•"/>
            </a:pPr>
            <a:r>
              <a:rPr lang="en-US" sz="1600" dirty="0"/>
              <a:t>They contribute $300,000 each to 529 plan accounts for (10) grandchildren. </a:t>
            </a:r>
          </a:p>
          <a:p>
            <a:pPr marL="628650" indent="-285750">
              <a:buClr>
                <a:srgbClr val="5FC0EB"/>
              </a:buClr>
              <a:buFont typeface="Arial" panose="020B0604020202020204" pitchFamily="34" charset="0"/>
              <a:buChar char="•"/>
            </a:pPr>
            <a:endParaRPr lang="en-US" sz="1600" dirty="0"/>
          </a:p>
          <a:p>
            <a:pPr marL="685800" indent="-342900">
              <a:buClr>
                <a:srgbClr val="3769FF"/>
              </a:buClr>
              <a:buFont typeface="Arial" panose="020B0604020202020204" pitchFamily="34" charset="0"/>
              <a:buChar char="•"/>
            </a:pPr>
            <a:r>
              <a:rPr lang="en-US" sz="1600" b="0" i="0" u="none" strike="noStrike" kern="1200" baseline="0" dirty="0">
                <a:solidFill>
                  <a:schemeClr val="tx1"/>
                </a:solidFill>
                <a:latin typeface="+mn-lt"/>
                <a:ea typeface="+mn-ea"/>
                <a:cs typeface="+mn-cs"/>
              </a:rPr>
              <a:t>Their accountant makes a “Note to File” that their Unified Credit is to be reduced by $1.2 million for the portion of the contributions above the annual gift tax exclusion.</a:t>
            </a:r>
          </a:p>
          <a:p>
            <a:pPr marL="628650" indent="-285750">
              <a:buClr>
                <a:srgbClr val="5FC0EB"/>
              </a:buClr>
              <a:buFont typeface="Arial" panose="020B0604020202020204" pitchFamily="34" charset="0"/>
              <a:buChar char="•"/>
            </a:pPr>
            <a:endParaRPr lang="en-US" sz="1600" b="0" i="0" u="none" strike="noStrike" kern="1200" baseline="0" dirty="0">
              <a:solidFill>
                <a:schemeClr val="tx1"/>
              </a:solidFill>
              <a:latin typeface="+mn-lt"/>
              <a:ea typeface="+mn-ea"/>
              <a:cs typeface="+mn-cs"/>
            </a:endParaRPr>
          </a:p>
          <a:p>
            <a:pPr marL="685800" indent="-342900">
              <a:buClr>
                <a:srgbClr val="3769FF"/>
              </a:buClr>
              <a:buFont typeface="Arial" panose="020B0604020202020204" pitchFamily="34" charset="0"/>
              <a:buChar char="•"/>
            </a:pPr>
            <a:r>
              <a:rPr lang="en-US" sz="1600" dirty="0"/>
              <a:t>Marge and Ed – while they are still alive – get to see their grandchildren benefit from their gift.</a:t>
            </a:r>
          </a:p>
        </p:txBody>
      </p:sp>
      <p:sp>
        <p:nvSpPr>
          <p:cNvPr id="6" name="Text Placeholder 2">
            <a:extLst>
              <a:ext uri="{FF2B5EF4-FFF2-40B4-BE49-F238E27FC236}">
                <a16:creationId xmlns:a16="http://schemas.microsoft.com/office/drawing/2014/main" id="{DF67B820-8633-4243-B83C-1A1219331A55}"/>
              </a:ext>
            </a:extLst>
          </p:cNvPr>
          <p:cNvSpPr txBox="1">
            <a:spLocks/>
          </p:cNvSpPr>
          <p:nvPr/>
        </p:nvSpPr>
        <p:spPr>
          <a:xfrm>
            <a:off x="228488" y="6323779"/>
            <a:ext cx="8503920" cy="415498"/>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Contributions in excess of the annual Gift Tax Exclusion ($19,000 for individuals; $38,000 for joint filers) – or the Section 529 5-year “Forward-Gifting” provision limits ($95,000 for individuals; $190,000 for joint filers) – would be deducted from the </a:t>
            </a:r>
            <a:r>
              <a:rPr lang="en-US" dirty="0" err="1"/>
              <a:t>Giftor’s</a:t>
            </a:r>
            <a:r>
              <a:rPr lang="en-US" dirty="0"/>
              <a:t> Lifetime Unified Credit.</a:t>
            </a:r>
          </a:p>
          <a:p>
            <a:endParaRPr lang="en-US" dirty="0"/>
          </a:p>
        </p:txBody>
      </p:sp>
    </p:spTree>
    <p:extLst>
      <p:ext uri="{BB962C8B-B14F-4D97-AF65-F5344CB8AC3E}">
        <p14:creationId xmlns:p14="http://schemas.microsoft.com/office/powerpoint/2010/main" val="1899369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en-US" sz="1600" b="1" dirty="0">
                <a:solidFill>
                  <a:srgbClr val="333333"/>
                </a:solidFill>
                <a:latin typeface="+mn-lt"/>
              </a:rPr>
              <a:t>Example 3: </a:t>
            </a:r>
          </a:p>
          <a:p>
            <a:r>
              <a:rPr lang="en-US" sz="1800" b="1" dirty="0">
                <a:solidFill>
                  <a:srgbClr val="3769FF"/>
                </a:solidFill>
                <a:latin typeface="+mn-lt"/>
              </a:rPr>
              <a:t>Planning for Future Generations</a:t>
            </a:r>
          </a:p>
        </p:txBody>
      </p:sp>
      <p:sp>
        <p:nvSpPr>
          <p:cNvPr id="9" name="Rectangle 8">
            <a:extLst>
              <a:ext uri="{FF2B5EF4-FFF2-40B4-BE49-F238E27FC236}">
                <a16:creationId xmlns:a16="http://schemas.microsoft.com/office/drawing/2014/main" id="{CC949CCE-FDC8-4399-B495-F112C1FECA8F}"/>
              </a:ext>
            </a:extLst>
          </p:cNvPr>
          <p:cNvSpPr/>
          <p:nvPr/>
        </p:nvSpPr>
        <p:spPr>
          <a:xfrm>
            <a:off x="-99392" y="1263531"/>
            <a:ext cx="8969585" cy="3785652"/>
          </a:xfrm>
          <a:prstGeom prst="rect">
            <a:avLst/>
          </a:prstGeom>
        </p:spPr>
        <p:txBody>
          <a:bodyPr wrap="square">
            <a:spAutoFit/>
          </a:bodyPr>
          <a:lstStyle/>
          <a:p>
            <a:pPr marL="342900"/>
            <a:r>
              <a:rPr lang="en-US" sz="1600" b="1" i="1" u="none" strike="noStrike" kern="1200" baseline="0" dirty="0">
                <a:solidFill>
                  <a:srgbClr val="333333"/>
                </a:solidFill>
                <a:latin typeface="+mn-lt"/>
                <a:ea typeface="+mn-ea"/>
                <a:cs typeface="+mn-cs"/>
              </a:rPr>
              <a:t>Maria is looking for ways to remove assets from her estate and help her children’s </a:t>
            </a:r>
            <a:r>
              <a:rPr lang="en-US" sz="1600" b="1" i="1" u="none" strike="noStrike" kern="1200" baseline="0" dirty="0" err="1">
                <a:solidFill>
                  <a:srgbClr val="333333"/>
                </a:solidFill>
                <a:latin typeface="+mn-lt"/>
                <a:ea typeface="+mn-ea"/>
                <a:cs typeface="+mn-cs"/>
              </a:rPr>
              <a:t>children’s</a:t>
            </a:r>
            <a:r>
              <a:rPr lang="en-US" sz="1600" b="1" i="1" u="none" strike="noStrike" kern="1200" baseline="0" dirty="0">
                <a:solidFill>
                  <a:srgbClr val="333333"/>
                </a:solidFill>
                <a:latin typeface="+mn-lt"/>
                <a:ea typeface="+mn-ea"/>
                <a:cs typeface="+mn-cs"/>
              </a:rPr>
              <a:t> children attend college.</a:t>
            </a:r>
          </a:p>
          <a:p>
            <a:pPr marL="342900"/>
            <a:endParaRPr lang="en-US" sz="1600" b="0" i="1" u="none" strike="noStrike" kern="1200" baseline="0" dirty="0">
              <a:solidFill>
                <a:schemeClr val="tx1"/>
              </a:solidFill>
              <a:latin typeface="+mn-lt"/>
              <a:ea typeface="+mn-ea"/>
              <a:cs typeface="+mn-cs"/>
            </a:endParaRPr>
          </a:p>
          <a:p>
            <a:pPr marL="685800" indent="-342900">
              <a:buClr>
                <a:srgbClr val="3769FF"/>
              </a:buClr>
              <a:buFont typeface="Arial" panose="020B0604020202020204" pitchFamily="34" charset="0"/>
              <a:buChar char="•"/>
            </a:pPr>
            <a:r>
              <a:rPr lang="en-US" sz="1600" dirty="0"/>
              <a:t>Maria’s financial professional explains the benefit of forward gifting to her 5 grandchildren, but is concerned because two of the five have already completed college, and her oldest granddaughter also recently graduated from law school. </a:t>
            </a:r>
          </a:p>
          <a:p>
            <a:pPr marL="1143000" lvl="1" indent="-342900">
              <a:buClr>
                <a:srgbClr val="3769FF"/>
              </a:buClr>
              <a:buFont typeface="Arial" panose="020B0604020202020204" pitchFamily="34" charset="0"/>
              <a:buChar char="•"/>
            </a:pPr>
            <a:r>
              <a:rPr lang="en-US" sz="1600" dirty="0"/>
              <a:t>She’s not sure how this will help them if they no longer have college costs to worry about.</a:t>
            </a:r>
          </a:p>
          <a:p>
            <a:pPr marL="685800" indent="-342900">
              <a:buClr>
                <a:srgbClr val="3769FF"/>
              </a:buClr>
              <a:buFont typeface="Arial" panose="020B0604020202020204" pitchFamily="34" charset="0"/>
              <a:buChar char="•"/>
            </a:pPr>
            <a:r>
              <a:rPr lang="en-US" sz="1600" dirty="0"/>
              <a:t>Her financial professional explains that 529 plans are flexible:</a:t>
            </a:r>
          </a:p>
          <a:p>
            <a:pPr marL="1143000" lvl="1" indent="-342900">
              <a:buClr>
                <a:srgbClr val="3769FF"/>
              </a:buClr>
              <a:buFont typeface="Arial" panose="020B0604020202020204" pitchFamily="34" charset="0"/>
              <a:buChar char="•"/>
            </a:pPr>
            <a:r>
              <a:rPr lang="en-US" sz="1600" dirty="0"/>
              <a:t>Her granddaughter can </a:t>
            </a:r>
            <a:r>
              <a:rPr lang="en-US" sz="1600" b="1" dirty="0"/>
              <a:t>let her gift grow </a:t>
            </a:r>
            <a:r>
              <a:rPr lang="en-US" sz="1600" dirty="0"/>
              <a:t>allow her to help cover </a:t>
            </a:r>
            <a:r>
              <a:rPr lang="en-US" sz="1600" b="1" dirty="0"/>
              <a:t>her own future children's college costs</a:t>
            </a:r>
            <a:r>
              <a:rPr lang="en-US" sz="1600" dirty="0"/>
              <a:t> or </a:t>
            </a:r>
            <a:r>
              <a:rPr lang="en-US" sz="1600" b="1" dirty="0"/>
              <a:t>transfer to a Roth IRA</a:t>
            </a:r>
            <a:r>
              <a:rPr lang="en-US" sz="1600" dirty="0"/>
              <a:t>. </a:t>
            </a:r>
          </a:p>
          <a:p>
            <a:pPr marL="1143000" lvl="1" indent="-342900">
              <a:buClr>
                <a:srgbClr val="3769FF"/>
              </a:buClr>
              <a:buFont typeface="Arial" panose="020B0604020202020204" pitchFamily="34" charset="0"/>
              <a:buChar char="•"/>
            </a:pPr>
            <a:r>
              <a:rPr lang="en-US" sz="1600" dirty="0"/>
              <a:t>Her grandson has </a:t>
            </a:r>
            <a:r>
              <a:rPr lang="en-US" sz="1600" b="1" dirty="0"/>
              <a:t>student loans </a:t>
            </a:r>
            <a:r>
              <a:rPr lang="en-US" sz="1600" dirty="0"/>
              <a:t>remaining from college, so he can use $10,000 to pay back his loan without tax penalty and save the rest if he chooses to pursue a graduate degree or for his own children.</a:t>
            </a:r>
          </a:p>
          <a:p>
            <a:pPr marL="342900">
              <a:buClr>
                <a:schemeClr val="accent1"/>
              </a:buClr>
            </a:pPr>
            <a:endParaRPr lang="en-US" sz="1600" dirty="0"/>
          </a:p>
        </p:txBody>
      </p:sp>
    </p:spTree>
    <p:extLst>
      <p:ext uri="{BB962C8B-B14F-4D97-AF65-F5344CB8AC3E}">
        <p14:creationId xmlns:p14="http://schemas.microsoft.com/office/powerpoint/2010/main" val="120250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28</a:t>
            </a:fld>
            <a:endParaRPr lang="en-US"/>
          </a:p>
        </p:txBody>
      </p:sp>
      <p:sp>
        <p:nvSpPr>
          <p:cNvPr id="21" name="Text Placeholder 20">
            <a:extLst>
              <a:ext uri="{FF2B5EF4-FFF2-40B4-BE49-F238E27FC236}">
                <a16:creationId xmlns:a16="http://schemas.microsoft.com/office/drawing/2014/main" id="{9991F28C-7EE6-40B3-9DF0-92E257707763}"/>
              </a:ext>
            </a:extLst>
          </p:cNvPr>
          <p:cNvSpPr>
            <a:spLocks noGrp="1"/>
          </p:cNvSpPr>
          <p:nvPr>
            <p:ph type="body" sz="quarter" idx="32"/>
          </p:nvPr>
        </p:nvSpPr>
        <p:spPr/>
        <p:txBody>
          <a:bodyPr/>
          <a:lstStyle/>
          <a:p>
            <a:r>
              <a:rPr lang="en-US" dirty="0"/>
              <a:t>Benefits for grandparents</a:t>
            </a:r>
          </a:p>
        </p:txBody>
      </p:sp>
      <p:sp>
        <p:nvSpPr>
          <p:cNvPr id="152" name="Arrow: Right 17" hidden="1">
            <a:extLst>
              <a:ext uri="{FF2B5EF4-FFF2-40B4-BE49-F238E27FC236}">
                <a16:creationId xmlns:a16="http://schemas.microsoft.com/office/drawing/2014/main" id="{9F1E2F08-AB81-48B9-BECB-1CD7C6488092}"/>
              </a:ext>
            </a:extLst>
          </p:cNvPr>
          <p:cNvSpPr/>
          <p:nvPr/>
        </p:nvSpPr>
        <p:spPr>
          <a:xfrm>
            <a:off x="474344" y="5374965"/>
            <a:ext cx="8105775" cy="534520"/>
          </a:xfrm>
          <a:prstGeom prst="rightArrow">
            <a:avLst>
              <a:gd name="adj1" fmla="val 56542"/>
              <a:gd name="adj2" fmla="val 65069"/>
            </a:avLst>
          </a:prstGeom>
          <a:solidFill>
            <a:srgbClr val="A7A7A7"/>
          </a:solidFill>
          <a:ln w="25400" cap="flat" cmpd="sng" algn="ctr">
            <a:noFill/>
            <a:prstDash val="solid"/>
          </a:ln>
          <a:effectLst/>
        </p:spPr>
        <p:txBody>
          <a:bodyPr wrap="square" lIns="66462" tIns="66462" rIns="66462" bIns="66462" rtlCol="0" anchor="ctr">
            <a:spAutoFit/>
          </a:bodyPr>
          <a:lstStyle/>
          <a:p>
            <a:pPr marL="0" marR="0" lvl="0" indent="0" defTabSz="685817" eaLnBrk="1" fontAlgn="auto" latinLnBrk="0" hangingPunct="1">
              <a:lnSpc>
                <a:spcPct val="100000"/>
              </a:lnSpc>
              <a:spcBef>
                <a:spcPts val="0"/>
              </a:spcBef>
              <a:spcAft>
                <a:spcPts val="0"/>
              </a:spcAft>
              <a:buClrTx/>
              <a:buSzTx/>
              <a:buFontTx/>
              <a:buNone/>
              <a:tabLst>
                <a:tab pos="910027" algn="l"/>
                <a:tab pos="1324741" algn="l"/>
                <a:tab pos="2649482" algn="l"/>
                <a:tab pos="2982133" algn="l"/>
                <a:tab pos="4306874" algn="l"/>
              </a:tabLst>
              <a:defRPr/>
            </a:pPr>
            <a:r>
              <a:rPr kumimoji="0" lang="en-GB" sz="1108" b="1" i="0" u="none" strike="noStrike" kern="0" cap="none" spc="0" normalizeH="0" baseline="0" noProof="0">
                <a:ln>
                  <a:noFill/>
                </a:ln>
                <a:solidFill>
                  <a:srgbClr val="333333"/>
                </a:solidFill>
                <a:effectLst/>
                <a:uLnTx/>
                <a:uFillTx/>
                <a:latin typeface="Arial"/>
                <a:ea typeface="+mn-ea"/>
                <a:cs typeface="Arial" panose="020B0604020202020204" pitchFamily="34" charset="0"/>
              </a:rPr>
              <a:t>	</a:t>
            </a:r>
            <a:r>
              <a:rPr kumimoji="0" lang="en-GB" sz="1108" b="1" i="0" u="none" strike="noStrike" kern="0" cap="none" spc="0" normalizeH="0" baseline="0" noProof="0">
                <a:ln>
                  <a:noFill/>
                </a:ln>
                <a:solidFill>
                  <a:srgbClr val="FFFFFF"/>
                </a:solidFill>
                <a:effectLst/>
                <a:uLnTx/>
                <a:uFillTx/>
                <a:latin typeface="Arial"/>
                <a:ea typeface="+mn-ea"/>
                <a:cs typeface="Arial" panose="020B0604020202020204" pitchFamily="34" charset="0"/>
              </a:rPr>
              <a:t>Objectives: 	</a:t>
            </a:r>
            <a:endParaRPr kumimoji="0" lang="en-GB" sz="1108"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graphicFrame>
        <p:nvGraphicFramePr>
          <p:cNvPr id="153" name="Table 152" hidden="1">
            <a:extLst>
              <a:ext uri="{FF2B5EF4-FFF2-40B4-BE49-F238E27FC236}">
                <a16:creationId xmlns:a16="http://schemas.microsoft.com/office/drawing/2014/main" id="{FA15276A-7A5E-42B3-B650-DABC49408E49}"/>
              </a:ext>
            </a:extLst>
          </p:cNvPr>
          <p:cNvGraphicFramePr>
            <a:graphicFrameLocks noGrp="1"/>
          </p:cNvGraphicFramePr>
          <p:nvPr/>
        </p:nvGraphicFramePr>
        <p:xfrm>
          <a:off x="2310604" y="5524587"/>
          <a:ext cx="5933003" cy="235274"/>
        </p:xfrm>
        <a:graphic>
          <a:graphicData uri="http://schemas.openxmlformats.org/drawingml/2006/table">
            <a:tbl>
              <a:tblPr firstRow="1" bandRow="1"/>
              <a:tblGrid>
                <a:gridCol w="1889491">
                  <a:extLst>
                    <a:ext uri="{9D8B030D-6E8A-4147-A177-3AD203B41FA5}">
                      <a16:colId xmlns:a16="http://schemas.microsoft.com/office/drawing/2014/main" val="2033642171"/>
                    </a:ext>
                  </a:extLst>
                </a:gridCol>
                <a:gridCol w="2154021">
                  <a:extLst>
                    <a:ext uri="{9D8B030D-6E8A-4147-A177-3AD203B41FA5}">
                      <a16:colId xmlns:a16="http://schemas.microsoft.com/office/drawing/2014/main" val="4110058894"/>
                    </a:ext>
                  </a:extLst>
                </a:gridCol>
                <a:gridCol w="1889491">
                  <a:extLst>
                    <a:ext uri="{9D8B030D-6E8A-4147-A177-3AD203B41FA5}">
                      <a16:colId xmlns:a16="http://schemas.microsoft.com/office/drawing/2014/main" val="1298308325"/>
                    </a:ext>
                  </a:extLst>
                </a:gridCol>
              </a:tblGrid>
              <a:tr h="23527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100" b="0">
                          <a:solidFill>
                            <a:schemeClr val="bg1"/>
                          </a:solidFill>
                        </a:rPr>
                        <a:t>Optimize roll &amp; carry</a:t>
                      </a:r>
                    </a:p>
                  </a:txBody>
                  <a:tcPr marL="33231" marR="33231" marT="33231" marB="33231" anchor="ctr">
                    <a:lnL w="12700" cmpd="sng">
                      <a:noFill/>
                    </a:lnL>
                    <a:lnR w="9525" cap="flat" cmpd="sng" algn="ctr">
                      <a:solidFill>
                        <a:srgbClr val="C9C9C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7A7A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100" b="0">
                          <a:solidFill>
                            <a:schemeClr val="bg1"/>
                          </a:solidFill>
                        </a:rPr>
                        <a:t>Utilize research best ideas</a:t>
                      </a:r>
                    </a:p>
                  </a:txBody>
                  <a:tcPr marL="33231" marR="33231" marT="33231" marB="33231" anchor="ctr">
                    <a:lnL w="9525" cap="flat" cmpd="sng" algn="ctr">
                      <a:solidFill>
                        <a:srgbClr val="C9C9C9"/>
                      </a:solidFill>
                      <a:prstDash val="solid"/>
                      <a:round/>
                      <a:headEnd type="none" w="med" len="med"/>
                      <a:tailEnd type="none" w="med" len="med"/>
                    </a:lnL>
                    <a:lnR w="9525" cap="flat" cmpd="sng" algn="ctr">
                      <a:solidFill>
                        <a:srgbClr val="C9C9C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7A7A7"/>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100" b="0">
                          <a:solidFill>
                            <a:schemeClr val="bg1"/>
                          </a:solidFill>
                        </a:rPr>
                        <a:t>Downside protect</a:t>
                      </a:r>
                    </a:p>
                  </a:txBody>
                  <a:tcPr marL="33231" marR="33231" marT="33231" marB="33231" anchor="ctr">
                    <a:lnL w="9525" cap="flat" cmpd="sng" algn="ctr">
                      <a:solidFill>
                        <a:srgbClr val="C9C9C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A7A7A7"/>
                    </a:solidFill>
                  </a:tcPr>
                </a:tc>
                <a:extLst>
                  <a:ext uri="{0D108BD9-81ED-4DB2-BD59-A6C34878D82A}">
                    <a16:rowId xmlns:a16="http://schemas.microsoft.com/office/drawing/2014/main" val="2681747333"/>
                  </a:ext>
                </a:extLst>
              </a:tr>
            </a:tbl>
          </a:graphicData>
        </a:graphic>
      </p:graphicFrame>
      <p:sp>
        <p:nvSpPr>
          <p:cNvPr id="5" name="TextBox 1">
            <a:extLst>
              <a:ext uri="{FF2B5EF4-FFF2-40B4-BE49-F238E27FC236}">
                <a16:creationId xmlns:a16="http://schemas.microsoft.com/office/drawing/2014/main" id="{A742AFDE-E2FE-8BD0-A1C0-742A9BDE2B22}"/>
              </a:ext>
            </a:extLst>
          </p:cNvPr>
          <p:cNvSpPr txBox="1"/>
          <p:nvPr/>
        </p:nvSpPr>
        <p:spPr>
          <a:xfrm>
            <a:off x="4813591" y="1341116"/>
            <a:ext cx="3225037" cy="338554"/>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6035"/>
                </a:solidFill>
                <a:effectLst/>
                <a:uLnTx/>
                <a:uFillTx/>
                <a:latin typeface="Arial" panose="020B0604020202020204"/>
                <a:ea typeface="+mn-ea"/>
                <a:cs typeface="+mn-cs"/>
              </a:rPr>
              <a:t>Reduce exposure to estate tax</a:t>
            </a:r>
          </a:p>
        </p:txBody>
      </p:sp>
      <p:sp>
        <p:nvSpPr>
          <p:cNvPr id="6" name="TextBox 5">
            <a:extLst>
              <a:ext uri="{FF2B5EF4-FFF2-40B4-BE49-F238E27FC236}">
                <a16:creationId xmlns:a16="http://schemas.microsoft.com/office/drawing/2014/main" id="{0EA11439-2315-6CC5-1DF9-1743E549E0F6}"/>
              </a:ext>
            </a:extLst>
          </p:cNvPr>
          <p:cNvSpPr txBox="1"/>
          <p:nvPr/>
        </p:nvSpPr>
        <p:spPr>
          <a:xfrm>
            <a:off x="4778191" y="1776202"/>
            <a:ext cx="2626413" cy="522868"/>
          </a:xfrm>
          <a:prstGeom prst="rect">
            <a:avLst/>
          </a:prstGeom>
          <a:noFill/>
          <a:ln>
            <a:noFill/>
          </a:ln>
        </p:spPr>
        <p:txBody>
          <a:bodyPr wrap="square" lIns="0" tIns="0" rIns="0" bIns="0">
            <a:noAutofit/>
          </a:bodyPr>
          <a:lstStyle/>
          <a:p>
            <a:pPr marL="77150" marR="0" lvl="0" indent="-77150" algn="l" defTabSz="514487" rtl="0" eaLnBrk="1" fontAlgn="auto" latinLnBrk="0" hangingPunct="1">
              <a:lnSpc>
                <a:spcPct val="100000"/>
              </a:lnSpc>
              <a:spcBef>
                <a:spcPts val="0"/>
              </a:spcBef>
              <a:spcAft>
                <a:spcPts val="169"/>
              </a:spcAft>
              <a:buClr>
                <a:schemeClr val="accent3"/>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Considered completed gifts – not subject to estate tax</a:t>
            </a:r>
          </a:p>
        </p:txBody>
      </p:sp>
      <p:sp>
        <p:nvSpPr>
          <p:cNvPr id="9" name="TextBox 1">
            <a:extLst>
              <a:ext uri="{FF2B5EF4-FFF2-40B4-BE49-F238E27FC236}">
                <a16:creationId xmlns:a16="http://schemas.microsoft.com/office/drawing/2014/main" id="{5764DD9B-F7E3-AD01-C870-AEABACC3AE1E}"/>
              </a:ext>
            </a:extLst>
          </p:cNvPr>
          <p:cNvSpPr txBox="1"/>
          <p:nvPr/>
        </p:nvSpPr>
        <p:spPr>
          <a:xfrm>
            <a:off x="4808669" y="2362871"/>
            <a:ext cx="2859797" cy="584775"/>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FB3"/>
                </a:solidFill>
                <a:effectLst/>
                <a:uLnTx/>
                <a:uFillTx/>
                <a:latin typeface="Arial" panose="020B0604020202020204"/>
                <a:ea typeface="+mn-ea"/>
                <a:cs typeface="+mn-cs"/>
              </a:rPr>
              <a:t>Solution for Required Minimum Distributions</a:t>
            </a:r>
          </a:p>
        </p:txBody>
      </p:sp>
      <p:sp>
        <p:nvSpPr>
          <p:cNvPr id="10" name="TextBox 9">
            <a:extLst>
              <a:ext uri="{FF2B5EF4-FFF2-40B4-BE49-F238E27FC236}">
                <a16:creationId xmlns:a16="http://schemas.microsoft.com/office/drawing/2014/main" id="{CCFF7A4F-22A8-C342-F2CF-01B976C40C0E}"/>
              </a:ext>
            </a:extLst>
          </p:cNvPr>
          <p:cNvSpPr txBox="1"/>
          <p:nvPr/>
        </p:nvSpPr>
        <p:spPr>
          <a:xfrm>
            <a:off x="4778191" y="3013240"/>
            <a:ext cx="2340236" cy="551037"/>
          </a:xfrm>
          <a:prstGeom prst="rect">
            <a:avLst/>
          </a:prstGeom>
          <a:noFill/>
          <a:ln>
            <a:noFill/>
          </a:ln>
        </p:spPr>
        <p:txBody>
          <a:bodyPr wrap="square" lIns="0" tIns="0" rIns="0" bIns="0">
            <a:noAutofit/>
          </a:bodyPr>
          <a:lstStyle/>
          <a:p>
            <a:pPr marL="77150" marR="0" lvl="0" indent="-77150" algn="l" defTabSz="514487" rtl="0" eaLnBrk="1" fontAlgn="auto" latinLnBrk="0" hangingPunct="1">
              <a:lnSpc>
                <a:spcPct val="100000"/>
              </a:lnSpc>
              <a:spcBef>
                <a:spcPts val="0"/>
              </a:spcBef>
              <a:spcAft>
                <a:spcPts val="169"/>
              </a:spcAft>
              <a:buClr>
                <a:schemeClr val="accent1"/>
              </a:buClr>
              <a:buSzPct val="115000"/>
              <a:buFont typeface="Arial" panose="020B0604020202020204" pitchFamily="34" charset="0"/>
              <a:buChar char="•"/>
              <a:tabLst>
                <a:tab pos="100010" algn="l"/>
              </a:tabLst>
              <a:defRPr/>
            </a:pPr>
            <a:r>
              <a:rPr lang="en-US" sz="1050" b="0" dirty="0">
                <a:solidFill>
                  <a:srgbClr val="000000"/>
                </a:solidFill>
                <a:latin typeface="Arial"/>
                <a:ea typeface="+mn-ea"/>
                <a:cs typeface="Arial" panose="020B0604020202020204" pitchFamily="34" charset="0"/>
              </a:rPr>
              <a:t>Clients who don’t need their required minimum distributions may invest those assets in a 529 plan</a:t>
            </a:r>
          </a:p>
        </p:txBody>
      </p:sp>
      <p:sp>
        <p:nvSpPr>
          <p:cNvPr id="11" name="TextBox 1">
            <a:extLst>
              <a:ext uri="{FF2B5EF4-FFF2-40B4-BE49-F238E27FC236}">
                <a16:creationId xmlns:a16="http://schemas.microsoft.com/office/drawing/2014/main" id="{8C6BB4B1-06A3-1535-D092-1144396F0D6A}"/>
              </a:ext>
            </a:extLst>
          </p:cNvPr>
          <p:cNvSpPr txBox="1"/>
          <p:nvPr/>
        </p:nvSpPr>
        <p:spPr>
          <a:xfrm>
            <a:off x="4808669" y="3591555"/>
            <a:ext cx="3019837" cy="338554"/>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9FF"/>
                </a:solidFill>
                <a:effectLst/>
                <a:uLnTx/>
                <a:uFillTx/>
                <a:latin typeface="Arial" panose="020B0604020202020204"/>
                <a:ea typeface="+mn-ea"/>
                <a:cs typeface="+mn-cs"/>
              </a:rPr>
              <a:t>Flexibility</a:t>
            </a:r>
            <a:endParaRPr kumimoji="0" lang="en-US" sz="1400" b="1" i="0" u="none" strike="noStrike" kern="1200" cap="none" spc="0" normalizeH="0" baseline="0" noProof="0" dirty="0">
              <a:ln>
                <a:noFill/>
              </a:ln>
              <a:solidFill>
                <a:srgbClr val="3769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704C501-33D7-FF57-8978-1E33878F8E9B}"/>
              </a:ext>
            </a:extLst>
          </p:cNvPr>
          <p:cNvSpPr txBox="1"/>
          <p:nvPr/>
        </p:nvSpPr>
        <p:spPr>
          <a:xfrm>
            <a:off x="4778191" y="3977433"/>
            <a:ext cx="2847117" cy="1485577"/>
          </a:xfrm>
          <a:prstGeom prst="rect">
            <a:avLst/>
          </a:prstGeom>
          <a:noFill/>
          <a:ln>
            <a:noFill/>
          </a:ln>
        </p:spPr>
        <p:txBody>
          <a:bodyPr wrap="square" lIns="0" tIns="0" rIns="0" bIns="0">
            <a:noAutofit/>
          </a:bodyPr>
          <a:lstStyle/>
          <a:p>
            <a:pPr marL="77150" marR="0" lvl="0" indent="-77150" algn="l" defTabSz="514487" rtl="0" eaLnBrk="1" fontAlgn="auto" latinLnBrk="0" hangingPunct="1">
              <a:lnSpc>
                <a:spcPct val="100000"/>
              </a:lnSpc>
              <a:spcBef>
                <a:spcPts val="0"/>
              </a:spcBef>
              <a:spcAft>
                <a:spcPts val="169"/>
              </a:spcAft>
              <a:buClr>
                <a:srgbClr val="3769FF"/>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Assign a Trust or child’s parent or custodian as the account “owner”</a:t>
            </a:r>
          </a:p>
          <a:p>
            <a:pPr marL="77150" marR="0" lvl="0" indent="-77150" algn="l" defTabSz="514487" rtl="0" eaLnBrk="1" fontAlgn="auto" latinLnBrk="0" hangingPunct="1">
              <a:lnSpc>
                <a:spcPct val="100000"/>
              </a:lnSpc>
              <a:spcBef>
                <a:spcPts val="0"/>
              </a:spcBef>
              <a:spcAft>
                <a:spcPts val="169"/>
              </a:spcAft>
              <a:buClr>
                <a:srgbClr val="3769FF"/>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Can be used for various paths of education, and certain unused funds can be rolled </a:t>
            </a:r>
            <a:r>
              <a:rPr kumimoji="0" lang="en-US" sz="1050" b="0" i="0" u="none" strike="noStrike" kern="1200" cap="none" spc="0" normalizeH="0" baseline="0" noProof="0">
                <a:ln>
                  <a:noFill/>
                </a:ln>
                <a:solidFill>
                  <a:srgbClr val="000000"/>
                </a:solidFill>
                <a:effectLst/>
                <a:uLnTx/>
                <a:uFillTx/>
                <a:latin typeface="Arial"/>
                <a:ea typeface="+mn-ea"/>
                <a:cs typeface="Arial" panose="020B0604020202020204" pitchFamily="34" charset="0"/>
              </a:rPr>
              <a:t>over </a:t>
            </a:r>
            <a:br>
              <a:rPr kumimoji="0" lang="en-US" sz="1050" b="0"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US" sz="105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to </a:t>
            </a: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Roth IRA and help kickstart grandchildren’s retirement</a:t>
            </a:r>
          </a:p>
        </p:txBody>
      </p:sp>
      <p:sp>
        <p:nvSpPr>
          <p:cNvPr id="13" name="TextBox 1">
            <a:extLst>
              <a:ext uri="{FF2B5EF4-FFF2-40B4-BE49-F238E27FC236}">
                <a16:creationId xmlns:a16="http://schemas.microsoft.com/office/drawing/2014/main" id="{1154EBCC-F63B-274E-7860-8C572301BDFF}"/>
              </a:ext>
            </a:extLst>
          </p:cNvPr>
          <p:cNvSpPr txBox="1"/>
          <p:nvPr/>
        </p:nvSpPr>
        <p:spPr>
          <a:xfrm>
            <a:off x="544323" y="2572828"/>
            <a:ext cx="3225037" cy="338554"/>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C8C8C"/>
                </a:solidFill>
                <a:effectLst/>
                <a:uLnTx/>
                <a:uFillTx/>
                <a:latin typeface="Arial" panose="020B0604020202020204"/>
                <a:ea typeface="+mn-ea"/>
                <a:cs typeface="+mn-cs"/>
              </a:rPr>
              <a:t>No expiration date</a:t>
            </a:r>
          </a:p>
        </p:txBody>
      </p:sp>
      <p:sp>
        <p:nvSpPr>
          <p:cNvPr id="14" name="TextBox 13">
            <a:extLst>
              <a:ext uri="{FF2B5EF4-FFF2-40B4-BE49-F238E27FC236}">
                <a16:creationId xmlns:a16="http://schemas.microsoft.com/office/drawing/2014/main" id="{939BFF4E-8B05-01B3-55EE-1E5FB4B3BE5F}"/>
              </a:ext>
            </a:extLst>
          </p:cNvPr>
          <p:cNvSpPr txBox="1"/>
          <p:nvPr/>
        </p:nvSpPr>
        <p:spPr>
          <a:xfrm>
            <a:off x="543566" y="2941401"/>
            <a:ext cx="2626413" cy="697382"/>
          </a:xfrm>
          <a:prstGeom prst="rect">
            <a:avLst/>
          </a:prstGeom>
          <a:noFill/>
          <a:ln>
            <a:noFill/>
          </a:ln>
        </p:spPr>
        <p:txBody>
          <a:bodyPr wrap="square" lIns="0" tIns="0" rIns="0" bIns="0">
            <a:noAutofit/>
          </a:bodyPr>
          <a:lstStyle/>
          <a:p>
            <a:pPr marL="77150" marR="0" lvl="0" indent="-77150" defTabSz="514487" rtl="0" eaLnBrk="1" fontAlgn="auto" latinLnBrk="0" hangingPunct="1">
              <a:lnSpc>
                <a:spcPct val="100000"/>
              </a:lnSpc>
              <a:spcBef>
                <a:spcPts val="0"/>
              </a:spcBef>
              <a:spcAft>
                <a:spcPts val="169"/>
              </a:spcAft>
              <a:buClr>
                <a:srgbClr val="8C8C8C"/>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 some 529 Plans, there is no distribution requirement date, so accounts can grow tax-deferred for generations</a:t>
            </a:r>
          </a:p>
        </p:txBody>
      </p:sp>
      <p:sp>
        <p:nvSpPr>
          <p:cNvPr id="15" name="TextBox 1">
            <a:extLst>
              <a:ext uri="{FF2B5EF4-FFF2-40B4-BE49-F238E27FC236}">
                <a16:creationId xmlns:a16="http://schemas.microsoft.com/office/drawing/2014/main" id="{ADBCD4F5-E744-ECAE-BDD1-0975B9820966}"/>
              </a:ext>
            </a:extLst>
          </p:cNvPr>
          <p:cNvSpPr txBox="1"/>
          <p:nvPr/>
        </p:nvSpPr>
        <p:spPr>
          <a:xfrm>
            <a:off x="543566" y="3591555"/>
            <a:ext cx="3225037" cy="338554"/>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30E3"/>
                </a:solidFill>
                <a:effectLst/>
                <a:uLnTx/>
                <a:uFillTx/>
                <a:latin typeface="Arial" panose="020B0604020202020204"/>
                <a:ea typeface="+mn-ea"/>
                <a:cs typeface="+mn-cs"/>
              </a:rPr>
              <a:t>Retain Control</a:t>
            </a:r>
          </a:p>
        </p:txBody>
      </p:sp>
      <p:sp>
        <p:nvSpPr>
          <p:cNvPr id="16" name="TextBox 15">
            <a:extLst>
              <a:ext uri="{FF2B5EF4-FFF2-40B4-BE49-F238E27FC236}">
                <a16:creationId xmlns:a16="http://schemas.microsoft.com/office/drawing/2014/main" id="{3B2B9DBF-A618-77DF-2EB2-CA1504E1325C}"/>
              </a:ext>
            </a:extLst>
          </p:cNvPr>
          <p:cNvSpPr txBox="1"/>
          <p:nvPr/>
        </p:nvSpPr>
        <p:spPr>
          <a:xfrm>
            <a:off x="543566" y="3977434"/>
            <a:ext cx="2982502" cy="885239"/>
          </a:xfrm>
          <a:prstGeom prst="rect">
            <a:avLst/>
          </a:prstGeom>
          <a:noFill/>
          <a:ln>
            <a:noFill/>
          </a:ln>
        </p:spPr>
        <p:txBody>
          <a:bodyPr wrap="square" lIns="0" tIns="0" rIns="0" bIns="0">
            <a:noAutofit/>
          </a:bodyPr>
          <a:lstStyle/>
          <a:p>
            <a:pPr marL="77150" marR="0" lvl="0" indent="-77150" defTabSz="514487" rtl="0" eaLnBrk="1" fontAlgn="auto" latinLnBrk="0" hangingPunct="1">
              <a:lnSpc>
                <a:spcPct val="100000"/>
              </a:lnSpc>
              <a:spcBef>
                <a:spcPts val="0"/>
              </a:spcBef>
              <a:spcAft>
                <a:spcPts val="169"/>
              </a:spcAft>
              <a:buClr>
                <a:srgbClr val="6730E3"/>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Ensure assets are spent on education as distributions are controlled by the Account Owner, not the Beneficiary</a:t>
            </a:r>
          </a:p>
          <a:p>
            <a:pPr marL="77150" marR="0" lvl="0" indent="-77150" defTabSz="514487" rtl="0" eaLnBrk="1" fontAlgn="auto" latinLnBrk="0" hangingPunct="1">
              <a:lnSpc>
                <a:spcPct val="100000"/>
              </a:lnSpc>
              <a:spcBef>
                <a:spcPts val="0"/>
              </a:spcBef>
              <a:spcAft>
                <a:spcPts val="169"/>
              </a:spcAft>
              <a:buClr>
                <a:srgbClr val="6730E3"/>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Changes in beneficiaries and ownership can be made easily without tax consequence if child does not go to college or there are excess funds</a:t>
            </a:r>
          </a:p>
        </p:txBody>
      </p:sp>
      <p:sp>
        <p:nvSpPr>
          <p:cNvPr id="17" name="TextBox 1">
            <a:extLst>
              <a:ext uri="{FF2B5EF4-FFF2-40B4-BE49-F238E27FC236}">
                <a16:creationId xmlns:a16="http://schemas.microsoft.com/office/drawing/2014/main" id="{7419B790-33E5-2AA4-30B1-FD2CE1636102}"/>
              </a:ext>
            </a:extLst>
          </p:cNvPr>
          <p:cNvSpPr txBox="1"/>
          <p:nvPr/>
        </p:nvSpPr>
        <p:spPr>
          <a:xfrm>
            <a:off x="544323" y="1337899"/>
            <a:ext cx="3225037" cy="584775"/>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4"/>
                </a:solidFill>
                <a:effectLst/>
                <a:uLnTx/>
                <a:uFillTx/>
                <a:latin typeface="Arial" panose="020B0604020202020204"/>
                <a:ea typeface="+mn-ea"/>
                <a:cs typeface="+mn-cs"/>
              </a:rPr>
              <a:t>Substantial contributions can be made at any time</a:t>
            </a:r>
          </a:p>
        </p:txBody>
      </p:sp>
      <p:sp>
        <p:nvSpPr>
          <p:cNvPr id="18" name="TextBox 17">
            <a:extLst>
              <a:ext uri="{FF2B5EF4-FFF2-40B4-BE49-F238E27FC236}">
                <a16:creationId xmlns:a16="http://schemas.microsoft.com/office/drawing/2014/main" id="{D511565A-8781-1ADB-4EC3-9E72FB0E53B6}"/>
              </a:ext>
            </a:extLst>
          </p:cNvPr>
          <p:cNvSpPr txBox="1"/>
          <p:nvPr/>
        </p:nvSpPr>
        <p:spPr>
          <a:xfrm>
            <a:off x="544323" y="1993241"/>
            <a:ext cx="2626413" cy="429854"/>
          </a:xfrm>
          <a:prstGeom prst="rect">
            <a:avLst/>
          </a:prstGeom>
          <a:noFill/>
          <a:ln>
            <a:noFill/>
          </a:ln>
        </p:spPr>
        <p:txBody>
          <a:bodyPr wrap="square" lIns="0" tIns="0" rIns="0" bIns="0">
            <a:noAutofit/>
          </a:bodyPr>
          <a:lstStyle/>
          <a:p>
            <a:pPr marL="77150" marR="0" lvl="0" indent="-77150" defTabSz="514487" rtl="0" eaLnBrk="1" fontAlgn="auto" latinLnBrk="0" hangingPunct="1">
              <a:lnSpc>
                <a:spcPct val="100000"/>
              </a:lnSpc>
              <a:spcBef>
                <a:spcPts val="0"/>
              </a:spcBef>
              <a:spcAft>
                <a:spcPts val="169"/>
              </a:spcAft>
              <a:buClr>
                <a:srgbClr val="3769FF"/>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No need to wait until the child is in college – or even born yet</a:t>
            </a:r>
          </a:p>
        </p:txBody>
      </p:sp>
      <p:sp>
        <p:nvSpPr>
          <p:cNvPr id="19" name="TextBox 1">
            <a:extLst>
              <a:ext uri="{FF2B5EF4-FFF2-40B4-BE49-F238E27FC236}">
                <a16:creationId xmlns:a16="http://schemas.microsoft.com/office/drawing/2014/main" id="{33454E05-CBA6-3520-7C9E-F61E9F4A98DF}"/>
              </a:ext>
            </a:extLst>
          </p:cNvPr>
          <p:cNvSpPr txBox="1"/>
          <p:nvPr/>
        </p:nvSpPr>
        <p:spPr>
          <a:xfrm>
            <a:off x="543566" y="5124457"/>
            <a:ext cx="3225037" cy="338554"/>
          </a:xfrm>
          <a:prstGeom prst="rect">
            <a:avLst/>
          </a:prstGeom>
          <a:noFill/>
        </p:spPr>
        <p:txBody>
          <a:bodyPr wrap="squar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6"/>
                </a:solidFill>
                <a:effectLst/>
                <a:uLnTx/>
                <a:uFillTx/>
                <a:latin typeface="Arial" panose="020B0604020202020204"/>
                <a:ea typeface="+mn-ea"/>
                <a:cs typeface="+mn-cs"/>
              </a:rPr>
              <a:t>Federal Financial Aid</a:t>
            </a:r>
          </a:p>
        </p:txBody>
      </p:sp>
      <p:sp>
        <p:nvSpPr>
          <p:cNvPr id="20" name="TextBox 19">
            <a:extLst>
              <a:ext uri="{FF2B5EF4-FFF2-40B4-BE49-F238E27FC236}">
                <a16:creationId xmlns:a16="http://schemas.microsoft.com/office/drawing/2014/main" id="{C751B9B6-2031-4DDE-86E0-23C91D8AB673}"/>
              </a:ext>
            </a:extLst>
          </p:cNvPr>
          <p:cNvSpPr txBox="1"/>
          <p:nvPr/>
        </p:nvSpPr>
        <p:spPr>
          <a:xfrm>
            <a:off x="543566" y="5510336"/>
            <a:ext cx="2982502" cy="885239"/>
          </a:xfrm>
          <a:prstGeom prst="rect">
            <a:avLst/>
          </a:prstGeom>
          <a:noFill/>
          <a:ln>
            <a:noFill/>
          </a:ln>
        </p:spPr>
        <p:txBody>
          <a:bodyPr wrap="square" lIns="0" tIns="0" rIns="0" bIns="0">
            <a:noAutofit/>
          </a:bodyPr>
          <a:lstStyle/>
          <a:p>
            <a:pPr marL="77150" marR="0" lvl="0" indent="-77150" defTabSz="514487" rtl="0" eaLnBrk="1" fontAlgn="auto" latinLnBrk="0" hangingPunct="1">
              <a:lnSpc>
                <a:spcPct val="100000"/>
              </a:lnSpc>
              <a:spcBef>
                <a:spcPts val="0"/>
              </a:spcBef>
              <a:spcAft>
                <a:spcPts val="169"/>
              </a:spcAft>
              <a:buClr>
                <a:schemeClr val="accent6"/>
              </a:buClr>
              <a:buSzPct val="115000"/>
              <a:buFont typeface="Arial" panose="020B0604020202020204" pitchFamily="34" charset="0"/>
              <a:buChar char="•"/>
              <a:tabLst>
                <a:tab pos="100010" algn="l"/>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Grandparent owned 529s are not part of asset test or income test when determining federal  financial aid eligibility</a:t>
            </a:r>
          </a:p>
        </p:txBody>
      </p:sp>
    </p:spTree>
    <p:extLst>
      <p:ext uri="{BB962C8B-B14F-4D97-AF65-F5344CB8AC3E}">
        <p14:creationId xmlns:p14="http://schemas.microsoft.com/office/powerpoint/2010/main" val="1136813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CF038E-EB11-4A16-B13B-8C3E08ECACAB}"/>
              </a:ext>
            </a:extLst>
          </p:cNvPr>
          <p:cNvSpPr>
            <a:spLocks noGrp="1"/>
          </p:cNvSpPr>
          <p:nvPr>
            <p:ph type="body" sz="quarter" idx="11"/>
          </p:nvPr>
        </p:nvSpPr>
        <p:spPr>
          <a:xfrm>
            <a:off x="723450" y="860612"/>
            <a:ext cx="5029200" cy="1569660"/>
          </a:xfrm>
        </p:spPr>
        <p:txBody>
          <a:bodyPr/>
          <a:lstStyle/>
          <a:p>
            <a:r>
              <a:rPr lang="en-US"/>
              <a:t>529 Education savings myths and facts</a:t>
            </a:r>
          </a:p>
          <a:p>
            <a:endParaRPr lang="en-US"/>
          </a:p>
        </p:txBody>
      </p:sp>
    </p:spTree>
    <p:extLst>
      <p:ext uri="{BB962C8B-B14F-4D97-AF65-F5344CB8AC3E}">
        <p14:creationId xmlns:p14="http://schemas.microsoft.com/office/powerpoint/2010/main" val="206311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1B456A-CF39-4596-157D-497BD949D512}"/>
              </a:ext>
            </a:extLst>
          </p:cNvPr>
          <p:cNvSpPr>
            <a:spLocks noGrp="1"/>
          </p:cNvSpPr>
          <p:nvPr>
            <p:ph type="body" sz="quarter" idx="11"/>
          </p:nvPr>
        </p:nvSpPr>
        <p:spPr>
          <a:xfrm>
            <a:off x="723450" y="860612"/>
            <a:ext cx="5029200" cy="1046440"/>
          </a:xfrm>
        </p:spPr>
        <p:txBody>
          <a:bodyPr/>
          <a:lstStyle/>
          <a:p>
            <a:r>
              <a:rPr lang="en-US"/>
              <a:t>Current Education Landscape </a:t>
            </a:r>
          </a:p>
        </p:txBody>
      </p:sp>
    </p:spTree>
    <p:extLst>
      <p:ext uri="{BB962C8B-B14F-4D97-AF65-F5344CB8AC3E}">
        <p14:creationId xmlns:p14="http://schemas.microsoft.com/office/powerpoint/2010/main" val="2206207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p:txBody>
          <a:bodyPr/>
          <a:lstStyle/>
          <a:p>
            <a:endParaRPr lang="en-US" dirty="0"/>
          </a:p>
        </p:txBody>
      </p:sp>
      <p:sp>
        <p:nvSpPr>
          <p:cNvPr id="10" name="TextBox 9">
            <a:extLst>
              <a:ext uri="{FF2B5EF4-FFF2-40B4-BE49-F238E27FC236}">
                <a16:creationId xmlns:a16="http://schemas.microsoft.com/office/drawing/2014/main" id="{E1FF3439-CAA2-4C18-AC34-F4D72B31B878}"/>
              </a:ext>
            </a:extLst>
          </p:cNvPr>
          <p:cNvSpPr txBox="1"/>
          <p:nvPr/>
        </p:nvSpPr>
        <p:spPr>
          <a:xfrm>
            <a:off x="467446" y="1635512"/>
            <a:ext cx="1594624" cy="584775"/>
          </a:xfrm>
          <a:prstGeom prst="rect">
            <a:avLst/>
          </a:prstGeom>
          <a:noFill/>
        </p:spPr>
        <p:txBody>
          <a:bodyPr wrap="square" rtlCol="0">
            <a:spAutoFit/>
          </a:bodyPr>
          <a:lstStyle/>
          <a:p>
            <a:r>
              <a:rPr lang="en-US" sz="3200" b="1" dirty="0">
                <a:solidFill>
                  <a:srgbClr val="E24100"/>
                </a:solidFill>
                <a:latin typeface="Arial Narrow" panose="020B0606020202030204" pitchFamily="34" charset="0"/>
              </a:rPr>
              <a:t>MYTH</a:t>
            </a:r>
          </a:p>
        </p:txBody>
      </p:sp>
      <p:sp>
        <p:nvSpPr>
          <p:cNvPr id="5" name="TextBox 4">
            <a:extLst>
              <a:ext uri="{FF2B5EF4-FFF2-40B4-BE49-F238E27FC236}">
                <a16:creationId xmlns:a16="http://schemas.microsoft.com/office/drawing/2014/main" id="{8349C8A2-AEA7-4DB2-ABB5-79BC4B83C655}"/>
              </a:ext>
            </a:extLst>
          </p:cNvPr>
          <p:cNvSpPr txBox="1"/>
          <p:nvPr/>
        </p:nvSpPr>
        <p:spPr>
          <a:xfrm>
            <a:off x="467445" y="2220287"/>
            <a:ext cx="4865649" cy="369332"/>
          </a:xfrm>
          <a:prstGeom prst="rect">
            <a:avLst/>
          </a:prstGeom>
          <a:noFill/>
        </p:spPr>
        <p:txBody>
          <a:bodyPr wrap="square" rtlCol="0">
            <a:spAutoFit/>
          </a:bodyPr>
          <a:lstStyle/>
          <a:p>
            <a:r>
              <a:rPr lang="en-US" dirty="0"/>
              <a:t>529s can only be used in the plan’s state.</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4" y="3647177"/>
            <a:ext cx="6422361" cy="923330"/>
          </a:xfrm>
          <a:prstGeom prst="rect">
            <a:avLst/>
          </a:prstGeom>
          <a:noFill/>
        </p:spPr>
        <p:txBody>
          <a:bodyPr wrap="square" rtlCol="0">
            <a:spAutoFit/>
          </a:bodyPr>
          <a:lstStyle/>
          <a:p>
            <a:r>
              <a:rPr lang="en-US" dirty="0"/>
              <a:t>You can use 529s for most </a:t>
            </a:r>
            <a:r>
              <a:rPr lang="en-US" sz="1800" dirty="0">
                <a:solidFill>
                  <a:srgbClr val="000000"/>
                </a:solidFill>
              </a:rPr>
              <a:t>higher education institutions</a:t>
            </a:r>
            <a:r>
              <a:rPr lang="en-US" dirty="0"/>
              <a:t> in the United States, no matter where your 529 savings plan is based. You can even use it for international programs.</a:t>
            </a:r>
          </a:p>
        </p:txBody>
      </p:sp>
      <p:sp>
        <p:nvSpPr>
          <p:cNvPr id="11" name="Rectangle 10">
            <a:extLst>
              <a:ext uri="{FF2B5EF4-FFF2-40B4-BE49-F238E27FC236}">
                <a16:creationId xmlns:a16="http://schemas.microsoft.com/office/drawing/2014/main" id="{F6A69580-29EB-4E0C-9F93-53046C59A9C4}"/>
              </a:ext>
            </a:extLst>
          </p:cNvPr>
          <p:cNvSpPr/>
          <p:nvPr/>
        </p:nvSpPr>
        <p:spPr>
          <a:xfrm>
            <a:off x="289688" y="1483287"/>
            <a:ext cx="8580505" cy="3219910"/>
          </a:xfrm>
          <a:prstGeom prst="rect">
            <a:avLst/>
          </a:prstGeom>
          <a:noFill/>
          <a:ln w="190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8C8C8C"/>
              </a:solidFill>
            </a:endParaRPr>
          </a:p>
        </p:txBody>
      </p:sp>
      <p:cxnSp>
        <p:nvCxnSpPr>
          <p:cNvPr id="7" name="Straight Connector 6">
            <a:extLst>
              <a:ext uri="{FF2B5EF4-FFF2-40B4-BE49-F238E27FC236}">
                <a16:creationId xmlns:a16="http://schemas.microsoft.com/office/drawing/2014/main" id="{581C8542-B2B6-4E5E-9AB8-B12BC1949D37}"/>
              </a:ext>
            </a:extLst>
          </p:cNvPr>
          <p:cNvCxnSpPr/>
          <p:nvPr/>
        </p:nvCxnSpPr>
        <p:spPr>
          <a:xfrm>
            <a:off x="552615" y="2850541"/>
            <a:ext cx="4719100"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
        <p:nvSpPr>
          <p:cNvPr id="3" name="TextBox 2">
            <a:extLst>
              <a:ext uri="{FF2B5EF4-FFF2-40B4-BE49-F238E27FC236}">
                <a16:creationId xmlns:a16="http://schemas.microsoft.com/office/drawing/2014/main" id="{4358EC74-5C3F-482B-A741-68DCEA70AA6F}"/>
              </a:ext>
            </a:extLst>
          </p:cNvPr>
          <p:cNvSpPr txBox="1"/>
          <p:nvPr/>
        </p:nvSpPr>
        <p:spPr>
          <a:xfrm>
            <a:off x="467446" y="3062402"/>
            <a:ext cx="1594624" cy="584775"/>
          </a:xfrm>
          <a:prstGeom prst="rect">
            <a:avLst/>
          </a:prstGeom>
          <a:noFill/>
        </p:spPr>
        <p:txBody>
          <a:bodyPr wrap="square" rtlCol="0">
            <a:spAutoFit/>
          </a:bodyPr>
          <a:lstStyle/>
          <a:p>
            <a:r>
              <a:rPr lang="en-US" sz="3200" b="1" dirty="0">
                <a:solidFill>
                  <a:srgbClr val="00BFB3"/>
                </a:solidFill>
                <a:latin typeface="Arial Narrow" panose="020B0606020202030204" pitchFamily="34" charset="0"/>
              </a:rPr>
              <a:t>FACT</a:t>
            </a:r>
          </a:p>
        </p:txBody>
      </p:sp>
      <p:sp>
        <p:nvSpPr>
          <p:cNvPr id="20" name="Multiplication Sign 19">
            <a:extLst>
              <a:ext uri="{FF2B5EF4-FFF2-40B4-BE49-F238E27FC236}">
                <a16:creationId xmlns:a16="http://schemas.microsoft.com/office/drawing/2014/main" id="{6C102320-AACA-4653-A5CA-C8E03BBA0BD5}"/>
              </a:ext>
            </a:extLst>
          </p:cNvPr>
          <p:cNvSpPr/>
          <p:nvPr/>
        </p:nvSpPr>
        <p:spPr>
          <a:xfrm>
            <a:off x="1689020" y="1757143"/>
            <a:ext cx="373050" cy="357214"/>
          </a:xfrm>
          <a:prstGeom prst="mathMultiply">
            <a:avLst/>
          </a:prstGeom>
          <a:solidFill>
            <a:srgbClr val="E24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Graphic 13">
            <a:extLst>
              <a:ext uri="{FF2B5EF4-FFF2-40B4-BE49-F238E27FC236}">
                <a16:creationId xmlns:a16="http://schemas.microsoft.com/office/drawing/2014/main" id="{44540646-8FCF-4F16-AC95-D5AFAA2FFD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2561" y="1512630"/>
            <a:ext cx="1828800" cy="1828800"/>
          </a:xfrm>
          <a:prstGeom prst="rect">
            <a:avLst/>
          </a:prstGeom>
        </p:spPr>
      </p:pic>
      <p:pic>
        <p:nvPicPr>
          <p:cNvPr id="16" name="Graphic 15" descr="Checkmark with solid fill">
            <a:extLst>
              <a:ext uri="{FF2B5EF4-FFF2-40B4-BE49-F238E27FC236}">
                <a16:creationId xmlns:a16="http://schemas.microsoft.com/office/drawing/2014/main" id="{A90A0F88-A5C0-4497-AF4C-0092FE975F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670" y="3198555"/>
            <a:ext cx="285750" cy="285750"/>
          </a:xfrm>
          <a:prstGeom prst="rect">
            <a:avLst/>
          </a:prstGeom>
        </p:spPr>
      </p:pic>
      <p:sp>
        <p:nvSpPr>
          <p:cNvPr id="22" name="Text Placeholder 3">
            <a:extLst>
              <a:ext uri="{FF2B5EF4-FFF2-40B4-BE49-F238E27FC236}">
                <a16:creationId xmlns:a16="http://schemas.microsoft.com/office/drawing/2014/main" id="{D4202632-024A-45D4-829B-BDDA7C644009}"/>
              </a:ext>
            </a:extLst>
          </p:cNvPr>
          <p:cNvSpPr>
            <a:spLocks noGrp="1"/>
          </p:cNvSpPr>
          <p:nvPr>
            <p:ph type="body" sz="quarter" idx="32"/>
          </p:nvPr>
        </p:nvSpPr>
        <p:spPr>
          <a:xfrm>
            <a:off x="274320" y="429768"/>
            <a:ext cx="6400800" cy="640080"/>
          </a:xfrm>
        </p:spPr>
        <p:txBody>
          <a:bodyPr/>
          <a:lstStyle/>
          <a:p>
            <a:r>
              <a:rPr lang="en-US" dirty="0">
                <a:solidFill>
                  <a:schemeClr val="tx1"/>
                </a:solidFill>
              </a:rPr>
              <a:t>C</a:t>
            </a:r>
            <a:r>
              <a:rPr lang="pl-PL" dirty="0">
                <a:solidFill>
                  <a:schemeClr val="tx1"/>
                </a:solidFill>
              </a:rPr>
              <a:t>ommon </a:t>
            </a:r>
            <a:r>
              <a:rPr lang="en-US" dirty="0">
                <a:solidFill>
                  <a:schemeClr val="tx1"/>
                </a:solidFill>
              </a:rPr>
              <a:t>529 education savings</a:t>
            </a:r>
            <a:r>
              <a:rPr lang="pl-PL" dirty="0">
                <a:solidFill>
                  <a:schemeClr val="tx1"/>
                </a:solidFill>
              </a:rPr>
              <a:t> m</a:t>
            </a:r>
            <a:r>
              <a:rPr lang="en-US" dirty="0">
                <a:solidFill>
                  <a:schemeClr val="tx1"/>
                </a:solidFill>
              </a:rPr>
              <a:t>y</a:t>
            </a:r>
            <a:r>
              <a:rPr lang="pl-PL" dirty="0">
                <a:solidFill>
                  <a:schemeClr val="tx1"/>
                </a:solidFill>
              </a:rPr>
              <a:t>ths</a:t>
            </a:r>
            <a:endParaRPr lang="en-US" dirty="0">
              <a:solidFill>
                <a:schemeClr val="tx1"/>
              </a:solidFill>
            </a:endParaRPr>
          </a:p>
        </p:txBody>
      </p:sp>
    </p:spTree>
    <p:extLst>
      <p:ext uri="{BB962C8B-B14F-4D97-AF65-F5344CB8AC3E}">
        <p14:creationId xmlns:p14="http://schemas.microsoft.com/office/powerpoint/2010/main" val="1978362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06EF73-D6FA-4512-92E4-116F1831FCE8}"/>
              </a:ext>
            </a:extLst>
          </p:cNvPr>
          <p:cNvSpPr>
            <a:spLocks noGrp="1"/>
          </p:cNvSpPr>
          <p:nvPr>
            <p:ph type="body" sz="quarter" idx="32"/>
          </p:nvPr>
        </p:nvSpPr>
        <p:spPr/>
        <p:txBody>
          <a:bodyPr/>
          <a:lstStyle/>
          <a:p>
            <a:r>
              <a:rPr lang="en-US" dirty="0">
                <a:solidFill>
                  <a:schemeClr val="tx1"/>
                </a:solidFill>
              </a:rPr>
              <a:t>C</a:t>
            </a:r>
            <a:r>
              <a:rPr lang="pl-PL" dirty="0">
                <a:solidFill>
                  <a:schemeClr val="tx1"/>
                </a:solidFill>
              </a:rPr>
              <a:t>ommon </a:t>
            </a:r>
            <a:r>
              <a:rPr lang="en-US" dirty="0">
                <a:solidFill>
                  <a:schemeClr val="tx1"/>
                </a:solidFill>
              </a:rPr>
              <a:t>529 education savings</a:t>
            </a:r>
            <a:r>
              <a:rPr lang="pl-PL" dirty="0">
                <a:solidFill>
                  <a:schemeClr val="tx1"/>
                </a:solidFill>
              </a:rPr>
              <a:t> m</a:t>
            </a:r>
            <a:r>
              <a:rPr lang="en-US" dirty="0">
                <a:solidFill>
                  <a:schemeClr val="tx1"/>
                </a:solidFill>
              </a:rPr>
              <a:t>y</a:t>
            </a:r>
            <a:r>
              <a:rPr lang="pl-PL" dirty="0">
                <a:solidFill>
                  <a:schemeClr val="tx1"/>
                </a:solidFill>
              </a:rPr>
              <a:t>ths</a:t>
            </a:r>
            <a:endParaRPr lang="en-US" dirty="0">
              <a:solidFill>
                <a:schemeClr val="tx1"/>
              </a:solidFill>
            </a:endParaRPr>
          </a:p>
        </p:txBody>
      </p:sp>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p:txBody>
          <a:bodyPr/>
          <a:lstStyle/>
          <a:p>
            <a:endParaRPr lang="en-US" dirty="0"/>
          </a:p>
        </p:txBody>
      </p:sp>
      <p:sp>
        <p:nvSpPr>
          <p:cNvPr id="5" name="TextBox 4">
            <a:extLst>
              <a:ext uri="{FF2B5EF4-FFF2-40B4-BE49-F238E27FC236}">
                <a16:creationId xmlns:a16="http://schemas.microsoft.com/office/drawing/2014/main" id="{8349C8A2-AEA7-4DB2-ABB5-79BC4B83C655}"/>
              </a:ext>
            </a:extLst>
          </p:cNvPr>
          <p:cNvSpPr txBox="1"/>
          <p:nvPr/>
        </p:nvSpPr>
        <p:spPr>
          <a:xfrm>
            <a:off x="467446" y="2228865"/>
            <a:ext cx="58379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Only parents can be an account owner and contribute to the 529 plans.</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6" y="3659639"/>
            <a:ext cx="571469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Parents, grandparents, aunts, uncles, friends…almost anyone can be an account owner with a valid U.S. Tax ID and a permanent address. You can even open a 529 plan for yourself.</a:t>
            </a:r>
            <a:r>
              <a:rPr lang="en-US" dirty="0">
                <a:solidFill>
                  <a:srgbClr val="000000"/>
                </a:solidFill>
                <a:latin typeface="Arial"/>
              </a:rPr>
              <a:t> And anyone can contribute to a 529 plan!</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02B06FA-C3EB-46A4-8981-C92356FD9A69}"/>
              </a:ext>
            </a:extLst>
          </p:cNvPr>
          <p:cNvSpPr/>
          <p:nvPr/>
        </p:nvSpPr>
        <p:spPr>
          <a:xfrm>
            <a:off x="289688" y="1483287"/>
            <a:ext cx="8580505" cy="3649280"/>
          </a:xfrm>
          <a:prstGeom prst="rect">
            <a:avLst/>
          </a:prstGeom>
          <a:noFill/>
          <a:ln w="190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8" name="Straight Connector 17">
            <a:extLst>
              <a:ext uri="{FF2B5EF4-FFF2-40B4-BE49-F238E27FC236}">
                <a16:creationId xmlns:a16="http://schemas.microsoft.com/office/drawing/2014/main" id="{1BA2EDB2-757E-49A5-B2A9-3EB79BE16357}"/>
              </a:ext>
            </a:extLst>
          </p:cNvPr>
          <p:cNvCxnSpPr>
            <a:cxnSpLocks/>
          </p:cNvCxnSpPr>
          <p:nvPr/>
        </p:nvCxnSpPr>
        <p:spPr>
          <a:xfrm>
            <a:off x="552615" y="2850541"/>
            <a:ext cx="540291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pic>
        <p:nvPicPr>
          <p:cNvPr id="19" name="Graphic 18">
            <a:extLst>
              <a:ext uri="{FF2B5EF4-FFF2-40B4-BE49-F238E27FC236}">
                <a16:creationId xmlns:a16="http://schemas.microsoft.com/office/drawing/2014/main" id="{47E029CA-6E38-4D27-B3B2-4A6F8D4E8A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7754" y="1508329"/>
            <a:ext cx="1828800" cy="1828800"/>
          </a:xfrm>
          <a:prstGeom prst="rect">
            <a:avLst/>
          </a:prstGeom>
        </p:spPr>
      </p:pic>
      <p:sp>
        <p:nvSpPr>
          <p:cNvPr id="22" name="TextBox 21">
            <a:extLst>
              <a:ext uri="{FF2B5EF4-FFF2-40B4-BE49-F238E27FC236}">
                <a16:creationId xmlns:a16="http://schemas.microsoft.com/office/drawing/2014/main" id="{8D860E43-8F34-46DE-A616-13884159DC15}"/>
              </a:ext>
            </a:extLst>
          </p:cNvPr>
          <p:cNvSpPr txBox="1"/>
          <p:nvPr/>
        </p:nvSpPr>
        <p:spPr>
          <a:xfrm>
            <a:off x="467446" y="1635512"/>
            <a:ext cx="1594624" cy="584775"/>
          </a:xfrm>
          <a:prstGeom prst="rect">
            <a:avLst/>
          </a:prstGeom>
          <a:noFill/>
        </p:spPr>
        <p:txBody>
          <a:bodyPr wrap="square" rtlCol="0">
            <a:spAutoFit/>
          </a:bodyPr>
          <a:lstStyle/>
          <a:p>
            <a:r>
              <a:rPr lang="en-US" sz="3200" b="1" dirty="0">
                <a:solidFill>
                  <a:srgbClr val="E24100"/>
                </a:solidFill>
                <a:latin typeface="Arial Narrow" panose="020B0606020202030204" pitchFamily="34" charset="0"/>
              </a:rPr>
              <a:t>MYTH</a:t>
            </a:r>
          </a:p>
        </p:txBody>
      </p:sp>
      <p:sp>
        <p:nvSpPr>
          <p:cNvPr id="23" name="TextBox 22">
            <a:extLst>
              <a:ext uri="{FF2B5EF4-FFF2-40B4-BE49-F238E27FC236}">
                <a16:creationId xmlns:a16="http://schemas.microsoft.com/office/drawing/2014/main" id="{98F1067A-CC68-4090-92BC-772701B1C4AA}"/>
              </a:ext>
            </a:extLst>
          </p:cNvPr>
          <p:cNvSpPr txBox="1"/>
          <p:nvPr/>
        </p:nvSpPr>
        <p:spPr>
          <a:xfrm>
            <a:off x="467446" y="3062402"/>
            <a:ext cx="1594624" cy="584775"/>
          </a:xfrm>
          <a:prstGeom prst="rect">
            <a:avLst/>
          </a:prstGeom>
          <a:noFill/>
        </p:spPr>
        <p:txBody>
          <a:bodyPr wrap="square" rtlCol="0">
            <a:spAutoFit/>
          </a:bodyPr>
          <a:lstStyle/>
          <a:p>
            <a:r>
              <a:rPr lang="en-US" sz="3200" b="1" dirty="0">
                <a:solidFill>
                  <a:srgbClr val="00BFB3"/>
                </a:solidFill>
                <a:latin typeface="Arial Narrow" panose="020B0606020202030204" pitchFamily="34" charset="0"/>
              </a:rPr>
              <a:t>FACT</a:t>
            </a:r>
          </a:p>
        </p:txBody>
      </p:sp>
      <p:sp>
        <p:nvSpPr>
          <p:cNvPr id="24" name="TextBox 23">
            <a:extLst>
              <a:ext uri="{FF2B5EF4-FFF2-40B4-BE49-F238E27FC236}">
                <a16:creationId xmlns:a16="http://schemas.microsoft.com/office/drawing/2014/main" id="{CA22644D-EAD4-4E94-84CF-47FB12270AE6}"/>
              </a:ext>
            </a:extLst>
          </p:cNvPr>
          <p:cNvSpPr txBox="1"/>
          <p:nvPr/>
        </p:nvSpPr>
        <p:spPr>
          <a:xfrm>
            <a:off x="467446" y="1635512"/>
            <a:ext cx="1594624" cy="584775"/>
          </a:xfrm>
          <a:prstGeom prst="rect">
            <a:avLst/>
          </a:prstGeom>
          <a:noFill/>
        </p:spPr>
        <p:txBody>
          <a:bodyPr wrap="square" rtlCol="0">
            <a:spAutoFit/>
          </a:bodyPr>
          <a:lstStyle/>
          <a:p>
            <a:r>
              <a:rPr lang="en-US" sz="3200" b="1" dirty="0">
                <a:solidFill>
                  <a:srgbClr val="E24100"/>
                </a:solidFill>
                <a:latin typeface="Arial Narrow" panose="020B0606020202030204" pitchFamily="34" charset="0"/>
              </a:rPr>
              <a:t>MYTH</a:t>
            </a:r>
          </a:p>
        </p:txBody>
      </p:sp>
      <p:sp>
        <p:nvSpPr>
          <p:cNvPr id="25" name="Multiplication Sign 24">
            <a:extLst>
              <a:ext uri="{FF2B5EF4-FFF2-40B4-BE49-F238E27FC236}">
                <a16:creationId xmlns:a16="http://schemas.microsoft.com/office/drawing/2014/main" id="{F4A605D0-2EFA-4434-9707-BD2ECD2D1E16}"/>
              </a:ext>
            </a:extLst>
          </p:cNvPr>
          <p:cNvSpPr/>
          <p:nvPr/>
        </p:nvSpPr>
        <p:spPr>
          <a:xfrm>
            <a:off x="1689020" y="1757143"/>
            <a:ext cx="373050" cy="357214"/>
          </a:xfrm>
          <a:prstGeom prst="mathMultiply">
            <a:avLst/>
          </a:prstGeom>
          <a:solidFill>
            <a:srgbClr val="E24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Graphic 25" descr="Checkmark with solid fill">
            <a:extLst>
              <a:ext uri="{FF2B5EF4-FFF2-40B4-BE49-F238E27FC236}">
                <a16:creationId xmlns:a16="http://schemas.microsoft.com/office/drawing/2014/main" id="{BABC3766-B505-4257-B370-3428FD7D33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670" y="3198555"/>
            <a:ext cx="285750" cy="285750"/>
          </a:xfrm>
          <a:prstGeom prst="rect">
            <a:avLst/>
          </a:prstGeom>
        </p:spPr>
      </p:pic>
    </p:spTree>
    <p:extLst>
      <p:ext uri="{BB962C8B-B14F-4D97-AF65-F5344CB8AC3E}">
        <p14:creationId xmlns:p14="http://schemas.microsoft.com/office/powerpoint/2010/main" val="2545448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a:xfrm>
            <a:off x="274320" y="6404875"/>
            <a:ext cx="8503920" cy="138499"/>
          </a:xfrm>
        </p:spPr>
        <p:txBody>
          <a:bodyPr/>
          <a:lstStyle/>
          <a:p>
            <a:r>
              <a:rPr lang="en-US" dirty="0"/>
              <a:t>Source How do 529 plans Affect Financial Aid? - Savingforcollege.com</a:t>
            </a:r>
          </a:p>
        </p:txBody>
      </p:sp>
      <p:sp>
        <p:nvSpPr>
          <p:cNvPr id="5" name="TextBox 4">
            <a:extLst>
              <a:ext uri="{FF2B5EF4-FFF2-40B4-BE49-F238E27FC236}">
                <a16:creationId xmlns:a16="http://schemas.microsoft.com/office/drawing/2014/main" id="{8349C8A2-AEA7-4DB2-ABB5-79BC4B83C655}"/>
              </a:ext>
            </a:extLst>
          </p:cNvPr>
          <p:cNvSpPr txBox="1"/>
          <p:nvPr/>
        </p:nvSpPr>
        <p:spPr>
          <a:xfrm>
            <a:off x="467446" y="2238063"/>
            <a:ext cx="5925403" cy="646331"/>
          </a:xfrm>
          <a:prstGeom prst="rect">
            <a:avLst/>
          </a:prstGeom>
          <a:noFill/>
        </p:spPr>
        <p:txBody>
          <a:bodyPr wrap="square" rtlCol="0">
            <a:spAutoFit/>
          </a:bodyPr>
          <a:lstStyle/>
          <a:p>
            <a:r>
              <a:rPr lang="en-US" dirty="0"/>
              <a:t>Owning a 529 will impact the beneficiary’s access to financial aid.</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6" y="3776724"/>
            <a:ext cx="7897326" cy="646331"/>
          </a:xfrm>
          <a:prstGeom prst="rect">
            <a:avLst/>
          </a:prstGeom>
          <a:noFill/>
        </p:spPr>
        <p:txBody>
          <a:bodyPr wrap="square" rtlCol="0">
            <a:spAutoFit/>
          </a:bodyPr>
          <a:lstStyle/>
          <a:p>
            <a:r>
              <a:rPr lang="en-US" dirty="0"/>
              <a:t>The impact on financial aid is limited and will vary depending on who the Account Owner is.</a:t>
            </a:r>
          </a:p>
        </p:txBody>
      </p:sp>
      <p:sp>
        <p:nvSpPr>
          <p:cNvPr id="15" name="Rectangle 14">
            <a:extLst>
              <a:ext uri="{FF2B5EF4-FFF2-40B4-BE49-F238E27FC236}">
                <a16:creationId xmlns:a16="http://schemas.microsoft.com/office/drawing/2014/main" id="{1312AC2D-C7F4-4FEC-A892-537BB3C8D24A}"/>
              </a:ext>
            </a:extLst>
          </p:cNvPr>
          <p:cNvSpPr/>
          <p:nvPr/>
        </p:nvSpPr>
        <p:spPr>
          <a:xfrm>
            <a:off x="289688" y="1483286"/>
            <a:ext cx="8580505" cy="4805754"/>
          </a:xfrm>
          <a:prstGeom prst="rect">
            <a:avLst/>
          </a:prstGeom>
          <a:noFill/>
          <a:ln w="190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8" name="Straight Connector 17">
            <a:extLst>
              <a:ext uri="{FF2B5EF4-FFF2-40B4-BE49-F238E27FC236}">
                <a16:creationId xmlns:a16="http://schemas.microsoft.com/office/drawing/2014/main" id="{9F444250-8774-4F9F-B07A-2E94AD93EB9E}"/>
              </a:ext>
            </a:extLst>
          </p:cNvPr>
          <p:cNvCxnSpPr>
            <a:cxnSpLocks/>
          </p:cNvCxnSpPr>
          <p:nvPr/>
        </p:nvCxnSpPr>
        <p:spPr>
          <a:xfrm>
            <a:off x="552615" y="2850541"/>
            <a:ext cx="546652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pic>
        <p:nvPicPr>
          <p:cNvPr id="19" name="Graphic 18">
            <a:extLst>
              <a:ext uri="{FF2B5EF4-FFF2-40B4-BE49-F238E27FC236}">
                <a16:creationId xmlns:a16="http://schemas.microsoft.com/office/drawing/2014/main" id="{306BC3F6-7B61-46B0-A594-DF1BF855BF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7754" y="1508329"/>
            <a:ext cx="1828800" cy="1828800"/>
          </a:xfrm>
          <a:prstGeom prst="rect">
            <a:avLst/>
          </a:prstGeom>
        </p:spPr>
      </p:pic>
      <p:sp>
        <p:nvSpPr>
          <p:cNvPr id="20" name="TextBox 19">
            <a:extLst>
              <a:ext uri="{FF2B5EF4-FFF2-40B4-BE49-F238E27FC236}">
                <a16:creationId xmlns:a16="http://schemas.microsoft.com/office/drawing/2014/main" id="{EFB1C24F-BB2F-4C5B-9F60-F1586E67CFB2}"/>
              </a:ext>
            </a:extLst>
          </p:cNvPr>
          <p:cNvSpPr txBox="1"/>
          <p:nvPr/>
        </p:nvSpPr>
        <p:spPr>
          <a:xfrm>
            <a:off x="467446" y="3062402"/>
            <a:ext cx="1221574" cy="584775"/>
          </a:xfrm>
          <a:prstGeom prst="rect">
            <a:avLst/>
          </a:prstGeom>
          <a:noFill/>
        </p:spPr>
        <p:txBody>
          <a:bodyPr wrap="square" rtlCol="0">
            <a:spAutoFit/>
          </a:bodyPr>
          <a:lstStyle/>
          <a:p>
            <a:r>
              <a:rPr lang="en-US" sz="3200" b="1" dirty="0">
                <a:solidFill>
                  <a:srgbClr val="00BFB3"/>
                </a:solidFill>
                <a:latin typeface="Arial Narrow" panose="020B0606020202030204" pitchFamily="34" charset="0"/>
              </a:rPr>
              <a:t>FACT</a:t>
            </a:r>
          </a:p>
        </p:txBody>
      </p:sp>
      <p:sp>
        <p:nvSpPr>
          <p:cNvPr id="23" name="TextBox 22">
            <a:extLst>
              <a:ext uri="{FF2B5EF4-FFF2-40B4-BE49-F238E27FC236}">
                <a16:creationId xmlns:a16="http://schemas.microsoft.com/office/drawing/2014/main" id="{0329D343-FB9D-4DFE-A377-C1C156097423}"/>
              </a:ext>
            </a:extLst>
          </p:cNvPr>
          <p:cNvSpPr txBox="1"/>
          <p:nvPr/>
        </p:nvSpPr>
        <p:spPr>
          <a:xfrm>
            <a:off x="467446" y="1635512"/>
            <a:ext cx="1594624" cy="584775"/>
          </a:xfrm>
          <a:prstGeom prst="rect">
            <a:avLst/>
          </a:prstGeom>
          <a:noFill/>
        </p:spPr>
        <p:txBody>
          <a:bodyPr wrap="square" rtlCol="0">
            <a:spAutoFit/>
          </a:bodyPr>
          <a:lstStyle/>
          <a:p>
            <a:r>
              <a:rPr lang="en-US" sz="3200" b="1" dirty="0">
                <a:solidFill>
                  <a:srgbClr val="E24100"/>
                </a:solidFill>
                <a:latin typeface="Arial Narrow" panose="020B0606020202030204" pitchFamily="34" charset="0"/>
              </a:rPr>
              <a:t>MYTH</a:t>
            </a:r>
          </a:p>
        </p:txBody>
      </p:sp>
      <p:sp>
        <p:nvSpPr>
          <p:cNvPr id="24" name="Multiplication Sign 23">
            <a:extLst>
              <a:ext uri="{FF2B5EF4-FFF2-40B4-BE49-F238E27FC236}">
                <a16:creationId xmlns:a16="http://schemas.microsoft.com/office/drawing/2014/main" id="{86345155-184C-4207-BAE9-3588047E37F6}"/>
              </a:ext>
            </a:extLst>
          </p:cNvPr>
          <p:cNvSpPr/>
          <p:nvPr/>
        </p:nvSpPr>
        <p:spPr>
          <a:xfrm>
            <a:off x="1689020" y="1757143"/>
            <a:ext cx="373050" cy="357214"/>
          </a:xfrm>
          <a:prstGeom prst="mathMultiply">
            <a:avLst/>
          </a:prstGeom>
          <a:solidFill>
            <a:srgbClr val="E24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descr="Checkmark with solid fill">
            <a:extLst>
              <a:ext uri="{FF2B5EF4-FFF2-40B4-BE49-F238E27FC236}">
                <a16:creationId xmlns:a16="http://schemas.microsoft.com/office/drawing/2014/main" id="{AF967CD4-0263-4A51-B0F0-E59DEAB3D7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670" y="3198555"/>
            <a:ext cx="285750" cy="285750"/>
          </a:xfrm>
          <a:prstGeom prst="rect">
            <a:avLst/>
          </a:prstGeom>
        </p:spPr>
      </p:pic>
      <p:sp>
        <p:nvSpPr>
          <p:cNvPr id="26" name="Text Placeholder 3">
            <a:extLst>
              <a:ext uri="{FF2B5EF4-FFF2-40B4-BE49-F238E27FC236}">
                <a16:creationId xmlns:a16="http://schemas.microsoft.com/office/drawing/2014/main" id="{A3EF5C7C-7493-4E16-8750-112B8E8AA4DE}"/>
              </a:ext>
            </a:extLst>
          </p:cNvPr>
          <p:cNvSpPr>
            <a:spLocks noGrp="1"/>
          </p:cNvSpPr>
          <p:nvPr>
            <p:ph type="body" sz="quarter" idx="32"/>
          </p:nvPr>
        </p:nvSpPr>
        <p:spPr>
          <a:xfrm>
            <a:off x="274320" y="429768"/>
            <a:ext cx="6400800" cy="640080"/>
          </a:xfrm>
        </p:spPr>
        <p:txBody>
          <a:bodyPr/>
          <a:lstStyle/>
          <a:p>
            <a:r>
              <a:rPr lang="en-US" dirty="0">
                <a:solidFill>
                  <a:schemeClr val="tx1"/>
                </a:solidFill>
              </a:rPr>
              <a:t>C</a:t>
            </a:r>
            <a:r>
              <a:rPr lang="pl-PL" dirty="0">
                <a:solidFill>
                  <a:schemeClr val="tx1"/>
                </a:solidFill>
              </a:rPr>
              <a:t>ommon </a:t>
            </a:r>
            <a:r>
              <a:rPr lang="en-US" dirty="0">
                <a:solidFill>
                  <a:schemeClr val="tx1"/>
                </a:solidFill>
              </a:rPr>
              <a:t>529 education savings</a:t>
            </a:r>
            <a:r>
              <a:rPr lang="pl-PL" dirty="0">
                <a:solidFill>
                  <a:schemeClr val="tx1"/>
                </a:solidFill>
              </a:rPr>
              <a:t> m</a:t>
            </a:r>
            <a:r>
              <a:rPr lang="en-US" dirty="0">
                <a:solidFill>
                  <a:schemeClr val="tx1"/>
                </a:solidFill>
              </a:rPr>
              <a:t>y</a:t>
            </a:r>
            <a:r>
              <a:rPr lang="pl-PL" dirty="0">
                <a:solidFill>
                  <a:schemeClr val="tx1"/>
                </a:solidFill>
              </a:rPr>
              <a:t>ths</a:t>
            </a:r>
            <a:endParaRPr lang="en-US" dirty="0">
              <a:solidFill>
                <a:schemeClr val="tx1"/>
              </a:solidFill>
            </a:endParaRPr>
          </a:p>
        </p:txBody>
      </p:sp>
    </p:spTree>
    <p:extLst>
      <p:ext uri="{BB962C8B-B14F-4D97-AF65-F5344CB8AC3E}">
        <p14:creationId xmlns:p14="http://schemas.microsoft.com/office/powerpoint/2010/main" val="2867250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p:txBody>
          <a:bodyPr/>
          <a:lstStyle/>
          <a:p>
            <a:endParaRPr lang="en-US"/>
          </a:p>
        </p:txBody>
      </p:sp>
      <p:sp>
        <p:nvSpPr>
          <p:cNvPr id="5" name="TextBox 4">
            <a:extLst>
              <a:ext uri="{FF2B5EF4-FFF2-40B4-BE49-F238E27FC236}">
                <a16:creationId xmlns:a16="http://schemas.microsoft.com/office/drawing/2014/main" id="{8349C8A2-AEA7-4DB2-ABB5-79BC4B83C655}"/>
              </a:ext>
            </a:extLst>
          </p:cNvPr>
          <p:cNvSpPr txBox="1"/>
          <p:nvPr/>
        </p:nvSpPr>
        <p:spPr>
          <a:xfrm>
            <a:off x="467445" y="2226046"/>
            <a:ext cx="5460646" cy="369332"/>
          </a:xfrm>
          <a:prstGeom prst="rect">
            <a:avLst/>
          </a:prstGeom>
          <a:noFill/>
        </p:spPr>
        <p:txBody>
          <a:bodyPr wrap="square" rtlCol="0">
            <a:spAutoFit/>
          </a:bodyPr>
          <a:lstStyle/>
          <a:p>
            <a:r>
              <a:rPr lang="en-US" dirty="0"/>
              <a:t>I make too much money to contribute to a 529 plan.</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5" y="3765850"/>
            <a:ext cx="7621103" cy="369332"/>
          </a:xfrm>
          <a:prstGeom prst="rect">
            <a:avLst/>
          </a:prstGeom>
          <a:noFill/>
        </p:spPr>
        <p:txBody>
          <a:bodyPr wrap="square" rtlCol="0">
            <a:spAutoFit/>
          </a:bodyPr>
          <a:lstStyle/>
          <a:p>
            <a:r>
              <a:rPr lang="en-US" dirty="0"/>
              <a:t>It does not matter how much you earn. 529 plans have no income limits.</a:t>
            </a:r>
          </a:p>
        </p:txBody>
      </p:sp>
      <p:sp>
        <p:nvSpPr>
          <p:cNvPr id="14" name="AutoShape 2">
            <a:extLst>
              <a:ext uri="{FF2B5EF4-FFF2-40B4-BE49-F238E27FC236}">
                <a16:creationId xmlns:a16="http://schemas.microsoft.com/office/drawing/2014/main" id="{63143B4F-6A20-4F43-85EB-CB5A0486653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BB92ABC3-8F58-4562-8E28-588BE330D9F5}"/>
              </a:ext>
            </a:extLst>
          </p:cNvPr>
          <p:cNvSpPr/>
          <p:nvPr/>
        </p:nvSpPr>
        <p:spPr>
          <a:xfrm>
            <a:off x="289688" y="1483288"/>
            <a:ext cx="8580505" cy="3074122"/>
          </a:xfrm>
          <a:prstGeom prst="rect">
            <a:avLst/>
          </a:prstGeom>
          <a:noFill/>
          <a:ln w="190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24" name="Straight Connector 23">
            <a:extLst>
              <a:ext uri="{FF2B5EF4-FFF2-40B4-BE49-F238E27FC236}">
                <a16:creationId xmlns:a16="http://schemas.microsoft.com/office/drawing/2014/main" id="{72521231-8771-4FEF-9FE5-749457AA3DAA}"/>
              </a:ext>
            </a:extLst>
          </p:cNvPr>
          <p:cNvCxnSpPr>
            <a:cxnSpLocks/>
          </p:cNvCxnSpPr>
          <p:nvPr/>
        </p:nvCxnSpPr>
        <p:spPr>
          <a:xfrm>
            <a:off x="552615" y="2850541"/>
            <a:ext cx="546652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pic>
        <p:nvPicPr>
          <p:cNvPr id="6" name="Graphic 5">
            <a:extLst>
              <a:ext uri="{FF2B5EF4-FFF2-40B4-BE49-F238E27FC236}">
                <a16:creationId xmlns:a16="http://schemas.microsoft.com/office/drawing/2014/main" id="{137E654E-EDF6-4C43-81F7-FA9941E3D2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9440" y="1525989"/>
            <a:ext cx="1828800" cy="1828800"/>
          </a:xfrm>
          <a:prstGeom prst="rect">
            <a:avLst/>
          </a:prstGeom>
        </p:spPr>
      </p:pic>
      <p:sp>
        <p:nvSpPr>
          <p:cNvPr id="17" name="TextBox 16">
            <a:extLst>
              <a:ext uri="{FF2B5EF4-FFF2-40B4-BE49-F238E27FC236}">
                <a16:creationId xmlns:a16="http://schemas.microsoft.com/office/drawing/2014/main" id="{21D8F88D-523F-4970-BE34-E8725574A1D8}"/>
              </a:ext>
            </a:extLst>
          </p:cNvPr>
          <p:cNvSpPr txBox="1"/>
          <p:nvPr/>
        </p:nvSpPr>
        <p:spPr>
          <a:xfrm>
            <a:off x="467446" y="3062402"/>
            <a:ext cx="1221574" cy="584775"/>
          </a:xfrm>
          <a:prstGeom prst="rect">
            <a:avLst/>
          </a:prstGeom>
          <a:noFill/>
        </p:spPr>
        <p:txBody>
          <a:bodyPr wrap="square" rtlCol="0">
            <a:spAutoFit/>
          </a:bodyPr>
          <a:lstStyle/>
          <a:p>
            <a:r>
              <a:rPr lang="en-US" sz="3200" b="1" dirty="0">
                <a:solidFill>
                  <a:srgbClr val="00BFB3"/>
                </a:solidFill>
                <a:latin typeface="Arial Narrow" panose="020B0606020202030204" pitchFamily="34" charset="0"/>
              </a:rPr>
              <a:t>FACT</a:t>
            </a:r>
          </a:p>
        </p:txBody>
      </p:sp>
      <p:sp>
        <p:nvSpPr>
          <p:cNvPr id="18" name="TextBox 17">
            <a:extLst>
              <a:ext uri="{FF2B5EF4-FFF2-40B4-BE49-F238E27FC236}">
                <a16:creationId xmlns:a16="http://schemas.microsoft.com/office/drawing/2014/main" id="{20816379-1A32-42BE-A995-C6EED43BB74A}"/>
              </a:ext>
            </a:extLst>
          </p:cNvPr>
          <p:cNvSpPr txBox="1"/>
          <p:nvPr/>
        </p:nvSpPr>
        <p:spPr>
          <a:xfrm>
            <a:off x="467446" y="1635512"/>
            <a:ext cx="1594624" cy="584775"/>
          </a:xfrm>
          <a:prstGeom prst="rect">
            <a:avLst/>
          </a:prstGeom>
          <a:noFill/>
        </p:spPr>
        <p:txBody>
          <a:bodyPr wrap="square" rtlCol="0">
            <a:spAutoFit/>
          </a:bodyPr>
          <a:lstStyle/>
          <a:p>
            <a:r>
              <a:rPr lang="en-US" sz="3200" b="1" dirty="0">
                <a:solidFill>
                  <a:srgbClr val="E24100"/>
                </a:solidFill>
                <a:latin typeface="Arial Narrow" panose="020B0606020202030204" pitchFamily="34" charset="0"/>
              </a:rPr>
              <a:t>MYTH</a:t>
            </a:r>
          </a:p>
        </p:txBody>
      </p:sp>
      <p:sp>
        <p:nvSpPr>
          <p:cNvPr id="25" name="Multiplication Sign 24">
            <a:extLst>
              <a:ext uri="{FF2B5EF4-FFF2-40B4-BE49-F238E27FC236}">
                <a16:creationId xmlns:a16="http://schemas.microsoft.com/office/drawing/2014/main" id="{751CC68C-450A-4022-A75D-2B1A6490663D}"/>
              </a:ext>
            </a:extLst>
          </p:cNvPr>
          <p:cNvSpPr/>
          <p:nvPr/>
        </p:nvSpPr>
        <p:spPr>
          <a:xfrm>
            <a:off x="1689020" y="1757143"/>
            <a:ext cx="373050" cy="357214"/>
          </a:xfrm>
          <a:prstGeom prst="mathMultiply">
            <a:avLst/>
          </a:prstGeom>
          <a:solidFill>
            <a:srgbClr val="E24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Graphic 25" descr="Checkmark with solid fill">
            <a:extLst>
              <a:ext uri="{FF2B5EF4-FFF2-40B4-BE49-F238E27FC236}">
                <a16:creationId xmlns:a16="http://schemas.microsoft.com/office/drawing/2014/main" id="{2409D2FF-33F3-459E-B4C3-A4CAC85272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670" y="3198555"/>
            <a:ext cx="285750" cy="285750"/>
          </a:xfrm>
          <a:prstGeom prst="rect">
            <a:avLst/>
          </a:prstGeom>
        </p:spPr>
      </p:pic>
      <p:sp>
        <p:nvSpPr>
          <p:cNvPr id="27" name="Text Placeholder 3">
            <a:extLst>
              <a:ext uri="{FF2B5EF4-FFF2-40B4-BE49-F238E27FC236}">
                <a16:creationId xmlns:a16="http://schemas.microsoft.com/office/drawing/2014/main" id="{A3B14336-C8E8-43D9-A61F-77769287FC8F}"/>
              </a:ext>
            </a:extLst>
          </p:cNvPr>
          <p:cNvSpPr>
            <a:spLocks noGrp="1"/>
          </p:cNvSpPr>
          <p:nvPr>
            <p:ph type="body" sz="quarter" idx="32"/>
          </p:nvPr>
        </p:nvSpPr>
        <p:spPr>
          <a:xfrm>
            <a:off x="274320" y="429768"/>
            <a:ext cx="6400800" cy="640080"/>
          </a:xfrm>
        </p:spPr>
        <p:txBody>
          <a:bodyPr/>
          <a:lstStyle/>
          <a:p>
            <a:r>
              <a:rPr lang="en-US" dirty="0">
                <a:solidFill>
                  <a:schemeClr val="tx1"/>
                </a:solidFill>
              </a:rPr>
              <a:t>C</a:t>
            </a:r>
            <a:r>
              <a:rPr lang="pl-PL" dirty="0">
                <a:solidFill>
                  <a:schemeClr val="tx1"/>
                </a:solidFill>
              </a:rPr>
              <a:t>ommon </a:t>
            </a:r>
            <a:r>
              <a:rPr lang="en-US" dirty="0">
                <a:solidFill>
                  <a:schemeClr val="tx1"/>
                </a:solidFill>
              </a:rPr>
              <a:t>529 education savings</a:t>
            </a:r>
            <a:r>
              <a:rPr lang="pl-PL" dirty="0">
                <a:solidFill>
                  <a:schemeClr val="tx1"/>
                </a:solidFill>
              </a:rPr>
              <a:t> m</a:t>
            </a:r>
            <a:r>
              <a:rPr lang="en-US" dirty="0">
                <a:solidFill>
                  <a:schemeClr val="tx1"/>
                </a:solidFill>
              </a:rPr>
              <a:t>y</a:t>
            </a:r>
            <a:r>
              <a:rPr lang="pl-PL" dirty="0">
                <a:solidFill>
                  <a:schemeClr val="tx1"/>
                </a:solidFill>
              </a:rPr>
              <a:t>ths</a:t>
            </a:r>
            <a:endParaRPr lang="en-US" dirty="0">
              <a:solidFill>
                <a:schemeClr val="tx1"/>
              </a:solidFill>
            </a:endParaRPr>
          </a:p>
        </p:txBody>
      </p:sp>
    </p:spTree>
    <p:extLst>
      <p:ext uri="{BB962C8B-B14F-4D97-AF65-F5344CB8AC3E}">
        <p14:creationId xmlns:p14="http://schemas.microsoft.com/office/powerpoint/2010/main" val="307883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p:txBody>
          <a:bodyPr/>
          <a:lstStyle/>
          <a:p>
            <a:endParaRPr lang="en-US"/>
          </a:p>
        </p:txBody>
      </p:sp>
      <p:sp>
        <p:nvSpPr>
          <p:cNvPr id="5" name="TextBox 4">
            <a:extLst>
              <a:ext uri="{FF2B5EF4-FFF2-40B4-BE49-F238E27FC236}">
                <a16:creationId xmlns:a16="http://schemas.microsoft.com/office/drawing/2014/main" id="{8349C8A2-AEA7-4DB2-ABB5-79BC4B83C655}"/>
              </a:ext>
            </a:extLst>
          </p:cNvPr>
          <p:cNvSpPr txBox="1"/>
          <p:nvPr/>
        </p:nvSpPr>
        <p:spPr>
          <a:xfrm>
            <a:off x="467446" y="2220287"/>
            <a:ext cx="5981062" cy="646331"/>
          </a:xfrm>
          <a:prstGeom prst="rect">
            <a:avLst/>
          </a:prstGeom>
          <a:noFill/>
        </p:spPr>
        <p:txBody>
          <a:bodyPr wrap="square" rtlCol="0">
            <a:spAutoFit/>
          </a:bodyPr>
          <a:lstStyle/>
          <a:p>
            <a:r>
              <a:rPr lang="en-US" dirty="0"/>
              <a:t>My child can take their money from their account when they turn 18.</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6" y="3719889"/>
            <a:ext cx="6390554" cy="1200329"/>
          </a:xfrm>
          <a:prstGeom prst="rect">
            <a:avLst/>
          </a:prstGeom>
          <a:noFill/>
        </p:spPr>
        <p:txBody>
          <a:bodyPr wrap="square" rtlCol="0">
            <a:spAutoFit/>
          </a:bodyPr>
          <a:lstStyle/>
          <a:p>
            <a:r>
              <a:rPr lang="en-US" dirty="0"/>
              <a:t>You have control! The account owner controls the 529 plan’s assets and how they will be used. Unlike an UGMA/UTMA, the beneficiary has no legal rights to the plan’s assets, even when they turn 18.</a:t>
            </a:r>
          </a:p>
        </p:txBody>
      </p:sp>
      <p:sp>
        <p:nvSpPr>
          <p:cNvPr id="14" name="Rectangle 13">
            <a:extLst>
              <a:ext uri="{FF2B5EF4-FFF2-40B4-BE49-F238E27FC236}">
                <a16:creationId xmlns:a16="http://schemas.microsoft.com/office/drawing/2014/main" id="{1A45369D-1B03-4840-B71E-C2D58AC8EA6D}"/>
              </a:ext>
            </a:extLst>
          </p:cNvPr>
          <p:cNvSpPr/>
          <p:nvPr/>
        </p:nvSpPr>
        <p:spPr>
          <a:xfrm>
            <a:off x="289688" y="1483288"/>
            <a:ext cx="8580505" cy="3633376"/>
          </a:xfrm>
          <a:prstGeom prst="rect">
            <a:avLst/>
          </a:prstGeom>
          <a:noFill/>
          <a:ln w="190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7" name="Straight Connector 16">
            <a:extLst>
              <a:ext uri="{FF2B5EF4-FFF2-40B4-BE49-F238E27FC236}">
                <a16:creationId xmlns:a16="http://schemas.microsoft.com/office/drawing/2014/main" id="{D61C76B9-4E24-4B6F-820D-5A0D0E0656FB}"/>
              </a:ext>
            </a:extLst>
          </p:cNvPr>
          <p:cNvCxnSpPr>
            <a:cxnSpLocks/>
          </p:cNvCxnSpPr>
          <p:nvPr/>
        </p:nvCxnSpPr>
        <p:spPr>
          <a:xfrm>
            <a:off x="552615" y="2989689"/>
            <a:ext cx="546652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pic>
        <p:nvPicPr>
          <p:cNvPr id="6" name="Graphic 5">
            <a:extLst>
              <a:ext uri="{FF2B5EF4-FFF2-40B4-BE49-F238E27FC236}">
                <a16:creationId xmlns:a16="http://schemas.microsoft.com/office/drawing/2014/main" id="{E37AEA55-0CFD-4B8E-90E9-EDDCE87274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9440" y="1483288"/>
            <a:ext cx="1828800" cy="1828800"/>
          </a:xfrm>
          <a:prstGeom prst="rect">
            <a:avLst/>
          </a:prstGeom>
        </p:spPr>
      </p:pic>
      <p:sp>
        <p:nvSpPr>
          <p:cNvPr id="18" name="TextBox 17">
            <a:extLst>
              <a:ext uri="{FF2B5EF4-FFF2-40B4-BE49-F238E27FC236}">
                <a16:creationId xmlns:a16="http://schemas.microsoft.com/office/drawing/2014/main" id="{7372C9AD-A24B-4185-8676-01AC2892C229}"/>
              </a:ext>
            </a:extLst>
          </p:cNvPr>
          <p:cNvSpPr txBox="1"/>
          <p:nvPr/>
        </p:nvSpPr>
        <p:spPr>
          <a:xfrm>
            <a:off x="467446" y="3062402"/>
            <a:ext cx="1250035" cy="584775"/>
          </a:xfrm>
          <a:prstGeom prst="rect">
            <a:avLst/>
          </a:prstGeom>
          <a:noFill/>
        </p:spPr>
        <p:txBody>
          <a:bodyPr wrap="square" rtlCol="0">
            <a:spAutoFit/>
          </a:bodyPr>
          <a:lstStyle/>
          <a:p>
            <a:r>
              <a:rPr lang="en-US" sz="3200" b="1" dirty="0">
                <a:solidFill>
                  <a:srgbClr val="00BFB3"/>
                </a:solidFill>
                <a:latin typeface="Arial Narrow" panose="020B0606020202030204" pitchFamily="34" charset="0"/>
              </a:rPr>
              <a:t>FACT</a:t>
            </a:r>
          </a:p>
        </p:txBody>
      </p:sp>
      <p:sp>
        <p:nvSpPr>
          <p:cNvPr id="19" name="TextBox 18">
            <a:extLst>
              <a:ext uri="{FF2B5EF4-FFF2-40B4-BE49-F238E27FC236}">
                <a16:creationId xmlns:a16="http://schemas.microsoft.com/office/drawing/2014/main" id="{DAFF57F3-B307-429F-9075-93C29C82B4B6}"/>
              </a:ext>
            </a:extLst>
          </p:cNvPr>
          <p:cNvSpPr txBox="1"/>
          <p:nvPr/>
        </p:nvSpPr>
        <p:spPr>
          <a:xfrm>
            <a:off x="467446" y="1635512"/>
            <a:ext cx="1594624" cy="584775"/>
          </a:xfrm>
          <a:prstGeom prst="rect">
            <a:avLst/>
          </a:prstGeom>
          <a:noFill/>
        </p:spPr>
        <p:txBody>
          <a:bodyPr wrap="square" rtlCol="0">
            <a:spAutoFit/>
          </a:bodyPr>
          <a:lstStyle/>
          <a:p>
            <a:r>
              <a:rPr lang="en-US" sz="3200" b="1" dirty="0">
                <a:solidFill>
                  <a:srgbClr val="E24100"/>
                </a:solidFill>
                <a:latin typeface="Arial Narrow" panose="020B0606020202030204" pitchFamily="34" charset="0"/>
              </a:rPr>
              <a:t>MYTH</a:t>
            </a:r>
          </a:p>
        </p:txBody>
      </p:sp>
      <p:sp>
        <p:nvSpPr>
          <p:cNvPr id="20" name="Multiplication Sign 19">
            <a:extLst>
              <a:ext uri="{FF2B5EF4-FFF2-40B4-BE49-F238E27FC236}">
                <a16:creationId xmlns:a16="http://schemas.microsoft.com/office/drawing/2014/main" id="{903DBF6D-1594-425A-8B0C-559222D09393}"/>
              </a:ext>
            </a:extLst>
          </p:cNvPr>
          <p:cNvSpPr/>
          <p:nvPr/>
        </p:nvSpPr>
        <p:spPr>
          <a:xfrm>
            <a:off x="1689020" y="1757143"/>
            <a:ext cx="373050" cy="357214"/>
          </a:xfrm>
          <a:prstGeom prst="mathMultiply">
            <a:avLst/>
          </a:prstGeom>
          <a:solidFill>
            <a:srgbClr val="E24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descr="Checkmark with solid fill">
            <a:extLst>
              <a:ext uri="{FF2B5EF4-FFF2-40B4-BE49-F238E27FC236}">
                <a16:creationId xmlns:a16="http://schemas.microsoft.com/office/drawing/2014/main" id="{8977D26C-6D23-47F1-8CC9-18EDF084A8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670" y="3198555"/>
            <a:ext cx="285750" cy="285750"/>
          </a:xfrm>
          <a:prstGeom prst="rect">
            <a:avLst/>
          </a:prstGeom>
        </p:spPr>
      </p:pic>
      <p:sp>
        <p:nvSpPr>
          <p:cNvPr id="22" name="Text Placeholder 3">
            <a:extLst>
              <a:ext uri="{FF2B5EF4-FFF2-40B4-BE49-F238E27FC236}">
                <a16:creationId xmlns:a16="http://schemas.microsoft.com/office/drawing/2014/main" id="{15A6047C-8B49-4C13-B93C-8FDC71BF1E4B}"/>
              </a:ext>
            </a:extLst>
          </p:cNvPr>
          <p:cNvSpPr>
            <a:spLocks noGrp="1"/>
          </p:cNvSpPr>
          <p:nvPr>
            <p:ph type="body" sz="quarter" idx="32"/>
          </p:nvPr>
        </p:nvSpPr>
        <p:spPr>
          <a:xfrm>
            <a:off x="274320" y="429768"/>
            <a:ext cx="6400800" cy="640080"/>
          </a:xfrm>
        </p:spPr>
        <p:txBody>
          <a:bodyPr/>
          <a:lstStyle/>
          <a:p>
            <a:r>
              <a:rPr lang="en-US" dirty="0">
                <a:solidFill>
                  <a:schemeClr val="tx1"/>
                </a:solidFill>
              </a:rPr>
              <a:t>C</a:t>
            </a:r>
            <a:r>
              <a:rPr lang="pl-PL" dirty="0">
                <a:solidFill>
                  <a:schemeClr val="tx1"/>
                </a:solidFill>
              </a:rPr>
              <a:t>ommon </a:t>
            </a:r>
            <a:r>
              <a:rPr lang="en-US" dirty="0">
                <a:solidFill>
                  <a:schemeClr val="tx1"/>
                </a:solidFill>
              </a:rPr>
              <a:t>529 education savings</a:t>
            </a:r>
            <a:r>
              <a:rPr lang="pl-PL" dirty="0">
                <a:solidFill>
                  <a:schemeClr val="tx1"/>
                </a:solidFill>
              </a:rPr>
              <a:t> m</a:t>
            </a:r>
            <a:r>
              <a:rPr lang="en-US" dirty="0">
                <a:solidFill>
                  <a:schemeClr val="tx1"/>
                </a:solidFill>
              </a:rPr>
              <a:t>y</a:t>
            </a:r>
            <a:r>
              <a:rPr lang="pl-PL" dirty="0">
                <a:solidFill>
                  <a:schemeClr val="tx1"/>
                </a:solidFill>
              </a:rPr>
              <a:t>ths</a:t>
            </a:r>
            <a:endParaRPr lang="en-US" dirty="0">
              <a:solidFill>
                <a:schemeClr val="tx1"/>
              </a:solidFill>
            </a:endParaRPr>
          </a:p>
        </p:txBody>
      </p:sp>
    </p:spTree>
    <p:extLst>
      <p:ext uri="{BB962C8B-B14F-4D97-AF65-F5344CB8AC3E}">
        <p14:creationId xmlns:p14="http://schemas.microsoft.com/office/powerpoint/2010/main" val="1823704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a:xfrm>
            <a:off x="274320" y="6295141"/>
            <a:ext cx="8503920" cy="415498"/>
          </a:xfrm>
        </p:spPr>
        <p:txBody>
          <a:bodyPr/>
          <a:lstStyle/>
          <a:p>
            <a:r>
              <a:rPr lang="en-US" dirty="0"/>
              <a:t>1. </a:t>
            </a:r>
            <a:r>
              <a:rPr lang="en-US" dirty="0">
                <a:solidFill>
                  <a:srgbClr val="333333"/>
                </a:solidFill>
              </a:rPr>
              <a:t>S</a:t>
            </a:r>
            <a:r>
              <a:rPr lang="en-US" b="0" i="0" dirty="0">
                <a:solidFill>
                  <a:srgbClr val="333333"/>
                </a:solidFill>
                <a:effectLst/>
              </a:rPr>
              <a:t>ubject to various limits including annual limits, can constitute qualified distributions.</a:t>
            </a:r>
            <a:endParaRPr lang="en-US" dirty="0"/>
          </a:p>
          <a:p>
            <a:r>
              <a:rPr lang="en-US" dirty="0"/>
              <a:t>2. SECURE Act 2.0. Rollovers Transfers are subject to Roth IRA contribution limits, and the account must have been open for more than 15 years. This provision is effective for distributions after December</a:t>
            </a:r>
          </a:p>
          <a:p>
            <a:r>
              <a:rPr lang="en-US" dirty="0"/>
              <a:t>31, 2023. Other conditions apply. For more information please visit: www.finance.senate.gov. </a:t>
            </a:r>
          </a:p>
        </p:txBody>
      </p:sp>
      <p:sp>
        <p:nvSpPr>
          <p:cNvPr id="5" name="TextBox 4">
            <a:extLst>
              <a:ext uri="{FF2B5EF4-FFF2-40B4-BE49-F238E27FC236}">
                <a16:creationId xmlns:a16="http://schemas.microsoft.com/office/drawing/2014/main" id="{8349C8A2-AEA7-4DB2-ABB5-79BC4B83C655}"/>
              </a:ext>
            </a:extLst>
          </p:cNvPr>
          <p:cNvSpPr txBox="1"/>
          <p:nvPr/>
        </p:nvSpPr>
        <p:spPr>
          <a:xfrm>
            <a:off x="452078" y="2020821"/>
            <a:ext cx="4865649" cy="369332"/>
          </a:xfrm>
          <a:prstGeom prst="rect">
            <a:avLst/>
          </a:prstGeom>
          <a:noFill/>
        </p:spPr>
        <p:txBody>
          <a:bodyPr wrap="square" rtlCol="0">
            <a:spAutoFit/>
          </a:bodyPr>
          <a:lstStyle/>
          <a:p>
            <a:r>
              <a:rPr lang="en-US" dirty="0"/>
              <a:t>529 plans can only be used for tuition</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52078" y="3471777"/>
            <a:ext cx="7951819" cy="2308324"/>
          </a:xfrm>
          <a:prstGeom prst="rect">
            <a:avLst/>
          </a:prstGeom>
          <a:noFill/>
        </p:spPr>
        <p:txBody>
          <a:bodyPr wrap="square" rtlCol="0">
            <a:spAutoFit/>
          </a:bodyPr>
          <a:lstStyle/>
          <a:p>
            <a:r>
              <a:rPr lang="en-US" dirty="0"/>
              <a:t>529 savings can be used for:</a:t>
            </a:r>
          </a:p>
          <a:p>
            <a:pPr marL="285750" indent="-285750">
              <a:buFont typeface="Arial" panose="020B0604020202020204" pitchFamily="34" charset="0"/>
              <a:buChar char="•"/>
            </a:pPr>
            <a:r>
              <a:rPr lang="en-US" dirty="0"/>
              <a:t>For accredited higher education schools (e.g. college or vocational schools), savings can also be used for mandatory fees, supplies, books, and room and board, if the beneficiary is enrolled at least half-time. </a:t>
            </a:r>
          </a:p>
          <a:p>
            <a:pPr marL="285750" indent="-285750">
              <a:buFont typeface="Arial" panose="020B0604020202020204" pitchFamily="34" charset="0"/>
              <a:buChar char="•"/>
            </a:pPr>
            <a:r>
              <a:rPr lang="en-US" dirty="0"/>
              <a:t>Tuition of $10,000 per year for K-12</a:t>
            </a:r>
          </a:p>
          <a:p>
            <a:pPr marL="285750" indent="-285750">
              <a:buFont typeface="Arial" panose="020B0604020202020204" pitchFamily="34" charset="0"/>
              <a:buChar char="•"/>
            </a:pPr>
            <a:r>
              <a:rPr lang="en-US" dirty="0"/>
              <a:t>Amounts paid as principal or interest on certain existing loans of the beneficiary or their sibling</a:t>
            </a:r>
            <a:r>
              <a:rPr lang="en-US" baseline="30000" dirty="0"/>
              <a:t>1</a:t>
            </a:r>
          </a:p>
          <a:p>
            <a:pPr marL="285750" indent="-285750">
              <a:buFont typeface="Arial" panose="020B0604020202020204" pitchFamily="34" charset="0"/>
              <a:buChar char="•"/>
            </a:pPr>
            <a:r>
              <a:rPr lang="en-US" dirty="0"/>
              <a:t>Unused 529 funds can be transferred into a beneficiary's Roth IRA.</a:t>
            </a:r>
            <a:r>
              <a:rPr lang="en-US" baseline="30000" dirty="0"/>
              <a:t>2</a:t>
            </a:r>
          </a:p>
        </p:txBody>
      </p:sp>
      <p:sp>
        <p:nvSpPr>
          <p:cNvPr id="14" name="Rectangle 13">
            <a:extLst>
              <a:ext uri="{FF2B5EF4-FFF2-40B4-BE49-F238E27FC236}">
                <a16:creationId xmlns:a16="http://schemas.microsoft.com/office/drawing/2014/main" id="{B6D07738-CBD3-4985-A284-C6277700AC97}"/>
              </a:ext>
            </a:extLst>
          </p:cNvPr>
          <p:cNvSpPr/>
          <p:nvPr/>
        </p:nvSpPr>
        <p:spPr>
          <a:xfrm>
            <a:off x="274320" y="1257585"/>
            <a:ext cx="8580505" cy="4849818"/>
          </a:xfrm>
          <a:prstGeom prst="rect">
            <a:avLst/>
          </a:prstGeom>
          <a:noFill/>
          <a:ln w="1905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8C8C8C"/>
              </a:solidFill>
            </a:endParaRPr>
          </a:p>
        </p:txBody>
      </p:sp>
      <p:cxnSp>
        <p:nvCxnSpPr>
          <p:cNvPr id="17" name="Straight Connector 16">
            <a:extLst>
              <a:ext uri="{FF2B5EF4-FFF2-40B4-BE49-F238E27FC236}">
                <a16:creationId xmlns:a16="http://schemas.microsoft.com/office/drawing/2014/main" id="{E9615C1A-9480-4E37-ADEC-7ED8870C9296}"/>
              </a:ext>
            </a:extLst>
          </p:cNvPr>
          <p:cNvCxnSpPr>
            <a:cxnSpLocks/>
          </p:cNvCxnSpPr>
          <p:nvPr/>
        </p:nvCxnSpPr>
        <p:spPr>
          <a:xfrm>
            <a:off x="537247" y="2624838"/>
            <a:ext cx="546652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pic>
        <p:nvPicPr>
          <p:cNvPr id="10" name="Graphic 9">
            <a:extLst>
              <a:ext uri="{FF2B5EF4-FFF2-40B4-BE49-F238E27FC236}">
                <a16:creationId xmlns:a16="http://schemas.microsoft.com/office/drawing/2014/main" id="{ADBF19F5-D5DE-449F-A2EC-2159F81312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7217" y="1318727"/>
            <a:ext cx="1828800" cy="1828800"/>
          </a:xfrm>
          <a:prstGeom prst="rect">
            <a:avLst/>
          </a:prstGeom>
        </p:spPr>
      </p:pic>
      <p:sp>
        <p:nvSpPr>
          <p:cNvPr id="18" name="TextBox 17">
            <a:extLst>
              <a:ext uri="{FF2B5EF4-FFF2-40B4-BE49-F238E27FC236}">
                <a16:creationId xmlns:a16="http://schemas.microsoft.com/office/drawing/2014/main" id="{097A0BA8-ADFD-4ED4-BC0D-AAFE9049E634}"/>
              </a:ext>
            </a:extLst>
          </p:cNvPr>
          <p:cNvSpPr txBox="1"/>
          <p:nvPr/>
        </p:nvSpPr>
        <p:spPr>
          <a:xfrm>
            <a:off x="452078" y="2836699"/>
            <a:ext cx="1221574" cy="584775"/>
          </a:xfrm>
          <a:prstGeom prst="rect">
            <a:avLst/>
          </a:prstGeom>
          <a:noFill/>
        </p:spPr>
        <p:txBody>
          <a:bodyPr wrap="square" rtlCol="0">
            <a:spAutoFit/>
          </a:bodyPr>
          <a:lstStyle/>
          <a:p>
            <a:r>
              <a:rPr lang="en-US" sz="3200" b="1" dirty="0">
                <a:solidFill>
                  <a:srgbClr val="00BFB3"/>
                </a:solidFill>
                <a:latin typeface="Arial Narrow" panose="020B0606020202030204" pitchFamily="34" charset="0"/>
              </a:rPr>
              <a:t>FACT</a:t>
            </a:r>
          </a:p>
        </p:txBody>
      </p:sp>
      <p:sp>
        <p:nvSpPr>
          <p:cNvPr id="19" name="TextBox 18">
            <a:extLst>
              <a:ext uri="{FF2B5EF4-FFF2-40B4-BE49-F238E27FC236}">
                <a16:creationId xmlns:a16="http://schemas.microsoft.com/office/drawing/2014/main" id="{5A9C26D4-8CD7-4B9E-B926-EFEC0BAC6043}"/>
              </a:ext>
            </a:extLst>
          </p:cNvPr>
          <p:cNvSpPr txBox="1"/>
          <p:nvPr/>
        </p:nvSpPr>
        <p:spPr>
          <a:xfrm>
            <a:off x="452078" y="1409809"/>
            <a:ext cx="1594624" cy="584775"/>
          </a:xfrm>
          <a:prstGeom prst="rect">
            <a:avLst/>
          </a:prstGeom>
          <a:noFill/>
        </p:spPr>
        <p:txBody>
          <a:bodyPr wrap="square" rtlCol="0">
            <a:spAutoFit/>
          </a:bodyPr>
          <a:lstStyle/>
          <a:p>
            <a:r>
              <a:rPr lang="en-US" sz="3200" b="1" dirty="0">
                <a:solidFill>
                  <a:srgbClr val="E24100"/>
                </a:solidFill>
                <a:latin typeface="Arial Narrow" panose="020B0606020202030204" pitchFamily="34" charset="0"/>
              </a:rPr>
              <a:t>MYTH</a:t>
            </a:r>
          </a:p>
        </p:txBody>
      </p:sp>
      <p:sp>
        <p:nvSpPr>
          <p:cNvPr id="20" name="Multiplication Sign 19">
            <a:extLst>
              <a:ext uri="{FF2B5EF4-FFF2-40B4-BE49-F238E27FC236}">
                <a16:creationId xmlns:a16="http://schemas.microsoft.com/office/drawing/2014/main" id="{965260CF-9CCF-4AE2-BC1C-9F8DB5DDA72E}"/>
              </a:ext>
            </a:extLst>
          </p:cNvPr>
          <p:cNvSpPr/>
          <p:nvPr/>
        </p:nvSpPr>
        <p:spPr>
          <a:xfrm>
            <a:off x="1673652" y="1531440"/>
            <a:ext cx="373050" cy="357214"/>
          </a:xfrm>
          <a:prstGeom prst="mathMultiply">
            <a:avLst/>
          </a:prstGeom>
          <a:solidFill>
            <a:srgbClr val="E24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3">
            <a:extLst>
              <a:ext uri="{FF2B5EF4-FFF2-40B4-BE49-F238E27FC236}">
                <a16:creationId xmlns:a16="http://schemas.microsoft.com/office/drawing/2014/main" id="{607944C4-7B86-407E-BBFB-176405D71B67}"/>
              </a:ext>
            </a:extLst>
          </p:cNvPr>
          <p:cNvSpPr>
            <a:spLocks noGrp="1"/>
          </p:cNvSpPr>
          <p:nvPr>
            <p:ph type="body" sz="quarter" idx="32"/>
          </p:nvPr>
        </p:nvSpPr>
        <p:spPr>
          <a:xfrm>
            <a:off x="274320" y="429768"/>
            <a:ext cx="6400800" cy="640080"/>
          </a:xfrm>
        </p:spPr>
        <p:txBody>
          <a:bodyPr/>
          <a:lstStyle/>
          <a:p>
            <a:r>
              <a:rPr lang="en-US" dirty="0">
                <a:solidFill>
                  <a:schemeClr val="tx1"/>
                </a:solidFill>
              </a:rPr>
              <a:t>C</a:t>
            </a:r>
            <a:r>
              <a:rPr lang="pl-PL" dirty="0">
                <a:solidFill>
                  <a:schemeClr val="tx1"/>
                </a:solidFill>
              </a:rPr>
              <a:t>ommon </a:t>
            </a:r>
            <a:r>
              <a:rPr lang="en-US" dirty="0">
                <a:solidFill>
                  <a:schemeClr val="tx1"/>
                </a:solidFill>
              </a:rPr>
              <a:t>529 education savings</a:t>
            </a:r>
            <a:r>
              <a:rPr lang="pl-PL" dirty="0">
                <a:solidFill>
                  <a:schemeClr val="tx1"/>
                </a:solidFill>
              </a:rPr>
              <a:t> m</a:t>
            </a:r>
            <a:r>
              <a:rPr lang="en-US" dirty="0">
                <a:solidFill>
                  <a:schemeClr val="tx1"/>
                </a:solidFill>
              </a:rPr>
              <a:t>y</a:t>
            </a:r>
            <a:r>
              <a:rPr lang="pl-PL" dirty="0">
                <a:solidFill>
                  <a:schemeClr val="tx1"/>
                </a:solidFill>
              </a:rPr>
              <a:t>ths</a:t>
            </a:r>
            <a:endParaRPr lang="en-US" dirty="0">
              <a:solidFill>
                <a:schemeClr val="tx1"/>
              </a:solidFill>
            </a:endParaRPr>
          </a:p>
        </p:txBody>
      </p:sp>
      <p:pic>
        <p:nvPicPr>
          <p:cNvPr id="24" name="Graphic 23" descr="Checkmark with solid fill">
            <a:extLst>
              <a:ext uri="{FF2B5EF4-FFF2-40B4-BE49-F238E27FC236}">
                <a16:creationId xmlns:a16="http://schemas.microsoft.com/office/drawing/2014/main" id="{ACEC680E-EE27-4F01-883B-D074643657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7302" y="2972852"/>
            <a:ext cx="285750" cy="285750"/>
          </a:xfrm>
          <a:prstGeom prst="rect">
            <a:avLst/>
          </a:prstGeom>
        </p:spPr>
      </p:pic>
    </p:spTree>
    <p:extLst>
      <p:ext uri="{BB962C8B-B14F-4D97-AF65-F5344CB8AC3E}">
        <p14:creationId xmlns:p14="http://schemas.microsoft.com/office/powerpoint/2010/main" val="637664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00A628-CDAA-4DC1-B296-AA9E6BDD06C3}"/>
              </a:ext>
            </a:extLst>
          </p:cNvPr>
          <p:cNvSpPr>
            <a:spLocks noGrp="1"/>
          </p:cNvSpPr>
          <p:nvPr>
            <p:ph type="body" sz="quarter" idx="32"/>
          </p:nvPr>
        </p:nvSpPr>
        <p:spPr/>
        <p:txBody>
          <a:bodyPr/>
          <a:lstStyle/>
          <a:p>
            <a:r>
              <a:rPr lang="pl-PL" dirty="0"/>
              <a:t>Let’s Review </a:t>
            </a:r>
            <a:endParaRPr lang="en-US" dirty="0"/>
          </a:p>
        </p:txBody>
      </p:sp>
      <p:sp>
        <p:nvSpPr>
          <p:cNvPr id="6" name="Text Placeholder 1">
            <a:extLst>
              <a:ext uri="{FF2B5EF4-FFF2-40B4-BE49-F238E27FC236}">
                <a16:creationId xmlns:a16="http://schemas.microsoft.com/office/drawing/2014/main" id="{408F4DF5-13EA-4B42-84F8-23B1CEA07237}"/>
              </a:ext>
            </a:extLst>
          </p:cNvPr>
          <p:cNvSpPr txBox="1">
            <a:spLocks/>
          </p:cNvSpPr>
          <p:nvPr/>
        </p:nvSpPr>
        <p:spPr>
          <a:xfrm>
            <a:off x="190831" y="1029694"/>
            <a:ext cx="8678848" cy="42062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lnSpc>
                <a:spcPts val="2100"/>
              </a:lnSpc>
              <a:spcBef>
                <a:spcPct val="0"/>
              </a:spcBef>
              <a:spcAft>
                <a:spcPct val="25000"/>
              </a:spcAft>
              <a:buClr>
                <a:srgbClr val="3769FF"/>
              </a:buClr>
              <a:buSzPct val="115000"/>
              <a:defRPr/>
            </a:pPr>
            <a:r>
              <a:rPr lang="en-US" sz="1800" b="1" kern="0" dirty="0">
                <a:solidFill>
                  <a:srgbClr val="3769FF"/>
                </a:solidFill>
                <a:latin typeface="Arial" charset="0"/>
              </a:rPr>
              <a:t>Higher Education Leads to Opportunities</a:t>
            </a:r>
          </a:p>
          <a:p>
            <a:pPr lvl="1" fontAlgn="base">
              <a:lnSpc>
                <a:spcPts val="2100"/>
              </a:lnSpc>
              <a:spcBef>
                <a:spcPct val="0"/>
              </a:spcBef>
              <a:spcAft>
                <a:spcPct val="25000"/>
              </a:spcAft>
              <a:buClr>
                <a:schemeClr val="accent5"/>
              </a:buClr>
              <a:buSzPct val="115000"/>
              <a:defRPr/>
            </a:pPr>
            <a:r>
              <a:rPr lang="en-US" sz="1400" kern="0" dirty="0">
                <a:solidFill>
                  <a:srgbClr val="000000"/>
                </a:solidFill>
                <a:latin typeface="Arial" charset="0"/>
              </a:rPr>
              <a:t>Investing in an education is an expense that is worth it, given lifelong income advantages</a:t>
            </a:r>
            <a:r>
              <a:rPr lang="en-US" sz="1400" b="1" i="1" kern="0" dirty="0">
                <a:solidFill>
                  <a:srgbClr val="000000"/>
                </a:solidFill>
                <a:latin typeface="Arial" charset="0"/>
              </a:rPr>
              <a:t>.</a:t>
            </a:r>
          </a:p>
          <a:p>
            <a:pPr marL="0" indent="0" fontAlgn="base">
              <a:lnSpc>
                <a:spcPts val="2100"/>
              </a:lnSpc>
              <a:spcBef>
                <a:spcPct val="0"/>
              </a:spcBef>
              <a:spcAft>
                <a:spcPct val="25000"/>
              </a:spcAft>
              <a:buClr>
                <a:srgbClr val="004FA6"/>
              </a:buClr>
              <a:buSzPct val="115000"/>
              <a:buNone/>
              <a:defRPr/>
            </a:pPr>
            <a:endParaRPr lang="en-US" sz="1800" b="1" i="1" kern="0" dirty="0">
              <a:solidFill>
                <a:srgbClr val="000000"/>
              </a:solidFill>
              <a:latin typeface="Arial" charset="0"/>
            </a:endParaRPr>
          </a:p>
          <a:p>
            <a:pPr fontAlgn="base">
              <a:lnSpc>
                <a:spcPts val="2100"/>
              </a:lnSpc>
              <a:spcBef>
                <a:spcPct val="0"/>
              </a:spcBef>
              <a:spcAft>
                <a:spcPct val="25000"/>
              </a:spcAft>
              <a:buClr>
                <a:srgbClr val="3769FF"/>
              </a:buClr>
              <a:buSzPct val="115000"/>
              <a:defRPr/>
            </a:pPr>
            <a:r>
              <a:rPr lang="en-US" sz="1800" b="1" kern="0" dirty="0">
                <a:solidFill>
                  <a:srgbClr val="3769FF"/>
                </a:solidFill>
                <a:latin typeface="Arial" charset="0"/>
              </a:rPr>
              <a:t>Put Time on Your Side</a:t>
            </a:r>
          </a:p>
          <a:p>
            <a:pPr lvl="1" fontAlgn="base">
              <a:lnSpc>
                <a:spcPts val="2100"/>
              </a:lnSpc>
              <a:spcBef>
                <a:spcPct val="0"/>
              </a:spcBef>
              <a:spcAft>
                <a:spcPct val="25000"/>
              </a:spcAft>
              <a:buClr>
                <a:schemeClr val="accent5"/>
              </a:buClr>
              <a:buSzPct val="115000"/>
              <a:defRPr/>
            </a:pPr>
            <a:r>
              <a:rPr lang="en-US" sz="1400" kern="0" dirty="0">
                <a:solidFill>
                  <a:srgbClr val="000000"/>
                </a:solidFill>
                <a:latin typeface="Arial" charset="0"/>
              </a:rPr>
              <a:t>Start small if you have to, but </a:t>
            </a:r>
            <a:r>
              <a:rPr lang="en-US" sz="1400" b="1" kern="0" dirty="0">
                <a:solidFill>
                  <a:srgbClr val="000000"/>
                </a:solidFill>
                <a:latin typeface="Arial" charset="0"/>
              </a:rPr>
              <a:t>start now</a:t>
            </a:r>
            <a:r>
              <a:rPr lang="en-US" sz="1400" kern="0" dirty="0">
                <a:solidFill>
                  <a:srgbClr val="000000"/>
                </a:solidFill>
                <a:latin typeface="Arial" charset="0"/>
              </a:rPr>
              <a:t>.</a:t>
            </a:r>
          </a:p>
          <a:p>
            <a:pPr fontAlgn="base">
              <a:lnSpc>
                <a:spcPts val="2100"/>
              </a:lnSpc>
              <a:spcBef>
                <a:spcPct val="0"/>
              </a:spcBef>
              <a:spcAft>
                <a:spcPct val="25000"/>
              </a:spcAft>
              <a:buClr>
                <a:srgbClr val="004FA6"/>
              </a:buClr>
              <a:buSzPct val="115000"/>
              <a:defRPr/>
            </a:pPr>
            <a:endParaRPr lang="en-US" sz="1800" kern="0" dirty="0">
              <a:solidFill>
                <a:srgbClr val="00A0DC"/>
              </a:solidFill>
              <a:latin typeface="Arial" charset="0"/>
            </a:endParaRPr>
          </a:p>
          <a:p>
            <a:pPr fontAlgn="base">
              <a:lnSpc>
                <a:spcPts val="2100"/>
              </a:lnSpc>
              <a:spcBef>
                <a:spcPct val="0"/>
              </a:spcBef>
              <a:spcAft>
                <a:spcPct val="25000"/>
              </a:spcAft>
              <a:buClr>
                <a:srgbClr val="3769FF"/>
              </a:buClr>
              <a:buSzPct val="115000"/>
              <a:defRPr/>
            </a:pPr>
            <a:r>
              <a:rPr lang="en-US" sz="1800" b="1" kern="0" dirty="0">
                <a:solidFill>
                  <a:srgbClr val="3769FF"/>
                </a:solidFill>
                <a:latin typeface="Arial" charset="0"/>
              </a:rPr>
              <a:t>529 Plans Provide a Wide Range of Benefits</a:t>
            </a:r>
          </a:p>
          <a:p>
            <a:pPr lvl="1" fontAlgn="base">
              <a:lnSpc>
                <a:spcPts val="2100"/>
              </a:lnSpc>
              <a:spcBef>
                <a:spcPct val="0"/>
              </a:spcBef>
              <a:spcAft>
                <a:spcPct val="25000"/>
              </a:spcAft>
              <a:buClr>
                <a:schemeClr val="accent5"/>
              </a:buClr>
              <a:buSzPct val="115000"/>
              <a:defRPr/>
            </a:pPr>
            <a:r>
              <a:rPr lang="en-US" sz="1400" kern="0" dirty="0">
                <a:solidFill>
                  <a:srgbClr val="000000"/>
                </a:solidFill>
                <a:latin typeface="Arial" charset="0"/>
              </a:rPr>
              <a:t>The tax treatment, expanded flexibility and estate planning features of 529 plans provide many reasons to consider this method of saving for higher education.</a:t>
            </a:r>
          </a:p>
          <a:p>
            <a:pPr marL="0" indent="0" fontAlgn="base">
              <a:lnSpc>
                <a:spcPts val="2100"/>
              </a:lnSpc>
              <a:spcBef>
                <a:spcPct val="0"/>
              </a:spcBef>
              <a:spcAft>
                <a:spcPct val="25000"/>
              </a:spcAft>
              <a:buClr>
                <a:srgbClr val="004FA6"/>
              </a:buClr>
              <a:buSzPct val="115000"/>
              <a:buNone/>
              <a:defRPr/>
            </a:pPr>
            <a:endParaRPr lang="en-US" sz="1800" kern="0" dirty="0">
              <a:solidFill>
                <a:srgbClr val="000000"/>
              </a:solidFill>
              <a:latin typeface="Arial" charset="0"/>
            </a:endParaRPr>
          </a:p>
          <a:p>
            <a:pPr fontAlgn="base">
              <a:lnSpc>
                <a:spcPts val="2100"/>
              </a:lnSpc>
              <a:spcBef>
                <a:spcPct val="0"/>
              </a:spcBef>
              <a:spcAft>
                <a:spcPct val="25000"/>
              </a:spcAft>
              <a:buClr>
                <a:srgbClr val="3769FF"/>
              </a:buClr>
              <a:buSzPct val="115000"/>
              <a:defRPr/>
            </a:pPr>
            <a:r>
              <a:rPr lang="en-US" sz="1800" b="1" kern="0" dirty="0">
                <a:solidFill>
                  <a:srgbClr val="3769FF"/>
                </a:solidFill>
                <a:latin typeface="Arial" charset="0"/>
              </a:rPr>
              <a:t>Consider the Franklin Templeton 529 College Savings Plan</a:t>
            </a:r>
          </a:p>
          <a:p>
            <a:pPr lvl="1" fontAlgn="base">
              <a:lnSpc>
                <a:spcPts val="2100"/>
              </a:lnSpc>
              <a:spcBef>
                <a:spcPct val="0"/>
              </a:spcBef>
              <a:spcAft>
                <a:spcPct val="25000"/>
              </a:spcAft>
              <a:buClr>
                <a:schemeClr val="accent5"/>
              </a:buClr>
              <a:buSzPct val="115000"/>
              <a:defRPr/>
            </a:pPr>
            <a:r>
              <a:rPr lang="en-US" sz="1400" kern="0" dirty="0">
                <a:solidFill>
                  <a:srgbClr val="000000"/>
                </a:solidFill>
                <a:latin typeface="Arial" charset="0"/>
              </a:rPr>
              <a:t>With tools and resources, along with special benefits for New Jersey residents, the Franklin Templeton plan offers options for each client’s unique goals.</a:t>
            </a:r>
          </a:p>
        </p:txBody>
      </p:sp>
    </p:spTree>
    <p:extLst>
      <p:ext uri="{BB962C8B-B14F-4D97-AF65-F5344CB8AC3E}">
        <p14:creationId xmlns:p14="http://schemas.microsoft.com/office/powerpoint/2010/main" val="1331076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96A65A-D8EA-4ECF-91B8-E093C2F8137C}"/>
              </a:ext>
            </a:extLst>
          </p:cNvPr>
          <p:cNvSpPr>
            <a:spLocks noGrp="1"/>
          </p:cNvSpPr>
          <p:nvPr>
            <p:ph type="body" sz="quarter" idx="26"/>
          </p:nvPr>
        </p:nvSpPr>
        <p:spPr/>
        <p:txBody>
          <a:bodyPr/>
          <a:lstStyle/>
          <a:p>
            <a:endParaRPr lang="en-US"/>
          </a:p>
        </p:txBody>
      </p:sp>
      <p:sp>
        <p:nvSpPr>
          <p:cNvPr id="4" name="Text Placeholder 3">
            <a:extLst>
              <a:ext uri="{FF2B5EF4-FFF2-40B4-BE49-F238E27FC236}">
                <a16:creationId xmlns:a16="http://schemas.microsoft.com/office/drawing/2014/main" id="{AD645904-2652-4429-9C2A-9286137165D2}"/>
              </a:ext>
            </a:extLst>
          </p:cNvPr>
          <p:cNvSpPr>
            <a:spLocks noGrp="1"/>
          </p:cNvSpPr>
          <p:nvPr>
            <p:ph type="body" sz="quarter" idx="32"/>
          </p:nvPr>
        </p:nvSpPr>
        <p:spPr/>
        <p:txBody>
          <a:bodyPr/>
          <a:lstStyle/>
          <a:p>
            <a:r>
              <a:rPr lang="pl-PL" dirty="0"/>
              <a:t>Take Action Today</a:t>
            </a:r>
            <a:endParaRPr lang="en-US" dirty="0"/>
          </a:p>
        </p:txBody>
      </p:sp>
      <p:sp>
        <p:nvSpPr>
          <p:cNvPr id="5" name="Rectangle 77">
            <a:extLst>
              <a:ext uri="{FF2B5EF4-FFF2-40B4-BE49-F238E27FC236}">
                <a16:creationId xmlns:a16="http://schemas.microsoft.com/office/drawing/2014/main" id="{C73DEA9E-07F5-4463-9BC6-35978F698F30}"/>
              </a:ext>
            </a:extLst>
          </p:cNvPr>
          <p:cNvSpPr txBox="1">
            <a:spLocks noChangeArrowheads="1"/>
          </p:cNvSpPr>
          <p:nvPr/>
        </p:nvSpPr>
        <p:spPr bwMode="gray">
          <a:xfrm>
            <a:off x="203200" y="1366838"/>
            <a:ext cx="8229600" cy="36928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94" tIns="45697" rIns="91394" bIns="45697" numCol="1" anchor="t" anchorCtr="0" compatLnSpc="1">
            <a:prstTxWarp prst="textNoShape">
              <a:avLst/>
            </a:prstTxWarp>
            <a:spAutoFit/>
          </a:bodyPr>
          <a:lstStyle>
            <a:lvl1pPr marL="228600" indent="-228600" algn="l" rtl="0" eaLnBrk="0" fontAlgn="base" hangingPunct="0">
              <a:spcBef>
                <a:spcPct val="0"/>
              </a:spcBef>
              <a:spcAft>
                <a:spcPct val="25000"/>
              </a:spcAft>
              <a:buClr>
                <a:srgbClr val="004FA6"/>
              </a:buClr>
              <a:buSzPct val="115000"/>
              <a:buChar char="•"/>
              <a:defRPr sz="2400">
                <a:solidFill>
                  <a:srgbClr val="000000"/>
                </a:solidFill>
                <a:latin typeface="+mn-lt"/>
                <a:ea typeface="ヒラギノ角ゴ Pro W3" charset="0"/>
                <a:cs typeface="+mn-cs"/>
              </a:defRPr>
            </a:lvl1pPr>
            <a:lvl2pPr marL="571500" indent="-228600" algn="l" rtl="0" eaLnBrk="0" fontAlgn="base" hangingPunct="0">
              <a:spcBef>
                <a:spcPct val="0"/>
              </a:spcBef>
              <a:spcAft>
                <a:spcPct val="25000"/>
              </a:spcAft>
              <a:buSzPct val="115000"/>
              <a:buChar char="–"/>
              <a:defRPr sz="2200">
                <a:solidFill>
                  <a:srgbClr val="000000"/>
                </a:solidFill>
                <a:latin typeface="+mn-lt"/>
                <a:ea typeface="ヒラギノ角ゴ Pro W3" charset="0"/>
              </a:defRPr>
            </a:lvl2pPr>
            <a:lvl3pPr marL="914400" indent="-228600" algn="l" rtl="0" eaLnBrk="0" fontAlgn="base" hangingPunct="0">
              <a:spcBef>
                <a:spcPct val="0"/>
              </a:spcBef>
              <a:spcAft>
                <a:spcPct val="25000"/>
              </a:spcAft>
              <a:buSzPct val="115000"/>
              <a:buChar char="•"/>
              <a:defRPr sz="2000">
                <a:solidFill>
                  <a:srgbClr val="000000"/>
                </a:solidFill>
                <a:latin typeface="+mn-lt"/>
                <a:ea typeface="ヒラギノ角ゴ Pro W3" charset="0"/>
              </a:defRPr>
            </a:lvl3pPr>
            <a:lvl4pPr marL="1600200" indent="-228600" algn="l" rtl="0" eaLnBrk="0" fontAlgn="base" hangingPunct="0">
              <a:spcBef>
                <a:spcPct val="20000"/>
              </a:spcBef>
              <a:spcAft>
                <a:spcPct val="0"/>
              </a:spcAft>
              <a:buChar char="–"/>
              <a:defRPr>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a:solidFill>
                  <a:schemeClr val="tx1"/>
                </a:solidFill>
                <a:latin typeface="+mn-lt"/>
                <a:ea typeface="ヒラギノ角ゴ Pro W3"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eaLnBrk="1" hangingPunct="1">
              <a:buFontTx/>
              <a:buNone/>
            </a:pPr>
            <a:r>
              <a:rPr lang="en-US" sz="1800" b="1" kern="0" dirty="0">
                <a:solidFill>
                  <a:srgbClr val="333333"/>
                </a:solidFill>
                <a:latin typeface="Arial" charset="0"/>
              </a:rPr>
              <a:t>It</a:t>
            </a:r>
            <a:r>
              <a:rPr lang="ja-JP" altLang="en-US" sz="1800" b="1" kern="0" dirty="0">
                <a:solidFill>
                  <a:srgbClr val="333333"/>
                </a:solidFill>
                <a:latin typeface="Arial" charset="0"/>
              </a:rPr>
              <a:t>’</a:t>
            </a:r>
            <a:r>
              <a:rPr lang="en-US" sz="1800" b="1" kern="0" dirty="0">
                <a:solidFill>
                  <a:srgbClr val="333333"/>
                </a:solidFill>
                <a:latin typeface="Arial" charset="0"/>
              </a:rPr>
              <a:t>s as easy as 1, 2, 3</a:t>
            </a:r>
          </a:p>
        </p:txBody>
      </p:sp>
      <p:sp>
        <p:nvSpPr>
          <p:cNvPr id="6" name="Rectangle 5">
            <a:extLst>
              <a:ext uri="{FF2B5EF4-FFF2-40B4-BE49-F238E27FC236}">
                <a16:creationId xmlns:a16="http://schemas.microsoft.com/office/drawing/2014/main" id="{DE8D57F9-3526-49E4-8EF2-52F20C7E819E}"/>
              </a:ext>
            </a:extLst>
          </p:cNvPr>
          <p:cNvSpPr/>
          <p:nvPr/>
        </p:nvSpPr>
        <p:spPr bwMode="gray">
          <a:xfrm>
            <a:off x="361660" y="2377440"/>
            <a:ext cx="2594348" cy="2103120"/>
          </a:xfrm>
          <a:prstGeom prst="rect">
            <a:avLst/>
          </a:prstGeom>
          <a:noFill/>
          <a:ln w="19050" cap="rnd">
            <a:solidFill>
              <a:srgbClr val="3769FF"/>
            </a:solidFill>
            <a:miter lim="800000"/>
            <a:headEnd/>
            <a:tailEnd/>
          </a:ln>
        </p:spPr>
        <p:txBody>
          <a:bodyPr lIns="182880" tIns="91440"/>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r>
              <a:rPr lang="en-US" spc="20" dirty="0">
                <a:latin typeface="Arial" panose="020B0604020202020204" pitchFamily="34" charset="0"/>
                <a:ea typeface="Geneva" pitchFamily="32" charset="-128"/>
                <a:cs typeface="Arial" panose="020B0604020202020204" pitchFamily="34" charset="0"/>
              </a:rPr>
              <a:t>1</a:t>
            </a:r>
            <a:r>
              <a:rPr lang="pl-PL" spc="20" dirty="0">
                <a:latin typeface="Arial" panose="020B0604020202020204" pitchFamily="34" charset="0"/>
                <a:ea typeface="Geneva" pitchFamily="32" charset="-128"/>
                <a:cs typeface="Arial" panose="020B0604020202020204" pitchFamily="34" charset="0"/>
              </a:rPr>
              <a:t>. Educate yourself</a:t>
            </a:r>
            <a:endParaRPr lang="en-US" spc="20" dirty="0">
              <a:latin typeface="Arial" panose="020B0604020202020204" pitchFamily="34" charset="0"/>
              <a:ea typeface="Geneva" pitchFamily="32" charset="-128"/>
              <a:cs typeface="Arial" panose="020B0604020202020204" pitchFamily="34" charset="0"/>
            </a:endParaRPr>
          </a:p>
        </p:txBody>
      </p:sp>
      <p:sp>
        <p:nvSpPr>
          <p:cNvPr id="7" name="Rectangle 6">
            <a:extLst>
              <a:ext uri="{FF2B5EF4-FFF2-40B4-BE49-F238E27FC236}">
                <a16:creationId xmlns:a16="http://schemas.microsoft.com/office/drawing/2014/main" id="{7C5E57E5-22B8-41FD-B628-46977541BEF7}"/>
              </a:ext>
            </a:extLst>
          </p:cNvPr>
          <p:cNvSpPr/>
          <p:nvPr/>
        </p:nvSpPr>
        <p:spPr bwMode="gray">
          <a:xfrm>
            <a:off x="3073302" y="2376623"/>
            <a:ext cx="2698356" cy="2103120"/>
          </a:xfrm>
          <a:prstGeom prst="rect">
            <a:avLst/>
          </a:prstGeom>
          <a:noFill/>
          <a:ln w="19050" cap="rnd">
            <a:solidFill>
              <a:srgbClr val="3769FF"/>
            </a:solidFill>
            <a:miter lim="800000"/>
            <a:headEnd/>
            <a:tailEnd/>
          </a:ln>
        </p:spPr>
        <p:txBody>
          <a:bodyPr lIns="182880" tIns="91440"/>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r>
              <a:rPr lang="en-US" spc="20" dirty="0">
                <a:latin typeface="Arial" panose="020B0604020202020204" pitchFamily="34" charset="0"/>
                <a:ea typeface="Geneva" pitchFamily="32" charset="-128"/>
                <a:cs typeface="Arial" panose="020B0604020202020204" pitchFamily="34" charset="0"/>
              </a:rPr>
              <a:t>2</a:t>
            </a:r>
            <a:r>
              <a:rPr lang="pl-PL" spc="20" dirty="0">
                <a:latin typeface="Arial" panose="020B0604020202020204" pitchFamily="34" charset="0"/>
                <a:ea typeface="Geneva" pitchFamily="32" charset="-128"/>
                <a:cs typeface="Arial" panose="020B0604020202020204" pitchFamily="34" charset="0"/>
              </a:rPr>
              <a:t>. </a:t>
            </a:r>
            <a:r>
              <a:rPr lang="en-US" spc="20" dirty="0">
                <a:latin typeface="Arial" panose="020B0604020202020204" pitchFamily="34" charset="0"/>
                <a:ea typeface="Geneva" pitchFamily="32" charset="-128"/>
                <a:cs typeface="Arial" panose="020B0604020202020204" pitchFamily="34" charset="0"/>
              </a:rPr>
              <a:t>Benefit from </a:t>
            </a:r>
            <a:br>
              <a:rPr lang="pl-PL" spc="20" dirty="0">
                <a:latin typeface="Arial" panose="020B0604020202020204" pitchFamily="34" charset="0"/>
                <a:ea typeface="Geneva" pitchFamily="32" charset="-128"/>
                <a:cs typeface="Arial" panose="020B0604020202020204" pitchFamily="34" charset="0"/>
              </a:rPr>
            </a:br>
            <a:r>
              <a:rPr lang="en-US" spc="20" dirty="0">
                <a:latin typeface="Arial" panose="020B0604020202020204" pitchFamily="34" charset="0"/>
                <a:ea typeface="Geneva" pitchFamily="32" charset="-128"/>
                <a:cs typeface="Arial" panose="020B0604020202020204" pitchFamily="34" charset="0"/>
              </a:rPr>
              <a:t>a financial professional</a:t>
            </a:r>
          </a:p>
        </p:txBody>
      </p:sp>
      <p:sp>
        <p:nvSpPr>
          <p:cNvPr id="8" name="Rectangle 7">
            <a:extLst>
              <a:ext uri="{FF2B5EF4-FFF2-40B4-BE49-F238E27FC236}">
                <a16:creationId xmlns:a16="http://schemas.microsoft.com/office/drawing/2014/main" id="{9DA3DF9B-5893-4B3E-89E2-3657F1AA63B4}"/>
              </a:ext>
            </a:extLst>
          </p:cNvPr>
          <p:cNvSpPr/>
          <p:nvPr/>
        </p:nvSpPr>
        <p:spPr bwMode="gray">
          <a:xfrm>
            <a:off x="5888952" y="2376623"/>
            <a:ext cx="2615482" cy="2103120"/>
          </a:xfrm>
          <a:prstGeom prst="rect">
            <a:avLst/>
          </a:prstGeom>
          <a:noFill/>
          <a:ln w="19050" cap="rnd">
            <a:solidFill>
              <a:srgbClr val="3769FF"/>
            </a:solidFill>
            <a:miter lim="800000"/>
            <a:headEnd/>
            <a:tailEnd/>
          </a:ln>
        </p:spPr>
        <p:txBody>
          <a:bodyPr lIns="182880" tIns="91440"/>
          <a:lstStyle>
            <a:defPPr>
              <a:defRPr lang="en-US"/>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a:lstStyle>
          <a:p>
            <a:r>
              <a:rPr lang="en-US" spc="20" dirty="0">
                <a:latin typeface="Arial" panose="020B0604020202020204" pitchFamily="34" charset="0"/>
                <a:ea typeface="Geneva" pitchFamily="32" charset="-128"/>
                <a:cs typeface="Arial" panose="020B0604020202020204" pitchFamily="34" charset="0"/>
              </a:rPr>
              <a:t>3</a:t>
            </a:r>
            <a:r>
              <a:rPr lang="pl-PL" spc="20" dirty="0">
                <a:latin typeface="Arial" panose="020B0604020202020204" pitchFamily="34" charset="0"/>
                <a:ea typeface="Geneva" pitchFamily="32" charset="-128"/>
                <a:cs typeface="Arial" panose="020B0604020202020204" pitchFamily="34" charset="0"/>
              </a:rPr>
              <a:t>. </a:t>
            </a:r>
            <a:r>
              <a:rPr lang="en-US" spc="20" dirty="0">
                <a:latin typeface="Arial" panose="020B0604020202020204" pitchFamily="34" charset="0"/>
                <a:ea typeface="Geneva" pitchFamily="32" charset="-128"/>
                <a:cs typeface="Arial" panose="020B0604020202020204" pitchFamily="34" charset="0"/>
              </a:rPr>
              <a:t>Start investing today in Franklin Templeton 529 College Savings Plan</a:t>
            </a:r>
          </a:p>
          <a:p>
            <a:endParaRPr lang="en-US" spc="20" dirty="0">
              <a:solidFill>
                <a:schemeClr val="accent1"/>
              </a:solidFill>
              <a:latin typeface="Arial" panose="020B0604020202020204" pitchFamily="34" charset="0"/>
              <a:ea typeface="Geneva" pitchFamily="32" charset="-128"/>
              <a:cs typeface="Arial" panose="020B0604020202020204" pitchFamily="34" charset="0"/>
            </a:endParaRPr>
          </a:p>
        </p:txBody>
      </p:sp>
      <p:pic>
        <p:nvPicPr>
          <p:cNvPr id="10" name="Graphic 9">
            <a:extLst>
              <a:ext uri="{FF2B5EF4-FFF2-40B4-BE49-F238E27FC236}">
                <a16:creationId xmlns:a16="http://schemas.microsoft.com/office/drawing/2014/main" id="{5868DB6D-FBE9-43CB-BE4A-096E6E6906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7700" y="3527008"/>
            <a:ext cx="837983" cy="837983"/>
          </a:xfrm>
          <a:prstGeom prst="rect">
            <a:avLst/>
          </a:prstGeom>
        </p:spPr>
      </p:pic>
      <p:pic>
        <p:nvPicPr>
          <p:cNvPr id="12" name="Graphic 11">
            <a:extLst>
              <a:ext uri="{FF2B5EF4-FFF2-40B4-BE49-F238E27FC236}">
                <a16:creationId xmlns:a16="http://schemas.microsoft.com/office/drawing/2014/main" id="{3143793B-75F3-4128-9A1D-082384BDE6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8608" y="3551871"/>
            <a:ext cx="897133" cy="897133"/>
          </a:xfrm>
          <a:prstGeom prst="rect">
            <a:avLst/>
          </a:prstGeom>
        </p:spPr>
      </p:pic>
      <p:pic>
        <p:nvPicPr>
          <p:cNvPr id="14" name="Graphic 13">
            <a:extLst>
              <a:ext uri="{FF2B5EF4-FFF2-40B4-BE49-F238E27FC236}">
                <a16:creationId xmlns:a16="http://schemas.microsoft.com/office/drawing/2014/main" id="{A37DCEB0-228C-49FF-84C2-DB8C22B268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91552" y="3551871"/>
            <a:ext cx="841248" cy="841248"/>
          </a:xfrm>
          <a:prstGeom prst="rect">
            <a:avLst/>
          </a:prstGeom>
        </p:spPr>
      </p:pic>
    </p:spTree>
    <p:extLst>
      <p:ext uri="{BB962C8B-B14F-4D97-AF65-F5344CB8AC3E}">
        <p14:creationId xmlns:p14="http://schemas.microsoft.com/office/powerpoint/2010/main" val="1963974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A8B28-CD84-4B84-8177-28C3AC2B20AC}"/>
              </a:ext>
            </a:extLst>
          </p:cNvPr>
          <p:cNvSpPr>
            <a:spLocks noGrp="1"/>
          </p:cNvSpPr>
          <p:nvPr>
            <p:ph type="body" sz="quarter" idx="11"/>
          </p:nvPr>
        </p:nvSpPr>
        <p:spPr/>
        <p:txBody>
          <a:bodyPr/>
          <a:lstStyle/>
          <a:p>
            <a:r>
              <a:rPr lang="en-US" dirty="0"/>
              <a:t>529-BEY-0325</a:t>
            </a:r>
          </a:p>
        </p:txBody>
      </p:sp>
      <p:sp>
        <p:nvSpPr>
          <p:cNvPr id="3" name="Text Placeholder 2">
            <a:extLst>
              <a:ext uri="{FF2B5EF4-FFF2-40B4-BE49-F238E27FC236}">
                <a16:creationId xmlns:a16="http://schemas.microsoft.com/office/drawing/2014/main" id="{3E19825D-07CA-4D0A-AB3F-86E20174E44D}"/>
              </a:ext>
            </a:extLst>
          </p:cNvPr>
          <p:cNvSpPr>
            <a:spLocks noGrp="1"/>
          </p:cNvSpPr>
          <p:nvPr>
            <p:ph type="body" sz="quarter" idx="26"/>
          </p:nvPr>
        </p:nvSpPr>
        <p:spPr>
          <a:xfrm>
            <a:off x="294640" y="711548"/>
            <a:ext cx="8575040" cy="4490973"/>
          </a:xfrm>
        </p:spPr>
        <p:txBody>
          <a:bodyPr/>
          <a:lstStyle/>
          <a:p>
            <a:pPr lvl="2"/>
            <a:br>
              <a:rPr lang="en-US" sz="1050" b="1" i="0" dirty="0"/>
            </a:br>
            <a:br>
              <a:rPr lang="en-US" sz="1050" b="1" i="0" dirty="0"/>
            </a:br>
            <a:r>
              <a:rPr lang="en-US" sz="1050" b="1" i="0" dirty="0"/>
              <a:t>All investments involve risk including possible loss of principal. </a:t>
            </a:r>
            <a:r>
              <a:rPr lang="en-US" sz="1050" i="0" dirty="0"/>
              <a:t>Diversification does not guarantee a profit or protect against a loss.</a:t>
            </a:r>
          </a:p>
          <a:p>
            <a:pPr lvl="2"/>
            <a:endParaRPr lang="en-US" sz="1050" b="1" i="0" dirty="0"/>
          </a:p>
          <a:p>
            <a:pPr lvl="2"/>
            <a:r>
              <a:rPr lang="en-US" sz="1050" b="1" i="0" dirty="0"/>
              <a:t>Investors should carefully consider the 529 plan’s investment goals, risks, charges and expenses before investing. To obtain the </a:t>
            </a:r>
            <a:r>
              <a:rPr lang="en-US" sz="1050" b="1" dirty="0"/>
              <a:t>Program Description</a:t>
            </a:r>
            <a:r>
              <a:rPr lang="en-US" sz="1050" b="1" i="0" dirty="0"/>
              <a:t>, which contains this and other information, talk to your financial professional or call Franklin Distributors, LLC, the manager and underwriter for the 529 plan at (800) DIAL BEN / 342-5236 or visit franklintempleton.com. You should read the </a:t>
            </a:r>
            <a:r>
              <a:rPr lang="en-US" sz="1050" b="1" dirty="0"/>
              <a:t>Program Description </a:t>
            </a:r>
            <a:r>
              <a:rPr lang="en-US" sz="1050" b="1" i="0" dirty="0"/>
              <a:t>carefully before investing and consider whether your, or the beneficiary’s, home state offers any state tax or other state benefits such as financial aid, scholarship funds, and protection from creditors that are only available for investments in its qualified tuition program. </a:t>
            </a:r>
            <a:br>
              <a:rPr lang="en-US" sz="1050" dirty="0"/>
            </a:br>
            <a:br>
              <a:rPr lang="en-US" sz="1050" dirty="0"/>
            </a:br>
            <a:r>
              <a:rPr lang="en-US" sz="1050" dirty="0"/>
              <a:t>Franklin Templeton’s 529 College Savings Plan is offered and administered by the New Jersey Higher Education Student Assistance Authority (HESAA); managed and distributed by Franklin Distributors, LLC, an affiliate of Franklin Resources, Inc., which operates as Franklin Templeton. </a:t>
            </a:r>
            <a:br>
              <a:rPr lang="en-US" sz="1050" dirty="0"/>
            </a:br>
            <a:br>
              <a:rPr lang="en-US" sz="1050" dirty="0"/>
            </a:br>
            <a:r>
              <a:rPr lang="en-US" sz="1050" dirty="0"/>
              <a:t>Investments in Franklin Templeton’s 529 College Savings Plan are not insured by the FDIC or any other government agency and are not deposits or other obligations of any depository institution. Investments are not guaranteed by the State of New Jersey, Franklin Templeton, or its affiliates and are subject to risks, including loss of principal amount invested. Investing in the plan does not guarantee admission to any particular primary, secondary school or college, or sufficient funds for primary, secondary school or college.</a:t>
            </a:r>
            <a:br>
              <a:rPr lang="en-US" sz="1050" dirty="0"/>
            </a:br>
            <a:br>
              <a:rPr lang="en-US" sz="1050" dirty="0"/>
            </a:br>
            <a:r>
              <a:rPr lang="en-US" sz="1050" dirty="0"/>
              <a:t>Franklin Templeton, its affiliates, and its employees are not in the business of providing tax or legal advice to taxpayers. These materials and any tax-related statements are not intended or written to be used, and cannot be used or relied upon, by any such taxpayer for the purpose of avoiding tax penalties or complying with any applicable tax laws or regulations. Tax-related statements, if any, may have been written in connection with the “promotion or marketing” of the transaction(s) or matter(s) addressed by these materials, to the extent allowed by applicable law. Any such taxpayer should seek advice based on the taxpayer’s particular circumstances from an independent tax professional.</a:t>
            </a:r>
          </a:p>
          <a:p>
            <a:pPr lvl="2"/>
            <a:endParaRPr lang="en-US" sz="1050" dirty="0"/>
          </a:p>
          <a:p>
            <a:pPr lvl="2"/>
            <a:r>
              <a:rPr lang="en-US" sz="1050" dirty="0"/>
              <a:t>This material has been provided for informational purposes only and should not be construed as investment advice or a recommendation of any particular investment product, or strategy.</a:t>
            </a:r>
          </a:p>
        </p:txBody>
      </p:sp>
      <p:sp>
        <p:nvSpPr>
          <p:cNvPr id="4" name="Text Placeholder 3">
            <a:extLst>
              <a:ext uri="{FF2B5EF4-FFF2-40B4-BE49-F238E27FC236}">
                <a16:creationId xmlns:a16="http://schemas.microsoft.com/office/drawing/2014/main" id="{918BDF5F-1329-441C-9F58-52FCA45BACA0}"/>
              </a:ext>
            </a:extLst>
          </p:cNvPr>
          <p:cNvSpPr>
            <a:spLocks noGrp="1"/>
          </p:cNvSpPr>
          <p:nvPr>
            <p:ph type="body" sz="quarter" idx="28"/>
          </p:nvPr>
        </p:nvSpPr>
        <p:spPr/>
        <p:txBody>
          <a:bodyPr/>
          <a:lstStyle/>
          <a:p>
            <a:r>
              <a:rPr lang="en-US" dirty="0"/>
              <a:t>(800) 342-5236</a:t>
            </a:r>
          </a:p>
          <a:p>
            <a:pPr lvl="1"/>
            <a:r>
              <a:rPr lang="en-US" dirty="0"/>
              <a:t>franklintempleton.com</a:t>
            </a:r>
          </a:p>
        </p:txBody>
      </p:sp>
      <p:pic>
        <p:nvPicPr>
          <p:cNvPr id="5" name="Picture 12">
            <a:extLst>
              <a:ext uri="{FF2B5EF4-FFF2-40B4-BE49-F238E27FC236}">
                <a16:creationId xmlns:a16="http://schemas.microsoft.com/office/drawing/2014/main" id="{61C47A7C-BAD5-4D84-9A2A-0FBDD01F9E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231421" y="5538396"/>
            <a:ext cx="1638259" cy="7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205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86014B-2F03-6436-7D39-9225D2887F28}"/>
              </a:ext>
            </a:extLst>
          </p:cNvPr>
          <p:cNvSpPr>
            <a:spLocks noGrp="1"/>
          </p:cNvSpPr>
          <p:nvPr>
            <p:ph type="body" sz="quarter" idx="26"/>
          </p:nvPr>
        </p:nvSpPr>
        <p:spPr>
          <a:xfrm>
            <a:off x="274320" y="6404875"/>
            <a:ext cx="8503920" cy="138499"/>
          </a:xfrm>
        </p:spPr>
        <p:txBody>
          <a:bodyPr/>
          <a:lstStyle/>
          <a:p>
            <a:r>
              <a:rPr lang="en-US" dirty="0"/>
              <a:t>For informational purposes only. Source: How America Saves for College, 2023. </a:t>
            </a:r>
          </a:p>
        </p:txBody>
      </p:sp>
      <p:sp>
        <p:nvSpPr>
          <p:cNvPr id="3" name="Text Placeholder 2">
            <a:extLst>
              <a:ext uri="{FF2B5EF4-FFF2-40B4-BE49-F238E27FC236}">
                <a16:creationId xmlns:a16="http://schemas.microsoft.com/office/drawing/2014/main" id="{4ABE315E-BABE-F5D0-7693-5D30C97AEECB}"/>
              </a:ext>
            </a:extLst>
          </p:cNvPr>
          <p:cNvSpPr>
            <a:spLocks noGrp="1"/>
          </p:cNvSpPr>
          <p:nvPr>
            <p:ph type="body" sz="quarter" idx="43"/>
          </p:nvPr>
        </p:nvSpPr>
        <p:spPr>
          <a:xfrm>
            <a:off x="274320" y="1069848"/>
            <a:ext cx="8595360" cy="548640"/>
          </a:xfrm>
        </p:spPr>
        <p:txBody>
          <a:bodyPr/>
          <a:lstStyle/>
          <a:p>
            <a:pPr marL="171450" indent="-171450">
              <a:buFont typeface="Arial" panose="020B0604020202020204" pitchFamily="34" charset="0"/>
              <a:buChar char="•"/>
            </a:pPr>
            <a:r>
              <a:rPr lang="en-US" b="0" dirty="0"/>
              <a:t>​Families reported spending an average of $28,409 in Academic Year 2023-24, in line with $28,026 in 2022-23 — and covered nearly half (48%) of expenses with family income and savings.​</a:t>
            </a:r>
            <a:endParaRPr lang="pl-PL" b="0" dirty="0"/>
          </a:p>
          <a:p>
            <a:endParaRPr lang="en-US" b="0" dirty="0"/>
          </a:p>
          <a:p>
            <a:pPr marL="171450" indent="-171450">
              <a:buFont typeface="Arial" panose="020B0604020202020204" pitchFamily="34" charset="0"/>
              <a:buChar char="•"/>
            </a:pPr>
            <a:r>
              <a:rPr lang="pl-PL" b="0" dirty="0"/>
              <a:t>81</a:t>
            </a:r>
            <a:r>
              <a:rPr lang="en-US" b="0" dirty="0"/>
              <a:t>% of families say they eliminated a school from consideration based on cost</a:t>
            </a:r>
            <a:r>
              <a:rPr lang="pl-PL" b="0" dirty="0"/>
              <a:t>.</a:t>
            </a:r>
            <a:r>
              <a:rPr lang="en-US" b="0" dirty="0"/>
              <a:t>​</a:t>
            </a:r>
          </a:p>
          <a:p>
            <a:endParaRPr lang="en-US" b="0" dirty="0"/>
          </a:p>
          <a:p>
            <a:pPr marL="171450" indent="-171450">
              <a:buFont typeface="Arial" panose="020B0604020202020204" pitchFamily="34" charset="0"/>
              <a:buChar char="•"/>
            </a:pPr>
            <a:r>
              <a:rPr lang="en-US" b="0" dirty="0"/>
              <a:t>Nearly 6 in 10 families (59%) said they created a plan to pay for all years of college before the student enrolled​</a:t>
            </a:r>
            <a:r>
              <a:rPr lang="pl-PL" b="0" dirty="0"/>
              <a:t>.</a:t>
            </a:r>
            <a:endParaRPr lang="en-US" b="0" dirty="0"/>
          </a:p>
        </p:txBody>
      </p:sp>
      <p:sp>
        <p:nvSpPr>
          <p:cNvPr id="4" name="Text Placeholder 3">
            <a:extLst>
              <a:ext uri="{FF2B5EF4-FFF2-40B4-BE49-F238E27FC236}">
                <a16:creationId xmlns:a16="http://schemas.microsoft.com/office/drawing/2014/main" id="{8C3EB960-4412-18A9-92E8-6B8D7802A9A2}"/>
              </a:ext>
            </a:extLst>
          </p:cNvPr>
          <p:cNvSpPr>
            <a:spLocks noGrp="1"/>
          </p:cNvSpPr>
          <p:nvPr>
            <p:ph type="body" sz="quarter" idx="32"/>
          </p:nvPr>
        </p:nvSpPr>
        <p:spPr/>
        <p:txBody>
          <a:bodyPr/>
          <a:lstStyle/>
          <a:p>
            <a:r>
              <a:rPr lang="en-US" dirty="0"/>
              <a:t>How the typical family pays for college</a:t>
            </a:r>
            <a:endParaRPr lang="en-US" dirty="0">
              <a:highlight>
                <a:srgbClr val="FFFF00"/>
              </a:highlight>
            </a:endParaRPr>
          </a:p>
        </p:txBody>
      </p:sp>
      <p:graphicFrame>
        <p:nvGraphicFramePr>
          <p:cNvPr id="5" name="Chart 4">
            <a:extLst>
              <a:ext uri="{FF2B5EF4-FFF2-40B4-BE49-F238E27FC236}">
                <a16:creationId xmlns:a16="http://schemas.microsoft.com/office/drawing/2014/main" id="{1A2013D6-F20A-540B-DBD4-077190BE909F}"/>
              </a:ext>
            </a:extLst>
          </p:cNvPr>
          <p:cNvGraphicFramePr/>
          <p:nvPr/>
        </p:nvGraphicFramePr>
        <p:xfrm>
          <a:off x="274320" y="3147201"/>
          <a:ext cx="4622800" cy="232903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D9D68FB-4E84-4FBC-BD6F-C557347ABFBA}"/>
              </a:ext>
            </a:extLst>
          </p:cNvPr>
          <p:cNvSpPr txBox="1"/>
          <p:nvPr/>
        </p:nvSpPr>
        <p:spPr>
          <a:xfrm>
            <a:off x="274320" y="2829558"/>
            <a:ext cx="2865120" cy="276999"/>
          </a:xfrm>
          <a:prstGeom prst="rect">
            <a:avLst/>
          </a:prstGeom>
          <a:noFill/>
        </p:spPr>
        <p:txBody>
          <a:bodyPr wrap="square" rtlCol="0">
            <a:spAutoFit/>
          </a:bodyPr>
          <a:lstStyle/>
          <a:p>
            <a:pPr algn="l"/>
            <a:r>
              <a:rPr lang="en-US" sz="1200" b="1" i="0" u="none" strike="noStrike" dirty="0">
                <a:solidFill>
                  <a:srgbClr val="000000"/>
                </a:solidFill>
                <a:effectLst/>
                <a:latin typeface="Arial" panose="020B0604020202020204" pitchFamily="34" charset="0"/>
              </a:rPr>
              <a:t>% of families using 529</a:t>
            </a:r>
            <a:r>
              <a:rPr lang="en-US" sz="1200" b="0" i="0" dirty="0">
                <a:solidFill>
                  <a:srgbClr val="000000"/>
                </a:solidFill>
                <a:effectLst/>
                <a:latin typeface="Arial" panose="020B0604020202020204" pitchFamily="34" charset="0"/>
              </a:rPr>
              <a:t>​</a:t>
            </a:r>
            <a:endParaRPr lang="en-US" sz="1200" dirty="0">
              <a:solidFill>
                <a:schemeClr val="accent2"/>
              </a:solidFill>
            </a:endParaRPr>
          </a:p>
        </p:txBody>
      </p:sp>
      <p:pic>
        <p:nvPicPr>
          <p:cNvPr id="1026" name="Picture 2">
            <a:extLst>
              <a:ext uri="{FF2B5EF4-FFF2-40B4-BE49-F238E27FC236}">
                <a16:creationId xmlns:a16="http://schemas.microsoft.com/office/drawing/2014/main" id="{B05268A1-F494-2CF9-6A36-0A7D39187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386" y="3106557"/>
            <a:ext cx="3203036" cy="30905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604C881-3DCE-BD27-B20A-157CB87072F4}"/>
              </a:ext>
            </a:extLst>
          </p:cNvPr>
          <p:cNvSpPr txBox="1"/>
          <p:nvPr/>
        </p:nvSpPr>
        <p:spPr>
          <a:xfrm>
            <a:off x="5525344" y="2829557"/>
            <a:ext cx="2865120" cy="276999"/>
          </a:xfrm>
          <a:prstGeom prst="rect">
            <a:avLst/>
          </a:prstGeom>
          <a:noFill/>
        </p:spPr>
        <p:txBody>
          <a:bodyPr wrap="square" rtlCol="0">
            <a:spAutoFit/>
          </a:bodyPr>
          <a:lstStyle/>
          <a:p>
            <a:pPr algn="l"/>
            <a:r>
              <a:rPr lang="en-US" sz="1200" b="1" i="0" u="none" strike="noStrike" dirty="0">
                <a:solidFill>
                  <a:srgbClr val="000000"/>
                </a:solidFill>
                <a:effectLst/>
                <a:latin typeface="Arial" panose="020B0604020202020204" pitchFamily="34" charset="0"/>
              </a:rPr>
              <a:t>Ways to pay for college</a:t>
            </a:r>
            <a:endParaRPr lang="en-US" sz="1200" dirty="0">
              <a:solidFill>
                <a:schemeClr val="accent2"/>
              </a:solidFill>
            </a:endParaRPr>
          </a:p>
        </p:txBody>
      </p:sp>
    </p:spTree>
    <p:extLst>
      <p:ext uri="{BB962C8B-B14F-4D97-AF65-F5344CB8AC3E}">
        <p14:creationId xmlns:p14="http://schemas.microsoft.com/office/powerpoint/2010/main" val="371298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61E8-5942-EFEA-4E74-283D9C5D4630}"/>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7AB333D5-EEF5-1FB4-EDE6-C0B613F605B5}"/>
              </a:ext>
            </a:extLst>
          </p:cNvPr>
          <p:cNvSpPr>
            <a:spLocks noGrp="1"/>
          </p:cNvSpPr>
          <p:nvPr>
            <p:ph type="body" sz="quarter" idx="32"/>
          </p:nvPr>
        </p:nvSpPr>
        <p:spPr/>
        <p:txBody>
          <a:bodyPr/>
          <a:lstStyle/>
          <a:p>
            <a:r>
              <a:rPr lang="en-US" dirty="0"/>
              <a:t>Understanding the cost of college</a:t>
            </a:r>
          </a:p>
          <a:p>
            <a:endParaRPr lang="en-US" dirty="0"/>
          </a:p>
        </p:txBody>
      </p:sp>
      <p:sp>
        <p:nvSpPr>
          <p:cNvPr id="9" name="Content Placeholder 8">
            <a:extLst>
              <a:ext uri="{FF2B5EF4-FFF2-40B4-BE49-F238E27FC236}">
                <a16:creationId xmlns:a16="http://schemas.microsoft.com/office/drawing/2014/main" id="{616CB976-1436-5332-EBC1-33F0D891C326}"/>
              </a:ext>
            </a:extLst>
          </p:cNvPr>
          <p:cNvSpPr>
            <a:spLocks noGrp="1"/>
          </p:cNvSpPr>
          <p:nvPr>
            <p:ph sz="quarter" idx="27"/>
          </p:nvPr>
        </p:nvSpPr>
        <p:spPr>
          <a:xfrm>
            <a:off x="274320" y="1280160"/>
            <a:ext cx="8595360" cy="3860800"/>
          </a:xfrm>
        </p:spPr>
        <p:txBody>
          <a:bodyPr/>
          <a:lstStyle/>
          <a:p>
            <a:r>
              <a:rPr lang="en-US" dirty="0"/>
              <a:t>Four years of tuition and fees (including room and board and necessary supplies)</a:t>
            </a:r>
          </a:p>
        </p:txBody>
      </p:sp>
      <p:sp>
        <p:nvSpPr>
          <p:cNvPr id="26" name="object 6">
            <a:extLst>
              <a:ext uri="{FF2B5EF4-FFF2-40B4-BE49-F238E27FC236}">
                <a16:creationId xmlns:a16="http://schemas.microsoft.com/office/drawing/2014/main" id="{F8270E1A-4A21-E750-4594-D127C2DA0797}"/>
              </a:ext>
            </a:extLst>
          </p:cNvPr>
          <p:cNvSpPr/>
          <p:nvPr/>
        </p:nvSpPr>
        <p:spPr>
          <a:xfrm>
            <a:off x="1137275" y="2283793"/>
            <a:ext cx="0" cy="2528117"/>
          </a:xfrm>
          <a:custGeom>
            <a:avLst/>
            <a:gdLst/>
            <a:ahLst/>
            <a:cxnLst/>
            <a:rect l="l" t="t" r="r" b="b"/>
            <a:pathLst>
              <a:path h="3369945">
                <a:moveTo>
                  <a:pt x="0" y="3369564"/>
                </a:moveTo>
                <a:lnTo>
                  <a:pt x="0" y="0"/>
                </a:lnTo>
              </a:path>
            </a:pathLst>
          </a:custGeom>
          <a:ln w="12700">
            <a:solidFill>
              <a:schemeClr val="tx1"/>
            </a:solidFill>
            <a:prstDash val="sysDot"/>
          </a:ln>
        </p:spPr>
        <p:txBody>
          <a:bodyPr wrap="square" lIns="0" tIns="0" rIns="0" bIns="0" rtlCol="0"/>
          <a:lstStyle/>
          <a:p>
            <a:endParaRPr sz="1350" dirty="0"/>
          </a:p>
        </p:txBody>
      </p:sp>
      <p:sp>
        <p:nvSpPr>
          <p:cNvPr id="27" name="object 7">
            <a:extLst>
              <a:ext uri="{FF2B5EF4-FFF2-40B4-BE49-F238E27FC236}">
                <a16:creationId xmlns:a16="http://schemas.microsoft.com/office/drawing/2014/main" id="{9CA1202E-EB85-4F02-7827-6B993AE7E84D}"/>
              </a:ext>
            </a:extLst>
          </p:cNvPr>
          <p:cNvSpPr txBox="1"/>
          <p:nvPr/>
        </p:nvSpPr>
        <p:spPr>
          <a:xfrm>
            <a:off x="1142039" y="4179380"/>
            <a:ext cx="3236917" cy="330604"/>
          </a:xfrm>
          <a:prstGeom prst="rect">
            <a:avLst/>
          </a:prstGeom>
          <a:solidFill>
            <a:srgbClr val="00BFB3"/>
          </a:solidFill>
        </p:spPr>
        <p:txBody>
          <a:bodyPr vert="horz" wrap="square" lIns="0" tIns="80506" rIns="68598" bIns="0" rtlCol="0">
            <a:noAutofit/>
          </a:bodyPr>
          <a:lstStyle/>
          <a:p>
            <a:pPr marR="38587" algn="r">
              <a:spcBef>
                <a:spcPts val="633"/>
              </a:spcBef>
            </a:pPr>
            <a:r>
              <a:rPr lang="en-US" sz="1200" b="1" dirty="0">
                <a:solidFill>
                  <a:srgbClr val="FFFFFF"/>
                </a:solidFill>
                <a:latin typeface="+mj-lt"/>
                <a:cs typeface="Arial Unicode MS"/>
              </a:rPr>
              <a:t>$379,776</a:t>
            </a:r>
            <a:endParaRPr lang="en-US" sz="1200" b="1" dirty="0">
              <a:latin typeface="+mj-lt"/>
              <a:cs typeface="Arial Unicode MS"/>
            </a:endParaRPr>
          </a:p>
        </p:txBody>
      </p:sp>
      <p:sp>
        <p:nvSpPr>
          <p:cNvPr id="28" name="object 8">
            <a:extLst>
              <a:ext uri="{FF2B5EF4-FFF2-40B4-BE49-F238E27FC236}">
                <a16:creationId xmlns:a16="http://schemas.microsoft.com/office/drawing/2014/main" id="{7D0EEF1F-0374-AA80-D508-1D1E1219F694}"/>
              </a:ext>
            </a:extLst>
          </p:cNvPr>
          <p:cNvSpPr txBox="1"/>
          <p:nvPr/>
        </p:nvSpPr>
        <p:spPr>
          <a:xfrm>
            <a:off x="1142037" y="2916036"/>
            <a:ext cx="2302203" cy="330604"/>
          </a:xfrm>
          <a:prstGeom prst="rect">
            <a:avLst/>
          </a:prstGeom>
          <a:solidFill>
            <a:srgbClr val="00BFB3"/>
          </a:solidFill>
        </p:spPr>
        <p:txBody>
          <a:bodyPr vert="horz" wrap="square" lIns="0" tIns="80031" rIns="68598" bIns="0" rtlCol="0">
            <a:noAutofit/>
          </a:bodyPr>
          <a:lstStyle/>
          <a:p>
            <a:pPr marL="297736" algn="r">
              <a:spcBef>
                <a:spcPts val="630"/>
              </a:spcBef>
            </a:pPr>
            <a:r>
              <a:rPr lang="en-US" sz="1200" b="1" dirty="0">
                <a:solidFill>
                  <a:srgbClr val="FFFFFF"/>
                </a:solidFill>
                <a:latin typeface="+mj-lt"/>
                <a:cs typeface="Arial Unicode MS"/>
              </a:rPr>
              <a:t>$223,078</a:t>
            </a:r>
            <a:endParaRPr lang="en-US" sz="1200" b="1" dirty="0">
              <a:latin typeface="+mj-lt"/>
              <a:cs typeface="Arial Unicode MS"/>
            </a:endParaRPr>
          </a:p>
        </p:txBody>
      </p:sp>
      <p:sp>
        <p:nvSpPr>
          <p:cNvPr id="29" name="object 9">
            <a:extLst>
              <a:ext uri="{FF2B5EF4-FFF2-40B4-BE49-F238E27FC236}">
                <a16:creationId xmlns:a16="http://schemas.microsoft.com/office/drawing/2014/main" id="{A9FF56EA-C44A-24C4-8606-62F032BCA4E3}"/>
              </a:ext>
            </a:extLst>
          </p:cNvPr>
          <p:cNvSpPr txBox="1"/>
          <p:nvPr/>
        </p:nvSpPr>
        <p:spPr>
          <a:xfrm>
            <a:off x="1142039" y="3848967"/>
            <a:ext cx="2033122" cy="330604"/>
          </a:xfrm>
          <a:prstGeom prst="rect">
            <a:avLst/>
          </a:prstGeom>
          <a:solidFill>
            <a:srgbClr val="3769FF"/>
          </a:solidFill>
        </p:spPr>
        <p:txBody>
          <a:bodyPr vert="horz" wrap="square" lIns="0" tIns="80031" rIns="68598" bIns="0" rtlCol="0">
            <a:noAutofit/>
          </a:bodyPr>
          <a:lstStyle/>
          <a:p>
            <a:pPr marL="175069" algn="r">
              <a:spcBef>
                <a:spcPts val="630"/>
              </a:spcBef>
            </a:pPr>
            <a:r>
              <a:rPr lang="en-US" sz="1200" b="1" dirty="0">
                <a:solidFill>
                  <a:srgbClr val="FFFFFF"/>
                </a:solidFill>
                <a:latin typeface="+mj-lt"/>
                <a:cs typeface="Arial Unicode MS"/>
              </a:rPr>
              <a:t>$215,862</a:t>
            </a:r>
            <a:endParaRPr lang="en-US" sz="1200" b="1" dirty="0">
              <a:latin typeface="+mj-lt"/>
              <a:cs typeface="Arial Unicode MS"/>
            </a:endParaRPr>
          </a:p>
        </p:txBody>
      </p:sp>
      <p:sp>
        <p:nvSpPr>
          <p:cNvPr id="30" name="object 10">
            <a:extLst>
              <a:ext uri="{FF2B5EF4-FFF2-40B4-BE49-F238E27FC236}">
                <a16:creationId xmlns:a16="http://schemas.microsoft.com/office/drawing/2014/main" id="{0A2C6B3A-39E1-284F-7539-5E07D0D2D0B4}"/>
              </a:ext>
            </a:extLst>
          </p:cNvPr>
          <p:cNvSpPr txBox="1"/>
          <p:nvPr/>
        </p:nvSpPr>
        <p:spPr>
          <a:xfrm>
            <a:off x="1142039" y="2585623"/>
            <a:ext cx="1225241" cy="330604"/>
          </a:xfrm>
          <a:prstGeom prst="rect">
            <a:avLst/>
          </a:prstGeom>
          <a:solidFill>
            <a:srgbClr val="3769FF"/>
          </a:solidFill>
        </p:spPr>
        <p:txBody>
          <a:bodyPr vert="horz" wrap="none" lIns="0" tIns="79078" rIns="34299" bIns="0" rtlCol="0">
            <a:noAutofit/>
          </a:bodyPr>
          <a:lstStyle/>
          <a:p>
            <a:pPr marL="79555" algn="r">
              <a:spcBef>
                <a:spcPts val="623"/>
              </a:spcBef>
            </a:pPr>
            <a:r>
              <a:rPr lang="en-US" sz="1200" b="1" dirty="0">
                <a:solidFill>
                  <a:srgbClr val="FFFFFF"/>
                </a:solidFill>
                <a:latin typeface="+mj-lt"/>
                <a:cs typeface="Arial Unicode MS"/>
              </a:rPr>
              <a:t>$126,796</a:t>
            </a:r>
            <a:endParaRPr sz="1200" b="1" dirty="0">
              <a:latin typeface="+mj-lt"/>
              <a:cs typeface="Arial Unicode MS"/>
            </a:endParaRPr>
          </a:p>
        </p:txBody>
      </p:sp>
      <p:sp>
        <p:nvSpPr>
          <p:cNvPr id="31" name="object 11">
            <a:extLst>
              <a:ext uri="{FF2B5EF4-FFF2-40B4-BE49-F238E27FC236}">
                <a16:creationId xmlns:a16="http://schemas.microsoft.com/office/drawing/2014/main" id="{BB1F2BAB-AB2D-50C1-B5E5-754C8B47853C}"/>
              </a:ext>
            </a:extLst>
          </p:cNvPr>
          <p:cNvSpPr txBox="1"/>
          <p:nvPr/>
        </p:nvSpPr>
        <p:spPr>
          <a:xfrm>
            <a:off x="342990" y="4089155"/>
            <a:ext cx="794284" cy="194286"/>
          </a:xfrm>
          <a:prstGeom prst="rect">
            <a:avLst/>
          </a:prstGeom>
        </p:spPr>
        <p:txBody>
          <a:bodyPr vert="horz" wrap="square" lIns="0" tIns="9527" rIns="0" bIns="0" rtlCol="0">
            <a:spAutoFit/>
          </a:bodyPr>
          <a:lstStyle/>
          <a:p>
            <a:pPr marL="9528">
              <a:spcBef>
                <a:spcPts val="75"/>
              </a:spcBef>
            </a:pPr>
            <a:r>
              <a:rPr sz="1200" dirty="0"/>
              <a:t>18 YEARS</a:t>
            </a:r>
          </a:p>
        </p:txBody>
      </p:sp>
      <p:sp>
        <p:nvSpPr>
          <p:cNvPr id="32" name="object 12">
            <a:extLst>
              <a:ext uri="{FF2B5EF4-FFF2-40B4-BE49-F238E27FC236}">
                <a16:creationId xmlns:a16="http://schemas.microsoft.com/office/drawing/2014/main" id="{7B23162C-E378-2102-3735-BB0FB23A27F8}"/>
              </a:ext>
            </a:extLst>
          </p:cNvPr>
          <p:cNvSpPr txBox="1"/>
          <p:nvPr/>
        </p:nvSpPr>
        <p:spPr>
          <a:xfrm>
            <a:off x="462761" y="2818868"/>
            <a:ext cx="554744" cy="194286"/>
          </a:xfrm>
          <a:prstGeom prst="rect">
            <a:avLst/>
          </a:prstGeom>
        </p:spPr>
        <p:txBody>
          <a:bodyPr vert="horz" wrap="square" lIns="0" tIns="9527" rIns="0" bIns="0" rtlCol="0">
            <a:spAutoFit/>
          </a:bodyPr>
          <a:lstStyle/>
          <a:p>
            <a:pPr marL="9528">
              <a:spcBef>
                <a:spcPts val="75"/>
              </a:spcBef>
            </a:pPr>
            <a:r>
              <a:rPr sz="1200" dirty="0">
                <a:cs typeface="Arial Unicode MS"/>
              </a:rPr>
              <a:t>TODAY</a:t>
            </a:r>
          </a:p>
        </p:txBody>
      </p:sp>
      <p:sp>
        <p:nvSpPr>
          <p:cNvPr id="35" name="object 16">
            <a:extLst>
              <a:ext uri="{FF2B5EF4-FFF2-40B4-BE49-F238E27FC236}">
                <a16:creationId xmlns:a16="http://schemas.microsoft.com/office/drawing/2014/main" id="{E346D212-50F6-E210-8158-4B4AC5DD9C88}"/>
              </a:ext>
            </a:extLst>
          </p:cNvPr>
          <p:cNvSpPr txBox="1"/>
          <p:nvPr/>
        </p:nvSpPr>
        <p:spPr>
          <a:xfrm>
            <a:off x="3340511" y="4869801"/>
            <a:ext cx="1244402" cy="194286"/>
          </a:xfrm>
          <a:prstGeom prst="rect">
            <a:avLst/>
          </a:prstGeom>
        </p:spPr>
        <p:txBody>
          <a:bodyPr vert="horz" wrap="square" lIns="0" tIns="9527" rIns="0" bIns="0" rtlCol="0">
            <a:spAutoFit/>
          </a:bodyPr>
          <a:lstStyle/>
          <a:p>
            <a:pPr marL="9528">
              <a:spcBef>
                <a:spcPts val="75"/>
              </a:spcBef>
            </a:pPr>
            <a:r>
              <a:rPr sz="1200" b="1" dirty="0">
                <a:latin typeface="+mj-lt"/>
                <a:cs typeface="Arial"/>
              </a:rPr>
              <a:t>Private college</a:t>
            </a:r>
          </a:p>
        </p:txBody>
      </p:sp>
      <p:sp>
        <p:nvSpPr>
          <p:cNvPr id="36" name="object 17">
            <a:extLst>
              <a:ext uri="{FF2B5EF4-FFF2-40B4-BE49-F238E27FC236}">
                <a16:creationId xmlns:a16="http://schemas.microsoft.com/office/drawing/2014/main" id="{BBC54D5E-2EC7-003C-2DFE-3EF0B97F41A3}"/>
              </a:ext>
            </a:extLst>
          </p:cNvPr>
          <p:cNvSpPr txBox="1"/>
          <p:nvPr/>
        </p:nvSpPr>
        <p:spPr>
          <a:xfrm>
            <a:off x="1281618" y="4869802"/>
            <a:ext cx="1880191" cy="194286"/>
          </a:xfrm>
          <a:prstGeom prst="rect">
            <a:avLst/>
          </a:prstGeom>
        </p:spPr>
        <p:txBody>
          <a:bodyPr vert="horz" wrap="square" lIns="0" tIns="9527" rIns="0" bIns="0" rtlCol="0">
            <a:spAutoFit/>
          </a:bodyPr>
          <a:lstStyle/>
          <a:p>
            <a:pPr marL="9528">
              <a:spcBef>
                <a:spcPts val="75"/>
              </a:spcBef>
            </a:pPr>
            <a:r>
              <a:rPr sz="1200" b="1" dirty="0">
                <a:latin typeface="+mj-lt"/>
                <a:cs typeface="Arial"/>
              </a:rPr>
              <a:t>Public college (in-state)</a:t>
            </a:r>
            <a:endParaRPr sz="1200" dirty="0">
              <a:latin typeface="+mj-lt"/>
              <a:cs typeface="Arial"/>
            </a:endParaRPr>
          </a:p>
        </p:txBody>
      </p:sp>
      <p:sp>
        <p:nvSpPr>
          <p:cNvPr id="37" name="Oval 36">
            <a:extLst>
              <a:ext uri="{FF2B5EF4-FFF2-40B4-BE49-F238E27FC236}">
                <a16:creationId xmlns:a16="http://schemas.microsoft.com/office/drawing/2014/main" id="{DA31B775-D180-3502-9CE7-36815436B4DC}"/>
              </a:ext>
            </a:extLst>
          </p:cNvPr>
          <p:cNvSpPr/>
          <p:nvPr/>
        </p:nvSpPr>
        <p:spPr>
          <a:xfrm>
            <a:off x="1169438" y="4941638"/>
            <a:ext cx="50667" cy="50667"/>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3BA49CC2-943C-72CB-73D8-EF3F0166CCA1}"/>
              </a:ext>
            </a:extLst>
          </p:cNvPr>
          <p:cNvSpPr/>
          <p:nvPr/>
        </p:nvSpPr>
        <p:spPr>
          <a:xfrm>
            <a:off x="3225827" y="4941638"/>
            <a:ext cx="50667" cy="50667"/>
          </a:xfrm>
          <a:prstGeom prst="ellipse">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bject 42">
            <a:extLst>
              <a:ext uri="{FF2B5EF4-FFF2-40B4-BE49-F238E27FC236}">
                <a16:creationId xmlns:a16="http://schemas.microsoft.com/office/drawing/2014/main" id="{F110691B-F025-458A-FD58-C9D36048C1CE}"/>
              </a:ext>
            </a:extLst>
          </p:cNvPr>
          <p:cNvSpPr txBox="1"/>
          <p:nvPr/>
        </p:nvSpPr>
        <p:spPr>
          <a:xfrm>
            <a:off x="5399002" y="4222340"/>
            <a:ext cx="3050169" cy="841579"/>
          </a:xfrm>
          <a:prstGeom prst="rect">
            <a:avLst/>
          </a:prstGeom>
        </p:spPr>
        <p:txBody>
          <a:bodyPr vert="horz" wrap="square" lIns="0" tIns="10480" rIns="0" bIns="0" rtlCol="0">
            <a:spAutoFit/>
          </a:bodyPr>
          <a:lstStyle/>
          <a:p>
            <a:pPr marL="11909" marR="3811">
              <a:spcBef>
                <a:spcPts val="60"/>
              </a:spcBef>
            </a:pPr>
            <a:r>
              <a:rPr lang="en-US" sz="1350" dirty="0">
                <a:cs typeface="Source Sans Pro Light"/>
              </a:rPr>
              <a:t>Student borrowers pay an average of </a:t>
            </a:r>
            <a:r>
              <a:rPr lang="en-US" sz="1350" b="1" dirty="0">
                <a:cs typeface="Source Sans Pro Light"/>
              </a:rPr>
              <a:t>$1,898 </a:t>
            </a:r>
            <a:r>
              <a:rPr lang="en-US" sz="1350" dirty="0">
                <a:cs typeface="Source Sans Pro Light"/>
              </a:rPr>
              <a:t>in interest each year, and the average student borrower spends </a:t>
            </a:r>
            <a:br>
              <a:rPr lang="en-US" sz="1350" dirty="0">
                <a:cs typeface="Source Sans Pro Light"/>
              </a:rPr>
            </a:br>
            <a:r>
              <a:rPr lang="en-US" sz="1350" b="1" dirty="0">
                <a:cs typeface="Source Sans Pro Light"/>
              </a:rPr>
              <a:t>20 years</a:t>
            </a:r>
            <a:r>
              <a:rPr lang="en-US" sz="1350" dirty="0">
                <a:cs typeface="Source Sans Pro Light"/>
              </a:rPr>
              <a:t> paying off their loans.</a:t>
            </a:r>
          </a:p>
        </p:txBody>
      </p:sp>
      <p:pic>
        <p:nvPicPr>
          <p:cNvPr id="41" name="Picture 40" descr="A person writing on a notebook&#10;&#10;Description automatically generated">
            <a:extLst>
              <a:ext uri="{FF2B5EF4-FFF2-40B4-BE49-F238E27FC236}">
                <a16:creationId xmlns:a16="http://schemas.microsoft.com/office/drawing/2014/main" id="{430E34D6-E976-C8A6-F424-81A2EE9EF4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9001" y="2151283"/>
            <a:ext cx="3050176" cy="2035039"/>
          </a:xfrm>
          <a:prstGeom prst="rect">
            <a:avLst/>
          </a:prstGeom>
        </p:spPr>
      </p:pic>
      <p:sp>
        <p:nvSpPr>
          <p:cNvPr id="2" name="Text Placeholder 13">
            <a:extLst>
              <a:ext uri="{FF2B5EF4-FFF2-40B4-BE49-F238E27FC236}">
                <a16:creationId xmlns:a16="http://schemas.microsoft.com/office/drawing/2014/main" id="{B3F4436B-9222-ED5A-01D9-F2AFB3DF7416}"/>
              </a:ext>
            </a:extLst>
          </p:cNvPr>
          <p:cNvSpPr txBox="1">
            <a:spLocks/>
          </p:cNvSpPr>
          <p:nvPr/>
        </p:nvSpPr>
        <p:spPr bwMode="gray">
          <a:xfrm>
            <a:off x="274320" y="6266375"/>
            <a:ext cx="8503920" cy="276999"/>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000000"/>
                </a:solidFill>
                <a:ea typeface="ＭＳ Ｐゴシック" charset="0"/>
              </a:rPr>
              <a:t>This chart is for illustrative purposes only and does not reflect the performance of any Franklin Templeton fund. </a:t>
            </a:r>
          </a:p>
          <a:p>
            <a:r>
              <a:rPr lang="en-US" dirty="0">
                <a:solidFill>
                  <a:srgbClr val="000000"/>
                </a:solidFill>
                <a:ea typeface="ＭＳ Ｐゴシック" charset="0"/>
              </a:rPr>
              <a:t>Sources: educationdata.org, Franklin Templeton College Planning calculator.</a:t>
            </a:r>
          </a:p>
        </p:txBody>
      </p:sp>
    </p:spTree>
    <p:custDataLst>
      <p:tags r:id="rId1"/>
    </p:custDataLst>
    <p:extLst>
      <p:ext uri="{BB962C8B-B14F-4D97-AF65-F5344CB8AC3E}">
        <p14:creationId xmlns:p14="http://schemas.microsoft.com/office/powerpoint/2010/main" val="337355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12">
            <a:extLst>
              <a:ext uri="{FF2B5EF4-FFF2-40B4-BE49-F238E27FC236}">
                <a16:creationId xmlns:a16="http://schemas.microsoft.com/office/drawing/2014/main" id="{890E4151-B1E1-EF6E-92D4-7F9755596E08}"/>
              </a:ext>
            </a:extLst>
          </p:cNvPr>
          <p:cNvSpPr/>
          <p:nvPr/>
        </p:nvSpPr>
        <p:spPr>
          <a:xfrm>
            <a:off x="4572000" y="1684900"/>
            <a:ext cx="34298" cy="3488201"/>
          </a:xfrm>
          <a:custGeom>
            <a:avLst/>
            <a:gdLst/>
            <a:ahLst/>
            <a:cxnLst/>
            <a:rect l="l" t="t" r="r" b="b"/>
            <a:pathLst>
              <a:path h="3698240">
                <a:moveTo>
                  <a:pt x="0" y="3697770"/>
                </a:moveTo>
                <a:lnTo>
                  <a:pt x="0" y="0"/>
                </a:lnTo>
              </a:path>
            </a:pathLst>
          </a:custGeom>
          <a:ln w="6350">
            <a:solidFill>
              <a:schemeClr val="accent1"/>
            </a:solidFill>
          </a:ln>
        </p:spPr>
        <p:txBody>
          <a:bodyPr wrap="square" lIns="0" tIns="0" rIns="0" bIns="0" rtlCol="0"/>
          <a:lstStyle/>
          <a:p>
            <a:endParaRPr sz="1350"/>
          </a:p>
        </p:txBody>
      </p:sp>
      <p:sp>
        <p:nvSpPr>
          <p:cNvPr id="33" name="object 17">
            <a:extLst>
              <a:ext uri="{FF2B5EF4-FFF2-40B4-BE49-F238E27FC236}">
                <a16:creationId xmlns:a16="http://schemas.microsoft.com/office/drawing/2014/main" id="{442EEE30-0FEC-6B40-5D8C-7D19055F5DF6}"/>
              </a:ext>
            </a:extLst>
          </p:cNvPr>
          <p:cNvSpPr/>
          <p:nvPr/>
        </p:nvSpPr>
        <p:spPr>
          <a:xfrm flipV="1">
            <a:off x="799118" y="3428999"/>
            <a:ext cx="7545765" cy="34298"/>
          </a:xfrm>
          <a:custGeom>
            <a:avLst/>
            <a:gdLst/>
            <a:ahLst/>
            <a:cxnLst/>
            <a:rect l="l" t="t" r="r" b="b"/>
            <a:pathLst>
              <a:path w="7525384">
                <a:moveTo>
                  <a:pt x="0" y="0"/>
                </a:moveTo>
                <a:lnTo>
                  <a:pt x="7524788" y="0"/>
                </a:lnTo>
              </a:path>
            </a:pathLst>
          </a:custGeom>
          <a:ln w="6350">
            <a:solidFill>
              <a:schemeClr val="accent1"/>
            </a:solidFill>
          </a:ln>
        </p:spPr>
        <p:txBody>
          <a:bodyPr wrap="square" lIns="0" tIns="0" rIns="0" bIns="0" rtlCol="0"/>
          <a:lstStyle/>
          <a:p>
            <a:endParaRPr sz="1350"/>
          </a:p>
        </p:txBody>
      </p:sp>
      <p:sp>
        <p:nvSpPr>
          <p:cNvPr id="35" name="object 40">
            <a:extLst>
              <a:ext uri="{FF2B5EF4-FFF2-40B4-BE49-F238E27FC236}">
                <a16:creationId xmlns:a16="http://schemas.microsoft.com/office/drawing/2014/main" id="{281FDBF0-5442-223D-0ABB-0DEFCA7B4485}"/>
              </a:ext>
            </a:extLst>
          </p:cNvPr>
          <p:cNvSpPr txBox="1"/>
          <p:nvPr/>
        </p:nvSpPr>
        <p:spPr>
          <a:xfrm>
            <a:off x="954574" y="2432060"/>
            <a:ext cx="466440" cy="193325"/>
          </a:xfrm>
          <a:prstGeom prst="rect">
            <a:avLst/>
          </a:prstGeom>
        </p:spPr>
        <p:txBody>
          <a:bodyPr vert="horz" wrap="square" lIns="0" tIns="8575" rIns="0" bIns="0" rtlCol="0">
            <a:spAutoFit/>
          </a:bodyPr>
          <a:lstStyle/>
          <a:p>
            <a:pPr marL="9528">
              <a:spcBef>
                <a:spcPts val="68"/>
              </a:spcBef>
            </a:pPr>
            <a:r>
              <a:rPr lang="en-US" sz="1200" spc="-8" dirty="0">
                <a:cs typeface="Source Sans Pro Light"/>
              </a:rPr>
              <a:t>$833B</a:t>
            </a:r>
            <a:endParaRPr sz="1200" dirty="0">
              <a:cs typeface="Source Sans Pro Light"/>
            </a:endParaRPr>
          </a:p>
        </p:txBody>
      </p:sp>
      <p:pic>
        <p:nvPicPr>
          <p:cNvPr id="39" name="Graphic 38">
            <a:extLst>
              <a:ext uri="{FF2B5EF4-FFF2-40B4-BE49-F238E27FC236}">
                <a16:creationId xmlns:a16="http://schemas.microsoft.com/office/drawing/2014/main" id="{2531146B-4F8C-16DC-C91E-A1C614E6ED2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4865130" y="3927720"/>
            <a:ext cx="1047165" cy="1047165"/>
          </a:xfrm>
          <a:prstGeom prst="rect">
            <a:avLst/>
          </a:prstGeom>
        </p:spPr>
      </p:pic>
      <p:sp>
        <p:nvSpPr>
          <p:cNvPr id="42" name="object 42">
            <a:extLst>
              <a:ext uri="{FF2B5EF4-FFF2-40B4-BE49-F238E27FC236}">
                <a16:creationId xmlns:a16="http://schemas.microsoft.com/office/drawing/2014/main" id="{873102E6-6025-F073-F302-811578406A46}"/>
              </a:ext>
            </a:extLst>
          </p:cNvPr>
          <p:cNvSpPr txBox="1"/>
          <p:nvPr/>
        </p:nvSpPr>
        <p:spPr>
          <a:xfrm>
            <a:off x="6171661" y="2163803"/>
            <a:ext cx="2168289" cy="426081"/>
          </a:xfrm>
          <a:prstGeom prst="rect">
            <a:avLst/>
          </a:prstGeom>
        </p:spPr>
        <p:txBody>
          <a:bodyPr vert="horz" wrap="square" lIns="0" tIns="10480" rIns="0" bIns="0" rtlCol="0">
            <a:spAutoFit/>
          </a:bodyPr>
          <a:lstStyle/>
          <a:p>
            <a:pPr marL="11909" marR="3811">
              <a:spcBef>
                <a:spcPts val="60"/>
              </a:spcBef>
            </a:pPr>
            <a:r>
              <a:rPr lang="en-US" sz="1350" dirty="0">
                <a:cs typeface="Source Sans Pro Light"/>
              </a:rPr>
              <a:t>Of total federal financial aid, loans comprise 69%</a:t>
            </a:r>
          </a:p>
        </p:txBody>
      </p:sp>
      <p:sp>
        <p:nvSpPr>
          <p:cNvPr id="9" name="object 40">
            <a:extLst>
              <a:ext uri="{FF2B5EF4-FFF2-40B4-BE49-F238E27FC236}">
                <a16:creationId xmlns:a16="http://schemas.microsoft.com/office/drawing/2014/main" id="{20912D48-20B0-2E34-9632-2601EAF3D163}"/>
              </a:ext>
            </a:extLst>
          </p:cNvPr>
          <p:cNvSpPr txBox="1"/>
          <p:nvPr/>
        </p:nvSpPr>
        <p:spPr>
          <a:xfrm>
            <a:off x="1632094" y="2012832"/>
            <a:ext cx="405367" cy="193325"/>
          </a:xfrm>
          <a:prstGeom prst="rect">
            <a:avLst/>
          </a:prstGeom>
        </p:spPr>
        <p:txBody>
          <a:bodyPr vert="horz" wrap="square" lIns="0" tIns="8575" rIns="0" bIns="0" rtlCol="0">
            <a:spAutoFit/>
          </a:bodyPr>
          <a:lstStyle/>
          <a:p>
            <a:pPr marL="9528">
              <a:spcBef>
                <a:spcPts val="68"/>
              </a:spcBef>
            </a:pPr>
            <a:r>
              <a:rPr lang="en-US" sz="1200" spc="-8" dirty="0">
                <a:cs typeface="Source Sans Pro Light"/>
              </a:rPr>
              <a:t>$1.7T</a:t>
            </a:r>
            <a:endParaRPr sz="1200" dirty="0">
              <a:cs typeface="Source Sans Pro Light"/>
            </a:endParaRPr>
          </a:p>
        </p:txBody>
      </p:sp>
      <p:sp>
        <p:nvSpPr>
          <p:cNvPr id="6" name="object 42">
            <a:extLst>
              <a:ext uri="{FF2B5EF4-FFF2-40B4-BE49-F238E27FC236}">
                <a16:creationId xmlns:a16="http://schemas.microsoft.com/office/drawing/2014/main" id="{260C4951-5D9C-F333-7CD5-797B431A3BBD}"/>
              </a:ext>
            </a:extLst>
          </p:cNvPr>
          <p:cNvSpPr txBox="1"/>
          <p:nvPr/>
        </p:nvSpPr>
        <p:spPr>
          <a:xfrm>
            <a:off x="6171660" y="2618755"/>
            <a:ext cx="2168289" cy="633830"/>
          </a:xfrm>
          <a:prstGeom prst="rect">
            <a:avLst/>
          </a:prstGeom>
        </p:spPr>
        <p:txBody>
          <a:bodyPr vert="horz" wrap="square" lIns="0" tIns="10480" rIns="0" bIns="0" rtlCol="0">
            <a:spAutoFit/>
          </a:bodyPr>
          <a:lstStyle/>
          <a:p>
            <a:pPr marL="11909" marR="3811">
              <a:spcBef>
                <a:spcPts val="60"/>
              </a:spcBef>
            </a:pPr>
            <a:r>
              <a:rPr lang="en-US" sz="1350" dirty="0">
                <a:cs typeface="Source Sans Pro Light"/>
              </a:rPr>
              <a:t>Federal financial aid (total) has decreased by 25% over last 10 years</a:t>
            </a:r>
          </a:p>
        </p:txBody>
      </p:sp>
      <p:sp>
        <p:nvSpPr>
          <p:cNvPr id="7" name="object 42">
            <a:extLst>
              <a:ext uri="{FF2B5EF4-FFF2-40B4-BE49-F238E27FC236}">
                <a16:creationId xmlns:a16="http://schemas.microsoft.com/office/drawing/2014/main" id="{D0F9E0C3-2C7E-BA62-CD2F-00A97DF90284}"/>
              </a:ext>
            </a:extLst>
          </p:cNvPr>
          <p:cNvSpPr txBox="1"/>
          <p:nvPr/>
        </p:nvSpPr>
        <p:spPr>
          <a:xfrm>
            <a:off x="4762373" y="1623073"/>
            <a:ext cx="3582508" cy="426081"/>
          </a:xfrm>
          <a:prstGeom prst="rect">
            <a:avLst/>
          </a:prstGeom>
        </p:spPr>
        <p:txBody>
          <a:bodyPr vert="horz" wrap="square" lIns="0" tIns="10480" rIns="0" bIns="0" rtlCol="0">
            <a:spAutoFit/>
          </a:bodyPr>
          <a:lstStyle/>
          <a:p>
            <a:pPr marL="11909" marR="3811">
              <a:spcBef>
                <a:spcPts val="60"/>
              </a:spcBef>
            </a:pPr>
            <a:r>
              <a:rPr lang="en-US" sz="1350" b="1" dirty="0">
                <a:solidFill>
                  <a:srgbClr val="3769FF"/>
                </a:solidFill>
                <a:cs typeface="Source Sans Pro Light"/>
              </a:rPr>
              <a:t>Federal financial aid has decreased and is predominantly loans</a:t>
            </a:r>
          </a:p>
        </p:txBody>
      </p:sp>
      <p:graphicFrame>
        <p:nvGraphicFramePr>
          <p:cNvPr id="19" name="Chart 18">
            <a:extLst>
              <a:ext uri="{FF2B5EF4-FFF2-40B4-BE49-F238E27FC236}">
                <a16:creationId xmlns:a16="http://schemas.microsoft.com/office/drawing/2014/main" id="{2C25F00F-2396-93C7-8456-17D29E2AF0E5}"/>
              </a:ext>
            </a:extLst>
          </p:cNvPr>
          <p:cNvGraphicFramePr/>
          <p:nvPr/>
        </p:nvGraphicFramePr>
        <p:xfrm>
          <a:off x="4738033" y="2176547"/>
          <a:ext cx="1301891" cy="1125166"/>
        </p:xfrm>
        <a:graphic>
          <a:graphicData uri="http://schemas.openxmlformats.org/drawingml/2006/chart">
            <c:chart xmlns:c="http://schemas.openxmlformats.org/drawingml/2006/chart" xmlns:r="http://schemas.openxmlformats.org/officeDocument/2006/relationships" r:id="rId6"/>
          </a:graphicData>
        </a:graphic>
      </p:graphicFrame>
      <p:sp>
        <p:nvSpPr>
          <p:cNvPr id="21" name="object 42">
            <a:extLst>
              <a:ext uri="{FF2B5EF4-FFF2-40B4-BE49-F238E27FC236}">
                <a16:creationId xmlns:a16="http://schemas.microsoft.com/office/drawing/2014/main" id="{68FAB08A-F436-C78F-01CE-B2971FB60560}"/>
              </a:ext>
            </a:extLst>
          </p:cNvPr>
          <p:cNvSpPr txBox="1"/>
          <p:nvPr/>
        </p:nvSpPr>
        <p:spPr>
          <a:xfrm>
            <a:off x="4762373" y="3543540"/>
            <a:ext cx="3582508" cy="218332"/>
          </a:xfrm>
          <a:prstGeom prst="rect">
            <a:avLst/>
          </a:prstGeom>
        </p:spPr>
        <p:txBody>
          <a:bodyPr vert="horz" wrap="square" lIns="0" tIns="10480" rIns="0" bIns="0" rtlCol="0">
            <a:spAutoFit/>
          </a:bodyPr>
          <a:lstStyle/>
          <a:p>
            <a:pPr marL="11909" marR="3811">
              <a:spcBef>
                <a:spcPts val="60"/>
              </a:spcBef>
            </a:pPr>
            <a:r>
              <a:rPr lang="en-US" sz="1350" b="1" dirty="0">
                <a:solidFill>
                  <a:srgbClr val="3769FF"/>
                </a:solidFill>
                <a:cs typeface="Source Sans Pro Light"/>
              </a:rPr>
              <a:t>College education pays off for most</a:t>
            </a:r>
          </a:p>
        </p:txBody>
      </p:sp>
      <p:sp>
        <p:nvSpPr>
          <p:cNvPr id="22" name="object 42">
            <a:extLst>
              <a:ext uri="{FF2B5EF4-FFF2-40B4-BE49-F238E27FC236}">
                <a16:creationId xmlns:a16="http://schemas.microsoft.com/office/drawing/2014/main" id="{6DCD7567-0FAD-199C-26D3-CB426FAECB38}"/>
              </a:ext>
            </a:extLst>
          </p:cNvPr>
          <p:cNvSpPr txBox="1"/>
          <p:nvPr/>
        </p:nvSpPr>
        <p:spPr>
          <a:xfrm>
            <a:off x="6171129" y="4091754"/>
            <a:ext cx="2168820" cy="841579"/>
          </a:xfrm>
          <a:prstGeom prst="rect">
            <a:avLst/>
          </a:prstGeom>
        </p:spPr>
        <p:txBody>
          <a:bodyPr vert="horz" wrap="square" lIns="0" tIns="10480" rIns="0" bIns="0" rtlCol="0">
            <a:spAutoFit/>
          </a:bodyPr>
          <a:lstStyle/>
          <a:p>
            <a:pPr marL="11909" marR="3811">
              <a:spcBef>
                <a:spcPts val="60"/>
              </a:spcBef>
            </a:pPr>
            <a:r>
              <a:rPr lang="en-US" sz="1350" dirty="0">
                <a:cs typeface="Source Sans Pro Light"/>
              </a:rPr>
              <a:t>College grads earn more — on average $29k more per year than high school graduates</a:t>
            </a:r>
          </a:p>
        </p:txBody>
      </p:sp>
      <p:graphicFrame>
        <p:nvGraphicFramePr>
          <p:cNvPr id="25" name="Chart 24">
            <a:extLst>
              <a:ext uri="{FF2B5EF4-FFF2-40B4-BE49-F238E27FC236}">
                <a16:creationId xmlns:a16="http://schemas.microsoft.com/office/drawing/2014/main" id="{D76A60AB-4F4A-584D-077A-986A058873DF}"/>
              </a:ext>
            </a:extLst>
          </p:cNvPr>
          <p:cNvGraphicFramePr/>
          <p:nvPr/>
        </p:nvGraphicFramePr>
        <p:xfrm>
          <a:off x="744162" y="1943745"/>
          <a:ext cx="1529230" cy="1393240"/>
        </p:xfrm>
        <a:graphic>
          <a:graphicData uri="http://schemas.openxmlformats.org/drawingml/2006/chart">
            <c:chart xmlns:c="http://schemas.openxmlformats.org/drawingml/2006/chart" xmlns:r="http://schemas.openxmlformats.org/officeDocument/2006/relationships" r:id="rId7"/>
          </a:graphicData>
        </a:graphic>
      </p:graphicFrame>
      <p:sp>
        <p:nvSpPr>
          <p:cNvPr id="26" name="object 42">
            <a:extLst>
              <a:ext uri="{FF2B5EF4-FFF2-40B4-BE49-F238E27FC236}">
                <a16:creationId xmlns:a16="http://schemas.microsoft.com/office/drawing/2014/main" id="{ACE72CDF-D2DF-CD25-D3B0-2CF833B11199}"/>
              </a:ext>
            </a:extLst>
          </p:cNvPr>
          <p:cNvSpPr txBox="1"/>
          <p:nvPr/>
        </p:nvSpPr>
        <p:spPr>
          <a:xfrm>
            <a:off x="799120" y="1623073"/>
            <a:ext cx="3641143" cy="218332"/>
          </a:xfrm>
          <a:prstGeom prst="rect">
            <a:avLst/>
          </a:prstGeom>
        </p:spPr>
        <p:txBody>
          <a:bodyPr vert="horz" wrap="square" lIns="0" tIns="10480" rIns="0" bIns="0" rtlCol="0">
            <a:spAutoFit/>
          </a:bodyPr>
          <a:lstStyle/>
          <a:p>
            <a:pPr marL="11909" marR="3811">
              <a:spcBef>
                <a:spcPts val="60"/>
              </a:spcBef>
            </a:pPr>
            <a:r>
              <a:rPr lang="en-US" sz="1350" b="1" dirty="0">
                <a:solidFill>
                  <a:srgbClr val="3769FF"/>
                </a:solidFill>
                <a:cs typeface="Source Sans Pro Light"/>
              </a:rPr>
              <a:t>Student debt has exploded</a:t>
            </a:r>
          </a:p>
        </p:txBody>
      </p:sp>
      <p:sp>
        <p:nvSpPr>
          <p:cNvPr id="27" name="object 42">
            <a:extLst>
              <a:ext uri="{FF2B5EF4-FFF2-40B4-BE49-F238E27FC236}">
                <a16:creationId xmlns:a16="http://schemas.microsoft.com/office/drawing/2014/main" id="{5A8FE453-9646-C901-453B-8DDA69E61339}"/>
              </a:ext>
            </a:extLst>
          </p:cNvPr>
          <p:cNvSpPr txBox="1"/>
          <p:nvPr/>
        </p:nvSpPr>
        <p:spPr>
          <a:xfrm>
            <a:off x="2271974" y="2285801"/>
            <a:ext cx="2168289" cy="426081"/>
          </a:xfrm>
          <a:prstGeom prst="rect">
            <a:avLst/>
          </a:prstGeom>
        </p:spPr>
        <p:txBody>
          <a:bodyPr vert="horz" wrap="square" lIns="0" tIns="10480" rIns="0" bIns="0" rtlCol="0">
            <a:spAutoFit/>
          </a:bodyPr>
          <a:lstStyle/>
          <a:p>
            <a:pPr marL="11909" marR="3811">
              <a:spcBef>
                <a:spcPts val="60"/>
              </a:spcBef>
            </a:pPr>
            <a:r>
              <a:rPr lang="en-US" sz="1350" dirty="0">
                <a:cs typeface="Source Sans Pro Light"/>
              </a:rPr>
              <a:t>Growth in student debt over last decade</a:t>
            </a:r>
          </a:p>
        </p:txBody>
      </p:sp>
      <p:sp>
        <p:nvSpPr>
          <p:cNvPr id="28" name="object 42">
            <a:extLst>
              <a:ext uri="{FF2B5EF4-FFF2-40B4-BE49-F238E27FC236}">
                <a16:creationId xmlns:a16="http://schemas.microsoft.com/office/drawing/2014/main" id="{24B9AEE2-55B0-D768-DC15-D7407FF8592B}"/>
              </a:ext>
            </a:extLst>
          </p:cNvPr>
          <p:cNvSpPr txBox="1"/>
          <p:nvPr/>
        </p:nvSpPr>
        <p:spPr>
          <a:xfrm>
            <a:off x="799118" y="3543539"/>
            <a:ext cx="3582508" cy="218332"/>
          </a:xfrm>
          <a:prstGeom prst="rect">
            <a:avLst/>
          </a:prstGeom>
        </p:spPr>
        <p:txBody>
          <a:bodyPr vert="horz" wrap="square" lIns="0" tIns="10480" rIns="0" bIns="0" rtlCol="0">
            <a:spAutoFit/>
          </a:bodyPr>
          <a:lstStyle/>
          <a:p>
            <a:pPr marL="11909" marR="3811">
              <a:spcBef>
                <a:spcPts val="60"/>
              </a:spcBef>
            </a:pPr>
            <a:r>
              <a:rPr lang="en-US" sz="1350" b="1" dirty="0">
                <a:solidFill>
                  <a:srgbClr val="3769FF"/>
                </a:solidFill>
                <a:cs typeface="Source Sans Pro Light"/>
              </a:rPr>
              <a:t>Cost of college can exceed $60k annually</a:t>
            </a:r>
          </a:p>
        </p:txBody>
      </p:sp>
      <p:graphicFrame>
        <p:nvGraphicFramePr>
          <p:cNvPr id="29" name="Chart 28">
            <a:extLst>
              <a:ext uri="{FF2B5EF4-FFF2-40B4-BE49-F238E27FC236}">
                <a16:creationId xmlns:a16="http://schemas.microsoft.com/office/drawing/2014/main" id="{0EA63BBA-D9CD-8A2F-5510-DA0C156605F0}"/>
              </a:ext>
            </a:extLst>
          </p:cNvPr>
          <p:cNvGraphicFramePr/>
          <p:nvPr/>
        </p:nvGraphicFramePr>
        <p:xfrm>
          <a:off x="762312" y="3863297"/>
          <a:ext cx="1529230" cy="1393240"/>
        </p:xfrm>
        <a:graphic>
          <a:graphicData uri="http://schemas.openxmlformats.org/drawingml/2006/chart">
            <c:chart xmlns:c="http://schemas.openxmlformats.org/drawingml/2006/chart" xmlns:r="http://schemas.openxmlformats.org/officeDocument/2006/relationships" r:id="rId8"/>
          </a:graphicData>
        </a:graphic>
      </p:graphicFrame>
      <p:sp>
        <p:nvSpPr>
          <p:cNvPr id="31" name="object 40">
            <a:extLst>
              <a:ext uri="{FF2B5EF4-FFF2-40B4-BE49-F238E27FC236}">
                <a16:creationId xmlns:a16="http://schemas.microsoft.com/office/drawing/2014/main" id="{33B76265-2CC2-09DF-ECCF-AAB25DC5AA02}"/>
              </a:ext>
            </a:extLst>
          </p:cNvPr>
          <p:cNvSpPr txBox="1"/>
          <p:nvPr/>
        </p:nvSpPr>
        <p:spPr>
          <a:xfrm>
            <a:off x="925694" y="3894354"/>
            <a:ext cx="628395" cy="193325"/>
          </a:xfrm>
          <a:prstGeom prst="rect">
            <a:avLst/>
          </a:prstGeom>
        </p:spPr>
        <p:txBody>
          <a:bodyPr vert="horz" wrap="square" lIns="0" tIns="8575" rIns="0" bIns="0" rtlCol="0">
            <a:spAutoFit/>
          </a:bodyPr>
          <a:lstStyle/>
          <a:p>
            <a:pPr marL="9528">
              <a:spcBef>
                <a:spcPts val="68"/>
              </a:spcBef>
            </a:pPr>
            <a:r>
              <a:rPr lang="en-US" sz="1200" spc="-8" dirty="0">
                <a:cs typeface="Source Sans Pro Light"/>
              </a:rPr>
              <a:t>$60,420</a:t>
            </a:r>
            <a:endParaRPr sz="1200" dirty="0">
              <a:cs typeface="Source Sans Pro Light"/>
            </a:endParaRPr>
          </a:p>
        </p:txBody>
      </p:sp>
      <p:sp>
        <p:nvSpPr>
          <p:cNvPr id="37" name="object 40">
            <a:extLst>
              <a:ext uri="{FF2B5EF4-FFF2-40B4-BE49-F238E27FC236}">
                <a16:creationId xmlns:a16="http://schemas.microsoft.com/office/drawing/2014/main" id="{D4046D55-DA2C-C66F-D309-20EC583299C4}"/>
              </a:ext>
            </a:extLst>
          </p:cNvPr>
          <p:cNvSpPr txBox="1"/>
          <p:nvPr/>
        </p:nvSpPr>
        <p:spPr>
          <a:xfrm>
            <a:off x="1572986" y="4291083"/>
            <a:ext cx="652688" cy="193325"/>
          </a:xfrm>
          <a:prstGeom prst="rect">
            <a:avLst/>
          </a:prstGeom>
        </p:spPr>
        <p:txBody>
          <a:bodyPr vert="horz" wrap="square" lIns="0" tIns="8575" rIns="0" bIns="0" rtlCol="0">
            <a:spAutoFit/>
          </a:bodyPr>
          <a:lstStyle/>
          <a:p>
            <a:pPr marL="9528">
              <a:spcBef>
                <a:spcPts val="68"/>
              </a:spcBef>
            </a:pPr>
            <a:r>
              <a:rPr lang="en-US" sz="1200" spc="-8" dirty="0">
                <a:cs typeface="Source Sans Pro Light"/>
              </a:rPr>
              <a:t>$28,840</a:t>
            </a:r>
            <a:endParaRPr sz="1200" dirty="0">
              <a:cs typeface="Source Sans Pro Light"/>
            </a:endParaRPr>
          </a:p>
        </p:txBody>
      </p:sp>
      <p:sp>
        <p:nvSpPr>
          <p:cNvPr id="41" name="object 42">
            <a:extLst>
              <a:ext uri="{FF2B5EF4-FFF2-40B4-BE49-F238E27FC236}">
                <a16:creationId xmlns:a16="http://schemas.microsoft.com/office/drawing/2014/main" id="{B754F92F-AD56-9751-910B-5C598C1A9BC4}"/>
              </a:ext>
            </a:extLst>
          </p:cNvPr>
          <p:cNvSpPr txBox="1"/>
          <p:nvPr/>
        </p:nvSpPr>
        <p:spPr>
          <a:xfrm>
            <a:off x="2291542" y="4133511"/>
            <a:ext cx="2168289" cy="633830"/>
          </a:xfrm>
          <a:prstGeom prst="rect">
            <a:avLst/>
          </a:prstGeom>
        </p:spPr>
        <p:txBody>
          <a:bodyPr vert="horz" wrap="square" lIns="0" tIns="10480" rIns="0" bIns="0" rtlCol="0">
            <a:spAutoFit/>
          </a:bodyPr>
          <a:lstStyle/>
          <a:p>
            <a:pPr marL="11909" marR="3811">
              <a:spcBef>
                <a:spcPts val="60"/>
              </a:spcBef>
            </a:pPr>
            <a:r>
              <a:rPr lang="en-US" sz="1350" dirty="0">
                <a:cs typeface="Source Sans Pro Light"/>
              </a:rPr>
              <a:t>Average private </a:t>
            </a:r>
            <a:br>
              <a:rPr lang="en-US" sz="1350" dirty="0">
                <a:cs typeface="Source Sans Pro Light"/>
              </a:rPr>
            </a:br>
            <a:r>
              <a:rPr lang="en-US" sz="1350" dirty="0">
                <a:cs typeface="Source Sans Pro Light"/>
              </a:rPr>
              <a:t>4-year college = $60,420, public in state = $28,840 </a:t>
            </a:r>
          </a:p>
        </p:txBody>
      </p:sp>
      <p:sp>
        <p:nvSpPr>
          <p:cNvPr id="2" name="Text Placeholder 13">
            <a:extLst>
              <a:ext uri="{FF2B5EF4-FFF2-40B4-BE49-F238E27FC236}">
                <a16:creationId xmlns:a16="http://schemas.microsoft.com/office/drawing/2014/main" id="{A197CAF4-5FAF-1545-3847-24E56CFCE07F}"/>
              </a:ext>
            </a:extLst>
          </p:cNvPr>
          <p:cNvSpPr txBox="1">
            <a:spLocks/>
          </p:cNvSpPr>
          <p:nvPr/>
        </p:nvSpPr>
        <p:spPr bwMode="gray">
          <a:xfrm>
            <a:off x="274320" y="6266375"/>
            <a:ext cx="8503920" cy="276999"/>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Sources: </a:t>
            </a:r>
            <a:r>
              <a:rPr lang="en-US" dirty="0">
                <a:cs typeface="Source Sans Pro Light"/>
              </a:rPr>
              <a:t>finaid.org;</a:t>
            </a:r>
            <a:r>
              <a:rPr lang="en-US" dirty="0"/>
              <a:t> </a:t>
            </a:r>
            <a:r>
              <a:rPr lang="en-US" dirty="0">
                <a:cs typeface="Source Sans Pro Light"/>
              </a:rPr>
              <a:t>College board, Trends in student aid, November 2023; College Board, Trends in College Pricing, November 2023, includes tuition, room &amp; board, and fees; (College Board, Education Pays, February 2023).</a:t>
            </a:r>
            <a:endParaRPr lang="en-US" dirty="0"/>
          </a:p>
        </p:txBody>
      </p:sp>
      <p:sp>
        <p:nvSpPr>
          <p:cNvPr id="5" name="Text Placeholder 3">
            <a:extLst>
              <a:ext uri="{FF2B5EF4-FFF2-40B4-BE49-F238E27FC236}">
                <a16:creationId xmlns:a16="http://schemas.microsoft.com/office/drawing/2014/main" id="{89ECB2D0-9839-F88F-955A-04D5FFE5AD73}"/>
              </a:ext>
            </a:extLst>
          </p:cNvPr>
          <p:cNvSpPr txBox="1">
            <a:spLocks/>
          </p:cNvSpPr>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1500" kern="1200">
                <a:solidFill>
                  <a:srgbClr val="595959"/>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Current college planning trends</a:t>
            </a:r>
          </a:p>
        </p:txBody>
      </p:sp>
    </p:spTree>
    <p:custDataLst>
      <p:tags r:id="rId1"/>
    </p:custDataLst>
    <p:extLst>
      <p:ext uri="{BB962C8B-B14F-4D97-AF65-F5344CB8AC3E}">
        <p14:creationId xmlns:p14="http://schemas.microsoft.com/office/powerpoint/2010/main" val="217082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B4766E-4324-42F2-963E-9D6A56F5594D}"/>
              </a:ext>
            </a:extLst>
          </p:cNvPr>
          <p:cNvSpPr>
            <a:spLocks noGrp="1"/>
          </p:cNvSpPr>
          <p:nvPr>
            <p:ph type="body" sz="quarter" idx="26"/>
          </p:nvPr>
        </p:nvSpPr>
        <p:spPr>
          <a:xfrm>
            <a:off x="274320" y="5712377"/>
            <a:ext cx="8503920" cy="830997"/>
          </a:xfrm>
        </p:spPr>
        <p:txBody>
          <a:bodyPr/>
          <a:lstStyle/>
          <a:p>
            <a:r>
              <a:rPr lang="en-US" dirty="0"/>
              <a:t>1. Source: U.S. Census Bureau, </a:t>
            </a:r>
            <a:r>
              <a:rPr lang="en-US" i="1" dirty="0"/>
              <a:t>Current Population Survey</a:t>
            </a:r>
            <a:r>
              <a:rPr lang="en-US" dirty="0"/>
              <a:t>, 202</a:t>
            </a:r>
            <a:r>
              <a:rPr lang="pl-PL"/>
              <a:t>3 </a:t>
            </a:r>
            <a:r>
              <a:rPr lang="en-US" dirty="0"/>
              <a:t>Annual Social and Economic Supplement.</a:t>
            </a:r>
            <a:br>
              <a:rPr lang="en-US" dirty="0"/>
            </a:br>
            <a:r>
              <a:rPr lang="en-US" dirty="0"/>
              <a:t>2. Bureau of Labor Statistics, May 2021 National Occupational Employment and Wage Estimates United States; Average of selected trade and vocational occupations (Plumbers, Roofers, Solar Installers, Electricians, Masons, Construction Equipment Operators, Painters, Iron Workers, Construction and Building Inspectors, Telecom Equipment Installers, Automotive Technicians, Power-Line Installers, Machinists, Flight Attendants, Truck Drivers, Locomotive Engineers and Operators, Computer Support Specialists, Database and Network Administrators, Software Developers, Art and Design Workers, Firefighters, Correctional Officers, Police Officers, Dental Hygienists, Dental Assistants.)</a:t>
            </a:r>
          </a:p>
          <a:p>
            <a:endParaRPr lang="en-US" dirty="0"/>
          </a:p>
        </p:txBody>
      </p:sp>
      <p:sp>
        <p:nvSpPr>
          <p:cNvPr id="8" name="Text Placeholder 7">
            <a:extLst>
              <a:ext uri="{FF2B5EF4-FFF2-40B4-BE49-F238E27FC236}">
                <a16:creationId xmlns:a16="http://schemas.microsoft.com/office/drawing/2014/main" id="{29C4DC74-9630-457A-AB6C-D0A2477D232F}"/>
              </a:ext>
            </a:extLst>
          </p:cNvPr>
          <p:cNvSpPr>
            <a:spLocks noGrp="1"/>
          </p:cNvSpPr>
          <p:nvPr>
            <p:ph type="body" sz="quarter" idx="32"/>
          </p:nvPr>
        </p:nvSpPr>
        <p:spPr/>
        <p:txBody>
          <a:bodyPr/>
          <a:lstStyle/>
          <a:p>
            <a:r>
              <a:rPr lang="en-US" sz="1800" dirty="0"/>
              <a:t>Average earnings in 2023</a:t>
            </a:r>
            <a:br>
              <a:rPr lang="en-US" sz="1800" dirty="0"/>
            </a:br>
            <a:r>
              <a:rPr lang="en-US" altLang="en-US" sz="1800" b="0" dirty="0">
                <a:solidFill>
                  <a:srgbClr val="767676"/>
                </a:solidFill>
              </a:rPr>
              <a:t>Based on level of education</a:t>
            </a:r>
            <a:r>
              <a:rPr lang="en-US" altLang="en-US" sz="1800" b="0" baseline="30000" dirty="0">
                <a:solidFill>
                  <a:srgbClr val="767676"/>
                </a:solidFill>
              </a:rPr>
              <a:t>1</a:t>
            </a:r>
          </a:p>
          <a:p>
            <a:endParaRPr lang="en-US" sz="1800" kern="0" dirty="0"/>
          </a:p>
        </p:txBody>
      </p:sp>
      <p:graphicFrame>
        <p:nvGraphicFramePr>
          <p:cNvPr id="6" name="Object 9">
            <a:extLst>
              <a:ext uri="{FF2B5EF4-FFF2-40B4-BE49-F238E27FC236}">
                <a16:creationId xmlns:a16="http://schemas.microsoft.com/office/drawing/2014/main" id="{1B5516EB-27BC-49D0-A416-034F8E6558A5}"/>
              </a:ext>
            </a:extLst>
          </p:cNvPr>
          <p:cNvGraphicFramePr>
            <a:graphicFrameLocks noGrp="1"/>
          </p:cNvGraphicFramePr>
          <p:nvPr>
            <p:ph sz="quarter" idx="27"/>
          </p:nvPr>
        </p:nvGraphicFramePr>
        <p:xfrm>
          <a:off x="274638" y="1736725"/>
          <a:ext cx="8594725" cy="384175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B9B219D-9B78-47F6-AF4F-1356B5B68A10}"/>
              </a:ext>
            </a:extLst>
          </p:cNvPr>
          <p:cNvSpPr txBox="1"/>
          <p:nvPr/>
        </p:nvSpPr>
        <p:spPr>
          <a:xfrm>
            <a:off x="5970463" y="5258850"/>
            <a:ext cx="274320" cy="215444"/>
          </a:xfrm>
          <a:prstGeom prst="rect">
            <a:avLst/>
          </a:prstGeom>
          <a:noFill/>
        </p:spPr>
        <p:txBody>
          <a:bodyPr wrap="square" rtlCol="0">
            <a:spAutoFit/>
          </a:bodyPr>
          <a:lstStyle/>
          <a:p>
            <a:pPr algn="l"/>
            <a:r>
              <a:rPr lang="en-US" sz="800" b="1" dirty="0"/>
              <a:t>2</a:t>
            </a:r>
          </a:p>
        </p:txBody>
      </p:sp>
    </p:spTree>
    <p:extLst>
      <p:ext uri="{BB962C8B-B14F-4D97-AF65-F5344CB8AC3E}">
        <p14:creationId xmlns:p14="http://schemas.microsoft.com/office/powerpoint/2010/main" val="2205774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498230-CDC0-4387-AE43-F826D14962FD}"/>
              </a:ext>
            </a:extLst>
          </p:cNvPr>
          <p:cNvSpPr>
            <a:spLocks noGrp="1"/>
          </p:cNvSpPr>
          <p:nvPr>
            <p:ph type="body" sz="quarter" idx="26"/>
          </p:nvPr>
        </p:nvSpPr>
        <p:spPr>
          <a:xfrm>
            <a:off x="274320" y="6127876"/>
            <a:ext cx="8503920" cy="415498"/>
          </a:xfrm>
        </p:spPr>
        <p:txBody>
          <a:bodyPr/>
          <a:lstStyle/>
          <a:p>
            <a:r>
              <a:rPr lang="en-US" altLang="en-US" dirty="0"/>
              <a:t>Unemployment figures are seasonally-adjusted and include individuals age 25 years and over, for the period 0</a:t>
            </a:r>
            <a:r>
              <a:rPr lang="pl-PL" altLang="en-US" dirty="0"/>
              <a:t>1</a:t>
            </a:r>
            <a:r>
              <a:rPr lang="en-US" altLang="en-US" dirty="0"/>
              <a:t>/3</a:t>
            </a:r>
            <a:r>
              <a:rPr lang="pl-PL" altLang="en-US" dirty="0"/>
              <a:t>1</a:t>
            </a:r>
            <a:r>
              <a:rPr lang="en-US" altLang="en-US" dirty="0"/>
              <a:t>/0</a:t>
            </a:r>
            <a:r>
              <a:rPr lang="pl-PL" altLang="en-US" dirty="0"/>
              <a:t>5</a:t>
            </a:r>
            <a:r>
              <a:rPr lang="en-US" altLang="en-US" dirty="0"/>
              <a:t>–0</a:t>
            </a:r>
            <a:r>
              <a:rPr lang="pl-PL" altLang="en-US" dirty="0"/>
              <a:t>3</a:t>
            </a:r>
            <a:r>
              <a:rPr lang="en-US" altLang="en-US" dirty="0"/>
              <a:t>/31/2</a:t>
            </a:r>
            <a:r>
              <a:rPr lang="pl-PL" altLang="en-US" dirty="0"/>
              <a:t>5.</a:t>
            </a:r>
            <a:endParaRPr lang="en-US" altLang="en-US" dirty="0"/>
          </a:p>
          <a:p>
            <a:r>
              <a:rPr lang="en-US" altLang="en-US" dirty="0"/>
              <a:t>Source: U.S. Department of Labor, Bureau of Labor Statistics, Current Population Survey. https://www.bls.gov/charts/employment-situation/unemployment-rates-for-persons-25-years-and-older-by-educational-attainment.htm</a:t>
            </a:r>
            <a:endParaRPr lang="en-GB" altLang="en-US" dirty="0"/>
          </a:p>
        </p:txBody>
      </p:sp>
      <p:sp>
        <p:nvSpPr>
          <p:cNvPr id="5" name="Text Placeholder 4">
            <a:extLst>
              <a:ext uri="{FF2B5EF4-FFF2-40B4-BE49-F238E27FC236}">
                <a16:creationId xmlns:a16="http://schemas.microsoft.com/office/drawing/2014/main" id="{5A6AD18A-D48D-4DCB-BD97-43D4451111BD}"/>
              </a:ext>
            </a:extLst>
          </p:cNvPr>
          <p:cNvSpPr>
            <a:spLocks noGrp="1"/>
          </p:cNvSpPr>
          <p:nvPr>
            <p:ph type="body" sz="quarter" idx="32"/>
          </p:nvPr>
        </p:nvSpPr>
        <p:spPr/>
        <p:txBody>
          <a:bodyPr/>
          <a:lstStyle/>
          <a:p>
            <a:r>
              <a:rPr lang="en-US" altLang="en-US" sz="1800" dirty="0"/>
              <a:t>Unemployment rates by education </a:t>
            </a:r>
            <a:endParaRPr lang="en-US" sz="1800" kern="0" dirty="0">
              <a:highlight>
                <a:srgbClr val="FFFF00"/>
              </a:highlight>
            </a:endParaRPr>
          </a:p>
          <a:p>
            <a:endParaRPr lang="en-US" dirty="0"/>
          </a:p>
        </p:txBody>
      </p:sp>
      <p:sp>
        <p:nvSpPr>
          <p:cNvPr id="11" name="Text Box 22">
            <a:extLst>
              <a:ext uri="{FF2B5EF4-FFF2-40B4-BE49-F238E27FC236}">
                <a16:creationId xmlns:a16="http://schemas.microsoft.com/office/drawing/2014/main" id="{B4492640-3179-4D25-BB00-4C34A80E65DD}"/>
              </a:ext>
            </a:extLst>
          </p:cNvPr>
          <p:cNvSpPr txBox="1">
            <a:spLocks noChangeArrowheads="1"/>
          </p:cNvSpPr>
          <p:nvPr/>
        </p:nvSpPr>
        <p:spPr bwMode="gray">
          <a:xfrm>
            <a:off x="7806080" y="2206872"/>
            <a:ext cx="15462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37931725" indent="-37474525" eaLnBrk="0" hangingPunct="0">
              <a:defRPr sz="1600">
                <a:solidFill>
                  <a:schemeClr val="tx1"/>
                </a:solidFill>
                <a:latin typeface="Arial" pitchFamily="34" charset="0"/>
                <a:cs typeface="Arial" pitchFamily="34" charset="0"/>
              </a:defRPr>
            </a:lvl2pPr>
            <a:lvl3pPr eaLnBrk="0" hangingPunct="0">
              <a:defRPr sz="1600">
                <a:solidFill>
                  <a:schemeClr val="tx1"/>
                </a:solidFill>
                <a:latin typeface="Arial" pitchFamily="34" charset="0"/>
                <a:cs typeface="Arial" pitchFamily="34" charset="0"/>
              </a:defRPr>
            </a:lvl3pPr>
            <a:lvl4pPr eaLnBrk="0" hangingPunct="0">
              <a:defRPr sz="1600">
                <a:solidFill>
                  <a:schemeClr val="tx1"/>
                </a:solidFill>
                <a:latin typeface="Arial" pitchFamily="34" charset="0"/>
                <a:cs typeface="Arial" pitchFamily="34" charset="0"/>
              </a:defRPr>
            </a:lvl4pPr>
            <a:lvl5pPr eaLnBrk="0" hangingPunct="0">
              <a:defRPr sz="1600">
                <a:solidFill>
                  <a:schemeClr val="tx1"/>
                </a:solidFill>
                <a:latin typeface="Arial" pitchFamily="34" charset="0"/>
                <a:cs typeface="Arial" pitchFamily="34" charset="0"/>
              </a:defRPr>
            </a:lvl5pPr>
            <a:lvl6pPr marL="457200" eaLnBrk="0" fontAlgn="base" hangingPunct="0">
              <a:spcBef>
                <a:spcPct val="0"/>
              </a:spcBef>
              <a:spcAft>
                <a:spcPct val="0"/>
              </a:spcAft>
              <a:defRPr sz="1600">
                <a:solidFill>
                  <a:schemeClr val="tx1"/>
                </a:solidFill>
                <a:latin typeface="Arial" pitchFamily="34" charset="0"/>
                <a:cs typeface="Arial" pitchFamily="34" charset="0"/>
              </a:defRPr>
            </a:lvl6pPr>
            <a:lvl7pPr marL="914400" eaLnBrk="0" fontAlgn="base" hangingPunct="0">
              <a:spcBef>
                <a:spcPct val="0"/>
              </a:spcBef>
              <a:spcAft>
                <a:spcPct val="0"/>
              </a:spcAft>
              <a:defRPr sz="1600">
                <a:solidFill>
                  <a:schemeClr val="tx1"/>
                </a:solidFill>
                <a:latin typeface="Arial" pitchFamily="34" charset="0"/>
                <a:cs typeface="Arial" pitchFamily="34" charset="0"/>
              </a:defRPr>
            </a:lvl7pPr>
            <a:lvl8pPr marL="1371600" eaLnBrk="0" fontAlgn="base" hangingPunct="0">
              <a:spcBef>
                <a:spcPct val="0"/>
              </a:spcBef>
              <a:spcAft>
                <a:spcPct val="0"/>
              </a:spcAft>
              <a:defRPr sz="1600">
                <a:solidFill>
                  <a:schemeClr val="tx1"/>
                </a:solidFill>
                <a:latin typeface="Arial" pitchFamily="34" charset="0"/>
                <a:cs typeface="Arial" pitchFamily="34" charset="0"/>
              </a:defRPr>
            </a:lvl8pPr>
            <a:lvl9pPr marL="18288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lnSpc>
                <a:spcPct val="90000"/>
              </a:lnSpc>
            </a:pPr>
            <a:r>
              <a:rPr lang="pl-PL" altLang="en-US" sz="1800" b="1" dirty="0">
                <a:solidFill>
                  <a:schemeClr val="accent1"/>
                </a:solidFill>
                <a:latin typeface="Arial Narrow" pitchFamily="34" charset="0"/>
              </a:rPr>
              <a:t>5</a:t>
            </a:r>
            <a:r>
              <a:rPr lang="en-US" altLang="en-US" sz="1800" b="1" dirty="0">
                <a:solidFill>
                  <a:schemeClr val="accent1"/>
                </a:solidFill>
                <a:latin typeface="Arial Narrow" pitchFamily="34" charset="0"/>
              </a:rPr>
              <a:t>.</a:t>
            </a:r>
            <a:r>
              <a:rPr lang="pl-PL" altLang="en-US" sz="1800" b="1" dirty="0">
                <a:solidFill>
                  <a:schemeClr val="accent1"/>
                </a:solidFill>
                <a:latin typeface="Arial Narrow" pitchFamily="34" charset="0"/>
              </a:rPr>
              <a:t>6</a:t>
            </a:r>
            <a:br>
              <a:rPr lang="en-US" altLang="en-US" b="1" dirty="0">
                <a:solidFill>
                  <a:schemeClr val="accent1"/>
                </a:solidFill>
                <a:latin typeface="Arial Narrow" pitchFamily="34" charset="0"/>
              </a:rPr>
            </a:br>
            <a:r>
              <a:rPr lang="en-US" altLang="en-US" sz="1200" b="1" dirty="0">
                <a:solidFill>
                  <a:schemeClr val="accent1"/>
                </a:solidFill>
                <a:latin typeface="Arial Narrow" pitchFamily="34" charset="0"/>
              </a:rPr>
              <a:t>No High School</a:t>
            </a:r>
          </a:p>
        </p:txBody>
      </p:sp>
      <p:sp>
        <p:nvSpPr>
          <p:cNvPr id="12" name="Text Box 23">
            <a:extLst>
              <a:ext uri="{FF2B5EF4-FFF2-40B4-BE49-F238E27FC236}">
                <a16:creationId xmlns:a16="http://schemas.microsoft.com/office/drawing/2014/main" id="{3C9C5811-AA76-4DEC-B4D6-CF4919499C52}"/>
              </a:ext>
            </a:extLst>
          </p:cNvPr>
          <p:cNvSpPr txBox="1">
            <a:spLocks noChangeArrowheads="1"/>
          </p:cNvSpPr>
          <p:nvPr/>
        </p:nvSpPr>
        <p:spPr bwMode="gray">
          <a:xfrm>
            <a:off x="7809134" y="2676746"/>
            <a:ext cx="1393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37931725" indent="-37474525" eaLnBrk="0" hangingPunct="0">
              <a:defRPr sz="1600">
                <a:solidFill>
                  <a:schemeClr val="tx1"/>
                </a:solidFill>
                <a:latin typeface="Arial" pitchFamily="34" charset="0"/>
                <a:cs typeface="Arial" pitchFamily="34" charset="0"/>
              </a:defRPr>
            </a:lvl2pPr>
            <a:lvl3pPr eaLnBrk="0" hangingPunct="0">
              <a:defRPr sz="1600">
                <a:solidFill>
                  <a:schemeClr val="tx1"/>
                </a:solidFill>
                <a:latin typeface="Arial" pitchFamily="34" charset="0"/>
                <a:cs typeface="Arial" pitchFamily="34" charset="0"/>
              </a:defRPr>
            </a:lvl3pPr>
            <a:lvl4pPr eaLnBrk="0" hangingPunct="0">
              <a:defRPr sz="1600">
                <a:solidFill>
                  <a:schemeClr val="tx1"/>
                </a:solidFill>
                <a:latin typeface="Arial" pitchFamily="34" charset="0"/>
                <a:cs typeface="Arial" pitchFamily="34" charset="0"/>
              </a:defRPr>
            </a:lvl4pPr>
            <a:lvl5pPr eaLnBrk="0" hangingPunct="0">
              <a:defRPr sz="1600">
                <a:solidFill>
                  <a:schemeClr val="tx1"/>
                </a:solidFill>
                <a:latin typeface="Arial" pitchFamily="34" charset="0"/>
                <a:cs typeface="Arial" pitchFamily="34" charset="0"/>
              </a:defRPr>
            </a:lvl5pPr>
            <a:lvl6pPr marL="457200" eaLnBrk="0" fontAlgn="base" hangingPunct="0">
              <a:spcBef>
                <a:spcPct val="0"/>
              </a:spcBef>
              <a:spcAft>
                <a:spcPct val="0"/>
              </a:spcAft>
              <a:defRPr sz="1600">
                <a:solidFill>
                  <a:schemeClr val="tx1"/>
                </a:solidFill>
                <a:latin typeface="Arial" pitchFamily="34" charset="0"/>
                <a:cs typeface="Arial" pitchFamily="34" charset="0"/>
              </a:defRPr>
            </a:lvl6pPr>
            <a:lvl7pPr marL="914400" eaLnBrk="0" fontAlgn="base" hangingPunct="0">
              <a:spcBef>
                <a:spcPct val="0"/>
              </a:spcBef>
              <a:spcAft>
                <a:spcPct val="0"/>
              </a:spcAft>
              <a:defRPr sz="1600">
                <a:solidFill>
                  <a:schemeClr val="tx1"/>
                </a:solidFill>
                <a:latin typeface="Arial" pitchFamily="34" charset="0"/>
                <a:cs typeface="Arial" pitchFamily="34" charset="0"/>
              </a:defRPr>
            </a:lvl7pPr>
            <a:lvl8pPr marL="1371600" eaLnBrk="0" fontAlgn="base" hangingPunct="0">
              <a:spcBef>
                <a:spcPct val="0"/>
              </a:spcBef>
              <a:spcAft>
                <a:spcPct val="0"/>
              </a:spcAft>
              <a:defRPr sz="1600">
                <a:solidFill>
                  <a:schemeClr val="tx1"/>
                </a:solidFill>
                <a:latin typeface="Arial" pitchFamily="34" charset="0"/>
                <a:cs typeface="Arial" pitchFamily="34" charset="0"/>
              </a:defRPr>
            </a:lvl8pPr>
            <a:lvl9pPr marL="18288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lnSpc>
                <a:spcPct val="90000"/>
              </a:lnSpc>
            </a:pPr>
            <a:r>
              <a:rPr lang="en-US" altLang="en-US" sz="1800" b="1" dirty="0">
                <a:solidFill>
                  <a:schemeClr val="accent2"/>
                </a:solidFill>
                <a:latin typeface="Arial Narrow" pitchFamily="34" charset="0"/>
              </a:rPr>
              <a:t>4.3</a:t>
            </a:r>
            <a:br>
              <a:rPr lang="en-US" altLang="en-US" b="1" dirty="0">
                <a:solidFill>
                  <a:schemeClr val="accent2"/>
                </a:solidFill>
                <a:latin typeface="Arial Narrow" pitchFamily="34" charset="0"/>
              </a:rPr>
            </a:br>
            <a:r>
              <a:rPr lang="en-US" altLang="en-US" sz="1200" b="1" dirty="0">
                <a:solidFill>
                  <a:schemeClr val="accent2"/>
                </a:solidFill>
                <a:latin typeface="Arial Narrow" pitchFamily="34" charset="0"/>
              </a:rPr>
              <a:t>High School</a:t>
            </a:r>
          </a:p>
        </p:txBody>
      </p:sp>
      <p:sp>
        <p:nvSpPr>
          <p:cNvPr id="13" name="Text Box 24">
            <a:extLst>
              <a:ext uri="{FF2B5EF4-FFF2-40B4-BE49-F238E27FC236}">
                <a16:creationId xmlns:a16="http://schemas.microsoft.com/office/drawing/2014/main" id="{A08E2B9C-85F4-4542-8ACE-A4E1E7007D2E}"/>
              </a:ext>
            </a:extLst>
          </p:cNvPr>
          <p:cNvSpPr txBox="1">
            <a:spLocks noChangeArrowheads="1"/>
          </p:cNvSpPr>
          <p:nvPr/>
        </p:nvSpPr>
        <p:spPr bwMode="gray">
          <a:xfrm>
            <a:off x="7809134" y="3187412"/>
            <a:ext cx="14319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37931725" indent="-37474525" eaLnBrk="0" hangingPunct="0">
              <a:defRPr sz="1600">
                <a:solidFill>
                  <a:schemeClr val="tx1"/>
                </a:solidFill>
                <a:latin typeface="Arial" pitchFamily="34" charset="0"/>
                <a:cs typeface="Arial" pitchFamily="34" charset="0"/>
              </a:defRPr>
            </a:lvl2pPr>
            <a:lvl3pPr eaLnBrk="0" hangingPunct="0">
              <a:defRPr sz="1600">
                <a:solidFill>
                  <a:schemeClr val="tx1"/>
                </a:solidFill>
                <a:latin typeface="Arial" pitchFamily="34" charset="0"/>
                <a:cs typeface="Arial" pitchFamily="34" charset="0"/>
              </a:defRPr>
            </a:lvl3pPr>
            <a:lvl4pPr eaLnBrk="0" hangingPunct="0">
              <a:defRPr sz="1600">
                <a:solidFill>
                  <a:schemeClr val="tx1"/>
                </a:solidFill>
                <a:latin typeface="Arial" pitchFamily="34" charset="0"/>
                <a:cs typeface="Arial" pitchFamily="34" charset="0"/>
              </a:defRPr>
            </a:lvl4pPr>
            <a:lvl5pPr eaLnBrk="0" hangingPunct="0">
              <a:defRPr sz="1600">
                <a:solidFill>
                  <a:schemeClr val="tx1"/>
                </a:solidFill>
                <a:latin typeface="Arial" pitchFamily="34" charset="0"/>
                <a:cs typeface="Arial" pitchFamily="34" charset="0"/>
              </a:defRPr>
            </a:lvl5pPr>
            <a:lvl6pPr marL="457200" eaLnBrk="0" fontAlgn="base" hangingPunct="0">
              <a:spcBef>
                <a:spcPct val="0"/>
              </a:spcBef>
              <a:spcAft>
                <a:spcPct val="0"/>
              </a:spcAft>
              <a:defRPr sz="1600">
                <a:solidFill>
                  <a:schemeClr val="tx1"/>
                </a:solidFill>
                <a:latin typeface="Arial" pitchFamily="34" charset="0"/>
                <a:cs typeface="Arial" pitchFamily="34" charset="0"/>
              </a:defRPr>
            </a:lvl6pPr>
            <a:lvl7pPr marL="914400" eaLnBrk="0" fontAlgn="base" hangingPunct="0">
              <a:spcBef>
                <a:spcPct val="0"/>
              </a:spcBef>
              <a:spcAft>
                <a:spcPct val="0"/>
              </a:spcAft>
              <a:defRPr sz="1600">
                <a:solidFill>
                  <a:schemeClr val="tx1"/>
                </a:solidFill>
                <a:latin typeface="Arial" pitchFamily="34" charset="0"/>
                <a:cs typeface="Arial" pitchFamily="34" charset="0"/>
              </a:defRPr>
            </a:lvl7pPr>
            <a:lvl8pPr marL="1371600" eaLnBrk="0" fontAlgn="base" hangingPunct="0">
              <a:spcBef>
                <a:spcPct val="0"/>
              </a:spcBef>
              <a:spcAft>
                <a:spcPct val="0"/>
              </a:spcAft>
              <a:defRPr sz="1600">
                <a:solidFill>
                  <a:schemeClr val="tx1"/>
                </a:solidFill>
                <a:latin typeface="Arial" pitchFamily="34" charset="0"/>
                <a:cs typeface="Arial" pitchFamily="34" charset="0"/>
              </a:defRPr>
            </a:lvl8pPr>
            <a:lvl9pPr marL="18288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lnSpc>
                <a:spcPct val="90000"/>
              </a:lnSpc>
            </a:pPr>
            <a:r>
              <a:rPr lang="en-US" altLang="en-US" sz="1800" b="1" dirty="0">
                <a:solidFill>
                  <a:schemeClr val="accent3"/>
                </a:solidFill>
                <a:latin typeface="Arial Narrow" pitchFamily="34" charset="0"/>
              </a:rPr>
              <a:t>3.</a:t>
            </a:r>
            <a:r>
              <a:rPr lang="pl-PL" altLang="en-US" sz="1800" b="1" dirty="0">
                <a:solidFill>
                  <a:schemeClr val="accent3"/>
                </a:solidFill>
                <a:latin typeface="Arial Narrow" pitchFamily="34" charset="0"/>
              </a:rPr>
              <a:t>5</a:t>
            </a:r>
            <a:br>
              <a:rPr lang="en-US" altLang="en-US" b="1" dirty="0">
                <a:solidFill>
                  <a:schemeClr val="accent3"/>
                </a:solidFill>
                <a:latin typeface="Arial Narrow" pitchFamily="34" charset="0"/>
              </a:rPr>
            </a:br>
            <a:r>
              <a:rPr lang="en-US" altLang="en-US" sz="1200" b="1" dirty="0">
                <a:solidFill>
                  <a:schemeClr val="accent3"/>
                </a:solidFill>
                <a:latin typeface="Arial Narrow" pitchFamily="34" charset="0"/>
              </a:rPr>
              <a:t>Some College</a:t>
            </a:r>
          </a:p>
        </p:txBody>
      </p:sp>
      <p:sp>
        <p:nvSpPr>
          <p:cNvPr id="14" name="Text Box 25">
            <a:extLst>
              <a:ext uri="{FF2B5EF4-FFF2-40B4-BE49-F238E27FC236}">
                <a16:creationId xmlns:a16="http://schemas.microsoft.com/office/drawing/2014/main" id="{12B8F2B2-9934-4429-AA6F-EFD0D8AF67ED}"/>
              </a:ext>
            </a:extLst>
          </p:cNvPr>
          <p:cNvSpPr txBox="1">
            <a:spLocks noChangeArrowheads="1"/>
          </p:cNvSpPr>
          <p:nvPr/>
        </p:nvSpPr>
        <p:spPr bwMode="gray">
          <a:xfrm>
            <a:off x="7809134" y="3657978"/>
            <a:ext cx="14938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37931725" indent="-37474525" eaLnBrk="0" hangingPunct="0">
              <a:defRPr sz="1600">
                <a:solidFill>
                  <a:schemeClr val="tx1"/>
                </a:solidFill>
                <a:latin typeface="Arial" pitchFamily="34" charset="0"/>
                <a:cs typeface="Arial" pitchFamily="34" charset="0"/>
              </a:defRPr>
            </a:lvl2pPr>
            <a:lvl3pPr eaLnBrk="0" hangingPunct="0">
              <a:defRPr sz="1600">
                <a:solidFill>
                  <a:schemeClr val="tx1"/>
                </a:solidFill>
                <a:latin typeface="Arial" pitchFamily="34" charset="0"/>
                <a:cs typeface="Arial" pitchFamily="34" charset="0"/>
              </a:defRPr>
            </a:lvl3pPr>
            <a:lvl4pPr eaLnBrk="0" hangingPunct="0">
              <a:defRPr sz="1600">
                <a:solidFill>
                  <a:schemeClr val="tx1"/>
                </a:solidFill>
                <a:latin typeface="Arial" pitchFamily="34" charset="0"/>
                <a:cs typeface="Arial" pitchFamily="34" charset="0"/>
              </a:defRPr>
            </a:lvl4pPr>
            <a:lvl5pPr eaLnBrk="0" hangingPunct="0">
              <a:defRPr sz="1600">
                <a:solidFill>
                  <a:schemeClr val="tx1"/>
                </a:solidFill>
                <a:latin typeface="Arial" pitchFamily="34" charset="0"/>
                <a:cs typeface="Arial" pitchFamily="34" charset="0"/>
              </a:defRPr>
            </a:lvl5pPr>
            <a:lvl6pPr marL="457200" eaLnBrk="0" fontAlgn="base" hangingPunct="0">
              <a:spcBef>
                <a:spcPct val="0"/>
              </a:spcBef>
              <a:spcAft>
                <a:spcPct val="0"/>
              </a:spcAft>
              <a:defRPr sz="1600">
                <a:solidFill>
                  <a:schemeClr val="tx1"/>
                </a:solidFill>
                <a:latin typeface="Arial" pitchFamily="34" charset="0"/>
                <a:cs typeface="Arial" pitchFamily="34" charset="0"/>
              </a:defRPr>
            </a:lvl6pPr>
            <a:lvl7pPr marL="914400" eaLnBrk="0" fontAlgn="base" hangingPunct="0">
              <a:spcBef>
                <a:spcPct val="0"/>
              </a:spcBef>
              <a:spcAft>
                <a:spcPct val="0"/>
              </a:spcAft>
              <a:defRPr sz="1600">
                <a:solidFill>
                  <a:schemeClr val="tx1"/>
                </a:solidFill>
                <a:latin typeface="Arial" pitchFamily="34" charset="0"/>
                <a:cs typeface="Arial" pitchFamily="34" charset="0"/>
              </a:defRPr>
            </a:lvl7pPr>
            <a:lvl8pPr marL="1371600" eaLnBrk="0" fontAlgn="base" hangingPunct="0">
              <a:spcBef>
                <a:spcPct val="0"/>
              </a:spcBef>
              <a:spcAft>
                <a:spcPct val="0"/>
              </a:spcAft>
              <a:defRPr sz="1600">
                <a:solidFill>
                  <a:schemeClr val="tx1"/>
                </a:solidFill>
                <a:latin typeface="Arial" pitchFamily="34" charset="0"/>
                <a:cs typeface="Arial" pitchFamily="34" charset="0"/>
              </a:defRPr>
            </a:lvl8pPr>
            <a:lvl9pPr marL="18288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lnSpc>
                <a:spcPct val="90000"/>
              </a:lnSpc>
            </a:pPr>
            <a:r>
              <a:rPr lang="pl-PL" altLang="en-US" sz="1800" b="1" dirty="0">
                <a:solidFill>
                  <a:srgbClr val="8C8C8C"/>
                </a:solidFill>
                <a:latin typeface="Arial Narrow" pitchFamily="34" charset="0"/>
              </a:rPr>
              <a:t>3</a:t>
            </a:r>
            <a:r>
              <a:rPr lang="en-US" altLang="en-US" sz="1800" b="1" dirty="0">
                <a:solidFill>
                  <a:srgbClr val="8C8C8C"/>
                </a:solidFill>
                <a:latin typeface="Arial Narrow" pitchFamily="34" charset="0"/>
              </a:rPr>
              <a:t>.</a:t>
            </a:r>
            <a:r>
              <a:rPr lang="pl-PL" altLang="en-US" sz="1800" b="1" dirty="0">
                <a:solidFill>
                  <a:srgbClr val="8C8C8C"/>
                </a:solidFill>
                <a:latin typeface="Arial Narrow" pitchFamily="34" charset="0"/>
              </a:rPr>
              <a:t>4</a:t>
            </a:r>
            <a:br>
              <a:rPr lang="en-US" altLang="en-US" b="1" dirty="0">
                <a:solidFill>
                  <a:srgbClr val="8C8C8C"/>
                </a:solidFill>
                <a:latin typeface="Arial Narrow" pitchFamily="34" charset="0"/>
              </a:rPr>
            </a:br>
            <a:r>
              <a:rPr lang="en-US" altLang="en-US" sz="1200" b="1" dirty="0">
                <a:solidFill>
                  <a:srgbClr val="8C8C8C"/>
                </a:solidFill>
                <a:latin typeface="Arial Narrow" pitchFamily="34" charset="0"/>
              </a:rPr>
              <a:t>National Average</a:t>
            </a:r>
          </a:p>
        </p:txBody>
      </p:sp>
      <p:sp>
        <p:nvSpPr>
          <p:cNvPr id="6" name="Text Box 25">
            <a:extLst>
              <a:ext uri="{FF2B5EF4-FFF2-40B4-BE49-F238E27FC236}">
                <a16:creationId xmlns:a16="http://schemas.microsoft.com/office/drawing/2014/main" id="{10936035-CA30-4648-BB4C-E7A562B0578A}"/>
              </a:ext>
            </a:extLst>
          </p:cNvPr>
          <p:cNvSpPr txBox="1">
            <a:spLocks noChangeArrowheads="1"/>
          </p:cNvSpPr>
          <p:nvPr/>
        </p:nvSpPr>
        <p:spPr bwMode="gray">
          <a:xfrm>
            <a:off x="7806080" y="4149669"/>
            <a:ext cx="14938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37931725" indent="-37474525" eaLnBrk="0" hangingPunct="0">
              <a:defRPr sz="1600">
                <a:solidFill>
                  <a:schemeClr val="tx1"/>
                </a:solidFill>
                <a:latin typeface="Arial" pitchFamily="34" charset="0"/>
                <a:cs typeface="Arial" pitchFamily="34" charset="0"/>
              </a:defRPr>
            </a:lvl2pPr>
            <a:lvl3pPr eaLnBrk="0" hangingPunct="0">
              <a:defRPr sz="1600">
                <a:solidFill>
                  <a:schemeClr val="tx1"/>
                </a:solidFill>
                <a:latin typeface="Arial" pitchFamily="34" charset="0"/>
                <a:cs typeface="Arial" pitchFamily="34" charset="0"/>
              </a:defRPr>
            </a:lvl3pPr>
            <a:lvl4pPr eaLnBrk="0" hangingPunct="0">
              <a:defRPr sz="1600">
                <a:solidFill>
                  <a:schemeClr val="tx1"/>
                </a:solidFill>
                <a:latin typeface="Arial" pitchFamily="34" charset="0"/>
                <a:cs typeface="Arial" pitchFamily="34" charset="0"/>
              </a:defRPr>
            </a:lvl4pPr>
            <a:lvl5pPr eaLnBrk="0" hangingPunct="0">
              <a:defRPr sz="1600">
                <a:solidFill>
                  <a:schemeClr val="tx1"/>
                </a:solidFill>
                <a:latin typeface="Arial" pitchFamily="34" charset="0"/>
                <a:cs typeface="Arial" pitchFamily="34" charset="0"/>
              </a:defRPr>
            </a:lvl5pPr>
            <a:lvl6pPr marL="457200" eaLnBrk="0" fontAlgn="base" hangingPunct="0">
              <a:spcBef>
                <a:spcPct val="0"/>
              </a:spcBef>
              <a:spcAft>
                <a:spcPct val="0"/>
              </a:spcAft>
              <a:defRPr sz="1600">
                <a:solidFill>
                  <a:schemeClr val="tx1"/>
                </a:solidFill>
                <a:latin typeface="Arial" pitchFamily="34" charset="0"/>
                <a:cs typeface="Arial" pitchFamily="34" charset="0"/>
              </a:defRPr>
            </a:lvl6pPr>
            <a:lvl7pPr marL="914400" eaLnBrk="0" fontAlgn="base" hangingPunct="0">
              <a:spcBef>
                <a:spcPct val="0"/>
              </a:spcBef>
              <a:spcAft>
                <a:spcPct val="0"/>
              </a:spcAft>
              <a:defRPr sz="1600">
                <a:solidFill>
                  <a:schemeClr val="tx1"/>
                </a:solidFill>
                <a:latin typeface="Arial" pitchFamily="34" charset="0"/>
                <a:cs typeface="Arial" pitchFamily="34" charset="0"/>
              </a:defRPr>
            </a:lvl7pPr>
            <a:lvl8pPr marL="1371600" eaLnBrk="0" fontAlgn="base" hangingPunct="0">
              <a:spcBef>
                <a:spcPct val="0"/>
              </a:spcBef>
              <a:spcAft>
                <a:spcPct val="0"/>
              </a:spcAft>
              <a:defRPr sz="1600">
                <a:solidFill>
                  <a:schemeClr val="tx1"/>
                </a:solidFill>
                <a:latin typeface="Arial" pitchFamily="34" charset="0"/>
                <a:cs typeface="Arial" pitchFamily="34" charset="0"/>
              </a:defRPr>
            </a:lvl8pPr>
            <a:lvl9pPr marL="18288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lnSpc>
                <a:spcPct val="90000"/>
              </a:lnSpc>
            </a:pPr>
            <a:r>
              <a:rPr lang="pl-PL" altLang="en-US" sz="1800" b="1" dirty="0">
                <a:solidFill>
                  <a:schemeClr val="accent4"/>
                </a:solidFill>
                <a:latin typeface="Arial Narrow" pitchFamily="34" charset="0"/>
              </a:rPr>
              <a:t>2</a:t>
            </a:r>
            <a:r>
              <a:rPr lang="en-US" altLang="en-US" sz="1800" b="1" dirty="0">
                <a:solidFill>
                  <a:schemeClr val="accent4"/>
                </a:solidFill>
                <a:latin typeface="Arial Narrow" pitchFamily="34" charset="0"/>
              </a:rPr>
              <a:t>.</a:t>
            </a:r>
            <a:r>
              <a:rPr lang="pl-PL" altLang="en-US" sz="1800" b="1" dirty="0">
                <a:solidFill>
                  <a:schemeClr val="accent4"/>
                </a:solidFill>
                <a:latin typeface="Arial Narrow" pitchFamily="34" charset="0"/>
              </a:rPr>
              <a:t>4</a:t>
            </a:r>
            <a:br>
              <a:rPr lang="en-US" altLang="en-US" b="1" dirty="0">
                <a:solidFill>
                  <a:schemeClr val="accent4"/>
                </a:solidFill>
                <a:latin typeface="Arial Narrow" pitchFamily="34" charset="0"/>
              </a:rPr>
            </a:br>
            <a:r>
              <a:rPr lang="en-US" altLang="en-US" sz="1200" b="1" dirty="0">
                <a:solidFill>
                  <a:schemeClr val="accent4"/>
                </a:solidFill>
                <a:latin typeface="Arial Narrow" pitchFamily="34" charset="0"/>
              </a:rPr>
              <a:t>College Graduate</a:t>
            </a:r>
          </a:p>
        </p:txBody>
      </p:sp>
      <p:graphicFrame>
        <p:nvGraphicFramePr>
          <p:cNvPr id="10" name="Chart 9">
            <a:extLst>
              <a:ext uri="{FF2B5EF4-FFF2-40B4-BE49-F238E27FC236}">
                <a16:creationId xmlns:a16="http://schemas.microsoft.com/office/drawing/2014/main" id="{85B4AB17-20EB-4DFE-A155-3EFC1812DAAD}"/>
              </a:ext>
            </a:extLst>
          </p:cNvPr>
          <p:cNvGraphicFramePr>
            <a:graphicFrameLocks/>
          </p:cNvGraphicFramePr>
          <p:nvPr/>
        </p:nvGraphicFramePr>
        <p:xfrm>
          <a:off x="108284" y="1371600"/>
          <a:ext cx="7862009" cy="40126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915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207094-E146-40DE-B4A5-A88942F313E6}"/>
              </a:ext>
            </a:extLst>
          </p:cNvPr>
          <p:cNvSpPr>
            <a:spLocks noGrp="1"/>
          </p:cNvSpPr>
          <p:nvPr>
            <p:ph type="body" sz="quarter" idx="11"/>
          </p:nvPr>
        </p:nvSpPr>
        <p:spPr>
          <a:xfrm>
            <a:off x="723450" y="860612"/>
            <a:ext cx="4893579" cy="523220"/>
          </a:xfrm>
        </p:spPr>
        <p:txBody>
          <a:bodyPr/>
          <a:lstStyle/>
          <a:p>
            <a:r>
              <a:rPr lang="en-US"/>
              <a:t>A Little Bit of History</a:t>
            </a:r>
          </a:p>
        </p:txBody>
      </p:sp>
    </p:spTree>
    <p:extLst>
      <p:ext uri="{BB962C8B-B14F-4D97-AF65-F5344CB8AC3E}">
        <p14:creationId xmlns:p14="http://schemas.microsoft.com/office/powerpoint/2010/main" val="2553939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2121&quot;&gt;&lt;object type=&quot;3&quot; unique_id=&quot;12122&quot;&gt;&lt;property id=&quot;20148&quot; value=&quot;5&quot;/&gt;&lt;property id=&quot;20300&quot; value=&quot;Slide 1&quot;/&gt;&lt;property id=&quot;20307&quot; value=&quot;296&quot;/&gt;&lt;/object&gt;&lt;object type=&quot;3&quot; unique_id=&quot;12123&quot;&gt;&lt;property id=&quot;20148&quot; value=&quot;5&quot;/&gt;&lt;property id=&quot;20300&quot; value=&quot;Slide 2&quot;/&gt;&lt;property id=&quot;20307&quot; value=&quot;284&quot;/&gt;&lt;/object&gt;&lt;object type=&quot;3&quot; unique_id=&quot;12124&quot;&gt;&lt;property id=&quot;20148&quot; value=&quot;5&quot;/&gt;&lt;property id=&quot;20300&quot; value=&quot;Slide 3&quot;/&gt;&lt;property id=&quot;20307&quot; value=&quot;283&quot;/&gt;&lt;/object&gt;&lt;object type=&quot;3&quot; unique_id=&quot;12125&quot;&gt;&lt;property id=&quot;20148&quot; value=&quot;5&quot;/&gt;&lt;property id=&quot;20300&quot; value=&quot;Slide 4&quot;/&gt;&lt;property id=&quot;20307&quot; value=&quot;295&quot;/&gt;&lt;/object&gt;&lt;object type=&quot;3&quot; unique_id=&quot;12126&quot;&gt;&lt;property id=&quot;20148&quot; value=&quot;5&quot;/&gt;&lt;property id=&quot;20300&quot; value=&quot;Slide 5&quot;/&gt;&lt;property id=&quot;20307&quot; value=&quot;270&quot;/&gt;&lt;/object&gt;&lt;object type=&quot;3&quot; unique_id=&quot;12127&quot;&gt;&lt;property id=&quot;20148&quot; value=&quot;5&quot;/&gt;&lt;property id=&quot;20300&quot; value=&quot;Slide 6&quot;/&gt;&lt;property id=&quot;20307&quot; value=&quot;256&quot;/&gt;&lt;/object&gt;&lt;object type=&quot;3&quot; unique_id=&quot;12128&quot;&gt;&lt;property id=&quot;20148&quot; value=&quot;5&quot;/&gt;&lt;property id=&quot;20300&quot; value=&quot;Slide 7&quot;/&gt;&lt;property id=&quot;20307&quot; value=&quot;263&quot;/&gt;&lt;/object&gt;&lt;object type=&quot;3&quot; unique_id=&quot;12129&quot;&gt;&lt;property id=&quot;20148&quot; value=&quot;5&quot;/&gt;&lt;property id=&quot;20300&quot; value=&quot;Slide 8&quot;/&gt;&lt;property id=&quot;20307&quot; value=&quot;264&quot;/&gt;&lt;/object&gt;&lt;object type=&quot;3&quot; unique_id=&quot;12130&quot;&gt;&lt;property id=&quot;20148&quot; value=&quot;5&quot;/&gt;&lt;property id=&quot;20300&quot; value=&quot;Slide 9&quot;/&gt;&lt;property id=&quot;20307&quot; value=&quot;287&quot;/&gt;&lt;/object&gt;&lt;object type=&quot;3&quot; unique_id=&quot;12131&quot;&gt;&lt;property id=&quot;20148&quot; value=&quot;5&quot;/&gt;&lt;property id=&quot;20300&quot; value=&quot;Slide 10&quot;/&gt;&lt;property id=&quot;20307&quot; value=&quot;292&quot;/&gt;&lt;/object&gt;&lt;object type=&quot;3&quot; unique_id=&quot;12132&quot;&gt;&lt;property id=&quot;20148&quot; value=&quot;5&quot;/&gt;&lt;property id=&quot;20300&quot; value=&quot;Slide 11&quot;/&gt;&lt;property id=&quot;20307&quot; value=&quot;265&quot;/&gt;&lt;/object&gt;&lt;object type=&quot;3&quot; unique_id=&quot;12133&quot;&gt;&lt;property id=&quot;20148&quot; value=&quot;5&quot;/&gt;&lt;property id=&quot;20300&quot; value=&quot;Slide 12&quot;/&gt;&lt;property id=&quot;20307&quot; value=&quot;261&quot;/&gt;&lt;/object&gt;&lt;object type=&quot;3&quot; unique_id=&quot;12134&quot;&gt;&lt;property id=&quot;20148&quot; value=&quot;5&quot;/&gt;&lt;property id=&quot;20300&quot; value=&quot;Slide 13&quot;/&gt;&lt;property id=&quot;20307&quot; value=&quot;257&quot;/&gt;&lt;/object&gt;&lt;object type=&quot;3&quot; unique_id=&quot;12135&quot;&gt;&lt;property id=&quot;20148&quot; value=&quot;5&quot;/&gt;&lt;property id=&quot;20300&quot; value=&quot;Slide 14&quot;/&gt;&lt;property id=&quot;20307&quot; value=&quot;266&quot;/&gt;&lt;/object&gt;&lt;object type=&quot;3&quot; unique_id=&quot;12136&quot;&gt;&lt;property id=&quot;20148&quot; value=&quot;5&quot;/&gt;&lt;property id=&quot;20300&quot; value=&quot;Slide 15&quot;/&gt;&lt;property id=&quot;20307&quot; value=&quot;267&quot;/&gt;&lt;/object&gt;&lt;object type=&quot;3&quot; unique_id=&quot;12137&quot;&gt;&lt;property id=&quot;20148&quot; value=&quot;5&quot;/&gt;&lt;property id=&quot;20300&quot; value=&quot;Slide 16&quot;/&gt;&lt;property id=&quot;20307&quot; value=&quot;268&quot;/&gt;&lt;/object&gt;&lt;object type=&quot;3&quot; unique_id=&quot;12138&quot;&gt;&lt;property id=&quot;20148&quot; value=&quot;5&quot;/&gt;&lt;property id=&quot;20300&quot; value=&quot;Slide 17&quot;/&gt;&lt;property id=&quot;20307&quot; value=&quot;269&quot;/&gt;&lt;/object&gt;&lt;object type=&quot;3&quot; unique_id=&quot;12139&quot;&gt;&lt;property id=&quot;20148&quot; value=&quot;5&quot;/&gt;&lt;property id=&quot;20300&quot; value=&quot;Slide 18&quot;/&gt;&lt;property id=&quot;20307&quot; value=&quot;271&quot;/&gt;&lt;/object&gt;&lt;object type=&quot;3&quot; unique_id=&quot;12140&quot;&gt;&lt;property id=&quot;20148&quot; value=&quot;5&quot;/&gt;&lt;property id=&quot;20300&quot; value=&quot;Slide 19&quot;/&gt;&lt;property id=&quot;20307&quot; value=&quot;272&quot;/&gt;&lt;/object&gt;&lt;object type=&quot;3&quot; unique_id=&quot;12141&quot;&gt;&lt;property id=&quot;20148&quot; value=&quot;5&quot;/&gt;&lt;property id=&quot;20300&quot; value=&quot;Slide 20&quot;/&gt;&lt;property id=&quot;20307&quot; value=&quot;273&quot;/&gt;&lt;/object&gt;&lt;object type=&quot;3&quot; unique_id=&quot;12142&quot;&gt;&lt;property id=&quot;20148&quot; value=&quot;5&quot;/&gt;&lt;property id=&quot;20300&quot; value=&quot;Slide 21&quot;/&gt;&lt;property id=&quot;20307&quot; value=&quot;274&quot;/&gt;&lt;/object&gt;&lt;object type=&quot;3&quot; unique_id=&quot;12143&quot;&gt;&lt;property id=&quot;20148&quot; value=&quot;5&quot;/&gt;&lt;property id=&quot;20300&quot; value=&quot;Slide 22&quot;/&gt;&lt;property id=&quot;20307&quot; value=&quot;275&quot;/&gt;&lt;/object&gt;&lt;object type=&quot;3&quot; unique_id=&quot;12144&quot;&gt;&lt;property id=&quot;20148&quot; value=&quot;5&quot;/&gt;&lt;property id=&quot;20300&quot; value=&quot;Slide 23&quot;/&gt;&lt;property id=&quot;20307&quot; value=&quot;276&quot;/&gt;&lt;/object&gt;&lt;object type=&quot;3&quot; unique_id=&quot;12145&quot;&gt;&lt;property id=&quot;20148&quot; value=&quot;5&quot;/&gt;&lt;property id=&quot;20300&quot; value=&quot;Slide 24&quot;/&gt;&lt;property id=&quot;20307&quot; value=&quot;277&quot;/&gt;&lt;/object&gt;&lt;object type=&quot;3&quot; unique_id=&quot;12146&quot;&gt;&lt;property id=&quot;20148&quot; value=&quot;5&quot;/&gt;&lt;property id=&quot;20300&quot; value=&quot;Slide 25&quot;/&gt;&lt;property id=&quot;20307&quot; value=&quot;278&quot;/&gt;&lt;/object&gt;&lt;object type=&quot;3&quot; unique_id=&quot;12147&quot;&gt;&lt;property id=&quot;20148&quot; value=&quot;5&quot;/&gt;&lt;property id=&quot;20300&quot; value=&quot;Slide 26&quot;/&gt;&lt;property id=&quot;20307&quot; value=&quot;281&quot;/&gt;&lt;/object&gt;&lt;object type=&quot;3&quot; unique_id=&quot;12148&quot;&gt;&lt;property id=&quot;20148&quot; value=&quot;5&quot;/&gt;&lt;property id=&quot;20300&quot; value=&quot;Slide 27&quot;/&gt;&lt;property id=&quot;20307&quot; value=&quot;279&quot;/&gt;&lt;/object&gt;&lt;object type=&quot;3&quot; unique_id=&quot;12149&quot;&gt;&lt;property id=&quot;20148&quot; value=&quot;5&quot;/&gt;&lt;property id=&quot;20300&quot; value=&quot;Slide 28&quot;/&gt;&lt;property id=&quot;20307&quot; value=&quot;294&quot;/&gt;&lt;/object&gt;&lt;object type=&quot;3&quot; unique_id=&quot;12150&quot;&gt;&lt;property id=&quot;20148&quot; value=&quot;5&quot;/&gt;&lt;property id=&quot;20300&quot; value=&quot;Slide 29&quot;/&gt;&lt;property id=&quot;20307&quot; value=&quot;288&quot;/&gt;&lt;/object&gt;&lt;object type=&quot;3&quot; unique_id=&quot;12151&quot;&gt;&lt;property id=&quot;20148&quot; value=&quot;5&quot;/&gt;&lt;property id=&quot;20300&quot; value=&quot;Slide 30&quot;/&gt;&lt;property id=&quot;20307&quot; value=&quot;291&quot;/&gt;&lt;/object&gt;&lt;object type=&quot;3&quot; unique_id=&quot;12152&quot;&gt;&lt;property id=&quot;20148&quot; value=&quot;5&quot;/&gt;&lt;property id=&quot;20300&quot; value=&quot;Slide 31&quot;/&gt;&lt;property id=&quot;20307&quot; value=&quot;293&quot;/&gt;&lt;/object&gt;&lt;object type=&quot;3&quot; unique_id=&quot;12153&quot;&gt;&lt;property id=&quot;20148&quot; value=&quot;5&quot;/&gt;&lt;property id=&quot;20300&quot; value=&quot;Slide 32&quot;/&gt;&lt;property id=&quot;20307&quot; value=&quot;289&quot;/&gt;&lt;/object&gt;&lt;object type=&quot;3&quot; unique_id=&quot;12154&quot;&gt;&lt;property id=&quot;20148&quot; value=&quot;5&quot;/&gt;&lt;property id=&quot;20300&quot; value=&quot;Slide 33&quot;/&gt;&lt;property id=&quot;20307&quot; value=&quot;290&quot;/&gt;&lt;/object&gt;&lt;object type=&quot;3&quot; unique_id=&quot;12155&quot;&gt;&lt;property id=&quot;20148&quot; value=&quot;5&quot;/&gt;&lt;property id=&quot;20300&quot; value=&quot;Slide 34&quot;/&gt;&lt;property id=&quot;20307&quot; value=&quot;260&quot;/&gt;&lt;/object&gt;&lt;/object&gt;&lt;object type=&quot;8&quot; unique_id=&quot;12191&quot;&gt;&lt;/object&gt;&lt;/object&gt;&lt;/database&gt;"/>
  <p:tag name="SECTOMILLISECCONVERTED" val="1"/>
  <p:tag name="ENGAGE" val="{&quot;SavedSwatch&quot;:&quot;-16755304|-11625171|-16736036|-8816263|-1148928|Franklin Templeton&quot;,&quot;Id&quot;:&quot;5b185aeb3232333ad89a4342&quot;,&quot;SmartGridHorizontal&quot;:0,&quot;LinkedExcelSources&quot;:{},&quot;LinkedProjectSources&qu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T 4x3 Corporate Template">
  <a:themeElements>
    <a:clrScheme name="VI Color Palette">
      <a:dk1>
        <a:srgbClr val="000000"/>
      </a:dk1>
      <a:lt1>
        <a:srgbClr val="FFFFFF"/>
      </a:lt1>
      <a:dk2>
        <a:srgbClr val="D3FBF7"/>
      </a:dk2>
      <a:lt2>
        <a:srgbClr val="FFFFFF"/>
      </a:lt2>
      <a:accent1>
        <a:srgbClr val="00BFB3"/>
      </a:accent1>
      <a:accent2>
        <a:srgbClr val="6730E3"/>
      </a:accent2>
      <a:accent3>
        <a:srgbClr val="FF6035"/>
      </a:accent3>
      <a:accent4>
        <a:srgbClr val="5291FF"/>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4800" dirty="0" smtClean="0">
            <a:solidFill>
              <a:schemeClr val="accent2"/>
            </a:solidFill>
          </a:defRPr>
        </a:defPPr>
      </a:lstStyle>
    </a:txDef>
  </a:objectDefaults>
  <a:extraClrSchemeLst/>
  <a:custClrLst>
    <a:custClr name="FT SKY BLUE">
      <a:srgbClr val="3769FF"/>
    </a:custClr>
    <a:custClr name="FT PURPLE">
      <a:srgbClr val="6730E3"/>
    </a:custClr>
    <a:custClr name="FT TEAL">
      <a:srgbClr val="00BFB3"/>
    </a:custClr>
    <a:custClr name="FT ORANGE">
      <a:srgbClr val="E24100"/>
    </a:custClr>
    <a:custClr name="FT FUCHSIA">
      <a:srgbClr val="C042EA"/>
    </a:custClr>
    <a:custClr name="FT BERRY">
      <a:srgbClr val="FF0F52"/>
    </a:custClr>
    <a:custClr name="FT SKY BLUE1">
      <a:srgbClr val="DDEAFF"/>
    </a:custClr>
    <a:custClr name=" FT TEAL1">
      <a:srgbClr val="D3FBF7"/>
    </a:custClr>
    <a:custClr name=" FT TEAL2">
      <a:srgbClr val="72DBD5"/>
    </a:custClr>
    <a:custClr name="FT TEAL3">
      <a:srgbClr val="00A096"/>
    </a:custClr>
    <a:custClr name="FT ORANGE3">
      <a:srgbClr val="FF6035"/>
    </a:custClr>
    <a:custClr name="Black">
      <a:srgbClr val="000000"/>
    </a:custClr>
    <a:custClr name="FT GRAY4">
      <a:srgbClr val="595959"/>
    </a:custClr>
    <a:custClr name="FT GRAY3">
      <a:srgbClr val="8C8C8C"/>
    </a:custClr>
    <a:custClr name="FT GRAY2">
      <a:srgbClr val="BFBFBF"/>
    </a:custClr>
    <a:custClr name="FT GRAY1">
      <a:srgbClr val="E6E6E6"/>
    </a:custClr>
  </a:custClrLst>
  <a:extLst>
    <a:ext uri="{05A4C25C-085E-4340-85A3-A5531E510DB2}">
      <thm15:themeFamily xmlns:thm15="http://schemas.microsoft.com/office/thememl/2012/main" name="FT_PPT_0519_4x3.pptx" id="{0642FF5D-D068-4BE9-9685-C79814C9BF80}" vid="{46480780-A94C-42B1-852E-54190F0C78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AllExternalAdhocVariableMappings/>
</file>

<file path=customXml/item2.xml><?xml version="1.0" encoding="utf-8"?>
<ct:contentTypeSchema xmlns:ct="http://schemas.microsoft.com/office/2006/metadata/contentType" xmlns:ma="http://schemas.microsoft.com/office/2006/metadata/properties/metaAttributes" ct:_="" ma:_="" ma:contentTypeName="Document" ma:contentTypeID="0x010100B98F3C9C63E94D4FB61BEBEF19E7C391" ma:contentTypeVersion="17" ma:contentTypeDescription="Create a new document." ma:contentTypeScope="" ma:versionID="1a6df2174bddd7838ab1d77ec5f1ca63">
  <xsd:schema xmlns:xsd="http://www.w3.org/2001/XMLSchema" xmlns:xs="http://www.w3.org/2001/XMLSchema" xmlns:p="http://schemas.microsoft.com/office/2006/metadata/properties" xmlns:ns2="935f0eac-4832-4786-84ff-8304664f0e73" xmlns:ns3="1173f359-c552-4015-80a5-7b333ac5aaf4" targetNamespace="http://schemas.microsoft.com/office/2006/metadata/properties" ma:root="true" ma:fieldsID="1652e0b0fcc68e6b5d5487ed3e23bfce" ns2:_="" ns3:_="">
    <xsd:import namespace="935f0eac-4832-4786-84ff-8304664f0e73"/>
    <xsd:import namespace="1173f359-c552-4015-80a5-7b333ac5aaf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f0eac-4832-4786-84ff-8304664f0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73f359-c552-4015-80a5-7b333ac5aaf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477cd85-a7d2-4a1e-8afa-0ed2e733a163}" ma:internalName="TaxCatchAll" ma:showField="CatchAllData" ma:web="1173f359-c552-4015-80a5-7b333ac5aa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173f359-c552-4015-80a5-7b333ac5aaf4">
      <UserInfo>
        <DisplayName/>
        <AccountId xsi:nil="true"/>
        <AccountType/>
      </UserInfo>
    </SharedWithUsers>
    <TaxCatchAll xmlns="1173f359-c552-4015-80a5-7b333ac5aaf4" xsi:nil="true"/>
    <lcf76f155ced4ddcb4097134ff3c332f xmlns="935f0eac-4832-4786-84ff-8304664f0e73">
      <Terms xmlns="http://schemas.microsoft.com/office/infopath/2007/PartnerControls"/>
    </lcf76f155ced4ddcb4097134ff3c332f>
  </documentManagement>
</p:properties>
</file>

<file path=customXml/item4.xml><?xml version="1.0" encoding="utf-8"?>
<VariableListDefinition name="AD_HOC" displayName="AD_HOC" id="7cc16271-8ae8-4b59-88ed-17a2c7b8ad38" isdomainofvalue="False" dataSourceId="6072db22-6213-45c3-b354-6d2304f3fab1"/>
</file>

<file path=customXml/item5.xml><?xml version="1.0" encoding="utf-8"?>
<VariableList UniqueId="7cc16271-8ae8-4b59-88ed-17a2c7b8ad38" Name="AD_HOC" ContentType="XML" MajorVersion="0" MinorVersion="1" isLocalCopy="False" IsBaseObject="False" DataSourceId="6072db22-6213-45c3-b354-6d2304f3fab1" DataSourceMajorVersion="0" DataSourceMinorVersion="1"/>
</file>

<file path=customXml/item6.xml><?xml version="1.0" encoding="utf-8"?>
<VariableListDefinition name="Computed" displayName="Computed" id="1fa89075-2b2a-4994-982e-86f5c6739636" isdomainofvalue="False" dataSourceId="8869906c-e4f5-4802-a6e5-63aa54a223e6"/>
</file>

<file path=customXml/item7.xml><?xml version="1.0" encoding="utf-8"?>
<VariableList UniqueId="1fa89075-2b2a-4994-982e-86f5c6739636" Name="Computed" ContentType="XML" MajorVersion="0" MinorVersion="1" isLocalCopy="False" IsBaseObject="False" DataSourceId="8869906c-e4f5-4802-a6e5-63aa54a223e6" DataSourceMajorVersion="0" DataSourceMinorVersion="1"/>
</file>

<file path=customXml/item8.xml><?xml version="1.0" encoding="utf-8"?>
<VariableListDefinition name="System" displayName="System" id="957de7fa-fb59-429c-99b4-2bc331f2811a" isdomainofvalue="False" dataSourceId="8b4b8645-55f6-4dd8-a04b-67662b10b17f"/>
</file>

<file path=customXml/item9.xml><?xml version="1.0" encoding="utf-8"?>
<VariableList UniqueId="957de7fa-fb59-429c-99b4-2bc331f2811a" Name="System" ContentType="XML" MajorVersion="0" MinorVersion="1" isLocalCopy="False" IsBaseObject="False" DataSourceId="8b4b8645-55f6-4dd8-a04b-67662b10b17f" DataSourceMajorVersion="0" DataSourceMinorVersion="1"/>
</file>

<file path=customXml/itemProps1.xml><?xml version="1.0" encoding="utf-8"?>
<ds:datastoreItem xmlns:ds="http://schemas.openxmlformats.org/officeDocument/2006/customXml" ds:itemID="{90F5438B-F17A-4826-B6E4-250A82457697}">
  <ds:schemaRefs>
    <ds:schemaRef ds:uri="http://schemas.microsoft.com/sharepoint/v3/contenttype/forms"/>
  </ds:schemaRefs>
</ds:datastoreItem>
</file>

<file path=customXml/itemProps10.xml><?xml version="1.0" encoding="utf-8"?>
<ds:datastoreItem xmlns:ds="http://schemas.openxmlformats.org/officeDocument/2006/customXml" ds:itemID="{2DCA6F9A-0A83-4BA2-BE7A-5DE39A8C7B85}">
  <ds:schemaRefs/>
</ds:datastoreItem>
</file>

<file path=customXml/itemProps2.xml><?xml version="1.0" encoding="utf-8"?>
<ds:datastoreItem xmlns:ds="http://schemas.openxmlformats.org/officeDocument/2006/customXml" ds:itemID="{F84C0D45-C9D4-42FD-ADC6-2A5F501D6F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5f0eac-4832-4786-84ff-8304664f0e73"/>
    <ds:schemaRef ds:uri="1173f359-c552-4015-80a5-7b333ac5aa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F873A6-2C79-42D9-AAD2-0CC3C3D2C3B6}">
  <ds:schemaRefs>
    <ds:schemaRef ds:uri="1173f359-c552-4015-80a5-7b333ac5aaf4"/>
    <ds:schemaRef ds:uri="31a65f37-e37b-4bca-8385-2e7f788cd69d"/>
    <ds:schemaRef ds:uri="878355f5-b576-4c3f-a22a-e37575900d9f"/>
    <ds:schemaRef ds:uri="935f0eac-4832-4786-84ff-8304664f0e7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AAA3F2A8-D2E6-4756-9DF6-026E90D99F66}">
  <ds:schemaRefs/>
</ds:datastoreItem>
</file>

<file path=customXml/itemProps5.xml><?xml version="1.0" encoding="utf-8"?>
<ds:datastoreItem xmlns:ds="http://schemas.openxmlformats.org/officeDocument/2006/customXml" ds:itemID="{A8919A7D-64D2-4ED5-9F36-7048620FAFAF}">
  <ds:schemaRefs/>
</ds:datastoreItem>
</file>

<file path=customXml/itemProps6.xml><?xml version="1.0" encoding="utf-8"?>
<ds:datastoreItem xmlns:ds="http://schemas.openxmlformats.org/officeDocument/2006/customXml" ds:itemID="{20DA7C8D-4B26-47EC-A5B1-E8CE3B5CF473}">
  <ds:schemaRefs/>
</ds:datastoreItem>
</file>

<file path=customXml/itemProps7.xml><?xml version="1.0" encoding="utf-8"?>
<ds:datastoreItem xmlns:ds="http://schemas.openxmlformats.org/officeDocument/2006/customXml" ds:itemID="{09651863-0F7B-46A4-9EBE-51762B961167}">
  <ds:schemaRefs/>
</ds:datastoreItem>
</file>

<file path=customXml/itemProps8.xml><?xml version="1.0" encoding="utf-8"?>
<ds:datastoreItem xmlns:ds="http://schemas.openxmlformats.org/officeDocument/2006/customXml" ds:itemID="{8AA31165-4CAD-47C8-A80B-C0E68BD74798}">
  <ds:schemaRefs/>
</ds:datastoreItem>
</file>

<file path=customXml/itemProps9.xml><?xml version="1.0" encoding="utf-8"?>
<ds:datastoreItem xmlns:ds="http://schemas.openxmlformats.org/officeDocument/2006/customXml" ds:itemID="{071D9750-B564-4878-B52E-D6C297A507DA}">
  <ds:schemaRefs/>
</ds:datastoreItem>
</file>

<file path=docProps/app.xml><?xml version="1.0" encoding="utf-8"?>
<Properties xmlns="http://schemas.openxmlformats.org/officeDocument/2006/extended-properties" xmlns:vt="http://schemas.openxmlformats.org/officeDocument/2006/docPropsVTypes">
  <Template>FTI_PPT_0519_4x3</Template>
  <TotalTime>28</TotalTime>
  <Words>7699</Words>
  <Application>Microsoft Office PowerPoint</Application>
  <PresentationFormat>On-screen Show (4:3)</PresentationFormat>
  <Paragraphs>496</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ＭＳ Ｐゴシック</vt:lpstr>
      <vt:lpstr>Arial</vt:lpstr>
      <vt:lpstr>Arial Narrow</vt:lpstr>
      <vt:lpstr>Arial Unicode MS</vt:lpstr>
      <vt:lpstr>Calibri</vt:lpstr>
      <vt:lpstr>Century Gothic</vt:lpstr>
      <vt:lpstr>Nunito</vt:lpstr>
      <vt:lpstr>Source Sans Pro Light</vt:lpstr>
      <vt:lpstr>Source Sans Pro SemiBold</vt:lpstr>
      <vt:lpstr>Times New Roman</vt:lpstr>
      <vt:lpstr>FT 4x3 Corporate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Franklin Templeton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529 BEY</dc:title>
  <dc:creator>Persaud, Rameshwar</dc:creator>
  <dc:description>Fixed Layout Issues re: conversion between 4:3 &amp; 16:9 aspect ratios. _x000d_
FT PPT Template_4x3_0121</dc:description>
  <cp:lastModifiedBy>Skuza, Natalia</cp:lastModifiedBy>
  <cp:revision>4</cp:revision>
  <cp:lastPrinted>2024-04-16T16:06:11Z</cp:lastPrinted>
  <dcterms:created xsi:type="dcterms:W3CDTF">2020-12-30T23:07:44Z</dcterms:created>
  <dcterms:modified xsi:type="dcterms:W3CDTF">2025-12-30T13:51:36Z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ad8be191-ceaf-4911-bc3a-d91ffaee1daa</vt:lpwstr>
  </property>
  <property fmtid="{D5CDD505-2E9C-101B-9397-08002B2CF9AE}" pid="3" name="Order">
    <vt:r8>205219200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y fmtid="{D5CDD505-2E9C-101B-9397-08002B2CF9AE}" pid="9" name="ContentTypeId">
    <vt:lpwstr>0x010100B98F3C9C63E94D4FB61BEBEF19E7C391</vt:lpwstr>
  </property>
</Properties>
</file>