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05" r:id="rId11"/>
    <p:sldMasterId id="2147484251" r:id="rId12"/>
  </p:sldMasterIdLst>
  <p:notesMasterIdLst>
    <p:notesMasterId r:id="rId35"/>
  </p:notesMasterIdLst>
  <p:handoutMasterIdLst>
    <p:handoutMasterId r:id="rId36"/>
  </p:handoutMasterIdLst>
  <p:sldIdLst>
    <p:sldId id="600" r:id="rId13"/>
    <p:sldId id="2147479235" r:id="rId14"/>
    <p:sldId id="2147479234" r:id="rId15"/>
    <p:sldId id="2147479236" r:id="rId16"/>
    <p:sldId id="2147479237" r:id="rId17"/>
    <p:sldId id="2147479179" r:id="rId18"/>
    <p:sldId id="2147479238" r:id="rId19"/>
    <p:sldId id="577" r:id="rId20"/>
    <p:sldId id="562" r:id="rId21"/>
    <p:sldId id="586" r:id="rId22"/>
    <p:sldId id="2147479240" r:id="rId23"/>
    <p:sldId id="2147479230" r:id="rId24"/>
    <p:sldId id="2147479241" r:id="rId25"/>
    <p:sldId id="2147479163" r:id="rId26"/>
    <p:sldId id="2147479172" r:id="rId27"/>
    <p:sldId id="2147479164" r:id="rId28"/>
    <p:sldId id="591" r:id="rId29"/>
    <p:sldId id="301" r:id="rId30"/>
    <p:sldId id="2147479239" r:id="rId31"/>
    <p:sldId id="2147479242" r:id="rId32"/>
    <p:sldId id="2147479183" r:id="rId33"/>
    <p:sldId id="2147479185" r:id="rId34"/>
  </p:sldIdLst>
  <p:sldSz cx="12188825" cy="6858000"/>
  <p:notesSz cx="7023100" cy="9309100"/>
  <p:custDataLst>
    <p:custData r:id="rId4"/>
    <p:custData r:id="rId5"/>
    <p:custData r:id="rId6"/>
    <p:custData r:id="rId7"/>
    <p:custData r:id="rId8"/>
    <p:custData r:id="rId9"/>
    <p:custData r:id="rId10"/>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DF5FEC7D-E342-424D-B098-C81E16B289D7}">
          <p14:sldIdLst>
            <p14:sldId id="600"/>
            <p14:sldId id="2147479235"/>
            <p14:sldId id="2147479234"/>
          </p14:sldIdLst>
        </p14:section>
        <p14:section name="HNW Investor Trends" id="{60EB9C82-CC1B-46DB-B077-9A69EC3BD916}">
          <p14:sldIdLst>
            <p14:sldId id="2147479236"/>
            <p14:sldId id="2147479237"/>
            <p14:sldId id="2147479179"/>
          </p14:sldIdLst>
        </p14:section>
        <p14:section name="What is Direct Indexing" id="{F0BB93F7-A2A3-40F8-84EB-82FB630316D4}">
          <p14:sldIdLst>
            <p14:sldId id="2147479238"/>
            <p14:sldId id="577"/>
            <p14:sldId id="562"/>
            <p14:sldId id="586"/>
            <p14:sldId id="2147479240"/>
            <p14:sldId id="2147479230"/>
            <p14:sldId id="2147479241"/>
            <p14:sldId id="2147479163"/>
          </p14:sldIdLst>
        </p14:section>
        <p14:section name="Investor Focused" id="{8C649D9D-F674-47EC-BD30-50A06390DD81}">
          <p14:sldIdLst>
            <p14:sldId id="2147479172"/>
            <p14:sldId id="2147479164"/>
            <p14:sldId id="591"/>
            <p14:sldId id="301"/>
          </p14:sldIdLst>
        </p14:section>
        <p14:section name="Canvas" id="{2A4F04C3-CAB3-438A-A6C7-ABF38FA773F2}">
          <p14:sldIdLst>
            <p14:sldId id="2147479239"/>
            <p14:sldId id="2147479242"/>
          </p14:sldIdLst>
        </p14:section>
        <p14:section name="Legal Notes" id="{4D46FC67-135D-4AC6-B28C-19B0B7DE86B2}">
          <p14:sldIdLst>
            <p14:sldId id="2147479183"/>
            <p14:sldId id="2147479185"/>
          </p14:sldIdLst>
        </p14:section>
      </p14:sectionLst>
    </p:ext>
    <p:ext uri="{EFAFB233-063F-42B5-8137-9DF3F51BA10A}">
      <p15:sldGuideLst xmlns:p15="http://schemas.microsoft.com/office/powerpoint/2012/main">
        <p15:guide id="26" orient="horz" pos="2160" userDrawn="1">
          <p15:clr>
            <a:srgbClr val="A4A3A4"/>
          </p15:clr>
        </p15:guide>
        <p15:guide id="29" orient="horz" pos="4200" userDrawn="1">
          <p15:clr>
            <a:srgbClr val="A4A3A4"/>
          </p15:clr>
        </p15:guide>
        <p15:guide id="30" pos="3839">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3"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7A45F27-9A51-8B51-119F-AD5E011E2553}" name="Muse, Lindsay" initials="LM" userId="S::Lindsay.Muse@franklintempleton.com::11a68546-1192-4b93-a178-fe50b6354481" providerId="AD"/>
  <p188:author id="{03AB8F31-4C5A-4F22-0DAA-C2A90DAF0A16}" name="Paradiso, Roger" initials="PR" userId="S::Roger.Paradiso@franklintempleton.com::716a1d11-4d95-4673-9cb8-12019537e46a" providerId="AD"/>
  <p188:author id="{BC04203C-8F2B-1739-6F14-A1882858CE03}" name="Girling, Kathy" initials="KG" userId="S::Kathy.Girling@franklintempleton.com::8f709927-2016-4e9e-b979-b1cfc14c839a" providerId="AD"/>
  <p188:author id="{FBB75A4B-914B-D6D9-72FB-CC7A9C2D487B}" name="Takacs, Chris" initials="TC" userId="S::chris.takacs@osam.com::5321da0a-8aa1-4cbb-97de-e91c3dff66a3" providerId="AD"/>
  <p188:author id="{FAC02A50-A64B-6189-6F4D-613DC4760658}" name="Marcino, Sally (Choi)" initials="SM" userId="S::Sally.Marcino@franklintempleton.com::3d6c2e32-2099-463c-85e6-ff2d819753c1" providerId="AD"/>
  <p188:author id="{7177A162-3C73-0E82-0E3B-7D63F53D8737}" name="Kevin Jacobs" initials="KJ" userId="S::kevin.jacobs@osam.com::e45aa3af-e48a-4d4b-a0f1-785fc852b1e2" providerId="AD"/>
  <p188:author id="{4A56FD6E-F649-2967-E4B4-C8A5B0C50A8D}" name="Takacs, Chris" initials="CT" userId="S::Chris.Takacs@osam.com::5321da0a-8aa1-4cbb-97de-e91c3dff66a3" providerId="AD"/>
  <p188:author id="{BEB1FD6E-EC57-7288-4783-DA4CD83E7A90}" name="Iles, Andrew" initials="IA" userId="S::andrew.iles@osam.com::121e422e-f97a-46bc-ad48-e598cc0f08b4" providerId="AD"/>
  <p188:author id="{7D8EDA76-DEF8-B3E4-945B-C81DC66EE360}" name="Yazdan, Mandy" initials="MY" userId="S::mandy.yazdan@franklintempleton.com::17c68540-3e75-4075-8ba7-9cf4d0bf43f7" providerId="AD"/>
  <p188:author id="{133DDB96-F28D-62BC-277C-4BCF6B44DDFC}" name="Cogburn, Michael" initials="CM" userId="S::michael.cogburn@franklintempleton.com::e13a4aa3-98a0-40aa-9936-ede972c59608" providerId="AD"/>
  <p188:author id="{2F6089B2-0985-D277-BEE3-304B358D25C9}" name="Allain, Rodney" initials="RA" userId="S::rodney.allain@franklintempleton.com::6d98edac-14a9-4f8d-8818-14906e89cc05" providerId="AD"/>
  <p188:author id="{8A0175E1-9E08-95B0-0683-1A0F549FDB7A}" name="Iles, Andrew" initials="AI" userId="S::Andrew.Iles@osam.com::121e422e-f97a-46bc-ad48-e598cc0f08b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entley, Laura" initials="BL" lastIdx="3" clrIdx="0"/>
  <p:cmAuthor id="2" name="Earle, Peaches" initials="EP" lastIdx="1" clrIdx="1">
    <p:extLst>
      <p:ext uri="{19B8F6BF-5375-455C-9EA6-DF929625EA0E}">
        <p15:presenceInfo xmlns:p15="http://schemas.microsoft.com/office/powerpoint/2012/main" userId="S::peaches.earle@franklintempleton.com::bcaebb79-0bb8-405e-9da4-5eb660caa80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45A"/>
    <a:srgbClr val="E4F8FF"/>
    <a:srgbClr val="FFF5F3"/>
    <a:srgbClr val="02172A"/>
    <a:srgbClr val="00B0F0"/>
    <a:srgbClr val="384141"/>
    <a:srgbClr val="C9F1FF"/>
    <a:srgbClr val="000000"/>
    <a:srgbClr val="EEDCFF"/>
    <a:srgbClr val="BAD5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D02E51-6A31-472A-B9AF-B2DD52A33B9E}" v="19" dt="2026-01-22T19:25:45.400"/>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33" autoAdjust="0"/>
    <p:restoredTop sz="94221" autoAdjust="0"/>
  </p:normalViewPr>
  <p:slideViewPr>
    <p:cSldViewPr snapToGrid="0">
      <p:cViewPr varScale="1">
        <p:scale>
          <a:sx n="76" d="100"/>
          <a:sy n="76" d="100"/>
        </p:scale>
        <p:origin x="84" y="112"/>
      </p:cViewPr>
      <p:guideLst>
        <p:guide orient="horz" pos="2160"/>
        <p:guide orient="horz" pos="4200"/>
        <p:guide pos="3839"/>
      </p:guideLst>
    </p:cSldViewPr>
  </p:slideViewPr>
  <p:notesTextViewPr>
    <p:cViewPr>
      <p:scale>
        <a:sx n="3" d="2"/>
        <a:sy n="3" d="2"/>
      </p:scale>
      <p:origin x="0" y="0"/>
    </p:cViewPr>
  </p:notesTextViewPr>
  <p:notesViewPr>
    <p:cSldViewPr snapToGrid="0">
      <p:cViewPr>
        <p:scale>
          <a:sx n="1" d="2"/>
          <a:sy n="1" d="2"/>
        </p:scale>
        <p:origin x="4602" y="1032"/>
      </p:cViewPr>
      <p:guideLst>
        <p:guide orient="horz" pos="2932"/>
        <p:guide pos="2213"/>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presProps" Target="presProps.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tableStyles" Target="tableStyle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Master" Target="slideMasters/slideMaster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tags" Target="tags/tag1.xml"/><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customXml" Target="../customXml/item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handoutMaster" Target="handoutMasters/handoutMaster1.xml"/><Relationship Id="rId10" Type="http://schemas.openxmlformats.org/officeDocument/2006/relationships/customXml" Target="../customXml/item10.xml"/><Relationship Id="rId19" Type="http://schemas.openxmlformats.org/officeDocument/2006/relationships/slide" Target="slides/slide7.xml"/><Relationship Id="rId31" Type="http://schemas.openxmlformats.org/officeDocument/2006/relationships/slide" Target="slides/slide19.xml"/><Relationship Id="rId44"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notesMaster" Target="notesMasters/notesMaster1.xml"/><Relationship Id="rId43" Type="http://schemas.microsoft.com/office/2016/11/relationships/changesInfo" Target="changesInfos/changesInfo1.xml"/><Relationship Id="rId8" Type="http://schemas.openxmlformats.org/officeDocument/2006/relationships/customXml" Target="../customXml/item8.xml"/><Relationship Id="rId3" Type="http://schemas.openxmlformats.org/officeDocument/2006/relationships/customXml" Target="../customXml/item3.xml"/><Relationship Id="rId12" Type="http://schemas.openxmlformats.org/officeDocument/2006/relationships/slideMaster" Target="slideMasters/slideMaster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commentAuthors" Target="commentAuthors.xml"/><Relationship Id="rId20" Type="http://schemas.openxmlformats.org/officeDocument/2006/relationships/slide" Target="slides/slide8.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use, Lindsay" userId="11a68546-1192-4b93-a178-fe50b6354481" providerId="ADAL" clId="{039871BC-2059-43EE-9E21-1C80F3CBE003}"/>
    <pc:docChg chg="undo custSel modSld">
      <pc:chgData name="Muse, Lindsay" userId="11a68546-1192-4b93-a178-fe50b6354481" providerId="ADAL" clId="{039871BC-2059-43EE-9E21-1C80F3CBE003}" dt="2026-01-22T19:24:08.201" v="540" actId="20577"/>
      <pc:docMkLst>
        <pc:docMk/>
      </pc:docMkLst>
      <pc:sldChg chg="modSp mod">
        <pc:chgData name="Muse, Lindsay" userId="11a68546-1192-4b93-a178-fe50b6354481" providerId="ADAL" clId="{039871BC-2059-43EE-9E21-1C80F3CBE003}" dt="2026-01-22T18:09:12.482" v="332" actId="13244"/>
        <pc:sldMkLst>
          <pc:docMk/>
          <pc:sldMk cId="464508256" sldId="301"/>
        </pc:sldMkLst>
        <pc:spChg chg="mod">
          <ac:chgData name="Muse, Lindsay" userId="11a68546-1192-4b93-a178-fe50b6354481" providerId="ADAL" clId="{039871BC-2059-43EE-9E21-1C80F3CBE003}" dt="2026-01-22T17:34:22.805" v="36" actId="33553"/>
          <ac:spMkLst>
            <pc:docMk/>
            <pc:sldMk cId="464508256" sldId="301"/>
            <ac:spMk id="6" creationId="{D26B9C5C-2D61-CA74-5F94-1D9344ACC4FE}"/>
          </ac:spMkLst>
        </pc:spChg>
        <pc:spChg chg="ord">
          <ac:chgData name="Muse, Lindsay" userId="11a68546-1192-4b93-a178-fe50b6354481" providerId="ADAL" clId="{039871BC-2059-43EE-9E21-1C80F3CBE003}" dt="2026-01-22T18:09:12.482" v="332" actId="13244"/>
          <ac:spMkLst>
            <pc:docMk/>
            <pc:sldMk cId="464508256" sldId="301"/>
            <ac:spMk id="8" creationId="{65035C24-5D1B-EE85-0D5F-0CC41FBB0004}"/>
          </ac:spMkLst>
        </pc:spChg>
        <pc:graphicFrameChg chg="mod">
          <ac:chgData name="Muse, Lindsay" userId="11a68546-1192-4b93-a178-fe50b6354481" providerId="ADAL" clId="{039871BC-2059-43EE-9E21-1C80F3CBE003}" dt="2026-01-22T17:53:56.813" v="260" actId="962"/>
          <ac:graphicFrameMkLst>
            <pc:docMk/>
            <pc:sldMk cId="464508256" sldId="301"/>
            <ac:graphicFrameMk id="14" creationId="{904E969E-406E-C8F6-A126-9E2CB74076BA}"/>
          </ac:graphicFrameMkLst>
        </pc:graphicFrameChg>
      </pc:sldChg>
      <pc:sldChg chg="modSp mod">
        <pc:chgData name="Muse, Lindsay" userId="11a68546-1192-4b93-a178-fe50b6354481" providerId="ADAL" clId="{039871BC-2059-43EE-9E21-1C80F3CBE003}" dt="2026-01-22T19:17:33.142" v="434" actId="962"/>
        <pc:sldMkLst>
          <pc:docMk/>
          <pc:sldMk cId="338448546" sldId="562"/>
        </pc:sldMkLst>
        <pc:spChg chg="mod ord">
          <ac:chgData name="Muse, Lindsay" userId="11a68546-1192-4b93-a178-fe50b6354481" providerId="ADAL" clId="{039871BC-2059-43EE-9E21-1C80F3CBE003}" dt="2026-01-22T18:21:03.770" v="403" actId="13244"/>
          <ac:spMkLst>
            <pc:docMk/>
            <pc:sldMk cId="338448546" sldId="562"/>
            <ac:spMk id="4" creationId="{475503E9-B566-F1F2-350C-0AD143F2D8A0}"/>
          </ac:spMkLst>
        </pc:spChg>
        <pc:spChg chg="mod">
          <ac:chgData name="Muse, Lindsay" userId="11a68546-1192-4b93-a178-fe50b6354481" providerId="ADAL" clId="{039871BC-2059-43EE-9E21-1C80F3CBE003}" dt="2026-01-22T18:20:27.873" v="382" actId="962"/>
          <ac:spMkLst>
            <pc:docMk/>
            <pc:sldMk cId="338448546" sldId="562"/>
            <ac:spMk id="5" creationId="{FECADF03-0254-6976-9E8A-26D57BFD7F12}"/>
          </ac:spMkLst>
        </pc:spChg>
        <pc:spChg chg="mod ord">
          <ac:chgData name="Muse, Lindsay" userId="11a68546-1192-4b93-a178-fe50b6354481" providerId="ADAL" clId="{039871BC-2059-43EE-9E21-1C80F3CBE003}" dt="2026-01-22T18:20:55.992" v="402" actId="13244"/>
          <ac:spMkLst>
            <pc:docMk/>
            <pc:sldMk cId="338448546" sldId="562"/>
            <ac:spMk id="7" creationId="{C0C7A375-DF2D-5BE0-2269-FDA7894A09D7}"/>
          </ac:spMkLst>
        </pc:spChg>
        <pc:spChg chg="mod">
          <ac:chgData name="Muse, Lindsay" userId="11a68546-1192-4b93-a178-fe50b6354481" providerId="ADAL" clId="{039871BC-2059-43EE-9E21-1C80F3CBE003}" dt="2026-01-22T18:20:01.899" v="359" actId="962"/>
          <ac:spMkLst>
            <pc:docMk/>
            <pc:sldMk cId="338448546" sldId="562"/>
            <ac:spMk id="8" creationId="{89DB63EF-B154-50CE-2B53-D35FBA24EC72}"/>
          </ac:spMkLst>
        </pc:spChg>
        <pc:spChg chg="mod">
          <ac:chgData name="Muse, Lindsay" userId="11a68546-1192-4b93-a178-fe50b6354481" providerId="ADAL" clId="{039871BC-2059-43EE-9E21-1C80F3CBE003}" dt="2026-01-22T18:20:19.801" v="377" actId="962"/>
          <ac:spMkLst>
            <pc:docMk/>
            <pc:sldMk cId="338448546" sldId="562"/>
            <ac:spMk id="9" creationId="{2EBB9310-E8C0-F30F-8F50-DD27B4433895}"/>
          </ac:spMkLst>
        </pc:spChg>
        <pc:spChg chg="mod">
          <ac:chgData name="Muse, Lindsay" userId="11a68546-1192-4b93-a178-fe50b6354481" providerId="ADAL" clId="{039871BC-2059-43EE-9E21-1C80F3CBE003}" dt="2026-01-22T19:17:33.142" v="434" actId="962"/>
          <ac:spMkLst>
            <pc:docMk/>
            <pc:sldMk cId="338448546" sldId="562"/>
            <ac:spMk id="11" creationId="{E9C70B86-2296-BA4A-459C-6B0D0815D519}"/>
          </ac:spMkLst>
        </pc:spChg>
        <pc:spChg chg="mod">
          <ac:chgData name="Muse, Lindsay" userId="11a68546-1192-4b93-a178-fe50b6354481" providerId="ADAL" clId="{039871BC-2059-43EE-9E21-1C80F3CBE003}" dt="2026-01-22T18:20:01.095" v="358" actId="962"/>
          <ac:spMkLst>
            <pc:docMk/>
            <pc:sldMk cId="338448546" sldId="562"/>
            <ac:spMk id="12" creationId="{B1AB40E3-6F06-4ED9-8BF0-AE4E832F0898}"/>
          </ac:spMkLst>
        </pc:spChg>
        <pc:spChg chg="mod">
          <ac:chgData name="Muse, Lindsay" userId="11a68546-1192-4b93-a178-fe50b6354481" providerId="ADAL" clId="{039871BC-2059-43EE-9E21-1C80F3CBE003}" dt="2026-01-22T18:20:00.285" v="357" actId="962"/>
          <ac:spMkLst>
            <pc:docMk/>
            <pc:sldMk cId="338448546" sldId="562"/>
            <ac:spMk id="13" creationId="{E0C887C1-7EA4-8AE3-1CDF-72E41511D074}"/>
          </ac:spMkLst>
        </pc:spChg>
        <pc:spChg chg="mod">
          <ac:chgData name="Muse, Lindsay" userId="11a68546-1192-4b93-a178-fe50b6354481" providerId="ADAL" clId="{039871BC-2059-43EE-9E21-1C80F3CBE003}" dt="2026-01-22T18:19:59.803" v="356" actId="962"/>
          <ac:spMkLst>
            <pc:docMk/>
            <pc:sldMk cId="338448546" sldId="562"/>
            <ac:spMk id="14" creationId="{4A1C34E7-F88F-6919-4A0D-F5338F161806}"/>
          </ac:spMkLst>
        </pc:spChg>
        <pc:spChg chg="mod">
          <ac:chgData name="Muse, Lindsay" userId="11a68546-1192-4b93-a178-fe50b6354481" providerId="ADAL" clId="{039871BC-2059-43EE-9E21-1C80F3CBE003}" dt="2026-01-22T18:19:59.189" v="355" actId="962"/>
          <ac:spMkLst>
            <pc:docMk/>
            <pc:sldMk cId="338448546" sldId="562"/>
            <ac:spMk id="15" creationId="{51154AA2-BB52-46D1-0B61-012A45933740}"/>
          </ac:spMkLst>
        </pc:spChg>
        <pc:spChg chg="mod">
          <ac:chgData name="Muse, Lindsay" userId="11a68546-1192-4b93-a178-fe50b6354481" providerId="ADAL" clId="{039871BC-2059-43EE-9E21-1C80F3CBE003}" dt="2026-01-22T18:19:58.126" v="353" actId="962"/>
          <ac:spMkLst>
            <pc:docMk/>
            <pc:sldMk cId="338448546" sldId="562"/>
            <ac:spMk id="16" creationId="{20E18537-856B-DCFD-4E57-7286A29842FB}"/>
          </ac:spMkLst>
        </pc:spChg>
        <pc:spChg chg="mod">
          <ac:chgData name="Muse, Lindsay" userId="11a68546-1192-4b93-a178-fe50b6354481" providerId="ADAL" clId="{039871BC-2059-43EE-9E21-1C80F3CBE003}" dt="2026-01-22T18:19:58.505" v="354" actId="962"/>
          <ac:spMkLst>
            <pc:docMk/>
            <pc:sldMk cId="338448546" sldId="562"/>
            <ac:spMk id="17" creationId="{B8E9BA18-6383-1B79-159F-775BFB73D9BF}"/>
          </ac:spMkLst>
        </pc:spChg>
        <pc:spChg chg="mod">
          <ac:chgData name="Muse, Lindsay" userId="11a68546-1192-4b93-a178-fe50b6354481" providerId="ADAL" clId="{039871BC-2059-43EE-9E21-1C80F3CBE003}" dt="2026-01-22T18:19:55.936" v="349" actId="962"/>
          <ac:spMkLst>
            <pc:docMk/>
            <pc:sldMk cId="338448546" sldId="562"/>
            <ac:spMk id="18" creationId="{A0728319-1DCD-CA24-7EE8-0407FF124A28}"/>
          </ac:spMkLst>
        </pc:spChg>
        <pc:spChg chg="mod">
          <ac:chgData name="Muse, Lindsay" userId="11a68546-1192-4b93-a178-fe50b6354481" providerId="ADAL" clId="{039871BC-2059-43EE-9E21-1C80F3CBE003}" dt="2026-01-22T18:19:55.518" v="348" actId="962"/>
          <ac:spMkLst>
            <pc:docMk/>
            <pc:sldMk cId="338448546" sldId="562"/>
            <ac:spMk id="19" creationId="{86719A92-E896-21B9-CB95-D167248BA866}"/>
          </ac:spMkLst>
        </pc:spChg>
        <pc:spChg chg="mod">
          <ac:chgData name="Muse, Lindsay" userId="11a68546-1192-4b93-a178-fe50b6354481" providerId="ADAL" clId="{039871BC-2059-43EE-9E21-1C80F3CBE003}" dt="2026-01-22T18:20:21.315" v="379" actId="962"/>
          <ac:spMkLst>
            <pc:docMk/>
            <pc:sldMk cId="338448546" sldId="562"/>
            <ac:spMk id="20" creationId="{CD6E66BB-5917-4ADF-C6A0-8DD613FDD244}"/>
          </ac:spMkLst>
        </pc:spChg>
        <pc:spChg chg="mod">
          <ac:chgData name="Muse, Lindsay" userId="11a68546-1192-4b93-a178-fe50b6354481" providerId="ADAL" clId="{039871BC-2059-43EE-9E21-1C80F3CBE003}" dt="2026-01-22T18:20:20.188" v="378" actId="962"/>
          <ac:spMkLst>
            <pc:docMk/>
            <pc:sldMk cId="338448546" sldId="562"/>
            <ac:spMk id="22" creationId="{4001C37A-ED0C-7C62-59A8-695C9DCF836F}"/>
          </ac:spMkLst>
        </pc:spChg>
        <pc:spChg chg="mod">
          <ac:chgData name="Muse, Lindsay" userId="11a68546-1192-4b93-a178-fe50b6354481" providerId="ADAL" clId="{039871BC-2059-43EE-9E21-1C80F3CBE003}" dt="2026-01-22T19:17:32.659" v="433" actId="962"/>
          <ac:spMkLst>
            <pc:docMk/>
            <pc:sldMk cId="338448546" sldId="562"/>
            <ac:spMk id="23" creationId="{D2BA408A-33A7-955C-1D11-EBCE8AE1BE30}"/>
          </ac:spMkLst>
        </pc:spChg>
        <pc:spChg chg="mod">
          <ac:chgData name="Muse, Lindsay" userId="11a68546-1192-4b93-a178-fe50b6354481" providerId="ADAL" clId="{039871BC-2059-43EE-9E21-1C80F3CBE003}" dt="2026-01-22T18:20:21.828" v="380" actId="962"/>
          <ac:spMkLst>
            <pc:docMk/>
            <pc:sldMk cId="338448546" sldId="562"/>
            <ac:spMk id="24" creationId="{E5B8FE97-0456-87C0-7520-55604C1709F7}"/>
          </ac:spMkLst>
        </pc:spChg>
        <pc:spChg chg="mod">
          <ac:chgData name="Muse, Lindsay" userId="11a68546-1192-4b93-a178-fe50b6354481" providerId="ADAL" clId="{039871BC-2059-43EE-9E21-1C80F3CBE003}" dt="2026-01-22T18:20:28.379" v="383" actId="962"/>
          <ac:spMkLst>
            <pc:docMk/>
            <pc:sldMk cId="338448546" sldId="562"/>
            <ac:spMk id="26" creationId="{A9D8892F-91DE-C61C-89E9-E500B1F21F01}"/>
          </ac:spMkLst>
        </pc:spChg>
        <pc:spChg chg="mod">
          <ac:chgData name="Muse, Lindsay" userId="11a68546-1192-4b93-a178-fe50b6354481" providerId="ADAL" clId="{039871BC-2059-43EE-9E21-1C80F3CBE003}" dt="2026-01-22T18:20:31.069" v="389" actId="962"/>
          <ac:spMkLst>
            <pc:docMk/>
            <pc:sldMk cId="338448546" sldId="562"/>
            <ac:spMk id="27" creationId="{B441629C-13CB-1A4F-2614-719DFB84451D}"/>
          </ac:spMkLst>
        </pc:spChg>
        <pc:spChg chg="mod">
          <ac:chgData name="Muse, Lindsay" userId="11a68546-1192-4b93-a178-fe50b6354481" providerId="ADAL" clId="{039871BC-2059-43EE-9E21-1C80F3CBE003}" dt="2026-01-22T18:20:30.628" v="388" actId="962"/>
          <ac:spMkLst>
            <pc:docMk/>
            <pc:sldMk cId="338448546" sldId="562"/>
            <ac:spMk id="28" creationId="{44FAA91A-9C20-9063-4181-398200853729}"/>
          </ac:spMkLst>
        </pc:spChg>
        <pc:spChg chg="mod">
          <ac:chgData name="Muse, Lindsay" userId="11a68546-1192-4b93-a178-fe50b6354481" providerId="ADAL" clId="{039871BC-2059-43EE-9E21-1C80F3CBE003}" dt="2026-01-22T18:20:22.293" v="381" actId="962"/>
          <ac:spMkLst>
            <pc:docMk/>
            <pc:sldMk cId="338448546" sldId="562"/>
            <ac:spMk id="29" creationId="{E5DE16EB-0ADD-31E0-2C61-658FC95C4252}"/>
          </ac:spMkLst>
        </pc:spChg>
        <pc:spChg chg="mod">
          <ac:chgData name="Muse, Lindsay" userId="11a68546-1192-4b93-a178-fe50b6354481" providerId="ADAL" clId="{039871BC-2059-43EE-9E21-1C80F3CBE003}" dt="2026-01-22T18:20:16.797" v="374" actId="962"/>
          <ac:spMkLst>
            <pc:docMk/>
            <pc:sldMk cId="338448546" sldId="562"/>
            <ac:spMk id="30" creationId="{24B17A96-FD8C-23B8-F6CB-772B970B1C72}"/>
          </ac:spMkLst>
        </pc:spChg>
        <pc:spChg chg="mod">
          <ac:chgData name="Muse, Lindsay" userId="11a68546-1192-4b93-a178-fe50b6354481" providerId="ADAL" clId="{039871BC-2059-43EE-9E21-1C80F3CBE003}" dt="2026-01-22T18:20:17.302" v="375" actId="962"/>
          <ac:spMkLst>
            <pc:docMk/>
            <pc:sldMk cId="338448546" sldId="562"/>
            <ac:spMk id="31" creationId="{DFE1D0CB-F810-A8F0-793A-8F2A63FDAA28}"/>
          </ac:spMkLst>
        </pc:spChg>
        <pc:spChg chg="mod">
          <ac:chgData name="Muse, Lindsay" userId="11a68546-1192-4b93-a178-fe50b6354481" providerId="ADAL" clId="{039871BC-2059-43EE-9E21-1C80F3CBE003}" dt="2026-01-22T18:20:29.760" v="387" actId="962"/>
          <ac:spMkLst>
            <pc:docMk/>
            <pc:sldMk cId="338448546" sldId="562"/>
            <ac:spMk id="32" creationId="{A33BC3EF-A8C8-D1FD-DFBA-779CD3506387}"/>
          </ac:spMkLst>
        </pc:spChg>
        <pc:spChg chg="mod">
          <ac:chgData name="Muse, Lindsay" userId="11a68546-1192-4b93-a178-fe50b6354481" providerId="ADAL" clId="{039871BC-2059-43EE-9E21-1C80F3CBE003}" dt="2026-01-22T18:20:32.611" v="390" actId="962"/>
          <ac:spMkLst>
            <pc:docMk/>
            <pc:sldMk cId="338448546" sldId="562"/>
            <ac:spMk id="33" creationId="{A5109DB2-5460-146B-2E29-1215A874D3F1}"/>
          </ac:spMkLst>
        </pc:spChg>
        <pc:spChg chg="mod">
          <ac:chgData name="Muse, Lindsay" userId="11a68546-1192-4b93-a178-fe50b6354481" providerId="ADAL" clId="{039871BC-2059-43EE-9E21-1C80F3CBE003}" dt="2026-01-22T18:20:05.423" v="364" actId="962"/>
          <ac:spMkLst>
            <pc:docMk/>
            <pc:sldMk cId="338448546" sldId="562"/>
            <ac:spMk id="34" creationId="{4AF040BE-5862-6072-481C-EE1D61A1D227}"/>
          </ac:spMkLst>
        </pc:spChg>
        <pc:spChg chg="mod">
          <ac:chgData name="Muse, Lindsay" userId="11a68546-1192-4b93-a178-fe50b6354481" providerId="ADAL" clId="{039871BC-2059-43EE-9E21-1C80F3CBE003}" dt="2026-01-22T18:20:04.983" v="363" actId="962"/>
          <ac:spMkLst>
            <pc:docMk/>
            <pc:sldMk cId="338448546" sldId="562"/>
            <ac:spMk id="35" creationId="{E66C5339-5B11-BB39-ADFF-1DB4F0802F68}"/>
          </ac:spMkLst>
        </pc:spChg>
        <pc:spChg chg="mod">
          <ac:chgData name="Muse, Lindsay" userId="11a68546-1192-4b93-a178-fe50b6354481" providerId="ADAL" clId="{039871BC-2059-43EE-9E21-1C80F3CBE003}" dt="2026-01-22T18:20:04.020" v="361" actId="962"/>
          <ac:spMkLst>
            <pc:docMk/>
            <pc:sldMk cId="338448546" sldId="562"/>
            <ac:spMk id="36" creationId="{2E4698C2-91F3-463B-2930-A3CA78C6BA63}"/>
          </ac:spMkLst>
        </pc:spChg>
        <pc:spChg chg="mod">
          <ac:chgData name="Muse, Lindsay" userId="11a68546-1192-4b93-a178-fe50b6354481" providerId="ADAL" clId="{039871BC-2059-43EE-9E21-1C80F3CBE003}" dt="2026-01-22T18:20:04.523" v="362" actId="962"/>
          <ac:spMkLst>
            <pc:docMk/>
            <pc:sldMk cId="338448546" sldId="562"/>
            <ac:spMk id="37" creationId="{DD00C542-69D6-AC9C-1E98-2742C847F4F4}"/>
          </ac:spMkLst>
        </pc:spChg>
        <pc:spChg chg="mod">
          <ac:chgData name="Muse, Lindsay" userId="11a68546-1192-4b93-a178-fe50b6354481" providerId="ADAL" clId="{039871BC-2059-43EE-9E21-1C80F3CBE003}" dt="2026-01-22T18:20:02.832" v="360" actId="962"/>
          <ac:spMkLst>
            <pc:docMk/>
            <pc:sldMk cId="338448546" sldId="562"/>
            <ac:spMk id="38" creationId="{0D8CF321-B74D-F166-4697-9CA9F6800800}"/>
          </ac:spMkLst>
        </pc:spChg>
        <pc:spChg chg="mod">
          <ac:chgData name="Muse, Lindsay" userId="11a68546-1192-4b93-a178-fe50b6354481" providerId="ADAL" clId="{039871BC-2059-43EE-9E21-1C80F3CBE003}" dt="2026-01-22T18:20:17.756" v="376" actId="962"/>
          <ac:spMkLst>
            <pc:docMk/>
            <pc:sldMk cId="338448546" sldId="562"/>
            <ac:spMk id="39" creationId="{9AD405BB-A12B-CD31-07A0-ED12500C761E}"/>
          </ac:spMkLst>
        </pc:spChg>
        <pc:spChg chg="mod">
          <ac:chgData name="Muse, Lindsay" userId="11a68546-1192-4b93-a178-fe50b6354481" providerId="ADAL" clId="{039871BC-2059-43EE-9E21-1C80F3CBE003}" dt="2026-01-22T18:20:52.676" v="401" actId="962"/>
          <ac:spMkLst>
            <pc:docMk/>
            <pc:sldMk cId="338448546" sldId="562"/>
            <ac:spMk id="40" creationId="{91F6599B-5BAF-D6E8-FAA2-83CE980D21DB}"/>
          </ac:spMkLst>
        </pc:spChg>
        <pc:spChg chg="mod">
          <ac:chgData name="Muse, Lindsay" userId="11a68546-1192-4b93-a178-fe50b6354481" providerId="ADAL" clId="{039871BC-2059-43EE-9E21-1C80F3CBE003}" dt="2026-01-22T18:20:15.409" v="370" actId="962"/>
          <ac:spMkLst>
            <pc:docMk/>
            <pc:sldMk cId="338448546" sldId="562"/>
            <ac:spMk id="41" creationId="{24EA375E-9D91-FD02-3058-F671B730C85F}"/>
          </ac:spMkLst>
        </pc:spChg>
        <pc:spChg chg="mod">
          <ac:chgData name="Muse, Lindsay" userId="11a68546-1192-4b93-a178-fe50b6354481" providerId="ADAL" clId="{039871BC-2059-43EE-9E21-1C80F3CBE003}" dt="2026-01-22T18:20:14.986" v="369" actId="962"/>
          <ac:spMkLst>
            <pc:docMk/>
            <pc:sldMk cId="338448546" sldId="562"/>
            <ac:spMk id="42" creationId="{A9A34C3E-7E7C-37A2-214B-7615E0F69990}"/>
          </ac:spMkLst>
        </pc:spChg>
        <pc:spChg chg="mod">
          <ac:chgData name="Muse, Lindsay" userId="11a68546-1192-4b93-a178-fe50b6354481" providerId="ADAL" clId="{039871BC-2059-43EE-9E21-1C80F3CBE003}" dt="2026-01-22T18:20:14.470" v="368" actId="962"/>
          <ac:spMkLst>
            <pc:docMk/>
            <pc:sldMk cId="338448546" sldId="562"/>
            <ac:spMk id="43" creationId="{91953752-5BA9-EA49-F674-69C3998D0440}"/>
          </ac:spMkLst>
        </pc:spChg>
        <pc:spChg chg="mod">
          <ac:chgData name="Muse, Lindsay" userId="11a68546-1192-4b93-a178-fe50b6354481" providerId="ADAL" clId="{039871BC-2059-43EE-9E21-1C80F3CBE003}" dt="2026-01-22T18:20:14.054" v="367" actId="962"/>
          <ac:spMkLst>
            <pc:docMk/>
            <pc:sldMk cId="338448546" sldId="562"/>
            <ac:spMk id="44" creationId="{DA498F35-6EED-C447-7FA2-7EFC4C0F6B3F}"/>
          </ac:spMkLst>
        </pc:spChg>
        <pc:spChg chg="mod">
          <ac:chgData name="Muse, Lindsay" userId="11a68546-1192-4b93-a178-fe50b6354481" providerId="ADAL" clId="{039871BC-2059-43EE-9E21-1C80F3CBE003}" dt="2026-01-22T18:20:13.414" v="366" actId="962"/>
          <ac:spMkLst>
            <pc:docMk/>
            <pc:sldMk cId="338448546" sldId="562"/>
            <ac:spMk id="45" creationId="{9A1E9A74-6919-9DE5-862F-198407E1CD8B}"/>
          </ac:spMkLst>
        </pc:spChg>
        <pc:spChg chg="mod">
          <ac:chgData name="Muse, Lindsay" userId="11a68546-1192-4b93-a178-fe50b6354481" providerId="ADAL" clId="{039871BC-2059-43EE-9E21-1C80F3CBE003}" dt="2026-01-22T18:20:12.794" v="365" actId="962"/>
          <ac:spMkLst>
            <pc:docMk/>
            <pc:sldMk cId="338448546" sldId="562"/>
            <ac:spMk id="46" creationId="{0A802520-F197-AA94-2776-D3B0E5DB697F}"/>
          </ac:spMkLst>
        </pc:spChg>
        <pc:spChg chg="mod">
          <ac:chgData name="Muse, Lindsay" userId="11a68546-1192-4b93-a178-fe50b6354481" providerId="ADAL" clId="{039871BC-2059-43EE-9E21-1C80F3CBE003}" dt="2026-01-22T18:20:42.370" v="391" actId="962"/>
          <ac:spMkLst>
            <pc:docMk/>
            <pc:sldMk cId="338448546" sldId="562"/>
            <ac:spMk id="47" creationId="{87F74A20-2E80-0FC8-2D6F-94F05838F791}"/>
          </ac:spMkLst>
        </pc:spChg>
        <pc:spChg chg="mod">
          <ac:chgData name="Muse, Lindsay" userId="11a68546-1192-4b93-a178-fe50b6354481" providerId="ADAL" clId="{039871BC-2059-43EE-9E21-1C80F3CBE003}" dt="2026-01-22T18:20:43.587" v="393" actId="962"/>
          <ac:spMkLst>
            <pc:docMk/>
            <pc:sldMk cId="338448546" sldId="562"/>
            <ac:spMk id="48" creationId="{CD7D5BC3-2A60-656D-8A18-B9CA0A8DB9EB}"/>
          </ac:spMkLst>
        </pc:spChg>
        <pc:spChg chg="mod">
          <ac:chgData name="Muse, Lindsay" userId="11a68546-1192-4b93-a178-fe50b6354481" providerId="ADAL" clId="{039871BC-2059-43EE-9E21-1C80F3CBE003}" dt="2026-01-22T18:20:42.938" v="392" actId="962"/>
          <ac:spMkLst>
            <pc:docMk/>
            <pc:sldMk cId="338448546" sldId="562"/>
            <ac:spMk id="49" creationId="{6740FBD7-3A45-DA5F-A509-ECC295F68F68}"/>
          </ac:spMkLst>
        </pc:spChg>
        <pc:spChg chg="mod">
          <ac:chgData name="Muse, Lindsay" userId="11a68546-1192-4b93-a178-fe50b6354481" providerId="ADAL" clId="{039871BC-2059-43EE-9E21-1C80F3CBE003}" dt="2026-01-22T18:20:44.162" v="394" actId="962"/>
          <ac:spMkLst>
            <pc:docMk/>
            <pc:sldMk cId="338448546" sldId="562"/>
            <ac:spMk id="50" creationId="{46BD2AE7-400E-A5F9-A6E5-027321F705FD}"/>
          </ac:spMkLst>
        </pc:spChg>
        <pc:grpChg chg="mod">
          <ac:chgData name="Muse, Lindsay" userId="11a68546-1192-4b93-a178-fe50b6354481" providerId="ADAL" clId="{039871BC-2059-43EE-9E21-1C80F3CBE003}" dt="2026-01-22T18:19:51.326" v="346" actId="962"/>
          <ac:grpSpMkLst>
            <pc:docMk/>
            <pc:sldMk cId="338448546" sldId="562"/>
            <ac:grpSpMk id="52" creationId="{505ED9E4-0DAA-E69D-1620-E457E844A16E}"/>
          </ac:grpSpMkLst>
        </pc:grpChg>
        <pc:picChg chg="mod">
          <ac:chgData name="Muse, Lindsay" userId="11a68546-1192-4b93-a178-fe50b6354481" providerId="ADAL" clId="{039871BC-2059-43EE-9E21-1C80F3CBE003}" dt="2026-01-22T18:19:52.832" v="347" actId="962"/>
          <ac:picMkLst>
            <pc:docMk/>
            <pc:sldMk cId="338448546" sldId="562"/>
            <ac:picMk id="51" creationId="{C4DC524A-4895-C2F7-2254-52D01F14B673}"/>
          </ac:picMkLst>
        </pc:picChg>
        <pc:cxnChg chg="mod">
          <ac:chgData name="Muse, Lindsay" userId="11a68546-1192-4b93-a178-fe50b6354481" providerId="ADAL" clId="{039871BC-2059-43EE-9E21-1C80F3CBE003}" dt="2026-01-22T18:19:46.376" v="344" actId="962"/>
          <ac:cxnSpMkLst>
            <pc:docMk/>
            <pc:sldMk cId="338448546" sldId="562"/>
            <ac:cxnSpMk id="54" creationId="{FBB0A1FE-4467-3E14-A56C-B1DE0B0CE3ED}"/>
          </ac:cxnSpMkLst>
        </pc:cxnChg>
        <pc:cxnChg chg="mod">
          <ac:chgData name="Muse, Lindsay" userId="11a68546-1192-4b93-a178-fe50b6354481" providerId="ADAL" clId="{039871BC-2059-43EE-9E21-1C80F3CBE003}" dt="2026-01-22T18:19:49.990" v="345" actId="962"/>
          <ac:cxnSpMkLst>
            <pc:docMk/>
            <pc:sldMk cId="338448546" sldId="562"/>
            <ac:cxnSpMk id="55" creationId="{62FB48FA-D7BF-4D1F-E639-AD1AD8542C60}"/>
          </ac:cxnSpMkLst>
        </pc:cxnChg>
      </pc:sldChg>
      <pc:sldChg chg="modSp mod">
        <pc:chgData name="Muse, Lindsay" userId="11a68546-1192-4b93-a178-fe50b6354481" providerId="ADAL" clId="{039871BC-2059-43EE-9E21-1C80F3CBE003}" dt="2026-01-22T18:05:43.979" v="315" actId="13244"/>
        <pc:sldMkLst>
          <pc:docMk/>
          <pc:sldMk cId="290604982" sldId="577"/>
        </pc:sldMkLst>
        <pc:spChg chg="ord">
          <ac:chgData name="Muse, Lindsay" userId="11a68546-1192-4b93-a178-fe50b6354481" providerId="ADAL" clId="{039871BC-2059-43EE-9E21-1C80F3CBE003}" dt="2026-01-22T18:05:43.979" v="315" actId="13244"/>
          <ac:spMkLst>
            <pc:docMk/>
            <pc:sldMk cId="290604982" sldId="577"/>
            <ac:spMk id="2" creationId="{57D7B075-A316-8BD4-C4CB-A119551C0A18}"/>
          </ac:spMkLst>
        </pc:spChg>
        <pc:spChg chg="mod ord">
          <ac:chgData name="Muse, Lindsay" userId="11a68546-1192-4b93-a178-fe50b6354481" providerId="ADAL" clId="{039871BC-2059-43EE-9E21-1C80F3CBE003}" dt="2026-01-22T18:05:29.418" v="314" actId="13244"/>
          <ac:spMkLst>
            <pc:docMk/>
            <pc:sldMk cId="290604982" sldId="577"/>
            <ac:spMk id="3" creationId="{BC9D20C2-DB34-BD50-D072-DD9CC2AD3C46}"/>
          </ac:spMkLst>
        </pc:spChg>
        <pc:spChg chg="mod">
          <ac:chgData name="Muse, Lindsay" userId="11a68546-1192-4b93-a178-fe50b6354481" providerId="ADAL" clId="{039871BC-2059-43EE-9E21-1C80F3CBE003}" dt="2026-01-22T17:49:06.249" v="100" actId="962"/>
          <ac:spMkLst>
            <pc:docMk/>
            <pc:sldMk cId="290604982" sldId="577"/>
            <ac:spMk id="15" creationId="{69219929-053C-FEBB-DAAA-46C703190129}"/>
          </ac:spMkLst>
        </pc:spChg>
        <pc:spChg chg="mod">
          <ac:chgData name="Muse, Lindsay" userId="11a68546-1192-4b93-a178-fe50b6354481" providerId="ADAL" clId="{039871BC-2059-43EE-9E21-1C80F3CBE003}" dt="2026-01-22T17:49:12.477" v="102" actId="962"/>
          <ac:spMkLst>
            <pc:docMk/>
            <pc:sldMk cId="290604982" sldId="577"/>
            <ac:spMk id="16" creationId="{7EB112E5-406C-245B-744E-D125152CE12B}"/>
          </ac:spMkLst>
        </pc:spChg>
        <pc:graphicFrameChg chg="mod">
          <ac:chgData name="Muse, Lindsay" userId="11a68546-1192-4b93-a178-fe50b6354481" providerId="ADAL" clId="{039871BC-2059-43EE-9E21-1C80F3CBE003}" dt="2026-01-22T17:49:03.224" v="98" actId="962"/>
          <ac:graphicFrameMkLst>
            <pc:docMk/>
            <pc:sldMk cId="290604982" sldId="577"/>
            <ac:graphicFrameMk id="14" creationId="{7DCD018F-FB16-3D06-3D15-D77F633DB710}"/>
          </ac:graphicFrameMkLst>
        </pc:graphicFrameChg>
      </pc:sldChg>
      <pc:sldChg chg="modSp mod">
        <pc:chgData name="Muse, Lindsay" userId="11a68546-1192-4b93-a178-fe50b6354481" providerId="ADAL" clId="{039871BC-2059-43EE-9E21-1C80F3CBE003}" dt="2026-01-22T19:19:52.175" v="463" actId="962"/>
        <pc:sldMkLst>
          <pc:docMk/>
          <pc:sldMk cId="375885430" sldId="586"/>
        </pc:sldMkLst>
        <pc:spChg chg="mod">
          <ac:chgData name="Muse, Lindsay" userId="11a68546-1192-4b93-a178-fe50b6354481" providerId="ADAL" clId="{039871BC-2059-43EE-9E21-1C80F3CBE003}" dt="2026-01-22T19:19:07.578" v="437" actId="962"/>
          <ac:spMkLst>
            <pc:docMk/>
            <pc:sldMk cId="375885430" sldId="586"/>
            <ac:spMk id="3" creationId="{417B42B1-7059-A78A-626A-F0522DF731A0}"/>
          </ac:spMkLst>
        </pc:spChg>
        <pc:spChg chg="mod">
          <ac:chgData name="Muse, Lindsay" userId="11a68546-1192-4b93-a178-fe50b6354481" providerId="ADAL" clId="{039871BC-2059-43EE-9E21-1C80F3CBE003}" dt="2026-01-22T19:19:02.286" v="436" actId="962"/>
          <ac:spMkLst>
            <pc:docMk/>
            <pc:sldMk cId="375885430" sldId="586"/>
            <ac:spMk id="4" creationId="{9D34D735-1266-F0AE-13C0-06B4E91401F9}"/>
          </ac:spMkLst>
        </pc:spChg>
        <pc:spChg chg="mod">
          <ac:chgData name="Muse, Lindsay" userId="11a68546-1192-4b93-a178-fe50b6354481" providerId="ADAL" clId="{039871BC-2059-43EE-9E21-1C80F3CBE003}" dt="2026-01-22T17:30:18.976" v="8" actId="33553"/>
          <ac:spMkLst>
            <pc:docMk/>
            <pc:sldMk cId="375885430" sldId="586"/>
            <ac:spMk id="6" creationId="{C782D96D-0A79-D81E-DCA6-D01C3F25E0E8}"/>
          </ac:spMkLst>
        </pc:spChg>
        <pc:spChg chg="mod">
          <ac:chgData name="Muse, Lindsay" userId="11a68546-1192-4b93-a178-fe50b6354481" providerId="ADAL" clId="{039871BC-2059-43EE-9E21-1C80F3CBE003}" dt="2026-01-22T19:19:08.109" v="438" actId="962"/>
          <ac:spMkLst>
            <pc:docMk/>
            <pc:sldMk cId="375885430" sldId="586"/>
            <ac:spMk id="7" creationId="{63F26FCC-9EED-CBAF-8A41-7FD7CE25F48E}"/>
          </ac:spMkLst>
        </pc:spChg>
        <pc:spChg chg="mod">
          <ac:chgData name="Muse, Lindsay" userId="11a68546-1192-4b93-a178-fe50b6354481" providerId="ADAL" clId="{039871BC-2059-43EE-9E21-1C80F3CBE003}" dt="2026-01-22T19:19:09.052" v="439" actId="962"/>
          <ac:spMkLst>
            <pc:docMk/>
            <pc:sldMk cId="375885430" sldId="586"/>
            <ac:spMk id="8" creationId="{7937C96D-6FA9-A1F3-6F16-13411522FB23}"/>
          </ac:spMkLst>
        </pc:spChg>
        <pc:spChg chg="mod">
          <ac:chgData name="Muse, Lindsay" userId="11a68546-1192-4b93-a178-fe50b6354481" providerId="ADAL" clId="{039871BC-2059-43EE-9E21-1C80F3CBE003}" dt="2026-01-22T19:19:10.093" v="440" actId="962"/>
          <ac:spMkLst>
            <pc:docMk/>
            <pc:sldMk cId="375885430" sldId="586"/>
            <ac:spMk id="9" creationId="{6C914E90-86AE-D09B-7186-6C595E26C54C}"/>
          </ac:spMkLst>
        </pc:spChg>
        <pc:spChg chg="mod">
          <ac:chgData name="Muse, Lindsay" userId="11a68546-1192-4b93-a178-fe50b6354481" providerId="ADAL" clId="{039871BC-2059-43EE-9E21-1C80F3CBE003}" dt="2026-01-22T19:19:11.492" v="441" actId="962"/>
          <ac:spMkLst>
            <pc:docMk/>
            <pc:sldMk cId="375885430" sldId="586"/>
            <ac:spMk id="11" creationId="{06F22EEA-F330-171F-43D7-843B3E741D3D}"/>
          </ac:spMkLst>
        </pc:spChg>
        <pc:spChg chg="mod">
          <ac:chgData name="Muse, Lindsay" userId="11a68546-1192-4b93-a178-fe50b6354481" providerId="ADAL" clId="{039871BC-2059-43EE-9E21-1C80F3CBE003}" dt="2026-01-22T19:19:39.576" v="450" actId="962"/>
          <ac:spMkLst>
            <pc:docMk/>
            <pc:sldMk cId="375885430" sldId="586"/>
            <ac:spMk id="12" creationId="{C67E6D02-1166-22DA-9EE0-6926D4D3354A}"/>
          </ac:spMkLst>
        </pc:spChg>
        <pc:spChg chg="mod">
          <ac:chgData name="Muse, Lindsay" userId="11a68546-1192-4b93-a178-fe50b6354481" providerId="ADAL" clId="{039871BC-2059-43EE-9E21-1C80F3CBE003}" dt="2026-01-22T19:19:13.937" v="443" actId="962"/>
          <ac:spMkLst>
            <pc:docMk/>
            <pc:sldMk cId="375885430" sldId="586"/>
            <ac:spMk id="13" creationId="{41AB84B5-36F9-3B76-F722-54EAC62EF063}"/>
          </ac:spMkLst>
        </pc:spChg>
        <pc:spChg chg="mod">
          <ac:chgData name="Muse, Lindsay" userId="11a68546-1192-4b93-a178-fe50b6354481" providerId="ADAL" clId="{039871BC-2059-43EE-9E21-1C80F3CBE003}" dt="2026-01-22T19:19:17.779" v="446" actId="962"/>
          <ac:spMkLst>
            <pc:docMk/>
            <pc:sldMk cId="375885430" sldId="586"/>
            <ac:spMk id="14" creationId="{D07E7D87-0A2C-BB6C-2258-5A0AAB27E84F}"/>
          </ac:spMkLst>
        </pc:spChg>
        <pc:spChg chg="mod">
          <ac:chgData name="Muse, Lindsay" userId="11a68546-1192-4b93-a178-fe50b6354481" providerId="ADAL" clId="{039871BC-2059-43EE-9E21-1C80F3CBE003}" dt="2026-01-22T19:19:19.119" v="447" actId="962"/>
          <ac:spMkLst>
            <pc:docMk/>
            <pc:sldMk cId="375885430" sldId="586"/>
            <ac:spMk id="15" creationId="{F49AEB17-9684-3DC8-C222-02FAA3F72489}"/>
          </ac:spMkLst>
        </pc:spChg>
        <pc:spChg chg="mod">
          <ac:chgData name="Muse, Lindsay" userId="11a68546-1192-4b93-a178-fe50b6354481" providerId="ADAL" clId="{039871BC-2059-43EE-9E21-1C80F3CBE003}" dt="2026-01-22T19:19:40.861" v="451" actId="962"/>
          <ac:spMkLst>
            <pc:docMk/>
            <pc:sldMk cId="375885430" sldId="586"/>
            <ac:spMk id="16" creationId="{B27EF293-1E1B-AAE7-ABA9-9AB630AFD3A9}"/>
          </ac:spMkLst>
        </pc:spChg>
        <pc:spChg chg="mod ord">
          <ac:chgData name="Muse, Lindsay" userId="11a68546-1192-4b93-a178-fe50b6354481" providerId="ADAL" clId="{039871BC-2059-43EE-9E21-1C80F3CBE003}" dt="2026-01-22T19:19:36.694" v="449" actId="13244"/>
          <ac:spMkLst>
            <pc:docMk/>
            <pc:sldMk cId="375885430" sldId="586"/>
            <ac:spMk id="17" creationId="{704C0F68-4B89-920B-7329-CDC6BF9ACBD1}"/>
          </ac:spMkLst>
        </pc:spChg>
        <pc:spChg chg="mod">
          <ac:chgData name="Muse, Lindsay" userId="11a68546-1192-4b93-a178-fe50b6354481" providerId="ADAL" clId="{039871BC-2059-43EE-9E21-1C80F3CBE003}" dt="2026-01-22T19:19:41.809" v="452" actId="962"/>
          <ac:spMkLst>
            <pc:docMk/>
            <pc:sldMk cId="375885430" sldId="586"/>
            <ac:spMk id="18" creationId="{7E562864-209C-9D8E-2937-0F1F04B4C8F7}"/>
          </ac:spMkLst>
        </pc:spChg>
        <pc:spChg chg="mod">
          <ac:chgData name="Muse, Lindsay" userId="11a68546-1192-4b93-a178-fe50b6354481" providerId="ADAL" clId="{039871BC-2059-43EE-9E21-1C80F3CBE003}" dt="2026-01-22T19:19:42.315" v="453" actId="962"/>
          <ac:spMkLst>
            <pc:docMk/>
            <pc:sldMk cId="375885430" sldId="586"/>
            <ac:spMk id="19" creationId="{970FD72D-B023-8445-21DE-B50E6DB0DDA0}"/>
          </ac:spMkLst>
        </pc:spChg>
        <pc:spChg chg="mod">
          <ac:chgData name="Muse, Lindsay" userId="11a68546-1192-4b93-a178-fe50b6354481" providerId="ADAL" clId="{039871BC-2059-43EE-9E21-1C80F3CBE003}" dt="2026-01-22T19:19:01.577" v="435" actId="962"/>
          <ac:spMkLst>
            <pc:docMk/>
            <pc:sldMk cId="375885430" sldId="586"/>
            <ac:spMk id="26" creationId="{98AC89B2-BC31-26CE-D95E-96BF400F5FE8}"/>
          </ac:spMkLst>
        </pc:spChg>
        <pc:spChg chg="mod">
          <ac:chgData name="Muse, Lindsay" userId="11a68546-1192-4b93-a178-fe50b6354481" providerId="ADAL" clId="{039871BC-2059-43EE-9E21-1C80F3CBE003}" dt="2026-01-22T19:19:44.445" v="457" actId="962"/>
          <ac:spMkLst>
            <pc:docMk/>
            <pc:sldMk cId="375885430" sldId="586"/>
            <ac:spMk id="33" creationId="{4EF62CB7-7C4D-6EAD-9373-5BCA3065E0A9}"/>
          </ac:spMkLst>
        </pc:spChg>
        <pc:spChg chg="mod">
          <ac:chgData name="Muse, Lindsay" userId="11a68546-1192-4b93-a178-fe50b6354481" providerId="ADAL" clId="{039871BC-2059-43EE-9E21-1C80F3CBE003}" dt="2026-01-22T19:19:43.115" v="454" actId="962"/>
          <ac:spMkLst>
            <pc:docMk/>
            <pc:sldMk cId="375885430" sldId="586"/>
            <ac:spMk id="41" creationId="{21743DD8-548A-8630-6BE7-5AE0D4444A5C}"/>
          </ac:spMkLst>
        </pc:spChg>
        <pc:spChg chg="mod">
          <ac:chgData name="Muse, Lindsay" userId="11a68546-1192-4b93-a178-fe50b6354481" providerId="ADAL" clId="{039871BC-2059-43EE-9E21-1C80F3CBE003}" dt="2026-01-22T19:19:47.723" v="460" actId="962"/>
          <ac:spMkLst>
            <pc:docMk/>
            <pc:sldMk cId="375885430" sldId="586"/>
            <ac:spMk id="43" creationId="{C9485FE1-112A-63D1-2DAA-665B4D86154E}"/>
          </ac:spMkLst>
        </pc:spChg>
        <pc:spChg chg="mod">
          <ac:chgData name="Muse, Lindsay" userId="11a68546-1192-4b93-a178-fe50b6354481" providerId="ADAL" clId="{039871BC-2059-43EE-9E21-1C80F3CBE003}" dt="2026-01-22T19:19:48.431" v="461" actId="962"/>
          <ac:spMkLst>
            <pc:docMk/>
            <pc:sldMk cId="375885430" sldId="586"/>
            <ac:spMk id="45" creationId="{5E26FE0A-7CAC-2D77-D754-9B92D4DDAE72}"/>
          </ac:spMkLst>
        </pc:spChg>
        <pc:spChg chg="mod">
          <ac:chgData name="Muse, Lindsay" userId="11a68546-1192-4b93-a178-fe50b6354481" providerId="ADAL" clId="{039871BC-2059-43EE-9E21-1C80F3CBE003}" dt="2026-01-22T19:19:51.010" v="462" actId="962"/>
          <ac:spMkLst>
            <pc:docMk/>
            <pc:sldMk cId="375885430" sldId="586"/>
            <ac:spMk id="46" creationId="{41B09A35-1461-69F2-009B-F1486BB2DD05}"/>
          </ac:spMkLst>
        </pc:spChg>
        <pc:spChg chg="mod">
          <ac:chgData name="Muse, Lindsay" userId="11a68546-1192-4b93-a178-fe50b6354481" providerId="ADAL" clId="{039871BC-2059-43EE-9E21-1C80F3CBE003}" dt="2026-01-22T19:19:52.175" v="463" actId="962"/>
          <ac:spMkLst>
            <pc:docMk/>
            <pc:sldMk cId="375885430" sldId="586"/>
            <ac:spMk id="47" creationId="{D5336308-88DE-972E-8EA9-61FC09BBD66F}"/>
          </ac:spMkLst>
        </pc:spChg>
        <pc:grpChg chg="mod">
          <ac:chgData name="Muse, Lindsay" userId="11a68546-1192-4b93-a178-fe50b6354481" providerId="ADAL" clId="{039871BC-2059-43EE-9E21-1C80F3CBE003}" dt="2026-01-22T19:19:43.577" v="455" actId="962"/>
          <ac:grpSpMkLst>
            <pc:docMk/>
            <pc:sldMk cId="375885430" sldId="586"/>
            <ac:grpSpMk id="24" creationId="{90C538F1-5922-5AB9-5A43-2273704E31E6}"/>
          </ac:grpSpMkLst>
        </pc:grpChg>
        <pc:grpChg chg="mod">
          <ac:chgData name="Muse, Lindsay" userId="11a68546-1192-4b93-a178-fe50b6354481" providerId="ADAL" clId="{039871BC-2059-43EE-9E21-1C80F3CBE003}" dt="2026-01-22T19:19:47.345" v="459" actId="962"/>
          <ac:grpSpMkLst>
            <pc:docMk/>
            <pc:sldMk cId="375885430" sldId="586"/>
            <ac:grpSpMk id="37" creationId="{C569F4E9-EBA6-E9DF-38EE-50F2FE81BE60}"/>
          </ac:grpSpMkLst>
        </pc:grpChg>
        <pc:cxnChg chg="mod">
          <ac:chgData name="Muse, Lindsay" userId="11a68546-1192-4b93-a178-fe50b6354481" providerId="ADAL" clId="{039871BC-2059-43EE-9E21-1C80F3CBE003}" dt="2026-01-22T19:19:44.005" v="456" actId="962"/>
          <ac:cxnSpMkLst>
            <pc:docMk/>
            <pc:sldMk cId="375885430" sldId="586"/>
            <ac:cxnSpMk id="32" creationId="{3FBF44DA-9092-EC5B-60CE-47ABDF181595}"/>
          </ac:cxnSpMkLst>
        </pc:cxnChg>
        <pc:cxnChg chg="mod">
          <ac:chgData name="Muse, Lindsay" userId="11a68546-1192-4b93-a178-fe50b6354481" providerId="ADAL" clId="{039871BC-2059-43EE-9E21-1C80F3CBE003}" dt="2026-01-22T19:19:45.019" v="458" actId="962"/>
          <ac:cxnSpMkLst>
            <pc:docMk/>
            <pc:sldMk cId="375885430" sldId="586"/>
            <ac:cxnSpMk id="34" creationId="{192F9A7F-2534-169F-52A1-6CCCB786C69B}"/>
          </ac:cxnSpMkLst>
        </pc:cxnChg>
      </pc:sldChg>
      <pc:sldChg chg="modSp mod">
        <pc:chgData name="Muse, Lindsay" userId="11a68546-1192-4b93-a178-fe50b6354481" providerId="ADAL" clId="{039871BC-2059-43EE-9E21-1C80F3CBE003}" dt="2026-01-22T19:22:37.693" v="527" actId="962"/>
        <pc:sldMkLst>
          <pc:docMk/>
          <pc:sldMk cId="425909584" sldId="591"/>
        </pc:sldMkLst>
        <pc:spChg chg="mod">
          <ac:chgData name="Muse, Lindsay" userId="11a68546-1192-4b93-a178-fe50b6354481" providerId="ADAL" clId="{039871BC-2059-43EE-9E21-1C80F3CBE003}" dt="2026-01-22T17:34:20.271" v="35" actId="33553"/>
          <ac:spMkLst>
            <pc:docMk/>
            <pc:sldMk cId="425909584" sldId="591"/>
            <ac:spMk id="4" creationId="{678C7C52-1D7A-681D-FC7F-C9D8A1CC3FA0}"/>
          </ac:spMkLst>
        </pc:spChg>
        <pc:spChg chg="mod">
          <ac:chgData name="Muse, Lindsay" userId="11a68546-1192-4b93-a178-fe50b6354481" providerId="ADAL" clId="{039871BC-2059-43EE-9E21-1C80F3CBE003}" dt="2026-01-22T17:53:22.588" v="236" actId="962"/>
          <ac:spMkLst>
            <pc:docMk/>
            <pc:sldMk cId="425909584" sldId="591"/>
            <ac:spMk id="5" creationId="{7E12459C-2928-0528-B077-7D99A024FBA8}"/>
          </ac:spMkLst>
        </pc:spChg>
        <pc:spChg chg="mod">
          <ac:chgData name="Muse, Lindsay" userId="11a68546-1192-4b93-a178-fe50b6354481" providerId="ADAL" clId="{039871BC-2059-43EE-9E21-1C80F3CBE003}" dt="2026-01-22T19:22:28.924" v="512" actId="962"/>
          <ac:spMkLst>
            <pc:docMk/>
            <pc:sldMk cId="425909584" sldId="591"/>
            <ac:spMk id="6" creationId="{E9CAA3BD-6321-A153-340E-456AA34515A2}"/>
          </ac:spMkLst>
        </pc:spChg>
        <pc:spChg chg="mod">
          <ac:chgData name="Muse, Lindsay" userId="11a68546-1192-4b93-a178-fe50b6354481" providerId="ADAL" clId="{039871BC-2059-43EE-9E21-1C80F3CBE003}" dt="2026-01-22T19:22:29.487" v="513" actId="962"/>
          <ac:spMkLst>
            <pc:docMk/>
            <pc:sldMk cId="425909584" sldId="591"/>
            <ac:spMk id="7" creationId="{22D3EAD3-F2E2-EF0D-B1DD-D9888E0D77E3}"/>
          </ac:spMkLst>
        </pc:spChg>
        <pc:spChg chg="mod">
          <ac:chgData name="Muse, Lindsay" userId="11a68546-1192-4b93-a178-fe50b6354481" providerId="ADAL" clId="{039871BC-2059-43EE-9E21-1C80F3CBE003}" dt="2026-01-22T19:22:30.308" v="514" actId="962"/>
          <ac:spMkLst>
            <pc:docMk/>
            <pc:sldMk cId="425909584" sldId="591"/>
            <ac:spMk id="8" creationId="{B2BA0A16-EFE8-9485-500F-315D6D2DDC30}"/>
          </ac:spMkLst>
        </pc:spChg>
        <pc:spChg chg="mod">
          <ac:chgData name="Muse, Lindsay" userId="11a68546-1192-4b93-a178-fe50b6354481" providerId="ADAL" clId="{039871BC-2059-43EE-9E21-1C80F3CBE003}" dt="2026-01-22T19:22:30.787" v="515" actId="962"/>
          <ac:spMkLst>
            <pc:docMk/>
            <pc:sldMk cId="425909584" sldId="591"/>
            <ac:spMk id="9" creationId="{97DEF4CD-ECD7-C57B-F9D4-4B58F8B33D5F}"/>
          </ac:spMkLst>
        </pc:spChg>
        <pc:spChg chg="mod">
          <ac:chgData name="Muse, Lindsay" userId="11a68546-1192-4b93-a178-fe50b6354481" providerId="ADAL" clId="{039871BC-2059-43EE-9E21-1C80F3CBE003}" dt="2026-01-22T19:22:31.231" v="516" actId="962"/>
          <ac:spMkLst>
            <pc:docMk/>
            <pc:sldMk cId="425909584" sldId="591"/>
            <ac:spMk id="10" creationId="{A700F939-DAD7-ADF4-545B-AE1DADBF5D9E}"/>
          </ac:spMkLst>
        </pc:spChg>
        <pc:spChg chg="mod">
          <ac:chgData name="Muse, Lindsay" userId="11a68546-1192-4b93-a178-fe50b6354481" providerId="ADAL" clId="{039871BC-2059-43EE-9E21-1C80F3CBE003}" dt="2026-01-22T19:22:31.687" v="517" actId="962"/>
          <ac:spMkLst>
            <pc:docMk/>
            <pc:sldMk cId="425909584" sldId="591"/>
            <ac:spMk id="13" creationId="{6BC6967C-19EB-274E-5BFF-F06D0A5A01E2}"/>
          </ac:spMkLst>
        </pc:spChg>
        <pc:spChg chg="mod">
          <ac:chgData name="Muse, Lindsay" userId="11a68546-1192-4b93-a178-fe50b6354481" providerId="ADAL" clId="{039871BC-2059-43EE-9E21-1C80F3CBE003}" dt="2026-01-22T19:22:32.070" v="518" actId="962"/>
          <ac:spMkLst>
            <pc:docMk/>
            <pc:sldMk cId="425909584" sldId="591"/>
            <ac:spMk id="14" creationId="{C5473EEB-7F20-7989-C36A-5D2798AB8E96}"/>
          </ac:spMkLst>
        </pc:spChg>
        <pc:spChg chg="mod">
          <ac:chgData name="Muse, Lindsay" userId="11a68546-1192-4b93-a178-fe50b6354481" providerId="ADAL" clId="{039871BC-2059-43EE-9E21-1C80F3CBE003}" dt="2026-01-22T19:22:33.549" v="521" actId="962"/>
          <ac:spMkLst>
            <pc:docMk/>
            <pc:sldMk cId="425909584" sldId="591"/>
            <ac:spMk id="25" creationId="{159E6DF0-4556-4F16-EB09-6665D7DCF5C1}"/>
          </ac:spMkLst>
        </pc:spChg>
        <pc:spChg chg="mod">
          <ac:chgData name="Muse, Lindsay" userId="11a68546-1192-4b93-a178-fe50b6354481" providerId="ADAL" clId="{039871BC-2059-43EE-9E21-1C80F3CBE003}" dt="2026-01-22T19:22:32.961" v="520" actId="962"/>
          <ac:spMkLst>
            <pc:docMk/>
            <pc:sldMk cId="425909584" sldId="591"/>
            <ac:spMk id="26" creationId="{1E166D5B-2F88-0FEB-78C5-F69660F827BB}"/>
          </ac:spMkLst>
        </pc:spChg>
        <pc:spChg chg="mod">
          <ac:chgData name="Muse, Lindsay" userId="11a68546-1192-4b93-a178-fe50b6354481" providerId="ADAL" clId="{039871BC-2059-43EE-9E21-1C80F3CBE003}" dt="2026-01-22T19:22:36.573" v="525" actId="962"/>
          <ac:spMkLst>
            <pc:docMk/>
            <pc:sldMk cId="425909584" sldId="591"/>
            <ac:spMk id="32" creationId="{7A6545BF-F7C9-303F-6230-A8DBD79F27A6}"/>
          </ac:spMkLst>
        </pc:spChg>
        <pc:spChg chg="mod">
          <ac:chgData name="Muse, Lindsay" userId="11a68546-1192-4b93-a178-fe50b6354481" providerId="ADAL" clId="{039871BC-2059-43EE-9E21-1C80F3CBE003}" dt="2026-01-22T19:22:37.116" v="526" actId="962"/>
          <ac:spMkLst>
            <pc:docMk/>
            <pc:sldMk cId="425909584" sldId="591"/>
            <ac:spMk id="33" creationId="{531137E6-B3DC-AB82-CF78-F486CC7FDE37}"/>
          </ac:spMkLst>
        </pc:spChg>
        <pc:picChg chg="mod">
          <ac:chgData name="Muse, Lindsay" userId="11a68546-1192-4b93-a178-fe50b6354481" providerId="ADAL" clId="{039871BC-2059-43EE-9E21-1C80F3CBE003}" dt="2026-01-22T19:22:32.467" v="519" actId="962"/>
          <ac:picMkLst>
            <pc:docMk/>
            <pc:sldMk cId="425909584" sldId="591"/>
            <ac:picMk id="15" creationId="{95202432-8D7F-0FA3-ACB9-6F2DFC129220}"/>
          </ac:picMkLst>
        </pc:picChg>
        <pc:picChg chg="mod">
          <ac:chgData name="Muse, Lindsay" userId="11a68546-1192-4b93-a178-fe50b6354481" providerId="ADAL" clId="{039871BC-2059-43EE-9E21-1C80F3CBE003}" dt="2026-01-22T19:22:34.213" v="522" actId="962"/>
          <ac:picMkLst>
            <pc:docMk/>
            <pc:sldMk cId="425909584" sldId="591"/>
            <ac:picMk id="27" creationId="{8E32A0C0-137C-A795-3893-46E2C890CBDC}"/>
          </ac:picMkLst>
        </pc:picChg>
        <pc:picChg chg="mod">
          <ac:chgData name="Muse, Lindsay" userId="11a68546-1192-4b93-a178-fe50b6354481" providerId="ADAL" clId="{039871BC-2059-43EE-9E21-1C80F3CBE003}" dt="2026-01-22T19:22:35.777" v="523" actId="962"/>
          <ac:picMkLst>
            <pc:docMk/>
            <pc:sldMk cId="425909584" sldId="591"/>
            <ac:picMk id="28" creationId="{FC16A94F-9479-8A1D-262E-0920CCBFA303}"/>
          </ac:picMkLst>
        </pc:picChg>
        <pc:picChg chg="mod">
          <ac:chgData name="Muse, Lindsay" userId="11a68546-1192-4b93-a178-fe50b6354481" providerId="ADAL" clId="{039871BC-2059-43EE-9E21-1C80F3CBE003}" dt="2026-01-22T19:22:36.165" v="524" actId="962"/>
          <ac:picMkLst>
            <pc:docMk/>
            <pc:sldMk cId="425909584" sldId="591"/>
            <ac:picMk id="30" creationId="{55CCD207-D574-9EB3-9D45-1DA90B709692}"/>
          </ac:picMkLst>
        </pc:picChg>
        <pc:picChg chg="mod">
          <ac:chgData name="Muse, Lindsay" userId="11a68546-1192-4b93-a178-fe50b6354481" providerId="ADAL" clId="{039871BC-2059-43EE-9E21-1C80F3CBE003}" dt="2026-01-22T19:22:37.693" v="527" actId="962"/>
          <ac:picMkLst>
            <pc:docMk/>
            <pc:sldMk cId="425909584" sldId="591"/>
            <ac:picMk id="36" creationId="{83F026D0-54E4-5457-7EFE-E347A6329F74}"/>
          </ac:picMkLst>
        </pc:picChg>
      </pc:sldChg>
      <pc:sldChg chg="addSp modSp mod">
        <pc:chgData name="Muse, Lindsay" userId="11a68546-1192-4b93-a178-fe50b6354481" providerId="ADAL" clId="{039871BC-2059-43EE-9E21-1C80F3CBE003}" dt="2026-01-22T19:20:50.123" v="485" actId="962"/>
        <pc:sldMkLst>
          <pc:docMk/>
          <pc:sldMk cId="2469924952" sldId="2147479163"/>
        </pc:sldMkLst>
        <pc:spChg chg="mod ord">
          <ac:chgData name="Muse, Lindsay" userId="11a68546-1192-4b93-a178-fe50b6354481" providerId="ADAL" clId="{039871BC-2059-43EE-9E21-1C80F3CBE003}" dt="2026-01-22T18:07:31.059" v="328" actId="13244"/>
          <ac:spMkLst>
            <pc:docMk/>
            <pc:sldMk cId="2469924952" sldId="2147479163"/>
            <ac:spMk id="2" creationId="{60F93ADF-0FF8-BDB5-744F-B9F8232BF91D}"/>
          </ac:spMkLst>
        </pc:spChg>
        <pc:spChg chg="mod">
          <ac:chgData name="Muse, Lindsay" userId="11a68546-1192-4b93-a178-fe50b6354481" providerId="ADAL" clId="{039871BC-2059-43EE-9E21-1C80F3CBE003}" dt="2026-01-22T19:20:48.505" v="482" actId="962"/>
          <ac:spMkLst>
            <pc:docMk/>
            <pc:sldMk cId="2469924952" sldId="2147479163"/>
            <ac:spMk id="18" creationId="{211CC03E-81DB-EEB2-650B-FF60B59A87B0}"/>
          </ac:spMkLst>
        </pc:spChg>
        <pc:spChg chg="mod">
          <ac:chgData name="Muse, Lindsay" userId="11a68546-1192-4b93-a178-fe50b6354481" providerId="ADAL" clId="{039871BC-2059-43EE-9E21-1C80F3CBE003}" dt="2026-01-22T19:20:46.658" v="479" actId="962"/>
          <ac:spMkLst>
            <pc:docMk/>
            <pc:sldMk cId="2469924952" sldId="2147479163"/>
            <ac:spMk id="19" creationId="{D6C162A7-0589-121B-D56D-C852FFEC50B1}"/>
          </ac:spMkLst>
        </pc:spChg>
        <pc:spChg chg="mod">
          <ac:chgData name="Muse, Lindsay" userId="11a68546-1192-4b93-a178-fe50b6354481" providerId="ADAL" clId="{039871BC-2059-43EE-9E21-1C80F3CBE003}" dt="2026-01-22T19:20:47.339" v="480" actId="962"/>
          <ac:spMkLst>
            <pc:docMk/>
            <pc:sldMk cId="2469924952" sldId="2147479163"/>
            <ac:spMk id="20" creationId="{DF45C6BC-7312-E0CA-AA94-900D2893B299}"/>
          </ac:spMkLst>
        </pc:spChg>
        <pc:spChg chg="add mod">
          <ac:chgData name="Muse, Lindsay" userId="11a68546-1192-4b93-a178-fe50b6354481" providerId="ADAL" clId="{039871BC-2059-43EE-9E21-1C80F3CBE003}" dt="2026-01-22T19:20:50.123" v="485" actId="962"/>
          <ac:spMkLst>
            <pc:docMk/>
            <pc:sldMk cId="2469924952" sldId="2147479163"/>
            <ac:spMk id="28" creationId="{F33E4FC1-4120-E39A-6F5E-6E36760B5B53}"/>
          </ac:spMkLst>
        </pc:spChg>
        <pc:spChg chg="mod ord">
          <ac:chgData name="Muse, Lindsay" userId="11a68546-1192-4b93-a178-fe50b6354481" providerId="ADAL" clId="{039871BC-2059-43EE-9E21-1C80F3CBE003}" dt="2026-01-22T19:20:49.601" v="484" actId="962"/>
          <ac:spMkLst>
            <pc:docMk/>
            <pc:sldMk cId="2469924952" sldId="2147479163"/>
            <ac:spMk id="45" creationId="{73FE1947-61CA-1F5A-FB4A-6D633CA4772B}"/>
          </ac:spMkLst>
        </pc:spChg>
        <pc:spChg chg="mod ord">
          <ac:chgData name="Muse, Lindsay" userId="11a68546-1192-4b93-a178-fe50b6354481" providerId="ADAL" clId="{039871BC-2059-43EE-9E21-1C80F3CBE003}" dt="2026-01-22T18:24:55.038" v="422" actId="171"/>
          <ac:spMkLst>
            <pc:docMk/>
            <pc:sldMk cId="2469924952" sldId="2147479163"/>
            <ac:spMk id="52" creationId="{77D3FCD4-6A55-DB09-7FE4-02BB77C0BADB}"/>
          </ac:spMkLst>
        </pc:spChg>
        <pc:grpChg chg="mod ord">
          <ac:chgData name="Muse, Lindsay" userId="11a68546-1192-4b93-a178-fe50b6354481" providerId="ADAL" clId="{039871BC-2059-43EE-9E21-1C80F3CBE003}" dt="2026-01-22T19:20:45.561" v="477" actId="962"/>
          <ac:grpSpMkLst>
            <pc:docMk/>
            <pc:sldMk cId="2469924952" sldId="2147479163"/>
            <ac:grpSpMk id="53" creationId="{75184FAB-774F-F88E-2495-9865DFBF06DC}"/>
          </ac:grpSpMkLst>
        </pc:grpChg>
        <pc:grpChg chg="mod">
          <ac:chgData name="Muse, Lindsay" userId="11a68546-1192-4b93-a178-fe50b6354481" providerId="ADAL" clId="{039871BC-2059-43EE-9E21-1C80F3CBE003}" dt="2026-01-22T19:20:46.014" v="478" actId="962"/>
          <ac:grpSpMkLst>
            <pc:docMk/>
            <pc:sldMk cId="2469924952" sldId="2147479163"/>
            <ac:grpSpMk id="55" creationId="{0B761A16-1F7E-411E-EA38-FA7A43F2B7AD}"/>
          </ac:grpSpMkLst>
        </pc:grpChg>
        <pc:grpChg chg="mod">
          <ac:chgData name="Muse, Lindsay" userId="11a68546-1192-4b93-a178-fe50b6354481" providerId="ADAL" clId="{039871BC-2059-43EE-9E21-1C80F3CBE003}" dt="2026-01-22T19:20:49.034" v="483" actId="962"/>
          <ac:grpSpMkLst>
            <pc:docMk/>
            <pc:sldMk cId="2469924952" sldId="2147479163"/>
            <ac:grpSpMk id="56" creationId="{3DBC5ACC-9B36-7746-E96C-76AB384AAA35}"/>
          </ac:grpSpMkLst>
        </pc:grpChg>
        <pc:picChg chg="mod">
          <ac:chgData name="Muse, Lindsay" userId="11a68546-1192-4b93-a178-fe50b6354481" providerId="ADAL" clId="{039871BC-2059-43EE-9E21-1C80F3CBE003}" dt="2026-01-22T19:20:44.326" v="476" actId="962"/>
          <ac:picMkLst>
            <pc:docMk/>
            <pc:sldMk cId="2469924952" sldId="2147479163"/>
            <ac:picMk id="22" creationId="{F966FC07-7534-691A-BAD1-F668A39550A8}"/>
          </ac:picMkLst>
        </pc:picChg>
        <pc:cxnChg chg="mod">
          <ac:chgData name="Muse, Lindsay" userId="11a68546-1192-4b93-a178-fe50b6354481" providerId="ADAL" clId="{039871BC-2059-43EE-9E21-1C80F3CBE003}" dt="2026-01-22T19:20:47.841" v="481" actId="962"/>
          <ac:cxnSpMkLst>
            <pc:docMk/>
            <pc:sldMk cId="2469924952" sldId="2147479163"/>
            <ac:cxnSpMk id="25" creationId="{A5FE0393-5591-8C0D-FFA3-E9C693D13358}"/>
          </ac:cxnSpMkLst>
        </pc:cxnChg>
      </pc:sldChg>
      <pc:sldChg chg="addSp delSp modSp mod">
        <pc:chgData name="Muse, Lindsay" userId="11a68546-1192-4b93-a178-fe50b6354481" providerId="ADAL" clId="{039871BC-2059-43EE-9E21-1C80F3CBE003}" dt="2026-01-22T19:22:17.134" v="511" actId="962"/>
        <pc:sldMkLst>
          <pc:docMk/>
          <pc:sldMk cId="1325998504" sldId="2147479164"/>
        </pc:sldMkLst>
        <pc:spChg chg="mod">
          <ac:chgData name="Muse, Lindsay" userId="11a68546-1192-4b93-a178-fe50b6354481" providerId="ADAL" clId="{039871BC-2059-43EE-9E21-1C80F3CBE003}" dt="2026-01-22T17:34:14.120" v="34" actId="33553"/>
          <ac:spMkLst>
            <pc:docMk/>
            <pc:sldMk cId="1325998504" sldId="2147479164"/>
            <ac:spMk id="2" creationId="{D0943DB5-5332-A2AD-9A20-5D31CE89CA98}"/>
          </ac:spMkLst>
        </pc:spChg>
        <pc:spChg chg="mod">
          <ac:chgData name="Muse, Lindsay" userId="11a68546-1192-4b93-a178-fe50b6354481" providerId="ADAL" clId="{039871BC-2059-43EE-9E21-1C80F3CBE003}" dt="2026-01-22T19:22:06.088" v="495" actId="962"/>
          <ac:spMkLst>
            <pc:docMk/>
            <pc:sldMk cId="1325998504" sldId="2147479164"/>
            <ac:spMk id="7" creationId="{2E70DA36-4831-279A-6F38-CDBD0F6B3453}"/>
          </ac:spMkLst>
        </pc:spChg>
        <pc:spChg chg="mod">
          <ac:chgData name="Muse, Lindsay" userId="11a68546-1192-4b93-a178-fe50b6354481" providerId="ADAL" clId="{039871BC-2059-43EE-9E21-1C80F3CBE003}" dt="2026-01-22T19:22:07.429" v="498" actId="962"/>
          <ac:spMkLst>
            <pc:docMk/>
            <pc:sldMk cId="1325998504" sldId="2147479164"/>
            <ac:spMk id="32" creationId="{47EA82E3-16CC-7024-1265-2862B3404591}"/>
          </ac:spMkLst>
        </pc:spChg>
        <pc:spChg chg="mod">
          <ac:chgData name="Muse, Lindsay" userId="11a68546-1192-4b93-a178-fe50b6354481" providerId="ADAL" clId="{039871BC-2059-43EE-9E21-1C80F3CBE003}" dt="2026-01-22T19:22:09.022" v="501" actId="962"/>
          <ac:spMkLst>
            <pc:docMk/>
            <pc:sldMk cId="1325998504" sldId="2147479164"/>
            <ac:spMk id="33" creationId="{B73DCB91-532C-0EEA-7D15-AF2F10D4A346}"/>
          </ac:spMkLst>
        </pc:spChg>
        <pc:spChg chg="mod">
          <ac:chgData name="Muse, Lindsay" userId="11a68546-1192-4b93-a178-fe50b6354481" providerId="ADAL" clId="{039871BC-2059-43EE-9E21-1C80F3CBE003}" dt="2026-01-22T19:22:10.603" v="504" actId="962"/>
          <ac:spMkLst>
            <pc:docMk/>
            <pc:sldMk cId="1325998504" sldId="2147479164"/>
            <ac:spMk id="34" creationId="{9EB21DF1-9C95-FECB-073E-07F4A5708912}"/>
          </ac:spMkLst>
        </pc:spChg>
        <pc:spChg chg="mod">
          <ac:chgData name="Muse, Lindsay" userId="11a68546-1192-4b93-a178-fe50b6354481" providerId="ADAL" clId="{039871BC-2059-43EE-9E21-1C80F3CBE003}" dt="2026-01-22T19:22:06.539" v="496" actId="962"/>
          <ac:spMkLst>
            <pc:docMk/>
            <pc:sldMk cId="1325998504" sldId="2147479164"/>
            <ac:spMk id="36" creationId="{D6C0C16F-D084-416A-5D11-81B299BD7107}"/>
          </ac:spMkLst>
        </pc:spChg>
        <pc:spChg chg="mod">
          <ac:chgData name="Muse, Lindsay" userId="11a68546-1192-4b93-a178-fe50b6354481" providerId="ADAL" clId="{039871BC-2059-43EE-9E21-1C80F3CBE003}" dt="2026-01-22T19:22:07.881" v="499" actId="962"/>
          <ac:spMkLst>
            <pc:docMk/>
            <pc:sldMk cId="1325998504" sldId="2147479164"/>
            <ac:spMk id="38" creationId="{CDCD3659-D98B-6EB8-60EA-60D574DB51AE}"/>
          </ac:spMkLst>
        </pc:spChg>
        <pc:spChg chg="mod">
          <ac:chgData name="Muse, Lindsay" userId="11a68546-1192-4b93-a178-fe50b6354481" providerId="ADAL" clId="{039871BC-2059-43EE-9E21-1C80F3CBE003}" dt="2026-01-22T19:22:09.449" v="502" actId="962"/>
          <ac:spMkLst>
            <pc:docMk/>
            <pc:sldMk cId="1325998504" sldId="2147479164"/>
            <ac:spMk id="39" creationId="{6E70561B-A9A8-C926-AA6A-02EE10D0ECE9}"/>
          </ac:spMkLst>
        </pc:spChg>
        <pc:spChg chg="mod">
          <ac:chgData name="Muse, Lindsay" userId="11a68546-1192-4b93-a178-fe50b6354481" providerId="ADAL" clId="{039871BC-2059-43EE-9E21-1C80F3CBE003}" dt="2026-01-22T19:22:11.080" v="505" actId="962"/>
          <ac:spMkLst>
            <pc:docMk/>
            <pc:sldMk cId="1325998504" sldId="2147479164"/>
            <ac:spMk id="40" creationId="{40BD4AD5-8B56-CA3A-A199-051CDA0DACD0}"/>
          </ac:spMkLst>
        </pc:spChg>
        <pc:spChg chg="mod">
          <ac:chgData name="Muse, Lindsay" userId="11a68546-1192-4b93-a178-fe50b6354481" providerId="ADAL" clId="{039871BC-2059-43EE-9E21-1C80F3CBE003}" dt="2026-01-22T19:22:07.005" v="497" actId="962"/>
          <ac:spMkLst>
            <pc:docMk/>
            <pc:sldMk cId="1325998504" sldId="2147479164"/>
            <ac:spMk id="41" creationId="{2F1AD8F1-E6F4-5D52-0980-22F9DDD915F5}"/>
          </ac:spMkLst>
        </pc:spChg>
        <pc:spChg chg="mod">
          <ac:chgData name="Muse, Lindsay" userId="11a68546-1192-4b93-a178-fe50b6354481" providerId="ADAL" clId="{039871BC-2059-43EE-9E21-1C80F3CBE003}" dt="2026-01-22T19:22:08.587" v="500" actId="962"/>
          <ac:spMkLst>
            <pc:docMk/>
            <pc:sldMk cId="1325998504" sldId="2147479164"/>
            <ac:spMk id="42" creationId="{4B8E2F53-8036-2D3A-6903-469E34AC0284}"/>
          </ac:spMkLst>
        </pc:spChg>
        <pc:spChg chg="mod">
          <ac:chgData name="Muse, Lindsay" userId="11a68546-1192-4b93-a178-fe50b6354481" providerId="ADAL" clId="{039871BC-2059-43EE-9E21-1C80F3CBE003}" dt="2026-01-22T19:22:09.976" v="503" actId="962"/>
          <ac:spMkLst>
            <pc:docMk/>
            <pc:sldMk cId="1325998504" sldId="2147479164"/>
            <ac:spMk id="43" creationId="{2D679A56-BED5-FBAC-3AB7-311B7624234C}"/>
          </ac:spMkLst>
        </pc:spChg>
        <pc:spChg chg="mod">
          <ac:chgData name="Muse, Lindsay" userId="11a68546-1192-4b93-a178-fe50b6354481" providerId="ADAL" clId="{039871BC-2059-43EE-9E21-1C80F3CBE003}" dt="2026-01-22T19:22:11.615" v="506" actId="962"/>
          <ac:spMkLst>
            <pc:docMk/>
            <pc:sldMk cId="1325998504" sldId="2147479164"/>
            <ac:spMk id="44" creationId="{F403A414-673B-30F1-3CF3-9202F6ADCC7C}"/>
          </ac:spMkLst>
        </pc:spChg>
        <pc:spChg chg="mod">
          <ac:chgData name="Muse, Lindsay" userId="11a68546-1192-4b93-a178-fe50b6354481" providerId="ADAL" clId="{039871BC-2059-43EE-9E21-1C80F3CBE003}" dt="2026-01-22T19:22:12.109" v="507" actId="962"/>
          <ac:spMkLst>
            <pc:docMk/>
            <pc:sldMk cId="1325998504" sldId="2147479164"/>
            <ac:spMk id="45" creationId="{482141D3-47CB-DA6C-E4BA-C126BC562986}"/>
          </ac:spMkLst>
        </pc:spChg>
        <pc:spChg chg="mod">
          <ac:chgData name="Muse, Lindsay" userId="11a68546-1192-4b93-a178-fe50b6354481" providerId="ADAL" clId="{039871BC-2059-43EE-9E21-1C80F3CBE003}" dt="2026-01-22T19:22:12.570" v="508" actId="962"/>
          <ac:spMkLst>
            <pc:docMk/>
            <pc:sldMk cId="1325998504" sldId="2147479164"/>
            <ac:spMk id="46" creationId="{3C2338DA-2A22-0EB1-938F-86746083CCA7}"/>
          </ac:spMkLst>
        </pc:spChg>
        <pc:spChg chg="mod">
          <ac:chgData name="Muse, Lindsay" userId="11a68546-1192-4b93-a178-fe50b6354481" providerId="ADAL" clId="{039871BC-2059-43EE-9E21-1C80F3CBE003}" dt="2026-01-22T19:22:13.061" v="509" actId="962"/>
          <ac:spMkLst>
            <pc:docMk/>
            <pc:sldMk cId="1325998504" sldId="2147479164"/>
            <ac:spMk id="47" creationId="{456E8B80-3032-B61D-D3CE-55BD0B13A8BA}"/>
          </ac:spMkLst>
        </pc:spChg>
        <pc:spChg chg="mod">
          <ac:chgData name="Muse, Lindsay" userId="11a68546-1192-4b93-a178-fe50b6354481" providerId="ADAL" clId="{039871BC-2059-43EE-9E21-1C80F3CBE003}" dt="2026-01-22T19:21:59.093" v="491" actId="962"/>
          <ac:spMkLst>
            <pc:docMk/>
            <pc:sldMk cId="1325998504" sldId="2147479164"/>
            <ac:spMk id="54" creationId="{245E3E7F-2819-7E5E-A869-43A008F095DA}"/>
          </ac:spMkLst>
        </pc:spChg>
        <pc:spChg chg="mod">
          <ac:chgData name="Muse, Lindsay" userId="11a68546-1192-4b93-a178-fe50b6354481" providerId="ADAL" clId="{039871BC-2059-43EE-9E21-1C80F3CBE003}" dt="2026-01-22T19:21:59.899" v="492" actId="962"/>
          <ac:spMkLst>
            <pc:docMk/>
            <pc:sldMk cId="1325998504" sldId="2147479164"/>
            <ac:spMk id="55" creationId="{08A03173-D4DD-2BF8-9E12-F26094E5A700}"/>
          </ac:spMkLst>
        </pc:spChg>
        <pc:spChg chg="mod">
          <ac:chgData name="Muse, Lindsay" userId="11a68546-1192-4b93-a178-fe50b6354481" providerId="ADAL" clId="{039871BC-2059-43EE-9E21-1C80F3CBE003}" dt="2026-01-22T19:22:14.374" v="510" actId="962"/>
          <ac:spMkLst>
            <pc:docMk/>
            <pc:sldMk cId="1325998504" sldId="2147479164"/>
            <ac:spMk id="56" creationId="{1D3E3AF7-38C2-1D79-3233-311FF8B51FFF}"/>
          </ac:spMkLst>
        </pc:spChg>
        <pc:spChg chg="mod">
          <ac:chgData name="Muse, Lindsay" userId="11a68546-1192-4b93-a178-fe50b6354481" providerId="ADAL" clId="{039871BC-2059-43EE-9E21-1C80F3CBE003}" dt="2026-01-22T19:22:17.134" v="511" actId="962"/>
          <ac:spMkLst>
            <pc:docMk/>
            <pc:sldMk cId="1325998504" sldId="2147479164"/>
            <ac:spMk id="57" creationId="{4AB4D998-5267-CADE-88CA-1D397C014F79}"/>
          </ac:spMkLst>
        </pc:spChg>
        <pc:spChg chg="mod">
          <ac:chgData name="Muse, Lindsay" userId="11a68546-1192-4b93-a178-fe50b6354481" providerId="ADAL" clId="{039871BC-2059-43EE-9E21-1C80F3CBE003}" dt="2026-01-22T19:22:02.186" v="494" actId="962"/>
          <ac:spMkLst>
            <pc:docMk/>
            <pc:sldMk cId="1325998504" sldId="2147479164"/>
            <ac:spMk id="58" creationId="{ED939C19-C5B8-A750-BD4F-070F0F7D182E}"/>
          </ac:spMkLst>
        </pc:spChg>
        <pc:grpChg chg="mod">
          <ac:chgData name="Muse, Lindsay" userId="11a68546-1192-4b93-a178-fe50b6354481" providerId="ADAL" clId="{039871BC-2059-43EE-9E21-1C80F3CBE003}" dt="2026-01-22T17:53:14.012" v="234" actId="962"/>
          <ac:grpSpMkLst>
            <pc:docMk/>
            <pc:sldMk cId="1325998504" sldId="2147479164"/>
            <ac:grpSpMk id="5" creationId="{F3FE71CA-1CEA-7652-6561-D5065CCA4CC8}"/>
          </ac:grpSpMkLst>
        </pc:grpChg>
        <pc:cxnChg chg="mod">
          <ac:chgData name="Muse, Lindsay" userId="11a68546-1192-4b93-a178-fe50b6354481" providerId="ADAL" clId="{039871BC-2059-43EE-9E21-1C80F3CBE003}" dt="2026-01-22T19:22:00.555" v="493" actId="962"/>
          <ac:cxnSpMkLst>
            <pc:docMk/>
            <pc:sldMk cId="1325998504" sldId="2147479164"/>
            <ac:cxnSpMk id="48" creationId="{8A13DE17-BE69-7E52-5CB2-F78C83234EC0}"/>
          </ac:cxnSpMkLst>
        </pc:cxnChg>
      </pc:sldChg>
      <pc:sldChg chg="delSp modSp mod">
        <pc:chgData name="Muse, Lindsay" userId="11a68546-1192-4b93-a178-fe50b6354481" providerId="ADAL" clId="{039871BC-2059-43EE-9E21-1C80F3CBE003}" dt="2026-01-22T19:21:48.942" v="490" actId="962"/>
        <pc:sldMkLst>
          <pc:docMk/>
          <pc:sldMk cId="2064669051" sldId="2147479172"/>
        </pc:sldMkLst>
        <pc:spChg chg="mod">
          <ac:chgData name="Muse, Lindsay" userId="11a68546-1192-4b93-a178-fe50b6354481" providerId="ADAL" clId="{039871BC-2059-43EE-9E21-1C80F3CBE003}" dt="2026-01-22T17:30:39.608" v="16" actId="33553"/>
          <ac:spMkLst>
            <pc:docMk/>
            <pc:sldMk cId="2064669051" sldId="2147479172"/>
            <ac:spMk id="4" creationId="{74BD195E-845F-BDCE-8803-6BD8D3738E23}"/>
          </ac:spMkLst>
        </pc:spChg>
        <pc:spChg chg="mod">
          <ac:chgData name="Muse, Lindsay" userId="11a68546-1192-4b93-a178-fe50b6354481" providerId="ADAL" clId="{039871BC-2059-43EE-9E21-1C80F3CBE003}" dt="2026-01-22T19:21:03.467" v="488" actId="962"/>
          <ac:spMkLst>
            <pc:docMk/>
            <pc:sldMk cId="2064669051" sldId="2147479172"/>
            <ac:spMk id="8" creationId="{88CD6E24-51E2-DBCC-91C2-F53CF4360449}"/>
          </ac:spMkLst>
        </pc:spChg>
        <pc:grpChg chg="mod">
          <ac:chgData name="Muse, Lindsay" userId="11a68546-1192-4b93-a178-fe50b6354481" providerId="ADAL" clId="{039871BC-2059-43EE-9E21-1C80F3CBE003}" dt="2026-01-22T19:21:02.741" v="487" actId="962"/>
          <ac:grpSpMkLst>
            <pc:docMk/>
            <pc:sldMk cId="2064669051" sldId="2147479172"/>
            <ac:grpSpMk id="22" creationId="{89EF29F9-7E05-C9F6-E6F0-8A2D9D3756EF}"/>
          </ac:grpSpMkLst>
        </pc:grpChg>
        <pc:picChg chg="mod">
          <ac:chgData name="Muse, Lindsay" userId="11a68546-1192-4b93-a178-fe50b6354481" providerId="ADAL" clId="{039871BC-2059-43EE-9E21-1C80F3CBE003}" dt="2026-01-22T19:21:48.942" v="490" actId="962"/>
          <ac:picMkLst>
            <pc:docMk/>
            <pc:sldMk cId="2064669051" sldId="2147479172"/>
            <ac:picMk id="3" creationId="{8805C006-9E97-F769-C11E-E20E4EFFA568}"/>
          </ac:picMkLst>
        </pc:picChg>
        <pc:picChg chg="mod">
          <ac:chgData name="Muse, Lindsay" userId="11a68546-1192-4b93-a178-fe50b6354481" providerId="ADAL" clId="{039871BC-2059-43EE-9E21-1C80F3CBE003}" dt="2026-01-22T19:21:02.131" v="486" actId="962"/>
          <ac:picMkLst>
            <pc:docMk/>
            <pc:sldMk cId="2064669051" sldId="2147479172"/>
            <ac:picMk id="5" creationId="{F35E4108-AE2B-E675-AEA7-35FAF52F6383}"/>
          </ac:picMkLst>
        </pc:picChg>
        <pc:picChg chg="mod">
          <ac:chgData name="Muse, Lindsay" userId="11a68546-1192-4b93-a178-fe50b6354481" providerId="ADAL" clId="{039871BC-2059-43EE-9E21-1C80F3CBE003}" dt="2026-01-22T19:21:04.188" v="489" actId="962"/>
          <ac:picMkLst>
            <pc:docMk/>
            <pc:sldMk cId="2064669051" sldId="2147479172"/>
            <ac:picMk id="11" creationId="{2F57977A-8C71-2D29-390A-58C32880D833}"/>
          </ac:picMkLst>
        </pc:picChg>
      </pc:sldChg>
      <pc:sldChg chg="modSp mod">
        <pc:chgData name="Muse, Lindsay" userId="11a68546-1192-4b93-a178-fe50b6354481" providerId="ADAL" clId="{039871BC-2059-43EE-9E21-1C80F3CBE003}" dt="2026-01-22T18:04:56.583" v="312" actId="13244"/>
        <pc:sldMkLst>
          <pc:docMk/>
          <pc:sldMk cId="1940255717" sldId="2147479179"/>
        </pc:sldMkLst>
        <pc:spChg chg="mod">
          <ac:chgData name="Muse, Lindsay" userId="11a68546-1192-4b93-a178-fe50b6354481" providerId="ADAL" clId="{039871BC-2059-43EE-9E21-1C80F3CBE003}" dt="2026-01-22T17:29:59.686" v="4" actId="33553"/>
          <ac:spMkLst>
            <pc:docMk/>
            <pc:sldMk cId="1940255717" sldId="2147479179"/>
            <ac:spMk id="4" creationId="{C71946F1-20DA-1886-A276-B037BAAA7529}"/>
          </ac:spMkLst>
        </pc:spChg>
        <pc:spChg chg="ord">
          <ac:chgData name="Muse, Lindsay" userId="11a68546-1192-4b93-a178-fe50b6354481" providerId="ADAL" clId="{039871BC-2059-43EE-9E21-1C80F3CBE003}" dt="2026-01-22T18:04:56.583" v="312" actId="13244"/>
          <ac:spMkLst>
            <pc:docMk/>
            <pc:sldMk cId="1940255717" sldId="2147479179"/>
            <ac:spMk id="8" creationId="{AFC9171E-CBCF-1B75-A6CE-ED5C1139E36E}"/>
          </ac:spMkLst>
        </pc:spChg>
        <pc:graphicFrameChg chg="mod">
          <ac:chgData name="Muse, Lindsay" userId="11a68546-1192-4b93-a178-fe50b6354481" providerId="ADAL" clId="{039871BC-2059-43EE-9E21-1C80F3CBE003}" dt="2026-01-22T17:48:33.482" v="82" actId="962"/>
          <ac:graphicFrameMkLst>
            <pc:docMk/>
            <pc:sldMk cId="1940255717" sldId="2147479179"/>
            <ac:graphicFrameMk id="6" creationId="{B8ACC873-796B-C29D-3E96-2B84D0E5B0C8}"/>
          </ac:graphicFrameMkLst>
        </pc:graphicFrameChg>
      </pc:sldChg>
      <pc:sldChg chg="addSp delSp modSp mod">
        <pc:chgData name="Muse, Lindsay" userId="11a68546-1192-4b93-a178-fe50b6354481" providerId="ADAL" clId="{039871BC-2059-43EE-9E21-1C80F3CBE003}" dt="2026-01-22T19:24:08.201" v="540" actId="20577"/>
        <pc:sldMkLst>
          <pc:docMk/>
          <pc:sldMk cId="4267945306" sldId="2147479185"/>
        </pc:sldMkLst>
        <pc:spChg chg="mod">
          <ac:chgData name="Muse, Lindsay" userId="11a68546-1192-4b93-a178-fe50b6354481" providerId="ADAL" clId="{039871BC-2059-43EE-9E21-1C80F3CBE003}" dt="2026-01-22T17:35:03.430" v="44" actId="33553"/>
          <ac:spMkLst>
            <pc:docMk/>
            <pc:sldMk cId="4267945306" sldId="2147479185"/>
            <ac:spMk id="3" creationId="{C6698EB0-76AA-763D-ABC4-460AA0E5D0E1}"/>
          </ac:spMkLst>
        </pc:spChg>
        <pc:spChg chg="mod">
          <ac:chgData name="Muse, Lindsay" userId="11a68546-1192-4b93-a178-fe50b6354481" providerId="ADAL" clId="{039871BC-2059-43EE-9E21-1C80F3CBE003}" dt="2026-01-22T19:24:08.201" v="540" actId="20577"/>
          <ac:spMkLst>
            <pc:docMk/>
            <pc:sldMk cId="4267945306" sldId="2147479185"/>
            <ac:spMk id="7" creationId="{2840249C-F395-21C8-EF51-E5729B4EB778}"/>
          </ac:spMkLst>
        </pc:spChg>
        <pc:spChg chg="mod">
          <ac:chgData name="Muse, Lindsay" userId="11a68546-1192-4b93-a178-fe50b6354481" providerId="ADAL" clId="{039871BC-2059-43EE-9E21-1C80F3CBE003}" dt="2026-01-22T19:22:51.357" v="533" actId="962"/>
          <ac:spMkLst>
            <pc:docMk/>
            <pc:sldMk cId="4267945306" sldId="2147479185"/>
            <ac:spMk id="8" creationId="{C8FA6DBE-3579-AF25-43F3-32C941DD2541}"/>
          </ac:spMkLst>
        </pc:spChg>
        <pc:spChg chg="mod">
          <ac:chgData name="Muse, Lindsay" userId="11a68546-1192-4b93-a178-fe50b6354481" providerId="ADAL" clId="{039871BC-2059-43EE-9E21-1C80F3CBE003}" dt="2026-01-22T19:22:53.272" v="536" actId="962"/>
          <ac:spMkLst>
            <pc:docMk/>
            <pc:sldMk cId="4267945306" sldId="2147479185"/>
            <ac:spMk id="9" creationId="{9E759B6B-917E-9BB9-E412-85DFE883B7C8}"/>
          </ac:spMkLst>
        </pc:spChg>
        <pc:graphicFrameChg chg="mod">
          <ac:chgData name="Muse, Lindsay" userId="11a68546-1192-4b93-a178-fe50b6354481" providerId="ADAL" clId="{039871BC-2059-43EE-9E21-1C80F3CBE003}" dt="2026-01-22T19:22:46.135" v="528" actId="962"/>
          <ac:graphicFrameMkLst>
            <pc:docMk/>
            <pc:sldMk cId="4267945306" sldId="2147479185"/>
            <ac:graphicFrameMk id="2" creationId="{13C584AA-DBBC-6FDF-CF9C-65097507F20A}"/>
          </ac:graphicFrameMkLst>
        </pc:graphicFrameChg>
        <pc:picChg chg="mod">
          <ac:chgData name="Muse, Lindsay" userId="11a68546-1192-4b93-a178-fe50b6354481" providerId="ADAL" clId="{039871BC-2059-43EE-9E21-1C80F3CBE003}" dt="2026-01-22T19:22:52.454" v="535" actId="962"/>
          <ac:picMkLst>
            <pc:docMk/>
            <pc:sldMk cId="4267945306" sldId="2147479185"/>
            <ac:picMk id="5" creationId="{A72DE85E-337F-0FFB-CB22-F46E103E1CB6}"/>
          </ac:picMkLst>
        </pc:picChg>
        <pc:cxnChg chg="mod">
          <ac:chgData name="Muse, Lindsay" userId="11a68546-1192-4b93-a178-fe50b6354481" providerId="ADAL" clId="{039871BC-2059-43EE-9E21-1C80F3CBE003}" dt="2026-01-22T19:22:50.017" v="529" actId="962"/>
          <ac:cxnSpMkLst>
            <pc:docMk/>
            <pc:sldMk cId="4267945306" sldId="2147479185"/>
            <ac:cxnSpMk id="4" creationId="{A2571BEB-2253-3BD7-728F-D78F5EBBACC0}"/>
          </ac:cxnSpMkLst>
        </pc:cxnChg>
        <pc:cxnChg chg="mod">
          <ac:chgData name="Muse, Lindsay" userId="11a68546-1192-4b93-a178-fe50b6354481" providerId="ADAL" clId="{039871BC-2059-43EE-9E21-1C80F3CBE003}" dt="2026-01-22T19:22:51.914" v="534" actId="962"/>
          <ac:cxnSpMkLst>
            <pc:docMk/>
            <pc:sldMk cId="4267945306" sldId="2147479185"/>
            <ac:cxnSpMk id="6" creationId="{F81A6F57-7D20-E5E2-E47F-9E17E3277161}"/>
          </ac:cxnSpMkLst>
        </pc:cxnChg>
      </pc:sldChg>
      <pc:sldChg chg="delSp modSp mod">
        <pc:chgData name="Muse, Lindsay" userId="11a68546-1192-4b93-a178-fe50b6354481" providerId="ADAL" clId="{039871BC-2059-43EE-9E21-1C80F3CBE003}" dt="2026-01-22T19:20:06.393" v="464" actId="962"/>
        <pc:sldMkLst>
          <pc:docMk/>
          <pc:sldMk cId="253252938" sldId="2147479230"/>
        </pc:sldMkLst>
        <pc:spChg chg="mod">
          <ac:chgData name="Muse, Lindsay" userId="11a68546-1192-4b93-a178-fe50b6354481" providerId="ADAL" clId="{039871BC-2059-43EE-9E21-1C80F3CBE003}" dt="2026-01-22T19:20:06.393" v="464" actId="962"/>
          <ac:spMkLst>
            <pc:docMk/>
            <pc:sldMk cId="253252938" sldId="2147479230"/>
            <ac:spMk id="7" creationId="{C8248FBC-B9EF-AAD9-D642-2EEF1033003D}"/>
          </ac:spMkLst>
        </pc:spChg>
        <pc:spChg chg="mod">
          <ac:chgData name="Muse, Lindsay" userId="11a68546-1192-4b93-a178-fe50b6354481" providerId="ADAL" clId="{039871BC-2059-43EE-9E21-1C80F3CBE003}" dt="2026-01-22T17:30:23.544" v="10" actId="33553"/>
          <ac:spMkLst>
            <pc:docMk/>
            <pc:sldMk cId="253252938" sldId="2147479230"/>
            <ac:spMk id="8" creationId="{F5EF2389-F7BD-EFE3-7AEB-31318298EAE2}"/>
          </ac:spMkLst>
        </pc:spChg>
      </pc:sldChg>
      <pc:sldChg chg="modSp mod">
        <pc:chgData name="Muse, Lindsay" userId="11a68546-1192-4b93-a178-fe50b6354481" providerId="ADAL" clId="{039871BC-2059-43EE-9E21-1C80F3CBE003}" dt="2026-01-22T17:48:02.422" v="74" actId="962"/>
        <pc:sldMkLst>
          <pc:docMk/>
          <pc:sldMk cId="3008851579" sldId="2147479234"/>
        </pc:sldMkLst>
        <pc:spChg chg="mod">
          <ac:chgData name="Muse, Lindsay" userId="11a68546-1192-4b93-a178-fe50b6354481" providerId="ADAL" clId="{039871BC-2059-43EE-9E21-1C80F3CBE003}" dt="2026-01-22T17:29:48.680" v="1" actId="33553"/>
          <ac:spMkLst>
            <pc:docMk/>
            <pc:sldMk cId="3008851579" sldId="2147479234"/>
            <ac:spMk id="2" creationId="{12019D8F-6833-ED22-2773-BBA7E6665A8B}"/>
          </ac:spMkLst>
        </pc:spChg>
        <pc:spChg chg="mod">
          <ac:chgData name="Muse, Lindsay" userId="11a68546-1192-4b93-a178-fe50b6354481" providerId="ADAL" clId="{039871BC-2059-43EE-9E21-1C80F3CBE003}" dt="2026-01-22T17:47:58.039" v="70" actId="962"/>
          <ac:spMkLst>
            <pc:docMk/>
            <pc:sldMk cId="3008851579" sldId="2147479234"/>
            <ac:spMk id="13" creationId="{958CF958-F383-28EA-8A1F-B5B8F836843A}"/>
          </ac:spMkLst>
        </pc:spChg>
        <pc:grpChg chg="mod">
          <ac:chgData name="Muse, Lindsay" userId="11a68546-1192-4b93-a178-fe50b6354481" providerId="ADAL" clId="{039871BC-2059-43EE-9E21-1C80F3CBE003}" dt="2026-01-22T17:48:02.422" v="74" actId="962"/>
          <ac:grpSpMkLst>
            <pc:docMk/>
            <pc:sldMk cId="3008851579" sldId="2147479234"/>
            <ac:grpSpMk id="8" creationId="{5F770E70-3A6B-9B53-2C25-D75D8A197D4B}"/>
          </ac:grpSpMkLst>
        </pc:grpChg>
        <pc:graphicFrameChg chg="mod">
          <ac:chgData name="Muse, Lindsay" userId="11a68546-1192-4b93-a178-fe50b6354481" providerId="ADAL" clId="{039871BC-2059-43EE-9E21-1C80F3CBE003}" dt="2026-01-22T17:48:00.662" v="72" actId="962"/>
          <ac:graphicFrameMkLst>
            <pc:docMk/>
            <pc:sldMk cId="3008851579" sldId="2147479234"/>
            <ac:graphicFrameMk id="6" creationId="{55431E36-320E-9E1E-D7D2-8CD454003D85}"/>
          </ac:graphicFrameMkLst>
        </pc:graphicFrameChg>
      </pc:sldChg>
      <pc:sldChg chg="modSp mod">
        <pc:chgData name="Muse, Lindsay" userId="11a68546-1192-4b93-a178-fe50b6354481" providerId="ADAL" clId="{039871BC-2059-43EE-9E21-1C80F3CBE003}" dt="2026-01-22T19:23:35.013" v="539" actId="1076"/>
        <pc:sldMkLst>
          <pc:docMk/>
          <pc:sldMk cId="3138488116" sldId="2147479235"/>
        </pc:sldMkLst>
        <pc:spChg chg="mod ord">
          <ac:chgData name="Muse, Lindsay" userId="11a68546-1192-4b93-a178-fe50b6354481" providerId="ADAL" clId="{039871BC-2059-43EE-9E21-1C80F3CBE003}" dt="2026-01-22T18:17:29.242" v="339" actId="13244"/>
          <ac:spMkLst>
            <pc:docMk/>
            <pc:sldMk cId="3138488116" sldId="2147479235"/>
            <ac:spMk id="3" creationId="{98ED03E2-8E5B-77ED-1214-46EF008F3CC0}"/>
          </ac:spMkLst>
        </pc:spChg>
        <pc:spChg chg="mod ord">
          <ac:chgData name="Muse, Lindsay" userId="11a68546-1192-4b93-a178-fe50b6354481" providerId="ADAL" clId="{039871BC-2059-43EE-9E21-1C80F3CBE003}" dt="2026-01-22T18:03:29.816" v="307"/>
          <ac:spMkLst>
            <pc:docMk/>
            <pc:sldMk cId="3138488116" sldId="2147479235"/>
            <ac:spMk id="18" creationId="{C36A25D3-5C2C-0511-946F-B12C0BEB5550}"/>
          </ac:spMkLst>
        </pc:spChg>
        <pc:spChg chg="mod ord">
          <ac:chgData name="Muse, Lindsay" userId="11a68546-1192-4b93-a178-fe50b6354481" providerId="ADAL" clId="{039871BC-2059-43EE-9E21-1C80F3CBE003}" dt="2026-01-22T18:17:22.202" v="335" actId="962"/>
          <ac:spMkLst>
            <pc:docMk/>
            <pc:sldMk cId="3138488116" sldId="2147479235"/>
            <ac:spMk id="19" creationId="{D2106270-52CB-6E59-CC80-FE9F021B22E8}"/>
          </ac:spMkLst>
        </pc:spChg>
        <pc:spChg chg="mod ord">
          <ac:chgData name="Muse, Lindsay" userId="11a68546-1192-4b93-a178-fe50b6354481" providerId="ADAL" clId="{039871BC-2059-43EE-9E21-1C80F3CBE003}" dt="2026-01-22T18:17:22.779" v="336" actId="962"/>
          <ac:spMkLst>
            <pc:docMk/>
            <pc:sldMk cId="3138488116" sldId="2147479235"/>
            <ac:spMk id="20" creationId="{DC8E3391-F76A-3938-45FC-947E2A4593D9}"/>
          </ac:spMkLst>
        </pc:spChg>
        <pc:spChg chg="mod ord">
          <ac:chgData name="Muse, Lindsay" userId="11a68546-1192-4b93-a178-fe50b6354481" providerId="ADAL" clId="{039871BC-2059-43EE-9E21-1C80F3CBE003}" dt="2026-01-22T18:17:23.473" v="337" actId="962"/>
          <ac:spMkLst>
            <pc:docMk/>
            <pc:sldMk cId="3138488116" sldId="2147479235"/>
            <ac:spMk id="21" creationId="{50134327-2497-FF23-8998-038D7B6CD365}"/>
          </ac:spMkLst>
        </pc:spChg>
        <pc:spChg chg="mod ord">
          <ac:chgData name="Muse, Lindsay" userId="11a68546-1192-4b93-a178-fe50b6354481" providerId="ADAL" clId="{039871BC-2059-43EE-9E21-1C80F3CBE003}" dt="2026-01-22T18:17:24.732" v="338" actId="962"/>
          <ac:spMkLst>
            <pc:docMk/>
            <pc:sldMk cId="3138488116" sldId="2147479235"/>
            <ac:spMk id="22" creationId="{81D594B6-3D2B-C2DF-F5F5-DF26D08E90B7}"/>
          </ac:spMkLst>
        </pc:spChg>
        <pc:spChg chg="ord">
          <ac:chgData name="Muse, Lindsay" userId="11a68546-1192-4b93-a178-fe50b6354481" providerId="ADAL" clId="{039871BC-2059-43EE-9E21-1C80F3CBE003}" dt="2026-01-22T18:03:29.816" v="307"/>
          <ac:spMkLst>
            <pc:docMk/>
            <pc:sldMk cId="3138488116" sldId="2147479235"/>
            <ac:spMk id="25" creationId="{60BB2D9F-CBA1-4317-DF81-19A371D9E236}"/>
          </ac:spMkLst>
        </pc:spChg>
        <pc:spChg chg="ord">
          <ac:chgData name="Muse, Lindsay" userId="11a68546-1192-4b93-a178-fe50b6354481" providerId="ADAL" clId="{039871BC-2059-43EE-9E21-1C80F3CBE003}" dt="2026-01-22T18:03:29.816" v="307"/>
          <ac:spMkLst>
            <pc:docMk/>
            <pc:sldMk cId="3138488116" sldId="2147479235"/>
            <ac:spMk id="27" creationId="{A856DA7D-43B8-BEC3-FEC1-FB14F16DF9BD}"/>
          </ac:spMkLst>
        </pc:spChg>
        <pc:spChg chg="ord">
          <ac:chgData name="Muse, Lindsay" userId="11a68546-1192-4b93-a178-fe50b6354481" providerId="ADAL" clId="{039871BC-2059-43EE-9E21-1C80F3CBE003}" dt="2026-01-22T18:03:29.816" v="307"/>
          <ac:spMkLst>
            <pc:docMk/>
            <pc:sldMk cId="3138488116" sldId="2147479235"/>
            <ac:spMk id="28" creationId="{3B42BCAD-4163-48A3-AE16-021A53C6BB54}"/>
          </ac:spMkLst>
        </pc:spChg>
        <pc:spChg chg="mod ord">
          <ac:chgData name="Muse, Lindsay" userId="11a68546-1192-4b93-a178-fe50b6354481" providerId="ADAL" clId="{039871BC-2059-43EE-9E21-1C80F3CBE003}" dt="2026-01-22T19:23:35.013" v="539" actId="1076"/>
          <ac:spMkLst>
            <pc:docMk/>
            <pc:sldMk cId="3138488116" sldId="2147479235"/>
            <ac:spMk id="34" creationId="{0B0B2BAF-86F7-E197-A22B-ACF19121C7AB}"/>
          </ac:spMkLst>
        </pc:spChg>
        <pc:picChg chg="mod">
          <ac:chgData name="Muse, Lindsay" userId="11a68546-1192-4b93-a178-fe50b6354481" providerId="ADAL" clId="{039871BC-2059-43EE-9E21-1C80F3CBE003}" dt="2026-01-22T18:01:49.941" v="303" actId="1036"/>
          <ac:picMkLst>
            <pc:docMk/>
            <pc:sldMk cId="3138488116" sldId="2147479235"/>
            <ac:picMk id="31" creationId="{9742A725-5C51-DB9B-9B27-B73B581AF10E}"/>
          </ac:picMkLst>
        </pc:picChg>
      </pc:sldChg>
      <pc:sldChg chg="modSp mod">
        <pc:chgData name="Muse, Lindsay" userId="11a68546-1192-4b93-a178-fe50b6354481" providerId="ADAL" clId="{039871BC-2059-43EE-9E21-1C80F3CBE003}" dt="2026-01-22T17:48:11.265" v="76" actId="962"/>
        <pc:sldMkLst>
          <pc:docMk/>
          <pc:sldMk cId="1925995862" sldId="2147479236"/>
        </pc:sldMkLst>
        <pc:spChg chg="mod ord">
          <ac:chgData name="Muse, Lindsay" userId="11a68546-1192-4b93-a178-fe50b6354481" providerId="ADAL" clId="{039871BC-2059-43EE-9E21-1C80F3CBE003}" dt="2026-01-22T17:36:27.551" v="55"/>
          <ac:spMkLst>
            <pc:docMk/>
            <pc:sldMk cId="1925995862" sldId="2147479236"/>
            <ac:spMk id="2" creationId="{851515BE-210B-1623-701B-C062526B20FB}"/>
          </ac:spMkLst>
        </pc:spChg>
        <pc:spChg chg="ord">
          <ac:chgData name="Muse, Lindsay" userId="11a68546-1192-4b93-a178-fe50b6354481" providerId="ADAL" clId="{039871BC-2059-43EE-9E21-1C80F3CBE003}" dt="2026-01-22T17:36:27.551" v="55"/>
          <ac:spMkLst>
            <pc:docMk/>
            <pc:sldMk cId="1925995862" sldId="2147479236"/>
            <ac:spMk id="3" creationId="{8BB13D35-9039-EC38-33E6-A77106B1EE3E}"/>
          </ac:spMkLst>
        </pc:spChg>
        <pc:spChg chg="ord">
          <ac:chgData name="Muse, Lindsay" userId="11a68546-1192-4b93-a178-fe50b6354481" providerId="ADAL" clId="{039871BC-2059-43EE-9E21-1C80F3CBE003}" dt="2026-01-22T17:36:27.551" v="55"/>
          <ac:spMkLst>
            <pc:docMk/>
            <pc:sldMk cId="1925995862" sldId="2147479236"/>
            <ac:spMk id="6" creationId="{36DB90CD-DCED-0898-400B-695B2E01D6AD}"/>
          </ac:spMkLst>
        </pc:spChg>
        <pc:spChg chg="ord">
          <ac:chgData name="Muse, Lindsay" userId="11a68546-1192-4b93-a178-fe50b6354481" providerId="ADAL" clId="{039871BC-2059-43EE-9E21-1C80F3CBE003}" dt="2026-01-22T17:36:27.551" v="55"/>
          <ac:spMkLst>
            <pc:docMk/>
            <pc:sldMk cId="1925995862" sldId="2147479236"/>
            <ac:spMk id="7" creationId="{061E532B-FC7C-FD5C-FF25-1BB477FB9714}"/>
          </ac:spMkLst>
        </pc:spChg>
        <pc:grpChg chg="mod ord">
          <ac:chgData name="Muse, Lindsay" userId="11a68546-1192-4b93-a178-fe50b6354481" providerId="ADAL" clId="{039871BC-2059-43EE-9E21-1C80F3CBE003}" dt="2026-01-22T17:48:11.265" v="76" actId="962"/>
          <ac:grpSpMkLst>
            <pc:docMk/>
            <pc:sldMk cId="1925995862" sldId="2147479236"/>
            <ac:grpSpMk id="17" creationId="{6F44A0E1-260D-3496-F745-6CA34F5A46CC}"/>
          </ac:grpSpMkLst>
        </pc:grpChg>
      </pc:sldChg>
      <pc:sldChg chg="modSp mod">
        <pc:chgData name="Muse, Lindsay" userId="11a68546-1192-4b93-a178-fe50b6354481" providerId="ADAL" clId="{039871BC-2059-43EE-9E21-1C80F3CBE003}" dt="2026-01-22T18:04:31.672" v="311" actId="13244"/>
        <pc:sldMkLst>
          <pc:docMk/>
          <pc:sldMk cId="3909794945" sldId="2147479237"/>
        </pc:sldMkLst>
        <pc:spChg chg="mod">
          <ac:chgData name="Muse, Lindsay" userId="11a68546-1192-4b93-a178-fe50b6354481" providerId="ADAL" clId="{039871BC-2059-43EE-9E21-1C80F3CBE003}" dt="2026-01-22T17:29:53.569" v="3" actId="33553"/>
          <ac:spMkLst>
            <pc:docMk/>
            <pc:sldMk cId="3909794945" sldId="2147479237"/>
            <ac:spMk id="2" creationId="{B6163CC1-92AB-1E9C-BDE5-A123999908C8}"/>
          </ac:spMkLst>
        </pc:spChg>
        <pc:spChg chg="ord">
          <ac:chgData name="Muse, Lindsay" userId="11a68546-1192-4b93-a178-fe50b6354481" providerId="ADAL" clId="{039871BC-2059-43EE-9E21-1C80F3CBE003}" dt="2026-01-22T18:00:24.347" v="298" actId="13244"/>
          <ac:spMkLst>
            <pc:docMk/>
            <pc:sldMk cId="3909794945" sldId="2147479237"/>
            <ac:spMk id="3" creationId="{772BCCB1-42CB-FDB5-0E93-FA6E1707A7B8}"/>
          </ac:spMkLst>
        </pc:spChg>
        <pc:spChg chg="mod ord">
          <ac:chgData name="Muse, Lindsay" userId="11a68546-1192-4b93-a178-fe50b6354481" providerId="ADAL" clId="{039871BC-2059-43EE-9E21-1C80F3CBE003}" dt="2026-01-22T18:04:22.099" v="309" actId="962"/>
          <ac:spMkLst>
            <pc:docMk/>
            <pc:sldMk cId="3909794945" sldId="2147479237"/>
            <ac:spMk id="6" creationId="{B7C8166F-9403-B2A9-4254-9BF081D2E1EF}"/>
          </ac:spMkLst>
        </pc:spChg>
        <pc:spChg chg="mod ord">
          <ac:chgData name="Muse, Lindsay" userId="11a68546-1192-4b93-a178-fe50b6354481" providerId="ADAL" clId="{039871BC-2059-43EE-9E21-1C80F3CBE003}" dt="2026-01-22T17:48:20.633" v="78" actId="962"/>
          <ac:spMkLst>
            <pc:docMk/>
            <pc:sldMk cId="3909794945" sldId="2147479237"/>
            <ac:spMk id="8" creationId="{92BA1346-E4D4-495B-BB78-B37DB07C4896}"/>
          </ac:spMkLst>
        </pc:spChg>
        <pc:spChg chg="ord">
          <ac:chgData name="Muse, Lindsay" userId="11a68546-1192-4b93-a178-fe50b6354481" providerId="ADAL" clId="{039871BC-2059-43EE-9E21-1C80F3CBE003}" dt="2026-01-22T17:36:29.737" v="56"/>
          <ac:spMkLst>
            <pc:docMk/>
            <pc:sldMk cId="3909794945" sldId="2147479237"/>
            <ac:spMk id="9" creationId="{E155E805-DACC-F61C-EFA9-1EF7BE69D361}"/>
          </ac:spMkLst>
        </pc:spChg>
        <pc:spChg chg="ord">
          <ac:chgData name="Muse, Lindsay" userId="11a68546-1192-4b93-a178-fe50b6354481" providerId="ADAL" clId="{039871BC-2059-43EE-9E21-1C80F3CBE003}" dt="2026-01-22T17:36:29.737" v="56"/>
          <ac:spMkLst>
            <pc:docMk/>
            <pc:sldMk cId="3909794945" sldId="2147479237"/>
            <ac:spMk id="10" creationId="{7EE1B1FC-978D-8ECC-6CCA-E6CBE7A03E2A}"/>
          </ac:spMkLst>
        </pc:spChg>
        <pc:spChg chg="ord">
          <ac:chgData name="Muse, Lindsay" userId="11a68546-1192-4b93-a178-fe50b6354481" providerId="ADAL" clId="{039871BC-2059-43EE-9E21-1C80F3CBE003}" dt="2026-01-22T17:36:29.737" v="56"/>
          <ac:spMkLst>
            <pc:docMk/>
            <pc:sldMk cId="3909794945" sldId="2147479237"/>
            <ac:spMk id="14" creationId="{46948CE0-1B49-42CA-6A87-C84D92A9AE0D}"/>
          </ac:spMkLst>
        </pc:spChg>
        <pc:spChg chg="ord">
          <ac:chgData name="Muse, Lindsay" userId="11a68546-1192-4b93-a178-fe50b6354481" providerId="ADAL" clId="{039871BC-2059-43EE-9E21-1C80F3CBE003}" dt="2026-01-22T17:36:29.737" v="56"/>
          <ac:spMkLst>
            <pc:docMk/>
            <pc:sldMk cId="3909794945" sldId="2147479237"/>
            <ac:spMk id="16" creationId="{A9195E2E-0AD4-F5CE-43CE-C5DBCB951A43}"/>
          </ac:spMkLst>
        </pc:spChg>
        <pc:spChg chg="ord">
          <ac:chgData name="Muse, Lindsay" userId="11a68546-1192-4b93-a178-fe50b6354481" providerId="ADAL" clId="{039871BC-2059-43EE-9E21-1C80F3CBE003}" dt="2026-01-22T18:04:12.824" v="308" actId="13244"/>
          <ac:spMkLst>
            <pc:docMk/>
            <pc:sldMk cId="3909794945" sldId="2147479237"/>
            <ac:spMk id="22" creationId="{948E4706-4FC4-4514-121E-EBE39188A78A}"/>
          </ac:spMkLst>
        </pc:spChg>
        <pc:spChg chg="ord">
          <ac:chgData name="Muse, Lindsay" userId="11a68546-1192-4b93-a178-fe50b6354481" providerId="ADAL" clId="{039871BC-2059-43EE-9E21-1C80F3CBE003}" dt="2026-01-22T17:36:29.737" v="56"/>
          <ac:spMkLst>
            <pc:docMk/>
            <pc:sldMk cId="3909794945" sldId="2147479237"/>
            <ac:spMk id="23" creationId="{D55D0ED5-F528-5A5D-8C20-077CE39A6644}"/>
          </ac:spMkLst>
        </pc:spChg>
        <pc:spChg chg="ord">
          <ac:chgData name="Muse, Lindsay" userId="11a68546-1192-4b93-a178-fe50b6354481" providerId="ADAL" clId="{039871BC-2059-43EE-9E21-1C80F3CBE003}" dt="2026-01-22T17:36:29.737" v="56"/>
          <ac:spMkLst>
            <pc:docMk/>
            <pc:sldMk cId="3909794945" sldId="2147479237"/>
            <ac:spMk id="24" creationId="{5CCB2CB3-26D7-9219-D8C0-B370828E017A}"/>
          </ac:spMkLst>
        </pc:spChg>
        <pc:spChg chg="ord">
          <ac:chgData name="Muse, Lindsay" userId="11a68546-1192-4b93-a178-fe50b6354481" providerId="ADAL" clId="{039871BC-2059-43EE-9E21-1C80F3CBE003}" dt="2026-01-22T18:04:27.158" v="310" actId="13244"/>
          <ac:spMkLst>
            <pc:docMk/>
            <pc:sldMk cId="3909794945" sldId="2147479237"/>
            <ac:spMk id="27" creationId="{502E93D6-A240-5098-2E58-343EF4226653}"/>
          </ac:spMkLst>
        </pc:spChg>
        <pc:spChg chg="ord">
          <ac:chgData name="Muse, Lindsay" userId="11a68546-1192-4b93-a178-fe50b6354481" providerId="ADAL" clId="{039871BC-2059-43EE-9E21-1C80F3CBE003}" dt="2026-01-22T18:04:31.672" v="311" actId="13244"/>
          <ac:spMkLst>
            <pc:docMk/>
            <pc:sldMk cId="3909794945" sldId="2147479237"/>
            <ac:spMk id="28" creationId="{B48859D7-1370-7336-710E-99E9C0FC979A}"/>
          </ac:spMkLst>
        </pc:spChg>
      </pc:sldChg>
      <pc:sldChg chg="modSp mod">
        <pc:chgData name="Muse, Lindsay" userId="11a68546-1192-4b93-a178-fe50b6354481" providerId="ADAL" clId="{039871BC-2059-43EE-9E21-1C80F3CBE003}" dt="2026-01-22T19:16:46.052" v="432" actId="962"/>
        <pc:sldMkLst>
          <pc:docMk/>
          <pc:sldMk cId="524233877" sldId="2147479238"/>
        </pc:sldMkLst>
        <pc:spChg chg="mod">
          <ac:chgData name="Muse, Lindsay" userId="11a68546-1192-4b93-a178-fe50b6354481" providerId="ADAL" clId="{039871BC-2059-43EE-9E21-1C80F3CBE003}" dt="2026-01-22T19:16:36.009" v="428" actId="962"/>
          <ac:spMkLst>
            <pc:docMk/>
            <pc:sldMk cId="524233877" sldId="2147479238"/>
            <ac:spMk id="7" creationId="{1D61025E-D9AE-E034-9CB4-74DF5D2B6B3E}"/>
          </ac:spMkLst>
        </pc:spChg>
        <pc:spChg chg="mod ord">
          <ac:chgData name="Muse, Lindsay" userId="11a68546-1192-4b93-a178-fe50b6354481" providerId="ADAL" clId="{039871BC-2059-43EE-9E21-1C80F3CBE003}" dt="2026-01-22T19:11:11.880" v="425" actId="170"/>
          <ac:spMkLst>
            <pc:docMk/>
            <pc:sldMk cId="524233877" sldId="2147479238"/>
            <ac:spMk id="9" creationId="{CE72F966-72BD-4586-6956-4B37908374B7}"/>
          </ac:spMkLst>
        </pc:spChg>
        <pc:spChg chg="ord">
          <ac:chgData name="Muse, Lindsay" userId="11a68546-1192-4b93-a178-fe50b6354481" providerId="ADAL" clId="{039871BC-2059-43EE-9E21-1C80F3CBE003}" dt="2026-01-22T18:05:21.159" v="313" actId="13244"/>
          <ac:spMkLst>
            <pc:docMk/>
            <pc:sldMk cId="524233877" sldId="2147479238"/>
            <ac:spMk id="10" creationId="{92D40872-4191-DBE8-DEFB-36A1A263CFDD}"/>
          </ac:spMkLst>
        </pc:spChg>
        <pc:spChg chg="mod">
          <ac:chgData name="Muse, Lindsay" userId="11a68546-1192-4b93-a178-fe50b6354481" providerId="ADAL" clId="{039871BC-2059-43EE-9E21-1C80F3CBE003}" dt="2026-01-22T19:16:32.116" v="426" actId="962"/>
          <ac:spMkLst>
            <pc:docMk/>
            <pc:sldMk cId="524233877" sldId="2147479238"/>
            <ac:spMk id="37" creationId="{85B1A9DA-72B2-093F-D087-2A7530E93598}"/>
          </ac:spMkLst>
        </pc:spChg>
        <pc:spChg chg="mod">
          <ac:chgData name="Muse, Lindsay" userId="11a68546-1192-4b93-a178-fe50b6354481" providerId="ADAL" clId="{039871BC-2059-43EE-9E21-1C80F3CBE003}" dt="2026-01-22T19:16:40.457" v="431" actId="962"/>
          <ac:spMkLst>
            <pc:docMk/>
            <pc:sldMk cId="524233877" sldId="2147479238"/>
            <ac:spMk id="71" creationId="{BAAEFF01-B40B-D9B7-9DE7-B4C049EAABC4}"/>
          </ac:spMkLst>
        </pc:spChg>
        <pc:grpChg chg="mod">
          <ac:chgData name="Muse, Lindsay" userId="11a68546-1192-4b93-a178-fe50b6354481" providerId="ADAL" clId="{039871BC-2059-43EE-9E21-1C80F3CBE003}" dt="2026-01-22T19:16:38.271" v="429" actId="962"/>
          <ac:grpSpMkLst>
            <pc:docMk/>
            <pc:sldMk cId="524233877" sldId="2147479238"/>
            <ac:grpSpMk id="17" creationId="{C2F491FF-D1A2-EE15-2170-779BFBC912CF}"/>
          </ac:grpSpMkLst>
        </pc:grpChg>
        <pc:grpChg chg="mod">
          <ac:chgData name="Muse, Lindsay" userId="11a68546-1192-4b93-a178-fe50b6354481" providerId="ADAL" clId="{039871BC-2059-43EE-9E21-1C80F3CBE003}" dt="2026-01-22T19:16:38.723" v="430" actId="962"/>
          <ac:grpSpMkLst>
            <pc:docMk/>
            <pc:sldMk cId="524233877" sldId="2147479238"/>
            <ac:grpSpMk id="24" creationId="{3AC1044E-328C-825E-88DD-024F78C93C80}"/>
          </ac:grpSpMkLst>
        </pc:grpChg>
        <pc:grpChg chg="mod">
          <ac:chgData name="Muse, Lindsay" userId="11a68546-1192-4b93-a178-fe50b6354481" providerId="ADAL" clId="{039871BC-2059-43EE-9E21-1C80F3CBE003}" dt="2026-01-22T19:16:46.052" v="432" actId="962"/>
          <ac:grpSpMkLst>
            <pc:docMk/>
            <pc:sldMk cId="524233877" sldId="2147479238"/>
            <ac:grpSpMk id="65" creationId="{2D8342E7-6F70-D7B7-1B96-886C7A9946BB}"/>
          </ac:grpSpMkLst>
        </pc:grpChg>
        <pc:picChg chg="mod">
          <ac:chgData name="Muse, Lindsay" userId="11a68546-1192-4b93-a178-fe50b6354481" providerId="ADAL" clId="{039871BC-2059-43EE-9E21-1C80F3CBE003}" dt="2026-01-22T19:16:32.602" v="427" actId="962"/>
          <ac:picMkLst>
            <pc:docMk/>
            <pc:sldMk cId="524233877" sldId="2147479238"/>
            <ac:picMk id="31" creationId="{6C33E8E5-0B9F-1758-7B10-22682BCE4CBF}"/>
          </ac:picMkLst>
        </pc:picChg>
        <pc:cxnChg chg="mod">
          <ac:chgData name="Muse, Lindsay" userId="11a68546-1192-4b93-a178-fe50b6354481" providerId="ADAL" clId="{039871BC-2059-43EE-9E21-1C80F3CBE003}" dt="2026-01-22T18:18:51.799" v="340" actId="962"/>
          <ac:cxnSpMkLst>
            <pc:docMk/>
            <pc:sldMk cId="524233877" sldId="2147479238"/>
            <ac:cxnSpMk id="68" creationId="{2BA860C5-5902-70F3-9589-3EC8F251D052}"/>
          </ac:cxnSpMkLst>
        </pc:cxnChg>
        <pc:cxnChg chg="mod">
          <ac:chgData name="Muse, Lindsay" userId="11a68546-1192-4b93-a178-fe50b6354481" providerId="ADAL" clId="{039871BC-2059-43EE-9E21-1C80F3CBE003}" dt="2026-01-22T18:18:52.445" v="341" actId="962"/>
          <ac:cxnSpMkLst>
            <pc:docMk/>
            <pc:sldMk cId="524233877" sldId="2147479238"/>
            <ac:cxnSpMk id="70" creationId="{6774B151-E144-5444-50AA-31422D6D45CE}"/>
          </ac:cxnSpMkLst>
        </pc:cxnChg>
      </pc:sldChg>
      <pc:sldChg chg="modSp mod">
        <pc:chgData name="Muse, Lindsay" userId="11a68546-1192-4b93-a178-fe50b6354481" providerId="ADAL" clId="{039871BC-2059-43EE-9E21-1C80F3CBE003}" dt="2026-01-22T18:09:29.087" v="334" actId="13244"/>
        <pc:sldMkLst>
          <pc:docMk/>
          <pc:sldMk cId="1050764639" sldId="2147479239"/>
        </pc:sldMkLst>
        <pc:spChg chg="mod ord">
          <ac:chgData name="Muse, Lindsay" userId="11a68546-1192-4b93-a178-fe50b6354481" providerId="ADAL" clId="{039871BC-2059-43EE-9E21-1C80F3CBE003}" dt="2026-01-22T18:09:29.087" v="334" actId="13244"/>
          <ac:spMkLst>
            <pc:docMk/>
            <pc:sldMk cId="1050764639" sldId="2147479239"/>
            <ac:spMk id="2" creationId="{B9F2AF05-EA5D-4B73-682B-AB40490980FB}"/>
          </ac:spMkLst>
        </pc:spChg>
        <pc:grpChg chg="mod">
          <ac:chgData name="Muse, Lindsay" userId="11a68546-1192-4b93-a178-fe50b6354481" providerId="ADAL" clId="{039871BC-2059-43EE-9E21-1C80F3CBE003}" dt="2026-01-22T17:54:07.674" v="262" actId="962"/>
          <ac:grpSpMkLst>
            <pc:docMk/>
            <pc:sldMk cId="1050764639" sldId="2147479239"/>
            <ac:grpSpMk id="33" creationId="{7CDB5E5A-4798-C25D-C22D-7668A0147FFC}"/>
          </ac:grpSpMkLst>
        </pc:grpChg>
        <pc:picChg chg="mod">
          <ac:chgData name="Muse, Lindsay" userId="11a68546-1192-4b93-a178-fe50b6354481" providerId="ADAL" clId="{039871BC-2059-43EE-9E21-1C80F3CBE003}" dt="2026-01-22T17:54:14.994" v="268" actId="962"/>
          <ac:picMkLst>
            <pc:docMk/>
            <pc:sldMk cId="1050764639" sldId="2147479239"/>
            <ac:picMk id="19" creationId="{724EEC46-BAA3-0F26-8210-F61C91589C77}"/>
          </ac:picMkLst>
        </pc:picChg>
        <pc:picChg chg="mod">
          <ac:chgData name="Muse, Lindsay" userId="11a68546-1192-4b93-a178-fe50b6354481" providerId="ADAL" clId="{039871BC-2059-43EE-9E21-1C80F3CBE003}" dt="2026-01-22T17:54:11.906" v="264" actId="962"/>
          <ac:picMkLst>
            <pc:docMk/>
            <pc:sldMk cId="1050764639" sldId="2147479239"/>
            <ac:picMk id="20" creationId="{043B674E-437F-10A2-A578-26F40361A0D5}"/>
          </ac:picMkLst>
        </pc:picChg>
        <pc:picChg chg="mod">
          <ac:chgData name="Muse, Lindsay" userId="11a68546-1192-4b93-a178-fe50b6354481" providerId="ADAL" clId="{039871BC-2059-43EE-9E21-1C80F3CBE003}" dt="2026-01-22T17:54:13.316" v="266" actId="962"/>
          <ac:picMkLst>
            <pc:docMk/>
            <pc:sldMk cId="1050764639" sldId="2147479239"/>
            <ac:picMk id="21" creationId="{682848F3-BEB9-B678-D8B4-0CFA069B4A91}"/>
          </ac:picMkLst>
        </pc:picChg>
      </pc:sldChg>
      <pc:sldChg chg="modSp mod">
        <pc:chgData name="Muse, Lindsay" userId="11a68546-1192-4b93-a178-fe50b6354481" providerId="ADAL" clId="{039871BC-2059-43EE-9E21-1C80F3CBE003}" dt="2026-01-22T18:06:25.614" v="320" actId="962"/>
        <pc:sldMkLst>
          <pc:docMk/>
          <pc:sldMk cId="3058974525" sldId="2147479240"/>
        </pc:sldMkLst>
        <pc:spChg chg="mod">
          <ac:chgData name="Muse, Lindsay" userId="11a68546-1192-4b93-a178-fe50b6354481" providerId="ADAL" clId="{039871BC-2059-43EE-9E21-1C80F3CBE003}" dt="2026-01-22T17:30:21.340" v="9" actId="33553"/>
          <ac:spMkLst>
            <pc:docMk/>
            <pc:sldMk cId="3058974525" sldId="2147479240"/>
            <ac:spMk id="7" creationId="{18BFE109-7151-D9B6-0B25-F3895C767D61}"/>
          </ac:spMkLst>
        </pc:spChg>
        <pc:grpChg chg="mod">
          <ac:chgData name="Muse, Lindsay" userId="11a68546-1192-4b93-a178-fe50b6354481" providerId="ADAL" clId="{039871BC-2059-43EE-9E21-1C80F3CBE003}" dt="2026-01-22T18:06:22.314" v="316" actId="962"/>
          <ac:grpSpMkLst>
            <pc:docMk/>
            <pc:sldMk cId="3058974525" sldId="2147479240"/>
            <ac:grpSpMk id="22" creationId="{F76D4764-6CF2-D130-EB2B-58DE532F790F}"/>
          </ac:grpSpMkLst>
        </pc:grpChg>
        <pc:grpChg chg="mod">
          <ac:chgData name="Muse, Lindsay" userId="11a68546-1192-4b93-a178-fe50b6354481" providerId="ADAL" clId="{039871BC-2059-43EE-9E21-1C80F3CBE003}" dt="2026-01-22T18:06:23.049" v="317" actId="962"/>
          <ac:grpSpMkLst>
            <pc:docMk/>
            <pc:sldMk cId="3058974525" sldId="2147479240"/>
            <ac:grpSpMk id="47" creationId="{52B246C0-E2C5-D6A8-C81B-A016156E6FCD}"/>
          </ac:grpSpMkLst>
        </pc:grpChg>
        <pc:grpChg chg="mod">
          <ac:chgData name="Muse, Lindsay" userId="11a68546-1192-4b93-a178-fe50b6354481" providerId="ADAL" clId="{039871BC-2059-43EE-9E21-1C80F3CBE003}" dt="2026-01-22T18:06:23.846" v="318" actId="962"/>
          <ac:grpSpMkLst>
            <pc:docMk/>
            <pc:sldMk cId="3058974525" sldId="2147479240"/>
            <ac:grpSpMk id="50" creationId="{633D67D3-6258-3792-A579-FB7222A0AFD6}"/>
          </ac:grpSpMkLst>
        </pc:grpChg>
        <pc:grpChg chg="mod">
          <ac:chgData name="Muse, Lindsay" userId="11a68546-1192-4b93-a178-fe50b6354481" providerId="ADAL" clId="{039871BC-2059-43EE-9E21-1C80F3CBE003}" dt="2026-01-22T18:06:24.804" v="319" actId="962"/>
          <ac:grpSpMkLst>
            <pc:docMk/>
            <pc:sldMk cId="3058974525" sldId="2147479240"/>
            <ac:grpSpMk id="53" creationId="{6A65ADEC-7662-52C7-508A-4CB38638CDA1}"/>
          </ac:grpSpMkLst>
        </pc:grpChg>
        <pc:grpChg chg="mod">
          <ac:chgData name="Muse, Lindsay" userId="11a68546-1192-4b93-a178-fe50b6354481" providerId="ADAL" clId="{039871BC-2059-43EE-9E21-1C80F3CBE003}" dt="2026-01-22T18:06:25.614" v="320" actId="962"/>
          <ac:grpSpMkLst>
            <pc:docMk/>
            <pc:sldMk cId="3058974525" sldId="2147479240"/>
            <ac:grpSpMk id="56" creationId="{ABB5F085-3FA2-9BBB-4CFF-683546E0FC96}"/>
          </ac:grpSpMkLst>
        </pc:grpChg>
      </pc:sldChg>
      <pc:sldChg chg="modSp mod">
        <pc:chgData name="Muse, Lindsay" userId="11a68546-1192-4b93-a178-fe50b6354481" providerId="ADAL" clId="{039871BC-2059-43EE-9E21-1C80F3CBE003}" dt="2026-01-22T19:20:27.911" v="475" actId="962"/>
        <pc:sldMkLst>
          <pc:docMk/>
          <pc:sldMk cId="335692428" sldId="2147479241"/>
        </pc:sldMkLst>
        <pc:spChg chg="mod">
          <ac:chgData name="Muse, Lindsay" userId="11a68546-1192-4b93-a178-fe50b6354481" providerId="ADAL" clId="{039871BC-2059-43EE-9E21-1C80F3CBE003}" dt="2026-01-22T19:20:27.911" v="475" actId="962"/>
          <ac:spMkLst>
            <pc:docMk/>
            <pc:sldMk cId="335692428" sldId="2147479241"/>
            <ac:spMk id="2" creationId="{21148B7D-12F7-FF2B-7BC8-FEC7A60267DF}"/>
          </ac:spMkLst>
        </pc:spChg>
        <pc:spChg chg="mod ord">
          <ac:chgData name="Muse, Lindsay" userId="11a68546-1192-4b93-a178-fe50b6354481" providerId="ADAL" clId="{039871BC-2059-43EE-9E21-1C80F3CBE003}" dt="2026-01-22T18:22:41.320" v="405" actId="255"/>
          <ac:spMkLst>
            <pc:docMk/>
            <pc:sldMk cId="335692428" sldId="2147479241"/>
            <ac:spMk id="4" creationId="{725C6B53-84F1-9BA0-B234-5FDAE57A6A01}"/>
          </ac:spMkLst>
        </pc:spChg>
        <pc:spChg chg="mod">
          <ac:chgData name="Muse, Lindsay" userId="11a68546-1192-4b93-a178-fe50b6354481" providerId="ADAL" clId="{039871BC-2059-43EE-9E21-1C80F3CBE003}" dt="2026-01-22T19:20:22.688" v="465" actId="962"/>
          <ac:spMkLst>
            <pc:docMk/>
            <pc:sldMk cId="335692428" sldId="2147479241"/>
            <ac:spMk id="5" creationId="{48F26660-7F3B-B98E-BF32-0A791B7D9B87}"/>
          </ac:spMkLst>
        </pc:spChg>
        <pc:spChg chg="mod">
          <ac:chgData name="Muse, Lindsay" userId="11a68546-1192-4b93-a178-fe50b6354481" providerId="ADAL" clId="{039871BC-2059-43EE-9E21-1C80F3CBE003}" dt="2026-01-22T19:20:23.326" v="466" actId="962"/>
          <ac:spMkLst>
            <pc:docMk/>
            <pc:sldMk cId="335692428" sldId="2147479241"/>
            <ac:spMk id="8" creationId="{59154925-9854-0953-A8BD-ED471701DB49}"/>
          </ac:spMkLst>
        </pc:spChg>
        <pc:spChg chg="ord">
          <ac:chgData name="Muse, Lindsay" userId="11a68546-1192-4b93-a178-fe50b6354481" providerId="ADAL" clId="{039871BC-2059-43EE-9E21-1C80F3CBE003}" dt="2026-01-22T18:07:06.191" v="327" actId="13244"/>
          <ac:spMkLst>
            <pc:docMk/>
            <pc:sldMk cId="335692428" sldId="2147479241"/>
            <ac:spMk id="11" creationId="{B84584C8-2375-4909-4283-BEF6474DA70B}"/>
          </ac:spMkLst>
        </pc:spChg>
        <pc:spChg chg="mod">
          <ac:chgData name="Muse, Lindsay" userId="11a68546-1192-4b93-a178-fe50b6354481" providerId="ADAL" clId="{039871BC-2059-43EE-9E21-1C80F3CBE003}" dt="2026-01-22T19:20:25.388" v="470" actId="962"/>
          <ac:spMkLst>
            <pc:docMk/>
            <pc:sldMk cId="335692428" sldId="2147479241"/>
            <ac:spMk id="13" creationId="{7C3D70DC-6A35-39FA-4DA4-D4B176D12DD1}"/>
          </ac:spMkLst>
        </pc:spChg>
        <pc:spChg chg="mod">
          <ac:chgData name="Muse, Lindsay" userId="11a68546-1192-4b93-a178-fe50b6354481" providerId="ADAL" clId="{039871BC-2059-43EE-9E21-1C80F3CBE003}" dt="2026-01-22T19:20:26.264" v="472" actId="962"/>
          <ac:spMkLst>
            <pc:docMk/>
            <pc:sldMk cId="335692428" sldId="2147479241"/>
            <ac:spMk id="22" creationId="{13DBCE69-4D2A-B964-23CF-58FFFED0EA8D}"/>
          </ac:spMkLst>
        </pc:spChg>
        <pc:grpChg chg="mod">
          <ac:chgData name="Muse, Lindsay" userId="11a68546-1192-4b93-a178-fe50b6354481" providerId="ADAL" clId="{039871BC-2059-43EE-9E21-1C80F3CBE003}" dt="2026-01-22T19:20:25.766" v="471" actId="962"/>
          <ac:grpSpMkLst>
            <pc:docMk/>
            <pc:sldMk cId="335692428" sldId="2147479241"/>
            <ac:grpSpMk id="20" creationId="{C0992B2C-8E99-9B3A-BDA0-5493F37F3AB6}"/>
          </ac:grpSpMkLst>
        </pc:grpChg>
        <pc:grpChg chg="mod">
          <ac:chgData name="Muse, Lindsay" userId="11a68546-1192-4b93-a178-fe50b6354481" providerId="ADAL" clId="{039871BC-2059-43EE-9E21-1C80F3CBE003}" dt="2026-01-22T19:20:26.755" v="473" actId="962"/>
          <ac:grpSpMkLst>
            <pc:docMk/>
            <pc:sldMk cId="335692428" sldId="2147479241"/>
            <ac:grpSpMk id="23" creationId="{B8C7813F-6109-3F06-A1FE-667889454B67}"/>
          </ac:grpSpMkLst>
        </pc:grpChg>
        <pc:grpChg chg="mod">
          <ac:chgData name="Muse, Lindsay" userId="11a68546-1192-4b93-a178-fe50b6354481" providerId="ADAL" clId="{039871BC-2059-43EE-9E21-1C80F3CBE003}" dt="2026-01-22T19:20:27.290" v="474" actId="962"/>
          <ac:grpSpMkLst>
            <pc:docMk/>
            <pc:sldMk cId="335692428" sldId="2147479241"/>
            <ac:grpSpMk id="28" creationId="{3C8C9E4B-F601-8075-FC71-66605F330DF5}"/>
          </ac:grpSpMkLst>
        </pc:grpChg>
        <pc:grpChg chg="mod">
          <ac:chgData name="Muse, Lindsay" userId="11a68546-1192-4b93-a178-fe50b6354481" providerId="ADAL" clId="{039871BC-2059-43EE-9E21-1C80F3CBE003}" dt="2026-01-22T17:51:45.913" v="196" actId="962"/>
          <ac:grpSpMkLst>
            <pc:docMk/>
            <pc:sldMk cId="335692428" sldId="2147479241"/>
            <ac:grpSpMk id="48" creationId="{06590434-E6C9-DDDA-A887-52939485C4F0}"/>
          </ac:grpSpMkLst>
        </pc:grpChg>
      </pc:sldChg>
      <pc:sldChg chg="addSp delSp modSp mod">
        <pc:chgData name="Muse, Lindsay" userId="11a68546-1192-4b93-a178-fe50b6354481" providerId="ADAL" clId="{039871BC-2059-43EE-9E21-1C80F3CBE003}" dt="2026-01-22T17:54:21.786" v="270" actId="962"/>
        <pc:sldMkLst>
          <pc:docMk/>
          <pc:sldMk cId="3245298398" sldId="2147479242"/>
        </pc:sldMkLst>
        <pc:spChg chg="mod">
          <ac:chgData name="Muse, Lindsay" userId="11a68546-1192-4b93-a178-fe50b6354481" providerId="ADAL" clId="{039871BC-2059-43EE-9E21-1C80F3CBE003}" dt="2026-01-22T17:34:34.178" v="38" actId="33553"/>
          <ac:spMkLst>
            <pc:docMk/>
            <pc:sldMk cId="3245298398" sldId="2147479242"/>
            <ac:spMk id="2" creationId="{68BC2E8B-1561-66B3-9D3B-08E3D54D0996}"/>
          </ac:spMkLst>
        </pc:spChg>
        <pc:grpChg chg="mod">
          <ac:chgData name="Muse, Lindsay" userId="11a68546-1192-4b93-a178-fe50b6354481" providerId="ADAL" clId="{039871BC-2059-43EE-9E21-1C80F3CBE003}" dt="2026-01-22T17:54:21.786" v="270" actId="962"/>
          <ac:grpSpMkLst>
            <pc:docMk/>
            <pc:sldMk cId="3245298398" sldId="2147479242"/>
            <ac:grpSpMk id="33" creationId="{C7565BAC-6683-7CB0-86E3-3BFC341DD5EF}"/>
          </ac:grpSpMkLst>
        </pc:gr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All advisors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Portfolio diversification*</c:v>
                </c:pt>
                <c:pt idx="1">
                  <c:v>Generating absolute return</c:v>
                </c:pt>
                <c:pt idx="2">
                  <c:v>Tax optimization</c:v>
                </c:pt>
                <c:pt idx="3">
                  <c:v>Greater alpha</c:v>
                </c:pt>
                <c:pt idx="4">
                  <c:v>Generating income</c:v>
                </c:pt>
                <c:pt idx="5">
                  <c:v>Risk management</c:v>
                </c:pt>
                <c:pt idx="6">
                  <c:v>Reducing portfolio volatility</c:v>
                </c:pt>
                <c:pt idx="7">
                  <c:v>Principal protection</c:v>
                </c:pt>
              </c:strCache>
            </c:strRef>
          </c:cat>
          <c:val>
            <c:numRef>
              <c:f>Sheet1!$B$2:$B$9</c:f>
              <c:numCache>
                <c:formatCode>0%</c:formatCode>
                <c:ptCount val="8"/>
                <c:pt idx="0">
                  <c:v>0.6</c:v>
                </c:pt>
                <c:pt idx="1">
                  <c:v>0.42</c:v>
                </c:pt>
                <c:pt idx="2">
                  <c:v>0.31</c:v>
                </c:pt>
                <c:pt idx="3">
                  <c:v>0.25</c:v>
                </c:pt>
                <c:pt idx="4">
                  <c:v>0.33</c:v>
                </c:pt>
                <c:pt idx="5">
                  <c:v>0.37</c:v>
                </c:pt>
                <c:pt idx="6">
                  <c:v>0.31</c:v>
                </c:pt>
                <c:pt idx="7">
                  <c:v>0.22</c:v>
                </c:pt>
              </c:numCache>
            </c:numRef>
          </c:val>
          <c:extLst>
            <c:ext xmlns:c16="http://schemas.microsoft.com/office/drawing/2014/chart" uri="{C3380CC4-5D6E-409C-BE32-E72D297353CC}">
              <c16:uniqueId val="{00000000-8CCD-4DE9-8687-7FDD014A5CA9}"/>
            </c:ext>
          </c:extLst>
        </c:ser>
        <c:ser>
          <c:idx val="1"/>
          <c:order val="1"/>
          <c:tx>
            <c:strRef>
              <c:f>Sheet1!$C$1</c:f>
              <c:strCache>
                <c:ptCount val="1"/>
                <c:pt idx="0">
                  <c:v>Advisors with a core client market of &gt;$2M</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Portfolio diversification*</c:v>
                </c:pt>
                <c:pt idx="1">
                  <c:v>Generating absolute return</c:v>
                </c:pt>
                <c:pt idx="2">
                  <c:v>Tax optimization</c:v>
                </c:pt>
                <c:pt idx="3">
                  <c:v>Greater alpha</c:v>
                </c:pt>
                <c:pt idx="4">
                  <c:v>Generating income</c:v>
                </c:pt>
                <c:pt idx="5">
                  <c:v>Risk management</c:v>
                </c:pt>
                <c:pt idx="6">
                  <c:v>Reducing portfolio volatility</c:v>
                </c:pt>
                <c:pt idx="7">
                  <c:v>Principal protection</c:v>
                </c:pt>
              </c:strCache>
            </c:strRef>
          </c:cat>
          <c:val>
            <c:numRef>
              <c:f>Sheet1!$C$2:$C$9</c:f>
              <c:numCache>
                <c:formatCode>0%</c:formatCode>
                <c:ptCount val="8"/>
                <c:pt idx="0">
                  <c:v>0.64</c:v>
                </c:pt>
                <c:pt idx="1">
                  <c:v>0.49</c:v>
                </c:pt>
                <c:pt idx="2">
                  <c:v>0.42</c:v>
                </c:pt>
                <c:pt idx="3">
                  <c:v>0.42</c:v>
                </c:pt>
                <c:pt idx="4">
                  <c:v>0.38</c:v>
                </c:pt>
                <c:pt idx="5">
                  <c:v>0.35</c:v>
                </c:pt>
                <c:pt idx="6">
                  <c:v>0.33</c:v>
                </c:pt>
                <c:pt idx="7">
                  <c:v>0.28999999999999998</c:v>
                </c:pt>
              </c:numCache>
            </c:numRef>
          </c:val>
          <c:extLst>
            <c:ext xmlns:c16="http://schemas.microsoft.com/office/drawing/2014/chart" uri="{C3380CC4-5D6E-409C-BE32-E72D297353CC}">
              <c16:uniqueId val="{00000001-8CCD-4DE9-8687-7FDD014A5CA9}"/>
            </c:ext>
          </c:extLst>
        </c:ser>
        <c:dLbls>
          <c:showLegendKey val="0"/>
          <c:showVal val="1"/>
          <c:showCatName val="0"/>
          <c:showSerName val="0"/>
          <c:showPercent val="0"/>
          <c:showBubbleSize val="0"/>
        </c:dLbls>
        <c:gapWidth val="150"/>
        <c:overlap val="-10"/>
        <c:axId val="2147351152"/>
        <c:axId val="2147339632"/>
      </c:barChart>
      <c:catAx>
        <c:axId val="2147351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147339632"/>
        <c:crosses val="autoZero"/>
        <c:auto val="0"/>
        <c:lblAlgn val="ctr"/>
        <c:lblOffset val="100"/>
        <c:noMultiLvlLbl val="0"/>
      </c:catAx>
      <c:valAx>
        <c:axId val="2147339632"/>
        <c:scaling>
          <c:orientation val="minMax"/>
        </c:scaling>
        <c:delete val="1"/>
        <c:axPos val="l"/>
        <c:numFmt formatCode="0%" sourceLinked="1"/>
        <c:majorTickMark val="none"/>
        <c:minorTickMark val="none"/>
        <c:tickLblPos val="nextTo"/>
        <c:crossAx val="214735115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3107319918343548E-2"/>
          <c:y val="0.11007101724224772"/>
          <c:w val="0.87888998250218719"/>
          <c:h val="0.7819185288406113"/>
        </c:manualLayout>
      </c:layout>
      <c:barChart>
        <c:barDir val="col"/>
        <c:grouping val="clustered"/>
        <c:varyColors val="0"/>
        <c:ser>
          <c:idx val="0"/>
          <c:order val="0"/>
          <c:spPr>
            <a:solidFill>
              <a:schemeClr val="bg1"/>
            </a:solidFill>
            <a:ln>
              <a:noFill/>
            </a:ln>
            <a:effectLst/>
          </c:spPr>
          <c:invertIfNegative val="0"/>
          <c:dPt>
            <c:idx val="0"/>
            <c:invertIfNegative val="0"/>
            <c:bubble3D val="0"/>
            <c:spPr>
              <a:solidFill>
                <a:srgbClr val="002EB8"/>
              </a:solidFill>
              <a:ln>
                <a:noFill/>
              </a:ln>
              <a:effectLst/>
            </c:spPr>
            <c:extLst>
              <c:ext xmlns:c16="http://schemas.microsoft.com/office/drawing/2014/chart" uri="{C3380CC4-5D6E-409C-BE32-E72D297353CC}">
                <c16:uniqueId val="{00000011-F226-4DDF-8C0D-CFA1009A25E6}"/>
              </c:ext>
            </c:extLst>
          </c:dPt>
          <c:dPt>
            <c:idx val="1"/>
            <c:invertIfNegative val="0"/>
            <c:bubble3D val="0"/>
            <c:spPr>
              <a:solidFill>
                <a:srgbClr val="002EB8"/>
              </a:solidFill>
              <a:ln>
                <a:noFill/>
              </a:ln>
              <a:effectLst/>
            </c:spPr>
            <c:extLst>
              <c:ext xmlns:c16="http://schemas.microsoft.com/office/drawing/2014/chart" uri="{C3380CC4-5D6E-409C-BE32-E72D297353CC}">
                <c16:uniqueId val="{00000010-F226-4DDF-8C0D-CFA1009A25E6}"/>
              </c:ext>
            </c:extLst>
          </c:dPt>
          <c:dPt>
            <c:idx val="2"/>
            <c:invertIfNegative val="0"/>
            <c:bubble3D val="0"/>
            <c:spPr>
              <a:solidFill>
                <a:srgbClr val="002EB8"/>
              </a:solidFill>
              <a:ln>
                <a:noFill/>
              </a:ln>
              <a:effectLst/>
            </c:spPr>
            <c:extLst>
              <c:ext xmlns:c16="http://schemas.microsoft.com/office/drawing/2014/chart" uri="{C3380CC4-5D6E-409C-BE32-E72D297353CC}">
                <c16:uniqueId val="{0000000F-F226-4DDF-8C0D-CFA1009A25E6}"/>
              </c:ext>
            </c:extLst>
          </c:dPt>
          <c:dPt>
            <c:idx val="3"/>
            <c:invertIfNegative val="0"/>
            <c:bubble3D val="0"/>
            <c:spPr>
              <a:solidFill>
                <a:srgbClr val="002EB8"/>
              </a:solidFill>
              <a:ln>
                <a:noFill/>
              </a:ln>
              <a:effectLst/>
            </c:spPr>
            <c:extLst>
              <c:ext xmlns:c16="http://schemas.microsoft.com/office/drawing/2014/chart" uri="{C3380CC4-5D6E-409C-BE32-E72D297353CC}">
                <c16:uniqueId val="{0000000E-F226-4DDF-8C0D-CFA1009A25E6}"/>
              </c:ext>
            </c:extLst>
          </c:dPt>
          <c:dPt>
            <c:idx val="4"/>
            <c:invertIfNegative val="0"/>
            <c:bubble3D val="0"/>
            <c:spPr>
              <a:solidFill>
                <a:srgbClr val="002EB8"/>
              </a:solidFill>
              <a:ln>
                <a:noFill/>
              </a:ln>
              <a:effectLst/>
            </c:spPr>
            <c:extLst>
              <c:ext xmlns:c16="http://schemas.microsoft.com/office/drawing/2014/chart" uri="{C3380CC4-5D6E-409C-BE32-E72D297353CC}">
                <c16:uniqueId val="{0000000D-F226-4DDF-8C0D-CFA1009A25E6}"/>
              </c:ext>
            </c:extLst>
          </c:dPt>
          <c:dPt>
            <c:idx val="5"/>
            <c:invertIfNegative val="0"/>
            <c:bubble3D val="0"/>
            <c:spPr>
              <a:solidFill>
                <a:srgbClr val="00BFB3"/>
              </a:solidFill>
              <a:ln>
                <a:noFill/>
              </a:ln>
              <a:effectLst/>
            </c:spPr>
            <c:extLst>
              <c:ext xmlns:c16="http://schemas.microsoft.com/office/drawing/2014/chart" uri="{C3380CC4-5D6E-409C-BE32-E72D297353CC}">
                <c16:uniqueId val="{00000001-F226-4DDF-8C0D-CFA1009A25E6}"/>
              </c:ext>
            </c:extLst>
          </c:dPt>
          <c:dPt>
            <c:idx val="6"/>
            <c:invertIfNegative val="0"/>
            <c:bubble3D val="0"/>
            <c:spPr>
              <a:solidFill>
                <a:srgbClr val="00BFB3"/>
              </a:solidFill>
              <a:ln>
                <a:noFill/>
              </a:ln>
              <a:effectLst/>
            </c:spPr>
            <c:extLst>
              <c:ext xmlns:c16="http://schemas.microsoft.com/office/drawing/2014/chart" uri="{C3380CC4-5D6E-409C-BE32-E72D297353CC}">
                <c16:uniqueId val="{00000003-F226-4DDF-8C0D-CFA1009A25E6}"/>
              </c:ext>
            </c:extLst>
          </c:dPt>
          <c:dPt>
            <c:idx val="7"/>
            <c:invertIfNegative val="0"/>
            <c:bubble3D val="0"/>
            <c:spPr>
              <a:solidFill>
                <a:srgbClr val="00BFB3"/>
              </a:solidFill>
              <a:ln>
                <a:noFill/>
              </a:ln>
              <a:effectLst/>
            </c:spPr>
            <c:extLst>
              <c:ext xmlns:c16="http://schemas.microsoft.com/office/drawing/2014/chart" uri="{C3380CC4-5D6E-409C-BE32-E72D297353CC}">
                <c16:uniqueId val="{00000005-F226-4DDF-8C0D-CFA1009A25E6}"/>
              </c:ext>
            </c:extLst>
          </c:dPt>
          <c:dPt>
            <c:idx val="8"/>
            <c:invertIfNegative val="0"/>
            <c:bubble3D val="0"/>
            <c:spPr>
              <a:solidFill>
                <a:srgbClr val="00BFB3"/>
              </a:solidFill>
              <a:ln>
                <a:noFill/>
              </a:ln>
              <a:effectLst/>
            </c:spPr>
            <c:extLst>
              <c:ext xmlns:c16="http://schemas.microsoft.com/office/drawing/2014/chart" uri="{C3380CC4-5D6E-409C-BE32-E72D297353CC}">
                <c16:uniqueId val="{00000007-F226-4DDF-8C0D-CFA1009A25E6}"/>
              </c:ext>
            </c:extLst>
          </c:dPt>
          <c:dPt>
            <c:idx val="9"/>
            <c:invertIfNegative val="0"/>
            <c:bubble3D val="0"/>
            <c:spPr>
              <a:solidFill>
                <a:srgbClr val="00BFB3"/>
              </a:solidFill>
              <a:ln>
                <a:noFill/>
              </a:ln>
              <a:effectLst/>
            </c:spPr>
            <c:extLst>
              <c:ext xmlns:c16="http://schemas.microsoft.com/office/drawing/2014/chart" uri="{C3380CC4-5D6E-409C-BE32-E72D297353CC}">
                <c16:uniqueId val="{00000009-F226-4DDF-8C0D-CFA1009A25E6}"/>
              </c:ext>
            </c:extLst>
          </c:dPt>
          <c:dPt>
            <c:idx val="10"/>
            <c:invertIfNegative val="0"/>
            <c:bubble3D val="0"/>
            <c:spPr>
              <a:solidFill>
                <a:srgbClr val="00BFB3"/>
              </a:solidFill>
              <a:ln>
                <a:noFill/>
              </a:ln>
              <a:effectLst/>
            </c:spPr>
            <c:extLst>
              <c:ext xmlns:c16="http://schemas.microsoft.com/office/drawing/2014/chart" uri="{C3380CC4-5D6E-409C-BE32-E72D297353CC}">
                <c16:uniqueId val="{0000000B-F226-4DDF-8C0D-CFA1009A25E6}"/>
              </c:ext>
            </c:extLst>
          </c:dPt>
          <c:dLbls>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j-lt"/>
                    <a:ea typeface="Calibri" panose="020F0502020204030204" pitchFamily="34" charset="0"/>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Sheet1!$C$2:$M$2</c:f>
              <c:strCache>
                <c:ptCount val="11"/>
                <c:pt idx="0">
                  <c:v>2019</c:v>
                </c:pt>
                <c:pt idx="1">
                  <c:v>2020</c:v>
                </c:pt>
                <c:pt idx="2">
                  <c:v>2021</c:v>
                </c:pt>
                <c:pt idx="3">
                  <c:v>2022</c:v>
                </c:pt>
                <c:pt idx="4">
                  <c:v>2023</c:v>
                </c:pt>
                <c:pt idx="5">
                  <c:v>2024E</c:v>
                </c:pt>
                <c:pt idx="6">
                  <c:v>2025P</c:v>
                </c:pt>
                <c:pt idx="7">
                  <c:v>2026P</c:v>
                </c:pt>
                <c:pt idx="8">
                  <c:v>2027P</c:v>
                </c:pt>
                <c:pt idx="9">
                  <c:v>2028P</c:v>
                </c:pt>
                <c:pt idx="10">
                  <c:v>2029P</c:v>
                </c:pt>
              </c:strCache>
            </c:strRef>
          </c:cat>
          <c:val>
            <c:numRef>
              <c:f>Sheet1!$C$3:$M$3</c:f>
              <c:numCache>
                <c:formatCode>"$"#,##0</c:formatCode>
                <c:ptCount val="11"/>
                <c:pt idx="0">
                  <c:v>1739</c:v>
                </c:pt>
                <c:pt idx="1">
                  <c:v>2088</c:v>
                </c:pt>
                <c:pt idx="2">
                  <c:v>2533</c:v>
                </c:pt>
                <c:pt idx="3">
                  <c:v>2357</c:v>
                </c:pt>
                <c:pt idx="4">
                  <c:v>2985</c:v>
                </c:pt>
                <c:pt idx="5">
                  <c:v>3884</c:v>
                </c:pt>
                <c:pt idx="6">
                  <c:v>4474.3999999999996</c:v>
                </c:pt>
                <c:pt idx="7">
                  <c:v>5100.8159999999989</c:v>
                </c:pt>
                <c:pt idx="8">
                  <c:v>5814.9302399999979</c:v>
                </c:pt>
                <c:pt idx="9">
                  <c:v>6629.0204735999969</c:v>
                </c:pt>
                <c:pt idx="10">
                  <c:v>7490.7931351679954</c:v>
                </c:pt>
              </c:numCache>
            </c:numRef>
          </c:val>
          <c:extLst>
            <c:ext xmlns:c16="http://schemas.microsoft.com/office/drawing/2014/chart" uri="{C3380CC4-5D6E-409C-BE32-E72D297353CC}">
              <c16:uniqueId val="{0000000C-F226-4DDF-8C0D-CFA1009A25E6}"/>
            </c:ext>
          </c:extLst>
        </c:ser>
        <c:dLbls>
          <c:showLegendKey val="0"/>
          <c:showVal val="0"/>
          <c:showCatName val="0"/>
          <c:showSerName val="0"/>
          <c:showPercent val="0"/>
          <c:showBubbleSize val="0"/>
        </c:dLbls>
        <c:gapWidth val="83"/>
        <c:overlap val="-27"/>
        <c:axId val="982180431"/>
        <c:axId val="982181391"/>
      </c:barChart>
      <c:catAx>
        <c:axId val="982180431"/>
        <c:scaling>
          <c:orientation val="minMax"/>
        </c:scaling>
        <c:delete val="0"/>
        <c:axPos val="b"/>
        <c:numFmt formatCode="General" sourceLinked="1"/>
        <c:majorTickMark val="none"/>
        <c:minorTickMark val="none"/>
        <c:tickLblPos val="nextTo"/>
        <c:spPr>
          <a:noFill/>
          <a:ln w="3175" cap="flat" cmpd="sng" algn="ctr">
            <a:solidFill>
              <a:srgbClr val="4D4D4D"/>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j-lt"/>
                <a:ea typeface="Calibri" panose="020F0502020204030204" pitchFamily="34" charset="0"/>
                <a:cs typeface="Calibri" panose="020F0502020204030204" pitchFamily="34" charset="0"/>
              </a:defRPr>
            </a:pPr>
            <a:endParaRPr lang="en-US"/>
          </a:p>
        </c:txPr>
        <c:crossAx val="982181391"/>
        <c:crosses val="autoZero"/>
        <c:auto val="1"/>
        <c:lblAlgn val="ctr"/>
        <c:lblOffset val="100"/>
        <c:noMultiLvlLbl val="0"/>
      </c:catAx>
      <c:valAx>
        <c:axId val="982181391"/>
        <c:scaling>
          <c:orientation val="minMax"/>
        </c:scaling>
        <c:delete val="0"/>
        <c:axPos val="l"/>
        <c:majorGridlines>
          <c:spPr>
            <a:ln w="3175" cap="flat" cmpd="sng" algn="ctr">
              <a:solidFill>
                <a:srgbClr val="C0C0C0">
                  <a:alpha val="99000"/>
                </a:srgb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j-lt"/>
                <a:ea typeface="Calibri" panose="020F0502020204030204" pitchFamily="34" charset="0"/>
                <a:cs typeface="Calibri" panose="020F0502020204030204" pitchFamily="34" charset="0"/>
              </a:defRPr>
            </a:pPr>
            <a:endParaRPr lang="en-US"/>
          </a:p>
        </c:txPr>
        <c:crossAx val="982180431"/>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100">
          <a:solidFill>
            <a:sysClr val="windowText" lastClr="000000"/>
          </a:solidFill>
          <a:latin typeface="+mj-lt"/>
          <a:ea typeface="Calibri" panose="020F0502020204030204" pitchFamily="34" charset="0"/>
          <a:cs typeface="Calibri" panose="020F0502020204030204" pitchFamily="34" charset="0"/>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940373578809296E-2"/>
          <c:y val="4.6339473004944877E-2"/>
          <c:w val="0.90180486987592223"/>
          <c:h val="0.66524312594273272"/>
        </c:manualLayout>
      </c:layout>
      <c:barChart>
        <c:barDir val="col"/>
        <c:grouping val="percentStacked"/>
        <c:varyColors val="0"/>
        <c:ser>
          <c:idx val="0"/>
          <c:order val="0"/>
          <c:tx>
            <c:strRef>
              <c:f>Sheet1!$C$1</c:f>
              <c:strCache>
                <c:ptCount val="1"/>
                <c:pt idx="0">
                  <c:v>% Positive </c:v>
                </c:pt>
              </c:strCache>
            </c:strRef>
          </c:tx>
          <c:spPr>
            <a:solidFill>
              <a:schemeClr val="accent1"/>
            </a:solidFill>
            <a:ln>
              <a:noFill/>
            </a:ln>
            <a:effectLst/>
          </c:spPr>
          <c:invertIfNegative val="0"/>
          <c:cat>
            <c:numRef>
              <c:f>Sheet1!$B$2:$B$36</c:f>
              <c:numCache>
                <c:formatCode>General</c:formatCode>
                <c:ptCount val="35"/>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numCache>
            </c:numRef>
          </c:cat>
          <c:val>
            <c:numRef>
              <c:f>Sheet1!$C$2:$C$36</c:f>
              <c:numCache>
                <c:formatCode>0%</c:formatCode>
                <c:ptCount val="35"/>
                <c:pt idx="0">
                  <c:v>0.29641185647425899</c:v>
                </c:pt>
                <c:pt idx="1">
                  <c:v>0.83229813664596297</c:v>
                </c:pt>
                <c:pt idx="2">
                  <c:v>0.72049689440993803</c:v>
                </c:pt>
                <c:pt idx="3">
                  <c:v>0.72633744855967097</c:v>
                </c:pt>
                <c:pt idx="4">
                  <c:v>0.48185483870967699</c:v>
                </c:pt>
                <c:pt idx="5">
                  <c:v>0.878</c:v>
                </c:pt>
                <c:pt idx="6">
                  <c:v>0.77555110220440904</c:v>
                </c:pt>
                <c:pt idx="7">
                  <c:v>0.81656804733727795</c:v>
                </c:pt>
                <c:pt idx="8">
                  <c:v>0.59459459459459496</c:v>
                </c:pt>
                <c:pt idx="9">
                  <c:v>0.50760456273764298</c:v>
                </c:pt>
                <c:pt idx="10">
                  <c:v>0.54887218045112796</c:v>
                </c:pt>
                <c:pt idx="11">
                  <c:v>0.485436893203884</c:v>
                </c:pt>
                <c:pt idx="12">
                  <c:v>0.29296875</c:v>
                </c:pt>
                <c:pt idx="13">
                  <c:v>0.93172690763052202</c:v>
                </c:pt>
                <c:pt idx="14">
                  <c:v>0.77733598409542704</c:v>
                </c:pt>
                <c:pt idx="15">
                  <c:v>0.61584158415841594</c:v>
                </c:pt>
                <c:pt idx="16">
                  <c:v>0.77263969171483604</c:v>
                </c:pt>
                <c:pt idx="17">
                  <c:v>0.53992395437262397</c:v>
                </c:pt>
                <c:pt idx="18">
                  <c:v>7.4569789674952203E-2</c:v>
                </c:pt>
                <c:pt idx="19">
                  <c:v>0.87109375</c:v>
                </c:pt>
                <c:pt idx="20">
                  <c:v>0.80638722554890196</c:v>
                </c:pt>
                <c:pt idx="21">
                  <c:v>0.50595238095238104</c:v>
                </c:pt>
                <c:pt idx="22">
                  <c:v>0.80990099009900995</c:v>
                </c:pt>
                <c:pt idx="23">
                  <c:v>0.92490118577075098</c:v>
                </c:pt>
                <c:pt idx="24">
                  <c:v>0.77425742574257395</c:v>
                </c:pt>
                <c:pt idx="25">
                  <c:v>0.49903288201160501</c:v>
                </c:pt>
                <c:pt idx="26">
                  <c:v>0.74280230326295604</c:v>
                </c:pt>
                <c:pt idx="27">
                  <c:v>0.77609108159392803</c:v>
                </c:pt>
                <c:pt idx="28">
                  <c:v>0.3687374749499</c:v>
                </c:pt>
                <c:pt idx="29">
                  <c:v>0.89494949494949505</c:v>
                </c:pt>
                <c:pt idx="30">
                  <c:v>0.623481781376518</c:v>
                </c:pt>
                <c:pt idx="31">
                  <c:v>0.86842105263157898</c:v>
                </c:pt>
                <c:pt idx="32">
                  <c:v>0.32093933463796498</c:v>
                </c:pt>
                <c:pt idx="33">
                  <c:v>0.67578125</c:v>
                </c:pt>
                <c:pt idx="34">
                  <c:v>0.67</c:v>
                </c:pt>
              </c:numCache>
            </c:numRef>
          </c:val>
          <c:extLst>
            <c:ext xmlns:c16="http://schemas.microsoft.com/office/drawing/2014/chart" uri="{C3380CC4-5D6E-409C-BE32-E72D297353CC}">
              <c16:uniqueId val="{00000000-E92A-474A-BCD1-9AF98A638A76}"/>
            </c:ext>
          </c:extLst>
        </c:ser>
        <c:ser>
          <c:idx val="1"/>
          <c:order val="1"/>
          <c:tx>
            <c:strRef>
              <c:f>Sheet1!$D$1</c:f>
              <c:strCache>
                <c:ptCount val="1"/>
                <c:pt idx="0">
                  <c:v>% Negative</c:v>
                </c:pt>
              </c:strCache>
            </c:strRef>
          </c:tx>
          <c:spPr>
            <a:solidFill>
              <a:srgbClr val="00BFB3"/>
            </a:solidFill>
            <a:ln w="3175">
              <a:noFill/>
            </a:ln>
            <a:effectLst/>
          </c:spPr>
          <c:invertIfNegative val="0"/>
          <c:cat>
            <c:numRef>
              <c:f>Sheet1!$B$2:$B$36</c:f>
              <c:numCache>
                <c:formatCode>General</c:formatCode>
                <c:ptCount val="35"/>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numCache>
            </c:numRef>
          </c:cat>
          <c:val>
            <c:numRef>
              <c:f>Sheet1!$D$2:$D$36</c:f>
              <c:numCache>
                <c:formatCode>0%</c:formatCode>
                <c:ptCount val="35"/>
                <c:pt idx="0">
                  <c:v>-0.70358814352574095</c:v>
                </c:pt>
                <c:pt idx="1">
                  <c:v>-0.16770186335403703</c:v>
                </c:pt>
                <c:pt idx="2">
                  <c:v>-0.27950310559006197</c:v>
                </c:pt>
                <c:pt idx="3">
                  <c:v>-0.27366255144032903</c:v>
                </c:pt>
                <c:pt idx="4">
                  <c:v>-0.51814516129032295</c:v>
                </c:pt>
                <c:pt idx="5">
                  <c:v>-0.122</c:v>
                </c:pt>
                <c:pt idx="6">
                  <c:v>-0.22444889779559096</c:v>
                </c:pt>
                <c:pt idx="7">
                  <c:v>-0.18343195266272205</c:v>
                </c:pt>
                <c:pt idx="8">
                  <c:v>-0.40540540540540504</c:v>
                </c:pt>
                <c:pt idx="9">
                  <c:v>-0.49239543726235702</c:v>
                </c:pt>
                <c:pt idx="10">
                  <c:v>-0.45112781954887204</c:v>
                </c:pt>
                <c:pt idx="11">
                  <c:v>-0.51456310679611605</c:v>
                </c:pt>
                <c:pt idx="12">
                  <c:v>-0.70703125</c:v>
                </c:pt>
                <c:pt idx="13">
                  <c:v>-6.8273092369477983E-2</c:v>
                </c:pt>
                <c:pt idx="14">
                  <c:v>-0.22266401590457296</c:v>
                </c:pt>
                <c:pt idx="15">
                  <c:v>-0.38415841584158406</c:v>
                </c:pt>
                <c:pt idx="16">
                  <c:v>-0.22736030828516396</c:v>
                </c:pt>
                <c:pt idx="17">
                  <c:v>-0.46007604562737603</c:v>
                </c:pt>
                <c:pt idx="18">
                  <c:v>-0.9254302103250478</c:v>
                </c:pt>
                <c:pt idx="19">
                  <c:v>-0.12890625</c:v>
                </c:pt>
                <c:pt idx="20">
                  <c:v>-0.19361277445109804</c:v>
                </c:pt>
                <c:pt idx="21">
                  <c:v>-0.49404761904761896</c:v>
                </c:pt>
                <c:pt idx="22">
                  <c:v>-0.19009900990099005</c:v>
                </c:pt>
                <c:pt idx="23">
                  <c:v>-7.5098814229249022E-2</c:v>
                </c:pt>
                <c:pt idx="24">
                  <c:v>-0.22574257425742605</c:v>
                </c:pt>
                <c:pt idx="25">
                  <c:v>-0.50096711798839499</c:v>
                </c:pt>
                <c:pt idx="26">
                  <c:v>-0.25719769673704396</c:v>
                </c:pt>
                <c:pt idx="27">
                  <c:v>-0.22390891840607197</c:v>
                </c:pt>
                <c:pt idx="28">
                  <c:v>-0.63126252505010005</c:v>
                </c:pt>
                <c:pt idx="29">
                  <c:v>-0.10505050505050495</c:v>
                </c:pt>
                <c:pt idx="30">
                  <c:v>-0.376518218623482</c:v>
                </c:pt>
                <c:pt idx="31">
                  <c:v>-0.13157894736842102</c:v>
                </c:pt>
                <c:pt idx="32">
                  <c:v>-0.67906066536203502</c:v>
                </c:pt>
                <c:pt idx="33">
                  <c:v>-0.32421875</c:v>
                </c:pt>
                <c:pt idx="34">
                  <c:v>-0.33</c:v>
                </c:pt>
              </c:numCache>
            </c:numRef>
          </c:val>
          <c:extLst>
            <c:ext xmlns:c16="http://schemas.microsoft.com/office/drawing/2014/chart" uri="{C3380CC4-5D6E-409C-BE32-E72D297353CC}">
              <c16:uniqueId val="{00000001-E92A-474A-BCD1-9AF98A638A76}"/>
            </c:ext>
          </c:extLst>
        </c:ser>
        <c:dLbls>
          <c:showLegendKey val="0"/>
          <c:showVal val="0"/>
          <c:showCatName val="0"/>
          <c:showSerName val="0"/>
          <c:showPercent val="0"/>
          <c:showBubbleSize val="0"/>
        </c:dLbls>
        <c:gapWidth val="150"/>
        <c:overlap val="100"/>
        <c:axId val="858990527"/>
        <c:axId val="858992607"/>
      </c:barChart>
      <c:dateAx>
        <c:axId val="858990527"/>
        <c:scaling>
          <c:orientation val="minMax"/>
        </c:scaling>
        <c:delete val="0"/>
        <c:axPos val="b"/>
        <c:numFmt formatCode="General" sourceLinked="1"/>
        <c:majorTickMark val="none"/>
        <c:minorTickMark val="none"/>
        <c:tickLblPos val="low"/>
        <c:spPr>
          <a:noFill/>
          <a:ln w="1270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rgbClr val="000000"/>
                </a:solidFill>
                <a:latin typeface="Arial Narrow" panose="020B0604020202020204" pitchFamily="34" charset="0"/>
                <a:ea typeface="+mn-ea"/>
                <a:cs typeface="Arial Narrow" panose="020B0604020202020204" pitchFamily="34" charset="0"/>
              </a:defRPr>
            </a:pPr>
            <a:endParaRPr lang="en-US"/>
          </a:p>
        </c:txPr>
        <c:crossAx val="858992607"/>
        <c:crosses val="autoZero"/>
        <c:auto val="0"/>
        <c:lblOffset val="100"/>
        <c:baseTimeUnit val="days"/>
        <c:majorUnit val="1"/>
        <c:majorTimeUnit val="days"/>
      </c:dateAx>
      <c:valAx>
        <c:axId val="858992607"/>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000000"/>
                </a:solidFill>
                <a:latin typeface="Arial Narrow" panose="020B0604020202020204" pitchFamily="34" charset="0"/>
                <a:ea typeface="+mn-ea"/>
                <a:cs typeface="Arial Narrow" panose="020B0604020202020204" pitchFamily="34" charset="0"/>
              </a:defRPr>
            </a:pPr>
            <a:endParaRPr lang="en-US"/>
          </a:p>
        </c:txPr>
        <c:crossAx val="858990527"/>
        <c:crosses val="autoZero"/>
        <c:crossBetween val="between"/>
      </c:valAx>
      <c:spPr>
        <a:noFill/>
        <a:ln>
          <a:noFill/>
        </a:ln>
        <a:effectLst/>
      </c:spPr>
    </c:plotArea>
    <c:legend>
      <c:legendPos val="b"/>
      <c:layout>
        <c:manualLayout>
          <c:xMode val="edge"/>
          <c:yMode val="edge"/>
          <c:x val="0.12330752856080079"/>
          <c:y val="0.88706000697389742"/>
          <c:w val="0.3417852855055693"/>
          <c:h val="7.5009470151160246E-2"/>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000000"/>
              </a:solidFill>
              <a:latin typeface="Arial Narrow" panose="020B0604020202020204" pitchFamily="34" charset="0"/>
              <a:ea typeface="+mn-ea"/>
              <a:cs typeface="Arial Narrow" panose="020B0604020202020204" pitchFamily="34" charset="0"/>
            </a:defRPr>
          </a:pPr>
          <a:endParaRPr lang="en-US"/>
        </a:p>
      </c:txPr>
    </c:legend>
    <c:plotVisOnly val="1"/>
    <c:dispBlanksAs val="gap"/>
    <c:showDLblsOverMax val="0"/>
  </c:chart>
  <c:spPr>
    <a:noFill/>
    <a:ln w="19050">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120517177841073"/>
          <c:y val="3.1661549144979526E-2"/>
          <c:w val="0.85610532089248859"/>
          <c:h val="0.86471883547145101"/>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3-424E-4318-9EFC-33216252583E}"/>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4-424E-4318-9EFC-33216252583E}"/>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5-424E-4318-9EFC-33216252583E}"/>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6-424E-4318-9EFC-33216252583E}"/>
              </c:ext>
            </c:extLst>
          </c:dPt>
          <c:dPt>
            <c:idx val="5"/>
            <c:invertIfNegative val="0"/>
            <c:bubble3D val="0"/>
            <c:spPr>
              <a:solidFill>
                <a:schemeClr val="accent6"/>
              </a:solidFill>
              <a:ln>
                <a:noFill/>
              </a:ln>
              <a:effectLst/>
            </c:spPr>
            <c:extLst>
              <c:ext xmlns:c16="http://schemas.microsoft.com/office/drawing/2014/chart" uri="{C3380CC4-5D6E-409C-BE32-E72D297353CC}">
                <c16:uniqueId val="{00000007-424E-4318-9EFC-33216252583E}"/>
              </c:ext>
            </c:extLst>
          </c:dPt>
          <c:cat>
            <c:strRef>
              <c:f>Sheet1!$A$2:$A$7</c:f>
              <c:strCache>
                <c:ptCount val="6"/>
                <c:pt idx="0">
                  <c:v>January</c:v>
                </c:pt>
                <c:pt idx="1">
                  <c:v>February</c:v>
                </c:pt>
                <c:pt idx="2">
                  <c:v>March</c:v>
                </c:pt>
                <c:pt idx="3">
                  <c:v>April</c:v>
                </c:pt>
                <c:pt idx="4">
                  <c:v>May</c:v>
                </c:pt>
                <c:pt idx="5">
                  <c:v>June</c:v>
                </c:pt>
              </c:strCache>
            </c:strRef>
          </c:cat>
          <c:val>
            <c:numRef>
              <c:f>Sheet1!$B$2:$B$7</c:f>
              <c:numCache>
                <c:formatCode>General</c:formatCode>
                <c:ptCount val="6"/>
                <c:pt idx="0">
                  <c:v>-81481</c:v>
                </c:pt>
                <c:pt idx="1">
                  <c:v>-555087</c:v>
                </c:pt>
                <c:pt idx="2">
                  <c:v>-2023506</c:v>
                </c:pt>
                <c:pt idx="3">
                  <c:v>-3965646</c:v>
                </c:pt>
                <c:pt idx="4">
                  <c:v>-4378275</c:v>
                </c:pt>
                <c:pt idx="5">
                  <c:v>-4812160</c:v>
                </c:pt>
              </c:numCache>
            </c:numRef>
          </c:val>
          <c:extLst>
            <c:ext xmlns:c16="http://schemas.microsoft.com/office/drawing/2014/chart" uri="{C3380CC4-5D6E-409C-BE32-E72D297353CC}">
              <c16:uniqueId val="{00000000-424E-4318-9EFC-33216252583E}"/>
            </c:ext>
          </c:extLst>
        </c:ser>
        <c:dLbls>
          <c:showLegendKey val="0"/>
          <c:showVal val="0"/>
          <c:showCatName val="0"/>
          <c:showSerName val="0"/>
          <c:showPercent val="0"/>
          <c:showBubbleSize val="0"/>
        </c:dLbls>
        <c:gapWidth val="19"/>
        <c:overlap val="-27"/>
        <c:axId val="2032163856"/>
        <c:axId val="2032160496"/>
      </c:barChart>
      <c:catAx>
        <c:axId val="2032163856"/>
        <c:scaling>
          <c:orientation val="minMax"/>
        </c:scaling>
        <c:delete val="1"/>
        <c:axPos val="b"/>
        <c:numFmt formatCode="General" sourceLinked="1"/>
        <c:majorTickMark val="none"/>
        <c:minorTickMark val="none"/>
        <c:tickLblPos val="nextTo"/>
        <c:crossAx val="2032160496"/>
        <c:crosses val="autoZero"/>
        <c:auto val="1"/>
        <c:lblAlgn val="ctr"/>
        <c:lblOffset val="100"/>
        <c:noMultiLvlLbl val="0"/>
      </c:catAx>
      <c:valAx>
        <c:axId val="2032160496"/>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quot;$&quot;#,##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203216385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7" y="3"/>
            <a:ext cx="3043979" cy="465773"/>
          </a:xfrm>
          <a:prstGeom prst="rect">
            <a:avLst/>
          </a:prstGeom>
        </p:spPr>
        <p:txBody>
          <a:bodyPr vert="horz" lIns="91968" tIns="45982" rIns="91968" bIns="45982" rtlCol="0"/>
          <a:lstStyle>
            <a:lvl1pPr algn="l">
              <a:defRPr sz="1300"/>
            </a:lvl1pPr>
          </a:lstStyle>
          <a:p>
            <a:endParaRPr lang="en-US" dirty="0"/>
          </a:p>
        </p:txBody>
      </p:sp>
      <p:sp>
        <p:nvSpPr>
          <p:cNvPr id="3" name="Date Placeholder 2"/>
          <p:cNvSpPr>
            <a:spLocks noGrp="1"/>
          </p:cNvSpPr>
          <p:nvPr>
            <p:ph type="dt" sz="quarter" idx="1"/>
          </p:nvPr>
        </p:nvSpPr>
        <p:spPr>
          <a:xfrm>
            <a:off x="3977536" y="3"/>
            <a:ext cx="3043979" cy="465773"/>
          </a:xfrm>
          <a:prstGeom prst="rect">
            <a:avLst/>
          </a:prstGeom>
        </p:spPr>
        <p:txBody>
          <a:bodyPr vert="horz" lIns="91968" tIns="45982" rIns="91968" bIns="45982" rtlCol="0"/>
          <a:lstStyle>
            <a:lvl1pPr algn="r">
              <a:defRPr sz="1300"/>
            </a:lvl1pPr>
          </a:lstStyle>
          <a:p>
            <a:fld id="{E18C5E41-BDAD-4677-846D-ADBC2E5E46A6}" type="datetime1">
              <a:rPr lang="en-US" smtClean="0"/>
              <a:t>1/29/2026</a:t>
            </a:fld>
            <a:endParaRPr lang="en-US" dirty="0"/>
          </a:p>
        </p:txBody>
      </p:sp>
      <p:sp>
        <p:nvSpPr>
          <p:cNvPr id="4" name="Footer Placeholder 3"/>
          <p:cNvSpPr>
            <a:spLocks noGrp="1"/>
          </p:cNvSpPr>
          <p:nvPr>
            <p:ph type="ftr" sz="quarter" idx="2"/>
          </p:nvPr>
        </p:nvSpPr>
        <p:spPr>
          <a:xfrm>
            <a:off x="7" y="8841742"/>
            <a:ext cx="3043979" cy="465773"/>
          </a:xfrm>
          <a:prstGeom prst="rect">
            <a:avLst/>
          </a:prstGeom>
        </p:spPr>
        <p:txBody>
          <a:bodyPr vert="horz" lIns="91968" tIns="45982" rIns="91968" bIns="45982" rtlCol="0" anchor="b"/>
          <a:lstStyle>
            <a:lvl1pPr algn="l">
              <a:defRPr sz="1300"/>
            </a:lvl1pPr>
          </a:lstStyle>
          <a:p>
            <a:endParaRPr lang="en-US" dirty="0"/>
          </a:p>
        </p:txBody>
      </p:sp>
      <p:sp>
        <p:nvSpPr>
          <p:cNvPr id="5" name="Slide Number Placeholder 4"/>
          <p:cNvSpPr>
            <a:spLocks noGrp="1"/>
          </p:cNvSpPr>
          <p:nvPr>
            <p:ph type="sldNum" sz="quarter" idx="3"/>
          </p:nvPr>
        </p:nvSpPr>
        <p:spPr>
          <a:xfrm>
            <a:off x="3977536" y="8841742"/>
            <a:ext cx="3043979" cy="465773"/>
          </a:xfrm>
          <a:prstGeom prst="rect">
            <a:avLst/>
          </a:prstGeom>
        </p:spPr>
        <p:txBody>
          <a:bodyPr vert="horz" lIns="91968" tIns="45982" rIns="91968" bIns="45982" rtlCol="0" anchor="b"/>
          <a:lstStyle>
            <a:lvl1pPr algn="r">
              <a:defRPr sz="1300"/>
            </a:lvl1pPr>
          </a:lstStyle>
          <a:p>
            <a:fld id="{656CEB88-2D79-49C3-B4F0-845F10A8399F}" type="slidenum">
              <a:rPr lang="en-US" smtClean="0"/>
              <a:t>‹#›</a:t>
            </a:fld>
            <a:endParaRPr lang="en-US" dirty="0"/>
          </a:p>
        </p:txBody>
      </p:sp>
    </p:spTree>
    <p:extLst>
      <p:ext uri="{BB962C8B-B14F-4D97-AF65-F5344CB8AC3E}">
        <p14:creationId xmlns:p14="http://schemas.microsoft.com/office/powerpoint/2010/main" val="583791513"/>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29018" y="228916"/>
            <a:ext cx="5129917" cy="274696"/>
          </a:xfrm>
          <a:prstGeom prst="rect">
            <a:avLst/>
          </a:prstGeom>
        </p:spPr>
        <p:txBody>
          <a:bodyPr vert="horz" lIns="0" tIns="0" rIns="0" bIns="0" rtlCol="0"/>
          <a:lstStyle>
            <a:lvl1pPr algn="l">
              <a:defRPr sz="1200" b="1" cap="all" baseline="0">
                <a:latin typeface="Arial" panose="020B0604020202020204" pitchFamily="34" charset="0"/>
                <a:cs typeface="Arial" panose="020B0604020202020204" pitchFamily="34" charset="0"/>
              </a:defRPr>
            </a:lvl1pPr>
          </a:lstStyle>
          <a:p>
            <a:r>
              <a:rPr lang="en-US" dirty="0"/>
              <a:t>Presentation Title</a:t>
            </a:r>
          </a:p>
        </p:txBody>
      </p:sp>
      <p:sp>
        <p:nvSpPr>
          <p:cNvPr id="3" name="Date Placeholder 2"/>
          <p:cNvSpPr>
            <a:spLocks noGrp="1"/>
          </p:cNvSpPr>
          <p:nvPr>
            <p:ph type="dt" idx="1"/>
          </p:nvPr>
        </p:nvSpPr>
        <p:spPr>
          <a:xfrm>
            <a:off x="229016" y="8790235"/>
            <a:ext cx="1404620" cy="274696"/>
          </a:xfrm>
          <a:prstGeom prst="rect">
            <a:avLst/>
          </a:prstGeom>
        </p:spPr>
        <p:txBody>
          <a:bodyPr vert="horz" lIns="0" tIns="0" rIns="0" bIns="0" rtlCol="0" anchor="b" anchorCtr="0"/>
          <a:lstStyle>
            <a:lvl1pPr algn="l">
              <a:defRPr sz="1200">
                <a:latin typeface="Arial" panose="020B0604020202020204" pitchFamily="34" charset="0"/>
                <a:cs typeface="Arial" panose="020B0604020202020204" pitchFamily="34" charset="0"/>
              </a:defRPr>
            </a:lvl1pPr>
          </a:lstStyle>
          <a:p>
            <a:fld id="{A93BC2A0-2414-4189-9CBD-9ABC358E9B5B}" type="datetime1">
              <a:rPr lang="en-US" smtClean="0"/>
              <a:t>1/29/2026</a:t>
            </a:fld>
            <a:endParaRPr lang="en-US" dirty="0"/>
          </a:p>
        </p:txBody>
      </p:sp>
      <p:sp>
        <p:nvSpPr>
          <p:cNvPr id="4" name="Slide Image Placeholder 3"/>
          <p:cNvSpPr>
            <a:spLocks noGrp="1" noRot="1" noChangeAspect="1"/>
          </p:cNvSpPr>
          <p:nvPr>
            <p:ph type="sldImg" idx="2"/>
          </p:nvPr>
        </p:nvSpPr>
        <p:spPr>
          <a:xfrm>
            <a:off x="409575" y="698500"/>
            <a:ext cx="6203950" cy="3490913"/>
          </a:xfrm>
          <a:prstGeom prst="rect">
            <a:avLst/>
          </a:prstGeom>
          <a:noFill/>
          <a:ln w="12700">
            <a:solidFill>
              <a:prstClr val="black"/>
            </a:solidFill>
          </a:ln>
        </p:spPr>
        <p:txBody>
          <a:bodyPr vert="horz" lIns="93709" tIns="46854" rIns="93709" bIns="46854" rtlCol="0" anchor="ctr"/>
          <a:lstStyle/>
          <a:p>
            <a:endParaRPr lang="en-US" dirty="0"/>
          </a:p>
        </p:txBody>
      </p:sp>
      <p:sp>
        <p:nvSpPr>
          <p:cNvPr id="6" name="Footer Placeholder 5"/>
          <p:cNvSpPr>
            <a:spLocks noGrp="1"/>
          </p:cNvSpPr>
          <p:nvPr>
            <p:ph type="ftr" sz="quarter" idx="4"/>
          </p:nvPr>
        </p:nvSpPr>
        <p:spPr>
          <a:xfrm>
            <a:off x="5404738" y="228916"/>
            <a:ext cx="1374085" cy="274696"/>
          </a:xfrm>
          <a:prstGeom prst="rect">
            <a:avLst/>
          </a:prstGeom>
        </p:spPr>
        <p:txBody>
          <a:bodyPr vert="horz" lIns="0" tIns="0" rIns="0" bIns="0" rtlCol="0" anchor="t" anchorCtr="0"/>
          <a:lstStyle>
            <a:lvl1pPr algn="l">
              <a:defRPr sz="1200">
                <a:latin typeface="Arial" panose="020B0604020202020204" pitchFamily="34" charset="0"/>
                <a:cs typeface="Arial" panose="020B0604020202020204" pitchFamily="34" charset="0"/>
              </a:defRPr>
            </a:lvl1pPr>
          </a:lstStyle>
          <a:p>
            <a:pPr algn="r"/>
            <a:r>
              <a:rPr lang="en-US" dirty="0"/>
              <a:t>Lit Code XX/XX</a:t>
            </a:r>
          </a:p>
        </p:txBody>
      </p:sp>
      <p:sp>
        <p:nvSpPr>
          <p:cNvPr id="7" name="Slide Number Placeholder 6"/>
          <p:cNvSpPr>
            <a:spLocks noGrp="1"/>
          </p:cNvSpPr>
          <p:nvPr>
            <p:ph type="sldNum" sz="quarter" idx="5"/>
          </p:nvPr>
        </p:nvSpPr>
        <p:spPr>
          <a:xfrm>
            <a:off x="5374199" y="8790235"/>
            <a:ext cx="1404620" cy="274696"/>
          </a:xfrm>
          <a:prstGeom prst="rect">
            <a:avLst/>
          </a:prstGeom>
        </p:spPr>
        <p:txBody>
          <a:bodyPr vert="horz" lIns="0" tIns="0" rIns="0" bIns="0" rtlCol="0" anchor="b"/>
          <a:lstStyle>
            <a:lvl1pPr algn="r">
              <a:defRPr sz="1200">
                <a:latin typeface="Arial" panose="020B0604020202020204" pitchFamily="34" charset="0"/>
                <a:cs typeface="Arial" panose="020B0604020202020204" pitchFamily="34" charset="0"/>
              </a:defRPr>
            </a:lvl1pPr>
          </a:lstStyle>
          <a:p>
            <a:fld id="{4FBD5869-E701-44DB-B9C5-C7F7FB528C06}" type="slidenum">
              <a:rPr lang="en-US" smtClean="0"/>
              <a:pPr/>
              <a:t>‹#›</a:t>
            </a:fld>
            <a:endParaRPr lang="en-US" dirty="0"/>
          </a:p>
        </p:txBody>
      </p:sp>
      <p:sp>
        <p:nvSpPr>
          <p:cNvPr id="9" name="Notes Placeholder 8"/>
          <p:cNvSpPr>
            <a:spLocks noGrp="1"/>
          </p:cNvSpPr>
          <p:nvPr>
            <p:ph type="body" sz="quarter" idx="3"/>
          </p:nvPr>
        </p:nvSpPr>
        <p:spPr>
          <a:xfrm>
            <a:off x="229017" y="4303553"/>
            <a:ext cx="6549805" cy="4486681"/>
          </a:xfrm>
          <a:prstGeom prst="rect">
            <a:avLst/>
          </a:prstGeom>
        </p:spPr>
        <p:txBody>
          <a:bodyPr vert="horz" lIns="0" tIns="0" rIns="0" bIns="0" rtlCol="0"/>
          <a:lstStyle/>
          <a:p>
            <a:pPr lvl="0"/>
            <a:r>
              <a:rPr lang="en-US"/>
              <a:t>Subhead</a:t>
            </a:r>
          </a:p>
          <a:p>
            <a:pPr lvl="1"/>
            <a:r>
              <a:rPr lang="en-US"/>
              <a:t>Body</a:t>
            </a:r>
          </a:p>
          <a:p>
            <a:pPr lvl="2"/>
            <a:r>
              <a:rPr lang="en-US"/>
              <a:t>First level bullet</a:t>
            </a:r>
          </a:p>
          <a:p>
            <a:pPr lvl="3"/>
            <a:r>
              <a:rPr lang="en-US"/>
              <a:t>Second level bullet</a:t>
            </a:r>
          </a:p>
          <a:p>
            <a:pPr lvl="4"/>
            <a:r>
              <a:rPr lang="en-US"/>
              <a:t>Caveat</a:t>
            </a:r>
          </a:p>
        </p:txBody>
      </p:sp>
    </p:spTree>
    <p:extLst>
      <p:ext uri="{BB962C8B-B14F-4D97-AF65-F5344CB8AC3E}">
        <p14:creationId xmlns:p14="http://schemas.microsoft.com/office/powerpoint/2010/main" val="163957342"/>
      </p:ext>
    </p:extLst>
  </p:cSld>
  <p:clrMap bg1="lt1" tx1="dk1" bg2="lt2" tx2="dk2" accent1="accent1" accent2="accent2" accent3="accent3" accent4="accent4" accent5="accent5" accent6="accent6" hlink="hlink" folHlink="folHlink"/>
  <p:hf/>
  <p:notesStyle>
    <a:lvl1pPr marL="0" algn="l" defTabSz="914400" rtl="0" eaLnBrk="1" latinLnBrk="0" hangingPunct="1">
      <a:lnSpc>
        <a:spcPct val="100000"/>
      </a:lnSpc>
      <a:spcAft>
        <a:spcPts val="600"/>
      </a:spcAft>
      <a:defRPr sz="1200" b="1" kern="120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Aft>
        <a:spcPts val="600"/>
      </a:spcAft>
      <a:buClr>
        <a:schemeClr val="accent5"/>
      </a:buClr>
      <a:buSzPct val="110000"/>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2pPr>
    <a:lvl3pPr marL="0" indent="-137160" algn="l" defTabSz="914400" rtl="0" eaLnBrk="1" latinLnBrk="0" hangingPunct="1">
      <a:lnSpc>
        <a:spcPct val="100000"/>
      </a:lnSpc>
      <a:spcAft>
        <a:spcPts val="600"/>
      </a:spcAft>
      <a:buClr>
        <a:schemeClr val="accent5"/>
      </a:buClr>
      <a:buSzPct val="110000"/>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365760" indent="-182880" algn="l" defTabSz="914400" rtl="0" eaLnBrk="1" latinLnBrk="0" hangingPunct="1">
      <a:lnSpc>
        <a:spcPct val="100000"/>
      </a:lnSpc>
      <a:spcAft>
        <a:spcPts val="600"/>
      </a:spcAft>
      <a:buClr>
        <a:schemeClr val="accent5"/>
      </a:buClr>
      <a:buSzPct val="110000"/>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0" algn="l" defTabSz="914400" rtl="0" eaLnBrk="1" latinLnBrk="0" hangingPunct="1">
      <a:lnSpc>
        <a:spcPct val="100000"/>
      </a:lnSpc>
      <a:spcAft>
        <a:spcPts val="150"/>
      </a:spcAft>
      <a:defRPr sz="1000" kern="1200">
        <a:solidFill>
          <a:schemeClr val="tx1"/>
        </a:solidFill>
        <a:latin typeface="Arial Narrow" panose="020B060602020203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8B586-68C0-6B38-812F-4554A3C6D1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B088FB-2811-3430-8D25-8CD070B5DD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9C7167-C875-1E98-3C9E-F5BCFBD89D59}"/>
              </a:ext>
            </a:extLst>
          </p:cNvPr>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Arial" panose="020B0604020202020204" pitchFamily="34" charset="0"/>
                <a:ea typeface="+mn-ea"/>
                <a:cs typeface="Arial" panose="020B0604020202020204" pitchFamily="34" charset="0"/>
              </a:rPr>
              <a:t>Direct indexing is one of the fastest growing ways to invest today. </a:t>
            </a:r>
          </a:p>
          <a:p>
            <a:pPr marL="171450" indent="-171450">
              <a:buFont typeface="Arial" panose="020B0604020202020204" pitchFamily="34" charset="0"/>
              <a:buChar char="•"/>
            </a:pPr>
            <a:r>
              <a:rPr lang="en-US" sz="1200" b="0" i="0" kern="1200" dirty="0">
                <a:solidFill>
                  <a:schemeClr val="tx1"/>
                </a:solidFill>
                <a:effectLst/>
                <a:latin typeface="Arial" panose="020B0604020202020204" pitchFamily="34" charset="0"/>
                <a:ea typeface="+mn-ea"/>
                <a:cs typeface="Arial" panose="020B0604020202020204" pitchFamily="34" charset="0"/>
              </a:rPr>
              <a:t>We’re going to show how it can help you simplify your portfolio, tailor your investments to what matters to you, and potentially reduce the taxes you owe over time.</a:t>
            </a:r>
          </a:p>
          <a:p>
            <a:endParaRPr lang="en-US" i="1" dirty="0"/>
          </a:p>
        </p:txBody>
      </p:sp>
      <p:sp>
        <p:nvSpPr>
          <p:cNvPr id="4" name="Header Placeholder 3">
            <a:extLst>
              <a:ext uri="{FF2B5EF4-FFF2-40B4-BE49-F238E27FC236}">
                <a16:creationId xmlns:a16="http://schemas.microsoft.com/office/drawing/2014/main" id="{1CA4D7D1-223E-1B07-5E3D-14C9B7CFA1A3}"/>
              </a:ext>
            </a:extLst>
          </p:cNvPr>
          <p:cNvSpPr>
            <a:spLocks noGrp="1"/>
          </p:cNvSpPr>
          <p:nvPr>
            <p:ph type="hdr" sz="quarter"/>
          </p:nvPr>
        </p:nvSpPr>
        <p:spPr/>
        <p:txBody>
          <a:bodyPr/>
          <a:lstStyle/>
          <a:p>
            <a:r>
              <a:rPr lang="en-US" dirty="0"/>
              <a:t>Presentation Title</a:t>
            </a:r>
          </a:p>
        </p:txBody>
      </p:sp>
      <p:sp>
        <p:nvSpPr>
          <p:cNvPr id="5" name="Date Placeholder 4">
            <a:extLst>
              <a:ext uri="{FF2B5EF4-FFF2-40B4-BE49-F238E27FC236}">
                <a16:creationId xmlns:a16="http://schemas.microsoft.com/office/drawing/2014/main" id="{B7DDF2AD-8C4D-8628-268B-C2E2D0E7F6AB}"/>
              </a:ext>
            </a:extLst>
          </p:cNvPr>
          <p:cNvSpPr>
            <a:spLocks noGrp="1"/>
          </p:cNvSpPr>
          <p:nvPr>
            <p:ph type="dt" idx="1"/>
          </p:nvPr>
        </p:nvSpPr>
        <p:spPr/>
        <p:txBody>
          <a:bodyPr/>
          <a:lstStyle/>
          <a:p>
            <a:fld id="{46F970D5-8B3A-4B6D-BA4D-AC42F05181C7}" type="datetime1">
              <a:rPr lang="en-US" smtClean="0"/>
              <a:t>1/29/2026</a:t>
            </a:fld>
            <a:endParaRPr lang="en-US" dirty="0"/>
          </a:p>
        </p:txBody>
      </p:sp>
      <p:sp>
        <p:nvSpPr>
          <p:cNvPr id="6" name="Footer Placeholder 5">
            <a:extLst>
              <a:ext uri="{FF2B5EF4-FFF2-40B4-BE49-F238E27FC236}">
                <a16:creationId xmlns:a16="http://schemas.microsoft.com/office/drawing/2014/main" id="{D6A608B4-CBD0-0C8E-9704-15DE81F84227}"/>
              </a:ext>
            </a:extLst>
          </p:cNvPr>
          <p:cNvSpPr>
            <a:spLocks noGrp="1"/>
          </p:cNvSpPr>
          <p:nvPr>
            <p:ph type="ftr" sz="quarter" idx="4"/>
          </p:nvPr>
        </p:nvSpPr>
        <p:spPr/>
        <p:txBody>
          <a:bodyPr/>
          <a:lstStyle/>
          <a:p>
            <a:pPr algn="r"/>
            <a:r>
              <a:rPr lang="en-US" dirty="0"/>
              <a:t>Lit Code XX/XX</a:t>
            </a:r>
          </a:p>
        </p:txBody>
      </p:sp>
      <p:sp>
        <p:nvSpPr>
          <p:cNvPr id="7" name="Slide Number Placeholder 6">
            <a:extLst>
              <a:ext uri="{FF2B5EF4-FFF2-40B4-BE49-F238E27FC236}">
                <a16:creationId xmlns:a16="http://schemas.microsoft.com/office/drawing/2014/main" id="{F9882214-52BE-67E6-E235-34A029F444CE}"/>
              </a:ext>
            </a:extLst>
          </p:cNvPr>
          <p:cNvSpPr>
            <a:spLocks noGrp="1"/>
          </p:cNvSpPr>
          <p:nvPr>
            <p:ph type="sldNum" sz="quarter" idx="5"/>
          </p:nvPr>
        </p:nvSpPr>
        <p:spPr/>
        <p:txBody>
          <a:bodyPr/>
          <a:lstStyle/>
          <a:p>
            <a:fld id="{4FBD5869-E701-44DB-B9C5-C7F7FB528C06}" type="slidenum">
              <a:rPr lang="en-US" smtClean="0"/>
              <a:pPr/>
              <a:t>1</a:t>
            </a:fld>
            <a:endParaRPr lang="en-US" dirty="0"/>
          </a:p>
        </p:txBody>
      </p:sp>
    </p:spTree>
    <p:extLst>
      <p:ext uri="{BB962C8B-B14F-4D97-AF65-F5344CB8AC3E}">
        <p14:creationId xmlns:p14="http://schemas.microsoft.com/office/powerpoint/2010/main" val="36042497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64FD0-B835-3377-177B-C6D9739687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4C5080-81A4-A089-6501-92C7DDA127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892D99-5BCB-1863-0244-42A001197158}"/>
              </a:ext>
            </a:extLst>
          </p:cNvPr>
          <p:cNvSpPr>
            <a:spLocks noGrp="1"/>
          </p:cNvSpPr>
          <p:nvPr>
            <p:ph type="body" idx="1"/>
          </p:nvPr>
        </p:nvSpPr>
        <p:spPr/>
        <p:txBody>
          <a:bodyPr/>
          <a:lstStyle/>
          <a:p>
            <a:pPr marL="171450" marR="0" lvl="0" indent="-171450" algn="l" defTabSz="933237"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b="0" i="0" kern="1200" dirty="0">
                <a:solidFill>
                  <a:schemeClr val="tx1"/>
                </a:solidFill>
                <a:effectLst/>
                <a:latin typeface="Arial" panose="020B0604020202020204" pitchFamily="34" charset="0"/>
                <a:ea typeface="+mn-ea"/>
                <a:cs typeface="Arial" panose="020B0604020202020204" pitchFamily="34" charset="0"/>
              </a:rPr>
              <a:t>Let’s say one stock in your portfolio has dropped in value.</a:t>
            </a:r>
            <a:endParaRPr lang="en-US" b="0" dirty="0"/>
          </a:p>
          <a:p>
            <a:pPr marL="171450" indent="-171450" defTabSz="933237">
              <a:buFont typeface="Arial" panose="020B0604020202020204" pitchFamily="34" charset="0"/>
              <a:buChar char="•"/>
              <a:defRPr/>
            </a:pPr>
            <a:r>
              <a:rPr lang="en-US" b="0" dirty="0"/>
              <a:t>This very simple SMA is a basket that holds 4 different individual securities. </a:t>
            </a:r>
          </a:p>
          <a:p>
            <a:pPr marL="171450" indent="-171450" defTabSz="933237">
              <a:buFont typeface="Arial" panose="020B0604020202020204" pitchFamily="34" charset="0"/>
              <a:buChar char="•"/>
              <a:defRPr/>
            </a:pPr>
            <a:r>
              <a:rPr lang="en-US" sz="1200" b="0" i="0" kern="1200" dirty="0">
                <a:solidFill>
                  <a:schemeClr val="tx1"/>
                </a:solidFill>
                <a:effectLst/>
                <a:latin typeface="Arial" panose="020B0604020202020204" pitchFamily="34" charset="0"/>
                <a:ea typeface="+mn-ea"/>
                <a:cs typeface="Arial" panose="020B0604020202020204" pitchFamily="34" charset="0"/>
              </a:rPr>
              <a:t>One of them is down $5,000. You take that $5000 loss, selling out of that position and realizing that loss. </a:t>
            </a:r>
            <a:r>
              <a:rPr lang="en-US" sz="1200" b="1" i="0" kern="1200" dirty="0">
                <a:solidFill>
                  <a:schemeClr val="tx1"/>
                </a:solidFill>
                <a:effectLst/>
                <a:latin typeface="Arial" panose="020B0604020202020204" pitchFamily="34" charset="0"/>
                <a:ea typeface="+mn-ea"/>
                <a:cs typeface="Arial" panose="020B0604020202020204" pitchFamily="34" charset="0"/>
              </a:rPr>
              <a:t>[CLICK] </a:t>
            </a:r>
            <a:r>
              <a:rPr lang="en-US" sz="1200" b="0" i="0" kern="1200" dirty="0">
                <a:solidFill>
                  <a:schemeClr val="tx1"/>
                </a:solidFill>
                <a:effectLst/>
                <a:latin typeface="Arial" panose="020B0604020202020204" pitchFamily="34" charset="0"/>
                <a:ea typeface="+mn-ea"/>
                <a:cs typeface="Arial" panose="020B0604020202020204" pitchFamily="34" charset="0"/>
              </a:rPr>
              <a:t>You then replace it with another similar security, and you have now offset gains in the portfolio while still keeping the fidelity of the overall portfolio.</a:t>
            </a:r>
          </a:p>
          <a:p>
            <a:pPr marL="171450" marR="0" lvl="0" indent="-171450" algn="l" defTabSz="933237"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b="0" i="0" kern="1200" dirty="0">
                <a:solidFill>
                  <a:schemeClr val="tx1"/>
                </a:solidFill>
                <a:effectLst/>
                <a:latin typeface="Arial" panose="020B0604020202020204" pitchFamily="34" charset="0"/>
                <a:ea typeface="+mn-ea"/>
                <a:cs typeface="Arial" panose="020B0604020202020204" pitchFamily="34" charset="0"/>
              </a:rPr>
              <a:t>Direct indexing can sell that stock, record the loss for tax purposes, and replace it with a similar investment — keeping your overall strategy on track while creating potential tax benefits.</a:t>
            </a:r>
          </a:p>
          <a:p>
            <a:pPr marL="171450" indent="-171450" defTabSz="933237">
              <a:buFont typeface="Arial" panose="020B0604020202020204" pitchFamily="34" charset="0"/>
              <a:buChar char="•"/>
              <a:defRPr/>
            </a:pPr>
            <a:endParaRPr lang="en-US" b="0" dirty="0"/>
          </a:p>
        </p:txBody>
      </p:sp>
      <p:sp>
        <p:nvSpPr>
          <p:cNvPr id="4" name="Header Placeholder 3">
            <a:extLst>
              <a:ext uri="{FF2B5EF4-FFF2-40B4-BE49-F238E27FC236}">
                <a16:creationId xmlns:a16="http://schemas.microsoft.com/office/drawing/2014/main" id="{84785AAC-6433-950F-93B4-D4BF026C2F86}"/>
              </a:ext>
            </a:extLst>
          </p:cNvPr>
          <p:cNvSpPr>
            <a:spLocks noGrp="1"/>
          </p:cNvSpPr>
          <p:nvPr>
            <p:ph type="hdr" sz="quarter"/>
          </p:nvPr>
        </p:nvSpPr>
        <p:spPr/>
        <p:txBody>
          <a:bodyPr/>
          <a:lstStyle/>
          <a:p>
            <a:r>
              <a:rPr lang="en-US" dirty="0"/>
              <a:t>Presentation Title</a:t>
            </a:r>
          </a:p>
        </p:txBody>
      </p:sp>
      <p:sp>
        <p:nvSpPr>
          <p:cNvPr id="5" name="Date Placeholder 4">
            <a:extLst>
              <a:ext uri="{FF2B5EF4-FFF2-40B4-BE49-F238E27FC236}">
                <a16:creationId xmlns:a16="http://schemas.microsoft.com/office/drawing/2014/main" id="{6B49BF77-54BA-3010-A71B-34906AC289E9}"/>
              </a:ext>
            </a:extLst>
          </p:cNvPr>
          <p:cNvSpPr>
            <a:spLocks noGrp="1"/>
          </p:cNvSpPr>
          <p:nvPr>
            <p:ph type="dt" idx="1"/>
          </p:nvPr>
        </p:nvSpPr>
        <p:spPr/>
        <p:txBody>
          <a:bodyPr/>
          <a:lstStyle/>
          <a:p>
            <a:fld id="{46F970D5-8B3A-4B6D-BA4D-AC42F05181C7}" type="datetime1">
              <a:rPr lang="en-US" smtClean="0"/>
              <a:t>1/29/2026</a:t>
            </a:fld>
            <a:endParaRPr lang="en-US" dirty="0"/>
          </a:p>
        </p:txBody>
      </p:sp>
      <p:sp>
        <p:nvSpPr>
          <p:cNvPr id="6" name="Footer Placeholder 5">
            <a:extLst>
              <a:ext uri="{FF2B5EF4-FFF2-40B4-BE49-F238E27FC236}">
                <a16:creationId xmlns:a16="http://schemas.microsoft.com/office/drawing/2014/main" id="{EAD1D404-ACE9-F82F-31C3-048A3C0A9047}"/>
              </a:ext>
            </a:extLst>
          </p:cNvPr>
          <p:cNvSpPr>
            <a:spLocks noGrp="1"/>
          </p:cNvSpPr>
          <p:nvPr>
            <p:ph type="ftr" sz="quarter" idx="4"/>
          </p:nvPr>
        </p:nvSpPr>
        <p:spPr/>
        <p:txBody>
          <a:bodyPr/>
          <a:lstStyle/>
          <a:p>
            <a:pPr algn="r"/>
            <a:r>
              <a:rPr lang="en-US" dirty="0"/>
              <a:t>Lit Code XX/XX</a:t>
            </a:r>
          </a:p>
        </p:txBody>
      </p:sp>
      <p:sp>
        <p:nvSpPr>
          <p:cNvPr id="7" name="Slide Number Placeholder 6">
            <a:extLst>
              <a:ext uri="{FF2B5EF4-FFF2-40B4-BE49-F238E27FC236}">
                <a16:creationId xmlns:a16="http://schemas.microsoft.com/office/drawing/2014/main" id="{14A4A0BB-C9AC-B07F-48E3-EB032901D330}"/>
              </a:ext>
            </a:extLst>
          </p:cNvPr>
          <p:cNvSpPr>
            <a:spLocks noGrp="1"/>
          </p:cNvSpPr>
          <p:nvPr>
            <p:ph type="sldNum" sz="quarter" idx="5"/>
          </p:nvPr>
        </p:nvSpPr>
        <p:spPr/>
        <p:txBody>
          <a:bodyPr/>
          <a:lstStyle/>
          <a:p>
            <a:fld id="{4FBD5869-E701-44DB-B9C5-C7F7FB528C06}" type="slidenum">
              <a:rPr lang="en-US" smtClean="0"/>
              <a:pPr/>
              <a:t>10</a:t>
            </a:fld>
            <a:endParaRPr lang="en-US" dirty="0"/>
          </a:p>
        </p:txBody>
      </p:sp>
    </p:spTree>
    <p:extLst>
      <p:ext uri="{BB962C8B-B14F-4D97-AF65-F5344CB8AC3E}">
        <p14:creationId xmlns:p14="http://schemas.microsoft.com/office/powerpoint/2010/main" val="28808626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988A7-8DDD-C9B2-797B-36C2AFB7CD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3964D1-F2F1-A6B9-021D-ED170FD163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E764B6-6CED-543D-30BA-52CACF57783C}"/>
              </a:ext>
            </a:extLst>
          </p:cNvPr>
          <p:cNvSpPr>
            <a:spLocks noGrp="1"/>
          </p:cNvSpPr>
          <p:nvPr>
            <p:ph type="body" idx="1"/>
          </p:nvPr>
        </p:nvSpPr>
        <p:spPr/>
        <p:txBody>
          <a:bodyPr/>
          <a:lstStyle/>
          <a:p>
            <a:pPr marL="171450" indent="-171450" fontAlgn="t">
              <a:buFont typeface="Arial" panose="020B0604020202020204" pitchFamily="34" charset="0"/>
              <a:buChar char="•"/>
            </a:pPr>
            <a:r>
              <a:rPr lang="en-US" sz="1200" b="0" i="0" kern="1200" dirty="0">
                <a:solidFill>
                  <a:schemeClr val="tx1"/>
                </a:solidFill>
                <a:effectLst/>
                <a:latin typeface="Arial" panose="020B0604020202020204" pitchFamily="34" charset="0"/>
                <a:ea typeface="+mn-ea"/>
                <a:cs typeface="Arial" panose="020B0604020202020204" pitchFamily="34" charset="0"/>
              </a:rPr>
              <a:t>Direct indexing can support a variety of situations, including:</a:t>
            </a:r>
          </a:p>
          <a:p>
            <a:pPr marL="171450" indent="-171450" latinLnBrk="0">
              <a:buFont typeface="Arial" panose="020B0604020202020204" pitchFamily="34" charset="0"/>
              <a:buChar char="•"/>
            </a:pPr>
            <a:r>
              <a:rPr lang="en-US" sz="1200" b="1" i="0" kern="1200" dirty="0">
                <a:solidFill>
                  <a:schemeClr val="tx1"/>
                </a:solidFill>
                <a:effectLst/>
                <a:latin typeface="Arial" panose="020B0604020202020204" pitchFamily="34" charset="0"/>
                <a:ea typeface="+mn-ea"/>
                <a:cs typeface="Arial" panose="020B0604020202020204" pitchFamily="34" charset="0"/>
              </a:rPr>
              <a:t>Cash on the sidelines: </a:t>
            </a:r>
            <a:r>
              <a:rPr lang="en-US" sz="1200" b="0" i="0" kern="1200" dirty="0">
                <a:solidFill>
                  <a:schemeClr val="tx1"/>
                </a:solidFill>
                <a:effectLst/>
                <a:latin typeface="Arial" panose="020B0604020202020204" pitchFamily="34" charset="0"/>
                <a:ea typeface="+mn-ea"/>
                <a:cs typeface="Arial" panose="020B0604020202020204" pitchFamily="34" charset="0"/>
              </a:rPr>
              <a:t>It's the #1 funded vehicle that we see here at Franklin Templeton where investors are taking cash off the sidelines to use direct indexing for nonqualified dollars as a core vehicle</a:t>
            </a:r>
          </a:p>
          <a:p>
            <a:pPr marL="171450" indent="-171450" latinLnBrk="0">
              <a:buFont typeface="Arial" panose="020B0604020202020204" pitchFamily="34" charset="0"/>
              <a:buChar char="•"/>
            </a:pPr>
            <a:r>
              <a:rPr lang="en-US" sz="1200" b="1" i="0" kern="1200" dirty="0">
                <a:solidFill>
                  <a:schemeClr val="tx1"/>
                </a:solidFill>
                <a:effectLst/>
                <a:latin typeface="Arial" panose="020B0604020202020204" pitchFamily="34" charset="0"/>
                <a:ea typeface="+mn-ea"/>
                <a:cs typeface="Arial" panose="020B0604020202020204" pitchFamily="34" charset="0"/>
              </a:rPr>
              <a:t>Managing concentrated stock positions: </a:t>
            </a:r>
            <a:r>
              <a:rPr lang="en-US" sz="1200" b="0" i="0" kern="1200" dirty="0">
                <a:solidFill>
                  <a:schemeClr val="tx1"/>
                </a:solidFill>
                <a:effectLst/>
                <a:latin typeface="Arial" panose="020B0604020202020204" pitchFamily="34" charset="0"/>
                <a:ea typeface="+mn-ea"/>
                <a:cs typeface="Arial" panose="020B0604020202020204" pitchFamily="34" charset="0"/>
              </a:rPr>
              <a:t>Often, the tax tail wags the investment dog. This means the embedded gains in a particular stock position may be so significant that it inhibits the investor from diversifying that position into a more diversified portfolio. Intaking low basis concentrated stock allows you to work out of that position in a tax efficient manner.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b="1" kern="0" dirty="0">
                <a:solidFill>
                  <a:schemeClr val="tx1"/>
                </a:solidFill>
                <a:latin typeface="Arial" panose="020B0604020202020204" pitchFamily="34" charset="0"/>
                <a:ea typeface="+mn-ea"/>
                <a:cs typeface="Arial" panose="020B0604020202020204" pitchFamily="34" charset="0"/>
              </a:rPr>
              <a:t>Transitioning out of older investments with large gains: </a:t>
            </a:r>
            <a:r>
              <a:rPr lang="en-US" sz="1200" b="0" i="0" kern="1200" dirty="0">
                <a:solidFill>
                  <a:schemeClr val="tx1"/>
                </a:solidFill>
                <a:effectLst/>
                <a:latin typeface="Arial" panose="020B0604020202020204" pitchFamily="34" charset="0"/>
                <a:ea typeface="+mn-ea"/>
                <a:cs typeface="Arial" panose="020B0604020202020204" pitchFamily="34" charset="0"/>
              </a:rPr>
              <a:t>The same can be said for mutual funds and ETFs. For example, a legacy mutual fund that was invested 20 years ago at $70,000 may be worth $150,000. Today, that $80,000 of gain may be inhibiting that investor from repositioning those assets.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b="1" i="0" kern="1200" dirty="0">
                <a:solidFill>
                  <a:schemeClr val="tx1"/>
                </a:solidFill>
                <a:effectLst/>
                <a:latin typeface="Arial" panose="020B0604020202020204" pitchFamily="34" charset="0"/>
                <a:ea typeface="+mn-ea"/>
                <a:cs typeface="Arial" panose="020B0604020202020204" pitchFamily="34" charset="0"/>
              </a:rPr>
              <a:t>Aligning your portfolio with personal preferences or values: </a:t>
            </a:r>
            <a:r>
              <a:rPr lang="en-US" sz="1200" b="0" i="0" kern="1200" dirty="0">
                <a:solidFill>
                  <a:schemeClr val="tx1"/>
                </a:solidFill>
                <a:effectLst/>
                <a:latin typeface="Arial" panose="020B0604020202020204" pitchFamily="34" charset="0"/>
                <a:ea typeface="+mn-ea"/>
                <a:cs typeface="Arial" panose="020B0604020202020204" pitchFamily="34" charset="0"/>
              </a:rPr>
              <a:t>Let’s say you work in the energy sector and want to hold the S&amp;P 500 but would like to limit additional exposure to the company or the sector you work for.</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b="1" i="0" kern="1200" dirty="0">
                <a:solidFill>
                  <a:schemeClr val="tx1"/>
                </a:solidFill>
                <a:effectLst/>
                <a:latin typeface="Arial" panose="020B0604020202020204" pitchFamily="34" charset="0"/>
                <a:ea typeface="+mn-ea"/>
                <a:cs typeface="Arial" panose="020B0604020202020204" pitchFamily="34" charset="0"/>
              </a:rPr>
              <a:t>Preparing for a future taxable event: </a:t>
            </a:r>
            <a:r>
              <a:rPr lang="en-US" sz="1200" b="0" i="0" kern="1200" dirty="0">
                <a:solidFill>
                  <a:schemeClr val="tx1"/>
                </a:solidFill>
                <a:effectLst/>
                <a:latin typeface="Arial" panose="020B0604020202020204" pitchFamily="34" charset="0"/>
                <a:ea typeface="+mn-ea"/>
                <a:cs typeface="Arial" panose="020B0604020202020204" pitchFamily="34" charset="0"/>
              </a:rPr>
              <a:t>Some clients may benefit from investing cash today, putting it to work and banking losses in anticipation of a future gain, perhaps a sale of a business or real estate.</a:t>
            </a:r>
            <a:endParaRPr lang="en-US" b="0" dirty="0"/>
          </a:p>
        </p:txBody>
      </p:sp>
      <p:sp>
        <p:nvSpPr>
          <p:cNvPr id="4" name="Header Placeholder 3">
            <a:extLst>
              <a:ext uri="{FF2B5EF4-FFF2-40B4-BE49-F238E27FC236}">
                <a16:creationId xmlns:a16="http://schemas.microsoft.com/office/drawing/2014/main" id="{54840376-8EB5-822F-E506-AC5C2662C293}"/>
              </a:ext>
            </a:extLst>
          </p:cNvPr>
          <p:cNvSpPr>
            <a:spLocks noGrp="1"/>
          </p:cNvSpPr>
          <p:nvPr>
            <p:ph type="hdr" sz="quarter"/>
          </p:nvPr>
        </p:nvSpPr>
        <p:spPr/>
        <p:txBody>
          <a:bodyPr/>
          <a:lstStyle/>
          <a:p>
            <a:r>
              <a:rPr lang="en-US"/>
              <a:t>Presentation Title</a:t>
            </a:r>
            <a:endParaRPr lang="en-US" dirty="0"/>
          </a:p>
        </p:txBody>
      </p:sp>
      <p:sp>
        <p:nvSpPr>
          <p:cNvPr id="5" name="Date Placeholder 4">
            <a:extLst>
              <a:ext uri="{FF2B5EF4-FFF2-40B4-BE49-F238E27FC236}">
                <a16:creationId xmlns:a16="http://schemas.microsoft.com/office/drawing/2014/main" id="{9278F8E4-6A6B-FACA-E923-3E261609C2A3}"/>
              </a:ext>
            </a:extLst>
          </p:cNvPr>
          <p:cNvSpPr>
            <a:spLocks noGrp="1"/>
          </p:cNvSpPr>
          <p:nvPr>
            <p:ph type="dt" idx="1"/>
          </p:nvPr>
        </p:nvSpPr>
        <p:spPr/>
        <p:txBody>
          <a:bodyPr/>
          <a:lstStyle/>
          <a:p>
            <a:fld id="{A93BC2A0-2414-4189-9CBD-9ABC358E9B5B}" type="datetime1">
              <a:rPr lang="en-US" smtClean="0"/>
              <a:t>1/29/2026</a:t>
            </a:fld>
            <a:endParaRPr lang="en-US" dirty="0"/>
          </a:p>
        </p:txBody>
      </p:sp>
      <p:sp>
        <p:nvSpPr>
          <p:cNvPr id="6" name="Footer Placeholder 5">
            <a:extLst>
              <a:ext uri="{FF2B5EF4-FFF2-40B4-BE49-F238E27FC236}">
                <a16:creationId xmlns:a16="http://schemas.microsoft.com/office/drawing/2014/main" id="{7F01AD22-AA6E-82EC-CAE0-693E6C5F8013}"/>
              </a:ext>
            </a:extLst>
          </p:cNvPr>
          <p:cNvSpPr>
            <a:spLocks noGrp="1"/>
          </p:cNvSpPr>
          <p:nvPr>
            <p:ph type="ftr" sz="quarter" idx="4"/>
          </p:nvPr>
        </p:nvSpPr>
        <p:spPr/>
        <p:txBody>
          <a:bodyPr/>
          <a:lstStyle/>
          <a:p>
            <a:pPr algn="r"/>
            <a:r>
              <a:rPr lang="en-US"/>
              <a:t>Lit Code XX/XX</a:t>
            </a:r>
            <a:endParaRPr lang="en-US" dirty="0"/>
          </a:p>
        </p:txBody>
      </p:sp>
      <p:sp>
        <p:nvSpPr>
          <p:cNvPr id="7" name="Slide Number Placeholder 6">
            <a:extLst>
              <a:ext uri="{FF2B5EF4-FFF2-40B4-BE49-F238E27FC236}">
                <a16:creationId xmlns:a16="http://schemas.microsoft.com/office/drawing/2014/main" id="{40B6E5A5-9318-64C9-44E4-A60A764AFD65}"/>
              </a:ext>
            </a:extLst>
          </p:cNvPr>
          <p:cNvSpPr>
            <a:spLocks noGrp="1"/>
          </p:cNvSpPr>
          <p:nvPr>
            <p:ph type="sldNum" sz="quarter" idx="5"/>
          </p:nvPr>
        </p:nvSpPr>
        <p:spPr/>
        <p:txBody>
          <a:bodyPr/>
          <a:lstStyle/>
          <a:p>
            <a:fld id="{4FBD5869-E701-44DB-B9C5-C7F7FB528C06}" type="slidenum">
              <a:rPr lang="en-US" smtClean="0"/>
              <a:pPr/>
              <a:t>11</a:t>
            </a:fld>
            <a:endParaRPr lang="en-US" dirty="0"/>
          </a:p>
        </p:txBody>
      </p:sp>
    </p:spTree>
    <p:extLst>
      <p:ext uri="{BB962C8B-B14F-4D97-AF65-F5344CB8AC3E}">
        <p14:creationId xmlns:p14="http://schemas.microsoft.com/office/powerpoint/2010/main" val="2999044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0DDB5-3D5F-3AB8-593C-D2F2C1305A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936F14-C244-946E-E57A-6F1F5C128C2A}"/>
              </a:ext>
            </a:extLst>
          </p:cNvPr>
          <p:cNvSpPr>
            <a:spLocks noGrp="1" noRot="1" noChangeAspect="1"/>
          </p:cNvSpPr>
          <p:nvPr>
            <p:ph type="sldImg"/>
          </p:nvPr>
        </p:nvSpPr>
        <p:spPr>
          <a:xfrm>
            <a:off x="395288" y="709613"/>
            <a:ext cx="6299200" cy="3544887"/>
          </a:xfrm>
        </p:spPr>
      </p:sp>
      <p:sp>
        <p:nvSpPr>
          <p:cNvPr id="3" name="Notes Placeholder 2">
            <a:extLst>
              <a:ext uri="{FF2B5EF4-FFF2-40B4-BE49-F238E27FC236}">
                <a16:creationId xmlns:a16="http://schemas.microsoft.com/office/drawing/2014/main" id="{86824FC2-99A4-8259-E2C0-EAA5CCBDF684}"/>
              </a:ext>
            </a:extLst>
          </p:cNvPr>
          <p:cNvSpPr>
            <a:spLocks noGrp="1"/>
          </p:cNvSpPr>
          <p:nvPr>
            <p:ph type="body" idx="1"/>
          </p:nvPr>
        </p:nvSpPr>
        <p:spPr/>
        <p:txBody>
          <a:bodyPr/>
          <a:lstStyle/>
          <a:p>
            <a:pPr marL="171450" marR="0" lvl="0" indent="-171450" algn="l" defTabSz="914400" rtl="0" eaLnBrk="1" fontAlgn="auto" latinLnBrk="0" hangingPunct="1">
              <a:lnSpc>
                <a:spcPts val="1515"/>
              </a:lnSpc>
              <a:spcBef>
                <a:spcPts val="0"/>
              </a:spcBef>
              <a:spcAft>
                <a:spcPts val="600"/>
              </a:spcAft>
              <a:buClrTx/>
              <a:buSzTx/>
              <a:buFont typeface="Arial" panose="020B0604020202020204" pitchFamily="34" charset="0"/>
              <a:buChar char="•"/>
              <a:tabLst/>
              <a:defRPr/>
            </a:pPr>
            <a:r>
              <a:rPr lang="en-US" sz="1200" b="0" i="0" kern="1200" dirty="0">
                <a:solidFill>
                  <a:schemeClr val="tx1"/>
                </a:solidFill>
                <a:effectLst/>
                <a:latin typeface="Arial" panose="020B0604020202020204" pitchFamily="34" charset="0"/>
                <a:ea typeface="+mn-ea"/>
                <a:cs typeface="Arial" panose="020B0604020202020204" pitchFamily="34" charset="0"/>
              </a:rPr>
              <a:t>Market ups and downs, new deposits, and reinvested dividends can all create opportunities for tax‑loss harvesting over time.</a:t>
            </a:r>
          </a:p>
          <a:p>
            <a:pPr>
              <a:lnSpc>
                <a:spcPts val="1515"/>
              </a:lnSpc>
            </a:pPr>
            <a:endParaRPr lang="en-US" sz="1800" dirty="0">
              <a:solidFill>
                <a:srgbClr val="323130"/>
              </a:solidFill>
              <a:latin typeface="-apple-system"/>
            </a:endParaRPr>
          </a:p>
        </p:txBody>
      </p:sp>
      <p:sp>
        <p:nvSpPr>
          <p:cNvPr id="4" name="Header Placeholder 3">
            <a:extLst>
              <a:ext uri="{FF2B5EF4-FFF2-40B4-BE49-F238E27FC236}">
                <a16:creationId xmlns:a16="http://schemas.microsoft.com/office/drawing/2014/main" id="{E6A0BF46-078C-E4B1-2E99-165CE7BD37E6}"/>
              </a:ext>
            </a:extLst>
          </p:cNvPr>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Presentation Title</a:t>
            </a:r>
          </a:p>
        </p:txBody>
      </p:sp>
      <p:sp>
        <p:nvSpPr>
          <p:cNvPr id="5" name="Date Placeholder 4">
            <a:extLst>
              <a:ext uri="{FF2B5EF4-FFF2-40B4-BE49-F238E27FC236}">
                <a16:creationId xmlns:a16="http://schemas.microsoft.com/office/drawing/2014/main" id="{3942CAA2-643D-D72E-24B8-9E076A188A8C}"/>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D5AA5D-F7BB-46AC-BCA6-FB9445698C53}"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1/29/2026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5321914-B993-F2A4-CA36-736C97B7E170}"/>
              </a:ext>
            </a:extLst>
          </p:cNvPr>
          <p:cNvSpPr>
            <a:spLocks noGrp="1"/>
          </p:cNvSpPr>
          <p:nvPr>
            <p:ph type="ftr"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Lit Code XX/XX</a:t>
            </a:r>
          </a:p>
        </p:txBody>
      </p:sp>
      <p:sp>
        <p:nvSpPr>
          <p:cNvPr id="7" name="Slide Number Placeholder 6">
            <a:extLst>
              <a:ext uri="{FF2B5EF4-FFF2-40B4-BE49-F238E27FC236}">
                <a16:creationId xmlns:a16="http://schemas.microsoft.com/office/drawing/2014/main" id="{9CA5F5C6-137A-8B86-98DF-CAEA59D8AE94}"/>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D5869-E701-44DB-B9C5-C7F7FB528C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3881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b="0" i="0" kern="1200" dirty="0">
                <a:solidFill>
                  <a:schemeClr val="tx1"/>
                </a:solidFill>
                <a:effectLst/>
                <a:latin typeface="Arial" panose="020B0604020202020204" pitchFamily="34" charset="0"/>
                <a:ea typeface="+mn-ea"/>
                <a:cs typeface="Arial" panose="020B0604020202020204" pitchFamily="34" charset="0"/>
              </a:rPr>
              <a:t>If you have older investments with significant gains, there are ways to transition gradually and potentially reduce your tax burden.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b="0" i="0" kern="1200" dirty="0">
                <a:solidFill>
                  <a:schemeClr val="tx1"/>
                </a:solidFill>
                <a:effectLst/>
                <a:latin typeface="Arial" panose="020B0604020202020204" pitchFamily="34" charset="0"/>
                <a:ea typeface="+mn-ea"/>
                <a:cs typeface="Arial" panose="020B0604020202020204" pitchFamily="34" charset="0"/>
              </a:rPr>
              <a:t>This slide illustrates two common approaches — selling a portion now or taking a more gradual “sidecar” approach.</a:t>
            </a:r>
          </a:p>
          <a:p>
            <a:endParaRPr lang="en-US" dirty="0"/>
          </a:p>
        </p:txBody>
      </p:sp>
      <p:sp>
        <p:nvSpPr>
          <p:cNvPr id="4" name="Header Placeholder 3"/>
          <p:cNvSpPr>
            <a:spLocks noGrp="1"/>
          </p:cNvSpPr>
          <p:nvPr>
            <p:ph type="hdr" sz="quarter"/>
          </p:nvPr>
        </p:nvSpPr>
        <p:spPr/>
        <p:txBody>
          <a:bodyPr/>
          <a:lstStyle/>
          <a:p>
            <a:r>
              <a:rPr lang="en-US"/>
              <a:t>Presentation Title</a:t>
            </a:r>
            <a:endParaRPr lang="en-US" dirty="0"/>
          </a:p>
        </p:txBody>
      </p:sp>
      <p:sp>
        <p:nvSpPr>
          <p:cNvPr id="5" name="Date Placeholder 4"/>
          <p:cNvSpPr>
            <a:spLocks noGrp="1"/>
          </p:cNvSpPr>
          <p:nvPr>
            <p:ph type="dt" idx="1"/>
          </p:nvPr>
        </p:nvSpPr>
        <p:spPr/>
        <p:txBody>
          <a:bodyPr/>
          <a:lstStyle/>
          <a:p>
            <a:fld id="{A93BC2A0-2414-4189-9CBD-9ABC358E9B5B}" type="datetime1">
              <a:rPr lang="en-US" smtClean="0"/>
              <a:t>1/29/2026</a:t>
            </a:fld>
            <a:endParaRPr lang="en-US" dirty="0"/>
          </a:p>
        </p:txBody>
      </p:sp>
      <p:sp>
        <p:nvSpPr>
          <p:cNvPr id="6" name="Footer Placeholder 5"/>
          <p:cNvSpPr>
            <a:spLocks noGrp="1"/>
          </p:cNvSpPr>
          <p:nvPr>
            <p:ph type="ftr" sz="quarter" idx="4"/>
          </p:nvPr>
        </p:nvSpPr>
        <p:spPr/>
        <p:txBody>
          <a:bodyPr/>
          <a:lstStyle/>
          <a:p>
            <a:pPr algn="r"/>
            <a:r>
              <a:rPr lang="en-US"/>
              <a:t>Lit Code XX/XX</a:t>
            </a:r>
            <a:endParaRPr lang="en-US" dirty="0"/>
          </a:p>
        </p:txBody>
      </p:sp>
      <p:sp>
        <p:nvSpPr>
          <p:cNvPr id="7" name="Slide Number Placeholder 6"/>
          <p:cNvSpPr>
            <a:spLocks noGrp="1"/>
          </p:cNvSpPr>
          <p:nvPr>
            <p:ph type="sldNum" sz="quarter" idx="5"/>
          </p:nvPr>
        </p:nvSpPr>
        <p:spPr/>
        <p:txBody>
          <a:bodyPr/>
          <a:lstStyle/>
          <a:p>
            <a:fld id="{4FBD5869-E701-44DB-B9C5-C7F7FB528C06}" type="slidenum">
              <a:rPr lang="en-US" smtClean="0"/>
              <a:pPr/>
              <a:t>13</a:t>
            </a:fld>
            <a:endParaRPr lang="en-US" dirty="0"/>
          </a:p>
        </p:txBody>
      </p:sp>
    </p:spTree>
    <p:extLst>
      <p:ext uri="{BB962C8B-B14F-4D97-AF65-F5344CB8AC3E}">
        <p14:creationId xmlns:p14="http://schemas.microsoft.com/office/powerpoint/2010/main" val="433711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fontAlgn="t">
              <a:buFont typeface="Arial" panose="020B0604020202020204" pitchFamily="34" charset="0"/>
              <a:buChar char="•"/>
            </a:pPr>
            <a:r>
              <a:rPr lang="en-US" sz="1200" b="0" i="0" kern="1200" dirty="0">
                <a:solidFill>
                  <a:schemeClr val="tx1"/>
                </a:solidFill>
                <a:effectLst/>
                <a:latin typeface="Arial" panose="020B0604020202020204" pitchFamily="34" charset="0"/>
                <a:ea typeface="+mn-ea"/>
                <a:cs typeface="Arial" panose="020B0604020202020204" pitchFamily="34" charset="0"/>
              </a:rPr>
              <a:t>If you hold a large position in a single stock, direct indexing can help you diversify gradually. </a:t>
            </a:r>
          </a:p>
          <a:p>
            <a:pPr marL="171450" indent="-171450" fontAlgn="t">
              <a:buFont typeface="Arial" panose="020B0604020202020204" pitchFamily="34" charset="0"/>
              <a:buChar char="•"/>
            </a:pPr>
            <a:r>
              <a:rPr lang="en-US" sz="1200" b="0" i="0" kern="1200" dirty="0">
                <a:solidFill>
                  <a:schemeClr val="tx1"/>
                </a:solidFill>
                <a:effectLst/>
                <a:latin typeface="Arial" panose="020B0604020202020204" pitchFamily="34" charset="0"/>
                <a:ea typeface="+mn-ea"/>
                <a:cs typeface="Arial" panose="020B0604020202020204" pitchFamily="34" charset="0"/>
              </a:rPr>
              <a:t>By harvesting losses in the new index portfolio, you can offset gains as you reduce the concentrated position — making the transition more tax‑efficient.</a:t>
            </a:r>
          </a:p>
        </p:txBody>
      </p:sp>
      <p:sp>
        <p:nvSpPr>
          <p:cNvPr id="4" name="Header Placeholder 3"/>
          <p:cNvSpPr>
            <a:spLocks noGrp="1"/>
          </p:cNvSpPr>
          <p:nvPr>
            <p:ph type="hdr" sz="quarter"/>
          </p:nvPr>
        </p:nvSpPr>
        <p:spPr/>
        <p:txBody>
          <a:bodyPr/>
          <a:lstStyle/>
          <a:p>
            <a:r>
              <a:rPr lang="en-US"/>
              <a:t>Presentation Title</a:t>
            </a:r>
            <a:endParaRPr lang="en-US" dirty="0"/>
          </a:p>
        </p:txBody>
      </p:sp>
      <p:sp>
        <p:nvSpPr>
          <p:cNvPr id="5" name="Date Placeholder 4"/>
          <p:cNvSpPr>
            <a:spLocks noGrp="1"/>
          </p:cNvSpPr>
          <p:nvPr>
            <p:ph type="dt" idx="1"/>
          </p:nvPr>
        </p:nvSpPr>
        <p:spPr/>
        <p:txBody>
          <a:bodyPr/>
          <a:lstStyle/>
          <a:p>
            <a:fld id="{A93BC2A0-2414-4189-9CBD-9ABC358E9B5B}" type="datetime1">
              <a:rPr lang="en-US" smtClean="0"/>
              <a:t>1/29/2026</a:t>
            </a:fld>
            <a:endParaRPr lang="en-US" dirty="0"/>
          </a:p>
        </p:txBody>
      </p:sp>
      <p:sp>
        <p:nvSpPr>
          <p:cNvPr id="6" name="Footer Placeholder 5"/>
          <p:cNvSpPr>
            <a:spLocks noGrp="1"/>
          </p:cNvSpPr>
          <p:nvPr>
            <p:ph type="ftr" sz="quarter" idx="4"/>
          </p:nvPr>
        </p:nvSpPr>
        <p:spPr/>
        <p:txBody>
          <a:bodyPr/>
          <a:lstStyle/>
          <a:p>
            <a:pPr algn="r"/>
            <a:r>
              <a:rPr lang="en-US"/>
              <a:t>Lit Code XX/XX</a:t>
            </a:r>
            <a:endParaRPr lang="en-US" dirty="0"/>
          </a:p>
        </p:txBody>
      </p:sp>
      <p:sp>
        <p:nvSpPr>
          <p:cNvPr id="7" name="Slide Number Placeholder 6"/>
          <p:cNvSpPr>
            <a:spLocks noGrp="1"/>
          </p:cNvSpPr>
          <p:nvPr>
            <p:ph type="sldNum" sz="quarter" idx="5"/>
          </p:nvPr>
        </p:nvSpPr>
        <p:spPr/>
        <p:txBody>
          <a:bodyPr/>
          <a:lstStyle/>
          <a:p>
            <a:fld id="{4FBD5869-E701-44DB-B9C5-C7F7FB528C06}" type="slidenum">
              <a:rPr lang="en-US" smtClean="0"/>
              <a:pPr/>
              <a:t>14</a:t>
            </a:fld>
            <a:endParaRPr lang="en-US" dirty="0"/>
          </a:p>
        </p:txBody>
      </p:sp>
    </p:spTree>
    <p:extLst>
      <p:ext uri="{BB962C8B-B14F-4D97-AF65-F5344CB8AC3E}">
        <p14:creationId xmlns:p14="http://schemas.microsoft.com/office/powerpoint/2010/main" val="712833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b="0" i="0" kern="1200" dirty="0">
                <a:solidFill>
                  <a:schemeClr val="tx1"/>
                </a:solidFill>
                <a:effectLst/>
                <a:latin typeface="Arial" panose="020B0604020202020204" pitchFamily="34" charset="0"/>
                <a:ea typeface="+mn-ea"/>
                <a:cs typeface="Arial" panose="020B0604020202020204" pitchFamily="34" charset="0"/>
              </a:rPr>
              <a:t>With direct indexing, you can tailor your portfolio to your personal needs — such as limiting exposure to certain stocks, adjusting sector exposure, or applying values‑based filters that align with what matters to you.</a:t>
            </a:r>
          </a:p>
          <a:p>
            <a:pPr marL="171450" indent="-171450">
              <a:buFont typeface="Arial" panose="020B0604020202020204" pitchFamily="34" charset="0"/>
              <a:buChar char="•"/>
            </a:pPr>
            <a:r>
              <a:rPr lang="en-US" sz="1200" b="0" i="0" kern="1200" dirty="0">
                <a:solidFill>
                  <a:schemeClr val="tx1"/>
                </a:solidFill>
                <a:effectLst/>
                <a:latin typeface="Arial" panose="020B0604020202020204" pitchFamily="34" charset="0"/>
                <a:ea typeface="+mn-ea"/>
                <a:cs typeface="Arial" panose="020B0604020202020204" pitchFamily="34" charset="0"/>
              </a:rPr>
              <a:t>What you're looking at here is a screenshot from Franklin Templeton's Canvas direct indexing platform. This is an investor that holds NVIDIA and they're deciding to restrict additional exposure to NVIDIA. Why? Because they may have a concentrated position and they don't want to add to it. </a:t>
            </a:r>
          </a:p>
          <a:p>
            <a:pPr marL="171450" indent="-171450">
              <a:buFont typeface="Arial" panose="020B0604020202020204" pitchFamily="34" charset="0"/>
              <a:buChar char="•"/>
            </a:pPr>
            <a:r>
              <a:rPr lang="en-US" sz="1200" b="0" i="0" kern="1200" dirty="0">
                <a:solidFill>
                  <a:schemeClr val="tx1"/>
                </a:solidFill>
                <a:effectLst/>
                <a:latin typeface="Arial" panose="020B0604020202020204" pitchFamily="34" charset="0"/>
                <a:ea typeface="+mn-ea"/>
                <a:cs typeface="Arial" panose="020B0604020202020204" pitchFamily="34" charset="0"/>
              </a:rPr>
              <a:t>In addition, what you'll see with this particular platform is we can restrict the nearest neighbor, which means it will restrict companies that participate in the same industry and/or behave like NVIDIA.</a:t>
            </a:r>
          </a:p>
          <a:p>
            <a:pPr marL="171450" indent="-171450">
              <a:buFont typeface="Arial" panose="020B0604020202020204" pitchFamily="34" charset="0"/>
              <a:buChar char="•"/>
            </a:pPr>
            <a:r>
              <a:rPr lang="en-US" sz="1200" b="0" i="0" kern="1200" dirty="0">
                <a:solidFill>
                  <a:schemeClr val="tx1"/>
                </a:solidFill>
                <a:effectLst/>
                <a:latin typeface="Arial" panose="020B0604020202020204" pitchFamily="34" charset="0"/>
                <a:ea typeface="+mn-ea"/>
                <a:cs typeface="Arial" panose="020B0604020202020204" pitchFamily="34" charset="0"/>
              </a:rPr>
              <a:t>And importantly for those that are interested, there is a wide variety of values-based screening available.</a:t>
            </a:r>
            <a:endParaRPr lang="en-US" dirty="0"/>
          </a:p>
        </p:txBody>
      </p:sp>
      <p:sp>
        <p:nvSpPr>
          <p:cNvPr id="4" name="Header Placeholder 3"/>
          <p:cNvSpPr>
            <a:spLocks noGrp="1"/>
          </p:cNvSpPr>
          <p:nvPr>
            <p:ph type="hdr" sz="quarter"/>
          </p:nvPr>
        </p:nvSpPr>
        <p:spPr/>
        <p:txBody>
          <a:bodyPr/>
          <a:lstStyle/>
          <a:p>
            <a:r>
              <a:rPr lang="en-US"/>
              <a:t>Presentation Title</a:t>
            </a:r>
            <a:endParaRPr lang="en-US" dirty="0"/>
          </a:p>
        </p:txBody>
      </p:sp>
      <p:sp>
        <p:nvSpPr>
          <p:cNvPr id="5" name="Date Placeholder 4"/>
          <p:cNvSpPr>
            <a:spLocks noGrp="1"/>
          </p:cNvSpPr>
          <p:nvPr>
            <p:ph type="dt" idx="1"/>
          </p:nvPr>
        </p:nvSpPr>
        <p:spPr/>
        <p:txBody>
          <a:bodyPr/>
          <a:lstStyle/>
          <a:p>
            <a:fld id="{A93BC2A0-2414-4189-9CBD-9ABC358E9B5B}" type="datetime1">
              <a:rPr lang="en-US" smtClean="0"/>
              <a:t>1/29/2026</a:t>
            </a:fld>
            <a:endParaRPr lang="en-US" dirty="0"/>
          </a:p>
        </p:txBody>
      </p:sp>
      <p:sp>
        <p:nvSpPr>
          <p:cNvPr id="6" name="Footer Placeholder 5"/>
          <p:cNvSpPr>
            <a:spLocks noGrp="1"/>
          </p:cNvSpPr>
          <p:nvPr>
            <p:ph type="ftr" sz="quarter" idx="4"/>
          </p:nvPr>
        </p:nvSpPr>
        <p:spPr/>
        <p:txBody>
          <a:bodyPr/>
          <a:lstStyle/>
          <a:p>
            <a:pPr algn="r"/>
            <a:r>
              <a:rPr lang="en-US"/>
              <a:t>Lit Code XX/XX</a:t>
            </a:r>
            <a:endParaRPr lang="en-US" dirty="0"/>
          </a:p>
        </p:txBody>
      </p:sp>
      <p:sp>
        <p:nvSpPr>
          <p:cNvPr id="7" name="Slide Number Placeholder 6"/>
          <p:cNvSpPr>
            <a:spLocks noGrp="1"/>
          </p:cNvSpPr>
          <p:nvPr>
            <p:ph type="sldNum" sz="quarter" idx="5"/>
          </p:nvPr>
        </p:nvSpPr>
        <p:spPr/>
        <p:txBody>
          <a:bodyPr/>
          <a:lstStyle/>
          <a:p>
            <a:fld id="{4FBD5869-E701-44DB-B9C5-C7F7FB528C06}" type="slidenum">
              <a:rPr lang="en-US" smtClean="0"/>
              <a:pPr/>
              <a:t>15</a:t>
            </a:fld>
            <a:endParaRPr lang="en-US" dirty="0"/>
          </a:p>
        </p:txBody>
      </p:sp>
    </p:spTree>
    <p:extLst>
      <p:ext uri="{BB962C8B-B14F-4D97-AF65-F5344CB8AC3E}">
        <p14:creationId xmlns:p14="http://schemas.microsoft.com/office/powerpoint/2010/main" val="42092762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b="0" i="0" kern="1200" dirty="0">
                <a:solidFill>
                  <a:schemeClr val="tx1"/>
                </a:solidFill>
                <a:effectLst/>
                <a:latin typeface="Arial" panose="020B0604020202020204" pitchFamily="34" charset="0"/>
                <a:ea typeface="+mn-ea"/>
                <a:cs typeface="Arial" panose="020B0604020202020204" pitchFamily="34" charset="0"/>
              </a:rPr>
              <a:t>If you expect a major taxable event in the future — like selling a business or property — direct indexing can help you plan ahead.</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b="0" i="0" kern="1200" dirty="0">
                <a:solidFill>
                  <a:schemeClr val="tx1"/>
                </a:solidFill>
                <a:effectLst/>
                <a:latin typeface="Arial" panose="020B0604020202020204" pitchFamily="34" charset="0"/>
                <a:ea typeface="+mn-ea"/>
                <a:cs typeface="Arial" panose="020B0604020202020204" pitchFamily="34" charset="0"/>
              </a:rPr>
              <a:t> By building up tax losses over time, you may be able to reduce what you owe when the event occurs.</a:t>
            </a:r>
          </a:p>
          <a:p>
            <a:pPr marL="171450" indent="-171450" latinLnBrk="0">
              <a:buFont typeface="Arial" panose="020B0604020202020204" pitchFamily="34" charset="0"/>
              <a:buChar char="•"/>
            </a:pPr>
            <a:r>
              <a:rPr lang="en-US" sz="1200" b="0" i="0" kern="1200" dirty="0">
                <a:solidFill>
                  <a:schemeClr val="tx1"/>
                </a:solidFill>
                <a:effectLst/>
                <a:latin typeface="Arial" panose="020B0604020202020204" pitchFamily="34" charset="0"/>
                <a:ea typeface="+mn-ea"/>
                <a:cs typeface="Arial" panose="020B0604020202020204" pitchFamily="34" charset="0"/>
              </a:rPr>
              <a:t>Here we look at a pending sale of a business where the expected gain is $10 million. At a tax rate of almost 32% they're going to owe almost $3.2 million. </a:t>
            </a:r>
          </a:p>
          <a:p>
            <a:pPr marL="171450" indent="-171450" latinLnBrk="0">
              <a:buFont typeface="Arial" panose="020B0604020202020204" pitchFamily="34" charset="0"/>
              <a:buChar char="•"/>
            </a:pPr>
            <a:r>
              <a:rPr lang="en-US" sz="1200" b="0" i="0" kern="1200" dirty="0">
                <a:solidFill>
                  <a:schemeClr val="tx1"/>
                </a:solidFill>
                <a:effectLst/>
                <a:latin typeface="Arial" panose="020B0604020202020204" pitchFamily="34" charset="0"/>
                <a:ea typeface="+mn-ea"/>
                <a:cs typeface="Arial" panose="020B0604020202020204" pitchFamily="34" charset="0"/>
              </a:rPr>
              <a:t>If that were to occur several years out, you could preemptively invest dollars using direct indexing, and harvest and bank those losses for future use. So in this case, there were capital losses created of $500,000 in a direct indexing program, establishing $159,000 in tax savings that they could carry forward to offset future gains.</a:t>
            </a:r>
          </a:p>
        </p:txBody>
      </p:sp>
      <p:sp>
        <p:nvSpPr>
          <p:cNvPr id="4" name="Header Placeholder 3"/>
          <p:cNvSpPr>
            <a:spLocks noGrp="1"/>
          </p:cNvSpPr>
          <p:nvPr>
            <p:ph type="hdr" sz="quarter"/>
          </p:nvPr>
        </p:nvSpPr>
        <p:spPr/>
        <p:txBody>
          <a:bodyPr/>
          <a:lstStyle/>
          <a:p>
            <a:r>
              <a:rPr lang="en-US"/>
              <a:t>Presentation Title</a:t>
            </a:r>
            <a:endParaRPr lang="en-US" dirty="0"/>
          </a:p>
        </p:txBody>
      </p:sp>
      <p:sp>
        <p:nvSpPr>
          <p:cNvPr id="5" name="Date Placeholder 4"/>
          <p:cNvSpPr>
            <a:spLocks noGrp="1"/>
          </p:cNvSpPr>
          <p:nvPr>
            <p:ph type="dt" idx="1"/>
          </p:nvPr>
        </p:nvSpPr>
        <p:spPr/>
        <p:txBody>
          <a:bodyPr/>
          <a:lstStyle/>
          <a:p>
            <a:fld id="{A93BC2A0-2414-4189-9CBD-9ABC358E9B5B}" type="datetime1">
              <a:rPr lang="en-US" smtClean="0"/>
              <a:t>1/29/2026</a:t>
            </a:fld>
            <a:endParaRPr lang="en-US" dirty="0"/>
          </a:p>
        </p:txBody>
      </p:sp>
      <p:sp>
        <p:nvSpPr>
          <p:cNvPr id="6" name="Footer Placeholder 5"/>
          <p:cNvSpPr>
            <a:spLocks noGrp="1"/>
          </p:cNvSpPr>
          <p:nvPr>
            <p:ph type="ftr" sz="quarter" idx="4"/>
          </p:nvPr>
        </p:nvSpPr>
        <p:spPr/>
        <p:txBody>
          <a:bodyPr/>
          <a:lstStyle/>
          <a:p>
            <a:pPr algn="r"/>
            <a:r>
              <a:rPr lang="en-US"/>
              <a:t>Lit Code XX/XX</a:t>
            </a:r>
            <a:endParaRPr lang="en-US" dirty="0"/>
          </a:p>
        </p:txBody>
      </p:sp>
      <p:sp>
        <p:nvSpPr>
          <p:cNvPr id="7" name="Slide Number Placeholder 6"/>
          <p:cNvSpPr>
            <a:spLocks noGrp="1"/>
          </p:cNvSpPr>
          <p:nvPr>
            <p:ph type="sldNum" sz="quarter" idx="5"/>
          </p:nvPr>
        </p:nvSpPr>
        <p:spPr/>
        <p:txBody>
          <a:bodyPr/>
          <a:lstStyle/>
          <a:p>
            <a:fld id="{4FBD5869-E701-44DB-B9C5-C7F7FB528C06}" type="slidenum">
              <a:rPr lang="en-US" smtClean="0"/>
              <a:pPr/>
              <a:t>16</a:t>
            </a:fld>
            <a:endParaRPr lang="en-US" dirty="0"/>
          </a:p>
        </p:txBody>
      </p:sp>
    </p:spTree>
    <p:extLst>
      <p:ext uri="{BB962C8B-B14F-4D97-AF65-F5344CB8AC3E}">
        <p14:creationId xmlns:p14="http://schemas.microsoft.com/office/powerpoint/2010/main" val="36891876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fontAlgn="t">
              <a:buFont typeface="Arial" panose="020B0604020202020204" pitchFamily="34" charset="0"/>
              <a:buChar char="•"/>
            </a:pPr>
            <a:r>
              <a:rPr lang="en-US" sz="1200" b="0" i="0" kern="1200" dirty="0">
                <a:solidFill>
                  <a:schemeClr val="tx1"/>
                </a:solidFill>
                <a:effectLst/>
                <a:latin typeface="Arial" panose="020B0604020202020204" pitchFamily="34" charset="0"/>
                <a:ea typeface="+mn-ea"/>
                <a:cs typeface="Arial" panose="020B0604020202020204" pitchFamily="34" charset="0"/>
              </a:rPr>
              <a:t>Not all direct indexing platforms are the same. Things to keep in mind include:</a:t>
            </a:r>
          </a:p>
          <a:p>
            <a:pPr marL="171450" indent="-171450" latinLnBrk="0">
              <a:buFont typeface="Arial" panose="020B0604020202020204" pitchFamily="34" charset="0"/>
              <a:buChar char="•"/>
            </a:pPr>
            <a:r>
              <a:rPr lang="en-US" sz="1200" b="1" i="0" kern="1200" dirty="0">
                <a:solidFill>
                  <a:schemeClr val="tx1"/>
                </a:solidFill>
                <a:effectLst/>
                <a:latin typeface="Arial" panose="020B0604020202020204" pitchFamily="34" charset="0"/>
                <a:ea typeface="+mn-ea"/>
                <a:cs typeface="Arial" panose="020B0604020202020204" pitchFamily="34" charset="0"/>
              </a:rPr>
              <a:t>Harvesting frequency: </a:t>
            </a:r>
            <a:r>
              <a:rPr lang="en-US" sz="1200" b="0" i="0" kern="1200" dirty="0">
                <a:solidFill>
                  <a:schemeClr val="tx1"/>
                </a:solidFill>
                <a:effectLst/>
                <a:latin typeface="Arial" panose="020B0604020202020204" pitchFamily="34" charset="0"/>
                <a:ea typeface="+mn-ea"/>
                <a:cs typeface="Arial" panose="020B0604020202020204" pitchFamily="34" charset="0"/>
              </a:rPr>
              <a:t>At Franklin Templeton, we offer a platform that offers daily tax loss harvesting because the market can swing back and forth in compressed periods of time and this gives you the maximum opportunity and flexibility to harvest tax losses to offset gains.</a:t>
            </a:r>
            <a:endParaRPr lang="en-US" sz="1200" b="1" i="0" kern="1200" dirty="0">
              <a:solidFill>
                <a:schemeClr val="tx1"/>
              </a:solidFill>
              <a:effectLst/>
              <a:latin typeface="Arial" panose="020B0604020202020204" pitchFamily="34" charset="0"/>
              <a:ea typeface="+mn-ea"/>
              <a:cs typeface="Arial" panose="020B0604020202020204" pitchFamily="34" charset="0"/>
            </a:endParaRPr>
          </a:p>
          <a:p>
            <a:pPr marL="171450" indent="-171450" latinLnBrk="0">
              <a:buFont typeface="Arial" panose="020B0604020202020204" pitchFamily="34" charset="0"/>
              <a:buChar char="•"/>
            </a:pPr>
            <a:r>
              <a:rPr lang="en-US" sz="1200" b="1" i="0" kern="1200" dirty="0">
                <a:solidFill>
                  <a:schemeClr val="tx1"/>
                </a:solidFill>
                <a:effectLst/>
                <a:latin typeface="Arial" panose="020B0604020202020204" pitchFamily="34" charset="0"/>
                <a:ea typeface="+mn-ea"/>
                <a:cs typeface="Arial" panose="020B0604020202020204" pitchFamily="34" charset="0"/>
              </a:rPr>
              <a:t>Funding flexibility: </a:t>
            </a:r>
            <a:r>
              <a:rPr lang="en-US" sz="1200" b="0" i="0" kern="1200" dirty="0">
                <a:solidFill>
                  <a:schemeClr val="tx1"/>
                </a:solidFill>
                <a:effectLst/>
                <a:latin typeface="Arial" panose="020B0604020202020204" pitchFamily="34" charset="0"/>
                <a:ea typeface="+mn-ea"/>
                <a:cs typeface="Arial" panose="020B0604020202020204" pitchFamily="34" charset="0"/>
              </a:rPr>
              <a:t>Some providers simply intake cash and stock. There are a smaller subset that will only intake mutual funds and ETFs. At Franklin Templeton, we can take all four. </a:t>
            </a:r>
            <a:endParaRPr lang="en-US" sz="1200" b="1" i="0" kern="1200" dirty="0">
              <a:solidFill>
                <a:schemeClr val="tx1"/>
              </a:solidFill>
              <a:effectLst/>
              <a:latin typeface="Arial" panose="020B0604020202020204" pitchFamily="34" charset="0"/>
              <a:ea typeface="+mn-ea"/>
              <a:cs typeface="Arial" panose="020B0604020202020204" pitchFamily="34" charset="0"/>
            </a:endParaRPr>
          </a:p>
          <a:p>
            <a:pPr marL="171450" indent="-171450" latinLnBrk="0">
              <a:buFont typeface="Arial" panose="020B0604020202020204" pitchFamily="34" charset="0"/>
              <a:buChar char="•"/>
            </a:pPr>
            <a:r>
              <a:rPr lang="en-US" sz="1200" b="1" i="0" kern="1200" dirty="0">
                <a:solidFill>
                  <a:schemeClr val="tx1"/>
                </a:solidFill>
                <a:effectLst/>
                <a:latin typeface="Arial" panose="020B0604020202020204" pitchFamily="34" charset="0"/>
                <a:ea typeface="+mn-ea"/>
                <a:cs typeface="Arial" panose="020B0604020202020204" pitchFamily="34" charset="0"/>
              </a:rPr>
              <a:t>Advisor/client experience: </a:t>
            </a:r>
            <a:r>
              <a:rPr lang="en-US" sz="1200" b="0" i="0" kern="1200" dirty="0">
                <a:solidFill>
                  <a:schemeClr val="tx1"/>
                </a:solidFill>
                <a:effectLst/>
                <a:latin typeface="Arial" panose="020B0604020202020204" pitchFamily="34" charset="0"/>
                <a:ea typeface="+mn-ea"/>
                <a:cs typeface="Arial" panose="020B0604020202020204" pitchFamily="34" charset="0"/>
              </a:rPr>
              <a:t>On-demand scenario modeling for your clients means that you can run a transition in minutes for your clients before the meeting and then make real-time updates when they inevitably want to see tweaks. This allows you to nimbly remodel their portfolio in a few keystrokes to continue having an intelligent conversation as opposed to emailing back and forth later. And of course, we also offer live support if you need assistance.</a:t>
            </a:r>
            <a:endParaRPr lang="en-US" sz="1200" b="1" i="0" kern="1200" dirty="0">
              <a:solidFill>
                <a:schemeClr val="tx1"/>
              </a:solidFill>
              <a:effectLst/>
              <a:latin typeface="Arial" panose="020B0604020202020204" pitchFamily="34" charset="0"/>
              <a:ea typeface="+mn-ea"/>
              <a:cs typeface="Arial" panose="020B0604020202020204" pitchFamily="34" charset="0"/>
            </a:endParaRPr>
          </a:p>
          <a:p>
            <a:pPr marL="171450" indent="-171450" latinLnBrk="0">
              <a:buFont typeface="Arial" panose="020B0604020202020204" pitchFamily="34" charset="0"/>
              <a:buChar char="•"/>
            </a:pPr>
            <a:r>
              <a:rPr lang="en-US" sz="1200" b="1" i="0" kern="1200" dirty="0">
                <a:solidFill>
                  <a:schemeClr val="tx1"/>
                </a:solidFill>
                <a:effectLst/>
                <a:latin typeface="Arial" panose="020B0604020202020204" pitchFamily="34" charset="0"/>
                <a:ea typeface="+mn-ea"/>
                <a:cs typeface="Arial" panose="020B0604020202020204" pitchFamily="34" charset="0"/>
              </a:rPr>
              <a:t>Pricing: </a:t>
            </a:r>
            <a:r>
              <a:rPr lang="en-US" sz="1200" b="0" i="0" kern="1200" dirty="0">
                <a:solidFill>
                  <a:schemeClr val="tx1"/>
                </a:solidFill>
                <a:effectLst/>
                <a:latin typeface="Arial" panose="020B0604020202020204" pitchFamily="34" charset="0"/>
                <a:ea typeface="+mn-ea"/>
                <a:cs typeface="Arial" panose="020B0604020202020204" pitchFamily="34" charset="0"/>
              </a:rPr>
              <a:t>Simply put, we are one of the most effective and efficiently priced in the industry.</a:t>
            </a:r>
          </a:p>
          <a:p>
            <a:pPr marL="171450" indent="-171450" latinLnBrk="0">
              <a:buFont typeface="Arial" panose="020B0604020202020204" pitchFamily="34" charset="0"/>
              <a:buChar char="•"/>
            </a:pPr>
            <a:r>
              <a:rPr lang="en-US" sz="1200" b="1" i="0" kern="1200" dirty="0">
                <a:solidFill>
                  <a:schemeClr val="tx1"/>
                </a:solidFill>
                <a:effectLst/>
                <a:latin typeface="Arial" panose="020B0604020202020204" pitchFamily="34" charset="0"/>
                <a:ea typeface="+mn-ea"/>
                <a:cs typeface="Arial" panose="020B0604020202020204" pitchFamily="34" charset="0"/>
              </a:rPr>
              <a:t>Partnership: </a:t>
            </a:r>
            <a:r>
              <a:rPr lang="en-US" sz="1200" b="0" i="0" kern="1200" dirty="0">
                <a:solidFill>
                  <a:schemeClr val="tx1"/>
                </a:solidFill>
                <a:effectLst/>
                <a:latin typeface="Arial" panose="020B0604020202020204" pitchFamily="34" charset="0"/>
                <a:ea typeface="+mn-ea"/>
                <a:cs typeface="Arial" panose="020B0604020202020204" pitchFamily="34" charset="0"/>
              </a:rPr>
              <a:t>What type of field support, home office support, and specialist support do they have? We are incredibly excited to help you grow your practice and solve for an expanded set of client needs and we have the specialists and expertise you need to make it seamless.</a:t>
            </a:r>
            <a:endParaRPr lang="en-US" sz="1200" b="1" i="0" kern="1200" dirty="0">
              <a:solidFill>
                <a:schemeClr val="tx1"/>
              </a:solidFill>
              <a:effectLst/>
              <a:latin typeface="Arial" panose="020B0604020202020204" pitchFamily="34" charset="0"/>
              <a:ea typeface="+mn-ea"/>
              <a:cs typeface="Arial" panose="020B0604020202020204" pitchFamily="34" charset="0"/>
            </a:endParaRPr>
          </a:p>
        </p:txBody>
      </p:sp>
      <p:sp>
        <p:nvSpPr>
          <p:cNvPr id="4" name="Header Placeholder 3"/>
          <p:cNvSpPr>
            <a:spLocks noGrp="1"/>
          </p:cNvSpPr>
          <p:nvPr>
            <p:ph type="hdr" sz="quarter"/>
          </p:nvPr>
        </p:nvSpPr>
        <p:spPr/>
        <p:txBody>
          <a:bodyPr/>
          <a:lstStyle/>
          <a:p>
            <a:r>
              <a:rPr lang="en-US"/>
              <a:t>Presentation Title</a:t>
            </a:r>
            <a:endParaRPr lang="en-US" dirty="0"/>
          </a:p>
        </p:txBody>
      </p:sp>
      <p:sp>
        <p:nvSpPr>
          <p:cNvPr id="5" name="Date Placeholder 4"/>
          <p:cNvSpPr>
            <a:spLocks noGrp="1"/>
          </p:cNvSpPr>
          <p:nvPr>
            <p:ph type="dt" idx="1"/>
          </p:nvPr>
        </p:nvSpPr>
        <p:spPr/>
        <p:txBody>
          <a:bodyPr/>
          <a:lstStyle/>
          <a:p>
            <a:fld id="{A93BC2A0-2414-4189-9CBD-9ABC358E9B5B}" type="datetime1">
              <a:rPr lang="en-US" smtClean="0"/>
              <a:t>1/29/2026</a:t>
            </a:fld>
            <a:endParaRPr lang="en-US" dirty="0"/>
          </a:p>
        </p:txBody>
      </p:sp>
      <p:sp>
        <p:nvSpPr>
          <p:cNvPr id="6" name="Footer Placeholder 5"/>
          <p:cNvSpPr>
            <a:spLocks noGrp="1"/>
          </p:cNvSpPr>
          <p:nvPr>
            <p:ph type="ftr" sz="quarter" idx="4"/>
          </p:nvPr>
        </p:nvSpPr>
        <p:spPr/>
        <p:txBody>
          <a:bodyPr/>
          <a:lstStyle/>
          <a:p>
            <a:pPr algn="r"/>
            <a:r>
              <a:rPr lang="en-US"/>
              <a:t>Lit Code XX/XX</a:t>
            </a:r>
            <a:endParaRPr lang="en-US" dirty="0"/>
          </a:p>
        </p:txBody>
      </p:sp>
      <p:sp>
        <p:nvSpPr>
          <p:cNvPr id="7" name="Slide Number Placeholder 6"/>
          <p:cNvSpPr>
            <a:spLocks noGrp="1"/>
          </p:cNvSpPr>
          <p:nvPr>
            <p:ph type="sldNum" sz="quarter" idx="5"/>
          </p:nvPr>
        </p:nvSpPr>
        <p:spPr/>
        <p:txBody>
          <a:bodyPr/>
          <a:lstStyle/>
          <a:p>
            <a:fld id="{4FBD5869-E701-44DB-B9C5-C7F7FB528C06}" type="slidenum">
              <a:rPr lang="en-US" smtClean="0"/>
              <a:pPr/>
              <a:t>17</a:t>
            </a:fld>
            <a:endParaRPr lang="en-US" dirty="0"/>
          </a:p>
        </p:txBody>
      </p:sp>
    </p:spTree>
    <p:extLst>
      <p:ext uri="{BB962C8B-B14F-4D97-AF65-F5344CB8AC3E}">
        <p14:creationId xmlns:p14="http://schemas.microsoft.com/office/powerpoint/2010/main" val="41284954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703263"/>
            <a:ext cx="6245225" cy="3514725"/>
          </a:xfrm>
        </p:spPr>
      </p:sp>
      <p:sp>
        <p:nvSpPr>
          <p:cNvPr id="3" name="Notes Placeholder 2"/>
          <p:cNvSpPr>
            <a:spLocks noGrp="1"/>
          </p:cNvSpPr>
          <p:nvPr>
            <p:ph type="body" idx="1"/>
          </p:nvPr>
        </p:nvSpPr>
        <p:spPr>
          <a:xfrm>
            <a:off x="228602" y="4332910"/>
            <a:ext cx="6537961" cy="4517286"/>
          </a:xfrm>
          <a:prstGeom prst="rect">
            <a:avLst/>
          </a:prstGeom>
        </p:spPr>
        <p:txBody>
          <a:bodyPr/>
          <a:lstStyle/>
          <a:p>
            <a:pPr marL="171450" marR="0" lvl="2" indent="-171450" algn="l" defTabSz="914400" rtl="0" eaLnBrk="1" fontAlgn="auto" latinLnBrk="0" hangingPunct="1">
              <a:lnSpc>
                <a:spcPct val="100000"/>
              </a:lnSpc>
              <a:spcBef>
                <a:spcPts val="0"/>
              </a:spcBef>
              <a:spcAft>
                <a:spcPts val="600"/>
              </a:spcAft>
              <a:buClr>
                <a:schemeClr val="accent5"/>
              </a:buClr>
              <a:buSzPct val="110000"/>
              <a:buFont typeface="Arial" panose="020B0604020202020204" pitchFamily="34" charset="0"/>
              <a:buChar char="•"/>
              <a:tabLst/>
              <a:defRPr/>
            </a:pPr>
            <a:r>
              <a:rPr lang="en-US" sz="1200" b="0" i="0" kern="1200" dirty="0">
                <a:solidFill>
                  <a:schemeClr val="tx1"/>
                </a:solidFill>
                <a:effectLst/>
                <a:latin typeface="Arial" panose="020B0604020202020204" pitchFamily="34" charset="0"/>
                <a:ea typeface="+mn-ea"/>
                <a:cs typeface="Arial" panose="020B0604020202020204" pitchFamily="34" charset="0"/>
              </a:rPr>
              <a:t>Markets can shift quickly — and daily tax‑loss harvesting may capture more opportunities than quarterly or monthly approaches. </a:t>
            </a:r>
          </a:p>
          <a:p>
            <a:pPr marL="171450" lvl="2" indent="-171450" algn="l" defTabSz="914400" rtl="0" eaLnBrk="1" latinLnBrk="0" hangingPunct="1">
              <a:lnSpc>
                <a:spcPct val="100000"/>
              </a:lnSpc>
              <a:spcAft>
                <a:spcPts val="600"/>
              </a:spcAft>
              <a:buFont typeface="Arial" panose="020B0604020202020204" pitchFamily="34" charset="0"/>
              <a:buChar char="•"/>
            </a:pPr>
            <a:r>
              <a:rPr lang="en-US" sz="1200" b="0" i="0" kern="1200" dirty="0">
                <a:solidFill>
                  <a:schemeClr val="tx1"/>
                </a:solidFill>
                <a:effectLst/>
                <a:latin typeface="Arial" panose="020B0604020202020204" pitchFamily="34" charset="0"/>
                <a:ea typeface="+mn-ea"/>
                <a:cs typeface="Arial" panose="020B0604020202020204" pitchFamily="34" charset="0"/>
              </a:rPr>
              <a:t>Let’s revisit why Franklin Templeton's platform is built on daily tax loss harvesting by taking a look at the Canvas experience in action.</a:t>
            </a:r>
          </a:p>
          <a:p>
            <a:pPr marL="171450" lvl="2" indent="-171450" algn="l" defTabSz="914400" rtl="0" eaLnBrk="1" latinLnBrk="0" hangingPunct="1">
              <a:lnSpc>
                <a:spcPct val="100000"/>
              </a:lnSpc>
              <a:spcAft>
                <a:spcPts val="600"/>
              </a:spcAft>
              <a:buFont typeface="Arial" panose="020B0604020202020204" pitchFamily="34" charset="0"/>
              <a:buChar char="•"/>
            </a:pPr>
            <a:r>
              <a:rPr lang="en-US" sz="1200" b="0" i="0" kern="1200" dirty="0">
                <a:solidFill>
                  <a:schemeClr val="tx1"/>
                </a:solidFill>
                <a:effectLst/>
                <a:latin typeface="Arial" panose="020B0604020202020204" pitchFamily="34" charset="0"/>
                <a:ea typeface="+mn-ea"/>
                <a:cs typeface="Arial" panose="020B0604020202020204" pitchFamily="34" charset="0"/>
              </a:rPr>
              <a:t>Had you invested in the S&amp;P 500 during the six-month time frame of January through June 2025, almost 50% of S&amp;P stocks were down through the end of May.</a:t>
            </a:r>
          </a:p>
          <a:p>
            <a:pPr marL="171450" indent="-171450" latinLnBrk="0">
              <a:buFont typeface="Arial" panose="020B0604020202020204" pitchFamily="34" charset="0"/>
              <a:buChar char="•"/>
            </a:pPr>
            <a:r>
              <a:rPr lang="en-US" sz="1200" b="0" i="0" kern="1200" dirty="0">
                <a:solidFill>
                  <a:schemeClr val="tx1"/>
                </a:solidFill>
                <a:effectLst/>
                <a:latin typeface="Arial" panose="020B0604020202020204" pitchFamily="34" charset="0"/>
                <a:ea typeface="+mn-ea"/>
                <a:cs typeface="Arial" panose="020B0604020202020204" pitchFamily="34" charset="0"/>
              </a:rPr>
              <a:t>66% of Canvas accounts had three trades in that period, 45% had four trades, and 20% had six or more. </a:t>
            </a:r>
          </a:p>
          <a:p>
            <a:pPr marL="171450" indent="-171450" latinLnBrk="0">
              <a:buFont typeface="Arial" panose="020B0604020202020204" pitchFamily="34" charset="0"/>
              <a:buChar char="•"/>
            </a:pPr>
            <a:r>
              <a:rPr lang="en-US" sz="1200" b="0" i="0" kern="1200" dirty="0">
                <a:solidFill>
                  <a:schemeClr val="tx1"/>
                </a:solidFill>
                <a:effectLst/>
                <a:latin typeface="Arial" panose="020B0604020202020204" pitchFamily="34" charset="0"/>
                <a:ea typeface="+mn-ea"/>
                <a:cs typeface="Arial" panose="020B0604020202020204" pitchFamily="34" charset="0"/>
              </a:rPr>
              <a:t>But what's interesting is when the opportunity presented itself. January and February were a bit light, then a bit more opportunity for loss harvesting in March, and then April, May and June was when the volatility really increased. </a:t>
            </a:r>
          </a:p>
          <a:p>
            <a:pPr marL="171450" indent="-171450" latinLnBrk="0">
              <a:buFont typeface="Arial" panose="020B0604020202020204" pitchFamily="34" charset="0"/>
              <a:buChar char="•"/>
            </a:pPr>
            <a:r>
              <a:rPr lang="en-US" sz="1200" b="0" i="0" kern="1200" dirty="0">
                <a:solidFill>
                  <a:schemeClr val="tx1"/>
                </a:solidFill>
                <a:effectLst/>
                <a:latin typeface="Arial" panose="020B0604020202020204" pitchFamily="34" charset="0"/>
                <a:ea typeface="+mn-ea"/>
                <a:cs typeface="Arial" panose="020B0604020202020204" pitchFamily="34" charset="0"/>
              </a:rPr>
              <a:t>Imagine if you were in a quarterly program where your period for lock-in occurred in March – you would have cycled in March, you would have missed April and May and you would have been back in it for June for another tax loss harvesting. </a:t>
            </a:r>
          </a:p>
          <a:p>
            <a:pPr marL="171450" lvl="2" indent="-171450" algn="l" defTabSz="914400" rtl="0" eaLnBrk="1" latinLnBrk="0" hangingPunct="1">
              <a:lnSpc>
                <a:spcPct val="100000"/>
              </a:lnSpc>
              <a:spcAft>
                <a:spcPts val="600"/>
              </a:spcAft>
              <a:buFont typeface="Arial" panose="020B0604020202020204" pitchFamily="34" charset="0"/>
              <a:buChar char="•"/>
            </a:pPr>
            <a:r>
              <a:rPr lang="en-US" sz="1200" b="0" i="0" kern="1200" dirty="0">
                <a:solidFill>
                  <a:schemeClr val="tx1"/>
                </a:solidFill>
                <a:effectLst/>
                <a:latin typeface="Arial" panose="020B0604020202020204" pitchFamily="34" charset="0"/>
                <a:ea typeface="+mn-ea"/>
                <a:cs typeface="Arial" panose="020B0604020202020204" pitchFamily="34" charset="0"/>
              </a:rPr>
              <a:t>Our clients harvested more losses in April 2025 alone than in the first 10 months of 2024 – this is when daily tax harvesting capabilities goes to work for your clients.</a:t>
            </a:r>
          </a:p>
          <a:p>
            <a:endParaRPr lang="en-US" dirty="0"/>
          </a:p>
        </p:txBody>
      </p:sp>
      <p:sp>
        <p:nvSpPr>
          <p:cNvPr id="4" name="Slide Number Placeholder 3"/>
          <p:cNvSpPr>
            <a:spLocks noGrp="1"/>
          </p:cNvSpPr>
          <p:nvPr>
            <p:ph type="sldNum" sz="quarter" idx="10"/>
          </p:nvPr>
        </p:nvSpPr>
        <p:spPr/>
        <p:txBody>
          <a:bodyPr/>
          <a:lstStyle/>
          <a:p>
            <a:fld id="{4FBD5869-E701-44DB-B9C5-C7F7FB528C06}" type="slidenum">
              <a:rPr lang="en-US" smtClean="0"/>
              <a:pPr/>
              <a:t>18</a:t>
            </a:fld>
            <a:endParaRPr lang="en-US" dirty="0"/>
          </a:p>
        </p:txBody>
      </p:sp>
      <p:sp>
        <p:nvSpPr>
          <p:cNvPr id="5" name="Date Placeholder 4"/>
          <p:cNvSpPr>
            <a:spLocks noGrp="1"/>
          </p:cNvSpPr>
          <p:nvPr>
            <p:ph type="dt" idx="11"/>
          </p:nvPr>
        </p:nvSpPr>
        <p:spPr>
          <a:xfrm>
            <a:off x="228602" y="8850196"/>
            <a:ext cx="1402080" cy="276570"/>
          </a:xfrm>
        </p:spPr>
        <p:txBody>
          <a:bodyPr/>
          <a:lstStyle/>
          <a:p>
            <a:fld id="{15F993A9-22FD-40F7-971C-B13844C5D326}" type="datetime1">
              <a:rPr lang="en-US" smtClean="0"/>
              <a:t>1/29/2026</a:t>
            </a:fld>
            <a:endParaRPr lang="en-US" dirty="0"/>
          </a:p>
        </p:txBody>
      </p:sp>
      <p:sp>
        <p:nvSpPr>
          <p:cNvPr id="6" name="Footer Placeholder 5"/>
          <p:cNvSpPr>
            <a:spLocks noGrp="1"/>
          </p:cNvSpPr>
          <p:nvPr>
            <p:ph type="ftr" sz="quarter" idx="12"/>
          </p:nvPr>
        </p:nvSpPr>
        <p:spPr/>
        <p:txBody>
          <a:bodyPr/>
          <a:lstStyle/>
          <a:p>
            <a:pPr algn="r"/>
            <a:r>
              <a:rPr lang="en-US" dirty="0"/>
              <a:t>Lit Code XX/XX</a:t>
            </a:r>
          </a:p>
        </p:txBody>
      </p:sp>
      <p:sp>
        <p:nvSpPr>
          <p:cNvPr id="7" name="Header Placeholder 6"/>
          <p:cNvSpPr>
            <a:spLocks noGrp="1"/>
          </p:cNvSpPr>
          <p:nvPr>
            <p:ph type="hdr" sz="quarter" idx="13"/>
          </p:nvPr>
        </p:nvSpPr>
        <p:spPr/>
        <p:txBody>
          <a:bodyPr/>
          <a:lstStyle/>
          <a:p>
            <a:r>
              <a:rPr lang="en-US" dirty="0"/>
              <a:t>Presentation Title</a:t>
            </a:r>
          </a:p>
        </p:txBody>
      </p:sp>
    </p:spTree>
    <p:extLst>
      <p:ext uri="{BB962C8B-B14F-4D97-AF65-F5344CB8AC3E}">
        <p14:creationId xmlns:p14="http://schemas.microsoft.com/office/powerpoint/2010/main" val="23547471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D1185-997F-2C76-3C41-E5A9DEFA21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EC7BD9-B499-A121-B45E-EA15D9B7AD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B3522A-C1F6-2E25-41C8-3B55FE463BAD}"/>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b="0" i="0" kern="1200" dirty="0">
                <a:solidFill>
                  <a:schemeClr val="tx1"/>
                </a:solidFill>
                <a:effectLst/>
                <a:latin typeface="Arial" panose="020B0604020202020204" pitchFamily="34" charset="0"/>
                <a:ea typeface="+mn-ea"/>
                <a:cs typeface="Arial" panose="020B0604020202020204" pitchFamily="34" charset="0"/>
              </a:rPr>
              <a:t>Your report shows:</a:t>
            </a:r>
            <a:br>
              <a:rPr lang="en-US" sz="1200" b="0" i="0" kern="1200" dirty="0">
                <a:solidFill>
                  <a:schemeClr val="tx1"/>
                </a:solidFill>
                <a:effectLst/>
                <a:latin typeface="Arial" panose="020B0604020202020204" pitchFamily="34" charset="0"/>
                <a:ea typeface="+mn-ea"/>
                <a:cs typeface="Arial" panose="020B0604020202020204" pitchFamily="34" charset="0"/>
              </a:rPr>
            </a:br>
            <a:r>
              <a:rPr lang="en-US" sz="1200" b="0" i="0" kern="1200" dirty="0">
                <a:solidFill>
                  <a:schemeClr val="tx1"/>
                </a:solidFill>
                <a:effectLst/>
                <a:latin typeface="Arial" panose="020B0604020202020204" pitchFamily="34" charset="0"/>
                <a:ea typeface="+mn-ea"/>
                <a:cs typeface="Arial" panose="020B0604020202020204" pitchFamily="34" charset="0"/>
              </a:rPr>
              <a:t>• Estimated tax savings</a:t>
            </a:r>
            <a:br>
              <a:rPr lang="en-US" sz="1200" b="0" i="0" kern="1200" dirty="0">
                <a:solidFill>
                  <a:schemeClr val="tx1"/>
                </a:solidFill>
                <a:effectLst/>
                <a:latin typeface="Arial" panose="020B0604020202020204" pitchFamily="34" charset="0"/>
                <a:ea typeface="+mn-ea"/>
                <a:cs typeface="Arial" panose="020B0604020202020204" pitchFamily="34" charset="0"/>
              </a:rPr>
            </a:br>
            <a:r>
              <a:rPr lang="en-US" sz="1200" b="0" i="0" kern="1200" dirty="0">
                <a:solidFill>
                  <a:schemeClr val="tx1"/>
                </a:solidFill>
                <a:effectLst/>
                <a:latin typeface="Arial" panose="020B0604020202020204" pitchFamily="34" charset="0"/>
                <a:ea typeface="+mn-ea"/>
                <a:cs typeface="Arial" panose="020B0604020202020204" pitchFamily="34" charset="0"/>
              </a:rPr>
              <a:t>• What you own</a:t>
            </a:r>
            <a:br>
              <a:rPr lang="en-US" sz="1200" b="0" i="0" kern="1200" dirty="0">
                <a:solidFill>
                  <a:schemeClr val="tx1"/>
                </a:solidFill>
                <a:effectLst/>
                <a:latin typeface="Arial" panose="020B0604020202020204" pitchFamily="34" charset="0"/>
                <a:ea typeface="+mn-ea"/>
                <a:cs typeface="Arial" panose="020B0604020202020204" pitchFamily="34" charset="0"/>
              </a:rPr>
            </a:br>
            <a:r>
              <a:rPr lang="en-US" sz="1200" b="0" i="0" kern="1200" dirty="0">
                <a:solidFill>
                  <a:schemeClr val="tx1"/>
                </a:solidFill>
                <a:effectLst/>
                <a:latin typeface="Arial" panose="020B0604020202020204" pitchFamily="34" charset="0"/>
                <a:ea typeface="+mn-ea"/>
                <a:cs typeface="Arial" panose="020B0604020202020204" pitchFamily="34" charset="0"/>
              </a:rPr>
              <a:t>• Your personalized settings (like exclusions or preferences)</a:t>
            </a:r>
            <a:br>
              <a:rPr lang="en-US" sz="1200" b="0" i="0" kern="1200" dirty="0">
                <a:solidFill>
                  <a:schemeClr val="tx1"/>
                </a:solidFill>
                <a:effectLst/>
                <a:latin typeface="Arial" panose="020B0604020202020204" pitchFamily="34" charset="0"/>
                <a:ea typeface="+mn-ea"/>
                <a:cs typeface="Arial" panose="020B0604020202020204" pitchFamily="34" charset="0"/>
              </a:rPr>
            </a:br>
            <a:r>
              <a:rPr lang="en-US" sz="1200" b="0" i="0" kern="1200" dirty="0">
                <a:solidFill>
                  <a:schemeClr val="tx1"/>
                </a:solidFill>
                <a:effectLst/>
                <a:latin typeface="Arial" panose="020B0604020202020204" pitchFamily="34" charset="0"/>
                <a:ea typeface="+mn-ea"/>
                <a:cs typeface="Arial" panose="020B0604020202020204" pitchFamily="34" charset="0"/>
              </a:rPr>
              <a:t>• Your progress toward your target portfolio</a:t>
            </a:r>
          </a:p>
          <a:p>
            <a:pPr marL="0" indent="0">
              <a:buFont typeface="Arial" panose="020B0604020202020204" pitchFamily="34" charset="0"/>
              <a:buNone/>
            </a:pPr>
            <a:endParaRPr lang="en-US" b="0" dirty="0"/>
          </a:p>
        </p:txBody>
      </p:sp>
      <p:sp>
        <p:nvSpPr>
          <p:cNvPr id="4" name="Header Placeholder 3">
            <a:extLst>
              <a:ext uri="{FF2B5EF4-FFF2-40B4-BE49-F238E27FC236}">
                <a16:creationId xmlns:a16="http://schemas.microsoft.com/office/drawing/2014/main" id="{B3438C9B-70D9-772E-BC36-F682FD535CE8}"/>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Presentation Title</a:t>
            </a:r>
            <a:endParaRPr kumimoji="0" lang="en-US" sz="1200" b="1" i="0" u="none" strike="noStrike" kern="1200" cap="all"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Date Placeholder 4">
            <a:extLst>
              <a:ext uri="{FF2B5EF4-FFF2-40B4-BE49-F238E27FC236}">
                <a16:creationId xmlns:a16="http://schemas.microsoft.com/office/drawing/2014/main" id="{F387B9F8-D137-437B-C8DB-A7D5EB2F42A2}"/>
              </a:ext>
            </a:extLst>
          </p:cNvPr>
          <p:cNvSpPr>
            <a:spLocks noGrp="1"/>
          </p:cNvSpPr>
          <p:nvPr>
            <p:ph type="dt"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3BC2A0-2414-4189-9CBD-9ABC358E9B5B}" type="datetime1">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1/29/2026</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Footer Placeholder 5">
            <a:extLst>
              <a:ext uri="{FF2B5EF4-FFF2-40B4-BE49-F238E27FC236}">
                <a16:creationId xmlns:a16="http://schemas.microsoft.com/office/drawing/2014/main" id="{1CA794E6-15E7-A432-F97A-F2FBAFD339BE}"/>
              </a:ext>
            </a:extLst>
          </p:cNvPr>
          <p:cNvSpPr>
            <a:spLocks noGrp="1"/>
          </p:cNvSpPr>
          <p:nvPr>
            <p:ph type="ftr"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Lit Code XX/XX</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Slide Number Placeholder 6">
            <a:extLst>
              <a:ext uri="{FF2B5EF4-FFF2-40B4-BE49-F238E27FC236}">
                <a16:creationId xmlns:a16="http://schemas.microsoft.com/office/drawing/2014/main" id="{02931F09-62B1-BF98-8235-1460D1E9589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D5869-E701-44DB-B9C5-C7F7FB528C06}"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51268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CECD46-9890-9C80-DC71-6614DEF934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E7D8DB-3777-7FF1-EC63-85BBF5F4D1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66DAF7-C47D-879A-03CD-CB1E50565FBC}"/>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b="0" i="0" kern="1200" dirty="0">
                <a:solidFill>
                  <a:schemeClr val="tx1"/>
                </a:solidFill>
                <a:effectLst/>
                <a:latin typeface="Arial" panose="020B0604020202020204" pitchFamily="34" charset="0"/>
                <a:ea typeface="+mn-ea"/>
                <a:cs typeface="Arial" panose="020B0604020202020204" pitchFamily="34" charset="0"/>
              </a:rPr>
              <a:t>Before we get into direct indexing, let’s take a quick look at what investors like you say they’re focused on right now.</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b="0" i="0" kern="1200" dirty="0">
                <a:solidFill>
                  <a:schemeClr val="tx1"/>
                </a:solidFill>
                <a:effectLst/>
                <a:latin typeface="Arial" panose="020B0604020202020204" pitchFamily="34" charset="0"/>
                <a:ea typeface="+mn-ea"/>
                <a:cs typeface="Arial" panose="020B0604020202020204" pitchFamily="34" charset="0"/>
              </a:rPr>
              <a:t>Think about what matters most to </a:t>
            </a:r>
            <a:r>
              <a:rPr lang="en-US" sz="1200" b="0" i="1" kern="1200" dirty="0">
                <a:solidFill>
                  <a:schemeClr val="tx1"/>
                </a:solidFill>
                <a:effectLst/>
                <a:latin typeface="Arial" panose="020B0604020202020204" pitchFamily="34" charset="0"/>
                <a:ea typeface="+mn-ea"/>
                <a:cs typeface="Arial" panose="020B0604020202020204" pitchFamily="34" charset="0"/>
              </a:rPr>
              <a:t>you</a:t>
            </a:r>
            <a:r>
              <a:rPr lang="en-US" sz="1200" b="0" i="0" kern="1200" dirty="0">
                <a:solidFill>
                  <a:schemeClr val="tx1"/>
                </a:solidFill>
                <a:effectLst/>
                <a:latin typeface="Arial" panose="020B0604020202020204" pitchFamily="34" charset="0"/>
                <a:ea typeface="+mn-ea"/>
                <a:cs typeface="Arial" panose="020B0604020202020204" pitchFamily="34" charset="0"/>
              </a:rPr>
              <a:t> over the next year: growing your investments, reducing taxes, managing risk, or aligning your portfolio with your values.</a:t>
            </a:r>
          </a:p>
          <a:p>
            <a:endParaRPr lang="en-US" dirty="0"/>
          </a:p>
        </p:txBody>
      </p:sp>
      <p:sp>
        <p:nvSpPr>
          <p:cNvPr id="4" name="Header Placeholder 3">
            <a:extLst>
              <a:ext uri="{FF2B5EF4-FFF2-40B4-BE49-F238E27FC236}">
                <a16:creationId xmlns:a16="http://schemas.microsoft.com/office/drawing/2014/main" id="{A66B813D-82AC-D103-7424-F6F03FA808C5}"/>
              </a:ext>
            </a:extLst>
          </p:cNvPr>
          <p:cNvSpPr>
            <a:spLocks noGrp="1"/>
          </p:cNvSpPr>
          <p:nvPr>
            <p:ph type="hdr" sz="quarter"/>
          </p:nvPr>
        </p:nvSpPr>
        <p:spPr/>
        <p:txBody>
          <a:bodyPr/>
          <a:lstStyle/>
          <a:p>
            <a:r>
              <a:rPr lang="en-US"/>
              <a:t>Presentation Title</a:t>
            </a:r>
            <a:endParaRPr lang="en-US" dirty="0"/>
          </a:p>
        </p:txBody>
      </p:sp>
      <p:sp>
        <p:nvSpPr>
          <p:cNvPr id="5" name="Date Placeholder 4">
            <a:extLst>
              <a:ext uri="{FF2B5EF4-FFF2-40B4-BE49-F238E27FC236}">
                <a16:creationId xmlns:a16="http://schemas.microsoft.com/office/drawing/2014/main" id="{F9BB1EB7-CFAE-0653-18FA-0F1248A7EEA6}"/>
              </a:ext>
            </a:extLst>
          </p:cNvPr>
          <p:cNvSpPr>
            <a:spLocks noGrp="1"/>
          </p:cNvSpPr>
          <p:nvPr>
            <p:ph type="dt" idx="1"/>
          </p:nvPr>
        </p:nvSpPr>
        <p:spPr/>
        <p:txBody>
          <a:bodyPr/>
          <a:lstStyle/>
          <a:p>
            <a:fld id="{A93BC2A0-2414-4189-9CBD-9ABC358E9B5B}" type="datetime1">
              <a:rPr lang="en-US" smtClean="0"/>
              <a:t>1/29/2026</a:t>
            </a:fld>
            <a:endParaRPr lang="en-US" dirty="0"/>
          </a:p>
        </p:txBody>
      </p:sp>
      <p:sp>
        <p:nvSpPr>
          <p:cNvPr id="6" name="Footer Placeholder 5">
            <a:extLst>
              <a:ext uri="{FF2B5EF4-FFF2-40B4-BE49-F238E27FC236}">
                <a16:creationId xmlns:a16="http://schemas.microsoft.com/office/drawing/2014/main" id="{10A86D38-2E93-CD8F-4B52-3954C627F668}"/>
              </a:ext>
            </a:extLst>
          </p:cNvPr>
          <p:cNvSpPr>
            <a:spLocks noGrp="1"/>
          </p:cNvSpPr>
          <p:nvPr>
            <p:ph type="ftr" sz="quarter" idx="4"/>
          </p:nvPr>
        </p:nvSpPr>
        <p:spPr/>
        <p:txBody>
          <a:bodyPr/>
          <a:lstStyle/>
          <a:p>
            <a:pPr algn="r"/>
            <a:r>
              <a:rPr lang="en-US"/>
              <a:t>Lit Code XX/XX</a:t>
            </a:r>
            <a:endParaRPr lang="en-US" dirty="0"/>
          </a:p>
        </p:txBody>
      </p:sp>
      <p:sp>
        <p:nvSpPr>
          <p:cNvPr id="7" name="Slide Number Placeholder 6">
            <a:extLst>
              <a:ext uri="{FF2B5EF4-FFF2-40B4-BE49-F238E27FC236}">
                <a16:creationId xmlns:a16="http://schemas.microsoft.com/office/drawing/2014/main" id="{3FD47565-FAD5-FC98-138C-546B6088E27C}"/>
              </a:ext>
            </a:extLst>
          </p:cNvPr>
          <p:cNvSpPr>
            <a:spLocks noGrp="1"/>
          </p:cNvSpPr>
          <p:nvPr>
            <p:ph type="sldNum" sz="quarter" idx="5"/>
          </p:nvPr>
        </p:nvSpPr>
        <p:spPr/>
        <p:txBody>
          <a:bodyPr/>
          <a:lstStyle/>
          <a:p>
            <a:fld id="{4FBD5869-E701-44DB-B9C5-C7F7FB528C06}" type="slidenum">
              <a:rPr lang="en-US" smtClean="0"/>
              <a:pPr/>
              <a:t>2</a:t>
            </a:fld>
            <a:endParaRPr lang="en-US" dirty="0"/>
          </a:p>
        </p:txBody>
      </p:sp>
    </p:spTree>
    <p:extLst>
      <p:ext uri="{BB962C8B-B14F-4D97-AF65-F5344CB8AC3E}">
        <p14:creationId xmlns:p14="http://schemas.microsoft.com/office/powerpoint/2010/main" val="6909129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A33A71-B052-4603-4061-88CE47BDB5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D3FD9D-16E2-863F-B15D-D2F7F05515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BF7176-3F78-09E8-668E-167880AA00B7}"/>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b="0" i="0" kern="1200" dirty="0">
                <a:solidFill>
                  <a:schemeClr val="tx1"/>
                </a:solidFill>
                <a:effectLst/>
                <a:latin typeface="Arial" panose="020B0604020202020204" pitchFamily="34" charset="0"/>
                <a:ea typeface="+mn-ea"/>
                <a:cs typeface="Arial" panose="020B0604020202020204" pitchFamily="34" charset="0"/>
              </a:rPr>
              <a:t>Share your current investment information, tell us what matters most to you, and we’ll create a personalized transition plan tailored to your goals.</a:t>
            </a:r>
          </a:p>
          <a:p>
            <a:pPr marL="0" indent="0">
              <a:buFont typeface="Arial" panose="020B0604020202020204" pitchFamily="34" charset="0"/>
              <a:buNone/>
            </a:pPr>
            <a:endParaRPr lang="en-US" b="0" dirty="0"/>
          </a:p>
        </p:txBody>
      </p:sp>
      <p:sp>
        <p:nvSpPr>
          <p:cNvPr id="4" name="Header Placeholder 3">
            <a:extLst>
              <a:ext uri="{FF2B5EF4-FFF2-40B4-BE49-F238E27FC236}">
                <a16:creationId xmlns:a16="http://schemas.microsoft.com/office/drawing/2014/main" id="{6BEF36B1-CA36-544B-5E75-1E3BFE3B3118}"/>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Presentation Title</a:t>
            </a:r>
            <a:endParaRPr kumimoji="0" lang="en-US" sz="1200" b="1" i="0" u="none" strike="noStrike" kern="1200" cap="all"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Date Placeholder 4">
            <a:extLst>
              <a:ext uri="{FF2B5EF4-FFF2-40B4-BE49-F238E27FC236}">
                <a16:creationId xmlns:a16="http://schemas.microsoft.com/office/drawing/2014/main" id="{421D4B13-38A2-AC4E-55E9-2E430D5A4627}"/>
              </a:ext>
            </a:extLst>
          </p:cNvPr>
          <p:cNvSpPr>
            <a:spLocks noGrp="1"/>
          </p:cNvSpPr>
          <p:nvPr>
            <p:ph type="dt"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3BC2A0-2414-4189-9CBD-9ABC358E9B5B}" type="datetime1">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1/29/2026</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Footer Placeholder 5">
            <a:extLst>
              <a:ext uri="{FF2B5EF4-FFF2-40B4-BE49-F238E27FC236}">
                <a16:creationId xmlns:a16="http://schemas.microsoft.com/office/drawing/2014/main" id="{D74E190D-20F9-5A68-2529-0DF78990F217}"/>
              </a:ext>
            </a:extLst>
          </p:cNvPr>
          <p:cNvSpPr>
            <a:spLocks noGrp="1"/>
          </p:cNvSpPr>
          <p:nvPr>
            <p:ph type="ftr"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Lit Code XX/XX</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Slide Number Placeholder 6">
            <a:extLst>
              <a:ext uri="{FF2B5EF4-FFF2-40B4-BE49-F238E27FC236}">
                <a16:creationId xmlns:a16="http://schemas.microsoft.com/office/drawing/2014/main" id="{3A559B55-2FEF-7E3F-BD0C-70E1087DF44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D5869-E701-44DB-B9C5-C7F7FB528C06}"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231216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4CBB0-DA51-15D0-972C-D38A3FF3B1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2FBC49-4E90-AE4B-2FF3-F9E6748C70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D9076B-1BC9-5E29-7143-EEFDC739B86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A963DC9-5B39-63C3-93DA-86553CABE81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7BDB90-856C-46CA-BBE9-6D269AF2E3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9312489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819D3-D035-F6C3-BC36-7AE470B80C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A6578F-99ED-95B5-C9BD-6EC2A3B5AC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52D3A9-3ABB-E5B0-248F-8C6DAB38F3D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5068106-84BA-1271-E49D-2908B0E13AC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7BDB90-856C-46CA-BBE9-6D269AF2E3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682369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b="0" i="0" kern="1200" dirty="0">
                <a:solidFill>
                  <a:schemeClr val="tx1"/>
                </a:solidFill>
                <a:effectLst/>
                <a:latin typeface="Arial" panose="020B0604020202020204" pitchFamily="34" charset="0"/>
                <a:ea typeface="+mn-ea"/>
                <a:cs typeface="Arial" panose="020B0604020202020204" pitchFamily="34" charset="0"/>
              </a:rPr>
              <a:t>This chart shows how financial advisors are thinking about helping clients meet their goals.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b="1" dirty="0"/>
              <a:t>[CLICK] </a:t>
            </a:r>
            <a:r>
              <a:rPr lang="en-US" sz="1200" b="0" i="0" kern="1200" dirty="0">
                <a:solidFill>
                  <a:schemeClr val="tx1"/>
                </a:solidFill>
                <a:effectLst/>
                <a:latin typeface="Arial" panose="020B0604020202020204" pitchFamily="34" charset="0"/>
                <a:ea typeface="+mn-ea"/>
                <a:cs typeface="Arial" panose="020B0604020202020204" pitchFamily="34" charset="0"/>
              </a:rPr>
              <a:t>The biggest differences </a:t>
            </a:r>
            <a:r>
              <a:rPr lang="en-US" b="0" dirty="0"/>
              <a:t>is around the two items in the orange box – tax optimization and greater alpha</a:t>
            </a:r>
            <a:r>
              <a:rPr lang="en-US" sz="1200" b="0" i="0" kern="1200" dirty="0">
                <a:solidFill>
                  <a:schemeClr val="tx1"/>
                </a:solidFill>
                <a:effectLst/>
                <a:latin typeface="Arial" panose="020B0604020202020204" pitchFamily="34" charset="0"/>
                <a:ea typeface="+mn-ea"/>
                <a:cs typeface="Arial" panose="020B0604020202020204" pitchFamily="34" charset="0"/>
              </a:rPr>
              <a:t>, which become more important as wealth grows.</a:t>
            </a:r>
            <a:endParaRPr lang="en-US" dirty="0"/>
          </a:p>
          <a:p>
            <a:endParaRPr lang="en-US" dirty="0"/>
          </a:p>
        </p:txBody>
      </p:sp>
      <p:sp>
        <p:nvSpPr>
          <p:cNvPr id="4" name="Header Placeholder 3"/>
          <p:cNvSpPr>
            <a:spLocks noGrp="1"/>
          </p:cNvSpPr>
          <p:nvPr>
            <p:ph type="hdr" sz="quarter"/>
          </p:nvPr>
        </p:nvSpPr>
        <p:spPr/>
        <p:txBody>
          <a:bodyPr/>
          <a:lstStyle/>
          <a:p>
            <a:r>
              <a:rPr lang="en-US"/>
              <a:t>Presentation Title</a:t>
            </a:r>
            <a:endParaRPr lang="en-US" dirty="0"/>
          </a:p>
        </p:txBody>
      </p:sp>
      <p:sp>
        <p:nvSpPr>
          <p:cNvPr id="5" name="Date Placeholder 4"/>
          <p:cNvSpPr>
            <a:spLocks noGrp="1"/>
          </p:cNvSpPr>
          <p:nvPr>
            <p:ph type="dt" idx="1"/>
          </p:nvPr>
        </p:nvSpPr>
        <p:spPr/>
        <p:txBody>
          <a:bodyPr/>
          <a:lstStyle/>
          <a:p>
            <a:fld id="{A93BC2A0-2414-4189-9CBD-9ABC358E9B5B}" type="datetime1">
              <a:rPr lang="en-US" smtClean="0"/>
              <a:t>1/29/2026</a:t>
            </a:fld>
            <a:endParaRPr lang="en-US" dirty="0"/>
          </a:p>
        </p:txBody>
      </p:sp>
      <p:sp>
        <p:nvSpPr>
          <p:cNvPr id="6" name="Footer Placeholder 5"/>
          <p:cNvSpPr>
            <a:spLocks noGrp="1"/>
          </p:cNvSpPr>
          <p:nvPr>
            <p:ph type="ftr" sz="quarter" idx="4"/>
          </p:nvPr>
        </p:nvSpPr>
        <p:spPr/>
        <p:txBody>
          <a:bodyPr/>
          <a:lstStyle/>
          <a:p>
            <a:pPr algn="r"/>
            <a:r>
              <a:rPr lang="en-US"/>
              <a:t>Lit Code XX/XX</a:t>
            </a:r>
            <a:endParaRPr lang="en-US" dirty="0"/>
          </a:p>
        </p:txBody>
      </p:sp>
      <p:sp>
        <p:nvSpPr>
          <p:cNvPr id="7" name="Slide Number Placeholder 6"/>
          <p:cNvSpPr>
            <a:spLocks noGrp="1"/>
          </p:cNvSpPr>
          <p:nvPr>
            <p:ph type="sldNum" sz="quarter" idx="5"/>
          </p:nvPr>
        </p:nvSpPr>
        <p:spPr/>
        <p:txBody>
          <a:bodyPr/>
          <a:lstStyle/>
          <a:p>
            <a:fld id="{4FBD5869-E701-44DB-B9C5-C7F7FB528C06}" type="slidenum">
              <a:rPr lang="en-US" smtClean="0"/>
              <a:pPr/>
              <a:t>3</a:t>
            </a:fld>
            <a:endParaRPr lang="en-US" dirty="0"/>
          </a:p>
        </p:txBody>
      </p:sp>
    </p:spTree>
    <p:extLst>
      <p:ext uri="{BB962C8B-B14F-4D97-AF65-F5344CB8AC3E}">
        <p14:creationId xmlns:p14="http://schemas.microsoft.com/office/powerpoint/2010/main" val="3796749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34E39-D9F6-DAF3-60A8-C3BD361776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820C1A-41E2-ADBC-A7D2-94DAB8FDAD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531A41-BF1F-7AC4-8B99-E187010B93F6}"/>
              </a:ext>
            </a:extLst>
          </p:cNvPr>
          <p:cNvSpPr>
            <a:spLocks noGrp="1"/>
          </p:cNvSpPr>
          <p:nvPr>
            <p:ph type="body" idx="1"/>
          </p:nvPr>
        </p:nvSpPr>
        <p:spPr/>
        <p:txBody>
          <a:bodyPr/>
          <a:lstStyle/>
          <a:p>
            <a:pPr marL="171450" indent="-171450" fontAlgn="t">
              <a:buFont typeface="Arial" panose="020B0604020202020204" pitchFamily="34" charset="0"/>
              <a:buChar char="•"/>
            </a:pPr>
            <a:r>
              <a:rPr lang="en-US" sz="1200" b="0" i="0" kern="1200" dirty="0">
                <a:solidFill>
                  <a:schemeClr val="tx1"/>
                </a:solidFill>
                <a:effectLst/>
                <a:latin typeface="Arial" panose="020B0604020202020204" pitchFamily="34" charset="0"/>
                <a:ea typeface="+mn-ea"/>
                <a:cs typeface="Arial" panose="020B0604020202020204" pitchFamily="34" charset="0"/>
              </a:rPr>
              <a:t>Most investors tell us they want three things:</a:t>
            </a:r>
            <a:br>
              <a:rPr lang="en-US" sz="1200" b="0" i="0" kern="1200" dirty="0">
                <a:solidFill>
                  <a:schemeClr val="tx1"/>
                </a:solidFill>
                <a:effectLst/>
                <a:latin typeface="Arial" panose="020B0604020202020204" pitchFamily="34" charset="0"/>
                <a:ea typeface="+mn-ea"/>
                <a:cs typeface="Arial" panose="020B0604020202020204" pitchFamily="34" charset="0"/>
              </a:rPr>
            </a:br>
            <a:r>
              <a:rPr lang="en-US" sz="1200" b="1" i="0" kern="1200" dirty="0">
                <a:solidFill>
                  <a:schemeClr val="tx1"/>
                </a:solidFill>
                <a:effectLst/>
                <a:latin typeface="Arial" panose="020B0604020202020204" pitchFamily="34" charset="0"/>
                <a:ea typeface="+mn-ea"/>
                <a:cs typeface="Arial" panose="020B0604020202020204" pitchFamily="34" charset="0"/>
              </a:rPr>
              <a:t>(1)</a:t>
            </a:r>
            <a:r>
              <a:rPr lang="en-US" sz="1200" b="0" i="0" kern="1200" dirty="0">
                <a:solidFill>
                  <a:schemeClr val="tx1"/>
                </a:solidFill>
                <a:effectLst/>
                <a:latin typeface="Arial" panose="020B0604020202020204" pitchFamily="34" charset="0"/>
                <a:ea typeface="+mn-ea"/>
                <a:cs typeface="Arial" panose="020B0604020202020204" pitchFamily="34" charset="0"/>
              </a:rPr>
              <a:t> Simplicity — fewer accounts, less complexity</a:t>
            </a:r>
            <a:br>
              <a:rPr lang="en-US" sz="1200" b="0" i="0" kern="1200" dirty="0">
                <a:solidFill>
                  <a:schemeClr val="tx1"/>
                </a:solidFill>
                <a:effectLst/>
                <a:latin typeface="Arial" panose="020B0604020202020204" pitchFamily="34" charset="0"/>
                <a:ea typeface="+mn-ea"/>
                <a:cs typeface="Arial" panose="020B0604020202020204" pitchFamily="34" charset="0"/>
              </a:rPr>
            </a:br>
            <a:r>
              <a:rPr lang="en-US" sz="1200" b="1" i="0" kern="1200" dirty="0">
                <a:solidFill>
                  <a:schemeClr val="tx1"/>
                </a:solidFill>
                <a:effectLst/>
                <a:latin typeface="Arial" panose="020B0604020202020204" pitchFamily="34" charset="0"/>
                <a:ea typeface="+mn-ea"/>
                <a:cs typeface="Arial" panose="020B0604020202020204" pitchFamily="34" charset="0"/>
              </a:rPr>
              <a:t>(2)</a:t>
            </a:r>
            <a:r>
              <a:rPr lang="en-US" sz="1200" b="0" i="0" kern="1200" dirty="0">
                <a:solidFill>
                  <a:schemeClr val="tx1"/>
                </a:solidFill>
                <a:effectLst/>
                <a:latin typeface="Arial" panose="020B0604020202020204" pitchFamily="34" charset="0"/>
                <a:ea typeface="+mn-ea"/>
                <a:cs typeface="Arial" panose="020B0604020202020204" pitchFamily="34" charset="0"/>
              </a:rPr>
              <a:t> A clear plan — feeling confident in what you own</a:t>
            </a:r>
            <a:br>
              <a:rPr lang="en-US" sz="1200" b="0" i="0" kern="1200" dirty="0">
                <a:solidFill>
                  <a:schemeClr val="tx1"/>
                </a:solidFill>
                <a:effectLst/>
                <a:latin typeface="Arial" panose="020B0604020202020204" pitchFamily="34" charset="0"/>
                <a:ea typeface="+mn-ea"/>
                <a:cs typeface="Arial" panose="020B0604020202020204" pitchFamily="34" charset="0"/>
              </a:rPr>
            </a:br>
            <a:r>
              <a:rPr lang="en-US" sz="1200" b="1" i="0" kern="1200" dirty="0">
                <a:solidFill>
                  <a:schemeClr val="tx1"/>
                </a:solidFill>
                <a:effectLst/>
                <a:latin typeface="Arial" panose="020B0604020202020204" pitchFamily="34" charset="0"/>
                <a:ea typeface="+mn-ea"/>
                <a:cs typeface="Arial" panose="020B0604020202020204" pitchFamily="34" charset="0"/>
              </a:rPr>
              <a:t>(3)</a:t>
            </a:r>
            <a:r>
              <a:rPr lang="en-US" sz="1200" b="0" i="0" kern="1200" dirty="0">
                <a:solidFill>
                  <a:schemeClr val="tx1"/>
                </a:solidFill>
                <a:effectLst/>
                <a:latin typeface="Arial" panose="020B0604020202020204" pitchFamily="34" charset="0"/>
                <a:ea typeface="+mn-ea"/>
                <a:cs typeface="Arial" panose="020B0604020202020204" pitchFamily="34" charset="0"/>
              </a:rPr>
              <a:t> Tax awareness — keeping more of what you earn </a:t>
            </a:r>
          </a:p>
          <a:p>
            <a:pPr marL="171450" indent="-171450" fontAlgn="t">
              <a:buFont typeface="Arial" panose="020B0604020202020204" pitchFamily="34" charset="0"/>
              <a:buChar char="•"/>
            </a:pPr>
            <a:r>
              <a:rPr lang="en-US" sz="1200" b="0" i="0" kern="1200" dirty="0">
                <a:solidFill>
                  <a:schemeClr val="tx1"/>
                </a:solidFill>
                <a:effectLst/>
                <a:latin typeface="Arial" panose="020B0604020202020204" pitchFamily="34" charset="0"/>
                <a:ea typeface="+mn-ea"/>
                <a:cs typeface="Arial" panose="020B0604020202020204" pitchFamily="34" charset="0"/>
              </a:rPr>
              <a:t>And as wealth increases, reducing taxes becomes even more important.</a:t>
            </a:r>
          </a:p>
          <a:p>
            <a:pPr marL="0" indent="0">
              <a:buFont typeface="Arial" panose="020B0604020202020204" pitchFamily="34" charset="0"/>
              <a:buNone/>
            </a:pPr>
            <a:endParaRPr lang="en-US" b="0" dirty="0"/>
          </a:p>
        </p:txBody>
      </p:sp>
      <p:sp>
        <p:nvSpPr>
          <p:cNvPr id="4" name="Header Placeholder 3">
            <a:extLst>
              <a:ext uri="{FF2B5EF4-FFF2-40B4-BE49-F238E27FC236}">
                <a16:creationId xmlns:a16="http://schemas.microsoft.com/office/drawing/2014/main" id="{C6E9935E-2A76-A3A7-6FEF-BD8044610A1A}"/>
              </a:ext>
            </a:extLst>
          </p:cNvPr>
          <p:cNvSpPr>
            <a:spLocks noGrp="1"/>
          </p:cNvSpPr>
          <p:nvPr>
            <p:ph type="hdr" sz="quarter"/>
          </p:nvPr>
        </p:nvSpPr>
        <p:spPr/>
        <p:txBody>
          <a:bodyPr/>
          <a:lstStyle/>
          <a:p>
            <a:r>
              <a:rPr lang="en-US"/>
              <a:t>Presentation Title</a:t>
            </a:r>
            <a:endParaRPr lang="en-US" dirty="0"/>
          </a:p>
        </p:txBody>
      </p:sp>
      <p:sp>
        <p:nvSpPr>
          <p:cNvPr id="5" name="Date Placeholder 4">
            <a:extLst>
              <a:ext uri="{FF2B5EF4-FFF2-40B4-BE49-F238E27FC236}">
                <a16:creationId xmlns:a16="http://schemas.microsoft.com/office/drawing/2014/main" id="{FE9ACD71-1155-3FBC-6BA9-16834F8B9338}"/>
              </a:ext>
            </a:extLst>
          </p:cNvPr>
          <p:cNvSpPr>
            <a:spLocks noGrp="1"/>
          </p:cNvSpPr>
          <p:nvPr>
            <p:ph type="dt" idx="1"/>
          </p:nvPr>
        </p:nvSpPr>
        <p:spPr/>
        <p:txBody>
          <a:bodyPr/>
          <a:lstStyle/>
          <a:p>
            <a:fld id="{A93BC2A0-2414-4189-9CBD-9ABC358E9B5B}" type="datetime1">
              <a:rPr lang="en-US" smtClean="0"/>
              <a:t>1/29/2026</a:t>
            </a:fld>
            <a:endParaRPr lang="en-US" dirty="0"/>
          </a:p>
        </p:txBody>
      </p:sp>
      <p:sp>
        <p:nvSpPr>
          <p:cNvPr id="6" name="Footer Placeholder 5">
            <a:extLst>
              <a:ext uri="{FF2B5EF4-FFF2-40B4-BE49-F238E27FC236}">
                <a16:creationId xmlns:a16="http://schemas.microsoft.com/office/drawing/2014/main" id="{046C404E-2089-5AED-14FA-CCF3EDCFD904}"/>
              </a:ext>
            </a:extLst>
          </p:cNvPr>
          <p:cNvSpPr>
            <a:spLocks noGrp="1"/>
          </p:cNvSpPr>
          <p:nvPr>
            <p:ph type="ftr" sz="quarter" idx="4"/>
          </p:nvPr>
        </p:nvSpPr>
        <p:spPr/>
        <p:txBody>
          <a:bodyPr/>
          <a:lstStyle/>
          <a:p>
            <a:pPr algn="r"/>
            <a:r>
              <a:rPr lang="en-US"/>
              <a:t>Lit Code XX/XX</a:t>
            </a:r>
            <a:endParaRPr lang="en-US" dirty="0"/>
          </a:p>
        </p:txBody>
      </p:sp>
      <p:sp>
        <p:nvSpPr>
          <p:cNvPr id="7" name="Slide Number Placeholder 6">
            <a:extLst>
              <a:ext uri="{FF2B5EF4-FFF2-40B4-BE49-F238E27FC236}">
                <a16:creationId xmlns:a16="http://schemas.microsoft.com/office/drawing/2014/main" id="{A94F7E3A-D753-63DB-39F0-688D9C35E0D2}"/>
              </a:ext>
            </a:extLst>
          </p:cNvPr>
          <p:cNvSpPr>
            <a:spLocks noGrp="1"/>
          </p:cNvSpPr>
          <p:nvPr>
            <p:ph type="sldNum" sz="quarter" idx="5"/>
          </p:nvPr>
        </p:nvSpPr>
        <p:spPr/>
        <p:txBody>
          <a:bodyPr/>
          <a:lstStyle/>
          <a:p>
            <a:fld id="{4FBD5869-E701-44DB-B9C5-C7F7FB528C06}" type="slidenum">
              <a:rPr lang="en-US" smtClean="0"/>
              <a:pPr/>
              <a:t>4</a:t>
            </a:fld>
            <a:endParaRPr lang="en-US" dirty="0"/>
          </a:p>
        </p:txBody>
      </p:sp>
    </p:spTree>
    <p:extLst>
      <p:ext uri="{BB962C8B-B14F-4D97-AF65-F5344CB8AC3E}">
        <p14:creationId xmlns:p14="http://schemas.microsoft.com/office/powerpoint/2010/main" val="2493473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83DDC-E4CA-50E6-86C1-0AE504D804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9CF98D-6DE0-0C43-9859-C5F0CEEDF0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0AC70B-7600-2F1B-D16E-3695282208CA}"/>
              </a:ext>
            </a:extLst>
          </p:cNvPr>
          <p:cNvSpPr>
            <a:spLocks noGrp="1"/>
          </p:cNvSpPr>
          <p:nvPr>
            <p:ph type="body" idx="1"/>
          </p:nvPr>
        </p:nvSpPr>
        <p:spPr/>
        <p:txBody>
          <a:bodyPr/>
          <a:lstStyle/>
          <a:p>
            <a:pPr marL="171450" indent="-171450" fontAlgn="t">
              <a:buFont typeface="Arial" panose="020B0604020202020204" pitchFamily="34" charset="0"/>
              <a:buChar char="•"/>
            </a:pPr>
            <a:r>
              <a:rPr lang="en-US" sz="1200" b="0" i="0" kern="1200" dirty="0">
                <a:solidFill>
                  <a:schemeClr val="tx1"/>
                </a:solidFill>
                <a:effectLst/>
                <a:latin typeface="Arial" panose="020B0604020202020204" pitchFamily="34" charset="0"/>
                <a:ea typeface="+mn-ea"/>
                <a:cs typeface="Arial" panose="020B0604020202020204" pitchFamily="34" charset="0"/>
              </a:rPr>
              <a:t>As people approach retirement, many consolidate to a single financial partner. </a:t>
            </a:r>
          </a:p>
          <a:p>
            <a:pPr marL="171450" indent="-171450" fontAlgn="t">
              <a:buFont typeface="Arial" panose="020B0604020202020204" pitchFamily="34" charset="0"/>
              <a:buChar char="•"/>
            </a:pPr>
            <a:r>
              <a:rPr lang="en-US" sz="1200" b="0" i="0" kern="1200" dirty="0">
                <a:solidFill>
                  <a:schemeClr val="tx1"/>
                </a:solidFill>
                <a:effectLst/>
                <a:latin typeface="Arial" panose="020B0604020202020204" pitchFamily="34" charset="0"/>
                <a:ea typeface="+mn-ea"/>
                <a:cs typeface="Arial" panose="020B0604020202020204" pitchFamily="34" charset="0"/>
              </a:rPr>
              <a:t>The top reasons include needing support as life changes, wanting more tailored services, and wanting solutions that make things easier — including tax planning and estate considerations.</a:t>
            </a:r>
          </a:p>
          <a:p>
            <a:endParaRPr lang="en-US" b="0" dirty="0"/>
          </a:p>
        </p:txBody>
      </p:sp>
      <p:sp>
        <p:nvSpPr>
          <p:cNvPr id="4" name="Header Placeholder 3">
            <a:extLst>
              <a:ext uri="{FF2B5EF4-FFF2-40B4-BE49-F238E27FC236}">
                <a16:creationId xmlns:a16="http://schemas.microsoft.com/office/drawing/2014/main" id="{A927D422-DDE0-D871-467A-6C8AA4F26274}"/>
              </a:ext>
            </a:extLst>
          </p:cNvPr>
          <p:cNvSpPr>
            <a:spLocks noGrp="1"/>
          </p:cNvSpPr>
          <p:nvPr>
            <p:ph type="hdr" sz="quarter"/>
          </p:nvPr>
        </p:nvSpPr>
        <p:spPr/>
        <p:txBody>
          <a:bodyPr/>
          <a:lstStyle/>
          <a:p>
            <a:r>
              <a:rPr lang="en-US"/>
              <a:t>Presentation Title</a:t>
            </a:r>
            <a:endParaRPr lang="en-US" dirty="0"/>
          </a:p>
        </p:txBody>
      </p:sp>
      <p:sp>
        <p:nvSpPr>
          <p:cNvPr id="5" name="Date Placeholder 4">
            <a:extLst>
              <a:ext uri="{FF2B5EF4-FFF2-40B4-BE49-F238E27FC236}">
                <a16:creationId xmlns:a16="http://schemas.microsoft.com/office/drawing/2014/main" id="{19E439EB-BA9F-B989-3C9B-0C091C9D56CA}"/>
              </a:ext>
            </a:extLst>
          </p:cNvPr>
          <p:cNvSpPr>
            <a:spLocks noGrp="1"/>
          </p:cNvSpPr>
          <p:nvPr>
            <p:ph type="dt" idx="1"/>
          </p:nvPr>
        </p:nvSpPr>
        <p:spPr/>
        <p:txBody>
          <a:bodyPr/>
          <a:lstStyle/>
          <a:p>
            <a:fld id="{A93BC2A0-2414-4189-9CBD-9ABC358E9B5B}" type="datetime1">
              <a:rPr lang="en-US" smtClean="0"/>
              <a:t>1/29/2026</a:t>
            </a:fld>
            <a:endParaRPr lang="en-US" dirty="0"/>
          </a:p>
        </p:txBody>
      </p:sp>
      <p:sp>
        <p:nvSpPr>
          <p:cNvPr id="6" name="Footer Placeholder 5">
            <a:extLst>
              <a:ext uri="{FF2B5EF4-FFF2-40B4-BE49-F238E27FC236}">
                <a16:creationId xmlns:a16="http://schemas.microsoft.com/office/drawing/2014/main" id="{D40FD9E1-D714-B685-9650-181C7D13D840}"/>
              </a:ext>
            </a:extLst>
          </p:cNvPr>
          <p:cNvSpPr>
            <a:spLocks noGrp="1"/>
          </p:cNvSpPr>
          <p:nvPr>
            <p:ph type="ftr" sz="quarter" idx="4"/>
          </p:nvPr>
        </p:nvSpPr>
        <p:spPr/>
        <p:txBody>
          <a:bodyPr/>
          <a:lstStyle/>
          <a:p>
            <a:pPr algn="r"/>
            <a:r>
              <a:rPr lang="en-US"/>
              <a:t>Lit Code XX/XX</a:t>
            </a:r>
            <a:endParaRPr lang="en-US" dirty="0"/>
          </a:p>
        </p:txBody>
      </p:sp>
      <p:sp>
        <p:nvSpPr>
          <p:cNvPr id="7" name="Slide Number Placeholder 6">
            <a:extLst>
              <a:ext uri="{FF2B5EF4-FFF2-40B4-BE49-F238E27FC236}">
                <a16:creationId xmlns:a16="http://schemas.microsoft.com/office/drawing/2014/main" id="{B80E08BB-4D5B-AB6B-71C5-05274D9BC4B3}"/>
              </a:ext>
            </a:extLst>
          </p:cNvPr>
          <p:cNvSpPr>
            <a:spLocks noGrp="1"/>
          </p:cNvSpPr>
          <p:nvPr>
            <p:ph type="sldNum" sz="quarter" idx="5"/>
          </p:nvPr>
        </p:nvSpPr>
        <p:spPr/>
        <p:txBody>
          <a:bodyPr/>
          <a:lstStyle/>
          <a:p>
            <a:fld id="{4FBD5869-E701-44DB-B9C5-C7F7FB528C06}" type="slidenum">
              <a:rPr lang="en-US" smtClean="0"/>
              <a:pPr/>
              <a:t>5</a:t>
            </a:fld>
            <a:endParaRPr lang="en-US" dirty="0"/>
          </a:p>
        </p:txBody>
      </p:sp>
    </p:spTree>
    <p:extLst>
      <p:ext uri="{BB962C8B-B14F-4D97-AF65-F5344CB8AC3E}">
        <p14:creationId xmlns:p14="http://schemas.microsoft.com/office/powerpoint/2010/main" val="1384935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fontAlgn="t">
              <a:buFont typeface="Arial" panose="020B0604020202020204" pitchFamily="34" charset="0"/>
              <a:buChar char="•"/>
            </a:pPr>
            <a:r>
              <a:rPr lang="en-US" sz="1200" b="0" i="0" kern="1200" dirty="0">
                <a:solidFill>
                  <a:schemeClr val="tx1"/>
                </a:solidFill>
                <a:effectLst/>
                <a:latin typeface="Arial" panose="020B0604020202020204" pitchFamily="34" charset="0"/>
                <a:ea typeface="+mn-ea"/>
                <a:cs typeface="Arial" panose="020B0604020202020204" pitchFamily="34" charset="0"/>
              </a:rPr>
              <a:t>Separately managed accounts (SMAs) have grown significantly in recent years, and direct indexing is a major driver of that growth. </a:t>
            </a:r>
          </a:p>
          <a:p>
            <a:pPr marL="171450" indent="-171450" fontAlgn="t">
              <a:buFont typeface="Arial" panose="020B0604020202020204" pitchFamily="34" charset="0"/>
              <a:buChar char="•"/>
            </a:pPr>
            <a:r>
              <a:rPr lang="en-US" sz="1200" b="0" i="0" kern="1200" dirty="0">
                <a:solidFill>
                  <a:schemeClr val="tx1"/>
                </a:solidFill>
                <a:effectLst/>
                <a:latin typeface="Arial" panose="020B0604020202020204" pitchFamily="34" charset="0"/>
                <a:ea typeface="+mn-ea"/>
                <a:cs typeface="Arial" panose="020B0604020202020204" pitchFamily="34" charset="0"/>
              </a:rPr>
              <a:t>SMAs allow you to own individual stocks directly — and direct indexing uses that structure to personalize your portfolio and look for opportunities to improve tax efficiency.</a:t>
            </a:r>
          </a:p>
          <a:p>
            <a:pPr marL="171450" indent="-171450">
              <a:buFont typeface="Arial" panose="020B0604020202020204" pitchFamily="34" charset="0"/>
              <a:buChar char="•"/>
            </a:pPr>
            <a:endParaRPr lang="en-US" b="0" dirty="0"/>
          </a:p>
        </p:txBody>
      </p:sp>
      <p:sp>
        <p:nvSpPr>
          <p:cNvPr id="4" name="Header Placeholder 3"/>
          <p:cNvSpPr>
            <a:spLocks noGrp="1"/>
          </p:cNvSpPr>
          <p:nvPr>
            <p:ph type="hdr" sz="quarter"/>
          </p:nvPr>
        </p:nvSpPr>
        <p:spPr/>
        <p:txBody>
          <a:bodyPr/>
          <a:lstStyle/>
          <a:p>
            <a:r>
              <a:rPr lang="en-US"/>
              <a:t>Presentation Title</a:t>
            </a:r>
            <a:endParaRPr lang="en-US" dirty="0"/>
          </a:p>
        </p:txBody>
      </p:sp>
      <p:sp>
        <p:nvSpPr>
          <p:cNvPr id="5" name="Date Placeholder 4"/>
          <p:cNvSpPr>
            <a:spLocks noGrp="1"/>
          </p:cNvSpPr>
          <p:nvPr>
            <p:ph type="dt" idx="1"/>
          </p:nvPr>
        </p:nvSpPr>
        <p:spPr/>
        <p:txBody>
          <a:bodyPr/>
          <a:lstStyle/>
          <a:p>
            <a:fld id="{A93BC2A0-2414-4189-9CBD-9ABC358E9B5B}" type="datetime1">
              <a:rPr lang="en-US" smtClean="0"/>
              <a:t>1/29/2026</a:t>
            </a:fld>
            <a:endParaRPr lang="en-US" dirty="0"/>
          </a:p>
        </p:txBody>
      </p:sp>
      <p:sp>
        <p:nvSpPr>
          <p:cNvPr id="6" name="Footer Placeholder 5"/>
          <p:cNvSpPr>
            <a:spLocks noGrp="1"/>
          </p:cNvSpPr>
          <p:nvPr>
            <p:ph type="ftr" sz="quarter" idx="4"/>
          </p:nvPr>
        </p:nvSpPr>
        <p:spPr/>
        <p:txBody>
          <a:bodyPr/>
          <a:lstStyle/>
          <a:p>
            <a:pPr algn="r"/>
            <a:r>
              <a:rPr lang="en-US"/>
              <a:t>Lit Code XX/XX</a:t>
            </a:r>
            <a:endParaRPr lang="en-US" dirty="0"/>
          </a:p>
        </p:txBody>
      </p:sp>
      <p:sp>
        <p:nvSpPr>
          <p:cNvPr id="7" name="Slide Number Placeholder 6"/>
          <p:cNvSpPr>
            <a:spLocks noGrp="1"/>
          </p:cNvSpPr>
          <p:nvPr>
            <p:ph type="sldNum" sz="quarter" idx="5"/>
          </p:nvPr>
        </p:nvSpPr>
        <p:spPr/>
        <p:txBody>
          <a:bodyPr/>
          <a:lstStyle/>
          <a:p>
            <a:fld id="{4FBD5869-E701-44DB-B9C5-C7F7FB528C06}" type="slidenum">
              <a:rPr lang="en-US" smtClean="0"/>
              <a:pPr/>
              <a:t>6</a:t>
            </a:fld>
            <a:endParaRPr lang="en-US" dirty="0"/>
          </a:p>
        </p:txBody>
      </p:sp>
    </p:spTree>
    <p:extLst>
      <p:ext uri="{BB962C8B-B14F-4D97-AF65-F5344CB8AC3E}">
        <p14:creationId xmlns:p14="http://schemas.microsoft.com/office/powerpoint/2010/main" val="2871217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B2A38-907B-12EC-1057-F2591BC5A7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C926E4-6711-5960-6812-26475B89EC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CDED19-94B6-DE19-E875-87E2D0D3E0E2}"/>
              </a:ext>
            </a:extLst>
          </p:cNvPr>
          <p:cNvSpPr>
            <a:spLocks noGrp="1"/>
          </p:cNvSpPr>
          <p:nvPr>
            <p:ph type="body" idx="1"/>
          </p:nvPr>
        </p:nvSpPr>
        <p:spPr/>
        <p:txBody>
          <a:bodyPr/>
          <a:lstStyle/>
          <a:p>
            <a:pPr marL="171450" indent="-171450">
              <a:buFont typeface="Arial" panose="020B0604020202020204" pitchFamily="34" charset="0"/>
              <a:buChar char="•"/>
            </a:pPr>
            <a:r>
              <a:rPr lang="en-US" sz="1200" b="0" dirty="0">
                <a:solidFill>
                  <a:schemeClr val="bg1"/>
                </a:solidFill>
              </a:rPr>
              <a:t>A direct index is a separately managed account (SMA) </a:t>
            </a:r>
            <a:r>
              <a:rPr lang="en-US" sz="1200" b="1" dirty="0">
                <a:solidFill>
                  <a:schemeClr val="bg1"/>
                </a:solidFill>
              </a:rPr>
              <a:t>[CLICK] </a:t>
            </a:r>
            <a:r>
              <a:rPr lang="en-US" sz="1200" b="0" dirty="0">
                <a:solidFill>
                  <a:schemeClr val="bg1"/>
                </a:solidFill>
              </a:rPr>
              <a:t>that leverages </a:t>
            </a:r>
            <a:r>
              <a:rPr lang="en-US" sz="1200" b="1" dirty="0">
                <a:solidFill>
                  <a:schemeClr val="bg1"/>
                </a:solidFill>
              </a:rPr>
              <a:t>[CLICK] </a:t>
            </a:r>
            <a:r>
              <a:rPr lang="en-US" sz="1200" b="0" dirty="0">
                <a:solidFill>
                  <a:schemeClr val="bg1"/>
                </a:solidFill>
              </a:rPr>
              <a:t>automated tax loss harvesting to improve clients’ after-tax returns while [CLICK] customizing to their unique needs and preferences</a:t>
            </a:r>
            <a:endParaRPr lang="en-US" sz="1200" b="0" i="0" kern="1200" dirty="0">
              <a:solidFill>
                <a:schemeClr val="bg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US" sz="1200" b="0" i="0" kern="1200" dirty="0">
                <a:solidFill>
                  <a:schemeClr val="tx1"/>
                </a:solidFill>
                <a:effectLst/>
                <a:latin typeface="Arial" panose="020B0604020202020204" pitchFamily="34" charset="0"/>
                <a:ea typeface="+mn-ea"/>
                <a:cs typeface="Arial" panose="020B0604020202020204" pitchFamily="34" charset="0"/>
              </a:rPr>
              <a:t>Uses technology to look for opportunities to reduce taxes and tailor your investments to your needs and preferences.</a:t>
            </a:r>
          </a:p>
          <a:p>
            <a:pPr marL="171450" indent="-171450">
              <a:buFont typeface="Arial" panose="020B0604020202020204" pitchFamily="34" charset="0"/>
              <a:buChar char="•"/>
            </a:pPr>
            <a:r>
              <a:rPr lang="en-US" sz="1200" b="0" i="0" kern="1200" dirty="0">
                <a:solidFill>
                  <a:schemeClr val="tx1"/>
                </a:solidFill>
                <a:effectLst/>
                <a:latin typeface="Arial" panose="020B0604020202020204" pitchFamily="34" charset="0"/>
                <a:ea typeface="+mn-ea"/>
                <a:cs typeface="Arial" panose="020B0604020202020204" pitchFamily="34" charset="0"/>
              </a:rPr>
              <a:t>You still track the broader market, but with added flexibility you can’t get in a fund.</a:t>
            </a:r>
          </a:p>
          <a:p>
            <a:pPr marL="171450" indent="-171450">
              <a:buFont typeface="Arial" panose="020B0604020202020204" pitchFamily="34" charset="0"/>
              <a:buChar char="•"/>
            </a:pPr>
            <a:endParaRPr lang="en-US" sz="1200" b="0" dirty="0">
              <a:solidFill>
                <a:schemeClr val="bg1"/>
              </a:solidFill>
            </a:endParaRPr>
          </a:p>
          <a:p>
            <a:pPr marL="171450" indent="-171450">
              <a:buFont typeface="Arial" panose="020B0604020202020204" pitchFamily="34" charset="0"/>
              <a:buChar char="•"/>
            </a:pPr>
            <a:endParaRPr lang="en-US" b="0" dirty="0"/>
          </a:p>
        </p:txBody>
      </p:sp>
      <p:sp>
        <p:nvSpPr>
          <p:cNvPr id="4" name="Header Placeholder 3">
            <a:extLst>
              <a:ext uri="{FF2B5EF4-FFF2-40B4-BE49-F238E27FC236}">
                <a16:creationId xmlns:a16="http://schemas.microsoft.com/office/drawing/2014/main" id="{8632E7CD-1BAD-1258-AC12-965CB4519A32}"/>
              </a:ext>
            </a:extLst>
          </p:cNvPr>
          <p:cNvSpPr>
            <a:spLocks noGrp="1"/>
          </p:cNvSpPr>
          <p:nvPr>
            <p:ph type="hdr" sz="quarter"/>
          </p:nvPr>
        </p:nvSpPr>
        <p:spPr/>
        <p:txBody>
          <a:bodyPr/>
          <a:lstStyle/>
          <a:p>
            <a:r>
              <a:rPr lang="en-US"/>
              <a:t>Presentation Title</a:t>
            </a:r>
            <a:endParaRPr lang="en-US" dirty="0"/>
          </a:p>
        </p:txBody>
      </p:sp>
      <p:sp>
        <p:nvSpPr>
          <p:cNvPr id="5" name="Date Placeholder 4">
            <a:extLst>
              <a:ext uri="{FF2B5EF4-FFF2-40B4-BE49-F238E27FC236}">
                <a16:creationId xmlns:a16="http://schemas.microsoft.com/office/drawing/2014/main" id="{2D784EC8-3418-171B-5209-ADC1350B8C7E}"/>
              </a:ext>
            </a:extLst>
          </p:cNvPr>
          <p:cNvSpPr>
            <a:spLocks noGrp="1"/>
          </p:cNvSpPr>
          <p:nvPr>
            <p:ph type="dt" idx="1"/>
          </p:nvPr>
        </p:nvSpPr>
        <p:spPr/>
        <p:txBody>
          <a:bodyPr/>
          <a:lstStyle/>
          <a:p>
            <a:fld id="{A93BC2A0-2414-4189-9CBD-9ABC358E9B5B}" type="datetime1">
              <a:rPr lang="en-US" smtClean="0"/>
              <a:t>1/29/2026</a:t>
            </a:fld>
            <a:endParaRPr lang="en-US" dirty="0"/>
          </a:p>
        </p:txBody>
      </p:sp>
      <p:sp>
        <p:nvSpPr>
          <p:cNvPr id="6" name="Footer Placeholder 5">
            <a:extLst>
              <a:ext uri="{FF2B5EF4-FFF2-40B4-BE49-F238E27FC236}">
                <a16:creationId xmlns:a16="http://schemas.microsoft.com/office/drawing/2014/main" id="{1CC137A6-BD61-69E9-62B4-C93B9780653B}"/>
              </a:ext>
            </a:extLst>
          </p:cNvPr>
          <p:cNvSpPr>
            <a:spLocks noGrp="1"/>
          </p:cNvSpPr>
          <p:nvPr>
            <p:ph type="ftr" sz="quarter" idx="4"/>
          </p:nvPr>
        </p:nvSpPr>
        <p:spPr/>
        <p:txBody>
          <a:bodyPr/>
          <a:lstStyle/>
          <a:p>
            <a:pPr algn="r"/>
            <a:r>
              <a:rPr lang="en-US"/>
              <a:t>Lit Code XX/XX</a:t>
            </a:r>
            <a:endParaRPr lang="en-US" dirty="0"/>
          </a:p>
        </p:txBody>
      </p:sp>
      <p:sp>
        <p:nvSpPr>
          <p:cNvPr id="7" name="Slide Number Placeholder 6">
            <a:extLst>
              <a:ext uri="{FF2B5EF4-FFF2-40B4-BE49-F238E27FC236}">
                <a16:creationId xmlns:a16="http://schemas.microsoft.com/office/drawing/2014/main" id="{0AA26075-0825-108A-771E-4A13A98FE71E}"/>
              </a:ext>
            </a:extLst>
          </p:cNvPr>
          <p:cNvSpPr>
            <a:spLocks noGrp="1"/>
          </p:cNvSpPr>
          <p:nvPr>
            <p:ph type="sldNum" sz="quarter" idx="5"/>
          </p:nvPr>
        </p:nvSpPr>
        <p:spPr/>
        <p:txBody>
          <a:bodyPr/>
          <a:lstStyle/>
          <a:p>
            <a:fld id="{4FBD5869-E701-44DB-B9C5-C7F7FB528C06}" type="slidenum">
              <a:rPr lang="en-US" smtClean="0"/>
              <a:pPr/>
              <a:t>7</a:t>
            </a:fld>
            <a:endParaRPr lang="en-US" dirty="0"/>
          </a:p>
        </p:txBody>
      </p:sp>
    </p:spTree>
    <p:extLst>
      <p:ext uri="{BB962C8B-B14F-4D97-AF65-F5344CB8AC3E}">
        <p14:creationId xmlns:p14="http://schemas.microsoft.com/office/powerpoint/2010/main" val="1934170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b="0" i="0" kern="1200" dirty="0">
                <a:solidFill>
                  <a:schemeClr val="tx1"/>
                </a:solidFill>
                <a:effectLst/>
                <a:latin typeface="Arial" panose="020B0604020202020204" pitchFamily="34" charset="0"/>
                <a:ea typeface="+mn-ea"/>
                <a:cs typeface="Arial" panose="020B0604020202020204" pitchFamily="34" charset="0"/>
              </a:rPr>
              <a:t>Markets move up and down — that’s normal.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b="0" i="0" kern="1200" dirty="0">
                <a:solidFill>
                  <a:schemeClr val="tx1"/>
                </a:solidFill>
                <a:effectLst/>
                <a:latin typeface="Arial" panose="020B0604020202020204" pitchFamily="34" charset="0"/>
                <a:ea typeface="+mn-ea"/>
                <a:cs typeface="Arial" panose="020B0604020202020204" pitchFamily="34" charset="0"/>
              </a:rPr>
              <a:t>But owning individual stocks allows direct indexing to look for chances to turn temporary drops into potential tax savings, which may help improve your after‑tax returns over time.</a:t>
            </a:r>
          </a:p>
          <a:p>
            <a:pPr marL="171450" indent="-171450">
              <a:buFont typeface="Arial" panose="020B0604020202020204" pitchFamily="34" charset="0"/>
              <a:buChar char="•"/>
            </a:pPr>
            <a:endParaRPr lang="en-US" sz="1200" b="0" i="0" kern="1200" dirty="0">
              <a:solidFill>
                <a:schemeClr val="tx1"/>
              </a:solidFill>
              <a:effectLst/>
              <a:latin typeface="Arial" panose="020B0604020202020204" pitchFamily="34" charset="0"/>
              <a:ea typeface="+mn-ea"/>
              <a:cs typeface="Arial" panose="020B0604020202020204" pitchFamily="34" charset="0"/>
            </a:endParaRPr>
          </a:p>
        </p:txBody>
      </p:sp>
      <p:sp>
        <p:nvSpPr>
          <p:cNvPr id="4" name="Header Placeholder 3"/>
          <p:cNvSpPr>
            <a:spLocks noGrp="1"/>
          </p:cNvSpPr>
          <p:nvPr>
            <p:ph type="hdr" sz="quarter"/>
          </p:nvPr>
        </p:nvSpPr>
        <p:spPr/>
        <p:txBody>
          <a:bodyPr/>
          <a:lstStyle/>
          <a:p>
            <a:r>
              <a:rPr lang="en-US" dirty="0"/>
              <a:t>Presentation Title</a:t>
            </a:r>
          </a:p>
        </p:txBody>
      </p:sp>
      <p:sp>
        <p:nvSpPr>
          <p:cNvPr id="5" name="Date Placeholder 4"/>
          <p:cNvSpPr>
            <a:spLocks noGrp="1"/>
          </p:cNvSpPr>
          <p:nvPr>
            <p:ph type="dt" idx="1"/>
          </p:nvPr>
        </p:nvSpPr>
        <p:spPr/>
        <p:txBody>
          <a:bodyPr/>
          <a:lstStyle/>
          <a:p>
            <a:fld id="{46F970D5-8B3A-4B6D-BA4D-AC42F05181C7}" type="datetime1">
              <a:rPr lang="en-US" smtClean="0"/>
              <a:t>1/29/2026</a:t>
            </a:fld>
            <a:endParaRPr lang="en-US" dirty="0"/>
          </a:p>
        </p:txBody>
      </p:sp>
      <p:sp>
        <p:nvSpPr>
          <p:cNvPr id="6" name="Footer Placeholder 5"/>
          <p:cNvSpPr>
            <a:spLocks noGrp="1"/>
          </p:cNvSpPr>
          <p:nvPr>
            <p:ph type="ftr" sz="quarter" idx="4"/>
          </p:nvPr>
        </p:nvSpPr>
        <p:spPr/>
        <p:txBody>
          <a:bodyPr/>
          <a:lstStyle/>
          <a:p>
            <a:pPr algn="r"/>
            <a:r>
              <a:rPr lang="en-US" dirty="0"/>
              <a:t>Lit Code XX/XX</a:t>
            </a:r>
          </a:p>
        </p:txBody>
      </p:sp>
      <p:sp>
        <p:nvSpPr>
          <p:cNvPr id="7" name="Slide Number Placeholder 6"/>
          <p:cNvSpPr>
            <a:spLocks noGrp="1"/>
          </p:cNvSpPr>
          <p:nvPr>
            <p:ph type="sldNum" sz="quarter" idx="5"/>
          </p:nvPr>
        </p:nvSpPr>
        <p:spPr/>
        <p:txBody>
          <a:bodyPr/>
          <a:lstStyle/>
          <a:p>
            <a:fld id="{4FBD5869-E701-44DB-B9C5-C7F7FB528C06}" type="slidenum">
              <a:rPr lang="en-US" smtClean="0"/>
              <a:pPr/>
              <a:t>8</a:t>
            </a:fld>
            <a:endParaRPr lang="en-US" dirty="0"/>
          </a:p>
        </p:txBody>
      </p:sp>
    </p:spTree>
    <p:extLst>
      <p:ext uri="{BB962C8B-B14F-4D97-AF65-F5344CB8AC3E}">
        <p14:creationId xmlns:p14="http://schemas.microsoft.com/office/powerpoint/2010/main" val="32878886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b="0" i="0" kern="1200" dirty="0">
                <a:solidFill>
                  <a:schemeClr val="tx1"/>
                </a:solidFill>
                <a:effectLst/>
                <a:latin typeface="Arial" panose="020B0604020202020204" pitchFamily="34" charset="0"/>
                <a:ea typeface="+mn-ea"/>
                <a:cs typeface="Arial" panose="020B0604020202020204" pitchFamily="34" charset="0"/>
              </a:rPr>
              <a:t>Mutual funds and ETFs are easy and convenient, but they pool all investors together.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b="0" i="0" kern="1200" dirty="0">
                <a:solidFill>
                  <a:schemeClr val="tx1"/>
                </a:solidFill>
                <a:effectLst/>
                <a:latin typeface="Arial" panose="020B0604020202020204" pitchFamily="34" charset="0"/>
                <a:ea typeface="+mn-ea"/>
                <a:cs typeface="Arial" panose="020B0604020202020204" pitchFamily="34" charset="0"/>
              </a:rPr>
              <a:t>With direct indexing, </a:t>
            </a:r>
            <a:r>
              <a:rPr lang="en-US" sz="1200" b="0" i="1" kern="1200" dirty="0">
                <a:solidFill>
                  <a:schemeClr val="tx1"/>
                </a:solidFill>
                <a:effectLst/>
                <a:latin typeface="Arial" panose="020B0604020202020204" pitchFamily="34" charset="0"/>
                <a:ea typeface="+mn-ea"/>
                <a:cs typeface="Arial" panose="020B0604020202020204" pitchFamily="34" charset="0"/>
              </a:rPr>
              <a:t>you</a:t>
            </a:r>
            <a:r>
              <a:rPr lang="en-US" sz="1200" b="0" i="0" kern="1200" dirty="0">
                <a:solidFill>
                  <a:schemeClr val="tx1"/>
                </a:solidFill>
                <a:effectLst/>
                <a:latin typeface="Arial" panose="020B0604020202020204" pitchFamily="34" charset="0"/>
                <a:ea typeface="+mn-ea"/>
                <a:cs typeface="Arial" panose="020B0604020202020204" pitchFamily="34" charset="0"/>
              </a:rPr>
              <a:t> directly own individual stocks. That ownership gives you more flexibility to personalize your portfolio and potentially benefit from tax‑loss harvesting.</a:t>
            </a:r>
          </a:p>
          <a:p>
            <a:pPr marL="171450" indent="-171450">
              <a:buFont typeface="Arial" panose="020B0604020202020204" pitchFamily="34" charset="0"/>
              <a:buChar char="•"/>
            </a:pPr>
            <a:r>
              <a:rPr lang="en-US" sz="1200" b="0" i="0" kern="1200" dirty="0">
                <a:solidFill>
                  <a:schemeClr val="tx1"/>
                </a:solidFill>
                <a:effectLst/>
                <a:latin typeface="Arial" panose="020B0604020202020204" pitchFamily="34" charset="0"/>
                <a:ea typeface="+mn-ea"/>
                <a:cs typeface="Arial" panose="020B0604020202020204" pitchFamily="34" charset="0"/>
              </a:rPr>
              <a:t>Owning the individual securities allows you to potentially take advantage of tax losses to offset gains. </a:t>
            </a:r>
          </a:p>
          <a:p>
            <a:pPr marL="171450" indent="-171450">
              <a:buFont typeface="Arial" panose="020B0604020202020204" pitchFamily="34" charset="0"/>
              <a:buChar char="•"/>
            </a:pPr>
            <a:r>
              <a:rPr lang="en-US" sz="1200" b="0" i="0" kern="1200" dirty="0">
                <a:solidFill>
                  <a:schemeClr val="tx1"/>
                </a:solidFill>
                <a:effectLst/>
                <a:latin typeface="Arial" panose="020B0604020202020204" pitchFamily="34" charset="0"/>
                <a:ea typeface="+mn-ea"/>
                <a:cs typeface="Arial" panose="020B0604020202020204" pitchFamily="34" charset="0"/>
              </a:rPr>
              <a:t>So how does that structurally work?  Let’s say it’s an S&amp;P 500 product – you are not necessarily owning 500 stocks but rather anywhere from 280 to 300 individual securities across that year. </a:t>
            </a:r>
          </a:p>
          <a:p>
            <a:pPr marL="171450" indent="-171450">
              <a:buFont typeface="Arial" panose="020B0604020202020204" pitchFamily="34" charset="0"/>
              <a:buChar char="•"/>
            </a:pPr>
            <a:r>
              <a:rPr lang="en-US" sz="1200" b="0" i="0" kern="1200" dirty="0">
                <a:solidFill>
                  <a:schemeClr val="tx1"/>
                </a:solidFill>
                <a:effectLst/>
                <a:latin typeface="Arial" panose="020B0604020202020204" pitchFamily="34" charset="0"/>
                <a:ea typeface="+mn-ea"/>
                <a:cs typeface="Arial" panose="020B0604020202020204" pitchFamily="34" charset="0"/>
              </a:rPr>
              <a:t>You can create an efficient tracking error to the S&amp;P 500 with a basket of about 300 stocks and give yourself the flexibility for tax loss harvesting when any of those stocks are down throughout the year (since as we said earlier, about 35% across the board are down at some point in any given year) to potentially enhance the overall return profile.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sz="1200" b="0" i="0" kern="1200" dirty="0">
              <a:solidFill>
                <a:schemeClr val="tx1"/>
              </a:solidFill>
              <a:effectLst/>
              <a:latin typeface="Arial" panose="020B0604020202020204" pitchFamily="34" charset="0"/>
              <a:ea typeface="+mn-ea"/>
              <a:cs typeface="Arial" panose="020B0604020202020204" pitchFamily="34" charset="0"/>
            </a:endParaRPr>
          </a:p>
        </p:txBody>
      </p:sp>
      <p:sp>
        <p:nvSpPr>
          <p:cNvPr id="4" name="Header Placeholder 3"/>
          <p:cNvSpPr>
            <a:spLocks noGrp="1"/>
          </p:cNvSpPr>
          <p:nvPr>
            <p:ph type="hdr" sz="quarter"/>
          </p:nvPr>
        </p:nvSpPr>
        <p:spPr/>
        <p:txBody>
          <a:bodyPr/>
          <a:lstStyle/>
          <a:p>
            <a:r>
              <a:rPr lang="en-US"/>
              <a:t>Presentation Title</a:t>
            </a:r>
            <a:endParaRPr lang="en-US" dirty="0"/>
          </a:p>
        </p:txBody>
      </p:sp>
      <p:sp>
        <p:nvSpPr>
          <p:cNvPr id="5" name="Date Placeholder 4"/>
          <p:cNvSpPr>
            <a:spLocks noGrp="1"/>
          </p:cNvSpPr>
          <p:nvPr>
            <p:ph type="dt" idx="1"/>
          </p:nvPr>
        </p:nvSpPr>
        <p:spPr/>
        <p:txBody>
          <a:bodyPr/>
          <a:lstStyle/>
          <a:p>
            <a:fld id="{A93BC2A0-2414-4189-9CBD-9ABC358E9B5B}" type="datetime1">
              <a:rPr lang="en-US" smtClean="0"/>
              <a:t>1/29/2026</a:t>
            </a:fld>
            <a:endParaRPr lang="en-US" dirty="0"/>
          </a:p>
        </p:txBody>
      </p:sp>
      <p:sp>
        <p:nvSpPr>
          <p:cNvPr id="6" name="Footer Placeholder 5"/>
          <p:cNvSpPr>
            <a:spLocks noGrp="1"/>
          </p:cNvSpPr>
          <p:nvPr>
            <p:ph type="ftr" sz="quarter" idx="4"/>
          </p:nvPr>
        </p:nvSpPr>
        <p:spPr/>
        <p:txBody>
          <a:bodyPr/>
          <a:lstStyle/>
          <a:p>
            <a:pPr algn="r"/>
            <a:r>
              <a:rPr lang="en-US"/>
              <a:t>Lit Code XX/XX</a:t>
            </a:r>
            <a:endParaRPr lang="en-US" dirty="0"/>
          </a:p>
        </p:txBody>
      </p:sp>
      <p:sp>
        <p:nvSpPr>
          <p:cNvPr id="7" name="Slide Number Placeholder 6"/>
          <p:cNvSpPr>
            <a:spLocks noGrp="1"/>
          </p:cNvSpPr>
          <p:nvPr>
            <p:ph type="sldNum" sz="quarter" idx="5"/>
          </p:nvPr>
        </p:nvSpPr>
        <p:spPr/>
        <p:txBody>
          <a:bodyPr/>
          <a:lstStyle/>
          <a:p>
            <a:fld id="{4FBD5869-E701-44DB-B9C5-C7F7FB528C06}" type="slidenum">
              <a:rPr lang="en-US" smtClean="0"/>
              <a:pPr/>
              <a:t>9</a:t>
            </a:fld>
            <a:endParaRPr lang="en-US" dirty="0"/>
          </a:p>
        </p:txBody>
      </p:sp>
    </p:spTree>
    <p:extLst>
      <p:ext uri="{BB962C8B-B14F-4D97-AF65-F5344CB8AC3E}">
        <p14:creationId xmlns:p14="http://schemas.microsoft.com/office/powerpoint/2010/main" val="16064586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20.svg"/></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blue gradient)">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581BD1BF-9B61-49F9-F69A-E7DE0A43C4C0}"/>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0" y="0"/>
            <a:ext cx="12188826" cy="6858154"/>
          </a:xfrm>
          <a:prstGeom prst="rect">
            <a:avLst/>
          </a:prstGeom>
        </p:spPr>
      </p:pic>
      <p:pic>
        <p:nvPicPr>
          <p:cNvPr id="11" name="Picture 10" descr="Franklin Templeton logo">
            <a:extLst>
              <a:ext uri="{FF2B5EF4-FFF2-40B4-BE49-F238E27FC236}">
                <a16:creationId xmlns:a16="http://schemas.microsoft.com/office/drawing/2014/main" id="{0D284485-DD4E-DDAE-21DB-1E9A833C3CDC}"/>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185890" y="182882"/>
            <a:ext cx="2648882" cy="977047"/>
          </a:xfrm>
          <a:prstGeom prst="rect">
            <a:avLst/>
          </a:prstGeom>
          <a:noFill/>
          <a:ln w="15875">
            <a:noFill/>
            <a:round/>
          </a:ln>
        </p:spPr>
      </p:pic>
      <p:sp>
        <p:nvSpPr>
          <p:cNvPr id="18" name="Text Placeholder 17">
            <a:extLst>
              <a:ext uri="{FF2B5EF4-FFF2-40B4-BE49-F238E27FC236}">
                <a16:creationId xmlns:a16="http://schemas.microsoft.com/office/drawing/2014/main" id="{BEC07052-D93A-1151-CF91-D3DD17DD3EB9}"/>
              </a:ext>
            </a:extLst>
          </p:cNvPr>
          <p:cNvSpPr>
            <a:spLocks noGrp="1"/>
          </p:cNvSpPr>
          <p:nvPr>
            <p:ph type="body" sz="quarter" idx="36" hasCustomPrompt="1"/>
          </p:nvPr>
        </p:nvSpPr>
        <p:spPr>
          <a:xfrm>
            <a:off x="7999201" y="457203"/>
            <a:ext cx="3733199" cy="410399"/>
          </a:xfrm>
        </p:spPr>
        <p:txBody>
          <a:bodyPr>
            <a:spAutoFit/>
          </a:bodyPr>
          <a:lstStyle>
            <a:lvl1pPr algn="r">
              <a:spcAft>
                <a:spcPts val="0"/>
              </a:spcAft>
              <a:defRPr sz="1400" b="1" i="0">
                <a:solidFill>
                  <a:schemeClr val="bg1"/>
                </a:solidFill>
                <a:latin typeface="Century Gothic" panose="020B0502020202020204" pitchFamily="34" charset="0"/>
              </a:defRPr>
            </a:lvl1pPr>
            <a:lvl2pPr algn="r">
              <a:spcAft>
                <a:spcPts val="0"/>
              </a:spcAft>
              <a:defRPr sz="1200" b="0" i="0">
                <a:solidFill>
                  <a:schemeClr val="bg1"/>
                </a:solidFill>
                <a:latin typeface="Century Gothic" panose="020B0502020202020204" pitchFamily="34" charset="0"/>
              </a:defRPr>
            </a:lvl2pPr>
            <a:lvl3pPr algn="r">
              <a:defRPr>
                <a:solidFill>
                  <a:schemeClr val="bg1"/>
                </a:solidFill>
              </a:defRPr>
            </a:lvl3pPr>
            <a:lvl4pPr algn="r">
              <a:defRPr>
                <a:solidFill>
                  <a:schemeClr val="bg1"/>
                </a:solidFill>
              </a:defRPr>
            </a:lvl4pPr>
            <a:lvl5pPr algn="r">
              <a:defRPr>
                <a:solidFill>
                  <a:schemeClr val="bg1"/>
                </a:solidFill>
              </a:defRPr>
            </a:lvl5pPr>
          </a:lstStyle>
          <a:p>
            <a:pPr lvl="0"/>
            <a:r>
              <a:rPr lang="en-US"/>
              <a:t>Click to add Business Group Name</a:t>
            </a:r>
          </a:p>
          <a:p>
            <a:pPr lvl="1"/>
            <a:r>
              <a:rPr lang="en-US"/>
              <a:t>Second level (Delete text box if not applicable)</a:t>
            </a:r>
          </a:p>
        </p:txBody>
      </p:sp>
      <p:sp>
        <p:nvSpPr>
          <p:cNvPr id="14" name="Title 3">
            <a:extLst>
              <a:ext uri="{FF2B5EF4-FFF2-40B4-BE49-F238E27FC236}">
                <a16:creationId xmlns:a16="http://schemas.microsoft.com/office/drawing/2014/main" id="{C239D405-C82D-36AE-67AA-CB0C6C635A73}"/>
              </a:ext>
            </a:extLst>
          </p:cNvPr>
          <p:cNvSpPr>
            <a:spLocks noGrp="1"/>
          </p:cNvSpPr>
          <p:nvPr>
            <p:ph type="title" hasCustomPrompt="1"/>
          </p:nvPr>
        </p:nvSpPr>
        <p:spPr>
          <a:xfrm>
            <a:off x="457200" y="2029970"/>
            <a:ext cx="9752400" cy="1288865"/>
          </a:xfrm>
        </p:spPr>
        <p:txBody>
          <a:bodyPr bIns="108000"/>
          <a:lstStyle>
            <a:lvl1pPr>
              <a:lnSpc>
                <a:spcPts val="4599"/>
              </a:lnSpc>
              <a:defRPr sz="4199" b="1" i="0">
                <a:solidFill>
                  <a:schemeClr val="bg1"/>
                </a:solidFill>
                <a:latin typeface="Century Gothic" panose="020B0502020202020204" pitchFamily="34" charset="0"/>
              </a:defRPr>
            </a:lvl1pPr>
          </a:lstStyle>
          <a:p>
            <a:r>
              <a:rPr lang="en-US"/>
              <a:t>Click to edit </a:t>
            </a:r>
            <a:br>
              <a:rPr lang="en-US"/>
            </a:br>
            <a:r>
              <a:rPr lang="en-US"/>
              <a:t>Master title style</a:t>
            </a:r>
            <a:endParaRPr lang="en-MX"/>
          </a:p>
        </p:txBody>
      </p:sp>
      <p:sp>
        <p:nvSpPr>
          <p:cNvPr id="13" name="Subtitle 2">
            <a:extLst>
              <a:ext uri="{FF2B5EF4-FFF2-40B4-BE49-F238E27FC236}">
                <a16:creationId xmlns:a16="http://schemas.microsoft.com/office/drawing/2014/main" id="{E569E659-CC1D-B1A4-576A-8408B21685B7}"/>
              </a:ext>
            </a:extLst>
          </p:cNvPr>
          <p:cNvSpPr>
            <a:spLocks noGrp="1"/>
          </p:cNvSpPr>
          <p:nvPr>
            <p:ph type="subTitle" idx="1"/>
          </p:nvPr>
        </p:nvSpPr>
        <p:spPr>
          <a:xfrm>
            <a:off x="457200" y="3354676"/>
            <a:ext cx="9752400" cy="865672"/>
          </a:xfrm>
        </p:spPr>
        <p:txBody>
          <a:bodyPr bIns="108000" anchor="t">
            <a:noAutofit/>
          </a:bodyPr>
          <a:lstStyle>
            <a:lvl1pPr marL="0" indent="0" algn="l">
              <a:spcAft>
                <a:spcPts val="800"/>
              </a:spcAft>
              <a:buNone/>
              <a:defRPr sz="2399" b="1" i="0">
                <a:solidFill>
                  <a:schemeClr val="bg1"/>
                </a:solidFill>
                <a:latin typeface="Century Gothic" panose="020B0502020202020204" pitchFamily="34" charset="0"/>
              </a:defRPr>
            </a:lvl1pPr>
            <a:lvl2pPr marL="0" indent="0" algn="l">
              <a:spcBef>
                <a:spcPts val="300"/>
              </a:spcBef>
              <a:spcAft>
                <a:spcPts val="0"/>
              </a:spcAft>
              <a:buNone/>
              <a:defRPr sz="1600" b="0" i="0">
                <a:solidFill>
                  <a:schemeClr val="bg1"/>
                </a:solidFill>
                <a:latin typeface="Century Gothic" panose="020B0502020202020204" pitchFamily="34" charset="0"/>
              </a:defRPr>
            </a:lvl2pPr>
            <a:lvl3pPr marL="913852" indent="0" algn="ctr">
              <a:buNone/>
              <a:defRPr sz="1798"/>
            </a:lvl3pPr>
            <a:lvl4pPr marL="1370778" indent="0" algn="ctr">
              <a:buNone/>
              <a:defRPr sz="1600"/>
            </a:lvl4pPr>
            <a:lvl5pPr marL="1827703" indent="0" algn="ctr">
              <a:buNone/>
              <a:defRPr sz="1600"/>
            </a:lvl5pPr>
            <a:lvl6pPr marL="2284628" indent="0" algn="ctr">
              <a:buNone/>
              <a:defRPr sz="1600"/>
            </a:lvl6pPr>
            <a:lvl7pPr marL="2741554" indent="0" algn="ctr">
              <a:buNone/>
              <a:defRPr sz="1600"/>
            </a:lvl7pPr>
            <a:lvl8pPr marL="3198480" indent="0" algn="ctr">
              <a:buNone/>
              <a:defRPr sz="1600"/>
            </a:lvl8pPr>
            <a:lvl9pPr marL="3655406" indent="0" algn="ctr">
              <a:buNone/>
              <a:defRPr sz="1600"/>
            </a:lvl9pPr>
          </a:lstStyle>
          <a:p>
            <a:r>
              <a:rPr lang="en-US"/>
              <a:t>Click to edit Master subtitle style</a:t>
            </a:r>
          </a:p>
          <a:p>
            <a:pPr lvl="1"/>
            <a:r>
              <a:rPr lang="en-US"/>
              <a:t>Month DD, YYYY</a:t>
            </a:r>
          </a:p>
        </p:txBody>
      </p:sp>
      <p:sp>
        <p:nvSpPr>
          <p:cNvPr id="24" name="Text Placeholder 23">
            <a:extLst>
              <a:ext uri="{FF2B5EF4-FFF2-40B4-BE49-F238E27FC236}">
                <a16:creationId xmlns:a16="http://schemas.microsoft.com/office/drawing/2014/main" id="{5A4ADF1E-F226-6DB3-9465-6C80BA562548}"/>
              </a:ext>
            </a:extLst>
          </p:cNvPr>
          <p:cNvSpPr>
            <a:spLocks noGrp="1"/>
          </p:cNvSpPr>
          <p:nvPr>
            <p:ph type="body" sz="quarter" idx="37" hasCustomPrompt="1"/>
          </p:nvPr>
        </p:nvSpPr>
        <p:spPr>
          <a:xfrm>
            <a:off x="455613" y="4604400"/>
            <a:ext cx="1123200" cy="553998"/>
          </a:xfrm>
        </p:spPr>
        <p:txBody>
          <a:bodyPr>
            <a:spAutoFit/>
          </a:bodyPr>
          <a:lstStyle>
            <a:lvl1pPr>
              <a:spcAft>
                <a:spcPts val="0"/>
              </a:spcAft>
              <a:defRPr sz="1200" b="0" i="0">
                <a:solidFill>
                  <a:schemeClr val="bg1"/>
                </a:solidFill>
                <a:latin typeface="Century Gothic" panose="020B0502020202020204" pitchFamily="34" charset="0"/>
              </a:defRPr>
            </a:lvl1pPr>
            <a:lvl2pPr>
              <a:defRPr sz="1200" b="0" i="0">
                <a:solidFill>
                  <a:schemeClr val="bg1"/>
                </a:solidFill>
                <a:latin typeface="Century Gothic" panose="020B0502020202020204" pitchFamily="34" charset="0"/>
              </a:defRPr>
            </a:lvl2pPr>
            <a:lvl3pPr>
              <a:defRPr sz="1200" b="0" i="0">
                <a:solidFill>
                  <a:schemeClr val="bg1"/>
                </a:solidFill>
                <a:latin typeface="Century Gothic" panose="020B0502020202020204" pitchFamily="34" charset="0"/>
              </a:defRPr>
            </a:lvl3pPr>
            <a:lvl4pPr>
              <a:defRPr sz="1200" b="0" i="0">
                <a:solidFill>
                  <a:schemeClr val="bg1"/>
                </a:solidFill>
                <a:latin typeface="Century Gothic" panose="020B0502020202020204" pitchFamily="34" charset="0"/>
              </a:defRPr>
            </a:lvl4pPr>
            <a:lvl5pPr>
              <a:defRPr sz="1200" b="0" i="0">
                <a:solidFill>
                  <a:schemeClr val="bg1"/>
                </a:solidFill>
                <a:latin typeface="Century Gothic" panose="020B0502020202020204" pitchFamily="34" charset="0"/>
              </a:defRPr>
            </a:lvl5pPr>
          </a:lstStyle>
          <a:p>
            <a:pPr lvl="0"/>
            <a:r>
              <a:rPr lang="en-US"/>
              <a:t>Presented by:</a:t>
            </a:r>
            <a:br>
              <a:rPr lang="en-US"/>
            </a:br>
            <a:r>
              <a:rPr lang="en-US"/>
              <a:t>(Delete if not applicable)</a:t>
            </a:r>
            <a:endParaRPr lang="en-MX"/>
          </a:p>
        </p:txBody>
      </p:sp>
      <p:sp>
        <p:nvSpPr>
          <p:cNvPr id="9" name="Text Placeholder 8">
            <a:extLst>
              <a:ext uri="{FF2B5EF4-FFF2-40B4-BE49-F238E27FC236}">
                <a16:creationId xmlns:a16="http://schemas.microsoft.com/office/drawing/2014/main" id="{C076C0D1-B217-6CCF-CB3C-D3C6BE553016}"/>
              </a:ext>
            </a:extLst>
          </p:cNvPr>
          <p:cNvSpPr>
            <a:spLocks noGrp="1"/>
          </p:cNvSpPr>
          <p:nvPr>
            <p:ph type="body" sz="quarter" idx="41" hasCustomPrompt="1"/>
          </p:nvPr>
        </p:nvSpPr>
        <p:spPr>
          <a:xfrm>
            <a:off x="1720209" y="4604402"/>
            <a:ext cx="2519363" cy="817563"/>
          </a:xfrm>
        </p:spPr>
        <p:txBody>
          <a:bodyPr>
            <a:spAutoFit/>
          </a:bodyPr>
          <a:lstStyle>
            <a:lvl1pPr>
              <a:spcAft>
                <a:spcPts val="0"/>
              </a:spcAft>
              <a:defRPr sz="1200" b="1" i="0">
                <a:solidFill>
                  <a:schemeClr val="bg1"/>
                </a:solidFill>
                <a:latin typeface="Century Gothic" panose="020B0502020202020204" pitchFamily="34" charset="0"/>
              </a:defRPr>
            </a:lvl1pPr>
            <a:lvl2pPr>
              <a:spcAft>
                <a:spcPts val="0"/>
              </a:spcAft>
              <a:defRPr sz="1000" b="0" i="0">
                <a:solidFill>
                  <a:schemeClr val="bg1"/>
                </a:solidFill>
                <a:latin typeface="Century Gothic" panose="020B0502020202020204" pitchFamily="34" charset="0"/>
              </a:defRPr>
            </a:lvl2pPr>
            <a:lvl3pPr marL="0" indent="0">
              <a:spcBef>
                <a:spcPts val="0"/>
              </a:spcBef>
              <a:spcAft>
                <a:spcPts val="0"/>
              </a:spcAft>
              <a:buNone/>
              <a:defRPr sz="1000" b="0" i="0">
                <a:solidFill>
                  <a:schemeClr val="bg1"/>
                </a:solidFill>
                <a:latin typeface="Century Gothic" panose="020B0502020202020204" pitchFamily="34" charset="0"/>
              </a:defRPr>
            </a:lvl3pPr>
            <a:lvl4pPr marL="0" indent="0">
              <a:spcAft>
                <a:spcPts val="0"/>
              </a:spcAft>
              <a:buNone/>
              <a:defRPr sz="1000" b="0" i="0">
                <a:solidFill>
                  <a:schemeClr val="bg1"/>
                </a:solidFill>
                <a:latin typeface="Century Gothic" panose="020B0502020202020204" pitchFamily="34" charset="0"/>
              </a:defRPr>
            </a:lvl4pPr>
            <a:lvl5pPr marL="0" indent="0">
              <a:spcAft>
                <a:spcPts val="0"/>
              </a:spcAft>
              <a:buNone/>
              <a:defRPr sz="1000" b="0" i="0">
                <a:solidFill>
                  <a:schemeClr val="bg1"/>
                </a:solidFill>
                <a:latin typeface="Century Gothic" panose="020B0502020202020204" pitchFamily="34" charset="0"/>
              </a:defRPr>
            </a:lvl5pPr>
          </a:lstStyle>
          <a:p>
            <a:pPr lvl="0"/>
            <a:r>
              <a:rPr lang="en-US"/>
              <a:t>Name (Delete if not applicable)</a:t>
            </a:r>
          </a:p>
          <a:p>
            <a:pPr lvl="1"/>
            <a:r>
              <a:rPr lang="en-US"/>
              <a:t>Second level</a:t>
            </a:r>
          </a:p>
          <a:p>
            <a:pPr lvl="2"/>
            <a:r>
              <a:rPr lang="en-US"/>
              <a:t>Third level</a:t>
            </a:r>
          </a:p>
          <a:p>
            <a:pPr lvl="3"/>
            <a:r>
              <a:rPr lang="en-US"/>
              <a:t>Fourth level</a:t>
            </a:r>
          </a:p>
          <a:p>
            <a:pPr lvl="4"/>
            <a:r>
              <a:rPr lang="en-US"/>
              <a:t>Fifth level</a:t>
            </a:r>
            <a:endParaRPr lang="en-MX"/>
          </a:p>
        </p:txBody>
      </p:sp>
      <p:sp>
        <p:nvSpPr>
          <p:cNvPr id="10" name="Text Placeholder 8">
            <a:extLst>
              <a:ext uri="{FF2B5EF4-FFF2-40B4-BE49-F238E27FC236}">
                <a16:creationId xmlns:a16="http://schemas.microsoft.com/office/drawing/2014/main" id="{63710F89-0249-6CFE-A335-2BB32DA9B2B9}"/>
              </a:ext>
            </a:extLst>
          </p:cNvPr>
          <p:cNvSpPr>
            <a:spLocks noGrp="1"/>
          </p:cNvSpPr>
          <p:nvPr>
            <p:ph type="body" sz="quarter" idx="42" hasCustomPrompt="1"/>
          </p:nvPr>
        </p:nvSpPr>
        <p:spPr>
          <a:xfrm>
            <a:off x="4496401" y="4604402"/>
            <a:ext cx="2519363" cy="817563"/>
          </a:xfrm>
        </p:spPr>
        <p:txBody>
          <a:bodyPr>
            <a:spAutoFit/>
          </a:bodyPr>
          <a:lstStyle>
            <a:lvl1pPr>
              <a:spcAft>
                <a:spcPts val="0"/>
              </a:spcAft>
              <a:defRPr sz="1200" b="1" i="0">
                <a:solidFill>
                  <a:schemeClr val="bg1"/>
                </a:solidFill>
                <a:latin typeface="Century Gothic" panose="020B0502020202020204" pitchFamily="34" charset="0"/>
              </a:defRPr>
            </a:lvl1pPr>
            <a:lvl2pPr>
              <a:spcAft>
                <a:spcPts val="0"/>
              </a:spcAft>
              <a:defRPr sz="1000" b="0" i="0">
                <a:solidFill>
                  <a:schemeClr val="bg1"/>
                </a:solidFill>
                <a:latin typeface="Century Gothic" panose="020B0502020202020204" pitchFamily="34" charset="0"/>
              </a:defRPr>
            </a:lvl2pPr>
            <a:lvl3pPr marL="0" indent="0">
              <a:spcBef>
                <a:spcPts val="0"/>
              </a:spcBef>
              <a:spcAft>
                <a:spcPts val="0"/>
              </a:spcAft>
              <a:buNone/>
              <a:defRPr sz="1000" b="0" i="0">
                <a:solidFill>
                  <a:schemeClr val="bg1"/>
                </a:solidFill>
                <a:latin typeface="Century Gothic" panose="020B0502020202020204" pitchFamily="34" charset="0"/>
              </a:defRPr>
            </a:lvl3pPr>
            <a:lvl4pPr marL="0" indent="0">
              <a:spcAft>
                <a:spcPts val="0"/>
              </a:spcAft>
              <a:buNone/>
              <a:defRPr sz="1000" b="0" i="0">
                <a:solidFill>
                  <a:schemeClr val="bg1"/>
                </a:solidFill>
                <a:latin typeface="Century Gothic" panose="020B0502020202020204" pitchFamily="34" charset="0"/>
              </a:defRPr>
            </a:lvl4pPr>
            <a:lvl5pPr marL="0" indent="0">
              <a:spcAft>
                <a:spcPts val="0"/>
              </a:spcAft>
              <a:buNone/>
              <a:defRPr sz="1000" b="0" i="0">
                <a:solidFill>
                  <a:schemeClr val="bg1"/>
                </a:solidFill>
                <a:latin typeface="Century Gothic" panose="020B0502020202020204" pitchFamily="34" charset="0"/>
              </a:defRPr>
            </a:lvl5pPr>
          </a:lstStyle>
          <a:p>
            <a:pPr lvl="0"/>
            <a:r>
              <a:rPr lang="en-US"/>
              <a:t>Name (Delete if not applicable)</a:t>
            </a:r>
          </a:p>
          <a:p>
            <a:pPr lvl="1"/>
            <a:r>
              <a:rPr lang="en-US"/>
              <a:t>Second level</a:t>
            </a:r>
          </a:p>
          <a:p>
            <a:pPr lvl="2"/>
            <a:r>
              <a:rPr lang="en-US"/>
              <a:t>Third level</a:t>
            </a:r>
          </a:p>
          <a:p>
            <a:pPr lvl="3"/>
            <a:r>
              <a:rPr lang="en-US"/>
              <a:t>Fourth level</a:t>
            </a:r>
          </a:p>
          <a:p>
            <a:pPr lvl="4"/>
            <a:r>
              <a:rPr lang="en-US"/>
              <a:t>Fifth level</a:t>
            </a:r>
            <a:endParaRPr lang="en-MX"/>
          </a:p>
        </p:txBody>
      </p:sp>
      <p:sp>
        <p:nvSpPr>
          <p:cNvPr id="12" name="Text Placeholder 8">
            <a:extLst>
              <a:ext uri="{FF2B5EF4-FFF2-40B4-BE49-F238E27FC236}">
                <a16:creationId xmlns:a16="http://schemas.microsoft.com/office/drawing/2014/main" id="{C3B27707-7129-3961-F2C5-E59C4F008D21}"/>
              </a:ext>
            </a:extLst>
          </p:cNvPr>
          <p:cNvSpPr>
            <a:spLocks noGrp="1"/>
          </p:cNvSpPr>
          <p:nvPr>
            <p:ph type="body" sz="quarter" idx="43" hasCustomPrompt="1"/>
          </p:nvPr>
        </p:nvSpPr>
        <p:spPr>
          <a:xfrm>
            <a:off x="7290001" y="4604402"/>
            <a:ext cx="2519363" cy="817563"/>
          </a:xfrm>
        </p:spPr>
        <p:txBody>
          <a:bodyPr>
            <a:spAutoFit/>
          </a:bodyPr>
          <a:lstStyle>
            <a:lvl1pPr>
              <a:spcAft>
                <a:spcPts val="0"/>
              </a:spcAft>
              <a:defRPr sz="1200" b="1" i="0">
                <a:solidFill>
                  <a:schemeClr val="bg1"/>
                </a:solidFill>
                <a:latin typeface="Century Gothic" panose="020B0502020202020204" pitchFamily="34" charset="0"/>
              </a:defRPr>
            </a:lvl1pPr>
            <a:lvl2pPr>
              <a:spcAft>
                <a:spcPts val="0"/>
              </a:spcAft>
              <a:defRPr sz="1000" b="0" i="0">
                <a:solidFill>
                  <a:schemeClr val="bg1"/>
                </a:solidFill>
                <a:latin typeface="Century Gothic" panose="020B0502020202020204" pitchFamily="34" charset="0"/>
              </a:defRPr>
            </a:lvl2pPr>
            <a:lvl3pPr marL="0" indent="0">
              <a:spcBef>
                <a:spcPts val="0"/>
              </a:spcBef>
              <a:spcAft>
                <a:spcPts val="0"/>
              </a:spcAft>
              <a:buNone/>
              <a:defRPr sz="1000" b="0" i="0">
                <a:solidFill>
                  <a:schemeClr val="bg1"/>
                </a:solidFill>
                <a:latin typeface="Century Gothic" panose="020B0502020202020204" pitchFamily="34" charset="0"/>
              </a:defRPr>
            </a:lvl3pPr>
            <a:lvl4pPr marL="0" indent="0">
              <a:spcAft>
                <a:spcPts val="0"/>
              </a:spcAft>
              <a:buNone/>
              <a:defRPr sz="1000" b="0" i="0">
                <a:solidFill>
                  <a:schemeClr val="bg1"/>
                </a:solidFill>
                <a:latin typeface="Century Gothic" panose="020B0502020202020204" pitchFamily="34" charset="0"/>
              </a:defRPr>
            </a:lvl4pPr>
            <a:lvl5pPr marL="0" indent="0">
              <a:spcAft>
                <a:spcPts val="0"/>
              </a:spcAft>
              <a:buNone/>
              <a:defRPr sz="1000" b="0" i="0">
                <a:solidFill>
                  <a:schemeClr val="bg1"/>
                </a:solidFill>
                <a:latin typeface="Century Gothic" panose="020B0502020202020204" pitchFamily="34" charset="0"/>
              </a:defRPr>
            </a:lvl5pPr>
          </a:lstStyle>
          <a:p>
            <a:pPr lvl="0"/>
            <a:r>
              <a:rPr lang="en-US"/>
              <a:t>Name (Delete if not applicable)</a:t>
            </a:r>
          </a:p>
          <a:p>
            <a:pPr lvl="1"/>
            <a:r>
              <a:rPr lang="en-US"/>
              <a:t>Second level</a:t>
            </a:r>
          </a:p>
          <a:p>
            <a:pPr lvl="2"/>
            <a:r>
              <a:rPr lang="en-US"/>
              <a:t>Third level</a:t>
            </a:r>
          </a:p>
          <a:p>
            <a:pPr lvl="3"/>
            <a:r>
              <a:rPr lang="en-US"/>
              <a:t>Fourth level</a:t>
            </a:r>
          </a:p>
          <a:p>
            <a:pPr lvl="4"/>
            <a:r>
              <a:rPr lang="en-US"/>
              <a:t>Fifth level</a:t>
            </a:r>
            <a:endParaRPr lang="en-MX"/>
          </a:p>
        </p:txBody>
      </p:sp>
      <p:sp>
        <p:nvSpPr>
          <p:cNvPr id="30" name="Text Placeholder 3">
            <a:extLst>
              <a:ext uri="{FF2B5EF4-FFF2-40B4-BE49-F238E27FC236}">
                <a16:creationId xmlns:a16="http://schemas.microsoft.com/office/drawing/2014/main" id="{257DAEB7-A1E7-F6F8-ABD2-BDC3AA69406D}"/>
              </a:ext>
            </a:extLst>
          </p:cNvPr>
          <p:cNvSpPr>
            <a:spLocks noGrp="1"/>
          </p:cNvSpPr>
          <p:nvPr>
            <p:ph type="body" sz="quarter" idx="26" hasCustomPrompt="1"/>
          </p:nvPr>
        </p:nvSpPr>
        <p:spPr>
          <a:xfrm>
            <a:off x="457201" y="6300000"/>
            <a:ext cx="11274425" cy="153888"/>
          </a:xfrm>
          <a:prstGeom prst="rect">
            <a:avLst/>
          </a:prstGeom>
        </p:spPr>
        <p:txBody>
          <a:bodyPr wrap="square" lIns="0" tIns="0" rIns="0" bIns="0" anchor="b" anchorCtr="0">
            <a:spAutoFit/>
          </a:bodyPr>
          <a:lstStyle>
            <a:lvl1pPr marL="0" indent="0">
              <a:lnSpc>
                <a:spcPct val="100000"/>
              </a:lnSpc>
              <a:spcBef>
                <a:spcPts val="0"/>
              </a:spcBef>
              <a:spcAft>
                <a:spcPts val="200"/>
              </a:spcAft>
              <a:buNone/>
              <a:defRPr sz="1000" b="0" i="0">
                <a:solidFill>
                  <a:schemeClr val="bg1"/>
                </a:solidFill>
                <a:latin typeface="Arial Narrow" panose="020B0606020202030204" pitchFamily="34" charset="0"/>
                <a:cs typeface="Arial" panose="020B0604020202020204" pitchFamily="34" charset="0"/>
              </a:defRPr>
            </a:lvl1pPr>
            <a:lvl2pPr marL="0" indent="0">
              <a:lnSpc>
                <a:spcPts val="1466"/>
              </a:lnSpc>
              <a:spcBef>
                <a:spcPts val="0"/>
              </a:spcBef>
              <a:spcAft>
                <a:spcPts val="200"/>
              </a:spcAft>
              <a:buNone/>
              <a:defRPr sz="1333">
                <a:latin typeface="Arial" panose="020B0604020202020204" pitchFamily="34" charset="0"/>
                <a:cs typeface="Arial" panose="020B0604020202020204" pitchFamily="34" charset="0"/>
              </a:defRPr>
            </a:lvl2pPr>
            <a:lvl3pPr marL="0" indent="0">
              <a:lnSpc>
                <a:spcPts val="1466"/>
              </a:lnSpc>
              <a:spcBef>
                <a:spcPts val="0"/>
              </a:spcBef>
              <a:spcAft>
                <a:spcPts val="200"/>
              </a:spcAft>
              <a:buNone/>
              <a:defRPr sz="1600" i="1" baseline="0">
                <a:latin typeface="Arial" panose="020B0604020202020204" pitchFamily="34" charset="0"/>
                <a:cs typeface="Arial" panose="020B0604020202020204" pitchFamily="34" charset="0"/>
              </a:defRPr>
            </a:lvl3pPr>
            <a:lvl4pPr marL="0" indent="0">
              <a:lnSpc>
                <a:spcPts val="1732"/>
              </a:lnSpc>
              <a:spcBef>
                <a:spcPts val="0"/>
              </a:spcBef>
              <a:spcAft>
                <a:spcPts val="400"/>
              </a:spcAft>
              <a:buNone/>
              <a:defRPr sz="1333">
                <a:latin typeface="Arial Narrow" panose="020B0606020202030204" pitchFamily="34" charset="0"/>
              </a:defRPr>
            </a:lvl4pPr>
            <a:lvl5pPr marL="0" indent="0">
              <a:lnSpc>
                <a:spcPts val="1732"/>
              </a:lnSpc>
              <a:spcBef>
                <a:spcPts val="0"/>
              </a:spcBef>
              <a:spcAft>
                <a:spcPts val="400"/>
              </a:spcAft>
              <a:buNone/>
              <a:defRPr sz="1333">
                <a:latin typeface="Arial Narrow" panose="020B0606020202030204" pitchFamily="34" charset="0"/>
              </a:defRPr>
            </a:lvl5pPr>
          </a:lstStyle>
          <a:p>
            <a:pPr lvl="0"/>
            <a:r>
              <a:rPr lang="en-US"/>
              <a:t>Caveats</a:t>
            </a:r>
          </a:p>
        </p:txBody>
      </p:sp>
    </p:spTree>
    <p:extLst>
      <p:ext uri="{BB962C8B-B14F-4D97-AF65-F5344CB8AC3E}">
        <p14:creationId xmlns:p14="http://schemas.microsoft.com/office/powerpoint/2010/main" val="1916571131"/>
      </p:ext>
    </p:extLst>
  </p:cSld>
  <p:clrMapOvr>
    <a:masterClrMapping/>
  </p:clrMapOvr>
  <p:extLst>
    <p:ext uri="{DCECCB84-F9BA-43D5-87BE-67443E8EF086}">
      <p15:sldGuideLst xmlns:p15="http://schemas.microsoft.com/office/powerpoint/2012/main">
        <p15:guide id="5" orient="horz" pos="1275">
          <p15:clr>
            <a:srgbClr val="FBAE40"/>
          </p15:clr>
        </p15:guide>
        <p15:guide id="7" orient="horz" pos="293">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break (printer friendl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905589-87B6-1F8A-2251-AEACF21FC96B}"/>
              </a:ext>
              <a:ext uri="{C183D7F6-B498-43B3-948B-1728B52AA6E4}">
                <adec:decorative xmlns:adec="http://schemas.microsoft.com/office/drawing/2017/decorative" val="1"/>
              </a:ext>
            </a:extLst>
          </p:cNvPr>
          <p:cNvSpPr/>
          <p:nvPr userDrawn="1"/>
        </p:nvSpPr>
        <p:spPr>
          <a:xfrm>
            <a:off x="0" y="0"/>
            <a:ext cx="273050" cy="6858000"/>
          </a:xfrm>
          <a:prstGeom prst="rect">
            <a:avLst/>
          </a:prstGeom>
          <a:gradFill>
            <a:gsLst>
              <a:gs pos="63000">
                <a:srgbClr val="1446E1"/>
              </a:gs>
              <a:gs pos="0">
                <a:srgbClr val="001E62"/>
              </a:gs>
              <a:gs pos="94000">
                <a:srgbClr val="00BFB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4" name="Title 3">
            <a:extLst>
              <a:ext uri="{FF2B5EF4-FFF2-40B4-BE49-F238E27FC236}">
                <a16:creationId xmlns:a16="http://schemas.microsoft.com/office/drawing/2014/main" id="{F438F615-D76C-7AC7-A75C-FCE0BD413765}"/>
              </a:ext>
            </a:extLst>
          </p:cNvPr>
          <p:cNvSpPr>
            <a:spLocks noGrp="1"/>
          </p:cNvSpPr>
          <p:nvPr>
            <p:ph type="title" hasCustomPrompt="1"/>
          </p:nvPr>
        </p:nvSpPr>
        <p:spPr>
          <a:xfrm>
            <a:off x="730800" y="1166880"/>
            <a:ext cx="6703200" cy="688256"/>
          </a:xfrm>
        </p:spPr>
        <p:txBody>
          <a:bodyPr bIns="72000"/>
          <a:lstStyle>
            <a:lvl1pPr>
              <a:defRPr sz="3999">
                <a:solidFill>
                  <a:schemeClr val="tx1"/>
                </a:solidFill>
              </a:defRPr>
            </a:lvl1pPr>
          </a:lstStyle>
          <a:p>
            <a:r>
              <a:rPr lang="en-US"/>
              <a:t>Section break title</a:t>
            </a:r>
            <a:endParaRPr lang="en-MX"/>
          </a:p>
        </p:txBody>
      </p:sp>
      <p:sp>
        <p:nvSpPr>
          <p:cNvPr id="13" name="Subtitle 2">
            <a:extLst>
              <a:ext uri="{FF2B5EF4-FFF2-40B4-BE49-F238E27FC236}">
                <a16:creationId xmlns:a16="http://schemas.microsoft.com/office/drawing/2014/main" id="{E569E659-CC1D-B1A4-576A-8408B21685B7}"/>
              </a:ext>
            </a:extLst>
          </p:cNvPr>
          <p:cNvSpPr>
            <a:spLocks noGrp="1"/>
          </p:cNvSpPr>
          <p:nvPr>
            <p:ph type="subTitle" idx="1" hasCustomPrompt="1"/>
          </p:nvPr>
        </p:nvSpPr>
        <p:spPr>
          <a:xfrm>
            <a:off x="730800" y="1878104"/>
            <a:ext cx="6703200" cy="478387"/>
          </a:xfrm>
        </p:spPr>
        <p:txBody>
          <a:bodyPr wrap="square" bIns="108000" anchor="b" anchorCtr="0">
            <a:spAutoFit/>
          </a:bodyPr>
          <a:lstStyle>
            <a:lvl1pPr marL="0" indent="0" algn="l">
              <a:spcBef>
                <a:spcPts val="1600"/>
              </a:spcBef>
              <a:spcAft>
                <a:spcPts val="0"/>
              </a:spcAft>
              <a:buNone/>
              <a:defRPr sz="2399" b="0" i="0">
                <a:solidFill>
                  <a:schemeClr val="tx1"/>
                </a:solidFill>
                <a:latin typeface="+mn-lt"/>
              </a:defRPr>
            </a:lvl1pPr>
            <a:lvl2pPr marL="456926" indent="0" algn="ctr">
              <a:buNone/>
              <a:defRPr sz="1998"/>
            </a:lvl2pPr>
            <a:lvl3pPr marL="913852" indent="0" algn="ctr">
              <a:buNone/>
              <a:defRPr sz="1798"/>
            </a:lvl3pPr>
            <a:lvl4pPr marL="1370778" indent="0" algn="ctr">
              <a:buNone/>
              <a:defRPr sz="1600"/>
            </a:lvl4pPr>
            <a:lvl5pPr marL="1827703" indent="0" algn="ctr">
              <a:buNone/>
              <a:defRPr sz="1600"/>
            </a:lvl5pPr>
            <a:lvl6pPr marL="2284628" indent="0" algn="ctr">
              <a:buNone/>
              <a:defRPr sz="1600"/>
            </a:lvl6pPr>
            <a:lvl7pPr marL="2741554" indent="0" algn="ctr">
              <a:buNone/>
              <a:defRPr sz="1600"/>
            </a:lvl7pPr>
            <a:lvl8pPr marL="3198480" indent="0" algn="ctr">
              <a:buNone/>
              <a:defRPr sz="1600"/>
            </a:lvl8pPr>
            <a:lvl9pPr marL="3655406" indent="0" algn="ctr">
              <a:buNone/>
              <a:defRPr sz="1600"/>
            </a:lvl9pPr>
          </a:lstStyle>
          <a:p>
            <a:r>
              <a:rPr lang="en-US"/>
              <a:t>Section break subtitle</a:t>
            </a:r>
          </a:p>
        </p:txBody>
      </p:sp>
      <p:sp>
        <p:nvSpPr>
          <p:cNvPr id="30" name="Text Placeholder 3">
            <a:extLst>
              <a:ext uri="{FF2B5EF4-FFF2-40B4-BE49-F238E27FC236}">
                <a16:creationId xmlns:a16="http://schemas.microsoft.com/office/drawing/2014/main" id="{257DAEB7-A1E7-F6F8-ABD2-BDC3AA69406D}"/>
              </a:ext>
            </a:extLst>
          </p:cNvPr>
          <p:cNvSpPr>
            <a:spLocks noGrp="1"/>
          </p:cNvSpPr>
          <p:nvPr>
            <p:ph type="body" sz="quarter" idx="26" hasCustomPrompt="1"/>
          </p:nvPr>
        </p:nvSpPr>
        <p:spPr>
          <a:xfrm>
            <a:off x="457201" y="6300000"/>
            <a:ext cx="11274425" cy="153888"/>
          </a:xfrm>
          <a:prstGeom prst="rect">
            <a:avLst/>
          </a:prstGeom>
        </p:spPr>
        <p:txBody>
          <a:bodyPr wrap="square" lIns="0" tIns="0" rIns="0" bIns="0" anchor="b" anchorCtr="0">
            <a:spAutoFit/>
          </a:bodyPr>
          <a:lstStyle>
            <a:lvl1pPr marL="0" indent="0">
              <a:lnSpc>
                <a:spcPct val="100000"/>
              </a:lnSpc>
              <a:spcBef>
                <a:spcPts val="0"/>
              </a:spcBef>
              <a:spcAft>
                <a:spcPts val="200"/>
              </a:spcAft>
              <a:buNone/>
              <a:defRPr sz="1000" b="0" i="0">
                <a:solidFill>
                  <a:schemeClr val="tx1"/>
                </a:solidFill>
                <a:latin typeface="Arial Narrow" panose="020B0606020202030204" pitchFamily="34" charset="0"/>
                <a:cs typeface="Arial" panose="020B0604020202020204" pitchFamily="34" charset="0"/>
              </a:defRPr>
            </a:lvl1pPr>
            <a:lvl2pPr marL="0" indent="0">
              <a:lnSpc>
                <a:spcPts val="1466"/>
              </a:lnSpc>
              <a:spcBef>
                <a:spcPts val="0"/>
              </a:spcBef>
              <a:spcAft>
                <a:spcPts val="200"/>
              </a:spcAft>
              <a:buNone/>
              <a:defRPr sz="1333">
                <a:latin typeface="Arial" panose="020B0604020202020204" pitchFamily="34" charset="0"/>
                <a:cs typeface="Arial" panose="020B0604020202020204" pitchFamily="34" charset="0"/>
              </a:defRPr>
            </a:lvl2pPr>
            <a:lvl3pPr marL="0" indent="0">
              <a:lnSpc>
                <a:spcPts val="1466"/>
              </a:lnSpc>
              <a:spcBef>
                <a:spcPts val="0"/>
              </a:spcBef>
              <a:spcAft>
                <a:spcPts val="200"/>
              </a:spcAft>
              <a:buNone/>
              <a:defRPr sz="1600" i="1" baseline="0">
                <a:latin typeface="Arial" panose="020B0604020202020204" pitchFamily="34" charset="0"/>
                <a:cs typeface="Arial" panose="020B0604020202020204" pitchFamily="34" charset="0"/>
              </a:defRPr>
            </a:lvl3pPr>
            <a:lvl4pPr marL="0" indent="0">
              <a:lnSpc>
                <a:spcPts val="1732"/>
              </a:lnSpc>
              <a:spcBef>
                <a:spcPts val="0"/>
              </a:spcBef>
              <a:spcAft>
                <a:spcPts val="400"/>
              </a:spcAft>
              <a:buNone/>
              <a:defRPr sz="1333">
                <a:latin typeface="Arial Narrow" panose="020B0606020202030204" pitchFamily="34" charset="0"/>
              </a:defRPr>
            </a:lvl4pPr>
            <a:lvl5pPr marL="0" indent="0">
              <a:lnSpc>
                <a:spcPts val="1732"/>
              </a:lnSpc>
              <a:spcBef>
                <a:spcPts val="0"/>
              </a:spcBef>
              <a:spcAft>
                <a:spcPts val="400"/>
              </a:spcAft>
              <a:buNone/>
              <a:defRPr sz="1333">
                <a:latin typeface="Arial Narrow" panose="020B0606020202030204" pitchFamily="34" charset="0"/>
              </a:defRPr>
            </a:lvl5pPr>
          </a:lstStyle>
          <a:p>
            <a:pPr lvl="0"/>
            <a:r>
              <a:rPr lang="en-US"/>
              <a:t>Caveats</a:t>
            </a:r>
          </a:p>
        </p:txBody>
      </p:sp>
    </p:spTree>
    <p:extLst>
      <p:ext uri="{BB962C8B-B14F-4D97-AF65-F5344CB8AC3E}">
        <p14:creationId xmlns:p14="http://schemas.microsoft.com/office/powerpoint/2010/main" val="1350004780"/>
      </p:ext>
    </p:extLst>
  </p:cSld>
  <p:clrMapOvr>
    <a:masterClrMapping/>
  </p:clrMapOvr>
  <p:extLst>
    <p:ext uri="{DCECCB84-F9BA-43D5-87BE-67443E8EF086}">
      <p15:sldGuideLst xmlns:p15="http://schemas.microsoft.com/office/powerpoint/2012/main">
        <p15:guide id="5" orient="horz" pos="802">
          <p15:clr>
            <a:srgbClr val="FBAE40"/>
          </p15:clr>
        </p15:guide>
        <p15:guide id="8" pos="446">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tacked content 2">
    <p:spTree>
      <p:nvGrpSpPr>
        <p:cNvPr id="1" name=""/>
        <p:cNvGrpSpPr/>
        <p:nvPr/>
      </p:nvGrpSpPr>
      <p:grpSpPr>
        <a:xfrm>
          <a:off x="0" y="0"/>
          <a:ext cx="0" cy="0"/>
          <a:chOff x="0" y="0"/>
          <a:chExt cx="0" cy="0"/>
        </a:xfrm>
      </p:grpSpPr>
      <p:sp>
        <p:nvSpPr>
          <p:cNvPr id="14" name="Text Placeholder 20"/>
          <p:cNvSpPr>
            <a:spLocks noGrp="1"/>
          </p:cNvSpPr>
          <p:nvPr>
            <p:ph type="body" sz="quarter" idx="43" hasCustomPrompt="1"/>
          </p:nvPr>
        </p:nvSpPr>
        <p:spPr>
          <a:xfrm>
            <a:off x="457200" y="1280160"/>
            <a:ext cx="1014984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401" indent="0">
              <a:lnSpc>
                <a:spcPct val="100000"/>
              </a:lnSpc>
              <a:spcBef>
                <a:spcPts val="0"/>
              </a:spcBef>
              <a:spcAft>
                <a:spcPts val="0"/>
              </a:spcAft>
              <a:buFontTx/>
              <a:buNone/>
              <a:defRPr sz="1600"/>
            </a:lvl2pPr>
          </a:lstStyle>
          <a:p>
            <a:pPr lvl="0"/>
            <a:r>
              <a:rPr lang="en-US"/>
              <a:t>Chart/Table Head</a:t>
            </a:r>
          </a:p>
          <a:p>
            <a:pPr lvl="1"/>
            <a:r>
              <a:rPr lang="en-US"/>
              <a:t>Date</a:t>
            </a:r>
          </a:p>
        </p:txBody>
      </p:sp>
      <p:pic>
        <p:nvPicPr>
          <p:cNvPr id="9" name="Picture 10">
            <a:extLst>
              <a:ext uri="{FF2B5EF4-FFF2-40B4-BE49-F238E27FC236}">
                <a16:creationId xmlns:a16="http://schemas.microsoft.com/office/drawing/2014/main" id="{D82A41FA-1A79-4CD0-8DDC-F40F3AC9F15C}"/>
              </a:ext>
            </a:extLst>
          </p:cNvPr>
          <p:cNvPicPr>
            <a:picLocks noChangeAspect="1"/>
          </p:cNvPicPr>
          <p:nvPr userDrawn="1"/>
        </p:nvPicPr>
        <p:blipFill rotWithShape="1">
          <a:blip r:embed="rId2"/>
          <a:stretch/>
        </p:blipFill>
        <p:spPr>
          <a:xfrm>
            <a:off x="10145257" y="91440"/>
            <a:ext cx="1788753" cy="659070"/>
          </a:xfrm>
          <a:prstGeom prst="rect">
            <a:avLst/>
          </a:prstGeom>
        </p:spPr>
      </p:pic>
      <p:sp>
        <p:nvSpPr>
          <p:cNvPr id="10" name="Text Placeholder 3">
            <a:extLst>
              <a:ext uri="{FF2B5EF4-FFF2-40B4-BE49-F238E27FC236}">
                <a16:creationId xmlns:a16="http://schemas.microsoft.com/office/drawing/2014/main" id="{C86144EA-516B-4715-A580-C84B50C08808}"/>
              </a:ext>
            </a:extLst>
          </p:cNvPr>
          <p:cNvSpPr>
            <a:spLocks noGrp="1"/>
          </p:cNvSpPr>
          <p:nvPr>
            <p:ph type="body" sz="quarter" idx="26" hasCustomPrompt="1"/>
          </p:nvPr>
        </p:nvSpPr>
        <p:spPr>
          <a:xfrm>
            <a:off x="457200" y="5988212"/>
            <a:ext cx="1124712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lang="en-US" sz="1000" i="0" kern="1200" dirty="0">
                <a:solidFill>
                  <a:schemeClr val="tx1"/>
                </a:solidFill>
                <a:latin typeface="Arial Narrow" panose="020B0606020202030204" pitchFamily="34" charset="0"/>
                <a:ea typeface="+mn-ea"/>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1" name="Slide Number Placeholder 9">
            <a:extLst>
              <a:ext uri="{FF2B5EF4-FFF2-40B4-BE49-F238E27FC236}">
                <a16:creationId xmlns:a16="http://schemas.microsoft.com/office/drawing/2014/main" id="{53D33763-326F-4530-AF76-CC64641ACC34}"/>
              </a:ext>
            </a:extLst>
          </p:cNvPr>
          <p:cNvSpPr>
            <a:spLocks noGrp="1"/>
          </p:cNvSpPr>
          <p:nvPr>
            <p:ph type="sldNum" sz="quarter" idx="4"/>
          </p:nvPr>
        </p:nvSpPr>
        <p:spPr>
          <a:xfrm>
            <a:off x="11247120"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12" name="Text Placeholder 3">
            <a:extLst>
              <a:ext uri="{FF2B5EF4-FFF2-40B4-BE49-F238E27FC236}">
                <a16:creationId xmlns:a16="http://schemas.microsoft.com/office/drawing/2014/main" id="{D5638773-6AFC-4498-83F7-CA9406444B77}"/>
              </a:ext>
            </a:extLst>
          </p:cNvPr>
          <p:cNvSpPr>
            <a:spLocks noGrp="1"/>
          </p:cNvSpPr>
          <p:nvPr>
            <p:ph type="body" sz="quarter" idx="32" hasCustomPrompt="1"/>
          </p:nvPr>
        </p:nvSpPr>
        <p:spPr>
          <a:xfrm>
            <a:off x="457200" y="182880"/>
            <a:ext cx="8532178" cy="768096"/>
          </a:xfrm>
          <a:prstGeom prst="rect">
            <a:avLst/>
          </a:prstGeom>
        </p:spPr>
        <p:txBody>
          <a:bodyPr lIns="0" tIns="0" rIns="0" bIns="0"/>
          <a:lstStyle>
            <a:lvl1pPr marL="0" indent="0" algn="l" defTabSz="914400"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sp>
        <p:nvSpPr>
          <p:cNvPr id="13" name="Content Placeholder 2">
            <a:extLst>
              <a:ext uri="{FF2B5EF4-FFF2-40B4-BE49-F238E27FC236}">
                <a16:creationId xmlns:a16="http://schemas.microsoft.com/office/drawing/2014/main" id="{DC7DCFF2-5867-4E6F-A164-E56D942C3EA8}"/>
              </a:ext>
            </a:extLst>
          </p:cNvPr>
          <p:cNvSpPr>
            <a:spLocks noGrp="1"/>
          </p:cNvSpPr>
          <p:nvPr>
            <p:ph sz="quarter" idx="28" hasCustomPrompt="1"/>
          </p:nvPr>
        </p:nvSpPr>
        <p:spPr>
          <a:xfrm>
            <a:off x="457200" y="1828800"/>
            <a:ext cx="10149840" cy="1645920"/>
          </a:xfrm>
          <a:prstGeom prst="rect">
            <a:avLst/>
          </a:prstGeom>
        </p:spPr>
        <p:txBody>
          <a:bodyPr wrap="square" lIns="0" tIns="0" rIns="0" bIns="0"/>
          <a:lstStyle>
            <a:lvl1pPr marL="0" indent="0">
              <a:lnSpc>
                <a:spcPct val="100000"/>
              </a:lnSpc>
              <a:spcBef>
                <a:spcPts val="0"/>
              </a:spcBef>
              <a:spcAft>
                <a:spcPts val="800"/>
              </a:spcAft>
              <a:buClr>
                <a:schemeClr val="accent4"/>
              </a:buClr>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49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6" name="Content Placeholder 2">
            <a:extLst>
              <a:ext uri="{FF2B5EF4-FFF2-40B4-BE49-F238E27FC236}">
                <a16:creationId xmlns:a16="http://schemas.microsoft.com/office/drawing/2014/main" id="{75B2F693-820E-4DC8-9332-76F8E4A28539}"/>
              </a:ext>
            </a:extLst>
          </p:cNvPr>
          <p:cNvSpPr>
            <a:spLocks noGrp="1"/>
          </p:cNvSpPr>
          <p:nvPr>
            <p:ph sz="quarter" idx="30" hasCustomPrompt="1"/>
          </p:nvPr>
        </p:nvSpPr>
        <p:spPr>
          <a:xfrm>
            <a:off x="457200" y="3657600"/>
            <a:ext cx="10149840" cy="2103120"/>
          </a:xfrm>
          <a:prstGeom prst="rect">
            <a:avLst/>
          </a:prstGeom>
        </p:spPr>
        <p:txBody>
          <a:bodyPr wrap="square" lIns="0" tIns="0" rIns="0" bIns="0"/>
          <a:lstStyle>
            <a:lvl1pPr marL="0" indent="0">
              <a:lnSpc>
                <a:spcPct val="100000"/>
              </a:lnSpc>
              <a:spcBef>
                <a:spcPts val="0"/>
              </a:spcBef>
              <a:spcAft>
                <a:spcPts val="800"/>
              </a:spcAft>
              <a:buClr>
                <a:schemeClr val="accent4"/>
              </a:buClr>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49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Tree>
    <p:extLst>
      <p:ext uri="{BB962C8B-B14F-4D97-AF65-F5344CB8AC3E}">
        <p14:creationId xmlns:p14="http://schemas.microsoft.com/office/powerpoint/2010/main" val="1387850215"/>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tacked content 3">
    <p:spTree>
      <p:nvGrpSpPr>
        <p:cNvPr id="1" name=""/>
        <p:cNvGrpSpPr/>
        <p:nvPr/>
      </p:nvGrpSpPr>
      <p:grpSpPr>
        <a:xfrm>
          <a:off x="0" y="0"/>
          <a:ext cx="0" cy="0"/>
          <a:chOff x="0" y="0"/>
          <a:chExt cx="0" cy="0"/>
        </a:xfrm>
      </p:grpSpPr>
      <p:sp>
        <p:nvSpPr>
          <p:cNvPr id="17" name="Text Placeholder 20"/>
          <p:cNvSpPr>
            <a:spLocks noGrp="1"/>
          </p:cNvSpPr>
          <p:nvPr>
            <p:ph type="body" sz="quarter" idx="43" hasCustomPrompt="1"/>
          </p:nvPr>
        </p:nvSpPr>
        <p:spPr>
          <a:xfrm>
            <a:off x="457200" y="1280160"/>
            <a:ext cx="1014984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401" indent="0">
              <a:lnSpc>
                <a:spcPct val="100000"/>
              </a:lnSpc>
              <a:spcBef>
                <a:spcPts val="0"/>
              </a:spcBef>
              <a:spcAft>
                <a:spcPts val="0"/>
              </a:spcAft>
              <a:buFontTx/>
              <a:buNone/>
              <a:defRPr sz="1600"/>
            </a:lvl2pPr>
          </a:lstStyle>
          <a:p>
            <a:pPr lvl="0"/>
            <a:r>
              <a:rPr lang="en-US"/>
              <a:t>Chart/Table Head</a:t>
            </a:r>
          </a:p>
          <a:p>
            <a:pPr lvl="1"/>
            <a:r>
              <a:rPr lang="en-US"/>
              <a:t>Date</a:t>
            </a:r>
          </a:p>
        </p:txBody>
      </p:sp>
      <p:sp>
        <p:nvSpPr>
          <p:cNvPr id="18" name="Text Placeholder 20"/>
          <p:cNvSpPr>
            <a:spLocks noGrp="1"/>
          </p:cNvSpPr>
          <p:nvPr>
            <p:ph type="body" sz="quarter" idx="44" hasCustomPrompt="1"/>
          </p:nvPr>
        </p:nvSpPr>
        <p:spPr>
          <a:xfrm>
            <a:off x="457200" y="3733800"/>
            <a:ext cx="1014984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401" indent="0">
              <a:lnSpc>
                <a:spcPct val="100000"/>
              </a:lnSpc>
              <a:spcBef>
                <a:spcPts val="0"/>
              </a:spcBef>
              <a:spcAft>
                <a:spcPts val="0"/>
              </a:spcAft>
              <a:buFontTx/>
              <a:buNone/>
              <a:defRPr sz="1600"/>
            </a:lvl2pPr>
          </a:lstStyle>
          <a:p>
            <a:pPr lvl="0"/>
            <a:r>
              <a:rPr lang="en-US"/>
              <a:t>Chart/Table Head</a:t>
            </a:r>
          </a:p>
          <a:p>
            <a:pPr lvl="1"/>
            <a:r>
              <a:rPr lang="en-US"/>
              <a:t>Date</a:t>
            </a:r>
          </a:p>
        </p:txBody>
      </p:sp>
      <p:pic>
        <p:nvPicPr>
          <p:cNvPr id="10" name="Picture 10">
            <a:extLst>
              <a:ext uri="{FF2B5EF4-FFF2-40B4-BE49-F238E27FC236}">
                <a16:creationId xmlns:a16="http://schemas.microsoft.com/office/drawing/2014/main" id="{8A676B4C-824B-42CD-B098-BA889B4D236B}"/>
              </a:ext>
            </a:extLst>
          </p:cNvPr>
          <p:cNvPicPr>
            <a:picLocks noChangeAspect="1"/>
          </p:cNvPicPr>
          <p:nvPr userDrawn="1"/>
        </p:nvPicPr>
        <p:blipFill rotWithShape="1">
          <a:blip r:embed="rId2"/>
          <a:stretch/>
        </p:blipFill>
        <p:spPr>
          <a:xfrm>
            <a:off x="10145257" y="91440"/>
            <a:ext cx="1788753" cy="659070"/>
          </a:xfrm>
          <a:prstGeom prst="rect">
            <a:avLst/>
          </a:prstGeom>
        </p:spPr>
      </p:pic>
      <p:sp>
        <p:nvSpPr>
          <p:cNvPr id="11" name="Text Placeholder 3">
            <a:extLst>
              <a:ext uri="{FF2B5EF4-FFF2-40B4-BE49-F238E27FC236}">
                <a16:creationId xmlns:a16="http://schemas.microsoft.com/office/drawing/2014/main" id="{49CE2C01-4E1C-4FB5-8C19-96ECC3785B7F}"/>
              </a:ext>
            </a:extLst>
          </p:cNvPr>
          <p:cNvSpPr>
            <a:spLocks noGrp="1"/>
          </p:cNvSpPr>
          <p:nvPr>
            <p:ph type="body" sz="quarter" idx="26" hasCustomPrompt="1"/>
          </p:nvPr>
        </p:nvSpPr>
        <p:spPr>
          <a:xfrm>
            <a:off x="457200" y="5988212"/>
            <a:ext cx="1124712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lang="en-US" sz="1000" i="0" kern="1200" dirty="0">
                <a:solidFill>
                  <a:schemeClr val="tx1"/>
                </a:solidFill>
                <a:latin typeface="Arial Narrow" panose="020B0606020202030204" pitchFamily="34" charset="0"/>
                <a:ea typeface="+mn-ea"/>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2" name="Slide Number Placeholder 9">
            <a:extLst>
              <a:ext uri="{FF2B5EF4-FFF2-40B4-BE49-F238E27FC236}">
                <a16:creationId xmlns:a16="http://schemas.microsoft.com/office/drawing/2014/main" id="{29FF76CC-EEBB-45BF-B5F4-26E929AD2D9B}"/>
              </a:ext>
            </a:extLst>
          </p:cNvPr>
          <p:cNvSpPr>
            <a:spLocks noGrp="1"/>
          </p:cNvSpPr>
          <p:nvPr>
            <p:ph type="sldNum" sz="quarter" idx="4"/>
          </p:nvPr>
        </p:nvSpPr>
        <p:spPr>
          <a:xfrm>
            <a:off x="11247120"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13" name="Text Placeholder 3">
            <a:extLst>
              <a:ext uri="{FF2B5EF4-FFF2-40B4-BE49-F238E27FC236}">
                <a16:creationId xmlns:a16="http://schemas.microsoft.com/office/drawing/2014/main" id="{785DEAA6-BA1A-4A8D-B3C8-6FEC7D0640DF}"/>
              </a:ext>
            </a:extLst>
          </p:cNvPr>
          <p:cNvSpPr>
            <a:spLocks noGrp="1"/>
          </p:cNvSpPr>
          <p:nvPr>
            <p:ph type="body" sz="quarter" idx="32" hasCustomPrompt="1"/>
          </p:nvPr>
        </p:nvSpPr>
        <p:spPr>
          <a:xfrm>
            <a:off x="457200" y="182880"/>
            <a:ext cx="8532178" cy="768096"/>
          </a:xfrm>
          <a:prstGeom prst="rect">
            <a:avLst/>
          </a:prstGeom>
        </p:spPr>
        <p:txBody>
          <a:bodyPr lIns="0" tIns="0" rIns="0" bIns="0"/>
          <a:lstStyle>
            <a:lvl1pPr marL="0" indent="0" algn="l" defTabSz="914400"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sp>
        <p:nvSpPr>
          <p:cNvPr id="15" name="Content Placeholder 2">
            <a:extLst>
              <a:ext uri="{FF2B5EF4-FFF2-40B4-BE49-F238E27FC236}">
                <a16:creationId xmlns:a16="http://schemas.microsoft.com/office/drawing/2014/main" id="{6068EFA8-19E6-4737-B0E3-FC91D45BD5AC}"/>
              </a:ext>
            </a:extLst>
          </p:cNvPr>
          <p:cNvSpPr>
            <a:spLocks noGrp="1"/>
          </p:cNvSpPr>
          <p:nvPr>
            <p:ph sz="quarter" idx="28" hasCustomPrompt="1"/>
          </p:nvPr>
        </p:nvSpPr>
        <p:spPr>
          <a:xfrm>
            <a:off x="457200" y="1838332"/>
            <a:ext cx="10149840" cy="1645920"/>
          </a:xfrm>
          <a:prstGeom prst="rect">
            <a:avLst/>
          </a:prstGeom>
        </p:spPr>
        <p:txBody>
          <a:bodyPr wrap="square" lIns="0" tIns="0" rIns="0" bIns="0"/>
          <a:lstStyle>
            <a:lvl1pPr marL="0" indent="0">
              <a:lnSpc>
                <a:spcPct val="100000"/>
              </a:lnSpc>
              <a:spcBef>
                <a:spcPts val="0"/>
              </a:spcBef>
              <a:spcAft>
                <a:spcPts val="800"/>
              </a:spcAft>
              <a:buClr>
                <a:schemeClr val="accent4"/>
              </a:buClr>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49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6" name="Content Placeholder 2">
            <a:extLst>
              <a:ext uri="{FF2B5EF4-FFF2-40B4-BE49-F238E27FC236}">
                <a16:creationId xmlns:a16="http://schemas.microsoft.com/office/drawing/2014/main" id="{4D1C35C7-5403-4606-AB89-0B4D2888A5C5}"/>
              </a:ext>
            </a:extLst>
          </p:cNvPr>
          <p:cNvSpPr>
            <a:spLocks noGrp="1"/>
          </p:cNvSpPr>
          <p:nvPr>
            <p:ph sz="quarter" idx="45" hasCustomPrompt="1"/>
          </p:nvPr>
        </p:nvSpPr>
        <p:spPr>
          <a:xfrm>
            <a:off x="457200" y="4291968"/>
            <a:ext cx="10149840" cy="1645920"/>
          </a:xfrm>
          <a:prstGeom prst="rect">
            <a:avLst/>
          </a:prstGeom>
        </p:spPr>
        <p:txBody>
          <a:bodyPr wrap="square" lIns="0" tIns="0" rIns="0" bIns="0"/>
          <a:lstStyle>
            <a:lvl1pPr marL="0" indent="0">
              <a:lnSpc>
                <a:spcPct val="100000"/>
              </a:lnSpc>
              <a:spcBef>
                <a:spcPts val="0"/>
              </a:spcBef>
              <a:spcAft>
                <a:spcPts val="800"/>
              </a:spcAft>
              <a:buClr>
                <a:schemeClr val="accent4"/>
              </a:buClr>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49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Tree>
    <p:extLst>
      <p:ext uri="{BB962C8B-B14F-4D97-AF65-F5344CB8AC3E}">
        <p14:creationId xmlns:p14="http://schemas.microsoft.com/office/powerpoint/2010/main" val="2223727234"/>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up table">
    <p:spTree>
      <p:nvGrpSpPr>
        <p:cNvPr id="1" name=""/>
        <p:cNvGrpSpPr/>
        <p:nvPr/>
      </p:nvGrpSpPr>
      <p:grpSpPr>
        <a:xfrm>
          <a:off x="0" y="0"/>
          <a:ext cx="0" cy="0"/>
          <a:chOff x="0" y="0"/>
          <a:chExt cx="0" cy="0"/>
        </a:xfrm>
      </p:grpSpPr>
      <p:sp>
        <p:nvSpPr>
          <p:cNvPr id="8" name="Text Placeholder 20"/>
          <p:cNvSpPr>
            <a:spLocks noGrp="1"/>
          </p:cNvSpPr>
          <p:nvPr>
            <p:ph type="body" sz="quarter" idx="10" hasCustomPrompt="1"/>
          </p:nvPr>
        </p:nvSpPr>
        <p:spPr>
          <a:xfrm>
            <a:off x="457200" y="1280160"/>
            <a:ext cx="5394960" cy="548640"/>
          </a:xfrm>
          <a:prstGeom prst="rect">
            <a:avLst/>
          </a:prstGeom>
        </p:spPr>
        <p:txBody>
          <a:bodyPr lIns="0" tIns="0" rIns="0" bIns="0"/>
          <a:lstStyle>
            <a:lvl1pPr marL="0" indent="0">
              <a:lnSpc>
                <a:spcPct val="100000"/>
              </a:lnSpc>
              <a:spcBef>
                <a:spcPts val="240"/>
              </a:spcBef>
              <a:spcAft>
                <a:spcPts val="0"/>
              </a:spcAft>
              <a:buNone/>
              <a:defRPr sz="1200" b="1">
                <a:solidFill>
                  <a:schemeClr val="tx1"/>
                </a:solidFill>
                <a:latin typeface="Arial" panose="020B0604020202020204" pitchFamily="34" charset="0"/>
                <a:cs typeface="Arial" panose="020B0604020202020204" pitchFamily="34" charset="0"/>
              </a:defRPr>
            </a:lvl1pPr>
            <a:lvl2pPr marL="0"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3" name="Table Placeholder 2"/>
          <p:cNvSpPr>
            <a:spLocks noGrp="1"/>
          </p:cNvSpPr>
          <p:nvPr>
            <p:ph type="tbl" sz="quarter" idx="24"/>
          </p:nvPr>
        </p:nvSpPr>
        <p:spPr>
          <a:xfrm>
            <a:off x="457200" y="1737361"/>
            <a:ext cx="5394960" cy="3976687"/>
          </a:xfrm>
          <a:prstGeom prst="rect">
            <a:avLst/>
          </a:prstGeom>
        </p:spPr>
        <p:txBody>
          <a:bodyPr lIns="0" tIns="0" rIns="0" bIns="0"/>
          <a:lstStyle>
            <a:lvl1pPr marL="0" indent="0">
              <a:buNone/>
              <a:defRPr sz="1000"/>
            </a:lvl1pPr>
          </a:lstStyle>
          <a:p>
            <a:r>
              <a:rPr lang="en-US" dirty="0"/>
              <a:t>Click icon to add table</a:t>
            </a:r>
          </a:p>
        </p:txBody>
      </p:sp>
      <p:sp>
        <p:nvSpPr>
          <p:cNvPr id="11" name="Table Placeholder 2"/>
          <p:cNvSpPr>
            <a:spLocks noGrp="1"/>
          </p:cNvSpPr>
          <p:nvPr>
            <p:ph type="tbl" sz="quarter" idx="25"/>
          </p:nvPr>
        </p:nvSpPr>
        <p:spPr>
          <a:xfrm>
            <a:off x="6309360" y="1737361"/>
            <a:ext cx="5394960" cy="3976687"/>
          </a:xfrm>
          <a:prstGeom prst="rect">
            <a:avLst/>
          </a:prstGeom>
        </p:spPr>
        <p:txBody>
          <a:bodyPr lIns="0" tIns="0" rIns="0" bIns="0"/>
          <a:lstStyle>
            <a:lvl1pPr marL="0" indent="0">
              <a:buNone/>
              <a:defRPr sz="1000"/>
            </a:lvl1pPr>
          </a:lstStyle>
          <a:p>
            <a:r>
              <a:rPr lang="en-US" dirty="0"/>
              <a:t>Click icon to add table</a:t>
            </a:r>
          </a:p>
        </p:txBody>
      </p:sp>
      <p:sp>
        <p:nvSpPr>
          <p:cNvPr id="9" name="Text Placeholder 3">
            <a:extLst>
              <a:ext uri="{FF2B5EF4-FFF2-40B4-BE49-F238E27FC236}">
                <a16:creationId xmlns:a16="http://schemas.microsoft.com/office/drawing/2014/main" id="{F9903F90-46F1-4E09-A785-626256AF4EA3}"/>
              </a:ext>
            </a:extLst>
          </p:cNvPr>
          <p:cNvSpPr>
            <a:spLocks noGrp="1"/>
          </p:cNvSpPr>
          <p:nvPr>
            <p:ph type="body" sz="quarter" idx="32" hasCustomPrompt="1"/>
          </p:nvPr>
        </p:nvSpPr>
        <p:spPr>
          <a:xfrm>
            <a:off x="457200" y="182880"/>
            <a:ext cx="8532178" cy="766580"/>
          </a:xfrm>
          <a:prstGeom prst="rect">
            <a:avLst/>
          </a:prstGeom>
        </p:spPr>
        <p:txBody>
          <a:bodyPr lIns="0" tIns="0" rIns="0" bIns="0"/>
          <a:lstStyle>
            <a:lvl1pPr marL="0" indent="0" algn="l" defTabSz="1218895"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2000"/>
            </a:lvl3pPr>
            <a:lvl4pPr marL="0" indent="0">
              <a:buNone/>
              <a:defRPr sz="2000"/>
            </a:lvl4pPr>
            <a:lvl5pPr marL="0" indent="0">
              <a:buNone/>
              <a:defRPr sz="2000"/>
            </a:lvl5pPr>
          </a:lstStyle>
          <a:p>
            <a:pPr lvl="0"/>
            <a:r>
              <a:rPr lang="en-US"/>
              <a:t>Slide title</a:t>
            </a:r>
          </a:p>
          <a:p>
            <a:pPr lvl="1"/>
            <a:r>
              <a:rPr lang="en-US"/>
              <a:t>Second level</a:t>
            </a:r>
          </a:p>
        </p:txBody>
      </p:sp>
      <p:pic>
        <p:nvPicPr>
          <p:cNvPr id="10" name="Picture 9">
            <a:extLst>
              <a:ext uri="{FF2B5EF4-FFF2-40B4-BE49-F238E27FC236}">
                <a16:creationId xmlns:a16="http://schemas.microsoft.com/office/drawing/2014/main" id="{2CABF8F8-A4C5-40E5-9B21-61F5D6F70430}"/>
              </a:ext>
            </a:extLst>
          </p:cNvPr>
          <p:cNvPicPr>
            <a:picLocks noChangeAspect="1"/>
          </p:cNvPicPr>
          <p:nvPr userDrawn="1"/>
        </p:nvPicPr>
        <p:blipFill rotWithShape="1">
          <a:blip r:embed="rId2"/>
          <a:stretch/>
        </p:blipFill>
        <p:spPr>
          <a:xfrm>
            <a:off x="10145257" y="91440"/>
            <a:ext cx="1788753" cy="659070"/>
          </a:xfrm>
          <a:prstGeom prst="rect">
            <a:avLst/>
          </a:prstGeom>
        </p:spPr>
      </p:pic>
      <p:sp>
        <p:nvSpPr>
          <p:cNvPr id="12" name="Slide Number Placeholder 9">
            <a:extLst>
              <a:ext uri="{FF2B5EF4-FFF2-40B4-BE49-F238E27FC236}">
                <a16:creationId xmlns:a16="http://schemas.microsoft.com/office/drawing/2014/main" id="{2805E174-C1A1-4B30-9929-6E0462B39BA4}"/>
              </a:ext>
            </a:extLst>
          </p:cNvPr>
          <p:cNvSpPr>
            <a:spLocks noGrp="1"/>
          </p:cNvSpPr>
          <p:nvPr>
            <p:ph type="sldNum" sz="quarter" idx="4"/>
          </p:nvPr>
        </p:nvSpPr>
        <p:spPr>
          <a:xfrm>
            <a:off x="11249793"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14" name="Text Placeholder 3">
            <a:extLst>
              <a:ext uri="{FF2B5EF4-FFF2-40B4-BE49-F238E27FC236}">
                <a16:creationId xmlns:a16="http://schemas.microsoft.com/office/drawing/2014/main" id="{78A4F4B4-4B7D-4E3B-A250-D1EF0E6B36DF}"/>
              </a:ext>
            </a:extLst>
          </p:cNvPr>
          <p:cNvSpPr>
            <a:spLocks noGrp="1"/>
          </p:cNvSpPr>
          <p:nvPr>
            <p:ph type="body" sz="quarter" idx="26" hasCustomPrompt="1"/>
          </p:nvPr>
        </p:nvSpPr>
        <p:spPr>
          <a:xfrm>
            <a:off x="457200" y="6352570"/>
            <a:ext cx="11247120" cy="153888"/>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ts val="1466"/>
              </a:lnSpc>
              <a:spcBef>
                <a:spcPts val="0"/>
              </a:spcBef>
              <a:spcAft>
                <a:spcPts val="200"/>
              </a:spcAft>
              <a:buNone/>
              <a:defRPr sz="1333">
                <a:latin typeface="Arial" panose="020B0604020202020204" pitchFamily="34" charset="0"/>
                <a:cs typeface="Arial" panose="020B0604020202020204" pitchFamily="34" charset="0"/>
              </a:defRPr>
            </a:lvl2pPr>
            <a:lvl3pPr marL="0" indent="0">
              <a:lnSpc>
                <a:spcPts val="1466"/>
              </a:lnSpc>
              <a:spcBef>
                <a:spcPts val="0"/>
              </a:spcBef>
              <a:spcAft>
                <a:spcPts val="200"/>
              </a:spcAft>
              <a:buNone/>
              <a:defRPr sz="1600" i="1" baseline="0">
                <a:latin typeface="Arial" panose="020B0604020202020204" pitchFamily="34" charset="0"/>
                <a:cs typeface="Arial" panose="020B0604020202020204" pitchFamily="34" charset="0"/>
              </a:defRPr>
            </a:lvl3pPr>
            <a:lvl4pPr marL="0" indent="0">
              <a:lnSpc>
                <a:spcPts val="1733"/>
              </a:lnSpc>
              <a:spcBef>
                <a:spcPts val="0"/>
              </a:spcBef>
              <a:spcAft>
                <a:spcPts val="400"/>
              </a:spcAft>
              <a:buNone/>
              <a:defRPr sz="1333">
                <a:latin typeface="Arial Narrow" panose="020B0606020202030204" pitchFamily="34" charset="0"/>
              </a:defRPr>
            </a:lvl4pPr>
            <a:lvl5pPr marL="0" indent="0">
              <a:lnSpc>
                <a:spcPts val="1733"/>
              </a:lnSpc>
              <a:spcBef>
                <a:spcPts val="0"/>
              </a:spcBef>
              <a:spcAft>
                <a:spcPts val="400"/>
              </a:spcAft>
              <a:buNone/>
              <a:defRPr sz="1333">
                <a:latin typeface="Arial Narrow" panose="020B0606020202030204" pitchFamily="34" charset="0"/>
              </a:defRPr>
            </a:lvl5pPr>
          </a:lstStyle>
          <a:p>
            <a:pPr lvl="0"/>
            <a:r>
              <a:rPr lang="en-US"/>
              <a:t>Caveats</a:t>
            </a:r>
          </a:p>
        </p:txBody>
      </p:sp>
    </p:spTree>
    <p:extLst>
      <p:ext uri="{BB962C8B-B14F-4D97-AF65-F5344CB8AC3E}">
        <p14:creationId xmlns:p14="http://schemas.microsoft.com/office/powerpoint/2010/main" val="1239582372"/>
      </p:ext>
    </p:extLst>
  </p:cSld>
  <p:clrMapOvr>
    <a:masterClrMapping/>
  </p:clrMapOvr>
  <p:extLst>
    <p:ext uri="{DCECCB84-F9BA-43D5-87BE-67443E8EF086}">
      <p15:sldGuideLst xmlns:p15="http://schemas.microsoft.com/office/powerpoint/2012/main">
        <p15:guide id="1" orient="horz" pos="4104">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up table 2">
    <p:spTree>
      <p:nvGrpSpPr>
        <p:cNvPr id="1" name=""/>
        <p:cNvGrpSpPr/>
        <p:nvPr/>
      </p:nvGrpSpPr>
      <p:grpSpPr>
        <a:xfrm>
          <a:off x="0" y="0"/>
          <a:ext cx="0" cy="0"/>
          <a:chOff x="0" y="0"/>
          <a:chExt cx="0" cy="0"/>
        </a:xfrm>
      </p:grpSpPr>
      <p:sp>
        <p:nvSpPr>
          <p:cNvPr id="3" name="Table Placeholder 2"/>
          <p:cNvSpPr>
            <a:spLocks noGrp="1"/>
          </p:cNvSpPr>
          <p:nvPr>
            <p:ph type="tbl" sz="quarter" idx="16"/>
          </p:nvPr>
        </p:nvSpPr>
        <p:spPr>
          <a:xfrm>
            <a:off x="455676" y="1828801"/>
            <a:ext cx="5394960" cy="2281797"/>
          </a:xfrm>
          <a:prstGeom prst="rect">
            <a:avLst/>
          </a:prstGeom>
        </p:spPr>
        <p:txBody>
          <a:bodyPr lIns="0" tIns="0" rIns="0" bIns="0" rtlCol="0"/>
          <a:lstStyle>
            <a:lvl1pPr marL="0" indent="0">
              <a:buNone/>
              <a:defRPr sz="1000"/>
            </a:lvl1pPr>
          </a:lstStyle>
          <a:p>
            <a:pPr lvl="0"/>
            <a:r>
              <a:rPr lang="en-US" noProof="0" dirty="0"/>
              <a:t>Click icon to add table</a:t>
            </a:r>
          </a:p>
        </p:txBody>
      </p:sp>
      <p:sp>
        <p:nvSpPr>
          <p:cNvPr id="20" name="Table Placeholder 2"/>
          <p:cNvSpPr>
            <a:spLocks noGrp="1"/>
          </p:cNvSpPr>
          <p:nvPr>
            <p:ph type="tbl" sz="quarter" idx="17"/>
          </p:nvPr>
        </p:nvSpPr>
        <p:spPr>
          <a:xfrm>
            <a:off x="6309360" y="1828801"/>
            <a:ext cx="5394960" cy="2281797"/>
          </a:xfrm>
          <a:prstGeom prst="rect">
            <a:avLst/>
          </a:prstGeom>
        </p:spPr>
        <p:txBody>
          <a:bodyPr lIns="0" tIns="0" rIns="0" bIns="0" rtlCol="0"/>
          <a:lstStyle>
            <a:lvl1pPr marL="0" indent="0">
              <a:buNone/>
              <a:defRPr sz="1000"/>
            </a:lvl1pPr>
          </a:lstStyle>
          <a:p>
            <a:pPr lvl="0"/>
            <a:r>
              <a:rPr lang="en-US" noProof="0" dirty="0"/>
              <a:t>Click icon to add table</a:t>
            </a:r>
          </a:p>
        </p:txBody>
      </p:sp>
      <p:sp>
        <p:nvSpPr>
          <p:cNvPr id="15" name="Text Placeholder 20"/>
          <p:cNvSpPr>
            <a:spLocks noGrp="1"/>
          </p:cNvSpPr>
          <p:nvPr>
            <p:ph type="body" sz="quarter" idx="10" hasCustomPrompt="1"/>
          </p:nvPr>
        </p:nvSpPr>
        <p:spPr>
          <a:xfrm>
            <a:off x="455676" y="1280160"/>
            <a:ext cx="5394960" cy="548640"/>
          </a:xfrm>
          <a:prstGeom prst="rect">
            <a:avLst/>
          </a:prstGeom>
        </p:spPr>
        <p:txBody>
          <a:bodyPr lIns="0" tIns="0" rIns="0" bIns="0"/>
          <a:lstStyle>
            <a:lvl1pPr marL="0" indent="0">
              <a:lnSpc>
                <a:spcPct val="100000"/>
              </a:lnSpc>
              <a:spcBef>
                <a:spcPts val="240"/>
              </a:spcBef>
              <a:spcAft>
                <a:spcPts val="0"/>
              </a:spcAft>
              <a:buNone/>
              <a:defRPr sz="1200" b="1">
                <a:solidFill>
                  <a:schemeClr val="tx1"/>
                </a:solidFill>
                <a:latin typeface="Arial" panose="020B0604020202020204" pitchFamily="34" charset="0"/>
                <a:cs typeface="Arial" panose="020B0604020202020204" pitchFamily="34" charset="0"/>
              </a:defRPr>
            </a:lvl1pPr>
            <a:lvl2pPr marL="0"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11" name="Text Placeholder 3">
            <a:extLst>
              <a:ext uri="{FF2B5EF4-FFF2-40B4-BE49-F238E27FC236}">
                <a16:creationId xmlns:a16="http://schemas.microsoft.com/office/drawing/2014/main" id="{0E8F4724-FEF0-4856-B65B-AF0CB798B867}"/>
              </a:ext>
            </a:extLst>
          </p:cNvPr>
          <p:cNvSpPr>
            <a:spLocks noGrp="1"/>
          </p:cNvSpPr>
          <p:nvPr>
            <p:ph type="body" sz="quarter" idx="32" hasCustomPrompt="1"/>
          </p:nvPr>
        </p:nvSpPr>
        <p:spPr>
          <a:xfrm>
            <a:off x="457200" y="182880"/>
            <a:ext cx="8532178" cy="766580"/>
          </a:xfrm>
          <a:prstGeom prst="rect">
            <a:avLst/>
          </a:prstGeom>
        </p:spPr>
        <p:txBody>
          <a:bodyPr lIns="0" tIns="0" rIns="0" bIns="0"/>
          <a:lstStyle>
            <a:lvl1pPr marL="0" indent="0" algn="l" defTabSz="1218895"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2000"/>
            </a:lvl3pPr>
            <a:lvl4pPr marL="0" indent="0">
              <a:buNone/>
              <a:defRPr sz="2000"/>
            </a:lvl4pPr>
            <a:lvl5pPr marL="0" indent="0">
              <a:buNone/>
              <a:defRPr sz="2000"/>
            </a:lvl5pPr>
          </a:lstStyle>
          <a:p>
            <a:pPr lvl="0"/>
            <a:r>
              <a:rPr lang="en-US"/>
              <a:t>Slide title</a:t>
            </a:r>
          </a:p>
          <a:p>
            <a:pPr lvl="1"/>
            <a:r>
              <a:rPr lang="en-US"/>
              <a:t>Second level</a:t>
            </a:r>
          </a:p>
        </p:txBody>
      </p:sp>
      <p:pic>
        <p:nvPicPr>
          <p:cNvPr id="12" name="Picture 11">
            <a:extLst>
              <a:ext uri="{FF2B5EF4-FFF2-40B4-BE49-F238E27FC236}">
                <a16:creationId xmlns:a16="http://schemas.microsoft.com/office/drawing/2014/main" id="{38E5C619-F608-4143-A0E7-ED9EDF80B869}"/>
              </a:ext>
            </a:extLst>
          </p:cNvPr>
          <p:cNvPicPr>
            <a:picLocks noChangeAspect="1"/>
          </p:cNvPicPr>
          <p:nvPr userDrawn="1"/>
        </p:nvPicPr>
        <p:blipFill rotWithShape="1">
          <a:blip r:embed="rId2"/>
          <a:stretch/>
        </p:blipFill>
        <p:spPr>
          <a:xfrm>
            <a:off x="10145257" y="91440"/>
            <a:ext cx="1788753" cy="659070"/>
          </a:xfrm>
          <a:prstGeom prst="rect">
            <a:avLst/>
          </a:prstGeom>
        </p:spPr>
      </p:pic>
      <p:sp>
        <p:nvSpPr>
          <p:cNvPr id="13" name="Slide Number Placeholder 9">
            <a:extLst>
              <a:ext uri="{FF2B5EF4-FFF2-40B4-BE49-F238E27FC236}">
                <a16:creationId xmlns:a16="http://schemas.microsoft.com/office/drawing/2014/main" id="{A77A284B-0E3B-4968-BF65-FE766BCCA8D6}"/>
              </a:ext>
            </a:extLst>
          </p:cNvPr>
          <p:cNvSpPr>
            <a:spLocks noGrp="1"/>
          </p:cNvSpPr>
          <p:nvPr>
            <p:ph type="sldNum" sz="quarter" idx="4"/>
          </p:nvPr>
        </p:nvSpPr>
        <p:spPr>
          <a:xfrm>
            <a:off x="11249793"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16" name="Text Placeholder 3">
            <a:extLst>
              <a:ext uri="{FF2B5EF4-FFF2-40B4-BE49-F238E27FC236}">
                <a16:creationId xmlns:a16="http://schemas.microsoft.com/office/drawing/2014/main" id="{FBC3F3F2-6862-42A8-90DA-AC51360A94AF}"/>
              </a:ext>
            </a:extLst>
          </p:cNvPr>
          <p:cNvSpPr>
            <a:spLocks noGrp="1"/>
          </p:cNvSpPr>
          <p:nvPr>
            <p:ph type="body" sz="quarter" idx="26" hasCustomPrompt="1"/>
          </p:nvPr>
        </p:nvSpPr>
        <p:spPr>
          <a:xfrm>
            <a:off x="457200" y="6352570"/>
            <a:ext cx="11247120" cy="153888"/>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ts val="1466"/>
              </a:lnSpc>
              <a:spcBef>
                <a:spcPts val="0"/>
              </a:spcBef>
              <a:spcAft>
                <a:spcPts val="200"/>
              </a:spcAft>
              <a:buNone/>
              <a:defRPr sz="1333">
                <a:latin typeface="Arial" panose="020B0604020202020204" pitchFamily="34" charset="0"/>
                <a:cs typeface="Arial" panose="020B0604020202020204" pitchFamily="34" charset="0"/>
              </a:defRPr>
            </a:lvl2pPr>
            <a:lvl3pPr marL="0" indent="0">
              <a:lnSpc>
                <a:spcPts val="1466"/>
              </a:lnSpc>
              <a:spcBef>
                <a:spcPts val="0"/>
              </a:spcBef>
              <a:spcAft>
                <a:spcPts val="200"/>
              </a:spcAft>
              <a:buNone/>
              <a:defRPr sz="1600" i="1" baseline="0">
                <a:latin typeface="Arial" panose="020B0604020202020204" pitchFamily="34" charset="0"/>
                <a:cs typeface="Arial" panose="020B0604020202020204" pitchFamily="34" charset="0"/>
              </a:defRPr>
            </a:lvl3pPr>
            <a:lvl4pPr marL="0" indent="0">
              <a:lnSpc>
                <a:spcPts val="1733"/>
              </a:lnSpc>
              <a:spcBef>
                <a:spcPts val="0"/>
              </a:spcBef>
              <a:spcAft>
                <a:spcPts val="400"/>
              </a:spcAft>
              <a:buNone/>
              <a:defRPr sz="1333">
                <a:latin typeface="Arial Narrow" panose="020B0606020202030204" pitchFamily="34" charset="0"/>
              </a:defRPr>
            </a:lvl4pPr>
            <a:lvl5pPr marL="0" indent="0">
              <a:lnSpc>
                <a:spcPts val="1733"/>
              </a:lnSpc>
              <a:spcBef>
                <a:spcPts val="0"/>
              </a:spcBef>
              <a:spcAft>
                <a:spcPts val="400"/>
              </a:spcAft>
              <a:buNone/>
              <a:defRPr sz="1333">
                <a:latin typeface="Arial Narrow" panose="020B0606020202030204" pitchFamily="34" charset="0"/>
              </a:defRPr>
            </a:lvl5pPr>
          </a:lstStyle>
          <a:p>
            <a:pPr lvl="0"/>
            <a:r>
              <a:rPr lang="en-US"/>
              <a:t>Caveats</a:t>
            </a:r>
          </a:p>
        </p:txBody>
      </p:sp>
      <p:sp>
        <p:nvSpPr>
          <p:cNvPr id="10" name="Text Placeholder 20"/>
          <p:cNvSpPr>
            <a:spLocks noGrp="1"/>
          </p:cNvSpPr>
          <p:nvPr>
            <p:ph type="body" sz="quarter" idx="19" hasCustomPrompt="1"/>
          </p:nvPr>
        </p:nvSpPr>
        <p:spPr>
          <a:xfrm>
            <a:off x="457200" y="1691640"/>
            <a:ext cx="5394960" cy="135784"/>
          </a:xfrm>
          <a:prstGeom prst="rect">
            <a:avLst/>
          </a:prstGeom>
        </p:spPr>
        <p:txBody>
          <a:bodyPr lIns="0" tIns="0" rIns="0" bIns="0"/>
          <a:lstStyle>
            <a:lvl1pPr marL="0" indent="0">
              <a:lnSpc>
                <a:spcPts val="1059"/>
              </a:lnSpc>
              <a:spcAft>
                <a:spcPts val="0"/>
              </a:spcAft>
              <a:buNone/>
              <a:defRPr sz="1000" b="1" baseline="0">
                <a:solidFill>
                  <a:srgbClr val="3769FF"/>
                </a:solidFill>
                <a:latin typeface="Arial" panose="020B0604020202020204" pitchFamily="34" charset="0"/>
                <a:cs typeface="Arial" panose="020B0604020202020204" pitchFamily="34" charset="0"/>
              </a:defRPr>
            </a:lvl1pPr>
          </a:lstStyle>
          <a:p>
            <a:pPr lvl="0"/>
            <a:r>
              <a:rPr lang="en-US"/>
              <a:t>Chart/Table Subhead</a:t>
            </a:r>
          </a:p>
        </p:txBody>
      </p:sp>
    </p:spTree>
    <p:extLst>
      <p:ext uri="{BB962C8B-B14F-4D97-AF65-F5344CB8AC3E}">
        <p14:creationId xmlns:p14="http://schemas.microsoft.com/office/powerpoint/2010/main" val="2476946145"/>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able 3">
    <p:spTree>
      <p:nvGrpSpPr>
        <p:cNvPr id="1" name=""/>
        <p:cNvGrpSpPr/>
        <p:nvPr/>
      </p:nvGrpSpPr>
      <p:grpSpPr>
        <a:xfrm>
          <a:off x="0" y="0"/>
          <a:ext cx="0" cy="0"/>
          <a:chOff x="0" y="0"/>
          <a:chExt cx="0" cy="0"/>
        </a:xfrm>
      </p:grpSpPr>
      <p:sp>
        <p:nvSpPr>
          <p:cNvPr id="15" name="Slide Number Placeholder 9">
            <a:extLst>
              <a:ext uri="{FF2B5EF4-FFF2-40B4-BE49-F238E27FC236}">
                <a16:creationId xmlns:a16="http://schemas.microsoft.com/office/drawing/2014/main" id="{7824D492-E6DF-4E3E-94D3-5621BF883330}"/>
              </a:ext>
            </a:extLst>
          </p:cNvPr>
          <p:cNvSpPr>
            <a:spLocks noGrp="1"/>
          </p:cNvSpPr>
          <p:nvPr>
            <p:ph type="sldNum" sz="quarter" idx="4"/>
          </p:nvPr>
        </p:nvSpPr>
        <p:spPr>
          <a:xfrm>
            <a:off x="11249793"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17" name="Text Placeholder 3">
            <a:extLst>
              <a:ext uri="{FF2B5EF4-FFF2-40B4-BE49-F238E27FC236}">
                <a16:creationId xmlns:a16="http://schemas.microsoft.com/office/drawing/2014/main" id="{6B9E88E6-488E-4431-8D2B-2ED58767442D}"/>
              </a:ext>
            </a:extLst>
          </p:cNvPr>
          <p:cNvSpPr>
            <a:spLocks noGrp="1"/>
          </p:cNvSpPr>
          <p:nvPr>
            <p:ph type="body" sz="quarter" idx="26" hasCustomPrompt="1"/>
          </p:nvPr>
        </p:nvSpPr>
        <p:spPr>
          <a:xfrm>
            <a:off x="457200" y="6352570"/>
            <a:ext cx="11247120" cy="153888"/>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ts val="1466"/>
              </a:lnSpc>
              <a:spcBef>
                <a:spcPts val="0"/>
              </a:spcBef>
              <a:spcAft>
                <a:spcPts val="200"/>
              </a:spcAft>
              <a:buNone/>
              <a:defRPr sz="1333">
                <a:latin typeface="Arial" panose="020B0604020202020204" pitchFamily="34" charset="0"/>
                <a:cs typeface="Arial" panose="020B0604020202020204" pitchFamily="34" charset="0"/>
              </a:defRPr>
            </a:lvl2pPr>
            <a:lvl3pPr marL="0" indent="0">
              <a:lnSpc>
                <a:spcPts val="1466"/>
              </a:lnSpc>
              <a:spcBef>
                <a:spcPts val="0"/>
              </a:spcBef>
              <a:spcAft>
                <a:spcPts val="200"/>
              </a:spcAft>
              <a:buNone/>
              <a:defRPr sz="1600" i="1" baseline="0">
                <a:latin typeface="Arial" panose="020B0604020202020204" pitchFamily="34" charset="0"/>
                <a:cs typeface="Arial" panose="020B0604020202020204" pitchFamily="34" charset="0"/>
              </a:defRPr>
            </a:lvl3pPr>
            <a:lvl4pPr marL="0" indent="0">
              <a:lnSpc>
                <a:spcPts val="1733"/>
              </a:lnSpc>
              <a:spcBef>
                <a:spcPts val="0"/>
              </a:spcBef>
              <a:spcAft>
                <a:spcPts val="400"/>
              </a:spcAft>
              <a:buNone/>
              <a:defRPr sz="1333">
                <a:latin typeface="Arial Narrow" panose="020B0606020202030204" pitchFamily="34" charset="0"/>
              </a:defRPr>
            </a:lvl4pPr>
            <a:lvl5pPr marL="0" indent="0">
              <a:lnSpc>
                <a:spcPts val="1733"/>
              </a:lnSpc>
              <a:spcBef>
                <a:spcPts val="0"/>
              </a:spcBef>
              <a:spcAft>
                <a:spcPts val="400"/>
              </a:spcAft>
              <a:buNone/>
              <a:defRPr sz="1333">
                <a:latin typeface="Arial Narrow" panose="020B0606020202030204" pitchFamily="34" charset="0"/>
              </a:defRPr>
            </a:lvl5pPr>
          </a:lstStyle>
          <a:p>
            <a:pPr lvl="0"/>
            <a:r>
              <a:rPr lang="en-US"/>
              <a:t>Caveats</a:t>
            </a:r>
          </a:p>
        </p:txBody>
      </p:sp>
      <p:sp>
        <p:nvSpPr>
          <p:cNvPr id="25" name="Table Placeholder 2"/>
          <p:cNvSpPr>
            <a:spLocks noGrp="1"/>
          </p:cNvSpPr>
          <p:nvPr>
            <p:ph type="tbl" sz="quarter" idx="21"/>
          </p:nvPr>
        </p:nvSpPr>
        <p:spPr>
          <a:xfrm>
            <a:off x="6309360" y="3224032"/>
            <a:ext cx="5394960" cy="1280160"/>
          </a:xfrm>
          <a:prstGeom prst="rect">
            <a:avLst/>
          </a:prstGeom>
        </p:spPr>
        <p:txBody>
          <a:bodyPr lIns="0" tIns="0" rIns="0" bIns="0" rtlCol="0"/>
          <a:lstStyle>
            <a:lvl1pPr marL="0" indent="0">
              <a:buNone/>
              <a:defRPr sz="1000"/>
            </a:lvl1pPr>
          </a:lstStyle>
          <a:p>
            <a:pPr lvl="0"/>
            <a:r>
              <a:rPr lang="en-US" noProof="0" dirty="0"/>
              <a:t>Click icon to add table</a:t>
            </a:r>
          </a:p>
        </p:txBody>
      </p:sp>
      <p:sp>
        <p:nvSpPr>
          <p:cNvPr id="20" name="Table Placeholder 2"/>
          <p:cNvSpPr>
            <a:spLocks noGrp="1"/>
          </p:cNvSpPr>
          <p:nvPr>
            <p:ph type="tbl" sz="quarter" idx="17"/>
          </p:nvPr>
        </p:nvSpPr>
        <p:spPr>
          <a:xfrm>
            <a:off x="6309360" y="1740802"/>
            <a:ext cx="5394960" cy="1280160"/>
          </a:xfrm>
          <a:prstGeom prst="rect">
            <a:avLst/>
          </a:prstGeom>
        </p:spPr>
        <p:txBody>
          <a:bodyPr lIns="0" tIns="0" rIns="0" bIns="0" rtlCol="0"/>
          <a:lstStyle>
            <a:lvl1pPr marL="0" indent="0">
              <a:buNone/>
              <a:defRPr sz="1000"/>
            </a:lvl1pPr>
          </a:lstStyle>
          <a:p>
            <a:pPr lvl="0"/>
            <a:r>
              <a:rPr lang="en-US" noProof="0" dirty="0"/>
              <a:t>Click icon to add table</a:t>
            </a:r>
          </a:p>
        </p:txBody>
      </p:sp>
      <p:sp>
        <p:nvSpPr>
          <p:cNvPr id="3" name="Table Placeholder 2"/>
          <p:cNvSpPr>
            <a:spLocks noGrp="1"/>
          </p:cNvSpPr>
          <p:nvPr>
            <p:ph type="tbl" sz="quarter" idx="16"/>
          </p:nvPr>
        </p:nvSpPr>
        <p:spPr>
          <a:xfrm>
            <a:off x="457200" y="1740802"/>
            <a:ext cx="5394960" cy="2763390"/>
          </a:xfrm>
          <a:prstGeom prst="rect">
            <a:avLst/>
          </a:prstGeom>
        </p:spPr>
        <p:txBody>
          <a:bodyPr lIns="0" tIns="0" rIns="0" bIns="0" rtlCol="0"/>
          <a:lstStyle>
            <a:lvl1pPr marL="0" indent="0">
              <a:buNone/>
              <a:defRPr sz="1000"/>
            </a:lvl1pPr>
          </a:lstStyle>
          <a:p>
            <a:pPr lvl="0"/>
            <a:r>
              <a:rPr lang="en-US" noProof="0" dirty="0"/>
              <a:t>Click icon to add table</a:t>
            </a:r>
          </a:p>
        </p:txBody>
      </p:sp>
      <p:sp>
        <p:nvSpPr>
          <p:cNvPr id="18" name="Text Placeholder 20"/>
          <p:cNvSpPr>
            <a:spLocks noGrp="1"/>
          </p:cNvSpPr>
          <p:nvPr>
            <p:ph type="body" sz="quarter" idx="10" hasCustomPrompt="1"/>
          </p:nvPr>
        </p:nvSpPr>
        <p:spPr>
          <a:xfrm>
            <a:off x="457202" y="1280160"/>
            <a:ext cx="5394960" cy="548640"/>
          </a:xfrm>
          <a:prstGeom prst="rect">
            <a:avLst/>
          </a:prstGeom>
        </p:spPr>
        <p:txBody>
          <a:bodyPr lIns="0" tIns="0" rIns="0" bIns="0"/>
          <a:lstStyle>
            <a:lvl1pPr marL="0" indent="0">
              <a:lnSpc>
                <a:spcPct val="100000"/>
              </a:lnSpc>
              <a:spcBef>
                <a:spcPts val="240"/>
              </a:spcBef>
              <a:spcAft>
                <a:spcPts val="0"/>
              </a:spcAft>
              <a:buNone/>
              <a:defRPr sz="1200" b="1">
                <a:solidFill>
                  <a:schemeClr val="tx1"/>
                </a:solidFill>
                <a:latin typeface="Arial" panose="020B0604020202020204" pitchFamily="34" charset="0"/>
                <a:cs typeface="Arial" panose="020B0604020202020204" pitchFamily="34" charset="0"/>
              </a:defRPr>
            </a:lvl1pPr>
            <a:lvl2pPr marL="0"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13" name="Text Placeholder 3">
            <a:extLst>
              <a:ext uri="{FF2B5EF4-FFF2-40B4-BE49-F238E27FC236}">
                <a16:creationId xmlns:a16="http://schemas.microsoft.com/office/drawing/2014/main" id="{E8B11B09-288B-4555-B972-61E0D302D115}"/>
              </a:ext>
            </a:extLst>
          </p:cNvPr>
          <p:cNvSpPr>
            <a:spLocks noGrp="1"/>
          </p:cNvSpPr>
          <p:nvPr>
            <p:ph type="body" sz="quarter" idx="32" hasCustomPrompt="1"/>
          </p:nvPr>
        </p:nvSpPr>
        <p:spPr>
          <a:xfrm>
            <a:off x="457200" y="182880"/>
            <a:ext cx="8532178" cy="766580"/>
          </a:xfrm>
          <a:prstGeom prst="rect">
            <a:avLst/>
          </a:prstGeom>
        </p:spPr>
        <p:txBody>
          <a:bodyPr lIns="0" tIns="0" rIns="0" bIns="0"/>
          <a:lstStyle>
            <a:lvl1pPr marL="0" indent="0" algn="l" defTabSz="1218895"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2000"/>
            </a:lvl3pPr>
            <a:lvl4pPr marL="0" indent="0">
              <a:buNone/>
              <a:defRPr sz="2000"/>
            </a:lvl4pPr>
            <a:lvl5pPr marL="0" indent="0">
              <a:buNone/>
              <a:defRPr sz="2000"/>
            </a:lvl5pPr>
          </a:lstStyle>
          <a:p>
            <a:pPr lvl="0"/>
            <a:r>
              <a:rPr lang="en-US"/>
              <a:t>Slide title</a:t>
            </a:r>
          </a:p>
          <a:p>
            <a:pPr lvl="1"/>
            <a:r>
              <a:rPr lang="en-US"/>
              <a:t>Second level</a:t>
            </a:r>
          </a:p>
        </p:txBody>
      </p:sp>
      <p:pic>
        <p:nvPicPr>
          <p:cNvPr id="14" name="Picture 14">
            <a:extLst>
              <a:ext uri="{FF2B5EF4-FFF2-40B4-BE49-F238E27FC236}">
                <a16:creationId xmlns:a16="http://schemas.microsoft.com/office/drawing/2014/main" id="{C322495F-4BEC-407A-A8F3-72D8F7D3A169}"/>
              </a:ext>
            </a:extLst>
          </p:cNvPr>
          <p:cNvPicPr>
            <a:picLocks noChangeAspect="1"/>
          </p:cNvPicPr>
          <p:nvPr userDrawn="1"/>
        </p:nvPicPr>
        <p:blipFill rotWithShape="1">
          <a:blip r:embed="rId2"/>
          <a:stretch/>
        </p:blipFill>
        <p:spPr>
          <a:xfrm>
            <a:off x="10145257" y="91440"/>
            <a:ext cx="1788753" cy="659070"/>
          </a:xfrm>
          <a:prstGeom prst="rect">
            <a:avLst/>
          </a:prstGeom>
        </p:spPr>
      </p:pic>
    </p:spTree>
    <p:extLst>
      <p:ext uri="{BB962C8B-B14F-4D97-AF65-F5344CB8AC3E}">
        <p14:creationId xmlns:p14="http://schemas.microsoft.com/office/powerpoint/2010/main" val="2359483794"/>
      </p:ext>
    </p:extLst>
  </p:cSld>
  <p:clrMapOvr>
    <a:masterClrMapping/>
  </p:clrMapOvr>
  <p:extLst>
    <p:ext uri="{DCECCB84-F9BA-43D5-87BE-67443E8EF086}">
      <p15:sldGuideLst xmlns:p15="http://schemas.microsoft.com/office/powerpoint/2012/main">
        <p15:guide id="1" orient="horz" pos="2808">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able 4">
    <p:spTree>
      <p:nvGrpSpPr>
        <p:cNvPr id="1" name=""/>
        <p:cNvGrpSpPr/>
        <p:nvPr/>
      </p:nvGrpSpPr>
      <p:grpSpPr>
        <a:xfrm>
          <a:off x="0" y="0"/>
          <a:ext cx="0" cy="0"/>
          <a:chOff x="0" y="0"/>
          <a:chExt cx="0" cy="0"/>
        </a:xfrm>
      </p:grpSpPr>
      <p:sp>
        <p:nvSpPr>
          <p:cNvPr id="22" name="Table Placeholder 2"/>
          <p:cNvSpPr>
            <a:spLocks noGrp="1"/>
          </p:cNvSpPr>
          <p:nvPr>
            <p:ph type="tbl" sz="quarter" idx="19"/>
          </p:nvPr>
        </p:nvSpPr>
        <p:spPr>
          <a:xfrm>
            <a:off x="457200" y="4085868"/>
            <a:ext cx="5394960" cy="564776"/>
          </a:xfrm>
          <a:prstGeom prst="rect">
            <a:avLst/>
          </a:prstGeom>
        </p:spPr>
        <p:txBody>
          <a:bodyPr lIns="0" tIns="0" rIns="0" bIns="0" rtlCol="0"/>
          <a:lstStyle>
            <a:lvl1pPr marL="0" indent="0">
              <a:buNone/>
              <a:defRPr sz="1000"/>
            </a:lvl1pPr>
          </a:lstStyle>
          <a:p>
            <a:pPr lvl="0"/>
            <a:r>
              <a:rPr lang="en-US" noProof="0" dirty="0"/>
              <a:t>Click icon to add table</a:t>
            </a:r>
          </a:p>
        </p:txBody>
      </p:sp>
      <p:sp>
        <p:nvSpPr>
          <p:cNvPr id="21" name="Table Placeholder 2"/>
          <p:cNvSpPr>
            <a:spLocks noGrp="1"/>
          </p:cNvSpPr>
          <p:nvPr>
            <p:ph type="tbl" sz="quarter" idx="18"/>
          </p:nvPr>
        </p:nvSpPr>
        <p:spPr>
          <a:xfrm>
            <a:off x="457200" y="2624299"/>
            <a:ext cx="5394960" cy="564776"/>
          </a:xfrm>
          <a:prstGeom prst="rect">
            <a:avLst/>
          </a:prstGeom>
        </p:spPr>
        <p:txBody>
          <a:bodyPr lIns="0" tIns="0" rIns="0" bIns="0" rtlCol="0"/>
          <a:lstStyle>
            <a:lvl1pPr marL="0" indent="0">
              <a:buNone/>
              <a:defRPr sz="1000"/>
            </a:lvl1pPr>
          </a:lstStyle>
          <a:p>
            <a:pPr lvl="0"/>
            <a:r>
              <a:rPr lang="en-US" noProof="0" dirty="0"/>
              <a:t>Click icon to add table</a:t>
            </a:r>
          </a:p>
        </p:txBody>
      </p:sp>
      <p:sp>
        <p:nvSpPr>
          <p:cNvPr id="3" name="Table Placeholder 2"/>
          <p:cNvSpPr>
            <a:spLocks noGrp="1"/>
          </p:cNvSpPr>
          <p:nvPr>
            <p:ph type="tbl" sz="quarter" idx="16"/>
          </p:nvPr>
        </p:nvSpPr>
        <p:spPr>
          <a:xfrm>
            <a:off x="457200" y="1892808"/>
            <a:ext cx="5394960" cy="564776"/>
          </a:xfrm>
          <a:prstGeom prst="rect">
            <a:avLst/>
          </a:prstGeom>
        </p:spPr>
        <p:txBody>
          <a:bodyPr lIns="0" tIns="0" rIns="0" bIns="0" rtlCol="0"/>
          <a:lstStyle>
            <a:lvl1pPr marL="0" indent="0">
              <a:buNone/>
              <a:defRPr sz="1000"/>
            </a:lvl1pPr>
          </a:lstStyle>
          <a:p>
            <a:pPr lvl="0"/>
            <a:r>
              <a:rPr lang="en-US" noProof="0" dirty="0"/>
              <a:t>Click icon to add table</a:t>
            </a:r>
          </a:p>
        </p:txBody>
      </p:sp>
      <p:sp>
        <p:nvSpPr>
          <p:cNvPr id="20" name="Table Placeholder 2"/>
          <p:cNvSpPr>
            <a:spLocks noGrp="1"/>
          </p:cNvSpPr>
          <p:nvPr>
            <p:ph type="tbl" sz="quarter" idx="17"/>
          </p:nvPr>
        </p:nvSpPr>
        <p:spPr>
          <a:xfrm>
            <a:off x="6309360" y="1893515"/>
            <a:ext cx="5394960" cy="943984"/>
          </a:xfrm>
          <a:prstGeom prst="rect">
            <a:avLst/>
          </a:prstGeom>
        </p:spPr>
        <p:txBody>
          <a:bodyPr lIns="0" tIns="0" rIns="0" bIns="0" rtlCol="0"/>
          <a:lstStyle>
            <a:lvl1pPr marL="0" indent="0">
              <a:buNone/>
              <a:defRPr sz="1000"/>
            </a:lvl1pPr>
          </a:lstStyle>
          <a:p>
            <a:pPr lvl="0"/>
            <a:r>
              <a:rPr lang="en-US" noProof="0" dirty="0"/>
              <a:t>Click icon to add table</a:t>
            </a:r>
          </a:p>
        </p:txBody>
      </p:sp>
      <p:sp>
        <p:nvSpPr>
          <p:cNvPr id="23" name="Table Placeholder 2"/>
          <p:cNvSpPr>
            <a:spLocks noGrp="1"/>
          </p:cNvSpPr>
          <p:nvPr>
            <p:ph type="tbl" sz="quarter" idx="20"/>
          </p:nvPr>
        </p:nvSpPr>
        <p:spPr>
          <a:xfrm>
            <a:off x="457200" y="3355083"/>
            <a:ext cx="5394960" cy="564776"/>
          </a:xfrm>
          <a:prstGeom prst="rect">
            <a:avLst/>
          </a:prstGeom>
        </p:spPr>
        <p:txBody>
          <a:bodyPr lIns="0" tIns="0" rIns="0" bIns="0" rtlCol="0"/>
          <a:lstStyle>
            <a:lvl1pPr marL="0" indent="0">
              <a:buNone/>
              <a:defRPr sz="1000"/>
            </a:lvl1pPr>
          </a:lstStyle>
          <a:p>
            <a:pPr lvl="0"/>
            <a:r>
              <a:rPr lang="en-US" noProof="0" dirty="0"/>
              <a:t>Click icon to add table</a:t>
            </a:r>
          </a:p>
        </p:txBody>
      </p:sp>
      <p:sp>
        <p:nvSpPr>
          <p:cNvPr id="25" name="Table Placeholder 2"/>
          <p:cNvSpPr>
            <a:spLocks noGrp="1"/>
          </p:cNvSpPr>
          <p:nvPr>
            <p:ph type="tbl" sz="quarter" idx="21"/>
          </p:nvPr>
        </p:nvSpPr>
        <p:spPr>
          <a:xfrm>
            <a:off x="6309360" y="3364988"/>
            <a:ext cx="5394960" cy="1290918"/>
          </a:xfrm>
          <a:prstGeom prst="rect">
            <a:avLst/>
          </a:prstGeom>
        </p:spPr>
        <p:txBody>
          <a:bodyPr lIns="0" tIns="0" rIns="0" bIns="0" rtlCol="0"/>
          <a:lstStyle>
            <a:lvl1pPr marL="0" indent="0">
              <a:buNone/>
              <a:defRPr sz="1000"/>
            </a:lvl1pPr>
          </a:lstStyle>
          <a:p>
            <a:pPr lvl="0"/>
            <a:r>
              <a:rPr lang="en-US" noProof="0" dirty="0"/>
              <a:t>Click icon to add table</a:t>
            </a:r>
          </a:p>
        </p:txBody>
      </p:sp>
      <p:sp>
        <p:nvSpPr>
          <p:cNvPr id="28" name="Text Placeholder 20"/>
          <p:cNvSpPr>
            <a:spLocks noGrp="1"/>
          </p:cNvSpPr>
          <p:nvPr>
            <p:ph type="body" sz="quarter" idx="10" hasCustomPrompt="1"/>
          </p:nvPr>
        </p:nvSpPr>
        <p:spPr>
          <a:xfrm>
            <a:off x="457200" y="1280160"/>
            <a:ext cx="5394960" cy="548640"/>
          </a:xfrm>
          <a:prstGeom prst="rect">
            <a:avLst/>
          </a:prstGeom>
        </p:spPr>
        <p:txBody>
          <a:bodyPr lIns="0" tIns="0" rIns="0" bIns="0"/>
          <a:lstStyle>
            <a:lvl1pPr marL="0" indent="0">
              <a:lnSpc>
                <a:spcPct val="100000"/>
              </a:lnSpc>
              <a:spcBef>
                <a:spcPts val="240"/>
              </a:spcBef>
              <a:spcAft>
                <a:spcPts val="0"/>
              </a:spcAft>
              <a:buNone/>
              <a:defRPr sz="1200" b="1">
                <a:solidFill>
                  <a:schemeClr val="tx1"/>
                </a:solidFill>
                <a:latin typeface="Arial" panose="020B0604020202020204" pitchFamily="34" charset="0"/>
                <a:cs typeface="Arial" panose="020B0604020202020204" pitchFamily="34" charset="0"/>
              </a:defRPr>
            </a:lvl1pPr>
            <a:lvl2pPr marL="0"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13" name="Text Placeholder 3">
            <a:extLst>
              <a:ext uri="{FF2B5EF4-FFF2-40B4-BE49-F238E27FC236}">
                <a16:creationId xmlns:a16="http://schemas.microsoft.com/office/drawing/2014/main" id="{DEA90A6B-18CA-4F39-84EF-C3A8BC61C7C1}"/>
              </a:ext>
            </a:extLst>
          </p:cNvPr>
          <p:cNvSpPr>
            <a:spLocks noGrp="1"/>
          </p:cNvSpPr>
          <p:nvPr>
            <p:ph type="body" sz="quarter" idx="32" hasCustomPrompt="1"/>
          </p:nvPr>
        </p:nvSpPr>
        <p:spPr>
          <a:xfrm>
            <a:off x="457200" y="182880"/>
            <a:ext cx="8532178" cy="766580"/>
          </a:xfrm>
          <a:prstGeom prst="rect">
            <a:avLst/>
          </a:prstGeom>
        </p:spPr>
        <p:txBody>
          <a:bodyPr lIns="0" tIns="0" rIns="0" bIns="0"/>
          <a:lstStyle>
            <a:lvl1pPr marL="0" indent="0" algn="l" defTabSz="1218895"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2000"/>
            </a:lvl3pPr>
            <a:lvl4pPr marL="0" indent="0">
              <a:buNone/>
              <a:defRPr sz="2000"/>
            </a:lvl4pPr>
            <a:lvl5pPr marL="0" indent="0">
              <a:buNone/>
              <a:defRPr sz="2000"/>
            </a:lvl5pPr>
          </a:lstStyle>
          <a:p>
            <a:pPr lvl="0"/>
            <a:r>
              <a:rPr lang="en-US"/>
              <a:t>Slide title</a:t>
            </a:r>
          </a:p>
          <a:p>
            <a:pPr lvl="1"/>
            <a:r>
              <a:rPr lang="en-US"/>
              <a:t>Second level</a:t>
            </a:r>
          </a:p>
        </p:txBody>
      </p:sp>
      <p:pic>
        <p:nvPicPr>
          <p:cNvPr id="14" name="Picture 13">
            <a:extLst>
              <a:ext uri="{FF2B5EF4-FFF2-40B4-BE49-F238E27FC236}">
                <a16:creationId xmlns:a16="http://schemas.microsoft.com/office/drawing/2014/main" id="{EF71D800-2F69-402E-A896-530DC7049736}"/>
              </a:ext>
            </a:extLst>
          </p:cNvPr>
          <p:cNvPicPr>
            <a:picLocks noChangeAspect="1"/>
          </p:cNvPicPr>
          <p:nvPr userDrawn="1"/>
        </p:nvPicPr>
        <p:blipFill rotWithShape="1">
          <a:blip r:embed="rId2"/>
          <a:stretch/>
        </p:blipFill>
        <p:spPr>
          <a:xfrm>
            <a:off x="10145257" y="91440"/>
            <a:ext cx="1788753" cy="659070"/>
          </a:xfrm>
          <a:prstGeom prst="rect">
            <a:avLst/>
          </a:prstGeom>
        </p:spPr>
      </p:pic>
      <p:sp>
        <p:nvSpPr>
          <p:cNvPr id="15" name="Slide Number Placeholder 9">
            <a:extLst>
              <a:ext uri="{FF2B5EF4-FFF2-40B4-BE49-F238E27FC236}">
                <a16:creationId xmlns:a16="http://schemas.microsoft.com/office/drawing/2014/main" id="{C37E7F9B-0B3D-4109-AF7F-6273015D510C}"/>
              </a:ext>
            </a:extLst>
          </p:cNvPr>
          <p:cNvSpPr>
            <a:spLocks noGrp="1"/>
          </p:cNvSpPr>
          <p:nvPr>
            <p:ph type="sldNum" sz="quarter" idx="4"/>
          </p:nvPr>
        </p:nvSpPr>
        <p:spPr>
          <a:xfrm>
            <a:off x="11249793"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17" name="Text Placeholder 3">
            <a:extLst>
              <a:ext uri="{FF2B5EF4-FFF2-40B4-BE49-F238E27FC236}">
                <a16:creationId xmlns:a16="http://schemas.microsoft.com/office/drawing/2014/main" id="{D5D11E1F-DC50-4F95-BF45-BCBC5BDD8745}"/>
              </a:ext>
            </a:extLst>
          </p:cNvPr>
          <p:cNvSpPr>
            <a:spLocks noGrp="1"/>
          </p:cNvSpPr>
          <p:nvPr>
            <p:ph type="body" sz="quarter" idx="26" hasCustomPrompt="1"/>
          </p:nvPr>
        </p:nvSpPr>
        <p:spPr>
          <a:xfrm>
            <a:off x="457200" y="6352570"/>
            <a:ext cx="11247120" cy="153888"/>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ts val="1466"/>
              </a:lnSpc>
              <a:spcBef>
                <a:spcPts val="0"/>
              </a:spcBef>
              <a:spcAft>
                <a:spcPts val="200"/>
              </a:spcAft>
              <a:buNone/>
              <a:defRPr sz="1333">
                <a:latin typeface="Arial" panose="020B0604020202020204" pitchFamily="34" charset="0"/>
                <a:cs typeface="Arial" panose="020B0604020202020204" pitchFamily="34" charset="0"/>
              </a:defRPr>
            </a:lvl2pPr>
            <a:lvl3pPr marL="0" indent="0">
              <a:lnSpc>
                <a:spcPts val="1466"/>
              </a:lnSpc>
              <a:spcBef>
                <a:spcPts val="0"/>
              </a:spcBef>
              <a:spcAft>
                <a:spcPts val="200"/>
              </a:spcAft>
              <a:buNone/>
              <a:defRPr sz="1600" i="1" baseline="0">
                <a:latin typeface="Arial" panose="020B0604020202020204" pitchFamily="34" charset="0"/>
                <a:cs typeface="Arial" panose="020B0604020202020204" pitchFamily="34" charset="0"/>
              </a:defRPr>
            </a:lvl3pPr>
            <a:lvl4pPr marL="0" indent="0">
              <a:lnSpc>
                <a:spcPts val="1733"/>
              </a:lnSpc>
              <a:spcBef>
                <a:spcPts val="0"/>
              </a:spcBef>
              <a:spcAft>
                <a:spcPts val="400"/>
              </a:spcAft>
              <a:buNone/>
              <a:defRPr sz="1333">
                <a:latin typeface="Arial Narrow" panose="020B0606020202030204" pitchFamily="34" charset="0"/>
              </a:defRPr>
            </a:lvl4pPr>
            <a:lvl5pPr marL="0" indent="0">
              <a:lnSpc>
                <a:spcPts val="1733"/>
              </a:lnSpc>
              <a:spcBef>
                <a:spcPts val="0"/>
              </a:spcBef>
              <a:spcAft>
                <a:spcPts val="400"/>
              </a:spcAft>
              <a:buNone/>
              <a:defRPr sz="1333">
                <a:latin typeface="Arial Narrow" panose="020B0606020202030204" pitchFamily="34" charset="0"/>
              </a:defRPr>
            </a:lvl5pPr>
          </a:lstStyle>
          <a:p>
            <a:pPr lvl="0"/>
            <a:r>
              <a:rPr lang="en-US"/>
              <a:t>Caveats</a:t>
            </a:r>
          </a:p>
        </p:txBody>
      </p:sp>
    </p:spTree>
    <p:extLst>
      <p:ext uri="{BB962C8B-B14F-4D97-AF65-F5344CB8AC3E}">
        <p14:creationId xmlns:p14="http://schemas.microsoft.com/office/powerpoint/2010/main" val="2940984105"/>
      </p:ext>
    </p:extLst>
  </p:cSld>
  <p:clrMapOvr>
    <a:masterClrMapping/>
  </p:clrMapOvr>
  <p:extLst>
    <p:ext uri="{DCECCB84-F9BA-43D5-87BE-67443E8EF086}">
      <p15:sldGuideLst xmlns:p15="http://schemas.microsoft.com/office/powerpoint/2012/main">
        <p15:guide id="1" orient="horz" pos="2808">
          <p15:clr>
            <a:srgbClr val="FBAE40"/>
          </p15:clr>
        </p15:guide>
        <p15:guide id="2" pos="7367">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Bio (single)">
    <p:spTree>
      <p:nvGrpSpPr>
        <p:cNvPr id="1" name=""/>
        <p:cNvGrpSpPr/>
        <p:nvPr/>
      </p:nvGrpSpPr>
      <p:grpSpPr>
        <a:xfrm>
          <a:off x="0" y="0"/>
          <a:ext cx="0" cy="0"/>
          <a:chOff x="0" y="0"/>
          <a:chExt cx="0" cy="0"/>
        </a:xfrm>
      </p:grpSpPr>
      <p:sp>
        <p:nvSpPr>
          <p:cNvPr id="11" name="Slide Number Placeholder 9">
            <a:extLst>
              <a:ext uri="{FF2B5EF4-FFF2-40B4-BE49-F238E27FC236}">
                <a16:creationId xmlns:a16="http://schemas.microsoft.com/office/drawing/2014/main" id="{AFC56778-A3E0-47E7-9B08-2A94D6C24017}"/>
              </a:ext>
            </a:extLst>
          </p:cNvPr>
          <p:cNvSpPr>
            <a:spLocks noGrp="1"/>
          </p:cNvSpPr>
          <p:nvPr>
            <p:ph type="sldNum" sz="quarter" idx="4"/>
          </p:nvPr>
        </p:nvSpPr>
        <p:spPr>
          <a:xfrm>
            <a:off x="11249793"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12" name="Text Placeholder 3">
            <a:extLst>
              <a:ext uri="{FF2B5EF4-FFF2-40B4-BE49-F238E27FC236}">
                <a16:creationId xmlns:a16="http://schemas.microsoft.com/office/drawing/2014/main" id="{C454B2E7-DF26-41E4-99FA-93295EB9B495}"/>
              </a:ext>
            </a:extLst>
          </p:cNvPr>
          <p:cNvSpPr>
            <a:spLocks noGrp="1"/>
          </p:cNvSpPr>
          <p:nvPr>
            <p:ph type="body" sz="quarter" idx="26" hasCustomPrompt="1"/>
          </p:nvPr>
        </p:nvSpPr>
        <p:spPr>
          <a:xfrm>
            <a:off x="457200" y="6352570"/>
            <a:ext cx="11247120" cy="153888"/>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ts val="1466"/>
              </a:lnSpc>
              <a:spcBef>
                <a:spcPts val="0"/>
              </a:spcBef>
              <a:spcAft>
                <a:spcPts val="200"/>
              </a:spcAft>
              <a:buNone/>
              <a:defRPr sz="1333">
                <a:latin typeface="Arial" panose="020B0604020202020204" pitchFamily="34" charset="0"/>
                <a:cs typeface="Arial" panose="020B0604020202020204" pitchFamily="34" charset="0"/>
              </a:defRPr>
            </a:lvl2pPr>
            <a:lvl3pPr marL="0" indent="0">
              <a:lnSpc>
                <a:spcPts val="1466"/>
              </a:lnSpc>
              <a:spcBef>
                <a:spcPts val="0"/>
              </a:spcBef>
              <a:spcAft>
                <a:spcPts val="200"/>
              </a:spcAft>
              <a:buNone/>
              <a:defRPr sz="1600" i="1" baseline="0">
                <a:latin typeface="Arial" panose="020B0604020202020204" pitchFamily="34" charset="0"/>
                <a:cs typeface="Arial" panose="020B0604020202020204" pitchFamily="34" charset="0"/>
              </a:defRPr>
            </a:lvl3pPr>
            <a:lvl4pPr marL="0" indent="0">
              <a:lnSpc>
                <a:spcPts val="1733"/>
              </a:lnSpc>
              <a:spcBef>
                <a:spcPts val="0"/>
              </a:spcBef>
              <a:spcAft>
                <a:spcPts val="400"/>
              </a:spcAft>
              <a:buNone/>
              <a:defRPr sz="1333">
                <a:latin typeface="Arial Narrow" panose="020B0606020202030204" pitchFamily="34" charset="0"/>
              </a:defRPr>
            </a:lvl4pPr>
            <a:lvl5pPr marL="0" indent="0">
              <a:lnSpc>
                <a:spcPts val="1733"/>
              </a:lnSpc>
              <a:spcBef>
                <a:spcPts val="0"/>
              </a:spcBef>
              <a:spcAft>
                <a:spcPts val="400"/>
              </a:spcAft>
              <a:buNone/>
              <a:defRPr sz="1333">
                <a:latin typeface="Arial Narrow" panose="020B0606020202030204" pitchFamily="34" charset="0"/>
              </a:defRPr>
            </a:lvl5pPr>
          </a:lstStyle>
          <a:p>
            <a:pPr lvl="0"/>
            <a:r>
              <a:rPr lang="en-US"/>
              <a:t>Caveats</a:t>
            </a:r>
          </a:p>
        </p:txBody>
      </p:sp>
      <p:sp>
        <p:nvSpPr>
          <p:cNvPr id="8" name="Text Placeholder 2">
            <a:extLst>
              <a:ext uri="{FF2B5EF4-FFF2-40B4-BE49-F238E27FC236}">
                <a16:creationId xmlns:a16="http://schemas.microsoft.com/office/drawing/2014/main" id="{1A984615-9E19-484D-9BFD-BB57D88D39FA}"/>
              </a:ext>
            </a:extLst>
          </p:cNvPr>
          <p:cNvSpPr>
            <a:spLocks noGrp="1"/>
          </p:cNvSpPr>
          <p:nvPr>
            <p:ph type="body" sz="quarter" idx="37" hasCustomPrompt="1"/>
          </p:nvPr>
        </p:nvSpPr>
        <p:spPr>
          <a:xfrm>
            <a:off x="1530649" y="1276350"/>
            <a:ext cx="8686800" cy="1243584"/>
          </a:xfrm>
          <a:prstGeom prst="rect">
            <a:avLst/>
          </a:prstGeom>
        </p:spPr>
        <p:txBody>
          <a:bodyPr lIns="0" tIns="0" rIns="0" bIns="0">
            <a:noAutofit/>
          </a:bodyPr>
          <a:lstStyle>
            <a:lvl1pPr marL="0" marR="0" indent="0" algn="l" defTabSz="806867" rtl="0" eaLnBrk="1" fontAlgn="auto" latinLnBrk="0" hangingPunct="1">
              <a:lnSpc>
                <a:spcPct val="100000"/>
              </a:lnSpc>
              <a:spcBef>
                <a:spcPts val="0"/>
              </a:spcBef>
              <a:spcAft>
                <a:spcPts val="200"/>
              </a:spcAft>
              <a:buClr>
                <a:srgbClr val="0055B6"/>
              </a:buClr>
              <a:buSzPct val="120000"/>
              <a:buFont typeface="Arial" panose="020B0604020202020204" pitchFamily="34" charset="0"/>
              <a:buNone/>
              <a:tabLst/>
              <a:defRPr lang="en-US" sz="1400" b="1" kern="1200" dirty="0" smtClean="0">
                <a:solidFill>
                  <a:schemeClr val="tx1"/>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0"/>
              </a:spcAft>
              <a:buClr>
                <a:srgbClr val="002856"/>
              </a:buClr>
              <a:buSzPct val="120000"/>
              <a:buFont typeface="Arial" panose="020B0604020202020204" pitchFamily="34" charset="0"/>
              <a:buNone/>
              <a:tabLst/>
              <a:defRPr sz="1200" baseline="0">
                <a:solidFill>
                  <a:schemeClr val="tx1"/>
                </a:solidFill>
                <a:latin typeface="Arial" panose="020B0604020202020204" pitchFamily="34" charset="0"/>
                <a:cs typeface="Arial" panose="020B0604020202020204" pitchFamily="34" charset="0"/>
              </a:defRPr>
            </a:lvl2pPr>
            <a:lvl3pPr marL="0" indent="0">
              <a:lnSpc>
                <a:spcPct val="100000"/>
              </a:lnSpc>
              <a:spcBef>
                <a:spcPts val="600"/>
              </a:spcBef>
              <a:spcAft>
                <a:spcPts val="0"/>
              </a:spcAft>
              <a:buClr>
                <a:schemeClr val="tx1"/>
              </a:buClr>
              <a:buSzPct val="120000"/>
              <a:buFont typeface="Arial" panose="020B0604020202020204" pitchFamily="34" charset="0"/>
              <a:buNone/>
              <a:defRPr sz="1200" baseline="0">
                <a:solidFill>
                  <a:schemeClr val="tx1"/>
                </a:solidFill>
                <a:latin typeface="Arial" panose="020B0604020202020204" pitchFamily="34" charset="0"/>
                <a:cs typeface="Arial" panose="020B0604020202020204" pitchFamily="34" charset="0"/>
              </a:defRPr>
            </a:lvl3pPr>
            <a:lvl4pPr marL="351604" indent="-107863">
              <a:lnSpc>
                <a:spcPts val="1324"/>
              </a:lnSpc>
              <a:spcBef>
                <a:spcPts val="353"/>
              </a:spcBef>
              <a:spcAft>
                <a:spcPts val="0"/>
              </a:spcAft>
              <a:buClr>
                <a:srgbClr val="002856"/>
              </a:buClr>
              <a:buSzPct val="120000"/>
              <a:buFont typeface="Arial" panose="020B0604020202020204" pitchFamily="34" charset="0"/>
              <a:buChar char="•"/>
              <a:defRPr sz="971">
                <a:latin typeface="Arial" panose="020B0604020202020204" pitchFamily="34" charset="0"/>
                <a:cs typeface="Arial" panose="020B0604020202020204" pitchFamily="34" charset="0"/>
              </a:defRPr>
            </a:lvl4pPr>
            <a:lvl5pPr marL="494486" indent="-140081">
              <a:lnSpc>
                <a:spcPts val="1324"/>
              </a:lnSpc>
              <a:spcBef>
                <a:spcPts val="353"/>
              </a:spcBef>
              <a:spcAft>
                <a:spcPts val="0"/>
              </a:spcAft>
              <a:buClrTx/>
              <a:buSzPct val="120000"/>
              <a:buFont typeface="Arial" panose="020B0604020202020204" pitchFamily="34" charset="0"/>
              <a:buChar char="–"/>
              <a:defRPr lang="en-US" sz="971" kern="1200" dirty="0">
                <a:solidFill>
                  <a:schemeClr val="tx1"/>
                </a:solidFill>
                <a:latin typeface="Arial" panose="020B0604020202020204" pitchFamily="34" charset="0"/>
                <a:ea typeface="+mn-ea"/>
                <a:cs typeface="Arial" panose="020B0604020202020204" pitchFamily="34" charset="0"/>
              </a:defRPr>
            </a:lvl5pPr>
            <a:lvl6pPr marL="607952" indent="-120470">
              <a:lnSpc>
                <a:spcPts val="1324"/>
              </a:lnSpc>
              <a:spcBef>
                <a:spcPts val="353"/>
              </a:spcBef>
              <a:spcAft>
                <a:spcPts val="0"/>
              </a:spcAft>
              <a:buClr>
                <a:schemeClr val="accent1"/>
              </a:buClr>
              <a:buSzPct val="120000"/>
              <a:buFont typeface="Arial" panose="020B0604020202020204" pitchFamily="34" charset="0"/>
              <a:buChar char="•"/>
              <a:defRPr sz="971">
                <a:latin typeface="Arial" panose="020B0604020202020204" pitchFamily="34" charset="0"/>
                <a:cs typeface="Arial" panose="020B0604020202020204" pitchFamily="34" charset="0"/>
              </a:defRPr>
            </a:lvl6pPr>
          </a:lstStyle>
          <a:p>
            <a:pPr lvl="0"/>
            <a:r>
              <a:rPr lang="en-US"/>
              <a:t>Name</a:t>
            </a:r>
          </a:p>
          <a:p>
            <a:pPr lvl="1"/>
            <a:r>
              <a:rPr lang="en-US"/>
              <a:t>Title/Investment Group</a:t>
            </a:r>
          </a:p>
          <a:p>
            <a:pPr lvl="2"/>
            <a:r>
              <a:rPr lang="en-US"/>
              <a:t>Body Content</a:t>
            </a:r>
          </a:p>
        </p:txBody>
      </p:sp>
      <p:sp>
        <p:nvSpPr>
          <p:cNvPr id="6" name="Picture Placeholder 2">
            <a:extLst>
              <a:ext uri="{FF2B5EF4-FFF2-40B4-BE49-F238E27FC236}">
                <a16:creationId xmlns:a16="http://schemas.microsoft.com/office/drawing/2014/main" id="{2D22EB6E-0C37-405B-9169-A88D98815B96}"/>
              </a:ext>
            </a:extLst>
          </p:cNvPr>
          <p:cNvSpPr>
            <a:spLocks noGrp="1"/>
          </p:cNvSpPr>
          <p:nvPr>
            <p:ph type="pic" sz="quarter" idx="38"/>
          </p:nvPr>
        </p:nvSpPr>
        <p:spPr>
          <a:xfrm>
            <a:off x="457200" y="1276350"/>
            <a:ext cx="914400" cy="914400"/>
          </a:xfrm>
          <a:prstGeom prst="ellipse">
            <a:avLst/>
          </a:prstGeom>
        </p:spPr>
        <p:txBody>
          <a:bodyPr/>
          <a:lstStyle>
            <a:lvl1pPr marL="0" indent="0">
              <a:buNone/>
              <a:defRPr sz="800"/>
            </a:lvl1pPr>
          </a:lstStyle>
          <a:p>
            <a:r>
              <a:rPr lang="en-US" dirty="0"/>
              <a:t>Click icon to add picture</a:t>
            </a:r>
          </a:p>
        </p:txBody>
      </p:sp>
      <p:sp>
        <p:nvSpPr>
          <p:cNvPr id="7" name="Text Placeholder 3">
            <a:extLst>
              <a:ext uri="{FF2B5EF4-FFF2-40B4-BE49-F238E27FC236}">
                <a16:creationId xmlns:a16="http://schemas.microsoft.com/office/drawing/2014/main" id="{F3DAEC4C-B12A-4969-B98A-2A0013514092}"/>
              </a:ext>
            </a:extLst>
          </p:cNvPr>
          <p:cNvSpPr>
            <a:spLocks noGrp="1"/>
          </p:cNvSpPr>
          <p:nvPr>
            <p:ph type="body" sz="quarter" idx="32" hasCustomPrompt="1"/>
          </p:nvPr>
        </p:nvSpPr>
        <p:spPr>
          <a:xfrm>
            <a:off x="457200" y="182880"/>
            <a:ext cx="8532178" cy="766580"/>
          </a:xfrm>
          <a:prstGeom prst="rect">
            <a:avLst/>
          </a:prstGeom>
        </p:spPr>
        <p:txBody>
          <a:bodyPr lIns="0" tIns="0" rIns="0" bIns="0"/>
          <a:lstStyle>
            <a:lvl1pPr marL="0" indent="0" algn="l" defTabSz="1218895"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2000"/>
            </a:lvl3pPr>
            <a:lvl4pPr marL="0" indent="0">
              <a:buNone/>
              <a:defRPr sz="2000"/>
            </a:lvl4pPr>
            <a:lvl5pPr marL="0" indent="0">
              <a:buNone/>
              <a:defRPr sz="2000"/>
            </a:lvl5pPr>
          </a:lstStyle>
          <a:p>
            <a:pPr lvl="0"/>
            <a:r>
              <a:rPr lang="en-US"/>
              <a:t>Slide title</a:t>
            </a:r>
          </a:p>
          <a:p>
            <a:pPr lvl="1"/>
            <a:r>
              <a:rPr lang="en-US"/>
              <a:t>Second level</a:t>
            </a:r>
          </a:p>
        </p:txBody>
      </p:sp>
      <p:pic>
        <p:nvPicPr>
          <p:cNvPr id="9" name="Picture 14">
            <a:extLst>
              <a:ext uri="{FF2B5EF4-FFF2-40B4-BE49-F238E27FC236}">
                <a16:creationId xmlns:a16="http://schemas.microsoft.com/office/drawing/2014/main" id="{62D7D070-A8C1-4F93-95A1-662762F181A4}"/>
              </a:ext>
            </a:extLst>
          </p:cNvPr>
          <p:cNvPicPr>
            <a:picLocks noChangeAspect="1"/>
          </p:cNvPicPr>
          <p:nvPr userDrawn="1"/>
        </p:nvPicPr>
        <p:blipFill rotWithShape="1">
          <a:blip r:embed="rId2"/>
          <a:stretch/>
        </p:blipFill>
        <p:spPr>
          <a:xfrm>
            <a:off x="10145257" y="91440"/>
            <a:ext cx="1788753" cy="659070"/>
          </a:xfrm>
          <a:prstGeom prst="rect">
            <a:avLst/>
          </a:prstGeom>
        </p:spPr>
      </p:pic>
    </p:spTree>
    <p:extLst>
      <p:ext uri="{BB962C8B-B14F-4D97-AF65-F5344CB8AC3E}">
        <p14:creationId xmlns:p14="http://schemas.microsoft.com/office/powerpoint/2010/main" val="1039816459"/>
      </p:ext>
    </p:extLst>
  </p:cSld>
  <p:clrMapOvr>
    <a:masterClrMapping/>
  </p:clrMapOvr>
  <p:extLst>
    <p:ext uri="{DCECCB84-F9BA-43D5-87BE-67443E8EF086}">
      <p15:sldGuideLst xmlns:p15="http://schemas.microsoft.com/office/powerpoint/2012/main">
        <p15:guide id="1" pos="7367">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io (multiple)">
    <p:spTree>
      <p:nvGrpSpPr>
        <p:cNvPr id="1" name=""/>
        <p:cNvGrpSpPr/>
        <p:nvPr/>
      </p:nvGrpSpPr>
      <p:grpSpPr>
        <a:xfrm>
          <a:off x="0" y="0"/>
          <a:ext cx="0" cy="0"/>
          <a:chOff x="0" y="0"/>
          <a:chExt cx="0" cy="0"/>
        </a:xfrm>
      </p:grpSpPr>
      <p:sp>
        <p:nvSpPr>
          <p:cNvPr id="22" name="Picture Placeholder 2"/>
          <p:cNvSpPr>
            <a:spLocks noGrp="1"/>
          </p:cNvSpPr>
          <p:nvPr>
            <p:ph type="pic" sz="quarter" idx="42"/>
          </p:nvPr>
        </p:nvSpPr>
        <p:spPr>
          <a:xfrm>
            <a:off x="457200" y="4672584"/>
            <a:ext cx="914400" cy="914400"/>
          </a:xfrm>
          <a:prstGeom prst="ellipse">
            <a:avLst/>
          </a:prstGeom>
        </p:spPr>
        <p:txBody>
          <a:bodyPr/>
          <a:lstStyle>
            <a:lvl1pPr marL="0" indent="0">
              <a:buNone/>
              <a:defRPr sz="800"/>
            </a:lvl1pPr>
          </a:lstStyle>
          <a:p>
            <a:r>
              <a:rPr lang="en-US" dirty="0"/>
              <a:t>Click icon to add picture</a:t>
            </a:r>
          </a:p>
        </p:txBody>
      </p:sp>
      <p:sp>
        <p:nvSpPr>
          <p:cNvPr id="28" name="Picture Placeholder 2"/>
          <p:cNvSpPr>
            <a:spLocks noGrp="1"/>
          </p:cNvSpPr>
          <p:nvPr>
            <p:ph type="pic" sz="quarter" idx="41"/>
          </p:nvPr>
        </p:nvSpPr>
        <p:spPr>
          <a:xfrm>
            <a:off x="457200" y="2971800"/>
            <a:ext cx="914400" cy="914400"/>
          </a:xfrm>
          <a:prstGeom prst="ellipse">
            <a:avLst/>
          </a:prstGeom>
        </p:spPr>
        <p:txBody>
          <a:bodyPr/>
          <a:lstStyle>
            <a:lvl1pPr marL="0" indent="0">
              <a:buNone/>
              <a:defRPr sz="800"/>
            </a:lvl1pPr>
          </a:lstStyle>
          <a:p>
            <a:r>
              <a:rPr lang="en-US" dirty="0"/>
              <a:t>Click icon to add picture</a:t>
            </a:r>
          </a:p>
        </p:txBody>
      </p:sp>
      <p:sp>
        <p:nvSpPr>
          <p:cNvPr id="31" name="Text Placeholder 2"/>
          <p:cNvSpPr>
            <a:spLocks noGrp="1"/>
          </p:cNvSpPr>
          <p:nvPr>
            <p:ph type="body" sz="quarter" idx="38" hasCustomPrompt="1"/>
          </p:nvPr>
        </p:nvSpPr>
        <p:spPr>
          <a:xfrm>
            <a:off x="1530648" y="2971800"/>
            <a:ext cx="10164527" cy="1244603"/>
          </a:xfrm>
          <a:prstGeom prst="rect">
            <a:avLst/>
          </a:prstGeom>
        </p:spPr>
        <p:txBody>
          <a:bodyPr lIns="0" tIns="0" rIns="0" bIns="0"/>
          <a:lstStyle>
            <a:lvl1pPr marL="0" marR="0" indent="0" algn="l" defTabSz="806867" rtl="0" eaLnBrk="1" fontAlgn="auto" latinLnBrk="0" hangingPunct="1">
              <a:lnSpc>
                <a:spcPct val="100000"/>
              </a:lnSpc>
              <a:spcBef>
                <a:spcPts val="0"/>
              </a:spcBef>
              <a:spcAft>
                <a:spcPts val="200"/>
              </a:spcAft>
              <a:buClr>
                <a:srgbClr val="0055B6"/>
              </a:buClr>
              <a:buSzPct val="120000"/>
              <a:buFont typeface="Arial" panose="020B0604020202020204" pitchFamily="34" charset="0"/>
              <a:buNone/>
              <a:tabLst/>
              <a:defRPr lang="en-US" sz="1400" b="1" kern="1200" dirty="0" smtClean="0">
                <a:solidFill>
                  <a:schemeClr val="tx1"/>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0"/>
              </a:spcAft>
              <a:buClr>
                <a:srgbClr val="002856"/>
              </a:buClr>
              <a:buSzPct val="120000"/>
              <a:buFont typeface="Arial" panose="020B0604020202020204" pitchFamily="34" charset="0"/>
              <a:buNone/>
              <a:tabLst/>
              <a:defRPr sz="1200" baseline="0">
                <a:solidFill>
                  <a:schemeClr val="tx1"/>
                </a:solidFill>
                <a:latin typeface="Arial" panose="020B0604020202020204" pitchFamily="34" charset="0"/>
                <a:cs typeface="Arial" panose="020B0604020202020204" pitchFamily="34" charset="0"/>
              </a:defRPr>
            </a:lvl2pPr>
            <a:lvl3pPr marL="0" indent="0">
              <a:lnSpc>
                <a:spcPct val="100000"/>
              </a:lnSpc>
              <a:spcBef>
                <a:spcPts val="600"/>
              </a:spcBef>
              <a:spcAft>
                <a:spcPts val="0"/>
              </a:spcAft>
              <a:buClr>
                <a:schemeClr val="tx1"/>
              </a:buClr>
              <a:buSzPct val="120000"/>
              <a:buFont typeface="Arial" panose="020B0604020202020204" pitchFamily="34" charset="0"/>
              <a:buNone/>
              <a:defRPr sz="1200" baseline="0">
                <a:solidFill>
                  <a:schemeClr val="tx1"/>
                </a:solidFill>
                <a:latin typeface="Arial" panose="020B0604020202020204" pitchFamily="34" charset="0"/>
                <a:cs typeface="Arial" panose="020B0604020202020204" pitchFamily="34" charset="0"/>
              </a:defRPr>
            </a:lvl3pPr>
            <a:lvl4pPr marL="351604" indent="-107863">
              <a:lnSpc>
                <a:spcPts val="1324"/>
              </a:lnSpc>
              <a:spcBef>
                <a:spcPts val="353"/>
              </a:spcBef>
              <a:spcAft>
                <a:spcPts val="0"/>
              </a:spcAft>
              <a:buClr>
                <a:srgbClr val="002856"/>
              </a:buClr>
              <a:buSzPct val="120000"/>
              <a:buFont typeface="Arial" panose="020B0604020202020204" pitchFamily="34" charset="0"/>
              <a:buChar char="•"/>
              <a:defRPr sz="971">
                <a:latin typeface="Arial" panose="020B0604020202020204" pitchFamily="34" charset="0"/>
                <a:cs typeface="Arial" panose="020B0604020202020204" pitchFamily="34" charset="0"/>
              </a:defRPr>
            </a:lvl4pPr>
            <a:lvl5pPr marL="494486" indent="-140081">
              <a:lnSpc>
                <a:spcPts val="1324"/>
              </a:lnSpc>
              <a:spcBef>
                <a:spcPts val="353"/>
              </a:spcBef>
              <a:spcAft>
                <a:spcPts val="0"/>
              </a:spcAft>
              <a:buClrTx/>
              <a:buSzPct val="120000"/>
              <a:buFont typeface="Arial" panose="020B0604020202020204" pitchFamily="34" charset="0"/>
              <a:buChar char="–"/>
              <a:defRPr lang="en-US" sz="971" kern="1200" dirty="0">
                <a:solidFill>
                  <a:schemeClr val="tx1"/>
                </a:solidFill>
                <a:latin typeface="Arial" panose="020B0604020202020204" pitchFamily="34" charset="0"/>
                <a:ea typeface="+mn-ea"/>
                <a:cs typeface="Arial" panose="020B0604020202020204" pitchFamily="34" charset="0"/>
              </a:defRPr>
            </a:lvl5pPr>
            <a:lvl6pPr marL="607952" indent="-120470">
              <a:lnSpc>
                <a:spcPts val="1324"/>
              </a:lnSpc>
              <a:spcBef>
                <a:spcPts val="353"/>
              </a:spcBef>
              <a:spcAft>
                <a:spcPts val="0"/>
              </a:spcAft>
              <a:buClr>
                <a:schemeClr val="accent1"/>
              </a:buClr>
              <a:buSzPct val="120000"/>
              <a:buFont typeface="Arial" panose="020B0604020202020204" pitchFamily="34" charset="0"/>
              <a:buChar char="•"/>
              <a:defRPr sz="971">
                <a:latin typeface="Arial" panose="020B0604020202020204" pitchFamily="34" charset="0"/>
                <a:cs typeface="Arial" panose="020B0604020202020204" pitchFamily="34" charset="0"/>
              </a:defRPr>
            </a:lvl6pPr>
          </a:lstStyle>
          <a:p>
            <a:pPr lvl="0"/>
            <a:r>
              <a:rPr lang="en-US"/>
              <a:t>Name</a:t>
            </a:r>
          </a:p>
          <a:p>
            <a:pPr lvl="1"/>
            <a:r>
              <a:rPr lang="en-US"/>
              <a:t>Title/Investment Group</a:t>
            </a:r>
          </a:p>
          <a:p>
            <a:pPr lvl="2"/>
            <a:r>
              <a:rPr lang="en-US"/>
              <a:t>Body Content</a:t>
            </a:r>
          </a:p>
        </p:txBody>
      </p:sp>
      <p:sp>
        <p:nvSpPr>
          <p:cNvPr id="32" name="Text Placeholder 2"/>
          <p:cNvSpPr>
            <a:spLocks noGrp="1"/>
          </p:cNvSpPr>
          <p:nvPr>
            <p:ph type="body" sz="quarter" idx="39" hasCustomPrompt="1"/>
          </p:nvPr>
        </p:nvSpPr>
        <p:spPr>
          <a:xfrm>
            <a:off x="1530648" y="4672584"/>
            <a:ext cx="10164526" cy="1244603"/>
          </a:xfrm>
          <a:prstGeom prst="rect">
            <a:avLst/>
          </a:prstGeom>
        </p:spPr>
        <p:txBody>
          <a:bodyPr lIns="0" tIns="0" rIns="0" bIns="0"/>
          <a:lstStyle>
            <a:lvl1pPr marL="0" marR="0" indent="0" algn="l" defTabSz="806867" rtl="0" eaLnBrk="1" fontAlgn="auto" latinLnBrk="0" hangingPunct="1">
              <a:lnSpc>
                <a:spcPct val="100000"/>
              </a:lnSpc>
              <a:spcBef>
                <a:spcPts val="0"/>
              </a:spcBef>
              <a:spcAft>
                <a:spcPts val="200"/>
              </a:spcAft>
              <a:buClr>
                <a:srgbClr val="0055B6"/>
              </a:buClr>
              <a:buSzPct val="120000"/>
              <a:buFont typeface="Arial" panose="020B0604020202020204" pitchFamily="34" charset="0"/>
              <a:buNone/>
              <a:tabLst/>
              <a:defRPr lang="en-US" sz="1400" b="1" kern="1200" dirty="0" smtClean="0">
                <a:solidFill>
                  <a:schemeClr val="tx1"/>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0"/>
              </a:spcAft>
              <a:buClr>
                <a:srgbClr val="002856"/>
              </a:buClr>
              <a:buSzPct val="120000"/>
              <a:buFont typeface="Arial" panose="020B0604020202020204" pitchFamily="34" charset="0"/>
              <a:buNone/>
              <a:tabLst/>
              <a:defRPr sz="1200" baseline="0">
                <a:solidFill>
                  <a:schemeClr val="tx1"/>
                </a:solidFill>
                <a:latin typeface="Arial" panose="020B0604020202020204" pitchFamily="34" charset="0"/>
                <a:cs typeface="Arial" panose="020B0604020202020204" pitchFamily="34" charset="0"/>
              </a:defRPr>
            </a:lvl2pPr>
            <a:lvl3pPr marL="0" indent="0">
              <a:lnSpc>
                <a:spcPct val="100000"/>
              </a:lnSpc>
              <a:spcBef>
                <a:spcPts val="600"/>
              </a:spcBef>
              <a:spcAft>
                <a:spcPts val="0"/>
              </a:spcAft>
              <a:buClr>
                <a:schemeClr val="tx1"/>
              </a:buClr>
              <a:buSzPct val="120000"/>
              <a:buFont typeface="Arial" panose="020B0604020202020204" pitchFamily="34" charset="0"/>
              <a:buNone/>
              <a:defRPr sz="1200" baseline="0">
                <a:solidFill>
                  <a:schemeClr val="tx1"/>
                </a:solidFill>
                <a:latin typeface="Arial" panose="020B0604020202020204" pitchFamily="34" charset="0"/>
                <a:cs typeface="Arial" panose="020B0604020202020204" pitchFamily="34" charset="0"/>
              </a:defRPr>
            </a:lvl3pPr>
            <a:lvl4pPr marL="351604" indent="-107863">
              <a:lnSpc>
                <a:spcPts val="1324"/>
              </a:lnSpc>
              <a:spcBef>
                <a:spcPts val="353"/>
              </a:spcBef>
              <a:spcAft>
                <a:spcPts val="0"/>
              </a:spcAft>
              <a:buClr>
                <a:srgbClr val="002856"/>
              </a:buClr>
              <a:buSzPct val="120000"/>
              <a:buFont typeface="Arial" panose="020B0604020202020204" pitchFamily="34" charset="0"/>
              <a:buChar char="•"/>
              <a:defRPr sz="971">
                <a:latin typeface="Arial" panose="020B0604020202020204" pitchFamily="34" charset="0"/>
                <a:cs typeface="Arial" panose="020B0604020202020204" pitchFamily="34" charset="0"/>
              </a:defRPr>
            </a:lvl4pPr>
            <a:lvl5pPr marL="494486" indent="-140081">
              <a:lnSpc>
                <a:spcPts val="1324"/>
              </a:lnSpc>
              <a:spcBef>
                <a:spcPts val="353"/>
              </a:spcBef>
              <a:spcAft>
                <a:spcPts val="0"/>
              </a:spcAft>
              <a:buClrTx/>
              <a:buSzPct val="120000"/>
              <a:buFont typeface="Arial" panose="020B0604020202020204" pitchFamily="34" charset="0"/>
              <a:buChar char="–"/>
              <a:defRPr lang="en-US" sz="971" kern="1200" dirty="0">
                <a:solidFill>
                  <a:schemeClr val="tx1"/>
                </a:solidFill>
                <a:latin typeface="Arial" panose="020B0604020202020204" pitchFamily="34" charset="0"/>
                <a:ea typeface="+mn-ea"/>
                <a:cs typeface="Arial" panose="020B0604020202020204" pitchFamily="34" charset="0"/>
              </a:defRPr>
            </a:lvl5pPr>
            <a:lvl6pPr marL="607952" indent="-120470">
              <a:lnSpc>
                <a:spcPts val="1324"/>
              </a:lnSpc>
              <a:spcBef>
                <a:spcPts val="353"/>
              </a:spcBef>
              <a:spcAft>
                <a:spcPts val="0"/>
              </a:spcAft>
              <a:buClr>
                <a:schemeClr val="accent1"/>
              </a:buClr>
              <a:buSzPct val="120000"/>
              <a:buFont typeface="Arial" panose="020B0604020202020204" pitchFamily="34" charset="0"/>
              <a:buChar char="•"/>
              <a:defRPr sz="971">
                <a:latin typeface="Arial" panose="020B0604020202020204" pitchFamily="34" charset="0"/>
                <a:cs typeface="Arial" panose="020B0604020202020204" pitchFamily="34" charset="0"/>
              </a:defRPr>
            </a:lvl6pPr>
          </a:lstStyle>
          <a:p>
            <a:pPr lvl="0"/>
            <a:r>
              <a:rPr lang="en-US"/>
              <a:t>Name</a:t>
            </a:r>
          </a:p>
          <a:p>
            <a:pPr lvl="1"/>
            <a:r>
              <a:rPr lang="en-US"/>
              <a:t>Title/Investment Group</a:t>
            </a:r>
          </a:p>
          <a:p>
            <a:pPr lvl="2"/>
            <a:r>
              <a:rPr lang="en-US"/>
              <a:t>Body Content</a:t>
            </a:r>
          </a:p>
        </p:txBody>
      </p:sp>
      <p:sp>
        <p:nvSpPr>
          <p:cNvPr id="33" name="Picture Placeholder 2"/>
          <p:cNvSpPr>
            <a:spLocks noGrp="1"/>
          </p:cNvSpPr>
          <p:nvPr>
            <p:ph type="pic" sz="quarter" idx="40"/>
          </p:nvPr>
        </p:nvSpPr>
        <p:spPr>
          <a:xfrm>
            <a:off x="457200" y="1276350"/>
            <a:ext cx="914400" cy="914400"/>
          </a:xfrm>
          <a:prstGeom prst="ellipse">
            <a:avLst/>
          </a:prstGeom>
        </p:spPr>
        <p:txBody>
          <a:bodyPr/>
          <a:lstStyle>
            <a:lvl1pPr marL="0" indent="0">
              <a:buNone/>
              <a:defRPr sz="800"/>
            </a:lvl1pPr>
          </a:lstStyle>
          <a:p>
            <a:r>
              <a:rPr lang="en-US" dirty="0"/>
              <a:t>Click icon to add picture</a:t>
            </a:r>
          </a:p>
        </p:txBody>
      </p:sp>
      <p:pic>
        <p:nvPicPr>
          <p:cNvPr id="12" name="Picture 10">
            <a:extLst>
              <a:ext uri="{FF2B5EF4-FFF2-40B4-BE49-F238E27FC236}">
                <a16:creationId xmlns:a16="http://schemas.microsoft.com/office/drawing/2014/main" id="{32182412-CE76-487A-8B31-B48B8F3FCF14}"/>
              </a:ext>
            </a:extLst>
          </p:cNvPr>
          <p:cNvPicPr>
            <a:picLocks noChangeAspect="1"/>
          </p:cNvPicPr>
          <p:nvPr userDrawn="1"/>
        </p:nvPicPr>
        <p:blipFill rotWithShape="1">
          <a:blip r:embed="rId2"/>
          <a:stretch/>
        </p:blipFill>
        <p:spPr>
          <a:xfrm>
            <a:off x="10145257" y="91440"/>
            <a:ext cx="1788753" cy="659070"/>
          </a:xfrm>
          <a:prstGeom prst="rect">
            <a:avLst/>
          </a:prstGeom>
        </p:spPr>
      </p:pic>
      <p:sp>
        <p:nvSpPr>
          <p:cNvPr id="13" name="Text Placeholder 3">
            <a:extLst>
              <a:ext uri="{FF2B5EF4-FFF2-40B4-BE49-F238E27FC236}">
                <a16:creationId xmlns:a16="http://schemas.microsoft.com/office/drawing/2014/main" id="{5ADFAEDD-CCF3-470D-A755-B855290F391C}"/>
              </a:ext>
            </a:extLst>
          </p:cNvPr>
          <p:cNvSpPr>
            <a:spLocks noGrp="1"/>
          </p:cNvSpPr>
          <p:nvPr>
            <p:ph type="body" sz="quarter" idx="26" hasCustomPrompt="1"/>
          </p:nvPr>
        </p:nvSpPr>
        <p:spPr>
          <a:xfrm>
            <a:off x="457200" y="6352415"/>
            <a:ext cx="11247120" cy="153888"/>
          </a:xfrm>
          <a:prstGeom prst="rect">
            <a:avLst/>
          </a:prstGeom>
        </p:spPr>
        <p:txBody>
          <a:bodyPr wrap="square" lIns="0" tIns="0" rIns="0" bIns="0" anchor="b" anchorCtr="0">
            <a:spAutoFit/>
          </a:bodyPr>
          <a:lstStyle>
            <a:lvl1pPr marL="0" indent="0">
              <a:lnSpc>
                <a:spcPct val="100000"/>
              </a:lnSpc>
              <a:spcBef>
                <a:spcPts val="0"/>
              </a:spcBef>
              <a:spcAft>
                <a:spcPts val="0"/>
              </a:spcAft>
              <a:buNone/>
              <a:defRPr lang="en-US" sz="1000" i="0" kern="1200" dirty="0">
                <a:solidFill>
                  <a:schemeClr val="tx1"/>
                </a:solidFill>
                <a:latin typeface="Arial Narrow" panose="020B0606020202030204" pitchFamily="34" charset="0"/>
                <a:ea typeface="+mn-ea"/>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p:txBody>
      </p:sp>
      <p:sp>
        <p:nvSpPr>
          <p:cNvPr id="14" name="Slide Number Placeholder 9">
            <a:extLst>
              <a:ext uri="{FF2B5EF4-FFF2-40B4-BE49-F238E27FC236}">
                <a16:creationId xmlns:a16="http://schemas.microsoft.com/office/drawing/2014/main" id="{14FBA86D-B7CB-4C6E-BB18-921260D3DE1C}"/>
              </a:ext>
            </a:extLst>
          </p:cNvPr>
          <p:cNvSpPr>
            <a:spLocks noGrp="1"/>
          </p:cNvSpPr>
          <p:nvPr>
            <p:ph type="sldNum" sz="quarter" idx="4"/>
          </p:nvPr>
        </p:nvSpPr>
        <p:spPr>
          <a:xfrm>
            <a:off x="11247120"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16" name="Text Placeholder 3">
            <a:extLst>
              <a:ext uri="{FF2B5EF4-FFF2-40B4-BE49-F238E27FC236}">
                <a16:creationId xmlns:a16="http://schemas.microsoft.com/office/drawing/2014/main" id="{A482C251-0C29-4AD2-8ABA-33ABEACE6BD0}"/>
              </a:ext>
            </a:extLst>
          </p:cNvPr>
          <p:cNvSpPr>
            <a:spLocks noGrp="1"/>
          </p:cNvSpPr>
          <p:nvPr>
            <p:ph type="body" sz="quarter" idx="32" hasCustomPrompt="1"/>
          </p:nvPr>
        </p:nvSpPr>
        <p:spPr>
          <a:xfrm>
            <a:off x="457200" y="182880"/>
            <a:ext cx="8532178" cy="768096"/>
          </a:xfrm>
          <a:prstGeom prst="rect">
            <a:avLst/>
          </a:prstGeom>
        </p:spPr>
        <p:txBody>
          <a:bodyPr lIns="0" tIns="0" rIns="0" bIns="0"/>
          <a:lstStyle>
            <a:lvl1pPr marL="0" indent="0" algn="l" defTabSz="914400"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sp>
        <p:nvSpPr>
          <p:cNvPr id="15" name="Text Placeholder 2">
            <a:extLst>
              <a:ext uri="{FF2B5EF4-FFF2-40B4-BE49-F238E27FC236}">
                <a16:creationId xmlns:a16="http://schemas.microsoft.com/office/drawing/2014/main" id="{196E63C5-DF31-4E54-8C6F-CEF8B0ED5F96}"/>
              </a:ext>
            </a:extLst>
          </p:cNvPr>
          <p:cNvSpPr>
            <a:spLocks noGrp="1"/>
          </p:cNvSpPr>
          <p:nvPr>
            <p:ph type="body" sz="quarter" idx="37" hasCustomPrompt="1"/>
          </p:nvPr>
        </p:nvSpPr>
        <p:spPr>
          <a:xfrm>
            <a:off x="1530648" y="1276350"/>
            <a:ext cx="10164527" cy="1243584"/>
          </a:xfrm>
          <a:prstGeom prst="rect">
            <a:avLst/>
          </a:prstGeom>
        </p:spPr>
        <p:txBody>
          <a:bodyPr lIns="0" tIns="0" rIns="0" bIns="0">
            <a:noAutofit/>
          </a:bodyPr>
          <a:lstStyle>
            <a:lvl1pPr marL="0" marR="0" indent="0" algn="l" defTabSz="806867" rtl="0" eaLnBrk="1" fontAlgn="auto" latinLnBrk="0" hangingPunct="1">
              <a:lnSpc>
                <a:spcPct val="100000"/>
              </a:lnSpc>
              <a:spcBef>
                <a:spcPts val="0"/>
              </a:spcBef>
              <a:spcAft>
                <a:spcPts val="200"/>
              </a:spcAft>
              <a:buClr>
                <a:srgbClr val="0055B6"/>
              </a:buClr>
              <a:buSzPct val="120000"/>
              <a:buFont typeface="Arial" panose="020B0604020202020204" pitchFamily="34" charset="0"/>
              <a:buNone/>
              <a:tabLst/>
              <a:defRPr lang="en-US" sz="1400" b="1" kern="1200" dirty="0" smtClean="0">
                <a:solidFill>
                  <a:schemeClr val="tx1"/>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0"/>
              </a:spcAft>
              <a:buClr>
                <a:srgbClr val="002856"/>
              </a:buClr>
              <a:buSzPct val="120000"/>
              <a:buFont typeface="Arial" panose="020B0604020202020204" pitchFamily="34" charset="0"/>
              <a:buNone/>
              <a:tabLst/>
              <a:defRPr sz="1200" baseline="0">
                <a:solidFill>
                  <a:schemeClr val="tx1"/>
                </a:solidFill>
                <a:latin typeface="Arial" panose="020B0604020202020204" pitchFamily="34" charset="0"/>
                <a:cs typeface="Arial" panose="020B0604020202020204" pitchFamily="34" charset="0"/>
              </a:defRPr>
            </a:lvl2pPr>
            <a:lvl3pPr marL="0" indent="0">
              <a:lnSpc>
                <a:spcPct val="100000"/>
              </a:lnSpc>
              <a:spcBef>
                <a:spcPts val="600"/>
              </a:spcBef>
              <a:spcAft>
                <a:spcPts val="0"/>
              </a:spcAft>
              <a:buClr>
                <a:schemeClr val="tx1"/>
              </a:buClr>
              <a:buSzPct val="120000"/>
              <a:buFont typeface="Arial" panose="020B0604020202020204" pitchFamily="34" charset="0"/>
              <a:buNone/>
              <a:defRPr sz="1200" baseline="0">
                <a:solidFill>
                  <a:schemeClr val="tx1"/>
                </a:solidFill>
                <a:latin typeface="Arial" panose="020B0604020202020204" pitchFamily="34" charset="0"/>
                <a:cs typeface="Arial" panose="020B0604020202020204" pitchFamily="34" charset="0"/>
              </a:defRPr>
            </a:lvl3pPr>
            <a:lvl4pPr marL="351604" indent="-107863">
              <a:lnSpc>
                <a:spcPts val="1324"/>
              </a:lnSpc>
              <a:spcBef>
                <a:spcPts val="353"/>
              </a:spcBef>
              <a:spcAft>
                <a:spcPts val="0"/>
              </a:spcAft>
              <a:buClr>
                <a:srgbClr val="002856"/>
              </a:buClr>
              <a:buSzPct val="120000"/>
              <a:buFont typeface="Arial" panose="020B0604020202020204" pitchFamily="34" charset="0"/>
              <a:buChar char="•"/>
              <a:defRPr sz="971">
                <a:latin typeface="Arial" panose="020B0604020202020204" pitchFamily="34" charset="0"/>
                <a:cs typeface="Arial" panose="020B0604020202020204" pitchFamily="34" charset="0"/>
              </a:defRPr>
            </a:lvl4pPr>
            <a:lvl5pPr marL="494486" indent="-140081">
              <a:lnSpc>
                <a:spcPts val="1324"/>
              </a:lnSpc>
              <a:spcBef>
                <a:spcPts val="353"/>
              </a:spcBef>
              <a:spcAft>
                <a:spcPts val="0"/>
              </a:spcAft>
              <a:buClrTx/>
              <a:buSzPct val="120000"/>
              <a:buFont typeface="Arial" panose="020B0604020202020204" pitchFamily="34" charset="0"/>
              <a:buChar char="–"/>
              <a:defRPr lang="en-US" sz="971" kern="1200" dirty="0">
                <a:solidFill>
                  <a:schemeClr val="tx1"/>
                </a:solidFill>
                <a:latin typeface="Arial" panose="020B0604020202020204" pitchFamily="34" charset="0"/>
                <a:ea typeface="+mn-ea"/>
                <a:cs typeface="Arial" panose="020B0604020202020204" pitchFamily="34" charset="0"/>
              </a:defRPr>
            </a:lvl5pPr>
            <a:lvl6pPr marL="607952" indent="-120470">
              <a:lnSpc>
                <a:spcPts val="1324"/>
              </a:lnSpc>
              <a:spcBef>
                <a:spcPts val="353"/>
              </a:spcBef>
              <a:spcAft>
                <a:spcPts val="0"/>
              </a:spcAft>
              <a:buClr>
                <a:schemeClr val="accent1"/>
              </a:buClr>
              <a:buSzPct val="120000"/>
              <a:buFont typeface="Arial" panose="020B0604020202020204" pitchFamily="34" charset="0"/>
              <a:buChar char="•"/>
              <a:defRPr sz="971">
                <a:latin typeface="Arial" panose="020B0604020202020204" pitchFamily="34" charset="0"/>
                <a:cs typeface="Arial" panose="020B0604020202020204" pitchFamily="34" charset="0"/>
              </a:defRPr>
            </a:lvl6pPr>
          </a:lstStyle>
          <a:p>
            <a:pPr lvl="0"/>
            <a:r>
              <a:rPr lang="en-US"/>
              <a:t>Name</a:t>
            </a:r>
          </a:p>
          <a:p>
            <a:pPr lvl="1"/>
            <a:r>
              <a:rPr lang="en-US"/>
              <a:t>Title/Investment Group</a:t>
            </a:r>
          </a:p>
          <a:p>
            <a:pPr lvl="2"/>
            <a:r>
              <a:rPr lang="en-US"/>
              <a:t>Body Content</a:t>
            </a:r>
          </a:p>
        </p:txBody>
      </p:sp>
    </p:spTree>
    <p:extLst>
      <p:ext uri="{BB962C8B-B14F-4D97-AF65-F5344CB8AC3E}">
        <p14:creationId xmlns:p14="http://schemas.microsoft.com/office/powerpoint/2010/main" val="1785466289"/>
      </p:ext>
    </p:extLst>
  </p:cSld>
  <p:clrMapOvr>
    <a:masterClrMapping/>
  </p:clrMapOvr>
  <p:extLst>
    <p:ext uri="{DCECCB84-F9BA-43D5-87BE-67443E8EF086}">
      <p15:sldGuideLst xmlns:p15="http://schemas.microsoft.com/office/powerpoint/2012/main">
        <p15:guide id="1" pos="5611">
          <p15:clr>
            <a:srgbClr val="FBAE40"/>
          </p15:clr>
        </p15:guide>
        <p15:guide id="2" pos="816">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mpliance/disclosure">
    <p:spTree>
      <p:nvGrpSpPr>
        <p:cNvPr id="1" name=""/>
        <p:cNvGrpSpPr/>
        <p:nvPr/>
      </p:nvGrpSpPr>
      <p:grpSpPr>
        <a:xfrm>
          <a:off x="0" y="0"/>
          <a:ext cx="0" cy="0"/>
          <a:chOff x="0" y="0"/>
          <a:chExt cx="0" cy="0"/>
        </a:xfrm>
      </p:grpSpPr>
      <p:sp>
        <p:nvSpPr>
          <p:cNvPr id="9" name="Slide Number Placeholder 9">
            <a:extLst>
              <a:ext uri="{FF2B5EF4-FFF2-40B4-BE49-F238E27FC236}">
                <a16:creationId xmlns:a16="http://schemas.microsoft.com/office/drawing/2014/main" id="{9AD5028E-3F7C-4F5B-88B0-8998FCE6E06C}"/>
              </a:ext>
            </a:extLst>
          </p:cNvPr>
          <p:cNvSpPr>
            <a:spLocks noGrp="1"/>
          </p:cNvSpPr>
          <p:nvPr>
            <p:ph type="sldNum" sz="quarter" idx="4"/>
          </p:nvPr>
        </p:nvSpPr>
        <p:spPr>
          <a:xfrm>
            <a:off x="11249793"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10" name="Text Placeholder 3">
            <a:extLst>
              <a:ext uri="{FF2B5EF4-FFF2-40B4-BE49-F238E27FC236}">
                <a16:creationId xmlns:a16="http://schemas.microsoft.com/office/drawing/2014/main" id="{DC19D5AC-1AC9-4EEA-B2E5-2FCE49402714}"/>
              </a:ext>
            </a:extLst>
          </p:cNvPr>
          <p:cNvSpPr>
            <a:spLocks noGrp="1"/>
          </p:cNvSpPr>
          <p:nvPr>
            <p:ph type="body" sz="quarter" idx="26" hasCustomPrompt="1"/>
          </p:nvPr>
        </p:nvSpPr>
        <p:spPr>
          <a:xfrm>
            <a:off x="457200" y="6352570"/>
            <a:ext cx="11247120" cy="153888"/>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ts val="1466"/>
              </a:lnSpc>
              <a:spcBef>
                <a:spcPts val="0"/>
              </a:spcBef>
              <a:spcAft>
                <a:spcPts val="200"/>
              </a:spcAft>
              <a:buNone/>
              <a:defRPr sz="1333">
                <a:latin typeface="Arial" panose="020B0604020202020204" pitchFamily="34" charset="0"/>
                <a:cs typeface="Arial" panose="020B0604020202020204" pitchFamily="34" charset="0"/>
              </a:defRPr>
            </a:lvl2pPr>
            <a:lvl3pPr marL="0" indent="0">
              <a:lnSpc>
                <a:spcPts val="1466"/>
              </a:lnSpc>
              <a:spcBef>
                <a:spcPts val="0"/>
              </a:spcBef>
              <a:spcAft>
                <a:spcPts val="200"/>
              </a:spcAft>
              <a:buNone/>
              <a:defRPr sz="1600" i="1" baseline="0">
                <a:latin typeface="Arial" panose="020B0604020202020204" pitchFamily="34" charset="0"/>
                <a:cs typeface="Arial" panose="020B0604020202020204" pitchFamily="34" charset="0"/>
              </a:defRPr>
            </a:lvl3pPr>
            <a:lvl4pPr marL="0" indent="0">
              <a:lnSpc>
                <a:spcPts val="1733"/>
              </a:lnSpc>
              <a:spcBef>
                <a:spcPts val="0"/>
              </a:spcBef>
              <a:spcAft>
                <a:spcPts val="400"/>
              </a:spcAft>
              <a:buNone/>
              <a:defRPr sz="1333">
                <a:latin typeface="Arial Narrow" panose="020B0606020202030204" pitchFamily="34" charset="0"/>
              </a:defRPr>
            </a:lvl4pPr>
            <a:lvl5pPr marL="0" indent="0">
              <a:lnSpc>
                <a:spcPts val="1733"/>
              </a:lnSpc>
              <a:spcBef>
                <a:spcPts val="0"/>
              </a:spcBef>
              <a:spcAft>
                <a:spcPts val="400"/>
              </a:spcAft>
              <a:buNone/>
              <a:defRPr sz="1333">
                <a:latin typeface="Arial Narrow" panose="020B0606020202030204" pitchFamily="34" charset="0"/>
              </a:defRPr>
            </a:lvl5pPr>
          </a:lstStyle>
          <a:p>
            <a:pPr lvl="0"/>
            <a:r>
              <a:rPr lang="en-US"/>
              <a:t>Caveats</a:t>
            </a:r>
          </a:p>
        </p:txBody>
      </p:sp>
      <p:sp>
        <p:nvSpPr>
          <p:cNvPr id="8" name="Text Placeholder 7"/>
          <p:cNvSpPr>
            <a:spLocks noGrp="1"/>
          </p:cNvSpPr>
          <p:nvPr>
            <p:ph type="body" sz="quarter" idx="15" hasCustomPrompt="1"/>
          </p:nvPr>
        </p:nvSpPr>
        <p:spPr>
          <a:xfrm>
            <a:off x="457200" y="1280160"/>
            <a:ext cx="11080750" cy="160144"/>
          </a:xfrm>
          <a:prstGeom prst="rect">
            <a:avLst/>
          </a:prstGeom>
        </p:spPr>
        <p:txBody>
          <a:bodyPr lIns="0"/>
          <a:lstStyle>
            <a:lvl1pPr marL="0" indent="0">
              <a:lnSpc>
                <a:spcPct val="100000"/>
              </a:lnSpc>
              <a:spcBef>
                <a:spcPts val="0"/>
              </a:spcBef>
              <a:spcAft>
                <a:spcPts val="529"/>
              </a:spcAft>
              <a:buNone/>
              <a:defRPr sz="900" b="0" baseline="0">
                <a:latin typeface="Arial Narrow" panose="020B0606020202030204" pitchFamily="34" charset="0"/>
                <a:cs typeface="Arial" panose="020B0604020202020204" pitchFamily="34" charset="0"/>
              </a:defRPr>
            </a:lvl1pPr>
          </a:lstStyle>
          <a:p>
            <a:pPr lvl="0"/>
            <a:r>
              <a:rPr lang="en-US"/>
              <a:t>Important Information/Disclosure here</a:t>
            </a:r>
          </a:p>
        </p:txBody>
      </p:sp>
      <p:sp>
        <p:nvSpPr>
          <p:cNvPr id="6" name="Text Placeholder 3">
            <a:extLst>
              <a:ext uri="{FF2B5EF4-FFF2-40B4-BE49-F238E27FC236}">
                <a16:creationId xmlns:a16="http://schemas.microsoft.com/office/drawing/2014/main" id="{8B35C552-C4E2-4DDA-9441-C925C6D31A54}"/>
              </a:ext>
            </a:extLst>
          </p:cNvPr>
          <p:cNvSpPr>
            <a:spLocks noGrp="1"/>
          </p:cNvSpPr>
          <p:nvPr>
            <p:ph type="body" sz="quarter" idx="32" hasCustomPrompt="1"/>
          </p:nvPr>
        </p:nvSpPr>
        <p:spPr>
          <a:xfrm>
            <a:off x="457200" y="182880"/>
            <a:ext cx="8532178" cy="766580"/>
          </a:xfrm>
          <a:prstGeom prst="rect">
            <a:avLst/>
          </a:prstGeom>
        </p:spPr>
        <p:txBody>
          <a:bodyPr lIns="0" tIns="0" rIns="0" bIns="0"/>
          <a:lstStyle>
            <a:lvl1pPr marL="0" indent="0" algn="l" defTabSz="1218895"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2000"/>
            </a:lvl3pPr>
            <a:lvl4pPr marL="0" indent="0">
              <a:buNone/>
              <a:defRPr sz="2000"/>
            </a:lvl4pPr>
            <a:lvl5pPr marL="0" indent="0">
              <a:buNone/>
              <a:defRPr sz="2000"/>
            </a:lvl5pPr>
          </a:lstStyle>
          <a:p>
            <a:pPr lvl="0"/>
            <a:r>
              <a:rPr lang="en-US"/>
              <a:t>Slide title</a:t>
            </a:r>
          </a:p>
          <a:p>
            <a:pPr lvl="1"/>
            <a:r>
              <a:rPr lang="en-US"/>
              <a:t>Second level</a:t>
            </a:r>
          </a:p>
        </p:txBody>
      </p:sp>
      <p:pic>
        <p:nvPicPr>
          <p:cNvPr id="7" name="Picture 14">
            <a:extLst>
              <a:ext uri="{FF2B5EF4-FFF2-40B4-BE49-F238E27FC236}">
                <a16:creationId xmlns:a16="http://schemas.microsoft.com/office/drawing/2014/main" id="{09505EB4-D625-47D8-B838-CB87D34D1234}"/>
              </a:ext>
            </a:extLst>
          </p:cNvPr>
          <p:cNvPicPr>
            <a:picLocks noChangeAspect="1"/>
          </p:cNvPicPr>
          <p:nvPr userDrawn="1"/>
        </p:nvPicPr>
        <p:blipFill rotWithShape="1">
          <a:blip r:embed="rId2"/>
          <a:stretch/>
        </p:blipFill>
        <p:spPr>
          <a:xfrm>
            <a:off x="10145257" y="91440"/>
            <a:ext cx="1788753" cy="659070"/>
          </a:xfrm>
          <a:prstGeom prst="rect">
            <a:avLst/>
          </a:prstGeom>
        </p:spPr>
      </p:pic>
    </p:spTree>
    <p:extLst>
      <p:ext uri="{BB962C8B-B14F-4D97-AF65-F5344CB8AC3E}">
        <p14:creationId xmlns:p14="http://schemas.microsoft.com/office/powerpoint/2010/main" val="2073006620"/>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Back wrapper :: standar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DFED1502-CB18-4AD8-AC64-366332965F0F}"/>
              </a:ext>
            </a:extLst>
          </p:cNvPr>
          <p:cNvCxnSpPr>
            <a:cxnSpLocks/>
          </p:cNvCxnSpPr>
          <p:nvPr userDrawn="1"/>
        </p:nvCxnSpPr>
        <p:spPr>
          <a:xfrm>
            <a:off x="428625" y="5380936"/>
            <a:ext cx="11247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ED42E19E-AD53-48ED-BF93-D5F13D978640}"/>
              </a:ext>
            </a:extLst>
          </p:cNvPr>
          <p:cNvPicPr>
            <a:picLocks noChangeAspect="1"/>
          </p:cNvPicPr>
          <p:nvPr userDrawn="1"/>
        </p:nvPicPr>
        <p:blipFill rotWithShape="1">
          <a:blip r:embed="rId2"/>
          <a:stretch/>
        </p:blipFill>
        <p:spPr>
          <a:xfrm>
            <a:off x="247889" y="5469929"/>
            <a:ext cx="2114524" cy="779101"/>
          </a:xfrm>
          <a:prstGeom prst="rect">
            <a:avLst/>
          </a:prstGeom>
        </p:spPr>
      </p:pic>
      <p:sp>
        <p:nvSpPr>
          <p:cNvPr id="14" name="Text Placeholder 9">
            <a:extLst>
              <a:ext uri="{FF2B5EF4-FFF2-40B4-BE49-F238E27FC236}">
                <a16:creationId xmlns:a16="http://schemas.microsoft.com/office/drawing/2014/main" id="{FC417E98-6A03-4618-9D7B-D5BCD93AFCF6}"/>
              </a:ext>
            </a:extLst>
          </p:cNvPr>
          <p:cNvSpPr>
            <a:spLocks noGrp="1"/>
          </p:cNvSpPr>
          <p:nvPr>
            <p:ph type="body" sz="quarter" idx="11" hasCustomPrompt="1"/>
          </p:nvPr>
        </p:nvSpPr>
        <p:spPr>
          <a:xfrm>
            <a:off x="9892066" y="6537960"/>
            <a:ext cx="1828800" cy="182880"/>
          </a:xfrm>
          <a:prstGeom prst="rect">
            <a:avLst/>
          </a:prstGeom>
        </p:spPr>
        <p:txBody>
          <a:bodyPr lIns="0" tIns="0" rIns="0" bIns="0" anchor="b" anchorCtr="0"/>
          <a:lstStyle>
            <a:lvl1pPr marL="0" indent="0" algn="r">
              <a:buNone/>
              <a:defRPr sz="800" baseline="0">
                <a:latin typeface="Arial" panose="020B0604020202020204" pitchFamily="34" charset="0"/>
                <a:cs typeface="Arial" panose="020B0604020202020204" pitchFamily="34" charset="0"/>
              </a:defRPr>
            </a:lvl1pPr>
            <a:lvl2pPr marL="457200" indent="0">
              <a:buNone/>
              <a:defRPr sz="800">
                <a:latin typeface="Arial" panose="020B0604020202020204" pitchFamily="34" charset="0"/>
                <a:cs typeface="Arial" panose="020B0604020202020204" pitchFamily="34" charset="0"/>
              </a:defRPr>
            </a:lvl2pPr>
            <a:lvl3pPr marL="914400" indent="0">
              <a:buNone/>
              <a:defRPr sz="800">
                <a:latin typeface="Arial" panose="020B0604020202020204" pitchFamily="34" charset="0"/>
                <a:cs typeface="Arial" panose="020B0604020202020204" pitchFamily="34" charset="0"/>
              </a:defRPr>
            </a:lvl3pPr>
            <a:lvl4pPr marL="1371600" indent="0">
              <a:buNone/>
              <a:defRPr sz="800">
                <a:latin typeface="Arial" panose="020B0604020202020204" pitchFamily="34" charset="0"/>
                <a:cs typeface="Arial" panose="020B0604020202020204" pitchFamily="34" charset="0"/>
              </a:defRPr>
            </a:lvl4pPr>
            <a:lvl5pPr marL="1828800" indent="0">
              <a:buNone/>
              <a:defRPr sz="800">
                <a:latin typeface="Arial" panose="020B0604020202020204" pitchFamily="34" charset="0"/>
                <a:cs typeface="Arial" panose="020B0604020202020204" pitchFamily="34" charset="0"/>
              </a:defRPr>
            </a:lvl5pPr>
          </a:lstStyle>
          <a:p>
            <a:pPr lvl="0"/>
            <a:r>
              <a:rPr lang="en-US"/>
              <a:t>Lit Code XX/21</a:t>
            </a:r>
          </a:p>
        </p:txBody>
      </p:sp>
      <p:sp>
        <p:nvSpPr>
          <p:cNvPr id="16" name="Text Placeholder 3">
            <a:extLst>
              <a:ext uri="{FF2B5EF4-FFF2-40B4-BE49-F238E27FC236}">
                <a16:creationId xmlns:a16="http://schemas.microsoft.com/office/drawing/2014/main" id="{38720B81-08D4-44B4-8249-0539C1292929}"/>
              </a:ext>
            </a:extLst>
          </p:cNvPr>
          <p:cNvSpPr>
            <a:spLocks noGrp="1"/>
          </p:cNvSpPr>
          <p:nvPr>
            <p:ph type="body" sz="quarter" idx="26" hasCustomPrompt="1"/>
          </p:nvPr>
        </p:nvSpPr>
        <p:spPr>
          <a:xfrm>
            <a:off x="428625" y="4684430"/>
            <a:ext cx="1124712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8" name="Rectangle 17">
            <a:extLst>
              <a:ext uri="{FF2B5EF4-FFF2-40B4-BE49-F238E27FC236}">
                <a16:creationId xmlns:a16="http://schemas.microsoft.com/office/drawing/2014/main" id="{529CA6D0-DA97-4593-BBEE-07CB43EAC7F5}"/>
              </a:ext>
            </a:extLst>
          </p:cNvPr>
          <p:cNvSpPr/>
          <p:nvPr userDrawn="1"/>
        </p:nvSpPr>
        <p:spPr>
          <a:xfrm>
            <a:off x="445510" y="6400800"/>
            <a:ext cx="6201938" cy="168270"/>
          </a:xfrm>
          <a:prstGeom prst="rect">
            <a:avLst/>
          </a:prstGeom>
        </p:spPr>
        <p:txBody>
          <a:bodyPr wrap="square" lIns="0" tIns="0" rIns="0" bIns="0">
            <a:noAutofit/>
          </a:bodyPr>
          <a:lstStyle/>
          <a:p>
            <a:r>
              <a:rPr lang="en-US" sz="800" dirty="0">
                <a:solidFill>
                  <a:schemeClr val="tx1"/>
                </a:solidFill>
                <a:effectLst/>
                <a:latin typeface="Arial" panose="020B0604020202020204" pitchFamily="34" charset="0"/>
                <a:cs typeface="Arial" panose="020B0604020202020204" pitchFamily="34" charset="0"/>
              </a:rPr>
              <a:t>© 2025 Franklin Templeton. All rights reserved. O’Shaughnessy Asset Management, LLC is a Franklin Templeton affiliated company.</a:t>
            </a:r>
          </a:p>
        </p:txBody>
      </p:sp>
      <p:cxnSp>
        <p:nvCxnSpPr>
          <p:cNvPr id="19" name="Straight Connector 18">
            <a:extLst>
              <a:ext uri="{FF2B5EF4-FFF2-40B4-BE49-F238E27FC236}">
                <a16:creationId xmlns:a16="http://schemas.microsoft.com/office/drawing/2014/main" id="{99C23400-7E44-4315-B7B0-83E1F12EB028}"/>
              </a:ext>
            </a:extLst>
          </p:cNvPr>
          <p:cNvCxnSpPr>
            <a:cxnSpLocks/>
          </p:cNvCxnSpPr>
          <p:nvPr userDrawn="1"/>
        </p:nvCxnSpPr>
        <p:spPr>
          <a:xfrm flipV="1">
            <a:off x="2539222" y="5680649"/>
            <a:ext cx="0" cy="36288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 Placeholder 5">
            <a:extLst>
              <a:ext uri="{FF2B5EF4-FFF2-40B4-BE49-F238E27FC236}">
                <a16:creationId xmlns:a16="http://schemas.microsoft.com/office/drawing/2014/main" id="{ADFB9ACB-EB11-48B1-8117-DEA56B20384B}"/>
              </a:ext>
            </a:extLst>
          </p:cNvPr>
          <p:cNvSpPr>
            <a:spLocks noGrp="1"/>
          </p:cNvSpPr>
          <p:nvPr>
            <p:ph type="body" sz="quarter" idx="27" hasCustomPrompt="1"/>
          </p:nvPr>
        </p:nvSpPr>
        <p:spPr>
          <a:xfrm>
            <a:off x="2979350" y="5644045"/>
            <a:ext cx="5059750" cy="455547"/>
          </a:xfrm>
          <a:prstGeom prst="rect">
            <a:avLst/>
          </a:prstGeom>
        </p:spPr>
        <p:txBody>
          <a:bodyPr lIns="0" tIns="0" rIns="0" bIns="0"/>
          <a:lstStyle>
            <a:lvl1pPr marL="0" indent="0">
              <a:lnSpc>
                <a:spcPts val="1700"/>
              </a:lnSpc>
              <a:spcBef>
                <a:spcPts val="0"/>
              </a:spcBef>
              <a:buNone/>
              <a:defRPr sz="1400">
                <a:solidFill>
                  <a:schemeClr val="tx1"/>
                </a:solidFill>
              </a:defRPr>
            </a:lvl1pPr>
            <a:lvl2pPr marL="0" indent="0">
              <a:lnSpc>
                <a:spcPts val="1700"/>
              </a:lnSpc>
              <a:spcBef>
                <a:spcPts val="0"/>
              </a:spcBef>
              <a:buNone/>
              <a:defRPr sz="1200">
                <a:solidFill>
                  <a:schemeClr val="tx1"/>
                </a:solidFill>
              </a:defRPr>
            </a:lvl2pPr>
            <a:lvl3pPr marL="1218895" indent="0">
              <a:lnSpc>
                <a:spcPts val="1700"/>
              </a:lnSpc>
              <a:spcBef>
                <a:spcPts val="0"/>
              </a:spcBef>
              <a:buNone/>
              <a:defRPr sz="1300">
                <a:solidFill>
                  <a:schemeClr val="accent1"/>
                </a:solidFill>
              </a:defRPr>
            </a:lvl3pPr>
            <a:lvl4pPr marL="1828343" indent="0">
              <a:lnSpc>
                <a:spcPts val="1700"/>
              </a:lnSpc>
              <a:spcBef>
                <a:spcPts val="0"/>
              </a:spcBef>
              <a:buNone/>
              <a:defRPr sz="1300">
                <a:solidFill>
                  <a:schemeClr val="accent1"/>
                </a:solidFill>
              </a:defRPr>
            </a:lvl4pPr>
            <a:lvl5pPr marL="2437790" indent="0">
              <a:lnSpc>
                <a:spcPts val="1700"/>
              </a:lnSpc>
              <a:spcBef>
                <a:spcPts val="0"/>
              </a:spcBef>
              <a:buNone/>
              <a:defRPr sz="1300">
                <a:solidFill>
                  <a:schemeClr val="accent1"/>
                </a:solidFill>
              </a:defRPr>
            </a:lvl5pPr>
          </a:lstStyle>
          <a:p>
            <a:pPr lvl="0"/>
            <a:r>
              <a:rPr lang="en-US"/>
              <a:t>(XXX) XXX-XXXX</a:t>
            </a:r>
          </a:p>
          <a:p>
            <a:pPr lvl="1"/>
            <a:r>
              <a:rPr lang="en-US"/>
              <a:t>URL</a:t>
            </a:r>
          </a:p>
        </p:txBody>
      </p:sp>
    </p:spTree>
    <p:extLst>
      <p:ext uri="{BB962C8B-B14F-4D97-AF65-F5344CB8AC3E}">
        <p14:creationId xmlns:p14="http://schemas.microsoft.com/office/powerpoint/2010/main" val="403054430"/>
      </p:ext>
    </p:extLst>
  </p:cSld>
  <p:clrMapOvr>
    <a:masterClrMapping/>
  </p:clrMapOvr>
  <p:extLst>
    <p:ext uri="{DCECCB84-F9BA-43D5-87BE-67443E8EF086}">
      <p15:sldGuideLst xmlns:p15="http://schemas.microsoft.com/office/powerpoint/2012/main">
        <p15:guide id="1" orient="horz" pos="3192">
          <p15:clr>
            <a:srgbClr val="FBAE40"/>
          </p15:clr>
        </p15:guide>
        <p15:guide id="2" pos="91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Slide Number Placeholder 9">
            <a:extLst>
              <a:ext uri="{FF2B5EF4-FFF2-40B4-BE49-F238E27FC236}">
                <a16:creationId xmlns:a16="http://schemas.microsoft.com/office/drawing/2014/main" id="{CEDAB532-A987-4C08-8359-0075795A207C}"/>
              </a:ext>
              <a:ext uri="{C183D7F6-B498-43B3-948B-1728B52AA6E4}">
                <adec:decorative xmlns:adec="http://schemas.microsoft.com/office/drawing/2017/decorative" val="1"/>
              </a:ext>
            </a:extLst>
          </p:cNvPr>
          <p:cNvSpPr>
            <a:spLocks noGrp="1"/>
          </p:cNvSpPr>
          <p:nvPr>
            <p:ph type="sldNum" sz="quarter" idx="4"/>
          </p:nvPr>
        </p:nvSpPr>
        <p:spPr>
          <a:xfrm>
            <a:off x="11249794"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2" name="Title 1">
            <a:extLst>
              <a:ext uri="{FF2B5EF4-FFF2-40B4-BE49-F238E27FC236}">
                <a16:creationId xmlns:a16="http://schemas.microsoft.com/office/drawing/2014/main" id="{D638B7CC-6058-940C-5880-DA21483494B5}"/>
              </a:ext>
            </a:extLst>
          </p:cNvPr>
          <p:cNvSpPr>
            <a:spLocks noGrp="1"/>
          </p:cNvSpPr>
          <p:nvPr>
            <p:ph type="title"/>
          </p:nvPr>
        </p:nvSpPr>
        <p:spPr/>
        <p:txBody>
          <a:bodyPr/>
          <a:lstStyle/>
          <a:p>
            <a:r>
              <a:rPr lang="en-US"/>
              <a:t>Click to edit Master title style</a:t>
            </a:r>
            <a:endParaRPr lang="en-MX"/>
          </a:p>
        </p:txBody>
      </p:sp>
      <p:sp>
        <p:nvSpPr>
          <p:cNvPr id="6" name="Subtitle 2">
            <a:extLst>
              <a:ext uri="{FF2B5EF4-FFF2-40B4-BE49-F238E27FC236}">
                <a16:creationId xmlns:a16="http://schemas.microsoft.com/office/drawing/2014/main" id="{6BA3407E-1111-84BE-FB2C-FE986C23264B}"/>
              </a:ext>
            </a:extLst>
          </p:cNvPr>
          <p:cNvSpPr>
            <a:spLocks noGrp="1"/>
          </p:cNvSpPr>
          <p:nvPr>
            <p:ph type="subTitle" idx="1"/>
          </p:nvPr>
        </p:nvSpPr>
        <p:spPr>
          <a:xfrm>
            <a:off x="457200" y="657071"/>
            <a:ext cx="9399600" cy="307777"/>
          </a:xfrm>
        </p:spPr>
        <p:txBody>
          <a:bodyPr bIns="0" anchor="t">
            <a:spAutoFit/>
          </a:bodyPr>
          <a:lstStyle>
            <a:lvl1pPr marL="0" indent="0" algn="l">
              <a:spcAft>
                <a:spcPts val="800"/>
              </a:spcAft>
              <a:buNone/>
              <a:defRPr sz="1999" b="0" i="0">
                <a:solidFill>
                  <a:srgbClr val="5C5E66"/>
                </a:solidFill>
                <a:latin typeface="+mj-lt"/>
              </a:defRPr>
            </a:lvl1pPr>
            <a:lvl2pPr marL="456926" indent="0" algn="ctr">
              <a:buNone/>
              <a:defRPr sz="1998"/>
            </a:lvl2pPr>
            <a:lvl3pPr marL="913852" indent="0" algn="ctr">
              <a:buNone/>
              <a:defRPr sz="1798"/>
            </a:lvl3pPr>
            <a:lvl4pPr marL="1370778" indent="0" algn="ctr">
              <a:buNone/>
              <a:defRPr sz="1600"/>
            </a:lvl4pPr>
            <a:lvl5pPr marL="1827703" indent="0" algn="ctr">
              <a:buNone/>
              <a:defRPr sz="1600"/>
            </a:lvl5pPr>
            <a:lvl6pPr marL="2284628" indent="0" algn="ctr">
              <a:buNone/>
              <a:defRPr sz="1600"/>
            </a:lvl6pPr>
            <a:lvl7pPr marL="2741554" indent="0" algn="ctr">
              <a:buNone/>
              <a:defRPr sz="1600"/>
            </a:lvl7pPr>
            <a:lvl8pPr marL="3198480" indent="0" algn="ctr">
              <a:buNone/>
              <a:defRPr sz="1600"/>
            </a:lvl8pPr>
            <a:lvl9pPr marL="3655406" indent="0" algn="ctr">
              <a:buNone/>
              <a:defRPr sz="1600"/>
            </a:lvl9pPr>
          </a:lstStyle>
          <a:p>
            <a:r>
              <a:rPr lang="en-US"/>
              <a:t>Click to edit Master subtitle style</a:t>
            </a:r>
          </a:p>
        </p:txBody>
      </p:sp>
      <p:sp>
        <p:nvSpPr>
          <p:cNvPr id="10" name="Text Placeholder 9">
            <a:extLst>
              <a:ext uri="{FF2B5EF4-FFF2-40B4-BE49-F238E27FC236}">
                <a16:creationId xmlns:a16="http://schemas.microsoft.com/office/drawing/2014/main" id="{B2F9FEA0-FE72-1461-D11A-A1B4EBE26366}"/>
              </a:ext>
            </a:extLst>
          </p:cNvPr>
          <p:cNvSpPr>
            <a:spLocks noGrp="1"/>
          </p:cNvSpPr>
          <p:nvPr>
            <p:ph type="body" sz="quarter" idx="40" hasCustomPrompt="1"/>
          </p:nvPr>
        </p:nvSpPr>
        <p:spPr>
          <a:xfrm>
            <a:off x="457200" y="5910151"/>
            <a:ext cx="11268000" cy="543739"/>
          </a:xfrm>
        </p:spPr>
        <p:txBody>
          <a:bodyPr anchor="b" anchorCtr="0">
            <a:spAutoFit/>
          </a:bodyPr>
          <a:lstStyle>
            <a:lvl1pPr>
              <a:spcAft>
                <a:spcPts val="150"/>
              </a:spcAft>
              <a:defRPr sz="1000" b="0" i="0">
                <a:solidFill>
                  <a:schemeClr val="tx1"/>
                </a:solidFill>
                <a:latin typeface="Arial Narrow" panose="020B0604020202020204" pitchFamily="34" charset="0"/>
                <a:cs typeface="Arial Narrow" panose="020B0604020202020204" pitchFamily="34" charset="0"/>
              </a:defRPr>
            </a:lvl1pPr>
            <a:lvl2pPr>
              <a:spcAft>
                <a:spcPts val="150"/>
              </a:spcAft>
              <a:defRPr sz="1000"/>
            </a:lvl2pPr>
            <a:lvl3pPr marL="0" indent="0">
              <a:spcAft>
                <a:spcPts val="150"/>
              </a:spcAft>
              <a:buNone/>
              <a:defRPr sz="1200" i="1"/>
            </a:lvl3pPr>
            <a:lvl4pPr>
              <a:defRPr sz="1200"/>
            </a:lvl4pPr>
          </a:lstStyle>
          <a:p>
            <a:pPr lvl="0"/>
            <a:r>
              <a:rPr lang="en-US"/>
              <a:t>Caveats</a:t>
            </a:r>
          </a:p>
          <a:p>
            <a:pPr lvl="1"/>
            <a:r>
              <a:rPr lang="en-US"/>
              <a:t>Performance Disclosure</a:t>
            </a:r>
          </a:p>
          <a:p>
            <a:pPr lvl="2"/>
            <a:r>
              <a:rPr lang="en-US"/>
              <a:t>Legal Disclosure Italicized</a:t>
            </a:r>
          </a:p>
        </p:txBody>
      </p:sp>
      <p:pic>
        <p:nvPicPr>
          <p:cNvPr id="3" name="Picture 14">
            <a:extLst>
              <a:ext uri="{FF2B5EF4-FFF2-40B4-BE49-F238E27FC236}">
                <a16:creationId xmlns:a16="http://schemas.microsoft.com/office/drawing/2014/main" id="{A97EE7EF-128E-10F9-B8DB-409B85B95D42}"/>
              </a:ext>
              <a:ext uri="{C183D7F6-B498-43B3-948B-1728B52AA6E4}">
                <adec:decorative xmlns:adec="http://schemas.microsoft.com/office/drawing/2017/decorative" val="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tretch/>
        </p:blipFill>
        <p:spPr>
          <a:xfrm>
            <a:off x="10144801" y="90000"/>
            <a:ext cx="1788753" cy="659070"/>
          </a:xfrm>
          <a:prstGeom prst="rect">
            <a:avLst/>
          </a:prstGeom>
        </p:spPr>
      </p:pic>
    </p:spTree>
    <p:extLst>
      <p:ext uri="{BB962C8B-B14F-4D97-AF65-F5344CB8AC3E}">
        <p14:creationId xmlns:p14="http://schemas.microsoft.com/office/powerpoint/2010/main" val="1549063204"/>
      </p:ext>
    </p:extLst>
  </p:cSld>
  <p:clrMapOvr>
    <a:masterClrMapping/>
  </p:clrMapOvr>
  <p:extLst>
    <p:ext uri="{DCECCB84-F9BA-43D5-87BE-67443E8EF086}">
      <p15:sldGuideLst xmlns:p15="http://schemas.microsoft.com/office/powerpoint/2012/main">
        <p15:guide id="4" orient="horz" pos="803">
          <p15:clr>
            <a:srgbClr val="FBAE40"/>
          </p15:clr>
        </p15:guide>
        <p15:guide id="10" orient="horz" pos="4067">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N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6585415"/>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2 Content (projected)">
    <p:spTree>
      <p:nvGrpSpPr>
        <p:cNvPr id="1" name=""/>
        <p:cNvGrpSpPr/>
        <p:nvPr/>
      </p:nvGrpSpPr>
      <p:grpSpPr>
        <a:xfrm>
          <a:off x="0" y="0"/>
          <a:ext cx="0" cy="0"/>
          <a:chOff x="0" y="0"/>
          <a:chExt cx="0" cy="0"/>
        </a:xfrm>
      </p:grpSpPr>
      <p:sp>
        <p:nvSpPr>
          <p:cNvPr id="12" name="Slide Number Placeholder 9">
            <a:extLst>
              <a:ext uri="{FF2B5EF4-FFF2-40B4-BE49-F238E27FC236}">
                <a16:creationId xmlns:a16="http://schemas.microsoft.com/office/drawing/2014/main" id="{99DEF4D8-8C63-464C-9ADA-74EF6C997B78}"/>
              </a:ext>
            </a:extLst>
          </p:cNvPr>
          <p:cNvSpPr>
            <a:spLocks noGrp="1"/>
          </p:cNvSpPr>
          <p:nvPr>
            <p:ph type="sldNum" sz="quarter" idx="4"/>
          </p:nvPr>
        </p:nvSpPr>
        <p:spPr>
          <a:xfrm>
            <a:off x="11249793"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7" name="Text Placeholder 3">
            <a:extLst>
              <a:ext uri="{FF2B5EF4-FFF2-40B4-BE49-F238E27FC236}">
                <a16:creationId xmlns:a16="http://schemas.microsoft.com/office/drawing/2014/main" id="{4ED35BD0-2A67-4068-B081-47B3774865F8}"/>
              </a:ext>
            </a:extLst>
          </p:cNvPr>
          <p:cNvSpPr>
            <a:spLocks noGrp="1"/>
          </p:cNvSpPr>
          <p:nvPr>
            <p:ph type="body" sz="quarter" idx="26" hasCustomPrompt="1"/>
          </p:nvPr>
        </p:nvSpPr>
        <p:spPr>
          <a:xfrm>
            <a:off x="457200" y="5988212"/>
            <a:ext cx="1124712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lang="en-US" sz="1000" i="0" kern="1200" dirty="0">
                <a:solidFill>
                  <a:schemeClr val="tx1"/>
                </a:solidFill>
                <a:latin typeface="Arial Narrow" panose="020B0606020202030204" pitchFamily="34" charset="0"/>
                <a:ea typeface="+mn-ea"/>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8" name="Text Placeholder 3">
            <a:extLst>
              <a:ext uri="{FF2B5EF4-FFF2-40B4-BE49-F238E27FC236}">
                <a16:creationId xmlns:a16="http://schemas.microsoft.com/office/drawing/2014/main" id="{3DFB3114-C40D-4ECE-BF8D-CAEE42403BEE}"/>
              </a:ext>
            </a:extLst>
          </p:cNvPr>
          <p:cNvSpPr>
            <a:spLocks noGrp="1"/>
          </p:cNvSpPr>
          <p:nvPr>
            <p:ph type="body" sz="quarter" idx="32" hasCustomPrompt="1"/>
          </p:nvPr>
        </p:nvSpPr>
        <p:spPr>
          <a:xfrm>
            <a:off x="457200" y="182880"/>
            <a:ext cx="8532178" cy="766580"/>
          </a:xfrm>
          <a:prstGeom prst="rect">
            <a:avLst/>
          </a:prstGeom>
        </p:spPr>
        <p:txBody>
          <a:bodyPr lIns="0" tIns="0" rIns="0" bIns="0"/>
          <a:lstStyle>
            <a:lvl1pPr marL="0" indent="0" algn="l" defTabSz="1218895"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2000"/>
            </a:lvl3pPr>
            <a:lvl4pPr marL="0" indent="0">
              <a:buNone/>
              <a:defRPr sz="2000"/>
            </a:lvl4pPr>
            <a:lvl5pPr marL="0" indent="0">
              <a:buNone/>
              <a:defRPr sz="2000"/>
            </a:lvl5pPr>
          </a:lstStyle>
          <a:p>
            <a:pPr lvl="0"/>
            <a:r>
              <a:rPr lang="en-US"/>
              <a:t>Slide title</a:t>
            </a:r>
          </a:p>
          <a:p>
            <a:pPr lvl="1"/>
            <a:r>
              <a:rPr lang="en-US"/>
              <a:t>Second level</a:t>
            </a:r>
          </a:p>
        </p:txBody>
      </p:sp>
      <p:pic>
        <p:nvPicPr>
          <p:cNvPr id="9" name="Picture 14">
            <a:extLst>
              <a:ext uri="{FF2B5EF4-FFF2-40B4-BE49-F238E27FC236}">
                <a16:creationId xmlns:a16="http://schemas.microsoft.com/office/drawing/2014/main" id="{38EF3BBB-8D76-45ED-B369-C96E59780751}"/>
              </a:ext>
            </a:extLst>
          </p:cNvPr>
          <p:cNvPicPr>
            <a:picLocks noChangeAspect="1"/>
          </p:cNvPicPr>
          <p:nvPr userDrawn="1"/>
        </p:nvPicPr>
        <p:blipFill rotWithShape="1">
          <a:blip r:embed="rId2"/>
          <a:stretch/>
        </p:blipFill>
        <p:spPr>
          <a:xfrm>
            <a:off x="8773657" y="152634"/>
            <a:ext cx="1788753" cy="659070"/>
          </a:xfrm>
          <a:prstGeom prst="rect">
            <a:avLst/>
          </a:prstGeom>
        </p:spPr>
      </p:pic>
      <p:sp>
        <p:nvSpPr>
          <p:cNvPr id="10" name="Content Placeholder 2">
            <a:extLst>
              <a:ext uri="{FF2B5EF4-FFF2-40B4-BE49-F238E27FC236}">
                <a16:creationId xmlns:a16="http://schemas.microsoft.com/office/drawing/2014/main" id="{C37B6FDD-422B-4986-9A9D-644C9198750A}"/>
              </a:ext>
            </a:extLst>
          </p:cNvPr>
          <p:cNvSpPr>
            <a:spLocks noGrp="1"/>
          </p:cNvSpPr>
          <p:nvPr>
            <p:ph sz="quarter" idx="27" hasCustomPrompt="1"/>
          </p:nvPr>
        </p:nvSpPr>
        <p:spPr>
          <a:xfrm>
            <a:off x="457200" y="1280160"/>
            <a:ext cx="11247120" cy="4389120"/>
          </a:xfrm>
          <a:prstGeom prst="rect">
            <a:avLst/>
          </a:prstGeom>
        </p:spPr>
        <p:txBody>
          <a:bodyPr wrap="square" lIns="0" tIns="0" rIns="0" bIns="0"/>
          <a:lstStyle>
            <a:lvl1pPr marL="0" indent="0">
              <a:lnSpc>
                <a:spcPct val="100000"/>
              </a:lnSpc>
              <a:spcBef>
                <a:spcPts val="0"/>
              </a:spcBef>
              <a:spcAft>
                <a:spcPts val="800"/>
              </a:spcAft>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None/>
              <a:defRPr sz="2000" baseline="0">
                <a:latin typeface="Arial" panose="020B0604020202020204" pitchFamily="34" charset="0"/>
                <a:cs typeface="Arial" panose="020B0604020202020204" pitchFamily="34" charset="0"/>
              </a:defRPr>
            </a:lvl2pPr>
            <a:lvl3pPr marL="228543" indent="-228543">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9783" indent="-24124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8325" indent="-228543">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pic>
        <p:nvPicPr>
          <p:cNvPr id="2" name="Picture 1" descr="A close-up of a logo&#10;&#10;Description automatically generated">
            <a:extLst>
              <a:ext uri="{FF2B5EF4-FFF2-40B4-BE49-F238E27FC236}">
                <a16:creationId xmlns:a16="http://schemas.microsoft.com/office/drawing/2014/main" id="{50F9AE8C-860A-295A-B5DB-FFC73BCFC19B}"/>
              </a:ext>
            </a:extLst>
          </p:cNvPr>
          <p:cNvPicPr>
            <a:picLocks noChangeAspect="1"/>
          </p:cNvPicPr>
          <p:nvPr userDrawn="1"/>
        </p:nvPicPr>
        <p:blipFill>
          <a:blip r:embed="rId3"/>
          <a:stretch>
            <a:fillRect/>
          </a:stretch>
        </p:blipFill>
        <p:spPr>
          <a:xfrm>
            <a:off x="10488080" y="286031"/>
            <a:ext cx="1523426" cy="413203"/>
          </a:xfrm>
          <a:prstGeom prst="rect">
            <a:avLst/>
          </a:prstGeom>
        </p:spPr>
      </p:pic>
    </p:spTree>
    <p:extLst>
      <p:ext uri="{BB962C8B-B14F-4D97-AF65-F5344CB8AC3E}">
        <p14:creationId xmlns:p14="http://schemas.microsoft.com/office/powerpoint/2010/main" val="4037125586"/>
      </p:ext>
    </p:extLst>
  </p:cSld>
  <p:clrMapOvr>
    <a:masterClrMapping/>
  </p:clrMapOvr>
  <p:extLst>
    <p:ext uri="{DCECCB84-F9BA-43D5-87BE-67443E8EF086}">
      <p15:sldGuideLst xmlns:p15="http://schemas.microsoft.com/office/powerpoint/2012/main">
        <p15:guide id="1" orient="horz" pos="284">
          <p15:clr>
            <a:srgbClr val="FBAE40"/>
          </p15:clr>
        </p15:guide>
        <p15:guide id="2" pos="3839">
          <p15:clr>
            <a:srgbClr val="FBAE40"/>
          </p15:clr>
        </p15:guide>
        <p15:guide id="3" pos="7371">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 Content (pri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C560093A-7F7A-4FA6-9D8E-F1944B4965D0}"/>
              </a:ext>
            </a:extLst>
          </p:cNvPr>
          <p:cNvSpPr>
            <a:spLocks noGrp="1"/>
          </p:cNvSpPr>
          <p:nvPr>
            <p:ph type="sldNum" sz="quarter" idx="4"/>
          </p:nvPr>
        </p:nvSpPr>
        <p:spPr>
          <a:xfrm>
            <a:off x="11249794"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11" name="Text Placeholder 3">
            <a:extLst>
              <a:ext uri="{FF2B5EF4-FFF2-40B4-BE49-F238E27FC236}">
                <a16:creationId xmlns:a16="http://schemas.microsoft.com/office/drawing/2014/main" id="{9206337C-002C-40B2-BA6B-F9A77B7EFE27}"/>
              </a:ext>
            </a:extLst>
          </p:cNvPr>
          <p:cNvSpPr>
            <a:spLocks noGrp="1"/>
          </p:cNvSpPr>
          <p:nvPr>
            <p:ph type="body" sz="quarter" idx="26" hasCustomPrompt="1"/>
          </p:nvPr>
        </p:nvSpPr>
        <p:spPr>
          <a:xfrm>
            <a:off x="457200" y="6352570"/>
            <a:ext cx="11335607" cy="153888"/>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ts val="1466"/>
              </a:lnSpc>
              <a:spcBef>
                <a:spcPts val="0"/>
              </a:spcBef>
              <a:spcAft>
                <a:spcPts val="200"/>
              </a:spcAft>
              <a:buNone/>
              <a:defRPr sz="1333">
                <a:latin typeface="Arial" panose="020B0604020202020204" pitchFamily="34" charset="0"/>
                <a:cs typeface="Arial" panose="020B0604020202020204" pitchFamily="34" charset="0"/>
              </a:defRPr>
            </a:lvl2pPr>
            <a:lvl3pPr marL="0" indent="0">
              <a:lnSpc>
                <a:spcPts val="1466"/>
              </a:lnSpc>
              <a:spcBef>
                <a:spcPts val="0"/>
              </a:spcBef>
              <a:spcAft>
                <a:spcPts val="200"/>
              </a:spcAft>
              <a:buNone/>
              <a:defRPr sz="1600" i="1" baseline="0">
                <a:latin typeface="Arial" panose="020B0604020202020204" pitchFamily="34" charset="0"/>
                <a:cs typeface="Arial" panose="020B0604020202020204" pitchFamily="34" charset="0"/>
              </a:defRPr>
            </a:lvl3pPr>
            <a:lvl4pPr marL="0" indent="0">
              <a:lnSpc>
                <a:spcPts val="1732"/>
              </a:lnSpc>
              <a:spcBef>
                <a:spcPts val="0"/>
              </a:spcBef>
              <a:spcAft>
                <a:spcPts val="400"/>
              </a:spcAft>
              <a:buNone/>
              <a:defRPr sz="1333">
                <a:latin typeface="Arial Narrow" panose="020B0606020202030204" pitchFamily="34" charset="0"/>
              </a:defRPr>
            </a:lvl4pPr>
            <a:lvl5pPr marL="0" indent="0">
              <a:lnSpc>
                <a:spcPts val="1732"/>
              </a:lnSpc>
              <a:spcBef>
                <a:spcPts val="0"/>
              </a:spcBef>
              <a:spcAft>
                <a:spcPts val="400"/>
              </a:spcAft>
              <a:buNone/>
              <a:defRPr sz="1333">
                <a:latin typeface="Arial Narrow" panose="020B0606020202030204" pitchFamily="34" charset="0"/>
              </a:defRPr>
            </a:lvl5pPr>
          </a:lstStyle>
          <a:p>
            <a:pPr lvl="0"/>
            <a:r>
              <a:rPr lang="en-US"/>
              <a:t>Caveats</a:t>
            </a:r>
          </a:p>
        </p:txBody>
      </p:sp>
      <p:sp>
        <p:nvSpPr>
          <p:cNvPr id="7" name="Text Placeholder 3">
            <a:extLst>
              <a:ext uri="{FF2B5EF4-FFF2-40B4-BE49-F238E27FC236}">
                <a16:creationId xmlns:a16="http://schemas.microsoft.com/office/drawing/2014/main" id="{C1992A38-4EC2-44A4-B094-33EA5672897D}"/>
              </a:ext>
            </a:extLst>
          </p:cNvPr>
          <p:cNvSpPr>
            <a:spLocks noGrp="1"/>
          </p:cNvSpPr>
          <p:nvPr>
            <p:ph type="body" sz="quarter" idx="32" hasCustomPrompt="1"/>
          </p:nvPr>
        </p:nvSpPr>
        <p:spPr>
          <a:xfrm>
            <a:off x="457201" y="182880"/>
            <a:ext cx="8532178" cy="766580"/>
          </a:xfrm>
          <a:prstGeom prst="rect">
            <a:avLst/>
          </a:prstGeom>
        </p:spPr>
        <p:txBody>
          <a:bodyPr lIns="0" tIns="0" rIns="0" bIns="0"/>
          <a:lstStyle>
            <a:lvl1pPr marL="0" indent="0" algn="l" defTabSz="1218529" rtl="0" eaLnBrk="1" latinLnBrk="0" hangingPunct="1">
              <a:spcBef>
                <a:spcPts val="0"/>
              </a:spcBef>
              <a:buNone/>
              <a:defRPr lang="en-US" sz="2799"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999">
                <a:solidFill>
                  <a:srgbClr val="595959"/>
                </a:solidFill>
              </a:defRPr>
            </a:lvl2pPr>
            <a:lvl3pPr marL="0" indent="0">
              <a:buNone/>
              <a:defRPr sz="1999"/>
            </a:lvl3pPr>
            <a:lvl4pPr marL="0" indent="0">
              <a:buNone/>
              <a:defRPr sz="1999"/>
            </a:lvl4pPr>
            <a:lvl5pPr marL="0" indent="0">
              <a:buNone/>
              <a:defRPr sz="1999"/>
            </a:lvl5pPr>
          </a:lstStyle>
          <a:p>
            <a:pPr lvl="0"/>
            <a:r>
              <a:rPr lang="en-US"/>
              <a:t>Slide title</a:t>
            </a:r>
          </a:p>
          <a:p>
            <a:pPr lvl="1"/>
            <a:r>
              <a:rPr lang="en-US"/>
              <a:t>Second level</a:t>
            </a:r>
          </a:p>
        </p:txBody>
      </p:sp>
      <p:sp>
        <p:nvSpPr>
          <p:cNvPr id="8" name="Text Placeholder 2">
            <a:extLst>
              <a:ext uri="{FF2B5EF4-FFF2-40B4-BE49-F238E27FC236}">
                <a16:creationId xmlns:a16="http://schemas.microsoft.com/office/drawing/2014/main" id="{457C5D5C-276B-4631-BB76-B4EFF93D734B}"/>
              </a:ext>
            </a:extLst>
          </p:cNvPr>
          <p:cNvSpPr>
            <a:spLocks noGrp="1"/>
          </p:cNvSpPr>
          <p:nvPr>
            <p:ph type="body" sz="quarter" idx="15" hasCustomPrompt="1"/>
          </p:nvPr>
        </p:nvSpPr>
        <p:spPr>
          <a:xfrm>
            <a:off x="457200" y="1280163"/>
            <a:ext cx="11247120" cy="1118255"/>
          </a:xfrm>
          <a:prstGeom prst="rect">
            <a:avLst/>
          </a:prstGeom>
        </p:spPr>
        <p:txBody>
          <a:bodyPr wrap="square" lIns="0" tIns="0" rIns="0" bIns="0">
            <a:spAutoFit/>
          </a:bodyPr>
          <a:lstStyle>
            <a:lvl1pPr marL="0" marR="0" indent="0" algn="l" defTabSz="806625" rtl="0" eaLnBrk="1" fontAlgn="auto" latinLnBrk="0" hangingPunct="1">
              <a:lnSpc>
                <a:spcPct val="100000"/>
              </a:lnSpc>
              <a:spcBef>
                <a:spcPts val="1200"/>
              </a:spcBef>
              <a:spcAft>
                <a:spcPts val="400"/>
              </a:spcAft>
              <a:buClr>
                <a:srgbClr val="0055B6"/>
              </a:buClr>
              <a:buSzPct val="120000"/>
              <a:buFont typeface="Arial" panose="020B0604020202020204" pitchFamily="34" charset="0"/>
              <a:buNone/>
              <a:tabLst/>
              <a:defRPr lang="en-US" sz="1200" b="1" kern="1200" dirty="0" smtClean="0">
                <a:solidFill>
                  <a:srgbClr val="3769FF"/>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600"/>
              </a:spcAft>
              <a:buClr>
                <a:srgbClr val="002856"/>
              </a:buClr>
              <a:buSzPct val="120000"/>
              <a:buFont typeface="Arial" panose="020B0604020202020204" pitchFamily="34" charset="0"/>
              <a:buNone/>
              <a:tabLst/>
              <a:defRPr sz="1100" baseline="0">
                <a:latin typeface="+mn-lt"/>
              </a:defRPr>
            </a:lvl2pPr>
            <a:lvl3pPr marL="102229" indent="-102229">
              <a:lnSpc>
                <a:spcPct val="100000"/>
              </a:lnSpc>
              <a:spcBef>
                <a:spcPts val="0"/>
              </a:spcBef>
              <a:spcAft>
                <a:spcPts val="600"/>
              </a:spcAft>
              <a:buClr>
                <a:srgbClr val="3769FF"/>
              </a:buClr>
              <a:buSzPct val="110000"/>
              <a:buFont typeface="Arial" panose="020B0604020202020204" pitchFamily="34" charset="0"/>
              <a:buChar char="•"/>
              <a:defRPr sz="1100" baseline="0">
                <a:latin typeface="+mn-lt"/>
              </a:defRPr>
            </a:lvl3pPr>
            <a:lvl4pPr marL="250670" indent="-148441">
              <a:lnSpc>
                <a:spcPct val="100000"/>
              </a:lnSpc>
              <a:spcBef>
                <a:spcPts val="0"/>
              </a:spcBef>
              <a:spcAft>
                <a:spcPts val="400"/>
              </a:spcAft>
              <a:buClr>
                <a:srgbClr val="3769FF"/>
              </a:buClr>
              <a:buSzPct val="110000"/>
              <a:buFont typeface="Arial" panose="020B0604020202020204" pitchFamily="34" charset="0"/>
              <a:buChar char="–"/>
              <a:defRPr sz="1100">
                <a:latin typeface="+mn-lt"/>
              </a:defRPr>
            </a:lvl4pPr>
            <a:lvl5pPr marL="352898" indent="-102229">
              <a:lnSpc>
                <a:spcPct val="100000"/>
              </a:lnSpc>
              <a:spcBef>
                <a:spcPts val="0"/>
              </a:spcBef>
              <a:spcAft>
                <a:spcPts val="400"/>
              </a:spcAft>
              <a:buClr>
                <a:srgbClr val="3769FF"/>
              </a:buClr>
              <a:buSzPct val="110000"/>
              <a:buFont typeface="Arial" panose="020B0604020202020204" pitchFamily="34" charset="0"/>
              <a:buChar char="•"/>
              <a:defRPr lang="en-US" sz="1100" kern="1200" dirty="0">
                <a:solidFill>
                  <a:schemeClr val="tx1"/>
                </a:solidFill>
                <a:latin typeface="+mn-lt"/>
                <a:ea typeface="+mn-ea"/>
                <a:cs typeface="+mn-cs"/>
              </a:defRPr>
            </a:lvl5pPr>
            <a:lvl6pPr marL="607770" indent="-120434">
              <a:lnSpc>
                <a:spcPts val="1324"/>
              </a:lnSpc>
              <a:spcBef>
                <a:spcPts val="353"/>
              </a:spcBef>
              <a:spcAft>
                <a:spcPts val="0"/>
              </a:spcAft>
              <a:buClr>
                <a:schemeClr val="accent1"/>
              </a:buClr>
              <a:buSzPct val="120000"/>
              <a:buFont typeface="Arial" panose="020B0604020202020204" pitchFamily="34" charset="0"/>
              <a:buChar char="•"/>
              <a:defRPr sz="971"/>
            </a:lvl6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p:txBody>
      </p:sp>
    </p:spTree>
    <p:extLst>
      <p:ext uri="{BB962C8B-B14F-4D97-AF65-F5344CB8AC3E}">
        <p14:creationId xmlns:p14="http://schemas.microsoft.com/office/powerpoint/2010/main" val="56595560"/>
      </p:ext>
    </p:extLst>
  </p:cSld>
  <p:clrMapOvr>
    <a:masterClrMapping/>
  </p:clrMapOvr>
  <p:extLst>
    <p:ext uri="{DCECCB84-F9BA-43D5-87BE-67443E8EF086}">
      <p15:sldGuideLst xmlns:p15="http://schemas.microsoft.com/office/powerpoint/2012/main">
        <p15:guide id="0" pos="288">
          <p15:clr>
            <a:srgbClr val="FBAE40"/>
          </p15:clr>
        </p15:guide>
        <p15:guide id="1" orient="horz" pos="696">
          <p15:clr>
            <a:srgbClr val="FBAE40"/>
          </p15:clr>
        </p15:guide>
        <p15:guide id="2" orient="horz" pos="2520">
          <p15:clr>
            <a:srgbClr val="FBAE40"/>
          </p15:clr>
        </p15:guide>
        <p15:guide id="3" pos="7367">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Agenda (projected)">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508DF121-5220-4992-8F76-B5F0646067D0}"/>
              </a:ext>
            </a:extLst>
          </p:cNvPr>
          <p:cNvSpPr>
            <a:spLocks noGrp="1"/>
          </p:cNvSpPr>
          <p:nvPr>
            <p:ph type="body" sz="quarter" idx="32" hasCustomPrompt="1"/>
          </p:nvPr>
        </p:nvSpPr>
        <p:spPr>
          <a:xfrm>
            <a:off x="457201" y="182880"/>
            <a:ext cx="8532178" cy="766580"/>
          </a:xfrm>
          <a:prstGeom prst="rect">
            <a:avLst/>
          </a:prstGeom>
        </p:spPr>
        <p:txBody>
          <a:bodyPr lIns="0" tIns="0" rIns="0" bIns="0"/>
          <a:lstStyle>
            <a:lvl1pPr marL="0" indent="0" algn="l" defTabSz="1218529" rtl="0" eaLnBrk="1" latinLnBrk="0" hangingPunct="1">
              <a:spcBef>
                <a:spcPts val="0"/>
              </a:spcBef>
              <a:buNone/>
              <a:defRPr lang="en-US" sz="2799"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999">
                <a:solidFill>
                  <a:srgbClr val="767676"/>
                </a:solidFill>
              </a:defRPr>
            </a:lvl2pPr>
            <a:lvl3pPr marL="0" indent="0">
              <a:buNone/>
              <a:defRPr sz="1999"/>
            </a:lvl3pPr>
            <a:lvl4pPr marL="0" indent="0">
              <a:buNone/>
              <a:defRPr sz="1999"/>
            </a:lvl4pPr>
            <a:lvl5pPr marL="0" indent="0">
              <a:buNone/>
              <a:defRPr sz="1999"/>
            </a:lvl5pPr>
          </a:lstStyle>
          <a:p>
            <a:pPr lvl="0"/>
            <a:r>
              <a:rPr lang="en-US"/>
              <a:t>Slide title</a:t>
            </a:r>
          </a:p>
          <a:p>
            <a:pPr lvl="1"/>
            <a:r>
              <a:rPr lang="en-US"/>
              <a:t>Second level</a:t>
            </a:r>
          </a:p>
        </p:txBody>
      </p:sp>
      <p:sp>
        <p:nvSpPr>
          <p:cNvPr id="16" name="Text Placeholder 3">
            <a:extLst>
              <a:ext uri="{FF2B5EF4-FFF2-40B4-BE49-F238E27FC236}">
                <a16:creationId xmlns:a16="http://schemas.microsoft.com/office/drawing/2014/main" id="{81368AB0-9C49-4067-B08C-85DF5CACB9C2}"/>
              </a:ext>
            </a:extLst>
          </p:cNvPr>
          <p:cNvSpPr>
            <a:spLocks noGrp="1"/>
          </p:cNvSpPr>
          <p:nvPr>
            <p:ph type="body" sz="quarter" idx="26" hasCustomPrompt="1"/>
          </p:nvPr>
        </p:nvSpPr>
        <p:spPr>
          <a:xfrm>
            <a:off x="457200" y="5988214"/>
            <a:ext cx="1124712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7" name="Slide Number Placeholder 9">
            <a:extLst>
              <a:ext uri="{FF2B5EF4-FFF2-40B4-BE49-F238E27FC236}">
                <a16:creationId xmlns:a16="http://schemas.microsoft.com/office/drawing/2014/main" id="{7B9E82BD-4652-4422-90B5-0307433F1103}"/>
              </a:ext>
            </a:extLst>
          </p:cNvPr>
          <p:cNvSpPr>
            <a:spLocks noGrp="1"/>
          </p:cNvSpPr>
          <p:nvPr>
            <p:ph type="sldNum" sz="quarter" idx="4"/>
          </p:nvPr>
        </p:nvSpPr>
        <p:spPr>
          <a:xfrm>
            <a:off x="11249794"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10" name="Content Placeholder 2">
            <a:extLst>
              <a:ext uri="{FF2B5EF4-FFF2-40B4-BE49-F238E27FC236}">
                <a16:creationId xmlns:a16="http://schemas.microsoft.com/office/drawing/2014/main" id="{91926876-C175-481B-8A4F-047F3C78BD4A}"/>
              </a:ext>
            </a:extLst>
          </p:cNvPr>
          <p:cNvSpPr>
            <a:spLocks noGrp="1"/>
          </p:cNvSpPr>
          <p:nvPr>
            <p:ph sz="quarter" idx="27" hasCustomPrompt="1"/>
          </p:nvPr>
        </p:nvSpPr>
        <p:spPr>
          <a:xfrm>
            <a:off x="457200" y="1280160"/>
            <a:ext cx="11247120" cy="4389120"/>
          </a:xfrm>
          <a:prstGeom prst="rect">
            <a:avLst/>
          </a:prstGeom>
        </p:spPr>
        <p:txBody>
          <a:bodyPr wrap="square" lIns="0" tIns="0" rIns="0" bIns="0"/>
          <a:lstStyle>
            <a:lvl1pPr marL="0" indent="0">
              <a:lnSpc>
                <a:spcPct val="100000"/>
              </a:lnSpc>
              <a:spcBef>
                <a:spcPts val="0"/>
              </a:spcBef>
              <a:spcAft>
                <a:spcPts val="800"/>
              </a:spcAft>
              <a:buNone/>
              <a:defRPr sz="1999"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None/>
              <a:defRPr sz="1999" baseline="0">
                <a:latin typeface="Arial" panose="020B0604020202020204" pitchFamily="34" charset="0"/>
                <a:cs typeface="Arial" panose="020B0604020202020204" pitchFamily="34" charset="0"/>
              </a:defRPr>
            </a:lvl2pPr>
            <a:lvl3pPr marL="228474" indent="-228474">
              <a:lnSpc>
                <a:spcPct val="100000"/>
              </a:lnSpc>
              <a:spcBef>
                <a:spcPts val="1200"/>
              </a:spcBef>
              <a:spcAft>
                <a:spcPts val="0"/>
              </a:spcAft>
              <a:buClr>
                <a:srgbClr val="3769FF"/>
              </a:buClr>
              <a:buSzPct val="110000"/>
              <a:defRPr sz="1999">
                <a:latin typeface="Arial" panose="020B0604020202020204" pitchFamily="34" charset="0"/>
                <a:cs typeface="Arial" panose="020B0604020202020204" pitchFamily="34" charset="0"/>
              </a:defRPr>
            </a:lvl3pPr>
            <a:lvl4pPr marL="469642" indent="-241168">
              <a:lnSpc>
                <a:spcPct val="100000"/>
              </a:lnSpc>
              <a:spcBef>
                <a:spcPts val="0"/>
              </a:spcBef>
              <a:spcAft>
                <a:spcPts val="400"/>
              </a:spcAft>
              <a:buClr>
                <a:srgbClr val="3769FF"/>
              </a:buClr>
              <a:buSzPct val="110000"/>
              <a:defRPr sz="1999">
                <a:latin typeface="Arial" panose="020B0604020202020204" pitchFamily="34" charset="0"/>
                <a:cs typeface="Arial" panose="020B0604020202020204" pitchFamily="34" charset="0"/>
              </a:defRPr>
            </a:lvl4pPr>
            <a:lvl5pPr marL="698116" indent="-228474">
              <a:lnSpc>
                <a:spcPct val="100000"/>
              </a:lnSpc>
              <a:spcBef>
                <a:spcPts val="0"/>
              </a:spcBef>
              <a:spcAft>
                <a:spcPts val="400"/>
              </a:spcAft>
              <a:buClr>
                <a:srgbClr val="3769FF"/>
              </a:buClr>
              <a:buSzPct val="110000"/>
              <a:defRPr sz="1999">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pic>
        <p:nvPicPr>
          <p:cNvPr id="2" name="Picture 14">
            <a:extLst>
              <a:ext uri="{FF2B5EF4-FFF2-40B4-BE49-F238E27FC236}">
                <a16:creationId xmlns:a16="http://schemas.microsoft.com/office/drawing/2014/main" id="{BCEA8FC7-3098-8B93-D650-AB60EDA2EB5C}"/>
              </a:ext>
              <a:ext uri="{C183D7F6-B498-43B3-948B-1728B52AA6E4}">
                <adec:decorative xmlns:adec="http://schemas.microsoft.com/office/drawing/2017/decorative" val="1"/>
              </a:ext>
            </a:extLst>
          </p:cNvPr>
          <p:cNvPicPr>
            <a:picLocks noChangeAspect="1"/>
          </p:cNvPicPr>
          <p:nvPr userDrawn="1"/>
        </p:nvPicPr>
        <p:blipFill rotWithShape="1">
          <a:blip r:embed="rId2"/>
          <a:stretch/>
        </p:blipFill>
        <p:spPr>
          <a:xfrm>
            <a:off x="10142159" y="90000"/>
            <a:ext cx="1788287" cy="659070"/>
          </a:xfrm>
          <a:prstGeom prst="rect">
            <a:avLst/>
          </a:prstGeom>
        </p:spPr>
      </p:pic>
    </p:spTree>
    <p:extLst>
      <p:ext uri="{BB962C8B-B14F-4D97-AF65-F5344CB8AC3E}">
        <p14:creationId xmlns:p14="http://schemas.microsoft.com/office/powerpoint/2010/main" val="4256544562"/>
      </p:ext>
    </p:extLst>
  </p:cSld>
  <p:clrMapOvr>
    <a:masterClrMapping/>
  </p:clrMapOvr>
  <p:extLst>
    <p:ext uri="{DCECCB84-F9BA-43D5-87BE-67443E8EF086}">
      <p15:sldGuideLst xmlns:p15="http://schemas.microsoft.com/office/powerpoint/2012/main">
        <p15:guide id="1" orient="horz" pos="292">
          <p15:clr>
            <a:srgbClr val="FBAE40"/>
          </p15:clr>
        </p15:guide>
        <p15:guide id="2" pos="7379">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Section break (gradient background)">
    <p:bg>
      <p:bgPr>
        <a:gradFill>
          <a:gsLst>
            <a:gs pos="70000">
              <a:srgbClr val="1446E1"/>
            </a:gs>
            <a:gs pos="0">
              <a:srgbClr val="001E62"/>
            </a:gs>
            <a:gs pos="97000">
              <a:srgbClr val="00BFB3"/>
            </a:gs>
          </a:gsLst>
          <a:lin ang="2700000" scaled="0"/>
        </a:gra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38F615-D76C-7AC7-A75C-FCE0BD413765}"/>
              </a:ext>
            </a:extLst>
          </p:cNvPr>
          <p:cNvSpPr>
            <a:spLocks noGrp="1"/>
          </p:cNvSpPr>
          <p:nvPr>
            <p:ph type="title" hasCustomPrompt="1"/>
          </p:nvPr>
        </p:nvSpPr>
        <p:spPr>
          <a:xfrm>
            <a:off x="730800" y="1166880"/>
            <a:ext cx="6703200" cy="688256"/>
          </a:xfrm>
        </p:spPr>
        <p:txBody>
          <a:bodyPr bIns="72000"/>
          <a:lstStyle>
            <a:lvl1pPr>
              <a:defRPr sz="3999">
                <a:solidFill>
                  <a:schemeClr val="bg1"/>
                </a:solidFill>
              </a:defRPr>
            </a:lvl1pPr>
          </a:lstStyle>
          <a:p>
            <a:r>
              <a:rPr lang="en-US" dirty="0"/>
              <a:t>Section break title</a:t>
            </a:r>
            <a:endParaRPr lang="en-MX" dirty="0"/>
          </a:p>
        </p:txBody>
      </p:sp>
      <p:sp>
        <p:nvSpPr>
          <p:cNvPr id="13" name="Subtitle 2">
            <a:extLst>
              <a:ext uri="{FF2B5EF4-FFF2-40B4-BE49-F238E27FC236}">
                <a16:creationId xmlns:a16="http://schemas.microsoft.com/office/drawing/2014/main" id="{E569E659-CC1D-B1A4-576A-8408B21685B7}"/>
              </a:ext>
            </a:extLst>
          </p:cNvPr>
          <p:cNvSpPr>
            <a:spLocks noGrp="1"/>
          </p:cNvSpPr>
          <p:nvPr>
            <p:ph type="subTitle" idx="1" hasCustomPrompt="1"/>
          </p:nvPr>
        </p:nvSpPr>
        <p:spPr>
          <a:xfrm>
            <a:off x="730800" y="-759627"/>
            <a:ext cx="6703200" cy="3116118"/>
          </a:xfrm>
        </p:spPr>
        <p:txBody>
          <a:bodyPr wrap="square" bIns="108000" anchor="b" anchorCtr="0">
            <a:spAutoFit/>
          </a:bodyPr>
          <a:lstStyle>
            <a:lvl1pPr marL="0" indent="0" algn="l">
              <a:spcBef>
                <a:spcPts val="1600"/>
              </a:spcBef>
              <a:spcAft>
                <a:spcPts val="0"/>
              </a:spcAft>
              <a:buNone/>
              <a:defRPr sz="2399" b="0" i="0">
                <a:solidFill>
                  <a:schemeClr val="bg1"/>
                </a:solidFill>
                <a:latin typeface="+mn-lt"/>
              </a:defRPr>
            </a:lvl1pPr>
            <a:lvl2pPr marL="456926" indent="0" algn="ctr">
              <a:buNone/>
              <a:defRPr sz="1998"/>
            </a:lvl2pPr>
            <a:lvl3pPr marL="913852" indent="0" algn="ctr">
              <a:buNone/>
              <a:defRPr sz="1798"/>
            </a:lvl3pPr>
            <a:lvl4pPr marL="1370778" indent="0" algn="ctr">
              <a:buNone/>
              <a:defRPr sz="1600"/>
            </a:lvl4pPr>
            <a:lvl5pPr marL="1827703" indent="0" algn="ctr">
              <a:buNone/>
              <a:defRPr sz="1600"/>
            </a:lvl5pPr>
            <a:lvl6pPr marL="2284628" indent="0" algn="ctr">
              <a:buNone/>
              <a:defRPr sz="1600"/>
            </a:lvl6pPr>
            <a:lvl7pPr marL="2741554" indent="0" algn="ctr">
              <a:buNone/>
              <a:defRPr sz="1600"/>
            </a:lvl7pPr>
            <a:lvl8pPr marL="3198480" indent="0" algn="ctr">
              <a:buNone/>
              <a:defRPr sz="1600"/>
            </a:lvl8pPr>
            <a:lvl9pPr marL="3655406" indent="0" algn="ctr">
              <a:buNone/>
              <a:defRPr sz="1600"/>
            </a:lvl9pPr>
          </a:lstStyle>
          <a:p>
            <a:r>
              <a:rPr lang="en-US" dirty="0"/>
              <a:t>Section break subtitle</a:t>
            </a:r>
          </a:p>
        </p:txBody>
      </p:sp>
      <p:sp>
        <p:nvSpPr>
          <p:cNvPr id="30" name="Text Placeholder 3">
            <a:extLst>
              <a:ext uri="{FF2B5EF4-FFF2-40B4-BE49-F238E27FC236}">
                <a16:creationId xmlns:a16="http://schemas.microsoft.com/office/drawing/2014/main" id="{257DAEB7-A1E7-F6F8-ABD2-BDC3AA69406D}"/>
              </a:ext>
            </a:extLst>
          </p:cNvPr>
          <p:cNvSpPr>
            <a:spLocks noGrp="1"/>
          </p:cNvSpPr>
          <p:nvPr>
            <p:ph type="body" sz="quarter" idx="26" hasCustomPrompt="1"/>
          </p:nvPr>
        </p:nvSpPr>
        <p:spPr>
          <a:xfrm>
            <a:off x="457201" y="6300000"/>
            <a:ext cx="11274425" cy="153888"/>
          </a:xfrm>
          <a:prstGeom prst="rect">
            <a:avLst/>
          </a:prstGeom>
        </p:spPr>
        <p:txBody>
          <a:bodyPr wrap="square" lIns="0" tIns="0" rIns="0" bIns="0" anchor="b" anchorCtr="0">
            <a:spAutoFit/>
          </a:bodyPr>
          <a:lstStyle>
            <a:lvl1pPr marL="0" indent="0">
              <a:lnSpc>
                <a:spcPct val="100000"/>
              </a:lnSpc>
              <a:spcBef>
                <a:spcPts val="0"/>
              </a:spcBef>
              <a:spcAft>
                <a:spcPts val="200"/>
              </a:spcAft>
              <a:buNone/>
              <a:defRPr sz="1000" b="0" i="0">
                <a:solidFill>
                  <a:schemeClr val="bg1"/>
                </a:solidFill>
                <a:latin typeface="Arial Narrow" panose="020B0606020202030204" pitchFamily="34" charset="0"/>
                <a:cs typeface="Arial" panose="020B0604020202020204" pitchFamily="34" charset="0"/>
              </a:defRPr>
            </a:lvl1pPr>
            <a:lvl2pPr marL="0" indent="0">
              <a:lnSpc>
                <a:spcPts val="1466"/>
              </a:lnSpc>
              <a:spcBef>
                <a:spcPts val="0"/>
              </a:spcBef>
              <a:spcAft>
                <a:spcPts val="200"/>
              </a:spcAft>
              <a:buNone/>
              <a:defRPr sz="1333">
                <a:latin typeface="Arial" panose="020B0604020202020204" pitchFamily="34" charset="0"/>
                <a:cs typeface="Arial" panose="020B0604020202020204" pitchFamily="34" charset="0"/>
              </a:defRPr>
            </a:lvl2pPr>
            <a:lvl3pPr marL="0" indent="0">
              <a:lnSpc>
                <a:spcPts val="1466"/>
              </a:lnSpc>
              <a:spcBef>
                <a:spcPts val="0"/>
              </a:spcBef>
              <a:spcAft>
                <a:spcPts val="200"/>
              </a:spcAft>
              <a:buNone/>
              <a:defRPr sz="1600" i="1" baseline="0">
                <a:latin typeface="Arial" panose="020B0604020202020204" pitchFamily="34" charset="0"/>
                <a:cs typeface="Arial" panose="020B0604020202020204" pitchFamily="34" charset="0"/>
              </a:defRPr>
            </a:lvl3pPr>
            <a:lvl4pPr marL="0" indent="0">
              <a:lnSpc>
                <a:spcPts val="1732"/>
              </a:lnSpc>
              <a:spcBef>
                <a:spcPts val="0"/>
              </a:spcBef>
              <a:spcAft>
                <a:spcPts val="400"/>
              </a:spcAft>
              <a:buNone/>
              <a:defRPr sz="1333">
                <a:latin typeface="Arial Narrow" panose="020B0606020202030204" pitchFamily="34" charset="0"/>
              </a:defRPr>
            </a:lvl4pPr>
            <a:lvl5pPr marL="0" indent="0">
              <a:lnSpc>
                <a:spcPts val="1732"/>
              </a:lnSpc>
              <a:spcBef>
                <a:spcPts val="0"/>
              </a:spcBef>
              <a:spcAft>
                <a:spcPts val="400"/>
              </a:spcAft>
              <a:buNone/>
              <a:defRPr sz="1333">
                <a:latin typeface="Arial Narrow" panose="020B0606020202030204" pitchFamily="34" charset="0"/>
              </a:defRPr>
            </a:lvl5pPr>
          </a:lstStyle>
          <a:p>
            <a:pPr lvl="0"/>
            <a:r>
              <a:rPr lang="en-US" dirty="0"/>
              <a:t>Caveats</a:t>
            </a:r>
          </a:p>
        </p:txBody>
      </p:sp>
    </p:spTree>
    <p:extLst>
      <p:ext uri="{BB962C8B-B14F-4D97-AF65-F5344CB8AC3E}">
        <p14:creationId xmlns:p14="http://schemas.microsoft.com/office/powerpoint/2010/main" val="585479922"/>
      </p:ext>
    </p:extLst>
  </p:cSld>
  <p:clrMapOvr>
    <a:masterClrMapping/>
  </p:clrMapOvr>
  <p:extLst>
    <p:ext uri="{DCECCB84-F9BA-43D5-87BE-67443E8EF086}">
      <p15:sldGuideLst xmlns:p15="http://schemas.microsoft.com/office/powerpoint/2012/main">
        <p15:guide id="5" orient="horz" pos="802">
          <p15:clr>
            <a:srgbClr val="FBAE40"/>
          </p15:clr>
        </p15:guide>
        <p15:guide id="8" pos="44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full width)">
    <p:spTree>
      <p:nvGrpSpPr>
        <p:cNvPr id="1" name=""/>
        <p:cNvGrpSpPr/>
        <p:nvPr/>
      </p:nvGrpSpPr>
      <p:grpSpPr>
        <a:xfrm>
          <a:off x="0" y="0"/>
          <a:ext cx="0" cy="0"/>
          <a:chOff x="0" y="0"/>
          <a:chExt cx="0" cy="0"/>
        </a:xfrm>
      </p:grpSpPr>
      <p:pic>
        <p:nvPicPr>
          <p:cNvPr id="5" name="Picture 14">
            <a:extLst>
              <a:ext uri="{FF2B5EF4-FFF2-40B4-BE49-F238E27FC236}">
                <a16:creationId xmlns:a16="http://schemas.microsoft.com/office/drawing/2014/main" id="{69F56F2F-E744-F81A-8A4C-582E9FC3B99C}"/>
              </a:ext>
              <a:ext uri="{C183D7F6-B498-43B3-948B-1728B52AA6E4}">
                <adec:decorative xmlns:adec="http://schemas.microsoft.com/office/drawing/2017/decorative" val="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tretch/>
        </p:blipFill>
        <p:spPr>
          <a:xfrm>
            <a:off x="10144801" y="90000"/>
            <a:ext cx="1788753" cy="659070"/>
          </a:xfrm>
          <a:prstGeom prst="rect">
            <a:avLst/>
          </a:prstGeom>
        </p:spPr>
      </p:pic>
      <p:sp>
        <p:nvSpPr>
          <p:cNvPr id="11" name="Slide Number Placeholder 9">
            <a:extLst>
              <a:ext uri="{FF2B5EF4-FFF2-40B4-BE49-F238E27FC236}">
                <a16:creationId xmlns:a16="http://schemas.microsoft.com/office/drawing/2014/main" id="{CEDAB532-A987-4C08-8359-0075795A207C}"/>
              </a:ext>
              <a:ext uri="{C183D7F6-B498-43B3-948B-1728B52AA6E4}">
                <adec:decorative xmlns:adec="http://schemas.microsoft.com/office/drawing/2017/decorative" val="1"/>
              </a:ext>
            </a:extLst>
          </p:cNvPr>
          <p:cNvSpPr>
            <a:spLocks noGrp="1"/>
          </p:cNvSpPr>
          <p:nvPr>
            <p:ph type="sldNum" sz="quarter" idx="4"/>
          </p:nvPr>
        </p:nvSpPr>
        <p:spPr>
          <a:xfrm>
            <a:off x="11249794"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2" name="Title 1">
            <a:extLst>
              <a:ext uri="{FF2B5EF4-FFF2-40B4-BE49-F238E27FC236}">
                <a16:creationId xmlns:a16="http://schemas.microsoft.com/office/drawing/2014/main" id="{D638B7CC-6058-940C-5880-DA21483494B5}"/>
              </a:ext>
            </a:extLst>
          </p:cNvPr>
          <p:cNvSpPr>
            <a:spLocks noGrp="1"/>
          </p:cNvSpPr>
          <p:nvPr>
            <p:ph type="title"/>
          </p:nvPr>
        </p:nvSpPr>
        <p:spPr/>
        <p:txBody>
          <a:bodyPr/>
          <a:lstStyle/>
          <a:p>
            <a:r>
              <a:rPr lang="en-US"/>
              <a:t>Click to edit Master title style</a:t>
            </a:r>
            <a:endParaRPr lang="en-MX"/>
          </a:p>
        </p:txBody>
      </p:sp>
      <p:sp>
        <p:nvSpPr>
          <p:cNvPr id="3" name="Subtitle 2">
            <a:extLst>
              <a:ext uri="{FF2B5EF4-FFF2-40B4-BE49-F238E27FC236}">
                <a16:creationId xmlns:a16="http://schemas.microsoft.com/office/drawing/2014/main" id="{C14E088B-CEB3-C927-585E-634FAFA639AC}"/>
              </a:ext>
            </a:extLst>
          </p:cNvPr>
          <p:cNvSpPr>
            <a:spLocks noGrp="1"/>
          </p:cNvSpPr>
          <p:nvPr>
            <p:ph type="subTitle" idx="1"/>
          </p:nvPr>
        </p:nvSpPr>
        <p:spPr>
          <a:xfrm>
            <a:off x="457200" y="657071"/>
            <a:ext cx="9399600" cy="307777"/>
          </a:xfrm>
        </p:spPr>
        <p:txBody>
          <a:bodyPr bIns="0" anchor="t">
            <a:spAutoFit/>
          </a:bodyPr>
          <a:lstStyle>
            <a:lvl1pPr marL="0" indent="0" algn="l">
              <a:spcAft>
                <a:spcPts val="800"/>
              </a:spcAft>
              <a:buNone/>
              <a:defRPr sz="1999" b="0" i="0">
                <a:solidFill>
                  <a:srgbClr val="5C5E66"/>
                </a:solidFill>
                <a:latin typeface="+mj-lt"/>
              </a:defRPr>
            </a:lvl1pPr>
            <a:lvl2pPr marL="456926" indent="0" algn="ctr">
              <a:buNone/>
              <a:defRPr sz="1998"/>
            </a:lvl2pPr>
            <a:lvl3pPr marL="913852" indent="0" algn="ctr">
              <a:buNone/>
              <a:defRPr sz="1798"/>
            </a:lvl3pPr>
            <a:lvl4pPr marL="1370778" indent="0" algn="ctr">
              <a:buNone/>
              <a:defRPr sz="1600"/>
            </a:lvl4pPr>
            <a:lvl5pPr marL="1827703" indent="0" algn="ctr">
              <a:buNone/>
              <a:defRPr sz="1600"/>
            </a:lvl5pPr>
            <a:lvl6pPr marL="2284628" indent="0" algn="ctr">
              <a:buNone/>
              <a:defRPr sz="1600"/>
            </a:lvl6pPr>
            <a:lvl7pPr marL="2741554" indent="0" algn="ctr">
              <a:buNone/>
              <a:defRPr sz="1600"/>
            </a:lvl7pPr>
            <a:lvl8pPr marL="3198480" indent="0" algn="ctr">
              <a:buNone/>
              <a:defRPr sz="1600"/>
            </a:lvl8pPr>
            <a:lvl9pPr marL="3655406" indent="0" algn="ctr">
              <a:buNone/>
              <a:defRPr sz="1600"/>
            </a:lvl9pPr>
          </a:lstStyle>
          <a:p>
            <a:r>
              <a:rPr lang="en-US"/>
              <a:t>Click to edit Master subtitle style</a:t>
            </a:r>
          </a:p>
        </p:txBody>
      </p:sp>
      <p:sp>
        <p:nvSpPr>
          <p:cNvPr id="13" name="Content Placeholder 12">
            <a:extLst>
              <a:ext uri="{FF2B5EF4-FFF2-40B4-BE49-F238E27FC236}">
                <a16:creationId xmlns:a16="http://schemas.microsoft.com/office/drawing/2014/main" id="{501B074B-48CD-4751-6360-FAEDAC3EEBAB}"/>
              </a:ext>
            </a:extLst>
          </p:cNvPr>
          <p:cNvSpPr>
            <a:spLocks noGrp="1"/>
          </p:cNvSpPr>
          <p:nvPr>
            <p:ph sz="quarter" idx="41"/>
          </p:nvPr>
        </p:nvSpPr>
        <p:spPr>
          <a:xfrm>
            <a:off x="457199" y="1296002"/>
            <a:ext cx="11268000" cy="1846659"/>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10" name="Text Placeholder 9">
            <a:extLst>
              <a:ext uri="{FF2B5EF4-FFF2-40B4-BE49-F238E27FC236}">
                <a16:creationId xmlns:a16="http://schemas.microsoft.com/office/drawing/2014/main" id="{B2F9FEA0-FE72-1461-D11A-A1B4EBE26366}"/>
              </a:ext>
            </a:extLst>
          </p:cNvPr>
          <p:cNvSpPr>
            <a:spLocks noGrp="1"/>
          </p:cNvSpPr>
          <p:nvPr>
            <p:ph type="body" sz="quarter" idx="40" hasCustomPrompt="1"/>
          </p:nvPr>
        </p:nvSpPr>
        <p:spPr>
          <a:xfrm>
            <a:off x="457200" y="5910151"/>
            <a:ext cx="11268000" cy="543739"/>
          </a:xfrm>
        </p:spPr>
        <p:txBody>
          <a:bodyPr anchor="b" anchorCtr="0">
            <a:spAutoFit/>
          </a:bodyPr>
          <a:lstStyle>
            <a:lvl1pPr>
              <a:spcAft>
                <a:spcPts val="150"/>
              </a:spcAft>
              <a:defRPr sz="1000" b="0" i="0">
                <a:solidFill>
                  <a:schemeClr val="tx1"/>
                </a:solidFill>
                <a:latin typeface="Arial Narrow" panose="020B0604020202020204" pitchFamily="34" charset="0"/>
                <a:cs typeface="Arial Narrow" panose="020B0604020202020204" pitchFamily="34" charset="0"/>
              </a:defRPr>
            </a:lvl1pPr>
            <a:lvl2pPr>
              <a:spcAft>
                <a:spcPts val="150"/>
              </a:spcAft>
              <a:defRPr sz="1000"/>
            </a:lvl2pPr>
            <a:lvl3pPr marL="0" indent="0">
              <a:spcAft>
                <a:spcPts val="150"/>
              </a:spcAft>
              <a:buNone/>
              <a:defRPr sz="1200" i="1"/>
            </a:lvl3pPr>
            <a:lvl4pPr>
              <a:defRPr sz="1200"/>
            </a:lvl4pPr>
          </a:lstStyle>
          <a:p>
            <a:pPr lvl="0"/>
            <a:r>
              <a:rPr lang="en-US"/>
              <a:t>Caveats</a:t>
            </a:r>
          </a:p>
          <a:p>
            <a:pPr lvl="1"/>
            <a:r>
              <a:rPr lang="en-US"/>
              <a:t>Performance Disclosure</a:t>
            </a:r>
          </a:p>
          <a:p>
            <a:pPr lvl="2"/>
            <a:r>
              <a:rPr lang="en-US"/>
              <a:t>Legal Disclosure Italicized</a:t>
            </a:r>
          </a:p>
        </p:txBody>
      </p:sp>
    </p:spTree>
    <p:extLst>
      <p:ext uri="{BB962C8B-B14F-4D97-AF65-F5344CB8AC3E}">
        <p14:creationId xmlns:p14="http://schemas.microsoft.com/office/powerpoint/2010/main" val="1449112009"/>
      </p:ext>
    </p:extLst>
  </p:cSld>
  <p:clrMapOvr>
    <a:masterClrMapping/>
  </p:clrMapOvr>
  <p:extLst>
    <p:ext uri="{DCECCB84-F9BA-43D5-87BE-67443E8EF086}">
      <p15:sldGuideLst xmlns:p15="http://schemas.microsoft.com/office/powerpoint/2012/main">
        <p15:guide id="4" orient="horz" pos="803">
          <p15:clr>
            <a:srgbClr val="FBAE40"/>
          </p15:clr>
        </p15:guide>
        <p15:guide id="8" pos="6210">
          <p15:clr>
            <a:srgbClr val="FBAE40"/>
          </p15:clr>
        </p15:guide>
        <p15:guide id="10" orient="horz" pos="4067">
          <p15:clr>
            <a:srgbClr val="FBAE40"/>
          </p15:clr>
        </p15:guide>
        <p15:guide id="11" pos="649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2 columns)">
    <p:spTree>
      <p:nvGrpSpPr>
        <p:cNvPr id="1" name=""/>
        <p:cNvGrpSpPr/>
        <p:nvPr/>
      </p:nvGrpSpPr>
      <p:grpSpPr>
        <a:xfrm>
          <a:off x="0" y="0"/>
          <a:ext cx="0" cy="0"/>
          <a:chOff x="0" y="0"/>
          <a:chExt cx="0" cy="0"/>
        </a:xfrm>
      </p:grpSpPr>
      <p:pic>
        <p:nvPicPr>
          <p:cNvPr id="5" name="Picture 14">
            <a:extLst>
              <a:ext uri="{FF2B5EF4-FFF2-40B4-BE49-F238E27FC236}">
                <a16:creationId xmlns:a16="http://schemas.microsoft.com/office/drawing/2014/main" id="{6E81FFBC-5CA7-BDC4-EEB0-BA6889B672E2}"/>
              </a:ext>
              <a:ext uri="{C183D7F6-B498-43B3-948B-1728B52AA6E4}">
                <adec:decorative xmlns:adec="http://schemas.microsoft.com/office/drawing/2017/decorative" val="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tretch/>
        </p:blipFill>
        <p:spPr>
          <a:xfrm>
            <a:off x="10144801" y="90000"/>
            <a:ext cx="1788753" cy="659070"/>
          </a:xfrm>
          <a:prstGeom prst="rect">
            <a:avLst/>
          </a:prstGeom>
        </p:spPr>
      </p:pic>
      <p:sp>
        <p:nvSpPr>
          <p:cNvPr id="11" name="Slide Number Placeholder 9">
            <a:extLst>
              <a:ext uri="{FF2B5EF4-FFF2-40B4-BE49-F238E27FC236}">
                <a16:creationId xmlns:a16="http://schemas.microsoft.com/office/drawing/2014/main" id="{CEDAB532-A987-4C08-8359-0075795A207C}"/>
              </a:ext>
              <a:ext uri="{C183D7F6-B498-43B3-948B-1728B52AA6E4}">
                <adec:decorative xmlns:adec="http://schemas.microsoft.com/office/drawing/2017/decorative" val="1"/>
              </a:ext>
            </a:extLst>
          </p:cNvPr>
          <p:cNvSpPr>
            <a:spLocks noGrp="1"/>
          </p:cNvSpPr>
          <p:nvPr>
            <p:ph type="sldNum" sz="quarter" idx="4"/>
          </p:nvPr>
        </p:nvSpPr>
        <p:spPr>
          <a:xfrm>
            <a:off x="11249794"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3" name="Title 2">
            <a:extLst>
              <a:ext uri="{FF2B5EF4-FFF2-40B4-BE49-F238E27FC236}">
                <a16:creationId xmlns:a16="http://schemas.microsoft.com/office/drawing/2014/main" id="{3208676D-4ED8-85BC-5534-D851391BAA38}"/>
              </a:ext>
            </a:extLst>
          </p:cNvPr>
          <p:cNvSpPr>
            <a:spLocks noGrp="1"/>
          </p:cNvSpPr>
          <p:nvPr>
            <p:ph type="title"/>
          </p:nvPr>
        </p:nvSpPr>
        <p:spPr/>
        <p:txBody>
          <a:bodyPr/>
          <a:lstStyle/>
          <a:p>
            <a:r>
              <a:rPr lang="en-US"/>
              <a:t>Click to edit Master title style</a:t>
            </a:r>
            <a:endParaRPr lang="en-MX"/>
          </a:p>
        </p:txBody>
      </p:sp>
      <p:sp>
        <p:nvSpPr>
          <p:cNvPr id="7" name="Subtitle 2">
            <a:extLst>
              <a:ext uri="{FF2B5EF4-FFF2-40B4-BE49-F238E27FC236}">
                <a16:creationId xmlns:a16="http://schemas.microsoft.com/office/drawing/2014/main" id="{FD66E3B3-38D5-C67B-9870-12DBD9EB5FE8}"/>
              </a:ext>
            </a:extLst>
          </p:cNvPr>
          <p:cNvSpPr>
            <a:spLocks noGrp="1"/>
          </p:cNvSpPr>
          <p:nvPr>
            <p:ph type="subTitle" idx="1"/>
          </p:nvPr>
        </p:nvSpPr>
        <p:spPr>
          <a:xfrm>
            <a:off x="457200" y="657071"/>
            <a:ext cx="9399600" cy="307777"/>
          </a:xfrm>
        </p:spPr>
        <p:txBody>
          <a:bodyPr bIns="0" anchor="t">
            <a:spAutoFit/>
          </a:bodyPr>
          <a:lstStyle>
            <a:lvl1pPr marL="0" indent="0" algn="l">
              <a:spcAft>
                <a:spcPts val="800"/>
              </a:spcAft>
              <a:buNone/>
              <a:defRPr sz="1999" b="0" i="0">
                <a:solidFill>
                  <a:srgbClr val="5C5E66"/>
                </a:solidFill>
                <a:latin typeface="+mj-lt"/>
              </a:defRPr>
            </a:lvl1pPr>
            <a:lvl2pPr marL="456926" indent="0" algn="ctr">
              <a:buNone/>
              <a:defRPr sz="1998"/>
            </a:lvl2pPr>
            <a:lvl3pPr marL="913852" indent="0" algn="ctr">
              <a:buNone/>
              <a:defRPr sz="1798"/>
            </a:lvl3pPr>
            <a:lvl4pPr marL="1370778" indent="0" algn="ctr">
              <a:buNone/>
              <a:defRPr sz="1600"/>
            </a:lvl4pPr>
            <a:lvl5pPr marL="1827703" indent="0" algn="ctr">
              <a:buNone/>
              <a:defRPr sz="1600"/>
            </a:lvl5pPr>
            <a:lvl6pPr marL="2284628" indent="0" algn="ctr">
              <a:buNone/>
              <a:defRPr sz="1600"/>
            </a:lvl6pPr>
            <a:lvl7pPr marL="2741554" indent="0" algn="ctr">
              <a:buNone/>
              <a:defRPr sz="1600"/>
            </a:lvl7pPr>
            <a:lvl8pPr marL="3198480" indent="0" algn="ctr">
              <a:buNone/>
              <a:defRPr sz="1600"/>
            </a:lvl8pPr>
            <a:lvl9pPr marL="3655406" indent="0" algn="ctr">
              <a:buNone/>
              <a:defRPr sz="1600"/>
            </a:lvl9pPr>
          </a:lstStyle>
          <a:p>
            <a:r>
              <a:rPr lang="en-US"/>
              <a:t>Click to edit Master subtitle style</a:t>
            </a:r>
          </a:p>
        </p:txBody>
      </p:sp>
      <p:sp>
        <p:nvSpPr>
          <p:cNvPr id="13" name="Content Placeholder 12">
            <a:extLst>
              <a:ext uri="{FF2B5EF4-FFF2-40B4-BE49-F238E27FC236}">
                <a16:creationId xmlns:a16="http://schemas.microsoft.com/office/drawing/2014/main" id="{C4DBFC42-8400-B7F1-81F7-0AD4D3C718D8}"/>
              </a:ext>
            </a:extLst>
          </p:cNvPr>
          <p:cNvSpPr>
            <a:spLocks noGrp="1"/>
          </p:cNvSpPr>
          <p:nvPr>
            <p:ph sz="quarter" idx="42"/>
          </p:nvPr>
        </p:nvSpPr>
        <p:spPr>
          <a:xfrm>
            <a:off x="457200" y="1296002"/>
            <a:ext cx="5400000" cy="1846659"/>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15" name="Content Placeholder 14">
            <a:extLst>
              <a:ext uri="{FF2B5EF4-FFF2-40B4-BE49-F238E27FC236}">
                <a16:creationId xmlns:a16="http://schemas.microsoft.com/office/drawing/2014/main" id="{9C509F5A-9F4C-61FA-C588-7A34C351967D}"/>
              </a:ext>
            </a:extLst>
          </p:cNvPr>
          <p:cNvSpPr>
            <a:spLocks noGrp="1"/>
          </p:cNvSpPr>
          <p:nvPr>
            <p:ph sz="quarter" idx="43"/>
          </p:nvPr>
        </p:nvSpPr>
        <p:spPr>
          <a:xfrm>
            <a:off x="6325200" y="1296002"/>
            <a:ext cx="5400000" cy="1846659"/>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2" name="Text Placeholder 9">
            <a:extLst>
              <a:ext uri="{FF2B5EF4-FFF2-40B4-BE49-F238E27FC236}">
                <a16:creationId xmlns:a16="http://schemas.microsoft.com/office/drawing/2014/main" id="{8C642419-AC11-2444-D9B1-CBD044531A44}"/>
              </a:ext>
            </a:extLst>
          </p:cNvPr>
          <p:cNvSpPr>
            <a:spLocks noGrp="1"/>
          </p:cNvSpPr>
          <p:nvPr>
            <p:ph type="body" sz="quarter" idx="40" hasCustomPrompt="1"/>
          </p:nvPr>
        </p:nvSpPr>
        <p:spPr>
          <a:xfrm>
            <a:off x="457200" y="5910151"/>
            <a:ext cx="11268000" cy="543739"/>
          </a:xfrm>
        </p:spPr>
        <p:txBody>
          <a:bodyPr anchor="b" anchorCtr="0">
            <a:spAutoFit/>
          </a:bodyPr>
          <a:lstStyle>
            <a:lvl1pPr>
              <a:spcAft>
                <a:spcPts val="150"/>
              </a:spcAft>
              <a:defRPr sz="1000" b="0" i="0">
                <a:solidFill>
                  <a:schemeClr val="tx1"/>
                </a:solidFill>
                <a:latin typeface="Arial Narrow" panose="020B0604020202020204" pitchFamily="34" charset="0"/>
                <a:cs typeface="Arial Narrow" panose="020B0604020202020204" pitchFamily="34" charset="0"/>
              </a:defRPr>
            </a:lvl1pPr>
            <a:lvl2pPr>
              <a:spcAft>
                <a:spcPts val="150"/>
              </a:spcAft>
              <a:defRPr sz="1000"/>
            </a:lvl2pPr>
            <a:lvl3pPr marL="0" indent="0">
              <a:spcAft>
                <a:spcPts val="150"/>
              </a:spcAft>
              <a:buNone/>
              <a:defRPr sz="1200" i="1"/>
            </a:lvl3pPr>
            <a:lvl4pPr>
              <a:defRPr sz="1200"/>
            </a:lvl4pPr>
          </a:lstStyle>
          <a:p>
            <a:pPr lvl="0"/>
            <a:r>
              <a:rPr lang="en-US"/>
              <a:t>Caveats</a:t>
            </a:r>
          </a:p>
          <a:p>
            <a:pPr lvl="1"/>
            <a:r>
              <a:rPr lang="en-US"/>
              <a:t>Performance Disclosure</a:t>
            </a:r>
          </a:p>
          <a:p>
            <a:pPr lvl="2"/>
            <a:r>
              <a:rPr lang="en-US"/>
              <a:t>Legal Disclosure Italicized</a:t>
            </a:r>
          </a:p>
        </p:txBody>
      </p:sp>
    </p:spTree>
    <p:extLst>
      <p:ext uri="{BB962C8B-B14F-4D97-AF65-F5344CB8AC3E}">
        <p14:creationId xmlns:p14="http://schemas.microsoft.com/office/powerpoint/2010/main" val="3610821623"/>
      </p:ext>
    </p:extLst>
  </p:cSld>
  <p:clrMapOvr>
    <a:masterClrMapping/>
  </p:clrMapOvr>
  <p:extLst>
    <p:ext uri="{DCECCB84-F9BA-43D5-87BE-67443E8EF086}">
      <p15:sldGuideLst xmlns:p15="http://schemas.microsoft.com/office/powerpoint/2012/main">
        <p15:guide id="4" orient="horz" pos="803">
          <p15:clr>
            <a:srgbClr val="FBAE40"/>
          </p15:clr>
        </p15:guide>
        <p15:guide id="10" orient="horz" pos="4067">
          <p15:clr>
            <a:srgbClr val="FBAE40"/>
          </p15:clr>
        </p15:guide>
        <p15:guide id="12" pos="3692">
          <p15:clr>
            <a:srgbClr val="FBAE40"/>
          </p15:clr>
        </p15:guide>
        <p15:guide id="13" pos="398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3 columns)">
    <p:spTree>
      <p:nvGrpSpPr>
        <p:cNvPr id="1" name=""/>
        <p:cNvGrpSpPr/>
        <p:nvPr/>
      </p:nvGrpSpPr>
      <p:grpSpPr>
        <a:xfrm>
          <a:off x="0" y="0"/>
          <a:ext cx="0" cy="0"/>
          <a:chOff x="0" y="0"/>
          <a:chExt cx="0" cy="0"/>
        </a:xfrm>
      </p:grpSpPr>
      <p:pic>
        <p:nvPicPr>
          <p:cNvPr id="2" name="Picture 14">
            <a:extLst>
              <a:ext uri="{FF2B5EF4-FFF2-40B4-BE49-F238E27FC236}">
                <a16:creationId xmlns:a16="http://schemas.microsoft.com/office/drawing/2014/main" id="{E6DACA86-B573-73A7-697A-3086137E8B87}"/>
              </a:ext>
              <a:ext uri="{C183D7F6-B498-43B3-948B-1728B52AA6E4}">
                <adec:decorative xmlns:adec="http://schemas.microsoft.com/office/drawing/2017/decorative" val="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tretch/>
        </p:blipFill>
        <p:spPr>
          <a:xfrm>
            <a:off x="10144801" y="90000"/>
            <a:ext cx="1788753" cy="659070"/>
          </a:xfrm>
          <a:prstGeom prst="rect">
            <a:avLst/>
          </a:prstGeom>
        </p:spPr>
      </p:pic>
      <p:sp>
        <p:nvSpPr>
          <p:cNvPr id="11" name="Slide Number Placeholder 9">
            <a:extLst>
              <a:ext uri="{FF2B5EF4-FFF2-40B4-BE49-F238E27FC236}">
                <a16:creationId xmlns:a16="http://schemas.microsoft.com/office/drawing/2014/main" id="{CEDAB532-A987-4C08-8359-0075795A207C}"/>
              </a:ext>
              <a:ext uri="{C183D7F6-B498-43B3-948B-1728B52AA6E4}">
                <adec:decorative xmlns:adec="http://schemas.microsoft.com/office/drawing/2017/decorative" val="1"/>
              </a:ext>
            </a:extLst>
          </p:cNvPr>
          <p:cNvSpPr>
            <a:spLocks noGrp="1"/>
          </p:cNvSpPr>
          <p:nvPr>
            <p:ph type="sldNum" sz="quarter" idx="4"/>
          </p:nvPr>
        </p:nvSpPr>
        <p:spPr>
          <a:xfrm>
            <a:off x="11249794"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3" name="Title 2">
            <a:extLst>
              <a:ext uri="{FF2B5EF4-FFF2-40B4-BE49-F238E27FC236}">
                <a16:creationId xmlns:a16="http://schemas.microsoft.com/office/drawing/2014/main" id="{3208676D-4ED8-85BC-5534-D851391BAA38}"/>
              </a:ext>
            </a:extLst>
          </p:cNvPr>
          <p:cNvSpPr>
            <a:spLocks noGrp="1"/>
          </p:cNvSpPr>
          <p:nvPr>
            <p:ph type="title"/>
          </p:nvPr>
        </p:nvSpPr>
        <p:spPr/>
        <p:txBody>
          <a:bodyPr/>
          <a:lstStyle/>
          <a:p>
            <a:r>
              <a:rPr lang="en-US"/>
              <a:t>Click to edit Master title style</a:t>
            </a:r>
            <a:endParaRPr lang="en-MX"/>
          </a:p>
        </p:txBody>
      </p:sp>
      <p:sp>
        <p:nvSpPr>
          <p:cNvPr id="5" name="Subtitle 2">
            <a:extLst>
              <a:ext uri="{FF2B5EF4-FFF2-40B4-BE49-F238E27FC236}">
                <a16:creationId xmlns:a16="http://schemas.microsoft.com/office/drawing/2014/main" id="{C71F34AE-0AE6-0C82-301C-37E1EA2158CA}"/>
              </a:ext>
            </a:extLst>
          </p:cNvPr>
          <p:cNvSpPr>
            <a:spLocks noGrp="1"/>
          </p:cNvSpPr>
          <p:nvPr>
            <p:ph type="subTitle" idx="1"/>
          </p:nvPr>
        </p:nvSpPr>
        <p:spPr>
          <a:xfrm>
            <a:off x="457200" y="657071"/>
            <a:ext cx="9399600" cy="307777"/>
          </a:xfrm>
        </p:spPr>
        <p:txBody>
          <a:bodyPr bIns="0" anchor="t">
            <a:spAutoFit/>
          </a:bodyPr>
          <a:lstStyle>
            <a:lvl1pPr marL="0" indent="0" algn="l">
              <a:spcAft>
                <a:spcPts val="800"/>
              </a:spcAft>
              <a:buNone/>
              <a:defRPr sz="1999" b="0" i="0">
                <a:solidFill>
                  <a:srgbClr val="5C5E66"/>
                </a:solidFill>
                <a:latin typeface="+mj-lt"/>
              </a:defRPr>
            </a:lvl1pPr>
            <a:lvl2pPr marL="456926" indent="0" algn="ctr">
              <a:buNone/>
              <a:defRPr sz="1998"/>
            </a:lvl2pPr>
            <a:lvl3pPr marL="913852" indent="0" algn="ctr">
              <a:buNone/>
              <a:defRPr sz="1798"/>
            </a:lvl3pPr>
            <a:lvl4pPr marL="1370778" indent="0" algn="ctr">
              <a:buNone/>
              <a:defRPr sz="1600"/>
            </a:lvl4pPr>
            <a:lvl5pPr marL="1827703" indent="0" algn="ctr">
              <a:buNone/>
              <a:defRPr sz="1600"/>
            </a:lvl5pPr>
            <a:lvl6pPr marL="2284628" indent="0" algn="ctr">
              <a:buNone/>
              <a:defRPr sz="1600"/>
            </a:lvl6pPr>
            <a:lvl7pPr marL="2741554" indent="0" algn="ctr">
              <a:buNone/>
              <a:defRPr sz="1600"/>
            </a:lvl7pPr>
            <a:lvl8pPr marL="3198480" indent="0" algn="ctr">
              <a:buNone/>
              <a:defRPr sz="1600"/>
            </a:lvl8pPr>
            <a:lvl9pPr marL="3655406" indent="0" algn="ctr">
              <a:buNone/>
              <a:defRPr sz="1600"/>
            </a:lvl9pPr>
          </a:lstStyle>
          <a:p>
            <a:r>
              <a:rPr lang="en-US"/>
              <a:t>Click to edit Master subtitle style</a:t>
            </a:r>
          </a:p>
        </p:txBody>
      </p:sp>
      <p:sp>
        <p:nvSpPr>
          <p:cNvPr id="15" name="Content Placeholder 14">
            <a:extLst>
              <a:ext uri="{FF2B5EF4-FFF2-40B4-BE49-F238E27FC236}">
                <a16:creationId xmlns:a16="http://schemas.microsoft.com/office/drawing/2014/main" id="{982B3479-284E-6BD6-39A6-C904F8DC672A}"/>
              </a:ext>
            </a:extLst>
          </p:cNvPr>
          <p:cNvSpPr>
            <a:spLocks noGrp="1"/>
          </p:cNvSpPr>
          <p:nvPr>
            <p:ph sz="quarter" idx="43"/>
          </p:nvPr>
        </p:nvSpPr>
        <p:spPr>
          <a:xfrm>
            <a:off x="457200" y="1296000"/>
            <a:ext cx="3448800" cy="2154436"/>
          </a:xfrm>
        </p:spPr>
        <p:txBody>
          <a:bodyPr>
            <a:spAutoFit/>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3DAB49D6-CDA8-6999-15BF-A5F819C113A4}"/>
              </a:ext>
            </a:extLst>
          </p:cNvPr>
          <p:cNvSpPr>
            <a:spLocks noGrp="1"/>
          </p:cNvSpPr>
          <p:nvPr>
            <p:ph sz="quarter" idx="44"/>
          </p:nvPr>
        </p:nvSpPr>
        <p:spPr>
          <a:xfrm>
            <a:off x="4370400" y="1296000"/>
            <a:ext cx="3448800" cy="2154436"/>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19" name="Content Placeholder 18">
            <a:extLst>
              <a:ext uri="{FF2B5EF4-FFF2-40B4-BE49-F238E27FC236}">
                <a16:creationId xmlns:a16="http://schemas.microsoft.com/office/drawing/2014/main" id="{BBC7AE52-68DF-F170-821C-A0C3D9D0355C}"/>
              </a:ext>
            </a:extLst>
          </p:cNvPr>
          <p:cNvSpPr>
            <a:spLocks noGrp="1"/>
          </p:cNvSpPr>
          <p:nvPr>
            <p:ph sz="quarter" idx="45"/>
          </p:nvPr>
        </p:nvSpPr>
        <p:spPr>
          <a:xfrm>
            <a:off x="8278813" y="1295400"/>
            <a:ext cx="3448800" cy="2154436"/>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7" name="Text Placeholder 9">
            <a:extLst>
              <a:ext uri="{FF2B5EF4-FFF2-40B4-BE49-F238E27FC236}">
                <a16:creationId xmlns:a16="http://schemas.microsoft.com/office/drawing/2014/main" id="{DE074A7E-975E-7238-6C2E-3D9CCF4F73A2}"/>
              </a:ext>
            </a:extLst>
          </p:cNvPr>
          <p:cNvSpPr>
            <a:spLocks noGrp="1"/>
          </p:cNvSpPr>
          <p:nvPr>
            <p:ph type="body" sz="quarter" idx="40" hasCustomPrompt="1"/>
          </p:nvPr>
        </p:nvSpPr>
        <p:spPr>
          <a:xfrm>
            <a:off x="457200" y="5910151"/>
            <a:ext cx="11268000" cy="543739"/>
          </a:xfrm>
        </p:spPr>
        <p:txBody>
          <a:bodyPr anchor="b" anchorCtr="0">
            <a:spAutoFit/>
          </a:bodyPr>
          <a:lstStyle>
            <a:lvl1pPr>
              <a:spcAft>
                <a:spcPts val="150"/>
              </a:spcAft>
              <a:defRPr sz="1000" b="0" i="0">
                <a:solidFill>
                  <a:schemeClr val="tx1"/>
                </a:solidFill>
                <a:latin typeface="Arial Narrow" panose="020B0604020202020204" pitchFamily="34" charset="0"/>
                <a:cs typeface="Arial Narrow" panose="020B0604020202020204" pitchFamily="34" charset="0"/>
              </a:defRPr>
            </a:lvl1pPr>
            <a:lvl2pPr>
              <a:spcAft>
                <a:spcPts val="150"/>
              </a:spcAft>
              <a:defRPr sz="1000"/>
            </a:lvl2pPr>
            <a:lvl3pPr marL="0" indent="0">
              <a:spcAft>
                <a:spcPts val="150"/>
              </a:spcAft>
              <a:buNone/>
              <a:defRPr sz="1200" i="1"/>
            </a:lvl3pPr>
            <a:lvl4pPr>
              <a:defRPr sz="1200"/>
            </a:lvl4pPr>
          </a:lstStyle>
          <a:p>
            <a:pPr lvl="0"/>
            <a:r>
              <a:rPr lang="en-US"/>
              <a:t>Caveats</a:t>
            </a:r>
          </a:p>
          <a:p>
            <a:pPr lvl="1"/>
            <a:r>
              <a:rPr lang="en-US"/>
              <a:t>Performance Disclosure</a:t>
            </a:r>
          </a:p>
          <a:p>
            <a:pPr lvl="2"/>
            <a:r>
              <a:rPr lang="en-US"/>
              <a:t>Legal Disclosure Italicized</a:t>
            </a:r>
          </a:p>
        </p:txBody>
      </p:sp>
    </p:spTree>
    <p:extLst>
      <p:ext uri="{BB962C8B-B14F-4D97-AF65-F5344CB8AC3E}">
        <p14:creationId xmlns:p14="http://schemas.microsoft.com/office/powerpoint/2010/main" val="2779757665"/>
      </p:ext>
    </p:extLst>
  </p:cSld>
  <p:clrMapOvr>
    <a:masterClrMapping/>
  </p:clrMapOvr>
  <p:extLst>
    <p:ext uri="{DCECCB84-F9BA-43D5-87BE-67443E8EF086}">
      <p15:sldGuideLst xmlns:p15="http://schemas.microsoft.com/office/powerpoint/2012/main">
        <p15:guide id="4" orient="horz" pos="803">
          <p15:clr>
            <a:srgbClr val="FBAE40"/>
          </p15:clr>
        </p15:guide>
        <p15:guide id="10" orient="horz" pos="4067">
          <p15:clr>
            <a:srgbClr val="FBAE40"/>
          </p15:clr>
        </p15:guide>
        <p15:guide id="12" pos="2462">
          <p15:clr>
            <a:srgbClr val="FBAE40"/>
          </p15:clr>
        </p15:guide>
        <p15:guide id="13" pos="2750">
          <p15:clr>
            <a:srgbClr val="FBAE40"/>
          </p15:clr>
        </p15:guide>
        <p15:guide id="14" pos="4926">
          <p15:clr>
            <a:srgbClr val="FBAE40"/>
          </p15:clr>
        </p15:guide>
        <p15:guide id="15" pos="521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4 columns)">
    <p:spTree>
      <p:nvGrpSpPr>
        <p:cNvPr id="1" name=""/>
        <p:cNvGrpSpPr/>
        <p:nvPr/>
      </p:nvGrpSpPr>
      <p:grpSpPr>
        <a:xfrm>
          <a:off x="0" y="0"/>
          <a:ext cx="0" cy="0"/>
          <a:chOff x="0" y="0"/>
          <a:chExt cx="0" cy="0"/>
        </a:xfrm>
      </p:grpSpPr>
      <p:pic>
        <p:nvPicPr>
          <p:cNvPr id="5" name="Picture 14">
            <a:extLst>
              <a:ext uri="{FF2B5EF4-FFF2-40B4-BE49-F238E27FC236}">
                <a16:creationId xmlns:a16="http://schemas.microsoft.com/office/drawing/2014/main" id="{E5D0BAFA-7B96-F4F5-6EB3-6C09E43C3A58}"/>
              </a:ext>
              <a:ext uri="{C183D7F6-B498-43B3-948B-1728B52AA6E4}">
                <adec:decorative xmlns:adec="http://schemas.microsoft.com/office/drawing/2017/decorative" val="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tretch/>
        </p:blipFill>
        <p:spPr>
          <a:xfrm>
            <a:off x="10144801" y="90000"/>
            <a:ext cx="1788753" cy="659070"/>
          </a:xfrm>
          <a:prstGeom prst="rect">
            <a:avLst/>
          </a:prstGeom>
        </p:spPr>
      </p:pic>
      <p:sp>
        <p:nvSpPr>
          <p:cNvPr id="11" name="Slide Number Placeholder 9">
            <a:extLst>
              <a:ext uri="{FF2B5EF4-FFF2-40B4-BE49-F238E27FC236}">
                <a16:creationId xmlns:a16="http://schemas.microsoft.com/office/drawing/2014/main" id="{CEDAB532-A987-4C08-8359-0075795A207C}"/>
              </a:ext>
              <a:ext uri="{C183D7F6-B498-43B3-948B-1728B52AA6E4}">
                <adec:decorative xmlns:adec="http://schemas.microsoft.com/office/drawing/2017/decorative" val="1"/>
              </a:ext>
            </a:extLst>
          </p:cNvPr>
          <p:cNvSpPr>
            <a:spLocks noGrp="1"/>
          </p:cNvSpPr>
          <p:nvPr>
            <p:ph type="sldNum" sz="quarter" idx="4"/>
          </p:nvPr>
        </p:nvSpPr>
        <p:spPr>
          <a:xfrm>
            <a:off x="11249794"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3" name="Title 2">
            <a:extLst>
              <a:ext uri="{FF2B5EF4-FFF2-40B4-BE49-F238E27FC236}">
                <a16:creationId xmlns:a16="http://schemas.microsoft.com/office/drawing/2014/main" id="{3208676D-4ED8-85BC-5534-D851391BAA38}"/>
              </a:ext>
            </a:extLst>
          </p:cNvPr>
          <p:cNvSpPr>
            <a:spLocks noGrp="1"/>
          </p:cNvSpPr>
          <p:nvPr>
            <p:ph type="title"/>
          </p:nvPr>
        </p:nvSpPr>
        <p:spPr/>
        <p:txBody>
          <a:bodyPr/>
          <a:lstStyle/>
          <a:p>
            <a:r>
              <a:rPr lang="en-US"/>
              <a:t>Click to edit Master title style</a:t>
            </a:r>
            <a:endParaRPr lang="en-MX"/>
          </a:p>
        </p:txBody>
      </p:sp>
      <p:sp>
        <p:nvSpPr>
          <p:cNvPr id="7" name="Subtitle 2">
            <a:extLst>
              <a:ext uri="{FF2B5EF4-FFF2-40B4-BE49-F238E27FC236}">
                <a16:creationId xmlns:a16="http://schemas.microsoft.com/office/drawing/2014/main" id="{306FACDE-0740-D717-6838-17F9B7B0C568}"/>
              </a:ext>
            </a:extLst>
          </p:cNvPr>
          <p:cNvSpPr>
            <a:spLocks noGrp="1"/>
          </p:cNvSpPr>
          <p:nvPr>
            <p:ph type="subTitle" idx="1"/>
          </p:nvPr>
        </p:nvSpPr>
        <p:spPr>
          <a:xfrm>
            <a:off x="457200" y="657071"/>
            <a:ext cx="9399600" cy="307777"/>
          </a:xfrm>
        </p:spPr>
        <p:txBody>
          <a:bodyPr bIns="0" anchor="t">
            <a:spAutoFit/>
          </a:bodyPr>
          <a:lstStyle>
            <a:lvl1pPr marL="0" indent="0" algn="l">
              <a:spcAft>
                <a:spcPts val="800"/>
              </a:spcAft>
              <a:buNone/>
              <a:defRPr sz="1999" b="0" i="0">
                <a:solidFill>
                  <a:srgbClr val="5C5E66"/>
                </a:solidFill>
                <a:latin typeface="+mj-lt"/>
              </a:defRPr>
            </a:lvl1pPr>
            <a:lvl2pPr marL="456926" indent="0" algn="ctr">
              <a:buNone/>
              <a:defRPr sz="1998"/>
            </a:lvl2pPr>
            <a:lvl3pPr marL="913852" indent="0" algn="ctr">
              <a:buNone/>
              <a:defRPr sz="1798"/>
            </a:lvl3pPr>
            <a:lvl4pPr marL="1370778" indent="0" algn="ctr">
              <a:buNone/>
              <a:defRPr sz="1600"/>
            </a:lvl4pPr>
            <a:lvl5pPr marL="1827703" indent="0" algn="ctr">
              <a:buNone/>
              <a:defRPr sz="1600"/>
            </a:lvl5pPr>
            <a:lvl6pPr marL="2284628" indent="0" algn="ctr">
              <a:buNone/>
              <a:defRPr sz="1600"/>
            </a:lvl6pPr>
            <a:lvl7pPr marL="2741554" indent="0" algn="ctr">
              <a:buNone/>
              <a:defRPr sz="1600"/>
            </a:lvl7pPr>
            <a:lvl8pPr marL="3198480" indent="0" algn="ctr">
              <a:buNone/>
              <a:defRPr sz="1600"/>
            </a:lvl8pPr>
            <a:lvl9pPr marL="3655406" indent="0" algn="ctr">
              <a:buNone/>
              <a:defRPr sz="1600"/>
            </a:lvl9pPr>
          </a:lstStyle>
          <a:p>
            <a:r>
              <a:rPr lang="en-US"/>
              <a:t>Click to edit Master subtitle style</a:t>
            </a:r>
          </a:p>
        </p:txBody>
      </p:sp>
      <p:sp>
        <p:nvSpPr>
          <p:cNvPr id="15" name="Content Placeholder 14">
            <a:extLst>
              <a:ext uri="{FF2B5EF4-FFF2-40B4-BE49-F238E27FC236}">
                <a16:creationId xmlns:a16="http://schemas.microsoft.com/office/drawing/2014/main" id="{982B3479-284E-6BD6-39A6-C904F8DC672A}"/>
              </a:ext>
            </a:extLst>
          </p:cNvPr>
          <p:cNvSpPr>
            <a:spLocks noGrp="1"/>
          </p:cNvSpPr>
          <p:nvPr>
            <p:ph sz="quarter" idx="43"/>
          </p:nvPr>
        </p:nvSpPr>
        <p:spPr>
          <a:xfrm>
            <a:off x="457200" y="1296000"/>
            <a:ext cx="2646000" cy="2154436"/>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17" name="Content Placeholder 16">
            <a:extLst>
              <a:ext uri="{FF2B5EF4-FFF2-40B4-BE49-F238E27FC236}">
                <a16:creationId xmlns:a16="http://schemas.microsoft.com/office/drawing/2014/main" id="{3DAB49D6-CDA8-6999-15BF-A5F819C113A4}"/>
              </a:ext>
            </a:extLst>
          </p:cNvPr>
          <p:cNvSpPr>
            <a:spLocks noGrp="1"/>
          </p:cNvSpPr>
          <p:nvPr>
            <p:ph sz="quarter" idx="44"/>
          </p:nvPr>
        </p:nvSpPr>
        <p:spPr>
          <a:xfrm>
            <a:off x="3331878" y="1296000"/>
            <a:ext cx="2646000" cy="2154436"/>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19" name="Content Placeholder 18">
            <a:extLst>
              <a:ext uri="{FF2B5EF4-FFF2-40B4-BE49-F238E27FC236}">
                <a16:creationId xmlns:a16="http://schemas.microsoft.com/office/drawing/2014/main" id="{BBC7AE52-68DF-F170-821C-A0C3D9D0355C}"/>
              </a:ext>
            </a:extLst>
          </p:cNvPr>
          <p:cNvSpPr>
            <a:spLocks noGrp="1"/>
          </p:cNvSpPr>
          <p:nvPr>
            <p:ph sz="quarter" idx="45"/>
          </p:nvPr>
        </p:nvSpPr>
        <p:spPr>
          <a:xfrm>
            <a:off x="6206557" y="1295400"/>
            <a:ext cx="2646000" cy="2154436"/>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24" name="Content Placeholder 23">
            <a:extLst>
              <a:ext uri="{FF2B5EF4-FFF2-40B4-BE49-F238E27FC236}">
                <a16:creationId xmlns:a16="http://schemas.microsoft.com/office/drawing/2014/main" id="{7D790FFA-5646-634F-1AFD-1F9A353AEF9E}"/>
              </a:ext>
            </a:extLst>
          </p:cNvPr>
          <p:cNvSpPr>
            <a:spLocks noGrp="1"/>
          </p:cNvSpPr>
          <p:nvPr>
            <p:ph sz="quarter" idx="47"/>
          </p:nvPr>
        </p:nvSpPr>
        <p:spPr>
          <a:xfrm>
            <a:off x="9082838" y="1296000"/>
            <a:ext cx="2644775" cy="2154436"/>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2" name="Text Placeholder 9">
            <a:extLst>
              <a:ext uri="{FF2B5EF4-FFF2-40B4-BE49-F238E27FC236}">
                <a16:creationId xmlns:a16="http://schemas.microsoft.com/office/drawing/2014/main" id="{38928808-4A57-E27E-1221-BAFE632D3060}"/>
              </a:ext>
            </a:extLst>
          </p:cNvPr>
          <p:cNvSpPr>
            <a:spLocks noGrp="1"/>
          </p:cNvSpPr>
          <p:nvPr>
            <p:ph type="body" sz="quarter" idx="40" hasCustomPrompt="1"/>
          </p:nvPr>
        </p:nvSpPr>
        <p:spPr>
          <a:xfrm>
            <a:off x="457200" y="5910151"/>
            <a:ext cx="11268000" cy="543739"/>
          </a:xfrm>
        </p:spPr>
        <p:txBody>
          <a:bodyPr anchor="b" anchorCtr="0">
            <a:spAutoFit/>
          </a:bodyPr>
          <a:lstStyle>
            <a:lvl1pPr>
              <a:spcAft>
                <a:spcPts val="150"/>
              </a:spcAft>
              <a:defRPr sz="1000" b="0" i="0">
                <a:solidFill>
                  <a:schemeClr val="tx1"/>
                </a:solidFill>
                <a:latin typeface="Arial Narrow" panose="020B0604020202020204" pitchFamily="34" charset="0"/>
                <a:cs typeface="Arial Narrow" panose="020B0604020202020204" pitchFamily="34" charset="0"/>
              </a:defRPr>
            </a:lvl1pPr>
            <a:lvl2pPr>
              <a:spcAft>
                <a:spcPts val="150"/>
              </a:spcAft>
              <a:defRPr sz="1000"/>
            </a:lvl2pPr>
            <a:lvl3pPr marL="0" indent="0">
              <a:spcAft>
                <a:spcPts val="150"/>
              </a:spcAft>
              <a:buNone/>
              <a:defRPr sz="1200" i="1"/>
            </a:lvl3pPr>
            <a:lvl4pPr>
              <a:defRPr sz="1200"/>
            </a:lvl4pPr>
          </a:lstStyle>
          <a:p>
            <a:pPr lvl="0"/>
            <a:r>
              <a:rPr lang="en-US"/>
              <a:t>Caveats</a:t>
            </a:r>
          </a:p>
          <a:p>
            <a:pPr lvl="1"/>
            <a:r>
              <a:rPr lang="en-US"/>
              <a:t>Performance Disclosure</a:t>
            </a:r>
          </a:p>
          <a:p>
            <a:pPr lvl="2"/>
            <a:r>
              <a:rPr lang="en-US"/>
              <a:t>Legal Disclosure Italicized</a:t>
            </a:r>
          </a:p>
        </p:txBody>
      </p:sp>
    </p:spTree>
    <p:extLst>
      <p:ext uri="{BB962C8B-B14F-4D97-AF65-F5344CB8AC3E}">
        <p14:creationId xmlns:p14="http://schemas.microsoft.com/office/powerpoint/2010/main" val="1016197179"/>
      </p:ext>
    </p:extLst>
  </p:cSld>
  <p:clrMapOvr>
    <a:masterClrMapping/>
  </p:clrMapOvr>
  <p:extLst>
    <p:ext uri="{DCECCB84-F9BA-43D5-87BE-67443E8EF086}">
      <p15:sldGuideLst xmlns:p15="http://schemas.microsoft.com/office/powerpoint/2012/main">
        <p15:guide id="4" orient="horz" pos="803">
          <p15:clr>
            <a:srgbClr val="FBAE40"/>
          </p15:clr>
        </p15:guide>
        <p15:guide id="10" orient="horz" pos="4067">
          <p15:clr>
            <a:srgbClr val="FBAE40"/>
          </p15:clr>
        </p15:guide>
        <p15:guide id="12" pos="1956">
          <p15:clr>
            <a:srgbClr val="FBAE40"/>
          </p15:clr>
        </p15:guide>
        <p15:guide id="13" pos="2098">
          <p15:clr>
            <a:srgbClr val="FBAE40"/>
          </p15:clr>
        </p15:guide>
        <p15:guide id="14" pos="3910">
          <p15:clr>
            <a:srgbClr val="FBAE40"/>
          </p15:clr>
        </p15:guide>
        <p15:guide id="15" pos="5578">
          <p15:clr>
            <a:srgbClr val="FBAE40"/>
          </p15:clr>
        </p15:guide>
        <p15:guide id="16" pos="3766">
          <p15:clr>
            <a:srgbClr val="FBAE40"/>
          </p15:clr>
        </p15:guide>
        <p15:guide id="17" pos="572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4 columns with color)">
    <p:spTree>
      <p:nvGrpSpPr>
        <p:cNvPr id="1" name=""/>
        <p:cNvGrpSpPr/>
        <p:nvPr/>
      </p:nvGrpSpPr>
      <p:grpSpPr>
        <a:xfrm>
          <a:off x="0" y="0"/>
          <a:ext cx="0" cy="0"/>
          <a:chOff x="0" y="0"/>
          <a:chExt cx="0" cy="0"/>
        </a:xfrm>
      </p:grpSpPr>
      <p:pic>
        <p:nvPicPr>
          <p:cNvPr id="7" name="Picture 14">
            <a:extLst>
              <a:ext uri="{FF2B5EF4-FFF2-40B4-BE49-F238E27FC236}">
                <a16:creationId xmlns:a16="http://schemas.microsoft.com/office/drawing/2014/main" id="{6BCEC161-CF1F-27A4-B9B7-321FD2C039EA}"/>
              </a:ext>
              <a:ext uri="{C183D7F6-B498-43B3-948B-1728B52AA6E4}">
                <adec:decorative xmlns:adec="http://schemas.microsoft.com/office/drawing/2017/decorative" val="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tretch/>
        </p:blipFill>
        <p:spPr>
          <a:xfrm>
            <a:off x="10144801" y="90000"/>
            <a:ext cx="1788753" cy="659070"/>
          </a:xfrm>
          <a:prstGeom prst="rect">
            <a:avLst/>
          </a:prstGeom>
        </p:spPr>
      </p:pic>
      <p:sp>
        <p:nvSpPr>
          <p:cNvPr id="11" name="Slide Number Placeholder 9">
            <a:extLst>
              <a:ext uri="{FF2B5EF4-FFF2-40B4-BE49-F238E27FC236}">
                <a16:creationId xmlns:a16="http://schemas.microsoft.com/office/drawing/2014/main" id="{CEDAB532-A987-4C08-8359-0075795A207C}"/>
              </a:ext>
              <a:ext uri="{C183D7F6-B498-43B3-948B-1728B52AA6E4}">
                <adec:decorative xmlns:adec="http://schemas.microsoft.com/office/drawing/2017/decorative" val="1"/>
              </a:ext>
            </a:extLst>
          </p:cNvPr>
          <p:cNvSpPr>
            <a:spLocks noGrp="1"/>
          </p:cNvSpPr>
          <p:nvPr>
            <p:ph type="sldNum" sz="quarter" idx="4"/>
          </p:nvPr>
        </p:nvSpPr>
        <p:spPr>
          <a:xfrm>
            <a:off x="11249794"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3" name="Title 2">
            <a:extLst>
              <a:ext uri="{FF2B5EF4-FFF2-40B4-BE49-F238E27FC236}">
                <a16:creationId xmlns:a16="http://schemas.microsoft.com/office/drawing/2014/main" id="{3208676D-4ED8-85BC-5534-D851391BAA38}"/>
              </a:ext>
            </a:extLst>
          </p:cNvPr>
          <p:cNvSpPr>
            <a:spLocks noGrp="1"/>
          </p:cNvSpPr>
          <p:nvPr>
            <p:ph type="title"/>
          </p:nvPr>
        </p:nvSpPr>
        <p:spPr/>
        <p:txBody>
          <a:bodyPr/>
          <a:lstStyle/>
          <a:p>
            <a:r>
              <a:rPr lang="en-US"/>
              <a:t>Click to edit Master title style</a:t>
            </a:r>
            <a:endParaRPr lang="en-MX"/>
          </a:p>
        </p:txBody>
      </p:sp>
      <p:sp>
        <p:nvSpPr>
          <p:cNvPr id="8" name="Subtitle 2">
            <a:extLst>
              <a:ext uri="{FF2B5EF4-FFF2-40B4-BE49-F238E27FC236}">
                <a16:creationId xmlns:a16="http://schemas.microsoft.com/office/drawing/2014/main" id="{E9D4E617-68A6-56AC-E495-FEB6CCE0BA83}"/>
              </a:ext>
            </a:extLst>
          </p:cNvPr>
          <p:cNvSpPr>
            <a:spLocks noGrp="1"/>
          </p:cNvSpPr>
          <p:nvPr>
            <p:ph type="subTitle" idx="1"/>
          </p:nvPr>
        </p:nvSpPr>
        <p:spPr>
          <a:xfrm>
            <a:off x="457200" y="657071"/>
            <a:ext cx="9399600" cy="307777"/>
          </a:xfrm>
        </p:spPr>
        <p:txBody>
          <a:bodyPr bIns="0" anchor="t">
            <a:spAutoFit/>
          </a:bodyPr>
          <a:lstStyle>
            <a:lvl1pPr marL="0" indent="0" algn="l">
              <a:spcAft>
                <a:spcPts val="800"/>
              </a:spcAft>
              <a:buNone/>
              <a:defRPr sz="1999" b="0" i="0">
                <a:solidFill>
                  <a:srgbClr val="5C5E66"/>
                </a:solidFill>
                <a:latin typeface="+mj-lt"/>
              </a:defRPr>
            </a:lvl1pPr>
            <a:lvl2pPr marL="456926" indent="0" algn="ctr">
              <a:buNone/>
              <a:defRPr sz="1998"/>
            </a:lvl2pPr>
            <a:lvl3pPr marL="913852" indent="0" algn="ctr">
              <a:buNone/>
              <a:defRPr sz="1798"/>
            </a:lvl3pPr>
            <a:lvl4pPr marL="1370778" indent="0" algn="ctr">
              <a:buNone/>
              <a:defRPr sz="1600"/>
            </a:lvl4pPr>
            <a:lvl5pPr marL="1827703" indent="0" algn="ctr">
              <a:buNone/>
              <a:defRPr sz="1600"/>
            </a:lvl5pPr>
            <a:lvl6pPr marL="2284628" indent="0" algn="ctr">
              <a:buNone/>
              <a:defRPr sz="1600"/>
            </a:lvl6pPr>
            <a:lvl7pPr marL="2741554" indent="0" algn="ctr">
              <a:buNone/>
              <a:defRPr sz="1600"/>
            </a:lvl7pPr>
            <a:lvl8pPr marL="3198480" indent="0" algn="ctr">
              <a:buNone/>
              <a:defRPr sz="1600"/>
            </a:lvl8pPr>
            <a:lvl9pPr marL="3655406" indent="0" algn="ctr">
              <a:buNone/>
              <a:defRPr sz="1600"/>
            </a:lvl9pPr>
          </a:lstStyle>
          <a:p>
            <a:r>
              <a:rPr lang="en-US"/>
              <a:t>Click to edit Master subtitle style</a:t>
            </a:r>
          </a:p>
        </p:txBody>
      </p:sp>
      <p:sp>
        <p:nvSpPr>
          <p:cNvPr id="15" name="Content Placeholder 14">
            <a:extLst>
              <a:ext uri="{FF2B5EF4-FFF2-40B4-BE49-F238E27FC236}">
                <a16:creationId xmlns:a16="http://schemas.microsoft.com/office/drawing/2014/main" id="{982B3479-284E-6BD6-39A6-C904F8DC672A}"/>
              </a:ext>
            </a:extLst>
          </p:cNvPr>
          <p:cNvSpPr>
            <a:spLocks noGrp="1"/>
          </p:cNvSpPr>
          <p:nvPr>
            <p:ph sz="quarter" idx="43"/>
          </p:nvPr>
        </p:nvSpPr>
        <p:spPr>
          <a:xfrm>
            <a:off x="457199" y="1274762"/>
            <a:ext cx="11274425" cy="540000"/>
          </a:xfrm>
        </p:spPr>
        <p:txBody>
          <a:bodyPr>
            <a:spAutoFit/>
          </a:bodyPr>
          <a:lstStyle>
            <a:lvl1pPr>
              <a:spcAft>
                <a:spcPts val="0"/>
              </a:spcAft>
              <a:defRPr sz="1799">
                <a:solidFill>
                  <a:schemeClr val="tx1"/>
                </a:solidFill>
              </a:defRPr>
            </a:lvl1pPr>
            <a:lvl2pPr>
              <a:defRPr sz="1600"/>
            </a:lvl2pPr>
          </a:lstStyle>
          <a:p>
            <a:pPr lvl="0"/>
            <a:r>
              <a:rPr lang="en-US"/>
              <a:t>Click to edit Master text styles</a:t>
            </a:r>
          </a:p>
          <a:p>
            <a:pPr lvl="1"/>
            <a:r>
              <a:rPr lang="en-US"/>
              <a:t>Second level</a:t>
            </a:r>
          </a:p>
        </p:txBody>
      </p:sp>
      <p:sp>
        <p:nvSpPr>
          <p:cNvPr id="20" name="Content Placeholder 14">
            <a:extLst>
              <a:ext uri="{FF2B5EF4-FFF2-40B4-BE49-F238E27FC236}">
                <a16:creationId xmlns:a16="http://schemas.microsoft.com/office/drawing/2014/main" id="{346417D5-9FFE-F293-B21F-2B30519F67A0}"/>
              </a:ext>
            </a:extLst>
          </p:cNvPr>
          <p:cNvSpPr>
            <a:spLocks noGrp="1"/>
          </p:cNvSpPr>
          <p:nvPr>
            <p:ph sz="quarter" idx="53" hasCustomPrompt="1"/>
          </p:nvPr>
        </p:nvSpPr>
        <p:spPr>
          <a:xfrm>
            <a:off x="457200" y="1980002"/>
            <a:ext cx="2646000" cy="609737"/>
          </a:xfrm>
          <a:solidFill>
            <a:srgbClr val="002EB8"/>
          </a:solidFill>
        </p:spPr>
        <p:txBody>
          <a:bodyPr lIns="180000" tIns="180000" rIns="180000" bIns="180000" anchor="ctr" anchorCtr="0">
            <a:spAutoFit/>
          </a:bodyPr>
          <a:lstStyle>
            <a:lvl1pPr>
              <a:defRPr sz="1600">
                <a:solidFill>
                  <a:schemeClr val="bg1"/>
                </a:solidFill>
              </a:defRPr>
            </a:lvl1pPr>
          </a:lstStyle>
          <a:p>
            <a:pPr lvl="0"/>
            <a:r>
              <a:rPr lang="en-US"/>
              <a:t>Subhead</a:t>
            </a:r>
          </a:p>
        </p:txBody>
      </p:sp>
      <p:sp>
        <p:nvSpPr>
          <p:cNvPr id="2" name="Content Placeholder 14">
            <a:extLst>
              <a:ext uri="{FF2B5EF4-FFF2-40B4-BE49-F238E27FC236}">
                <a16:creationId xmlns:a16="http://schemas.microsoft.com/office/drawing/2014/main" id="{0C4D4F1B-0808-22E5-AD84-E87A42A79DDF}"/>
              </a:ext>
            </a:extLst>
          </p:cNvPr>
          <p:cNvSpPr>
            <a:spLocks noGrp="1"/>
          </p:cNvSpPr>
          <p:nvPr>
            <p:ph sz="quarter" idx="48" hasCustomPrompt="1"/>
          </p:nvPr>
        </p:nvSpPr>
        <p:spPr>
          <a:xfrm>
            <a:off x="457200" y="2664000"/>
            <a:ext cx="2646000" cy="1594622"/>
          </a:xfrm>
          <a:solidFill>
            <a:srgbClr val="ECEDEE"/>
          </a:solidFill>
        </p:spPr>
        <p:txBody>
          <a:bodyPr lIns="180000" tIns="180000" rIns="180000" bIns="180000">
            <a:spAutoFit/>
          </a:bodyPr>
          <a:lstStyle>
            <a:lvl1pPr>
              <a:spcAft>
                <a:spcPts val="200"/>
              </a:spcAft>
              <a:defRPr sz="1400">
                <a:solidFill>
                  <a:schemeClr val="tx1"/>
                </a:solidFill>
              </a:defRPr>
            </a:lvl1pPr>
            <a:lvl2pPr>
              <a:spcAft>
                <a:spcPts val="400"/>
              </a:spcAft>
              <a:defRPr sz="1400"/>
            </a:lvl2pPr>
            <a:lvl3pPr marL="165550" indent="-165550">
              <a:spcAft>
                <a:spcPts val="200"/>
              </a:spcAft>
              <a:defRPr sz="1400"/>
            </a:lvl3pPr>
            <a:lvl4pPr marL="331101" indent="-165550">
              <a:spcAft>
                <a:spcPts val="200"/>
              </a:spcAft>
              <a:defRPr sz="1400"/>
            </a:lvl4pPr>
            <a:lvl5pPr marL="496651" indent="-165550">
              <a:spcAft>
                <a:spcPts val="200"/>
              </a:spcAft>
              <a:defRPr sz="1400"/>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endParaRPr lang="en-MX"/>
          </a:p>
        </p:txBody>
      </p:sp>
      <p:sp>
        <p:nvSpPr>
          <p:cNvPr id="21" name="Content Placeholder 16">
            <a:extLst>
              <a:ext uri="{FF2B5EF4-FFF2-40B4-BE49-F238E27FC236}">
                <a16:creationId xmlns:a16="http://schemas.microsoft.com/office/drawing/2014/main" id="{C9D7F5A1-F04C-2512-8E94-9D95BD9091F9}"/>
              </a:ext>
            </a:extLst>
          </p:cNvPr>
          <p:cNvSpPr>
            <a:spLocks noGrp="1"/>
          </p:cNvSpPr>
          <p:nvPr>
            <p:ph sz="quarter" idx="54" hasCustomPrompt="1"/>
          </p:nvPr>
        </p:nvSpPr>
        <p:spPr>
          <a:xfrm>
            <a:off x="3331878" y="1980002"/>
            <a:ext cx="2646000" cy="609737"/>
          </a:xfrm>
          <a:solidFill>
            <a:srgbClr val="00BFB3"/>
          </a:solidFill>
        </p:spPr>
        <p:txBody>
          <a:bodyPr lIns="180000" tIns="180000" rIns="180000" bIns="180000" anchor="ctr" anchorCtr="0">
            <a:spAutoFit/>
          </a:bodyPr>
          <a:lstStyle>
            <a:lvl1pPr>
              <a:defRPr sz="1600">
                <a:solidFill>
                  <a:schemeClr val="tx1"/>
                </a:solidFill>
              </a:defRPr>
            </a:lvl1pPr>
          </a:lstStyle>
          <a:p>
            <a:pPr lvl="0"/>
            <a:r>
              <a:rPr lang="en-US"/>
              <a:t>Subhead</a:t>
            </a:r>
          </a:p>
        </p:txBody>
      </p:sp>
      <p:sp>
        <p:nvSpPr>
          <p:cNvPr id="5" name="Content Placeholder 16">
            <a:extLst>
              <a:ext uri="{FF2B5EF4-FFF2-40B4-BE49-F238E27FC236}">
                <a16:creationId xmlns:a16="http://schemas.microsoft.com/office/drawing/2014/main" id="{2CBC5863-6BBF-CA25-EDB9-CE3AC371F031}"/>
              </a:ext>
            </a:extLst>
          </p:cNvPr>
          <p:cNvSpPr>
            <a:spLocks noGrp="1"/>
          </p:cNvSpPr>
          <p:nvPr>
            <p:ph sz="quarter" idx="49" hasCustomPrompt="1"/>
          </p:nvPr>
        </p:nvSpPr>
        <p:spPr>
          <a:xfrm>
            <a:off x="3331878" y="2664000"/>
            <a:ext cx="2646000" cy="1594622"/>
          </a:xfrm>
          <a:solidFill>
            <a:srgbClr val="ECEDEE"/>
          </a:solidFill>
        </p:spPr>
        <p:txBody>
          <a:bodyPr lIns="180000" tIns="180000" rIns="180000" bIns="180000">
            <a:spAutoFit/>
          </a:bodyPr>
          <a:lstStyle>
            <a:lvl1pPr>
              <a:spcAft>
                <a:spcPts val="200"/>
              </a:spcAft>
              <a:defRPr sz="1400">
                <a:solidFill>
                  <a:schemeClr val="tx1"/>
                </a:solidFill>
              </a:defRPr>
            </a:lvl1pPr>
            <a:lvl2pPr>
              <a:spcAft>
                <a:spcPts val="400"/>
              </a:spcAft>
              <a:defRPr sz="1400"/>
            </a:lvl2pPr>
            <a:lvl3pPr marL="165550" indent="-165550">
              <a:spcAft>
                <a:spcPts val="200"/>
              </a:spcAft>
              <a:buClr>
                <a:srgbClr val="005C56"/>
              </a:buClr>
              <a:defRPr sz="1400"/>
            </a:lvl3pPr>
            <a:lvl4pPr marL="331101" indent="-165550">
              <a:spcAft>
                <a:spcPts val="200"/>
              </a:spcAft>
              <a:buClr>
                <a:srgbClr val="005C56"/>
              </a:buClr>
              <a:defRPr sz="1400"/>
            </a:lvl4pPr>
            <a:lvl5pPr marL="496651" indent="-201540">
              <a:spcAft>
                <a:spcPts val="200"/>
              </a:spcAft>
              <a:buClr>
                <a:srgbClr val="005C56"/>
              </a:buClr>
              <a:defRPr sz="1400"/>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endParaRPr lang="en-MX"/>
          </a:p>
        </p:txBody>
      </p:sp>
      <p:sp>
        <p:nvSpPr>
          <p:cNvPr id="22" name="Content Placeholder 18">
            <a:extLst>
              <a:ext uri="{FF2B5EF4-FFF2-40B4-BE49-F238E27FC236}">
                <a16:creationId xmlns:a16="http://schemas.microsoft.com/office/drawing/2014/main" id="{868C4FFE-0DFB-5F62-684A-35CC09203EFA}"/>
              </a:ext>
            </a:extLst>
          </p:cNvPr>
          <p:cNvSpPr>
            <a:spLocks noGrp="1"/>
          </p:cNvSpPr>
          <p:nvPr>
            <p:ph sz="quarter" idx="55" hasCustomPrompt="1"/>
          </p:nvPr>
        </p:nvSpPr>
        <p:spPr>
          <a:xfrm>
            <a:off x="6206557" y="1980002"/>
            <a:ext cx="2646000" cy="609737"/>
          </a:xfrm>
          <a:solidFill>
            <a:srgbClr val="FF6035"/>
          </a:solidFill>
        </p:spPr>
        <p:txBody>
          <a:bodyPr lIns="180000" tIns="180000" rIns="180000" bIns="180000" anchor="ctr" anchorCtr="0">
            <a:spAutoFit/>
          </a:bodyPr>
          <a:lstStyle>
            <a:lvl1pPr>
              <a:defRPr sz="1600">
                <a:solidFill>
                  <a:schemeClr val="tx1"/>
                </a:solidFill>
              </a:defRPr>
            </a:lvl1pPr>
          </a:lstStyle>
          <a:p>
            <a:pPr lvl="0"/>
            <a:r>
              <a:rPr lang="en-US"/>
              <a:t>Subhead</a:t>
            </a:r>
          </a:p>
        </p:txBody>
      </p:sp>
      <p:sp>
        <p:nvSpPr>
          <p:cNvPr id="9" name="Content Placeholder 18">
            <a:extLst>
              <a:ext uri="{FF2B5EF4-FFF2-40B4-BE49-F238E27FC236}">
                <a16:creationId xmlns:a16="http://schemas.microsoft.com/office/drawing/2014/main" id="{6A82589A-0469-4F3B-81B5-3D9A8C4EDA38}"/>
              </a:ext>
            </a:extLst>
          </p:cNvPr>
          <p:cNvSpPr>
            <a:spLocks noGrp="1"/>
          </p:cNvSpPr>
          <p:nvPr>
            <p:ph sz="quarter" idx="50" hasCustomPrompt="1"/>
          </p:nvPr>
        </p:nvSpPr>
        <p:spPr>
          <a:xfrm>
            <a:off x="6206557" y="2664000"/>
            <a:ext cx="2646000" cy="1594622"/>
          </a:xfrm>
          <a:solidFill>
            <a:srgbClr val="ECEDEE"/>
          </a:solidFill>
        </p:spPr>
        <p:txBody>
          <a:bodyPr lIns="180000" tIns="180000" rIns="180000" bIns="180000">
            <a:spAutoFit/>
          </a:bodyPr>
          <a:lstStyle>
            <a:lvl1pPr>
              <a:spcAft>
                <a:spcPts val="200"/>
              </a:spcAft>
              <a:defRPr sz="1400">
                <a:solidFill>
                  <a:schemeClr val="tx1"/>
                </a:solidFill>
              </a:defRPr>
            </a:lvl1pPr>
            <a:lvl2pPr>
              <a:spcAft>
                <a:spcPts val="400"/>
              </a:spcAft>
              <a:defRPr sz="1400"/>
            </a:lvl2pPr>
            <a:lvl3pPr marL="165550" indent="-165550">
              <a:spcAft>
                <a:spcPts val="200"/>
              </a:spcAft>
              <a:buClr>
                <a:srgbClr val="B82800"/>
              </a:buClr>
              <a:defRPr sz="1400"/>
            </a:lvl3pPr>
            <a:lvl4pPr marL="331101" indent="-165550">
              <a:spcAft>
                <a:spcPts val="200"/>
              </a:spcAft>
              <a:buClr>
                <a:srgbClr val="B82800"/>
              </a:buClr>
              <a:defRPr sz="1400"/>
            </a:lvl4pPr>
            <a:lvl5pPr marL="496651" indent="-165550">
              <a:spcAft>
                <a:spcPts val="200"/>
              </a:spcAft>
              <a:buClr>
                <a:srgbClr val="B82800"/>
              </a:buClr>
              <a:defRPr sz="1400"/>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endParaRPr lang="en-MX"/>
          </a:p>
        </p:txBody>
      </p:sp>
      <p:sp>
        <p:nvSpPr>
          <p:cNvPr id="23" name="Content Placeholder 23">
            <a:extLst>
              <a:ext uri="{FF2B5EF4-FFF2-40B4-BE49-F238E27FC236}">
                <a16:creationId xmlns:a16="http://schemas.microsoft.com/office/drawing/2014/main" id="{101DC0FB-5D3E-BF05-6C52-7CE1CD31B181}"/>
              </a:ext>
            </a:extLst>
          </p:cNvPr>
          <p:cNvSpPr>
            <a:spLocks noGrp="1"/>
          </p:cNvSpPr>
          <p:nvPr>
            <p:ph sz="quarter" idx="56" hasCustomPrompt="1"/>
          </p:nvPr>
        </p:nvSpPr>
        <p:spPr>
          <a:xfrm>
            <a:off x="9082838" y="1980002"/>
            <a:ext cx="2644775" cy="609737"/>
          </a:xfrm>
          <a:solidFill>
            <a:srgbClr val="6730E3"/>
          </a:solidFill>
        </p:spPr>
        <p:txBody>
          <a:bodyPr lIns="180000" tIns="180000" rIns="180000" bIns="180000" anchor="ctr" anchorCtr="0">
            <a:spAutoFit/>
          </a:bodyPr>
          <a:lstStyle>
            <a:lvl1pPr>
              <a:defRPr sz="1600">
                <a:solidFill>
                  <a:schemeClr val="bg1"/>
                </a:solidFill>
              </a:defRPr>
            </a:lvl1pPr>
          </a:lstStyle>
          <a:p>
            <a:pPr lvl="0"/>
            <a:r>
              <a:rPr lang="en-US"/>
              <a:t>Subhead</a:t>
            </a:r>
          </a:p>
        </p:txBody>
      </p:sp>
      <p:sp>
        <p:nvSpPr>
          <p:cNvPr id="12" name="Content Placeholder 23">
            <a:extLst>
              <a:ext uri="{FF2B5EF4-FFF2-40B4-BE49-F238E27FC236}">
                <a16:creationId xmlns:a16="http://schemas.microsoft.com/office/drawing/2014/main" id="{15DF84D5-65E1-924E-787C-779D7580257D}"/>
              </a:ext>
            </a:extLst>
          </p:cNvPr>
          <p:cNvSpPr>
            <a:spLocks noGrp="1"/>
          </p:cNvSpPr>
          <p:nvPr>
            <p:ph sz="quarter" idx="51" hasCustomPrompt="1"/>
          </p:nvPr>
        </p:nvSpPr>
        <p:spPr>
          <a:xfrm>
            <a:off x="9082838" y="2664000"/>
            <a:ext cx="2644775" cy="1594622"/>
          </a:xfrm>
          <a:solidFill>
            <a:srgbClr val="ECEDEE"/>
          </a:solidFill>
        </p:spPr>
        <p:txBody>
          <a:bodyPr lIns="180000" tIns="180000" rIns="180000" bIns="180000">
            <a:spAutoFit/>
          </a:bodyPr>
          <a:lstStyle>
            <a:lvl1pPr>
              <a:spcAft>
                <a:spcPts val="200"/>
              </a:spcAft>
              <a:defRPr sz="1400">
                <a:solidFill>
                  <a:schemeClr val="tx1"/>
                </a:solidFill>
              </a:defRPr>
            </a:lvl1pPr>
            <a:lvl2pPr>
              <a:spcAft>
                <a:spcPts val="400"/>
              </a:spcAft>
              <a:defRPr sz="1400"/>
            </a:lvl2pPr>
            <a:lvl3pPr marL="165550" indent="-165550">
              <a:spcAft>
                <a:spcPts val="200"/>
              </a:spcAft>
              <a:buClr>
                <a:srgbClr val="6730E3"/>
              </a:buClr>
              <a:defRPr sz="1400"/>
            </a:lvl3pPr>
            <a:lvl4pPr marL="331101" indent="-165550">
              <a:spcAft>
                <a:spcPts val="200"/>
              </a:spcAft>
              <a:buClr>
                <a:srgbClr val="6730E3"/>
              </a:buClr>
              <a:defRPr sz="1400"/>
            </a:lvl4pPr>
            <a:lvl5pPr marL="496651" indent="-165550">
              <a:spcAft>
                <a:spcPts val="200"/>
              </a:spcAft>
              <a:buClr>
                <a:srgbClr val="6730E3"/>
              </a:buClr>
              <a:defRPr sz="1400"/>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endParaRPr lang="en-MX"/>
          </a:p>
        </p:txBody>
      </p:sp>
      <p:sp>
        <p:nvSpPr>
          <p:cNvPr id="14" name="Text Placeholder 9">
            <a:extLst>
              <a:ext uri="{FF2B5EF4-FFF2-40B4-BE49-F238E27FC236}">
                <a16:creationId xmlns:a16="http://schemas.microsoft.com/office/drawing/2014/main" id="{0EBB4177-96B5-2E22-DA06-F436C009D037}"/>
              </a:ext>
            </a:extLst>
          </p:cNvPr>
          <p:cNvSpPr>
            <a:spLocks noGrp="1"/>
          </p:cNvSpPr>
          <p:nvPr>
            <p:ph type="body" sz="quarter" idx="40" hasCustomPrompt="1"/>
          </p:nvPr>
        </p:nvSpPr>
        <p:spPr>
          <a:xfrm>
            <a:off x="457200" y="5910151"/>
            <a:ext cx="11268000" cy="543739"/>
          </a:xfrm>
        </p:spPr>
        <p:txBody>
          <a:bodyPr anchor="b" anchorCtr="0">
            <a:spAutoFit/>
          </a:bodyPr>
          <a:lstStyle>
            <a:lvl1pPr>
              <a:spcAft>
                <a:spcPts val="150"/>
              </a:spcAft>
              <a:defRPr sz="1000" b="0" i="0">
                <a:solidFill>
                  <a:schemeClr val="tx1"/>
                </a:solidFill>
                <a:latin typeface="Arial Narrow" panose="020B0604020202020204" pitchFamily="34" charset="0"/>
                <a:cs typeface="Arial Narrow" panose="020B0604020202020204" pitchFamily="34" charset="0"/>
              </a:defRPr>
            </a:lvl1pPr>
            <a:lvl2pPr>
              <a:spcAft>
                <a:spcPts val="150"/>
              </a:spcAft>
              <a:defRPr sz="1000"/>
            </a:lvl2pPr>
            <a:lvl3pPr marL="0" indent="0">
              <a:spcAft>
                <a:spcPts val="150"/>
              </a:spcAft>
              <a:buNone/>
              <a:defRPr sz="1200" i="1"/>
            </a:lvl3pPr>
            <a:lvl4pPr>
              <a:defRPr sz="1200"/>
            </a:lvl4pPr>
          </a:lstStyle>
          <a:p>
            <a:pPr lvl="0"/>
            <a:r>
              <a:rPr lang="en-US"/>
              <a:t>Caveats</a:t>
            </a:r>
          </a:p>
          <a:p>
            <a:pPr lvl="1"/>
            <a:r>
              <a:rPr lang="en-US"/>
              <a:t>Performance Disclosure</a:t>
            </a:r>
          </a:p>
          <a:p>
            <a:pPr lvl="2"/>
            <a:r>
              <a:rPr lang="en-US"/>
              <a:t>Legal Disclosure Italicized</a:t>
            </a:r>
          </a:p>
        </p:txBody>
      </p:sp>
    </p:spTree>
    <p:extLst>
      <p:ext uri="{BB962C8B-B14F-4D97-AF65-F5344CB8AC3E}">
        <p14:creationId xmlns:p14="http://schemas.microsoft.com/office/powerpoint/2010/main" val="370094722"/>
      </p:ext>
    </p:extLst>
  </p:cSld>
  <p:clrMapOvr>
    <a:masterClrMapping/>
  </p:clrMapOvr>
  <p:extLst>
    <p:ext uri="{DCECCB84-F9BA-43D5-87BE-67443E8EF086}">
      <p15:sldGuideLst xmlns:p15="http://schemas.microsoft.com/office/powerpoint/2012/main">
        <p15:guide id="4" orient="horz" pos="803">
          <p15:clr>
            <a:srgbClr val="FBAE40"/>
          </p15:clr>
        </p15:guide>
        <p15:guide id="10" orient="horz" pos="4067">
          <p15:clr>
            <a:srgbClr val="FBAE40"/>
          </p15:clr>
        </p15:guide>
        <p15:guide id="12" pos="1956">
          <p15:clr>
            <a:srgbClr val="FBAE40"/>
          </p15:clr>
        </p15:guide>
        <p15:guide id="13" pos="2098">
          <p15:clr>
            <a:srgbClr val="FBAE40"/>
          </p15:clr>
        </p15:guide>
        <p15:guide id="14" pos="3910">
          <p15:clr>
            <a:srgbClr val="FBAE40"/>
          </p15:clr>
        </p15:guide>
        <p15:guide id="15" pos="5578">
          <p15:clr>
            <a:srgbClr val="FBAE40"/>
          </p15:clr>
        </p15:guide>
        <p15:guide id="16" pos="3766">
          <p15:clr>
            <a:srgbClr val="FBAE40"/>
          </p15:clr>
        </p15:guide>
        <p15:guide id="17" pos="572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sidebar">
    <p:spTree>
      <p:nvGrpSpPr>
        <p:cNvPr id="1" name=""/>
        <p:cNvGrpSpPr/>
        <p:nvPr/>
      </p:nvGrpSpPr>
      <p:grpSpPr>
        <a:xfrm>
          <a:off x="0" y="0"/>
          <a:ext cx="0" cy="0"/>
          <a:chOff x="0" y="0"/>
          <a:chExt cx="0" cy="0"/>
        </a:xfrm>
      </p:grpSpPr>
      <p:pic>
        <p:nvPicPr>
          <p:cNvPr id="5" name="Picture 14">
            <a:extLst>
              <a:ext uri="{FF2B5EF4-FFF2-40B4-BE49-F238E27FC236}">
                <a16:creationId xmlns:a16="http://schemas.microsoft.com/office/drawing/2014/main" id="{2D061853-C325-A004-3825-ABDFA709623D}"/>
              </a:ext>
              <a:ext uri="{C183D7F6-B498-43B3-948B-1728B52AA6E4}">
                <adec:decorative xmlns:adec="http://schemas.microsoft.com/office/drawing/2017/decorative" val="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tretch/>
        </p:blipFill>
        <p:spPr>
          <a:xfrm>
            <a:off x="10144801" y="90000"/>
            <a:ext cx="1788753" cy="659070"/>
          </a:xfrm>
          <a:prstGeom prst="rect">
            <a:avLst/>
          </a:prstGeom>
        </p:spPr>
      </p:pic>
      <p:sp>
        <p:nvSpPr>
          <p:cNvPr id="11" name="Slide Number Placeholder 9">
            <a:extLst>
              <a:ext uri="{FF2B5EF4-FFF2-40B4-BE49-F238E27FC236}">
                <a16:creationId xmlns:a16="http://schemas.microsoft.com/office/drawing/2014/main" id="{CEDAB532-A987-4C08-8359-0075795A207C}"/>
              </a:ext>
              <a:ext uri="{C183D7F6-B498-43B3-948B-1728B52AA6E4}">
                <adec:decorative xmlns:adec="http://schemas.microsoft.com/office/drawing/2017/decorative" val="1"/>
              </a:ext>
            </a:extLst>
          </p:cNvPr>
          <p:cNvSpPr>
            <a:spLocks noGrp="1"/>
          </p:cNvSpPr>
          <p:nvPr>
            <p:ph type="sldNum" sz="quarter" idx="4"/>
          </p:nvPr>
        </p:nvSpPr>
        <p:spPr>
          <a:xfrm>
            <a:off x="11249794"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3" name="Title 2">
            <a:extLst>
              <a:ext uri="{FF2B5EF4-FFF2-40B4-BE49-F238E27FC236}">
                <a16:creationId xmlns:a16="http://schemas.microsoft.com/office/drawing/2014/main" id="{3208676D-4ED8-85BC-5534-D851391BAA38}"/>
              </a:ext>
            </a:extLst>
          </p:cNvPr>
          <p:cNvSpPr>
            <a:spLocks noGrp="1"/>
          </p:cNvSpPr>
          <p:nvPr>
            <p:ph type="title"/>
          </p:nvPr>
        </p:nvSpPr>
        <p:spPr/>
        <p:txBody>
          <a:bodyPr/>
          <a:lstStyle/>
          <a:p>
            <a:r>
              <a:rPr lang="en-US"/>
              <a:t>Click to edit Master title style</a:t>
            </a:r>
            <a:endParaRPr lang="en-MX"/>
          </a:p>
        </p:txBody>
      </p:sp>
      <p:sp>
        <p:nvSpPr>
          <p:cNvPr id="7" name="Subtitle 2">
            <a:extLst>
              <a:ext uri="{FF2B5EF4-FFF2-40B4-BE49-F238E27FC236}">
                <a16:creationId xmlns:a16="http://schemas.microsoft.com/office/drawing/2014/main" id="{F6912281-A106-2C2D-A73F-F3A7F71BD463}"/>
              </a:ext>
            </a:extLst>
          </p:cNvPr>
          <p:cNvSpPr>
            <a:spLocks noGrp="1"/>
          </p:cNvSpPr>
          <p:nvPr>
            <p:ph type="subTitle" idx="1"/>
          </p:nvPr>
        </p:nvSpPr>
        <p:spPr>
          <a:xfrm>
            <a:off x="457200" y="657071"/>
            <a:ext cx="9399600" cy="307777"/>
          </a:xfrm>
        </p:spPr>
        <p:txBody>
          <a:bodyPr bIns="0" anchor="t">
            <a:spAutoFit/>
          </a:bodyPr>
          <a:lstStyle>
            <a:lvl1pPr marL="0" indent="0" algn="l">
              <a:spcAft>
                <a:spcPts val="800"/>
              </a:spcAft>
              <a:buNone/>
              <a:defRPr sz="1999" b="0" i="0">
                <a:solidFill>
                  <a:srgbClr val="5C5E66"/>
                </a:solidFill>
                <a:latin typeface="+mj-lt"/>
              </a:defRPr>
            </a:lvl1pPr>
            <a:lvl2pPr marL="456926" indent="0" algn="ctr">
              <a:buNone/>
              <a:defRPr sz="1998"/>
            </a:lvl2pPr>
            <a:lvl3pPr marL="913852" indent="0" algn="ctr">
              <a:buNone/>
              <a:defRPr sz="1798"/>
            </a:lvl3pPr>
            <a:lvl4pPr marL="1370778" indent="0" algn="ctr">
              <a:buNone/>
              <a:defRPr sz="1600"/>
            </a:lvl4pPr>
            <a:lvl5pPr marL="1827703" indent="0" algn="ctr">
              <a:buNone/>
              <a:defRPr sz="1600"/>
            </a:lvl5pPr>
            <a:lvl6pPr marL="2284628" indent="0" algn="ctr">
              <a:buNone/>
              <a:defRPr sz="1600"/>
            </a:lvl6pPr>
            <a:lvl7pPr marL="2741554" indent="0" algn="ctr">
              <a:buNone/>
              <a:defRPr sz="1600"/>
            </a:lvl7pPr>
            <a:lvl8pPr marL="3198480" indent="0" algn="ctr">
              <a:buNone/>
              <a:defRPr sz="1600"/>
            </a:lvl8pPr>
            <a:lvl9pPr marL="3655406" indent="0" algn="ctr">
              <a:buNone/>
              <a:defRPr sz="1600"/>
            </a:lvl9pPr>
          </a:lstStyle>
          <a:p>
            <a:r>
              <a:rPr lang="en-US"/>
              <a:t>Click to edit Master subtitle style</a:t>
            </a:r>
          </a:p>
        </p:txBody>
      </p:sp>
      <p:sp>
        <p:nvSpPr>
          <p:cNvPr id="15" name="Content Placeholder 14">
            <a:extLst>
              <a:ext uri="{FF2B5EF4-FFF2-40B4-BE49-F238E27FC236}">
                <a16:creationId xmlns:a16="http://schemas.microsoft.com/office/drawing/2014/main" id="{982B3479-284E-6BD6-39A6-C904F8DC672A}"/>
              </a:ext>
            </a:extLst>
          </p:cNvPr>
          <p:cNvSpPr>
            <a:spLocks noGrp="1"/>
          </p:cNvSpPr>
          <p:nvPr>
            <p:ph sz="quarter" idx="43"/>
          </p:nvPr>
        </p:nvSpPr>
        <p:spPr>
          <a:xfrm>
            <a:off x="457201" y="1296001"/>
            <a:ext cx="8153999" cy="1846659"/>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24" name="Content Placeholder 23">
            <a:extLst>
              <a:ext uri="{FF2B5EF4-FFF2-40B4-BE49-F238E27FC236}">
                <a16:creationId xmlns:a16="http://schemas.microsoft.com/office/drawing/2014/main" id="{7D790FFA-5646-634F-1AFD-1F9A353AEF9E}"/>
              </a:ext>
            </a:extLst>
          </p:cNvPr>
          <p:cNvSpPr>
            <a:spLocks noGrp="1"/>
          </p:cNvSpPr>
          <p:nvPr>
            <p:ph sz="quarter" idx="47"/>
          </p:nvPr>
        </p:nvSpPr>
        <p:spPr>
          <a:xfrm>
            <a:off x="9082838" y="1296000"/>
            <a:ext cx="2644775" cy="2333286"/>
          </a:xfrm>
          <a:solidFill>
            <a:srgbClr val="DDEAFF"/>
          </a:solidFill>
        </p:spPr>
        <p:txBody>
          <a:bodyPr lIns="180000" tIns="180000" rIns="180000" bIns="180000">
            <a:spAutoFit/>
          </a:bodyPr>
          <a:lstStyle>
            <a:lvl1pPr>
              <a:defRPr sz="1799"/>
            </a:lvl1pPr>
            <a:lvl2pPr>
              <a:defRPr sz="1799"/>
            </a:lvl2pPr>
            <a:lvl3pPr>
              <a:defRPr sz="1799"/>
            </a:lvl3pPr>
            <a:lvl4pPr>
              <a:defRPr sz="1799"/>
            </a:lvl4pPr>
            <a:lvl5pPr>
              <a:defRPr sz="179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2" name="Text Placeholder 9">
            <a:extLst>
              <a:ext uri="{FF2B5EF4-FFF2-40B4-BE49-F238E27FC236}">
                <a16:creationId xmlns:a16="http://schemas.microsoft.com/office/drawing/2014/main" id="{4BCF71B3-D6A5-DE6B-AF21-C4DD2C4FEA57}"/>
              </a:ext>
            </a:extLst>
          </p:cNvPr>
          <p:cNvSpPr>
            <a:spLocks noGrp="1"/>
          </p:cNvSpPr>
          <p:nvPr>
            <p:ph type="body" sz="quarter" idx="40" hasCustomPrompt="1"/>
          </p:nvPr>
        </p:nvSpPr>
        <p:spPr>
          <a:xfrm>
            <a:off x="457200" y="5910151"/>
            <a:ext cx="11268000" cy="543739"/>
          </a:xfrm>
        </p:spPr>
        <p:txBody>
          <a:bodyPr anchor="b" anchorCtr="0">
            <a:spAutoFit/>
          </a:bodyPr>
          <a:lstStyle>
            <a:lvl1pPr>
              <a:spcAft>
                <a:spcPts val="150"/>
              </a:spcAft>
              <a:defRPr sz="1000" b="0" i="0">
                <a:solidFill>
                  <a:schemeClr val="tx1"/>
                </a:solidFill>
                <a:latin typeface="Arial Narrow" panose="020B0604020202020204" pitchFamily="34" charset="0"/>
                <a:cs typeface="Arial Narrow" panose="020B0604020202020204" pitchFamily="34" charset="0"/>
              </a:defRPr>
            </a:lvl1pPr>
            <a:lvl2pPr>
              <a:spcAft>
                <a:spcPts val="150"/>
              </a:spcAft>
              <a:defRPr sz="1000"/>
            </a:lvl2pPr>
            <a:lvl3pPr marL="0" indent="0">
              <a:spcAft>
                <a:spcPts val="150"/>
              </a:spcAft>
              <a:buNone/>
              <a:defRPr sz="1200" i="1"/>
            </a:lvl3pPr>
            <a:lvl4pPr>
              <a:defRPr sz="1200"/>
            </a:lvl4pPr>
          </a:lstStyle>
          <a:p>
            <a:pPr lvl="0"/>
            <a:r>
              <a:rPr lang="en-US"/>
              <a:t>Caveats</a:t>
            </a:r>
          </a:p>
          <a:p>
            <a:pPr lvl="1"/>
            <a:r>
              <a:rPr lang="en-US"/>
              <a:t>Performance Disclosure</a:t>
            </a:r>
          </a:p>
          <a:p>
            <a:pPr lvl="2"/>
            <a:r>
              <a:rPr lang="en-US"/>
              <a:t>Legal Disclosure Italicized</a:t>
            </a:r>
          </a:p>
        </p:txBody>
      </p:sp>
    </p:spTree>
    <p:extLst>
      <p:ext uri="{BB962C8B-B14F-4D97-AF65-F5344CB8AC3E}">
        <p14:creationId xmlns:p14="http://schemas.microsoft.com/office/powerpoint/2010/main" val="486597787"/>
      </p:ext>
    </p:extLst>
  </p:cSld>
  <p:clrMapOvr>
    <a:masterClrMapping/>
  </p:clrMapOvr>
  <p:extLst>
    <p:ext uri="{DCECCB84-F9BA-43D5-87BE-67443E8EF086}">
      <p15:sldGuideLst xmlns:p15="http://schemas.microsoft.com/office/powerpoint/2012/main">
        <p15:guide id="4" orient="horz" pos="803">
          <p15:clr>
            <a:srgbClr val="FBAE40"/>
          </p15:clr>
        </p15:guide>
        <p15:guide id="10" orient="horz" pos="4067">
          <p15:clr>
            <a:srgbClr val="FBAE40"/>
          </p15:clr>
        </p15:guide>
        <p15:guide id="15" pos="5432">
          <p15:clr>
            <a:srgbClr val="FBAE40"/>
          </p15:clr>
        </p15:guide>
        <p15:guide id="17" pos="572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stats">
    <p:spTree>
      <p:nvGrpSpPr>
        <p:cNvPr id="1" name=""/>
        <p:cNvGrpSpPr/>
        <p:nvPr/>
      </p:nvGrpSpPr>
      <p:grpSpPr>
        <a:xfrm>
          <a:off x="0" y="0"/>
          <a:ext cx="0" cy="0"/>
          <a:chOff x="0" y="0"/>
          <a:chExt cx="0" cy="0"/>
        </a:xfrm>
      </p:grpSpPr>
      <p:pic>
        <p:nvPicPr>
          <p:cNvPr id="2" name="Picture 14">
            <a:extLst>
              <a:ext uri="{FF2B5EF4-FFF2-40B4-BE49-F238E27FC236}">
                <a16:creationId xmlns:a16="http://schemas.microsoft.com/office/drawing/2014/main" id="{EB2AF4B5-9435-06F4-BD3A-A791F37C580E}"/>
              </a:ext>
              <a:ext uri="{C183D7F6-B498-43B3-948B-1728B52AA6E4}">
                <adec:decorative xmlns:adec="http://schemas.microsoft.com/office/drawing/2017/decorative" val="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tretch/>
        </p:blipFill>
        <p:spPr>
          <a:xfrm>
            <a:off x="10144801" y="90000"/>
            <a:ext cx="1788753" cy="659070"/>
          </a:xfrm>
          <a:prstGeom prst="rect">
            <a:avLst/>
          </a:prstGeom>
        </p:spPr>
      </p:pic>
      <p:sp>
        <p:nvSpPr>
          <p:cNvPr id="11" name="Slide Number Placeholder 9">
            <a:extLst>
              <a:ext uri="{FF2B5EF4-FFF2-40B4-BE49-F238E27FC236}">
                <a16:creationId xmlns:a16="http://schemas.microsoft.com/office/drawing/2014/main" id="{CEDAB532-A987-4C08-8359-0075795A207C}"/>
              </a:ext>
              <a:ext uri="{C183D7F6-B498-43B3-948B-1728B52AA6E4}">
                <adec:decorative xmlns:adec="http://schemas.microsoft.com/office/drawing/2017/decorative" val="1"/>
              </a:ext>
            </a:extLst>
          </p:cNvPr>
          <p:cNvSpPr>
            <a:spLocks noGrp="1"/>
          </p:cNvSpPr>
          <p:nvPr>
            <p:ph type="sldNum" sz="quarter" idx="4"/>
          </p:nvPr>
        </p:nvSpPr>
        <p:spPr>
          <a:xfrm>
            <a:off x="11249794"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3" name="Title 2">
            <a:extLst>
              <a:ext uri="{FF2B5EF4-FFF2-40B4-BE49-F238E27FC236}">
                <a16:creationId xmlns:a16="http://schemas.microsoft.com/office/drawing/2014/main" id="{3208676D-4ED8-85BC-5534-D851391BAA38}"/>
              </a:ext>
            </a:extLst>
          </p:cNvPr>
          <p:cNvSpPr>
            <a:spLocks noGrp="1"/>
          </p:cNvSpPr>
          <p:nvPr>
            <p:ph type="title"/>
          </p:nvPr>
        </p:nvSpPr>
        <p:spPr/>
        <p:txBody>
          <a:bodyPr/>
          <a:lstStyle/>
          <a:p>
            <a:r>
              <a:rPr lang="en-US"/>
              <a:t>Click to edit Master title style</a:t>
            </a:r>
            <a:endParaRPr lang="en-MX"/>
          </a:p>
        </p:txBody>
      </p:sp>
      <p:sp>
        <p:nvSpPr>
          <p:cNvPr id="5" name="Subtitle 2">
            <a:extLst>
              <a:ext uri="{FF2B5EF4-FFF2-40B4-BE49-F238E27FC236}">
                <a16:creationId xmlns:a16="http://schemas.microsoft.com/office/drawing/2014/main" id="{99AD4928-DE33-8855-E029-197888F720BF}"/>
              </a:ext>
            </a:extLst>
          </p:cNvPr>
          <p:cNvSpPr>
            <a:spLocks noGrp="1"/>
          </p:cNvSpPr>
          <p:nvPr>
            <p:ph type="subTitle" idx="1"/>
          </p:nvPr>
        </p:nvSpPr>
        <p:spPr>
          <a:xfrm>
            <a:off x="457200" y="657071"/>
            <a:ext cx="9399600" cy="307777"/>
          </a:xfrm>
        </p:spPr>
        <p:txBody>
          <a:bodyPr bIns="0" anchor="t">
            <a:spAutoFit/>
          </a:bodyPr>
          <a:lstStyle>
            <a:lvl1pPr marL="0" indent="0" algn="l">
              <a:spcAft>
                <a:spcPts val="800"/>
              </a:spcAft>
              <a:buNone/>
              <a:defRPr sz="1999" b="0" i="0">
                <a:solidFill>
                  <a:srgbClr val="5C5E66"/>
                </a:solidFill>
                <a:latin typeface="+mj-lt"/>
              </a:defRPr>
            </a:lvl1pPr>
            <a:lvl2pPr marL="456926" indent="0" algn="ctr">
              <a:buNone/>
              <a:defRPr sz="1998"/>
            </a:lvl2pPr>
            <a:lvl3pPr marL="913852" indent="0" algn="ctr">
              <a:buNone/>
              <a:defRPr sz="1798"/>
            </a:lvl3pPr>
            <a:lvl4pPr marL="1370778" indent="0" algn="ctr">
              <a:buNone/>
              <a:defRPr sz="1600"/>
            </a:lvl4pPr>
            <a:lvl5pPr marL="1827703" indent="0" algn="ctr">
              <a:buNone/>
              <a:defRPr sz="1600"/>
            </a:lvl5pPr>
            <a:lvl6pPr marL="2284628" indent="0" algn="ctr">
              <a:buNone/>
              <a:defRPr sz="1600"/>
            </a:lvl6pPr>
            <a:lvl7pPr marL="2741554" indent="0" algn="ctr">
              <a:buNone/>
              <a:defRPr sz="1600"/>
            </a:lvl7pPr>
            <a:lvl8pPr marL="3198480" indent="0" algn="ctr">
              <a:buNone/>
              <a:defRPr sz="1600"/>
            </a:lvl8pPr>
            <a:lvl9pPr marL="3655406" indent="0" algn="ctr">
              <a:buNone/>
              <a:defRPr sz="1600"/>
            </a:lvl9pPr>
          </a:lstStyle>
          <a:p>
            <a:r>
              <a:rPr lang="en-US"/>
              <a:t>Click to edit Master subtitle style</a:t>
            </a:r>
          </a:p>
        </p:txBody>
      </p:sp>
      <p:sp>
        <p:nvSpPr>
          <p:cNvPr id="15" name="Content Placeholder 14">
            <a:extLst>
              <a:ext uri="{FF2B5EF4-FFF2-40B4-BE49-F238E27FC236}">
                <a16:creationId xmlns:a16="http://schemas.microsoft.com/office/drawing/2014/main" id="{982B3479-284E-6BD6-39A6-C904F8DC672A}"/>
              </a:ext>
            </a:extLst>
          </p:cNvPr>
          <p:cNvSpPr>
            <a:spLocks noGrp="1"/>
          </p:cNvSpPr>
          <p:nvPr>
            <p:ph sz="quarter" idx="43"/>
          </p:nvPr>
        </p:nvSpPr>
        <p:spPr>
          <a:xfrm>
            <a:off x="457201" y="1296001"/>
            <a:ext cx="8153999" cy="1846659"/>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9" name="Text Placeholder 8">
            <a:extLst>
              <a:ext uri="{FF2B5EF4-FFF2-40B4-BE49-F238E27FC236}">
                <a16:creationId xmlns:a16="http://schemas.microsoft.com/office/drawing/2014/main" id="{791E4821-4DC2-DA73-3E79-CCAD1848AB20}"/>
              </a:ext>
            </a:extLst>
          </p:cNvPr>
          <p:cNvSpPr>
            <a:spLocks noGrp="1"/>
          </p:cNvSpPr>
          <p:nvPr>
            <p:ph type="body" sz="quarter" idx="44" hasCustomPrompt="1"/>
          </p:nvPr>
        </p:nvSpPr>
        <p:spPr>
          <a:xfrm>
            <a:off x="9082801" y="1296000"/>
            <a:ext cx="2653200" cy="2569248"/>
          </a:xfrm>
          <a:gradFill>
            <a:gsLst>
              <a:gs pos="0">
                <a:srgbClr val="002EB8"/>
              </a:gs>
              <a:gs pos="64000">
                <a:srgbClr val="1446E1"/>
              </a:gs>
              <a:gs pos="92000">
                <a:srgbClr val="008077"/>
              </a:gs>
            </a:gsLst>
            <a:lin ang="2700000" scaled="0"/>
          </a:gradFill>
        </p:spPr>
        <p:txBody>
          <a:bodyPr lIns="180000" tIns="180000" rIns="180000" bIns="180000">
            <a:spAutoFit/>
          </a:bodyPr>
          <a:lstStyle>
            <a:lvl1pPr>
              <a:spcAft>
                <a:spcPts val="1799"/>
              </a:spcAft>
              <a:defRPr sz="1799">
                <a:solidFill>
                  <a:schemeClr val="bg1"/>
                </a:solidFill>
              </a:defRPr>
            </a:lvl1pPr>
            <a:lvl2pPr>
              <a:spcAft>
                <a:spcPts val="200"/>
              </a:spcAft>
              <a:defRPr sz="3199" b="1">
                <a:solidFill>
                  <a:schemeClr val="bg1"/>
                </a:solidFill>
              </a:defRPr>
            </a:lvl2pPr>
            <a:lvl3pPr marL="0" indent="0">
              <a:spcAft>
                <a:spcPts val="1799"/>
              </a:spcAft>
              <a:buNone/>
              <a:defRPr sz="1400" b="1">
                <a:solidFill>
                  <a:schemeClr val="bg1"/>
                </a:solidFill>
              </a:defRPr>
            </a:lvl3pPr>
            <a:lvl4pPr marL="0" indent="0">
              <a:spcAft>
                <a:spcPts val="200"/>
              </a:spcAft>
              <a:buNone/>
              <a:defRPr sz="3199">
                <a:solidFill>
                  <a:schemeClr val="bg1"/>
                </a:solidFill>
              </a:defRPr>
            </a:lvl4pPr>
            <a:lvl5pPr marL="0" indent="0">
              <a:spcAft>
                <a:spcPts val="1799"/>
              </a:spcAft>
              <a:buNone/>
              <a:defRPr sz="1400" b="0">
                <a:solidFill>
                  <a:schemeClr val="bg1"/>
                </a:solidFill>
              </a:defRPr>
            </a:lvl5pPr>
          </a:lstStyle>
          <a:p>
            <a:pPr lvl="0"/>
            <a:r>
              <a:rPr lang="en-US"/>
              <a:t>Callout subhead</a:t>
            </a:r>
          </a:p>
          <a:p>
            <a:pPr lvl="1"/>
            <a:r>
              <a:rPr lang="en-US"/>
              <a:t>Stats bold</a:t>
            </a:r>
          </a:p>
          <a:p>
            <a:pPr lvl="2"/>
            <a:r>
              <a:rPr lang="en-US"/>
              <a:t>Callout copy bold</a:t>
            </a:r>
          </a:p>
          <a:p>
            <a:pPr lvl="3"/>
            <a:r>
              <a:rPr lang="en-US"/>
              <a:t>Stats</a:t>
            </a:r>
          </a:p>
          <a:p>
            <a:pPr lvl="4"/>
            <a:r>
              <a:rPr lang="en-US"/>
              <a:t>Callout copy</a:t>
            </a:r>
            <a:endParaRPr lang="en-MX"/>
          </a:p>
        </p:txBody>
      </p:sp>
      <p:sp>
        <p:nvSpPr>
          <p:cNvPr id="12" name="Text Placeholder 9">
            <a:extLst>
              <a:ext uri="{FF2B5EF4-FFF2-40B4-BE49-F238E27FC236}">
                <a16:creationId xmlns:a16="http://schemas.microsoft.com/office/drawing/2014/main" id="{AC616F49-64AD-3D9C-A7B2-676AF3E4DED5}"/>
              </a:ext>
            </a:extLst>
          </p:cNvPr>
          <p:cNvSpPr>
            <a:spLocks noGrp="1"/>
          </p:cNvSpPr>
          <p:nvPr>
            <p:ph type="body" sz="quarter" idx="40" hasCustomPrompt="1"/>
          </p:nvPr>
        </p:nvSpPr>
        <p:spPr>
          <a:xfrm>
            <a:off x="457200" y="5910151"/>
            <a:ext cx="11268000" cy="543739"/>
          </a:xfrm>
        </p:spPr>
        <p:txBody>
          <a:bodyPr anchor="b" anchorCtr="0">
            <a:spAutoFit/>
          </a:bodyPr>
          <a:lstStyle>
            <a:lvl1pPr>
              <a:spcAft>
                <a:spcPts val="150"/>
              </a:spcAft>
              <a:defRPr sz="1000" b="0" i="0">
                <a:solidFill>
                  <a:schemeClr val="tx1"/>
                </a:solidFill>
                <a:latin typeface="Arial Narrow" panose="020B0604020202020204" pitchFamily="34" charset="0"/>
                <a:cs typeface="Arial Narrow" panose="020B0604020202020204" pitchFamily="34" charset="0"/>
              </a:defRPr>
            </a:lvl1pPr>
            <a:lvl2pPr>
              <a:spcAft>
                <a:spcPts val="150"/>
              </a:spcAft>
              <a:defRPr sz="1000"/>
            </a:lvl2pPr>
            <a:lvl3pPr marL="0" indent="0">
              <a:spcAft>
                <a:spcPts val="150"/>
              </a:spcAft>
              <a:buNone/>
              <a:defRPr sz="1200" i="1"/>
            </a:lvl3pPr>
            <a:lvl4pPr>
              <a:defRPr sz="1200"/>
            </a:lvl4pPr>
          </a:lstStyle>
          <a:p>
            <a:pPr lvl="0"/>
            <a:r>
              <a:rPr lang="en-US"/>
              <a:t>Caveats</a:t>
            </a:r>
          </a:p>
          <a:p>
            <a:pPr lvl="1"/>
            <a:r>
              <a:rPr lang="en-US"/>
              <a:t>Performance Disclosure</a:t>
            </a:r>
          </a:p>
          <a:p>
            <a:pPr lvl="2"/>
            <a:r>
              <a:rPr lang="en-US"/>
              <a:t>Legal Disclosure Italicized</a:t>
            </a:r>
          </a:p>
        </p:txBody>
      </p:sp>
    </p:spTree>
    <p:extLst>
      <p:ext uri="{BB962C8B-B14F-4D97-AF65-F5344CB8AC3E}">
        <p14:creationId xmlns:p14="http://schemas.microsoft.com/office/powerpoint/2010/main" val="132843017"/>
      </p:ext>
    </p:extLst>
  </p:cSld>
  <p:clrMapOvr>
    <a:masterClrMapping/>
  </p:clrMapOvr>
  <p:extLst>
    <p:ext uri="{DCECCB84-F9BA-43D5-87BE-67443E8EF086}">
      <p15:sldGuideLst xmlns:p15="http://schemas.microsoft.com/office/powerpoint/2012/main">
        <p15:guide id="4" orient="horz" pos="803">
          <p15:clr>
            <a:srgbClr val="FBAE40"/>
          </p15:clr>
        </p15:guide>
        <p15:guide id="10" orient="horz" pos="4067">
          <p15:clr>
            <a:srgbClr val="FBAE40"/>
          </p15:clr>
        </p15:guide>
        <p15:guide id="15" pos="5432">
          <p15:clr>
            <a:srgbClr val="FBAE40"/>
          </p15:clr>
        </p15:guide>
        <p15:guide id="17" pos="572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quote)">
    <p:spTree>
      <p:nvGrpSpPr>
        <p:cNvPr id="1" name=""/>
        <p:cNvGrpSpPr/>
        <p:nvPr/>
      </p:nvGrpSpPr>
      <p:grpSpPr>
        <a:xfrm>
          <a:off x="0" y="0"/>
          <a:ext cx="0" cy="0"/>
          <a:chOff x="0" y="0"/>
          <a:chExt cx="0" cy="0"/>
        </a:xfrm>
      </p:grpSpPr>
      <p:pic>
        <p:nvPicPr>
          <p:cNvPr id="2" name="Picture 14">
            <a:extLst>
              <a:ext uri="{FF2B5EF4-FFF2-40B4-BE49-F238E27FC236}">
                <a16:creationId xmlns:a16="http://schemas.microsoft.com/office/drawing/2014/main" id="{2F21B423-BD76-E567-E530-0D807C58ED19}"/>
              </a:ext>
              <a:ext uri="{C183D7F6-B498-43B3-948B-1728B52AA6E4}">
                <adec:decorative xmlns:adec="http://schemas.microsoft.com/office/drawing/2017/decorative" val="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tretch/>
        </p:blipFill>
        <p:spPr>
          <a:xfrm>
            <a:off x="10144801" y="90000"/>
            <a:ext cx="1788753" cy="659070"/>
          </a:xfrm>
          <a:prstGeom prst="rect">
            <a:avLst/>
          </a:prstGeom>
        </p:spPr>
      </p:pic>
      <p:sp>
        <p:nvSpPr>
          <p:cNvPr id="11" name="Slide Number Placeholder 9">
            <a:extLst>
              <a:ext uri="{FF2B5EF4-FFF2-40B4-BE49-F238E27FC236}">
                <a16:creationId xmlns:a16="http://schemas.microsoft.com/office/drawing/2014/main" id="{CEDAB532-A987-4C08-8359-0075795A207C}"/>
              </a:ext>
              <a:ext uri="{C183D7F6-B498-43B3-948B-1728B52AA6E4}">
                <adec:decorative xmlns:adec="http://schemas.microsoft.com/office/drawing/2017/decorative" val="1"/>
              </a:ext>
            </a:extLst>
          </p:cNvPr>
          <p:cNvSpPr>
            <a:spLocks noGrp="1"/>
          </p:cNvSpPr>
          <p:nvPr>
            <p:ph type="sldNum" sz="quarter" idx="4"/>
          </p:nvPr>
        </p:nvSpPr>
        <p:spPr>
          <a:xfrm>
            <a:off x="11249794"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3" name="Title 2">
            <a:extLst>
              <a:ext uri="{FF2B5EF4-FFF2-40B4-BE49-F238E27FC236}">
                <a16:creationId xmlns:a16="http://schemas.microsoft.com/office/drawing/2014/main" id="{3208676D-4ED8-85BC-5534-D851391BAA38}"/>
              </a:ext>
            </a:extLst>
          </p:cNvPr>
          <p:cNvSpPr>
            <a:spLocks noGrp="1"/>
          </p:cNvSpPr>
          <p:nvPr>
            <p:ph type="title"/>
          </p:nvPr>
        </p:nvSpPr>
        <p:spPr/>
        <p:txBody>
          <a:bodyPr/>
          <a:lstStyle/>
          <a:p>
            <a:r>
              <a:rPr lang="en-US"/>
              <a:t>Click to edit Master title style</a:t>
            </a:r>
            <a:endParaRPr lang="en-MX"/>
          </a:p>
        </p:txBody>
      </p:sp>
      <p:sp>
        <p:nvSpPr>
          <p:cNvPr id="5" name="Subtitle 2">
            <a:extLst>
              <a:ext uri="{FF2B5EF4-FFF2-40B4-BE49-F238E27FC236}">
                <a16:creationId xmlns:a16="http://schemas.microsoft.com/office/drawing/2014/main" id="{7CDDDB9A-736B-91EB-B13A-3E80BA078AA6}"/>
              </a:ext>
            </a:extLst>
          </p:cNvPr>
          <p:cNvSpPr>
            <a:spLocks noGrp="1"/>
          </p:cNvSpPr>
          <p:nvPr>
            <p:ph type="subTitle" idx="1"/>
          </p:nvPr>
        </p:nvSpPr>
        <p:spPr>
          <a:xfrm>
            <a:off x="457200" y="657071"/>
            <a:ext cx="9399600" cy="307777"/>
          </a:xfrm>
        </p:spPr>
        <p:txBody>
          <a:bodyPr bIns="0" anchor="t">
            <a:spAutoFit/>
          </a:bodyPr>
          <a:lstStyle>
            <a:lvl1pPr marL="0" indent="0" algn="l">
              <a:spcAft>
                <a:spcPts val="800"/>
              </a:spcAft>
              <a:buNone/>
              <a:defRPr sz="1999" b="0" i="0">
                <a:solidFill>
                  <a:srgbClr val="5C5E66"/>
                </a:solidFill>
                <a:latin typeface="+mj-lt"/>
              </a:defRPr>
            </a:lvl1pPr>
            <a:lvl2pPr marL="456926" indent="0" algn="ctr">
              <a:buNone/>
              <a:defRPr sz="1998"/>
            </a:lvl2pPr>
            <a:lvl3pPr marL="913852" indent="0" algn="ctr">
              <a:buNone/>
              <a:defRPr sz="1798"/>
            </a:lvl3pPr>
            <a:lvl4pPr marL="1370778" indent="0" algn="ctr">
              <a:buNone/>
              <a:defRPr sz="1600"/>
            </a:lvl4pPr>
            <a:lvl5pPr marL="1827703" indent="0" algn="ctr">
              <a:buNone/>
              <a:defRPr sz="1600"/>
            </a:lvl5pPr>
            <a:lvl6pPr marL="2284628" indent="0" algn="ctr">
              <a:buNone/>
              <a:defRPr sz="1600"/>
            </a:lvl6pPr>
            <a:lvl7pPr marL="2741554" indent="0" algn="ctr">
              <a:buNone/>
              <a:defRPr sz="1600"/>
            </a:lvl7pPr>
            <a:lvl8pPr marL="3198480" indent="0" algn="ctr">
              <a:buNone/>
              <a:defRPr sz="1600"/>
            </a:lvl8pPr>
            <a:lvl9pPr marL="3655406" indent="0" algn="ctr">
              <a:buNone/>
              <a:defRPr sz="1600"/>
            </a:lvl9pPr>
          </a:lstStyle>
          <a:p>
            <a:r>
              <a:rPr lang="en-US"/>
              <a:t>Click to edit Master subtitle style</a:t>
            </a:r>
          </a:p>
        </p:txBody>
      </p:sp>
      <p:sp>
        <p:nvSpPr>
          <p:cNvPr id="15" name="Content Placeholder 14">
            <a:extLst>
              <a:ext uri="{FF2B5EF4-FFF2-40B4-BE49-F238E27FC236}">
                <a16:creationId xmlns:a16="http://schemas.microsoft.com/office/drawing/2014/main" id="{982B3479-284E-6BD6-39A6-C904F8DC672A}"/>
              </a:ext>
            </a:extLst>
          </p:cNvPr>
          <p:cNvSpPr>
            <a:spLocks noGrp="1"/>
          </p:cNvSpPr>
          <p:nvPr>
            <p:ph sz="quarter" idx="43"/>
          </p:nvPr>
        </p:nvSpPr>
        <p:spPr>
          <a:xfrm>
            <a:off x="457200" y="1296002"/>
            <a:ext cx="7369200" cy="1846659"/>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14" name="TextBox 13" descr="Opening quotation mark">
            <a:extLst>
              <a:ext uri="{FF2B5EF4-FFF2-40B4-BE49-F238E27FC236}">
                <a16:creationId xmlns:a16="http://schemas.microsoft.com/office/drawing/2014/main" id="{D95B50FE-D4C6-35C4-9456-3D6B05C2DA37}"/>
              </a:ext>
              <a:ext uri="{C183D7F6-B498-43B3-948B-1728B52AA6E4}">
                <adec:decorative xmlns:adec="http://schemas.microsoft.com/office/drawing/2017/decorative" val="0"/>
              </a:ext>
            </a:extLst>
          </p:cNvPr>
          <p:cNvSpPr txBox="1"/>
          <p:nvPr userDrawn="1"/>
        </p:nvSpPr>
        <p:spPr>
          <a:xfrm>
            <a:off x="8248040" y="1561852"/>
            <a:ext cx="345702" cy="333853"/>
          </a:xfrm>
          <a:prstGeom prst="rect">
            <a:avLst/>
          </a:prstGeom>
          <a:noFill/>
        </p:spPr>
        <p:txBody>
          <a:bodyPr wrap="square" lIns="0" tIns="0" rIns="0" bIns="0" rtlCol="0">
            <a:noAutofit/>
          </a:bodyPr>
          <a:lstStyle/>
          <a:p>
            <a:pPr>
              <a:lnSpc>
                <a:spcPts val="8797"/>
              </a:lnSpc>
            </a:pPr>
            <a:r>
              <a:rPr lang="en-US" sz="8797">
                <a:solidFill>
                  <a:srgbClr val="008077"/>
                </a:solidFill>
                <a:latin typeface="+mj-lt"/>
              </a:rPr>
              <a:t>“</a:t>
            </a:r>
          </a:p>
        </p:txBody>
      </p:sp>
      <p:sp>
        <p:nvSpPr>
          <p:cNvPr id="13" name="Text Placeholder 4">
            <a:extLst>
              <a:ext uri="{FF2B5EF4-FFF2-40B4-BE49-F238E27FC236}">
                <a16:creationId xmlns:a16="http://schemas.microsoft.com/office/drawing/2014/main" id="{739DEE42-0896-3B1A-4C29-554BDB917B6C}"/>
              </a:ext>
            </a:extLst>
          </p:cNvPr>
          <p:cNvSpPr>
            <a:spLocks noGrp="1"/>
          </p:cNvSpPr>
          <p:nvPr>
            <p:ph type="body" sz="quarter" idx="46" hasCustomPrompt="1"/>
          </p:nvPr>
        </p:nvSpPr>
        <p:spPr>
          <a:xfrm>
            <a:off x="8549235" y="1688318"/>
            <a:ext cx="3182391" cy="861774"/>
          </a:xfrm>
          <a:prstGeom prst="rect">
            <a:avLst/>
          </a:prstGeom>
        </p:spPr>
        <p:txBody>
          <a:bodyPr wrap="square" lIns="72000" tIns="0" rIns="0" bIns="0">
            <a:spAutoFit/>
          </a:bodyPr>
          <a:lstStyle>
            <a:lvl1pPr marL="0" indent="0">
              <a:lnSpc>
                <a:spcPct val="100000"/>
              </a:lnSpc>
              <a:spcBef>
                <a:spcPts val="0"/>
              </a:spcBef>
              <a:spcAft>
                <a:spcPts val="1200"/>
              </a:spcAft>
              <a:buNone/>
              <a:defRPr sz="1999" b="1">
                <a:solidFill>
                  <a:srgbClr val="008077"/>
                </a:solidFill>
                <a:latin typeface="Arial" panose="020B0604020202020204" pitchFamily="34" charset="0"/>
                <a:cs typeface="Arial" panose="020B0604020202020204" pitchFamily="34" charset="0"/>
              </a:defRPr>
            </a:lvl1pPr>
            <a:lvl2pPr marL="0" indent="0">
              <a:lnSpc>
                <a:spcPct val="100000"/>
              </a:lnSpc>
              <a:spcBef>
                <a:spcPts val="0"/>
              </a:spcBef>
              <a:spcAft>
                <a:spcPts val="0"/>
              </a:spcAft>
              <a:buNone/>
              <a:defRPr sz="1400" b="1">
                <a:solidFill>
                  <a:schemeClr val="tx1"/>
                </a:solidFill>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1200">
                <a:solidFill>
                  <a:schemeClr val="tx1"/>
                </a:solidFill>
                <a:latin typeface="Arial" panose="020B0604020202020204" pitchFamily="34" charset="0"/>
                <a:cs typeface="Arial" panose="020B0604020202020204" pitchFamily="34" charset="0"/>
              </a:defRPr>
            </a:lvl3pPr>
          </a:lstStyle>
          <a:p>
            <a:pPr lvl="0"/>
            <a:r>
              <a:rPr lang="en-US"/>
              <a:t>Quote.”</a:t>
            </a:r>
          </a:p>
          <a:p>
            <a:pPr lvl="1"/>
            <a:r>
              <a:rPr lang="en-US"/>
              <a:t>Name</a:t>
            </a:r>
          </a:p>
          <a:p>
            <a:pPr lvl="2"/>
            <a:r>
              <a:rPr lang="en-US"/>
              <a:t>Job Title</a:t>
            </a:r>
          </a:p>
        </p:txBody>
      </p:sp>
      <p:sp>
        <p:nvSpPr>
          <p:cNvPr id="7" name="Text Placeholder 9">
            <a:extLst>
              <a:ext uri="{FF2B5EF4-FFF2-40B4-BE49-F238E27FC236}">
                <a16:creationId xmlns:a16="http://schemas.microsoft.com/office/drawing/2014/main" id="{9C7DC7BE-474D-20C3-2E70-3964A2D32471}"/>
              </a:ext>
            </a:extLst>
          </p:cNvPr>
          <p:cNvSpPr>
            <a:spLocks noGrp="1"/>
          </p:cNvSpPr>
          <p:nvPr>
            <p:ph type="body" sz="quarter" idx="40" hasCustomPrompt="1"/>
          </p:nvPr>
        </p:nvSpPr>
        <p:spPr>
          <a:xfrm>
            <a:off x="457200" y="5910151"/>
            <a:ext cx="11268000" cy="543739"/>
          </a:xfrm>
        </p:spPr>
        <p:txBody>
          <a:bodyPr anchor="b" anchorCtr="0">
            <a:spAutoFit/>
          </a:bodyPr>
          <a:lstStyle>
            <a:lvl1pPr>
              <a:spcAft>
                <a:spcPts val="150"/>
              </a:spcAft>
              <a:defRPr sz="1000" b="0" i="0">
                <a:solidFill>
                  <a:schemeClr val="tx1"/>
                </a:solidFill>
                <a:latin typeface="Arial Narrow" panose="020B0604020202020204" pitchFamily="34" charset="0"/>
                <a:cs typeface="Arial Narrow" panose="020B0604020202020204" pitchFamily="34" charset="0"/>
              </a:defRPr>
            </a:lvl1pPr>
            <a:lvl2pPr>
              <a:spcAft>
                <a:spcPts val="150"/>
              </a:spcAft>
              <a:defRPr sz="1000"/>
            </a:lvl2pPr>
            <a:lvl3pPr marL="0" indent="0">
              <a:spcAft>
                <a:spcPts val="150"/>
              </a:spcAft>
              <a:buNone/>
              <a:defRPr sz="1200" i="1"/>
            </a:lvl3pPr>
            <a:lvl4pPr>
              <a:defRPr sz="1200"/>
            </a:lvl4pPr>
          </a:lstStyle>
          <a:p>
            <a:pPr lvl="0"/>
            <a:r>
              <a:rPr lang="en-US"/>
              <a:t>Caveats</a:t>
            </a:r>
          </a:p>
          <a:p>
            <a:pPr lvl="1"/>
            <a:r>
              <a:rPr lang="en-US"/>
              <a:t>Performance Disclosure</a:t>
            </a:r>
          </a:p>
          <a:p>
            <a:pPr lvl="2"/>
            <a:r>
              <a:rPr lang="en-US"/>
              <a:t>Legal Disclosure Italicized</a:t>
            </a:r>
          </a:p>
        </p:txBody>
      </p:sp>
    </p:spTree>
    <p:extLst>
      <p:ext uri="{BB962C8B-B14F-4D97-AF65-F5344CB8AC3E}">
        <p14:creationId xmlns:p14="http://schemas.microsoft.com/office/powerpoint/2010/main" val="3607858754"/>
      </p:ext>
    </p:extLst>
  </p:cSld>
  <p:clrMapOvr>
    <a:masterClrMapping/>
  </p:clrMapOvr>
  <p:extLst>
    <p:ext uri="{DCECCB84-F9BA-43D5-87BE-67443E8EF086}">
      <p15:sldGuideLst xmlns:p15="http://schemas.microsoft.com/office/powerpoint/2012/main">
        <p15:guide id="4" orient="horz" pos="803">
          <p15:clr>
            <a:srgbClr val="FBAE40"/>
          </p15:clr>
        </p15:guide>
        <p15:guide id="10" orient="horz" pos="4067">
          <p15:clr>
            <a:srgbClr val="FBAE40"/>
          </p15:clr>
        </p15:guide>
        <p15:guide id="14" pos="4926">
          <p15:clr>
            <a:srgbClr val="FBAE40"/>
          </p15:clr>
        </p15:guide>
        <p15:guide id="15" pos="5216">
          <p15:clr>
            <a:srgbClr val="FBAE40"/>
          </p15:clr>
        </p15:guide>
        <p15:guide id="16" orient="horz" pos="109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co-branded (blue gradient)">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581BD1BF-9B61-49F9-F69A-E7DE0A43C4C0}"/>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0" y="0"/>
            <a:ext cx="12188826" cy="6858154"/>
          </a:xfrm>
          <a:prstGeom prst="rect">
            <a:avLst/>
          </a:prstGeom>
        </p:spPr>
      </p:pic>
      <p:pic>
        <p:nvPicPr>
          <p:cNvPr id="11" name="Picture 10" descr="Franklin Templeton logo">
            <a:extLst>
              <a:ext uri="{FF2B5EF4-FFF2-40B4-BE49-F238E27FC236}">
                <a16:creationId xmlns:a16="http://schemas.microsoft.com/office/drawing/2014/main" id="{0D284485-DD4E-DDAE-21DB-1E9A833C3CDC}"/>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185890" y="182882"/>
            <a:ext cx="2648882" cy="977047"/>
          </a:xfrm>
          <a:prstGeom prst="rect">
            <a:avLst/>
          </a:prstGeom>
          <a:noFill/>
          <a:ln w="15875">
            <a:noFill/>
            <a:round/>
          </a:ln>
        </p:spPr>
      </p:pic>
      <p:pic>
        <p:nvPicPr>
          <p:cNvPr id="2" name="Picture 1" descr="[Co-branded logo alt text placeholder]">
            <a:extLst>
              <a:ext uri="{FF2B5EF4-FFF2-40B4-BE49-F238E27FC236}">
                <a16:creationId xmlns:a16="http://schemas.microsoft.com/office/drawing/2014/main" id="{4A471FA8-41C1-EAB2-C031-840695C0D9B6}"/>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9984316" y="442876"/>
            <a:ext cx="1744134" cy="457200"/>
          </a:xfrm>
          <a:prstGeom prst="rect">
            <a:avLst/>
          </a:prstGeom>
        </p:spPr>
      </p:pic>
      <p:sp>
        <p:nvSpPr>
          <p:cNvPr id="13" name="Title 3">
            <a:extLst>
              <a:ext uri="{FF2B5EF4-FFF2-40B4-BE49-F238E27FC236}">
                <a16:creationId xmlns:a16="http://schemas.microsoft.com/office/drawing/2014/main" id="{B37A6C84-3EE3-999D-5680-28F764BDDA8A}"/>
              </a:ext>
            </a:extLst>
          </p:cNvPr>
          <p:cNvSpPr>
            <a:spLocks noGrp="1"/>
          </p:cNvSpPr>
          <p:nvPr>
            <p:ph type="title" hasCustomPrompt="1"/>
          </p:nvPr>
        </p:nvSpPr>
        <p:spPr>
          <a:xfrm>
            <a:off x="457200" y="2029970"/>
            <a:ext cx="9752400" cy="1288865"/>
          </a:xfrm>
        </p:spPr>
        <p:txBody>
          <a:bodyPr bIns="108000"/>
          <a:lstStyle>
            <a:lvl1pPr>
              <a:lnSpc>
                <a:spcPts val="4599"/>
              </a:lnSpc>
              <a:defRPr sz="4199" b="1" i="0">
                <a:solidFill>
                  <a:schemeClr val="bg1"/>
                </a:solidFill>
                <a:latin typeface="Century Gothic" panose="020B0502020202020204" pitchFamily="34" charset="0"/>
              </a:defRPr>
            </a:lvl1pPr>
          </a:lstStyle>
          <a:p>
            <a:r>
              <a:rPr lang="en-US"/>
              <a:t>Click to edit </a:t>
            </a:r>
            <a:br>
              <a:rPr lang="en-US"/>
            </a:br>
            <a:r>
              <a:rPr lang="en-US"/>
              <a:t>Master title style</a:t>
            </a:r>
            <a:endParaRPr lang="en-MX"/>
          </a:p>
        </p:txBody>
      </p:sp>
      <p:sp>
        <p:nvSpPr>
          <p:cNvPr id="3" name="Subtitle 2">
            <a:extLst>
              <a:ext uri="{FF2B5EF4-FFF2-40B4-BE49-F238E27FC236}">
                <a16:creationId xmlns:a16="http://schemas.microsoft.com/office/drawing/2014/main" id="{2C02B034-9787-4B68-273F-0F4A1E88D9E4}"/>
              </a:ext>
            </a:extLst>
          </p:cNvPr>
          <p:cNvSpPr>
            <a:spLocks noGrp="1"/>
          </p:cNvSpPr>
          <p:nvPr>
            <p:ph type="subTitle" idx="1"/>
          </p:nvPr>
        </p:nvSpPr>
        <p:spPr>
          <a:xfrm>
            <a:off x="457200" y="3354676"/>
            <a:ext cx="9752400" cy="865672"/>
          </a:xfrm>
        </p:spPr>
        <p:txBody>
          <a:bodyPr bIns="108000" anchor="t">
            <a:noAutofit/>
          </a:bodyPr>
          <a:lstStyle>
            <a:lvl1pPr marL="0" indent="0" algn="l">
              <a:spcAft>
                <a:spcPts val="800"/>
              </a:spcAft>
              <a:buNone/>
              <a:defRPr sz="2399" b="1" i="0">
                <a:solidFill>
                  <a:schemeClr val="bg1"/>
                </a:solidFill>
                <a:latin typeface="Century Gothic" panose="020B0502020202020204" pitchFamily="34" charset="0"/>
              </a:defRPr>
            </a:lvl1pPr>
            <a:lvl2pPr marL="0" indent="0" algn="l">
              <a:spcBef>
                <a:spcPts val="300"/>
              </a:spcBef>
              <a:spcAft>
                <a:spcPts val="0"/>
              </a:spcAft>
              <a:buNone/>
              <a:defRPr sz="1600" b="0" i="0">
                <a:solidFill>
                  <a:schemeClr val="bg1"/>
                </a:solidFill>
                <a:latin typeface="Century Gothic" panose="020B0502020202020204" pitchFamily="34" charset="0"/>
              </a:defRPr>
            </a:lvl2pPr>
            <a:lvl3pPr marL="913852" indent="0" algn="ctr">
              <a:buNone/>
              <a:defRPr sz="1798"/>
            </a:lvl3pPr>
            <a:lvl4pPr marL="1370778" indent="0" algn="ctr">
              <a:buNone/>
              <a:defRPr sz="1600"/>
            </a:lvl4pPr>
            <a:lvl5pPr marL="1827703" indent="0" algn="ctr">
              <a:buNone/>
              <a:defRPr sz="1600"/>
            </a:lvl5pPr>
            <a:lvl6pPr marL="2284628" indent="0" algn="ctr">
              <a:buNone/>
              <a:defRPr sz="1600"/>
            </a:lvl6pPr>
            <a:lvl7pPr marL="2741554" indent="0" algn="ctr">
              <a:buNone/>
              <a:defRPr sz="1600"/>
            </a:lvl7pPr>
            <a:lvl8pPr marL="3198480" indent="0" algn="ctr">
              <a:buNone/>
              <a:defRPr sz="1600"/>
            </a:lvl8pPr>
            <a:lvl9pPr marL="3655406" indent="0" algn="ctr">
              <a:buNone/>
              <a:defRPr sz="1600"/>
            </a:lvl9pPr>
          </a:lstStyle>
          <a:p>
            <a:r>
              <a:rPr lang="en-US"/>
              <a:t>Click to edit Master subtitle style</a:t>
            </a:r>
          </a:p>
          <a:p>
            <a:pPr lvl="1"/>
            <a:r>
              <a:rPr lang="en-US"/>
              <a:t>Month DD, YYYY</a:t>
            </a:r>
          </a:p>
        </p:txBody>
      </p:sp>
      <p:sp>
        <p:nvSpPr>
          <p:cNvPr id="5" name="Text Placeholder 23">
            <a:extLst>
              <a:ext uri="{FF2B5EF4-FFF2-40B4-BE49-F238E27FC236}">
                <a16:creationId xmlns:a16="http://schemas.microsoft.com/office/drawing/2014/main" id="{7CD6AE1B-6A1D-0672-8F07-9149A09EB714}"/>
              </a:ext>
            </a:extLst>
          </p:cNvPr>
          <p:cNvSpPr>
            <a:spLocks noGrp="1"/>
          </p:cNvSpPr>
          <p:nvPr>
            <p:ph type="body" sz="quarter" idx="37" hasCustomPrompt="1"/>
          </p:nvPr>
        </p:nvSpPr>
        <p:spPr>
          <a:xfrm>
            <a:off x="455613" y="4604400"/>
            <a:ext cx="1123200" cy="553998"/>
          </a:xfrm>
        </p:spPr>
        <p:txBody>
          <a:bodyPr>
            <a:spAutoFit/>
          </a:bodyPr>
          <a:lstStyle>
            <a:lvl1pPr>
              <a:spcAft>
                <a:spcPts val="0"/>
              </a:spcAft>
              <a:defRPr sz="1200" b="0" i="0">
                <a:solidFill>
                  <a:schemeClr val="bg1"/>
                </a:solidFill>
                <a:latin typeface="Century Gothic" panose="020B0502020202020204" pitchFamily="34" charset="0"/>
              </a:defRPr>
            </a:lvl1pPr>
            <a:lvl2pPr>
              <a:defRPr sz="1200" b="0" i="0">
                <a:solidFill>
                  <a:schemeClr val="bg1"/>
                </a:solidFill>
                <a:latin typeface="Century Gothic" panose="020B0502020202020204" pitchFamily="34" charset="0"/>
              </a:defRPr>
            </a:lvl2pPr>
            <a:lvl3pPr>
              <a:defRPr sz="1200" b="0" i="0">
                <a:solidFill>
                  <a:schemeClr val="bg1"/>
                </a:solidFill>
                <a:latin typeface="Century Gothic" panose="020B0502020202020204" pitchFamily="34" charset="0"/>
              </a:defRPr>
            </a:lvl3pPr>
            <a:lvl4pPr>
              <a:defRPr sz="1200" b="0" i="0">
                <a:solidFill>
                  <a:schemeClr val="bg1"/>
                </a:solidFill>
                <a:latin typeface="Century Gothic" panose="020B0502020202020204" pitchFamily="34" charset="0"/>
              </a:defRPr>
            </a:lvl4pPr>
            <a:lvl5pPr>
              <a:defRPr sz="1200" b="0" i="0">
                <a:solidFill>
                  <a:schemeClr val="bg1"/>
                </a:solidFill>
                <a:latin typeface="Century Gothic" panose="020B0502020202020204" pitchFamily="34" charset="0"/>
              </a:defRPr>
            </a:lvl5pPr>
          </a:lstStyle>
          <a:p>
            <a:pPr lvl="0"/>
            <a:r>
              <a:rPr lang="en-US"/>
              <a:t>Presented by:</a:t>
            </a:r>
            <a:br>
              <a:rPr lang="en-US"/>
            </a:br>
            <a:r>
              <a:rPr lang="en-US"/>
              <a:t>(Delete if not applicable)</a:t>
            </a:r>
            <a:endParaRPr lang="en-MX"/>
          </a:p>
        </p:txBody>
      </p:sp>
      <p:sp>
        <p:nvSpPr>
          <p:cNvPr id="6" name="Text Placeholder 8">
            <a:extLst>
              <a:ext uri="{FF2B5EF4-FFF2-40B4-BE49-F238E27FC236}">
                <a16:creationId xmlns:a16="http://schemas.microsoft.com/office/drawing/2014/main" id="{086311DD-F6C6-F4F0-1D2B-DF77DDC26384}"/>
              </a:ext>
            </a:extLst>
          </p:cNvPr>
          <p:cNvSpPr>
            <a:spLocks noGrp="1"/>
          </p:cNvSpPr>
          <p:nvPr>
            <p:ph type="body" sz="quarter" idx="41" hasCustomPrompt="1"/>
          </p:nvPr>
        </p:nvSpPr>
        <p:spPr>
          <a:xfrm>
            <a:off x="1720209" y="4604402"/>
            <a:ext cx="2519363" cy="817563"/>
          </a:xfrm>
        </p:spPr>
        <p:txBody>
          <a:bodyPr>
            <a:spAutoFit/>
          </a:bodyPr>
          <a:lstStyle>
            <a:lvl1pPr>
              <a:spcAft>
                <a:spcPts val="0"/>
              </a:spcAft>
              <a:defRPr sz="1200" b="1" i="0">
                <a:solidFill>
                  <a:schemeClr val="bg1"/>
                </a:solidFill>
                <a:latin typeface="Century Gothic" panose="020B0502020202020204" pitchFamily="34" charset="0"/>
              </a:defRPr>
            </a:lvl1pPr>
            <a:lvl2pPr>
              <a:spcAft>
                <a:spcPts val="0"/>
              </a:spcAft>
              <a:defRPr sz="1000" b="0" i="0">
                <a:solidFill>
                  <a:schemeClr val="bg1"/>
                </a:solidFill>
                <a:latin typeface="Century Gothic" panose="020B0502020202020204" pitchFamily="34" charset="0"/>
              </a:defRPr>
            </a:lvl2pPr>
            <a:lvl3pPr marL="0" indent="0">
              <a:spcBef>
                <a:spcPts val="0"/>
              </a:spcBef>
              <a:spcAft>
                <a:spcPts val="0"/>
              </a:spcAft>
              <a:buNone/>
              <a:defRPr sz="1000" b="0" i="0">
                <a:solidFill>
                  <a:schemeClr val="bg1"/>
                </a:solidFill>
                <a:latin typeface="Century Gothic" panose="020B0502020202020204" pitchFamily="34" charset="0"/>
              </a:defRPr>
            </a:lvl3pPr>
            <a:lvl4pPr marL="0" indent="0">
              <a:spcAft>
                <a:spcPts val="0"/>
              </a:spcAft>
              <a:buNone/>
              <a:defRPr sz="1000" b="0" i="0">
                <a:solidFill>
                  <a:schemeClr val="bg1"/>
                </a:solidFill>
                <a:latin typeface="Century Gothic" panose="020B0502020202020204" pitchFamily="34" charset="0"/>
              </a:defRPr>
            </a:lvl4pPr>
            <a:lvl5pPr marL="0" indent="0">
              <a:spcAft>
                <a:spcPts val="0"/>
              </a:spcAft>
              <a:buNone/>
              <a:defRPr sz="1000" b="0" i="0">
                <a:solidFill>
                  <a:schemeClr val="bg1"/>
                </a:solidFill>
                <a:latin typeface="Century Gothic" panose="020B0502020202020204" pitchFamily="34" charset="0"/>
              </a:defRPr>
            </a:lvl5pPr>
          </a:lstStyle>
          <a:p>
            <a:pPr lvl="0"/>
            <a:r>
              <a:rPr lang="en-US"/>
              <a:t>Name (Delete if not applicable)</a:t>
            </a:r>
          </a:p>
          <a:p>
            <a:pPr lvl="1"/>
            <a:r>
              <a:rPr lang="en-US"/>
              <a:t>Second level</a:t>
            </a:r>
          </a:p>
          <a:p>
            <a:pPr lvl="2"/>
            <a:r>
              <a:rPr lang="en-US"/>
              <a:t>Third level</a:t>
            </a:r>
          </a:p>
          <a:p>
            <a:pPr lvl="3"/>
            <a:r>
              <a:rPr lang="en-US"/>
              <a:t>Fourth level</a:t>
            </a:r>
          </a:p>
          <a:p>
            <a:pPr lvl="4"/>
            <a:r>
              <a:rPr lang="en-US"/>
              <a:t>Fifth level</a:t>
            </a:r>
            <a:endParaRPr lang="en-MX"/>
          </a:p>
        </p:txBody>
      </p:sp>
      <p:sp>
        <p:nvSpPr>
          <p:cNvPr id="7" name="Text Placeholder 8">
            <a:extLst>
              <a:ext uri="{FF2B5EF4-FFF2-40B4-BE49-F238E27FC236}">
                <a16:creationId xmlns:a16="http://schemas.microsoft.com/office/drawing/2014/main" id="{7BC0559F-4D1E-CAF7-0904-64119310DBD4}"/>
              </a:ext>
            </a:extLst>
          </p:cNvPr>
          <p:cNvSpPr>
            <a:spLocks noGrp="1"/>
          </p:cNvSpPr>
          <p:nvPr>
            <p:ph type="body" sz="quarter" idx="42" hasCustomPrompt="1"/>
          </p:nvPr>
        </p:nvSpPr>
        <p:spPr>
          <a:xfrm>
            <a:off x="4496401" y="4604402"/>
            <a:ext cx="2519363" cy="817563"/>
          </a:xfrm>
        </p:spPr>
        <p:txBody>
          <a:bodyPr>
            <a:spAutoFit/>
          </a:bodyPr>
          <a:lstStyle>
            <a:lvl1pPr>
              <a:spcAft>
                <a:spcPts val="0"/>
              </a:spcAft>
              <a:defRPr sz="1200" b="1" i="0">
                <a:solidFill>
                  <a:schemeClr val="bg1"/>
                </a:solidFill>
                <a:latin typeface="Century Gothic" panose="020B0502020202020204" pitchFamily="34" charset="0"/>
              </a:defRPr>
            </a:lvl1pPr>
            <a:lvl2pPr>
              <a:spcAft>
                <a:spcPts val="0"/>
              </a:spcAft>
              <a:defRPr sz="1000" b="0" i="0">
                <a:solidFill>
                  <a:schemeClr val="bg1"/>
                </a:solidFill>
                <a:latin typeface="Century Gothic" panose="020B0502020202020204" pitchFamily="34" charset="0"/>
              </a:defRPr>
            </a:lvl2pPr>
            <a:lvl3pPr marL="0" indent="0">
              <a:spcBef>
                <a:spcPts val="0"/>
              </a:spcBef>
              <a:spcAft>
                <a:spcPts val="0"/>
              </a:spcAft>
              <a:buNone/>
              <a:defRPr sz="1000" b="0" i="0">
                <a:solidFill>
                  <a:schemeClr val="bg1"/>
                </a:solidFill>
                <a:latin typeface="Century Gothic" panose="020B0502020202020204" pitchFamily="34" charset="0"/>
              </a:defRPr>
            </a:lvl3pPr>
            <a:lvl4pPr marL="0" indent="0">
              <a:spcAft>
                <a:spcPts val="0"/>
              </a:spcAft>
              <a:buNone/>
              <a:defRPr sz="1000" b="0" i="0">
                <a:solidFill>
                  <a:schemeClr val="bg1"/>
                </a:solidFill>
                <a:latin typeface="Century Gothic" panose="020B0502020202020204" pitchFamily="34" charset="0"/>
              </a:defRPr>
            </a:lvl4pPr>
            <a:lvl5pPr marL="0" indent="0">
              <a:spcAft>
                <a:spcPts val="0"/>
              </a:spcAft>
              <a:buNone/>
              <a:defRPr sz="1000" b="0" i="0">
                <a:solidFill>
                  <a:schemeClr val="bg1"/>
                </a:solidFill>
                <a:latin typeface="Century Gothic" panose="020B0502020202020204" pitchFamily="34" charset="0"/>
              </a:defRPr>
            </a:lvl5pPr>
          </a:lstStyle>
          <a:p>
            <a:pPr lvl="0"/>
            <a:r>
              <a:rPr lang="en-US"/>
              <a:t>Name (Delete if not applicable)</a:t>
            </a:r>
          </a:p>
          <a:p>
            <a:pPr lvl="1"/>
            <a:r>
              <a:rPr lang="en-US"/>
              <a:t>Second level</a:t>
            </a:r>
          </a:p>
          <a:p>
            <a:pPr lvl="2"/>
            <a:r>
              <a:rPr lang="en-US"/>
              <a:t>Third level</a:t>
            </a:r>
          </a:p>
          <a:p>
            <a:pPr lvl="3"/>
            <a:r>
              <a:rPr lang="en-US"/>
              <a:t>Fourth level</a:t>
            </a:r>
          </a:p>
          <a:p>
            <a:pPr lvl="4"/>
            <a:r>
              <a:rPr lang="en-US"/>
              <a:t>Fifth level</a:t>
            </a:r>
            <a:endParaRPr lang="en-MX"/>
          </a:p>
        </p:txBody>
      </p:sp>
      <p:sp>
        <p:nvSpPr>
          <p:cNvPr id="9" name="Text Placeholder 8">
            <a:extLst>
              <a:ext uri="{FF2B5EF4-FFF2-40B4-BE49-F238E27FC236}">
                <a16:creationId xmlns:a16="http://schemas.microsoft.com/office/drawing/2014/main" id="{2ECCEAA6-FD31-F49E-7DE3-FABB27102B56}"/>
              </a:ext>
            </a:extLst>
          </p:cNvPr>
          <p:cNvSpPr>
            <a:spLocks noGrp="1"/>
          </p:cNvSpPr>
          <p:nvPr>
            <p:ph type="body" sz="quarter" idx="43" hasCustomPrompt="1"/>
          </p:nvPr>
        </p:nvSpPr>
        <p:spPr>
          <a:xfrm>
            <a:off x="7290001" y="4604402"/>
            <a:ext cx="2519363" cy="817563"/>
          </a:xfrm>
        </p:spPr>
        <p:txBody>
          <a:bodyPr>
            <a:spAutoFit/>
          </a:bodyPr>
          <a:lstStyle>
            <a:lvl1pPr>
              <a:spcAft>
                <a:spcPts val="0"/>
              </a:spcAft>
              <a:defRPr sz="1200" b="1" i="0">
                <a:solidFill>
                  <a:schemeClr val="bg1"/>
                </a:solidFill>
                <a:latin typeface="Century Gothic" panose="020B0502020202020204" pitchFamily="34" charset="0"/>
              </a:defRPr>
            </a:lvl1pPr>
            <a:lvl2pPr>
              <a:spcAft>
                <a:spcPts val="0"/>
              </a:spcAft>
              <a:defRPr sz="1000" b="0" i="0">
                <a:solidFill>
                  <a:schemeClr val="bg1"/>
                </a:solidFill>
                <a:latin typeface="Century Gothic" panose="020B0502020202020204" pitchFamily="34" charset="0"/>
              </a:defRPr>
            </a:lvl2pPr>
            <a:lvl3pPr marL="0" indent="0">
              <a:spcBef>
                <a:spcPts val="0"/>
              </a:spcBef>
              <a:spcAft>
                <a:spcPts val="0"/>
              </a:spcAft>
              <a:buNone/>
              <a:defRPr sz="1000" b="0" i="0">
                <a:solidFill>
                  <a:schemeClr val="bg1"/>
                </a:solidFill>
                <a:latin typeface="Century Gothic" panose="020B0502020202020204" pitchFamily="34" charset="0"/>
              </a:defRPr>
            </a:lvl3pPr>
            <a:lvl4pPr marL="0" indent="0">
              <a:spcAft>
                <a:spcPts val="0"/>
              </a:spcAft>
              <a:buNone/>
              <a:defRPr sz="1000" b="0" i="0">
                <a:solidFill>
                  <a:schemeClr val="bg1"/>
                </a:solidFill>
                <a:latin typeface="Century Gothic" panose="020B0502020202020204" pitchFamily="34" charset="0"/>
              </a:defRPr>
            </a:lvl4pPr>
            <a:lvl5pPr marL="0" indent="0">
              <a:spcAft>
                <a:spcPts val="0"/>
              </a:spcAft>
              <a:buNone/>
              <a:defRPr sz="1000" b="0" i="0">
                <a:solidFill>
                  <a:schemeClr val="bg1"/>
                </a:solidFill>
                <a:latin typeface="Century Gothic" panose="020B0502020202020204" pitchFamily="34" charset="0"/>
              </a:defRPr>
            </a:lvl5pPr>
          </a:lstStyle>
          <a:p>
            <a:pPr lvl="0"/>
            <a:r>
              <a:rPr lang="en-US"/>
              <a:t>Name (Delete if not applicable)</a:t>
            </a:r>
          </a:p>
          <a:p>
            <a:pPr lvl="1"/>
            <a:r>
              <a:rPr lang="en-US"/>
              <a:t>Second level</a:t>
            </a:r>
          </a:p>
          <a:p>
            <a:pPr lvl="2"/>
            <a:r>
              <a:rPr lang="en-US"/>
              <a:t>Third level</a:t>
            </a:r>
          </a:p>
          <a:p>
            <a:pPr lvl="3"/>
            <a:r>
              <a:rPr lang="en-US"/>
              <a:t>Fourth level</a:t>
            </a:r>
          </a:p>
          <a:p>
            <a:pPr lvl="4"/>
            <a:r>
              <a:rPr lang="en-US"/>
              <a:t>Fifth level</a:t>
            </a:r>
            <a:endParaRPr lang="en-MX"/>
          </a:p>
        </p:txBody>
      </p:sp>
      <p:sp>
        <p:nvSpPr>
          <p:cNvPr id="30" name="Text Placeholder 3">
            <a:extLst>
              <a:ext uri="{FF2B5EF4-FFF2-40B4-BE49-F238E27FC236}">
                <a16:creationId xmlns:a16="http://schemas.microsoft.com/office/drawing/2014/main" id="{257DAEB7-A1E7-F6F8-ABD2-BDC3AA69406D}"/>
              </a:ext>
            </a:extLst>
          </p:cNvPr>
          <p:cNvSpPr>
            <a:spLocks noGrp="1"/>
          </p:cNvSpPr>
          <p:nvPr>
            <p:ph type="body" sz="quarter" idx="26" hasCustomPrompt="1"/>
          </p:nvPr>
        </p:nvSpPr>
        <p:spPr>
          <a:xfrm>
            <a:off x="457201" y="6300000"/>
            <a:ext cx="11274425" cy="153888"/>
          </a:xfrm>
          <a:prstGeom prst="rect">
            <a:avLst/>
          </a:prstGeom>
        </p:spPr>
        <p:txBody>
          <a:bodyPr wrap="square" lIns="0" tIns="0" rIns="0" bIns="0" anchor="b" anchorCtr="0">
            <a:spAutoFit/>
          </a:bodyPr>
          <a:lstStyle>
            <a:lvl1pPr marL="0" indent="0">
              <a:lnSpc>
                <a:spcPct val="100000"/>
              </a:lnSpc>
              <a:spcBef>
                <a:spcPts val="0"/>
              </a:spcBef>
              <a:spcAft>
                <a:spcPts val="200"/>
              </a:spcAft>
              <a:buNone/>
              <a:defRPr sz="1000" b="0" i="0">
                <a:solidFill>
                  <a:schemeClr val="bg1"/>
                </a:solidFill>
                <a:latin typeface="Arial Narrow" panose="020B0606020202030204" pitchFamily="34" charset="0"/>
                <a:cs typeface="Arial" panose="020B0604020202020204" pitchFamily="34" charset="0"/>
              </a:defRPr>
            </a:lvl1pPr>
            <a:lvl2pPr marL="0" indent="0">
              <a:lnSpc>
                <a:spcPts val="1466"/>
              </a:lnSpc>
              <a:spcBef>
                <a:spcPts val="0"/>
              </a:spcBef>
              <a:spcAft>
                <a:spcPts val="200"/>
              </a:spcAft>
              <a:buNone/>
              <a:defRPr sz="1333">
                <a:latin typeface="Arial" panose="020B0604020202020204" pitchFamily="34" charset="0"/>
                <a:cs typeface="Arial" panose="020B0604020202020204" pitchFamily="34" charset="0"/>
              </a:defRPr>
            </a:lvl2pPr>
            <a:lvl3pPr marL="0" indent="0">
              <a:lnSpc>
                <a:spcPts val="1466"/>
              </a:lnSpc>
              <a:spcBef>
                <a:spcPts val="0"/>
              </a:spcBef>
              <a:spcAft>
                <a:spcPts val="200"/>
              </a:spcAft>
              <a:buNone/>
              <a:defRPr sz="1600" i="1" baseline="0">
                <a:latin typeface="Arial" panose="020B0604020202020204" pitchFamily="34" charset="0"/>
                <a:cs typeface="Arial" panose="020B0604020202020204" pitchFamily="34" charset="0"/>
              </a:defRPr>
            </a:lvl3pPr>
            <a:lvl4pPr marL="0" indent="0">
              <a:lnSpc>
                <a:spcPts val="1732"/>
              </a:lnSpc>
              <a:spcBef>
                <a:spcPts val="0"/>
              </a:spcBef>
              <a:spcAft>
                <a:spcPts val="400"/>
              </a:spcAft>
              <a:buNone/>
              <a:defRPr sz="1333">
                <a:latin typeface="Arial Narrow" panose="020B0606020202030204" pitchFamily="34" charset="0"/>
              </a:defRPr>
            </a:lvl4pPr>
            <a:lvl5pPr marL="0" indent="0">
              <a:lnSpc>
                <a:spcPts val="1732"/>
              </a:lnSpc>
              <a:spcBef>
                <a:spcPts val="0"/>
              </a:spcBef>
              <a:spcAft>
                <a:spcPts val="400"/>
              </a:spcAft>
              <a:buNone/>
              <a:defRPr sz="1333">
                <a:latin typeface="Arial Narrow" panose="020B0606020202030204" pitchFamily="34" charset="0"/>
              </a:defRPr>
            </a:lvl5pPr>
          </a:lstStyle>
          <a:p>
            <a:pPr lvl="0"/>
            <a:r>
              <a:rPr lang="en-US"/>
              <a:t>Caveats</a:t>
            </a:r>
          </a:p>
        </p:txBody>
      </p:sp>
    </p:spTree>
    <p:extLst>
      <p:ext uri="{BB962C8B-B14F-4D97-AF65-F5344CB8AC3E}">
        <p14:creationId xmlns:p14="http://schemas.microsoft.com/office/powerpoint/2010/main" val="2985906652"/>
      </p:ext>
    </p:extLst>
  </p:cSld>
  <p:clrMapOvr>
    <a:masterClrMapping/>
  </p:clrMapOvr>
  <p:extLst>
    <p:ext uri="{DCECCB84-F9BA-43D5-87BE-67443E8EF086}">
      <p15:sldGuideLst xmlns:p15="http://schemas.microsoft.com/office/powerpoint/2012/main">
        <p15:guide id="5" orient="horz" pos="1275">
          <p15:clr>
            <a:srgbClr val="FBAE40"/>
          </p15:clr>
        </p15:guide>
        <p15:guide id="7" orient="horz" pos="293">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2-column (with image)">
    <p:spTree>
      <p:nvGrpSpPr>
        <p:cNvPr id="1" name=""/>
        <p:cNvGrpSpPr/>
        <p:nvPr/>
      </p:nvGrpSpPr>
      <p:grpSpPr>
        <a:xfrm>
          <a:off x="0" y="0"/>
          <a:ext cx="0" cy="0"/>
          <a:chOff x="0" y="0"/>
          <a:chExt cx="0" cy="0"/>
        </a:xfrm>
      </p:grpSpPr>
      <p:pic>
        <p:nvPicPr>
          <p:cNvPr id="7" name="Picture 14">
            <a:extLst>
              <a:ext uri="{FF2B5EF4-FFF2-40B4-BE49-F238E27FC236}">
                <a16:creationId xmlns:a16="http://schemas.microsoft.com/office/drawing/2014/main" id="{A8536197-198E-4DF4-0A8E-4D6668E0A002}"/>
              </a:ext>
              <a:ext uri="{C183D7F6-B498-43B3-948B-1728B52AA6E4}">
                <adec:decorative xmlns:adec="http://schemas.microsoft.com/office/drawing/2017/decorative" val="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tretch/>
        </p:blipFill>
        <p:spPr>
          <a:xfrm>
            <a:off x="10144801" y="90000"/>
            <a:ext cx="1788753" cy="659070"/>
          </a:xfrm>
          <a:prstGeom prst="rect">
            <a:avLst/>
          </a:prstGeom>
        </p:spPr>
      </p:pic>
      <p:sp>
        <p:nvSpPr>
          <p:cNvPr id="3" name="Title 2">
            <a:extLst>
              <a:ext uri="{FF2B5EF4-FFF2-40B4-BE49-F238E27FC236}">
                <a16:creationId xmlns:a16="http://schemas.microsoft.com/office/drawing/2014/main" id="{3208676D-4ED8-85BC-5534-D851391BAA38}"/>
              </a:ext>
            </a:extLst>
          </p:cNvPr>
          <p:cNvSpPr>
            <a:spLocks noGrp="1"/>
          </p:cNvSpPr>
          <p:nvPr>
            <p:ph type="title"/>
          </p:nvPr>
        </p:nvSpPr>
        <p:spPr/>
        <p:txBody>
          <a:bodyPr/>
          <a:lstStyle/>
          <a:p>
            <a:r>
              <a:rPr lang="en-US"/>
              <a:t>Click to edit Master title style</a:t>
            </a:r>
            <a:endParaRPr lang="en-MX"/>
          </a:p>
        </p:txBody>
      </p:sp>
      <p:sp>
        <p:nvSpPr>
          <p:cNvPr id="8" name="Subtitle 2">
            <a:extLst>
              <a:ext uri="{FF2B5EF4-FFF2-40B4-BE49-F238E27FC236}">
                <a16:creationId xmlns:a16="http://schemas.microsoft.com/office/drawing/2014/main" id="{65A5DF6B-D154-2E34-B812-B3084C81DA52}"/>
              </a:ext>
            </a:extLst>
          </p:cNvPr>
          <p:cNvSpPr>
            <a:spLocks noGrp="1"/>
          </p:cNvSpPr>
          <p:nvPr>
            <p:ph type="subTitle" idx="1"/>
          </p:nvPr>
        </p:nvSpPr>
        <p:spPr>
          <a:xfrm>
            <a:off x="457200" y="657071"/>
            <a:ext cx="9399600" cy="307777"/>
          </a:xfrm>
        </p:spPr>
        <p:txBody>
          <a:bodyPr bIns="0" anchor="t">
            <a:spAutoFit/>
          </a:bodyPr>
          <a:lstStyle>
            <a:lvl1pPr marL="0" indent="0" algn="l">
              <a:spcAft>
                <a:spcPts val="800"/>
              </a:spcAft>
              <a:buNone/>
              <a:defRPr sz="1999" b="0" i="0">
                <a:solidFill>
                  <a:srgbClr val="5C5E66"/>
                </a:solidFill>
                <a:latin typeface="+mj-lt"/>
              </a:defRPr>
            </a:lvl1pPr>
            <a:lvl2pPr marL="456926" indent="0" algn="ctr">
              <a:buNone/>
              <a:defRPr sz="1998"/>
            </a:lvl2pPr>
            <a:lvl3pPr marL="913852" indent="0" algn="ctr">
              <a:buNone/>
              <a:defRPr sz="1798"/>
            </a:lvl3pPr>
            <a:lvl4pPr marL="1370778" indent="0" algn="ctr">
              <a:buNone/>
              <a:defRPr sz="1600"/>
            </a:lvl4pPr>
            <a:lvl5pPr marL="1827703" indent="0" algn="ctr">
              <a:buNone/>
              <a:defRPr sz="1600"/>
            </a:lvl5pPr>
            <a:lvl6pPr marL="2284628" indent="0" algn="ctr">
              <a:buNone/>
              <a:defRPr sz="1600"/>
            </a:lvl6pPr>
            <a:lvl7pPr marL="2741554" indent="0" algn="ctr">
              <a:buNone/>
              <a:defRPr sz="1600"/>
            </a:lvl7pPr>
            <a:lvl8pPr marL="3198480" indent="0" algn="ctr">
              <a:buNone/>
              <a:defRPr sz="1600"/>
            </a:lvl8pPr>
            <a:lvl9pPr marL="3655406" indent="0" algn="ctr">
              <a:buNone/>
              <a:defRPr sz="1600"/>
            </a:lvl9pPr>
          </a:lstStyle>
          <a:p>
            <a:r>
              <a:rPr lang="en-US"/>
              <a:t>Click to edit Master subtitle style</a:t>
            </a:r>
          </a:p>
        </p:txBody>
      </p:sp>
      <p:sp>
        <p:nvSpPr>
          <p:cNvPr id="13" name="Content Placeholder 12">
            <a:extLst>
              <a:ext uri="{FF2B5EF4-FFF2-40B4-BE49-F238E27FC236}">
                <a16:creationId xmlns:a16="http://schemas.microsoft.com/office/drawing/2014/main" id="{C4DBFC42-8400-B7F1-81F7-0AD4D3C718D8}"/>
              </a:ext>
            </a:extLst>
          </p:cNvPr>
          <p:cNvSpPr>
            <a:spLocks noGrp="1"/>
          </p:cNvSpPr>
          <p:nvPr>
            <p:ph sz="quarter" idx="42"/>
          </p:nvPr>
        </p:nvSpPr>
        <p:spPr>
          <a:xfrm>
            <a:off x="457200" y="1296002"/>
            <a:ext cx="5400000" cy="1846659"/>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2" name="Picture Placeholder 38" descr="[Alt text placeholder]">
            <a:extLst>
              <a:ext uri="{FF2B5EF4-FFF2-40B4-BE49-F238E27FC236}">
                <a16:creationId xmlns:a16="http://schemas.microsoft.com/office/drawing/2014/main" id="{D3A39AEB-BD26-3DCA-6D0F-4B4937BDF29A}"/>
              </a:ext>
            </a:extLst>
          </p:cNvPr>
          <p:cNvSpPr>
            <a:spLocks noGrp="1"/>
          </p:cNvSpPr>
          <p:nvPr>
            <p:ph type="pic" sz="quarter" idx="34" hasCustomPrompt="1"/>
          </p:nvPr>
        </p:nvSpPr>
        <p:spPr>
          <a:xfrm>
            <a:off x="6325200" y="1296000"/>
            <a:ext cx="5400000" cy="5586412"/>
          </a:xfrm>
          <a:custGeom>
            <a:avLst/>
            <a:gdLst>
              <a:gd name="connsiteX0" fmla="*/ 72327 w 5418138"/>
              <a:gd name="connsiteY0" fmla="*/ 0 h 5586412"/>
              <a:gd name="connsiteX1" fmla="*/ 5345812 w 5418138"/>
              <a:gd name="connsiteY1" fmla="*/ 0 h 5586412"/>
              <a:gd name="connsiteX2" fmla="*/ 5371523 w 5418138"/>
              <a:gd name="connsiteY2" fmla="*/ 5225 h 5586412"/>
              <a:gd name="connsiteX3" fmla="*/ 5412126 w 5418138"/>
              <a:gd name="connsiteY3" fmla="*/ 45829 h 5586412"/>
              <a:gd name="connsiteX4" fmla="*/ 5418138 w 5418138"/>
              <a:gd name="connsiteY4" fmla="*/ 75414 h 5586412"/>
              <a:gd name="connsiteX5" fmla="*/ 5418138 w 5418138"/>
              <a:gd name="connsiteY5" fmla="*/ 5586412 h 5586412"/>
              <a:gd name="connsiteX6" fmla="*/ 0 w 5418138"/>
              <a:gd name="connsiteY6" fmla="*/ 5586412 h 5586412"/>
              <a:gd name="connsiteX7" fmla="*/ 0 w 5418138"/>
              <a:gd name="connsiteY7" fmla="*/ 75419 h 5586412"/>
              <a:gd name="connsiteX8" fmla="*/ 46616 w 5418138"/>
              <a:gd name="connsiteY8" fmla="*/ 5225 h 5586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8138" h="5586412">
                <a:moveTo>
                  <a:pt x="72327" y="0"/>
                </a:moveTo>
                <a:lnTo>
                  <a:pt x="5345812" y="0"/>
                </a:lnTo>
                <a:lnTo>
                  <a:pt x="5371523" y="5225"/>
                </a:lnTo>
                <a:cubicBezTo>
                  <a:pt x="5389741" y="12965"/>
                  <a:pt x="5404386" y="27611"/>
                  <a:pt x="5412126" y="45829"/>
                </a:cubicBezTo>
                <a:lnTo>
                  <a:pt x="5418138" y="75414"/>
                </a:lnTo>
                <a:lnTo>
                  <a:pt x="5418138" y="5586412"/>
                </a:lnTo>
                <a:lnTo>
                  <a:pt x="0" y="5586412"/>
                </a:lnTo>
                <a:lnTo>
                  <a:pt x="0" y="75419"/>
                </a:lnTo>
                <a:cubicBezTo>
                  <a:pt x="0" y="43984"/>
                  <a:pt x="19290" y="16835"/>
                  <a:pt x="46616" y="5225"/>
                </a:cubicBezTo>
                <a:close/>
              </a:path>
            </a:pathLst>
          </a:custGeom>
          <a:solidFill>
            <a:schemeClr val="bg2"/>
          </a:solidFill>
        </p:spPr>
        <p:txBody>
          <a:bodyPr wrap="square" anchor="ctr" anchorCtr="0">
            <a:noAutofit/>
          </a:bodyPr>
          <a:lstStyle>
            <a:lvl1pPr marL="0" indent="0" algn="ctr">
              <a:buNone/>
              <a:defRPr sz="1600" b="0">
                <a:solidFill>
                  <a:schemeClr val="tx1"/>
                </a:solidFill>
              </a:defRPr>
            </a:lvl1pPr>
          </a:lstStyle>
          <a:p>
            <a:r>
              <a:rPr lang="en-MX"/>
              <a:t>Double click icon</a:t>
            </a:r>
            <a:br>
              <a:rPr lang="en-MX"/>
            </a:br>
            <a:r>
              <a:rPr lang="en-MX"/>
              <a:t>to insert picture</a:t>
            </a:r>
          </a:p>
        </p:txBody>
      </p:sp>
      <p:sp>
        <p:nvSpPr>
          <p:cNvPr id="5" name="Text Placeholder 9">
            <a:extLst>
              <a:ext uri="{FF2B5EF4-FFF2-40B4-BE49-F238E27FC236}">
                <a16:creationId xmlns:a16="http://schemas.microsoft.com/office/drawing/2014/main" id="{55BF3E8E-C466-C7C9-97C3-7853FAB881CD}"/>
              </a:ext>
            </a:extLst>
          </p:cNvPr>
          <p:cNvSpPr>
            <a:spLocks noGrp="1"/>
          </p:cNvSpPr>
          <p:nvPr>
            <p:ph type="body" sz="quarter" idx="40" hasCustomPrompt="1"/>
          </p:nvPr>
        </p:nvSpPr>
        <p:spPr>
          <a:xfrm>
            <a:off x="457201" y="5910151"/>
            <a:ext cx="5400000" cy="543739"/>
          </a:xfrm>
        </p:spPr>
        <p:txBody>
          <a:bodyPr anchor="b" anchorCtr="0">
            <a:spAutoFit/>
          </a:bodyPr>
          <a:lstStyle>
            <a:lvl1pPr>
              <a:spcAft>
                <a:spcPts val="150"/>
              </a:spcAft>
              <a:defRPr sz="1000" b="0" i="0">
                <a:solidFill>
                  <a:schemeClr val="tx1"/>
                </a:solidFill>
                <a:latin typeface="Arial Narrow" panose="020B0604020202020204" pitchFamily="34" charset="0"/>
                <a:cs typeface="Arial Narrow" panose="020B0604020202020204" pitchFamily="34" charset="0"/>
              </a:defRPr>
            </a:lvl1pPr>
            <a:lvl2pPr>
              <a:spcAft>
                <a:spcPts val="150"/>
              </a:spcAft>
              <a:defRPr sz="1000"/>
            </a:lvl2pPr>
            <a:lvl3pPr marL="0" indent="0">
              <a:spcAft>
                <a:spcPts val="150"/>
              </a:spcAft>
              <a:buNone/>
              <a:defRPr sz="1200" i="1"/>
            </a:lvl3pPr>
            <a:lvl4pPr>
              <a:defRPr sz="1200"/>
            </a:lvl4pPr>
          </a:lstStyle>
          <a:p>
            <a:pPr lvl="0"/>
            <a:r>
              <a:rPr lang="en-US"/>
              <a:t>Caveats</a:t>
            </a:r>
          </a:p>
          <a:p>
            <a:pPr lvl="1"/>
            <a:r>
              <a:rPr lang="en-US"/>
              <a:t>Performance Disclosure</a:t>
            </a:r>
          </a:p>
          <a:p>
            <a:pPr lvl="2"/>
            <a:r>
              <a:rPr lang="en-US"/>
              <a:t>Legal Disclosure Italicized</a:t>
            </a:r>
          </a:p>
        </p:txBody>
      </p:sp>
    </p:spTree>
    <p:extLst>
      <p:ext uri="{BB962C8B-B14F-4D97-AF65-F5344CB8AC3E}">
        <p14:creationId xmlns:p14="http://schemas.microsoft.com/office/powerpoint/2010/main" val="2357536472"/>
      </p:ext>
    </p:extLst>
  </p:cSld>
  <p:clrMapOvr>
    <a:masterClrMapping/>
  </p:clrMapOvr>
  <p:extLst>
    <p:ext uri="{DCECCB84-F9BA-43D5-87BE-67443E8EF086}">
      <p15:sldGuideLst xmlns:p15="http://schemas.microsoft.com/office/powerpoint/2012/main">
        <p15:guide id="4" orient="horz" pos="803">
          <p15:clr>
            <a:srgbClr val="FBAE40"/>
          </p15:clr>
        </p15:guide>
        <p15:guide id="10" orient="horz" pos="4067">
          <p15:clr>
            <a:srgbClr val="FBAE40"/>
          </p15:clr>
        </p15:guide>
        <p15:guide id="12" pos="3692">
          <p15:clr>
            <a:srgbClr val="FBAE40"/>
          </p15:clr>
        </p15:guide>
        <p15:guide id="13" pos="398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break quote (gradient background)">
    <p:bg>
      <p:bgPr>
        <a:gradFill>
          <a:gsLst>
            <a:gs pos="70000">
              <a:srgbClr val="1446E1"/>
            </a:gs>
            <a:gs pos="0">
              <a:srgbClr val="001E62"/>
            </a:gs>
            <a:gs pos="97000">
              <a:srgbClr val="00BFB3"/>
            </a:gs>
          </a:gsLst>
          <a:lin ang="2700000" scaled="0"/>
        </a:gradFill>
        <a:effectLst/>
      </p:bgPr>
    </p:bg>
    <p:spTree>
      <p:nvGrpSpPr>
        <p:cNvPr id="1" name=""/>
        <p:cNvGrpSpPr/>
        <p:nvPr/>
      </p:nvGrpSpPr>
      <p:grpSpPr>
        <a:xfrm>
          <a:off x="0" y="0"/>
          <a:ext cx="0" cy="0"/>
          <a:chOff x="0" y="0"/>
          <a:chExt cx="0" cy="0"/>
        </a:xfrm>
      </p:grpSpPr>
      <p:pic>
        <p:nvPicPr>
          <p:cNvPr id="3" name="Picture 14">
            <a:extLst>
              <a:ext uri="{FF2B5EF4-FFF2-40B4-BE49-F238E27FC236}">
                <a16:creationId xmlns:a16="http://schemas.microsoft.com/office/drawing/2014/main" id="{418849C5-E356-CBC5-3036-AEFD8B3A1621}"/>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10146227" y="91440"/>
            <a:ext cx="1786812" cy="659070"/>
          </a:xfrm>
          <a:prstGeom prst="rect">
            <a:avLst/>
          </a:prstGeom>
        </p:spPr>
      </p:pic>
      <p:sp>
        <p:nvSpPr>
          <p:cNvPr id="7" name="Title 2">
            <a:extLst>
              <a:ext uri="{FF2B5EF4-FFF2-40B4-BE49-F238E27FC236}">
                <a16:creationId xmlns:a16="http://schemas.microsoft.com/office/drawing/2014/main" id="{E7D00D8F-3757-E674-F54E-7997A28A593B}"/>
              </a:ext>
            </a:extLst>
          </p:cNvPr>
          <p:cNvSpPr>
            <a:spLocks noGrp="1"/>
          </p:cNvSpPr>
          <p:nvPr>
            <p:ph type="title" hasCustomPrompt="1"/>
          </p:nvPr>
        </p:nvSpPr>
        <p:spPr>
          <a:xfrm>
            <a:off x="457200" y="-642209"/>
            <a:ext cx="11271250" cy="474784"/>
          </a:xfrm>
        </p:spPr>
        <p:txBody>
          <a:bodyPr>
            <a:noAutofit/>
          </a:bodyPr>
          <a:lstStyle>
            <a:lvl1pPr>
              <a:defRPr sz="1400"/>
            </a:lvl1pPr>
          </a:lstStyle>
          <a:p>
            <a:r>
              <a:rPr lang="en-MX" sz="1400"/>
              <a:t>Hidden slide title for accessible decks.</a:t>
            </a:r>
            <a:br>
              <a:rPr lang="en-MX" sz="1400"/>
            </a:br>
            <a:r>
              <a:rPr lang="en-MX" sz="1400"/>
              <a:t>Update copy to a title that applies to your content or remove only if accessibility is not required for your deck.</a:t>
            </a:r>
            <a:endParaRPr lang="en-MX"/>
          </a:p>
        </p:txBody>
      </p:sp>
      <p:sp>
        <p:nvSpPr>
          <p:cNvPr id="5" name="TextBox 4" descr="Opening quotation mark">
            <a:extLst>
              <a:ext uri="{FF2B5EF4-FFF2-40B4-BE49-F238E27FC236}">
                <a16:creationId xmlns:a16="http://schemas.microsoft.com/office/drawing/2014/main" id="{2C105C08-42CE-E39B-51BB-C21B5ED74CAC}"/>
              </a:ext>
            </a:extLst>
          </p:cNvPr>
          <p:cNvSpPr txBox="1"/>
          <p:nvPr userDrawn="1"/>
        </p:nvSpPr>
        <p:spPr>
          <a:xfrm>
            <a:off x="2258195" y="1367525"/>
            <a:ext cx="471990" cy="452119"/>
          </a:xfrm>
          <a:prstGeom prst="rect">
            <a:avLst/>
          </a:prstGeom>
          <a:noFill/>
        </p:spPr>
        <p:txBody>
          <a:bodyPr wrap="square" lIns="0" tIns="0" rIns="0" bIns="0" rtlCol="0">
            <a:noAutofit/>
          </a:bodyPr>
          <a:lstStyle/>
          <a:p>
            <a:pPr>
              <a:lnSpc>
                <a:spcPts val="11996"/>
              </a:lnSpc>
            </a:pPr>
            <a:r>
              <a:rPr lang="en-US" sz="11996">
                <a:solidFill>
                  <a:schemeClr val="bg1"/>
                </a:solidFill>
                <a:latin typeface="+mj-lt"/>
              </a:rPr>
              <a:t>“</a:t>
            </a:r>
          </a:p>
        </p:txBody>
      </p:sp>
      <p:sp>
        <p:nvSpPr>
          <p:cNvPr id="6" name="Text Placeholder 4">
            <a:extLst>
              <a:ext uri="{FF2B5EF4-FFF2-40B4-BE49-F238E27FC236}">
                <a16:creationId xmlns:a16="http://schemas.microsoft.com/office/drawing/2014/main" id="{5190911C-E3EE-FCCB-B038-3D6F770529C7}"/>
              </a:ext>
            </a:extLst>
          </p:cNvPr>
          <p:cNvSpPr>
            <a:spLocks noGrp="1"/>
          </p:cNvSpPr>
          <p:nvPr>
            <p:ph type="body" sz="quarter" idx="11" hasCustomPrompt="1"/>
          </p:nvPr>
        </p:nvSpPr>
        <p:spPr>
          <a:xfrm>
            <a:off x="2662893" y="1538115"/>
            <a:ext cx="6856006" cy="1138773"/>
          </a:xfrm>
          <a:prstGeom prst="rect">
            <a:avLst/>
          </a:prstGeom>
        </p:spPr>
        <p:txBody>
          <a:bodyPr wrap="square" lIns="108000" tIns="0" rIns="0" bIns="0">
            <a:spAutoFit/>
          </a:bodyPr>
          <a:lstStyle>
            <a:lvl1pPr marL="0" indent="0">
              <a:lnSpc>
                <a:spcPct val="100000"/>
              </a:lnSpc>
              <a:spcBef>
                <a:spcPts val="0"/>
              </a:spcBef>
              <a:spcAft>
                <a:spcPts val="1200"/>
              </a:spcAft>
              <a:buNone/>
              <a:defRPr sz="3199" b="1">
                <a:solidFill>
                  <a:schemeClr val="bg1"/>
                </a:solidFill>
                <a:latin typeface="Arial" panose="020B0604020202020204" pitchFamily="34" charset="0"/>
                <a:cs typeface="Arial" panose="020B0604020202020204" pitchFamily="34" charset="0"/>
              </a:defRPr>
            </a:lvl1pPr>
            <a:lvl2pPr marL="0" indent="0">
              <a:lnSpc>
                <a:spcPct val="100000"/>
              </a:lnSpc>
              <a:spcBef>
                <a:spcPts val="0"/>
              </a:spcBef>
              <a:spcAft>
                <a:spcPts val="0"/>
              </a:spcAft>
              <a:buNone/>
              <a:defRPr sz="1799" b="1">
                <a:solidFill>
                  <a:schemeClr val="bg1"/>
                </a:solidFill>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1400">
                <a:solidFill>
                  <a:schemeClr val="bg1"/>
                </a:solidFill>
                <a:latin typeface="Arial" panose="020B0604020202020204" pitchFamily="34" charset="0"/>
                <a:cs typeface="Arial" panose="020B0604020202020204" pitchFamily="34" charset="0"/>
              </a:defRPr>
            </a:lvl3pPr>
            <a:lvl4pPr marL="0" indent="0">
              <a:lnSpc>
                <a:spcPts val="1799"/>
              </a:lnSpc>
              <a:spcBef>
                <a:spcPts val="0"/>
              </a:spcBef>
              <a:buNone/>
              <a:defRPr sz="1400">
                <a:solidFill>
                  <a:schemeClr val="bg1"/>
                </a:solidFill>
              </a:defRPr>
            </a:lvl4pPr>
            <a:lvl5pPr marL="0" indent="0">
              <a:lnSpc>
                <a:spcPts val="1799"/>
              </a:lnSpc>
              <a:spcBef>
                <a:spcPts val="0"/>
              </a:spcBef>
              <a:buNone/>
              <a:defRPr sz="1400">
                <a:solidFill>
                  <a:schemeClr val="bg1"/>
                </a:solidFill>
              </a:defRPr>
            </a:lvl5pPr>
          </a:lstStyle>
          <a:p>
            <a:pPr lvl="0"/>
            <a:r>
              <a:rPr lang="en-US"/>
              <a:t>Quote.”</a:t>
            </a:r>
          </a:p>
          <a:p>
            <a:pPr lvl="1"/>
            <a:r>
              <a:rPr lang="en-US"/>
              <a:t>Portfolio Manager</a:t>
            </a:r>
          </a:p>
          <a:p>
            <a:pPr lvl="2"/>
            <a:r>
              <a:rPr lang="en-US"/>
              <a:t>Portfolio Manager Title</a:t>
            </a:r>
          </a:p>
        </p:txBody>
      </p:sp>
      <p:sp>
        <p:nvSpPr>
          <p:cNvPr id="30" name="Text Placeholder 3">
            <a:extLst>
              <a:ext uri="{FF2B5EF4-FFF2-40B4-BE49-F238E27FC236}">
                <a16:creationId xmlns:a16="http://schemas.microsoft.com/office/drawing/2014/main" id="{257DAEB7-A1E7-F6F8-ABD2-BDC3AA69406D}"/>
              </a:ext>
            </a:extLst>
          </p:cNvPr>
          <p:cNvSpPr>
            <a:spLocks noGrp="1"/>
          </p:cNvSpPr>
          <p:nvPr>
            <p:ph type="body" sz="quarter" idx="26" hasCustomPrompt="1"/>
          </p:nvPr>
        </p:nvSpPr>
        <p:spPr>
          <a:xfrm>
            <a:off x="457201" y="6300000"/>
            <a:ext cx="11274425" cy="153888"/>
          </a:xfrm>
          <a:prstGeom prst="rect">
            <a:avLst/>
          </a:prstGeom>
        </p:spPr>
        <p:txBody>
          <a:bodyPr wrap="square" lIns="0" tIns="0" rIns="0" bIns="0" anchor="b" anchorCtr="0">
            <a:spAutoFit/>
          </a:bodyPr>
          <a:lstStyle>
            <a:lvl1pPr marL="0" indent="0">
              <a:lnSpc>
                <a:spcPct val="100000"/>
              </a:lnSpc>
              <a:spcBef>
                <a:spcPts val="0"/>
              </a:spcBef>
              <a:spcAft>
                <a:spcPts val="200"/>
              </a:spcAft>
              <a:buNone/>
              <a:defRPr sz="1000" b="0" i="0">
                <a:solidFill>
                  <a:schemeClr val="bg1"/>
                </a:solidFill>
                <a:latin typeface="Arial Narrow" panose="020B0606020202030204" pitchFamily="34" charset="0"/>
                <a:cs typeface="Arial" panose="020B0604020202020204" pitchFamily="34" charset="0"/>
              </a:defRPr>
            </a:lvl1pPr>
            <a:lvl2pPr marL="0" indent="0">
              <a:lnSpc>
                <a:spcPts val="1466"/>
              </a:lnSpc>
              <a:spcBef>
                <a:spcPts val="0"/>
              </a:spcBef>
              <a:spcAft>
                <a:spcPts val="200"/>
              </a:spcAft>
              <a:buNone/>
              <a:defRPr sz="1333">
                <a:latin typeface="Arial" panose="020B0604020202020204" pitchFamily="34" charset="0"/>
                <a:cs typeface="Arial" panose="020B0604020202020204" pitchFamily="34" charset="0"/>
              </a:defRPr>
            </a:lvl2pPr>
            <a:lvl3pPr marL="0" indent="0">
              <a:lnSpc>
                <a:spcPts val="1466"/>
              </a:lnSpc>
              <a:spcBef>
                <a:spcPts val="0"/>
              </a:spcBef>
              <a:spcAft>
                <a:spcPts val="200"/>
              </a:spcAft>
              <a:buNone/>
              <a:defRPr sz="1600" i="1" baseline="0">
                <a:latin typeface="Arial" panose="020B0604020202020204" pitchFamily="34" charset="0"/>
                <a:cs typeface="Arial" panose="020B0604020202020204" pitchFamily="34" charset="0"/>
              </a:defRPr>
            </a:lvl3pPr>
            <a:lvl4pPr marL="0" indent="0">
              <a:lnSpc>
                <a:spcPts val="1732"/>
              </a:lnSpc>
              <a:spcBef>
                <a:spcPts val="0"/>
              </a:spcBef>
              <a:spcAft>
                <a:spcPts val="400"/>
              </a:spcAft>
              <a:buNone/>
              <a:defRPr sz="1333">
                <a:latin typeface="Arial Narrow" panose="020B0606020202030204" pitchFamily="34" charset="0"/>
              </a:defRPr>
            </a:lvl4pPr>
            <a:lvl5pPr marL="0" indent="0">
              <a:lnSpc>
                <a:spcPts val="1732"/>
              </a:lnSpc>
              <a:spcBef>
                <a:spcPts val="0"/>
              </a:spcBef>
              <a:spcAft>
                <a:spcPts val="400"/>
              </a:spcAft>
              <a:buNone/>
              <a:defRPr sz="1333">
                <a:latin typeface="Arial Narrow" panose="020B0606020202030204" pitchFamily="34" charset="0"/>
              </a:defRPr>
            </a:lvl5pPr>
          </a:lstStyle>
          <a:p>
            <a:pPr lvl="0"/>
            <a:r>
              <a:rPr lang="en-US"/>
              <a:t>Caveats</a:t>
            </a:r>
          </a:p>
        </p:txBody>
      </p:sp>
      <p:sp>
        <p:nvSpPr>
          <p:cNvPr id="2" name="Slide Number Placeholder 1">
            <a:extLst>
              <a:ext uri="{FF2B5EF4-FFF2-40B4-BE49-F238E27FC236}">
                <a16:creationId xmlns:a16="http://schemas.microsoft.com/office/drawing/2014/main" id="{B0B6D8D3-3A8A-4814-7C6B-EF4DF4A9B732}"/>
              </a:ext>
            </a:extLst>
          </p:cNvPr>
          <p:cNvSpPr>
            <a:spLocks noGrp="1"/>
          </p:cNvSpPr>
          <p:nvPr>
            <p:ph type="sldNum" sz="quarter" idx="27"/>
          </p:nvPr>
        </p:nvSpPr>
        <p:spPr/>
        <p:txBody>
          <a:bodyPr/>
          <a:lstStyle>
            <a:lvl1pPr>
              <a:defRPr>
                <a:solidFill>
                  <a:schemeClr val="bg1"/>
                </a:solidFill>
              </a:defRPr>
            </a:lvl1pPr>
          </a:lstStyle>
          <a:p>
            <a:fld id="{E32394A6-AED1-4B79-B4B6-933D748A7F18}" type="slidenum">
              <a:rPr lang="en-US" smtClean="0"/>
              <a:pPr/>
              <a:t>‹#›</a:t>
            </a:fld>
            <a:endParaRPr lang="en-US"/>
          </a:p>
        </p:txBody>
      </p:sp>
    </p:spTree>
    <p:extLst>
      <p:ext uri="{BB962C8B-B14F-4D97-AF65-F5344CB8AC3E}">
        <p14:creationId xmlns:p14="http://schemas.microsoft.com/office/powerpoint/2010/main" val="3143263728"/>
      </p:ext>
    </p:extLst>
  </p:cSld>
  <p:clrMapOvr>
    <a:masterClrMapping/>
  </p:clrMapOvr>
  <p:extLst>
    <p:ext uri="{DCECCB84-F9BA-43D5-87BE-67443E8EF086}">
      <p15:sldGuideLst xmlns:p15="http://schemas.microsoft.com/office/powerpoint/2012/main">
        <p15:guide id="8" pos="44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break quote (printer friendl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905589-87B6-1F8A-2251-AEACF21FC96B}"/>
              </a:ext>
              <a:ext uri="{C183D7F6-B498-43B3-948B-1728B52AA6E4}">
                <adec:decorative xmlns:adec="http://schemas.microsoft.com/office/drawing/2017/decorative" val="1"/>
              </a:ext>
            </a:extLst>
          </p:cNvPr>
          <p:cNvSpPr/>
          <p:nvPr userDrawn="1"/>
        </p:nvSpPr>
        <p:spPr>
          <a:xfrm>
            <a:off x="0" y="0"/>
            <a:ext cx="273050" cy="6858000"/>
          </a:xfrm>
          <a:prstGeom prst="rect">
            <a:avLst/>
          </a:prstGeom>
          <a:gradFill>
            <a:gsLst>
              <a:gs pos="63000">
                <a:srgbClr val="1446E1"/>
              </a:gs>
              <a:gs pos="0">
                <a:srgbClr val="001E62"/>
              </a:gs>
              <a:gs pos="94000">
                <a:srgbClr val="00BFB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6" name="Title 2">
            <a:extLst>
              <a:ext uri="{FF2B5EF4-FFF2-40B4-BE49-F238E27FC236}">
                <a16:creationId xmlns:a16="http://schemas.microsoft.com/office/drawing/2014/main" id="{B336922D-A038-B078-0CA4-45E6B5B27937}"/>
              </a:ext>
            </a:extLst>
          </p:cNvPr>
          <p:cNvSpPr>
            <a:spLocks noGrp="1"/>
          </p:cNvSpPr>
          <p:nvPr>
            <p:ph type="title" hasCustomPrompt="1"/>
          </p:nvPr>
        </p:nvSpPr>
        <p:spPr>
          <a:xfrm>
            <a:off x="457200" y="-642209"/>
            <a:ext cx="11271250" cy="474784"/>
          </a:xfrm>
        </p:spPr>
        <p:txBody>
          <a:bodyPr>
            <a:noAutofit/>
          </a:bodyPr>
          <a:lstStyle>
            <a:lvl1pPr>
              <a:defRPr sz="1400"/>
            </a:lvl1pPr>
          </a:lstStyle>
          <a:p>
            <a:r>
              <a:rPr lang="en-MX" sz="1400"/>
              <a:t>Hidden slide title for accessible decks.</a:t>
            </a:r>
            <a:br>
              <a:rPr lang="en-MX" sz="1400"/>
            </a:br>
            <a:r>
              <a:rPr lang="en-MX" sz="1400"/>
              <a:t>Update copy to a title that applies to your content or remove only if accessibility is not required for your deck.</a:t>
            </a:r>
            <a:endParaRPr lang="en-MX"/>
          </a:p>
        </p:txBody>
      </p:sp>
      <p:sp>
        <p:nvSpPr>
          <p:cNvPr id="2" name="TextBox 1" descr="Opening quotation mark">
            <a:extLst>
              <a:ext uri="{FF2B5EF4-FFF2-40B4-BE49-F238E27FC236}">
                <a16:creationId xmlns:a16="http://schemas.microsoft.com/office/drawing/2014/main" id="{54A04840-C831-D956-7556-2F9F7156F7E9}"/>
              </a:ext>
            </a:extLst>
          </p:cNvPr>
          <p:cNvSpPr txBox="1"/>
          <p:nvPr userDrawn="1"/>
        </p:nvSpPr>
        <p:spPr>
          <a:xfrm>
            <a:off x="2258195" y="1367525"/>
            <a:ext cx="471990" cy="452119"/>
          </a:xfrm>
          <a:prstGeom prst="rect">
            <a:avLst/>
          </a:prstGeom>
          <a:noFill/>
        </p:spPr>
        <p:txBody>
          <a:bodyPr wrap="square" lIns="0" tIns="0" rIns="0" bIns="0" rtlCol="0">
            <a:noAutofit/>
          </a:bodyPr>
          <a:lstStyle/>
          <a:p>
            <a:pPr>
              <a:lnSpc>
                <a:spcPts val="11996"/>
              </a:lnSpc>
            </a:pPr>
            <a:r>
              <a:rPr lang="en-US" sz="11996">
                <a:solidFill>
                  <a:srgbClr val="008077"/>
                </a:solidFill>
                <a:latin typeface="+mj-lt"/>
              </a:rPr>
              <a:t>“</a:t>
            </a:r>
          </a:p>
        </p:txBody>
      </p:sp>
      <p:sp>
        <p:nvSpPr>
          <p:cNvPr id="3" name="Text Placeholder 4">
            <a:extLst>
              <a:ext uri="{FF2B5EF4-FFF2-40B4-BE49-F238E27FC236}">
                <a16:creationId xmlns:a16="http://schemas.microsoft.com/office/drawing/2014/main" id="{26AADFF9-B187-D241-E61C-C6CDE59318DA}"/>
              </a:ext>
            </a:extLst>
          </p:cNvPr>
          <p:cNvSpPr>
            <a:spLocks noGrp="1"/>
          </p:cNvSpPr>
          <p:nvPr>
            <p:ph type="body" sz="quarter" idx="11" hasCustomPrompt="1"/>
          </p:nvPr>
        </p:nvSpPr>
        <p:spPr>
          <a:xfrm>
            <a:off x="2662893" y="1538115"/>
            <a:ext cx="6856006" cy="1138773"/>
          </a:xfrm>
          <a:prstGeom prst="rect">
            <a:avLst/>
          </a:prstGeom>
        </p:spPr>
        <p:txBody>
          <a:bodyPr wrap="square" lIns="108000" tIns="0" rIns="0" bIns="0">
            <a:spAutoFit/>
          </a:bodyPr>
          <a:lstStyle>
            <a:lvl1pPr marL="0" indent="0">
              <a:lnSpc>
                <a:spcPct val="100000"/>
              </a:lnSpc>
              <a:spcBef>
                <a:spcPts val="0"/>
              </a:spcBef>
              <a:spcAft>
                <a:spcPts val="1200"/>
              </a:spcAft>
              <a:buNone/>
              <a:defRPr sz="3199" b="1">
                <a:solidFill>
                  <a:srgbClr val="008077"/>
                </a:solidFill>
                <a:latin typeface="Arial" panose="020B0604020202020204" pitchFamily="34" charset="0"/>
                <a:cs typeface="Arial" panose="020B0604020202020204" pitchFamily="34" charset="0"/>
              </a:defRPr>
            </a:lvl1pPr>
            <a:lvl2pPr marL="0" indent="0">
              <a:lnSpc>
                <a:spcPct val="100000"/>
              </a:lnSpc>
              <a:spcBef>
                <a:spcPts val="0"/>
              </a:spcBef>
              <a:spcAft>
                <a:spcPts val="0"/>
              </a:spcAft>
              <a:buNone/>
              <a:defRPr sz="1799" b="1">
                <a:solidFill>
                  <a:schemeClr val="tx1"/>
                </a:solidFill>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1400">
                <a:solidFill>
                  <a:schemeClr val="tx1"/>
                </a:solidFill>
                <a:latin typeface="Arial" panose="020B0604020202020204" pitchFamily="34" charset="0"/>
                <a:cs typeface="Arial" panose="020B0604020202020204" pitchFamily="34" charset="0"/>
              </a:defRPr>
            </a:lvl3pPr>
            <a:lvl4pPr marL="0" indent="0">
              <a:lnSpc>
                <a:spcPts val="1799"/>
              </a:lnSpc>
              <a:spcBef>
                <a:spcPts val="0"/>
              </a:spcBef>
              <a:buNone/>
              <a:defRPr sz="1400">
                <a:solidFill>
                  <a:schemeClr val="bg1"/>
                </a:solidFill>
              </a:defRPr>
            </a:lvl4pPr>
            <a:lvl5pPr marL="0" indent="0">
              <a:lnSpc>
                <a:spcPts val="1799"/>
              </a:lnSpc>
              <a:spcBef>
                <a:spcPts val="0"/>
              </a:spcBef>
              <a:buNone/>
              <a:defRPr sz="1400">
                <a:solidFill>
                  <a:schemeClr val="bg1"/>
                </a:solidFill>
              </a:defRPr>
            </a:lvl5pPr>
          </a:lstStyle>
          <a:p>
            <a:pPr lvl="0"/>
            <a:r>
              <a:rPr lang="en-US"/>
              <a:t>Quote.”</a:t>
            </a:r>
          </a:p>
          <a:p>
            <a:pPr lvl="1"/>
            <a:r>
              <a:rPr lang="en-US"/>
              <a:t>Portfolio Manager</a:t>
            </a:r>
          </a:p>
          <a:p>
            <a:pPr lvl="2"/>
            <a:r>
              <a:rPr lang="en-US"/>
              <a:t>Portfolio Manager Title</a:t>
            </a:r>
          </a:p>
        </p:txBody>
      </p:sp>
      <p:sp>
        <p:nvSpPr>
          <p:cNvPr id="4" name="Text Placeholder 9">
            <a:extLst>
              <a:ext uri="{FF2B5EF4-FFF2-40B4-BE49-F238E27FC236}">
                <a16:creationId xmlns:a16="http://schemas.microsoft.com/office/drawing/2014/main" id="{AEE5C994-42F3-1BD2-7BAA-65EE65B80459}"/>
              </a:ext>
            </a:extLst>
          </p:cNvPr>
          <p:cNvSpPr>
            <a:spLocks noGrp="1"/>
          </p:cNvSpPr>
          <p:nvPr>
            <p:ph type="body" sz="quarter" idx="40" hasCustomPrompt="1"/>
          </p:nvPr>
        </p:nvSpPr>
        <p:spPr>
          <a:xfrm>
            <a:off x="457200" y="5910151"/>
            <a:ext cx="11268000" cy="543739"/>
          </a:xfrm>
        </p:spPr>
        <p:txBody>
          <a:bodyPr anchor="b" anchorCtr="0">
            <a:spAutoFit/>
          </a:bodyPr>
          <a:lstStyle>
            <a:lvl1pPr>
              <a:spcAft>
                <a:spcPts val="150"/>
              </a:spcAft>
              <a:defRPr sz="1000" b="0" i="0">
                <a:solidFill>
                  <a:schemeClr val="tx1"/>
                </a:solidFill>
                <a:latin typeface="Arial Narrow" panose="020B0604020202020204" pitchFamily="34" charset="0"/>
                <a:cs typeface="Arial Narrow" panose="020B0604020202020204" pitchFamily="34" charset="0"/>
              </a:defRPr>
            </a:lvl1pPr>
            <a:lvl2pPr>
              <a:spcAft>
                <a:spcPts val="150"/>
              </a:spcAft>
              <a:defRPr sz="1000"/>
            </a:lvl2pPr>
            <a:lvl3pPr marL="0" indent="0">
              <a:spcAft>
                <a:spcPts val="150"/>
              </a:spcAft>
              <a:buNone/>
              <a:defRPr sz="1200" i="1"/>
            </a:lvl3pPr>
            <a:lvl4pPr>
              <a:defRPr sz="1200"/>
            </a:lvl4pPr>
          </a:lstStyle>
          <a:p>
            <a:pPr lvl="0"/>
            <a:r>
              <a:rPr lang="en-US"/>
              <a:t>Caveats</a:t>
            </a:r>
          </a:p>
          <a:p>
            <a:pPr lvl="1"/>
            <a:r>
              <a:rPr lang="en-US"/>
              <a:t>Performance Disclosure</a:t>
            </a:r>
          </a:p>
          <a:p>
            <a:pPr lvl="2"/>
            <a:r>
              <a:rPr lang="en-US"/>
              <a:t>Legal Disclosure Italicized</a:t>
            </a:r>
          </a:p>
        </p:txBody>
      </p:sp>
      <p:sp>
        <p:nvSpPr>
          <p:cNvPr id="8" name="Footer Placeholder 7">
            <a:extLst>
              <a:ext uri="{FF2B5EF4-FFF2-40B4-BE49-F238E27FC236}">
                <a16:creationId xmlns:a16="http://schemas.microsoft.com/office/drawing/2014/main" id="{FEC22598-6FC4-9AC2-8325-B74B4F89E264}"/>
              </a:ext>
            </a:extLst>
          </p:cNvPr>
          <p:cNvSpPr>
            <a:spLocks noGrp="1"/>
          </p:cNvSpPr>
          <p:nvPr>
            <p:ph type="ftr" sz="quarter" idx="10"/>
          </p:nvPr>
        </p:nvSpPr>
        <p:spPr>
          <a:xfrm>
            <a:off x="457201" y="6542544"/>
            <a:ext cx="7366000" cy="153888"/>
          </a:xfrm>
          <a:prstGeom prst="rect">
            <a:avLst/>
          </a:prstGeom>
        </p:spPr>
        <p:txBody>
          <a:bodyPr/>
          <a:lstStyle>
            <a:lvl1pPr>
              <a:defRPr>
                <a:solidFill>
                  <a:schemeClr val="tx1"/>
                </a:solidFill>
              </a:defRPr>
            </a:lvl1pPr>
          </a:lstStyle>
          <a:p>
            <a:endParaRPr lang="en-US" dirty="0"/>
          </a:p>
        </p:txBody>
      </p:sp>
      <p:sp>
        <p:nvSpPr>
          <p:cNvPr id="7" name="Slide Number Placeholder 6">
            <a:extLst>
              <a:ext uri="{FF2B5EF4-FFF2-40B4-BE49-F238E27FC236}">
                <a16:creationId xmlns:a16="http://schemas.microsoft.com/office/drawing/2014/main" id="{4A0E24E9-4E60-4B5B-EDAD-AC3F6CF570FE}"/>
              </a:ext>
            </a:extLst>
          </p:cNvPr>
          <p:cNvSpPr>
            <a:spLocks noGrp="1"/>
          </p:cNvSpPr>
          <p:nvPr>
            <p:ph type="sldNum" sz="quarter" idx="41"/>
          </p:nvPr>
        </p:nvSpPr>
        <p:spPr/>
        <p:txBody>
          <a:bodyPr/>
          <a:lstStyle/>
          <a:p>
            <a:fld id="{E32394A6-AED1-4B79-B4B6-933D748A7F18}" type="slidenum">
              <a:rPr lang="en-US" smtClean="0"/>
              <a:pPr/>
              <a:t>‹#›</a:t>
            </a:fld>
            <a:endParaRPr lang="en-US"/>
          </a:p>
        </p:txBody>
      </p:sp>
    </p:spTree>
    <p:extLst>
      <p:ext uri="{BB962C8B-B14F-4D97-AF65-F5344CB8AC3E}">
        <p14:creationId xmlns:p14="http://schemas.microsoft.com/office/powerpoint/2010/main" val="1956919697"/>
      </p:ext>
    </p:extLst>
  </p:cSld>
  <p:clrMapOvr>
    <a:masterClrMapping/>
  </p:clrMapOvr>
  <p:extLst>
    <p:ext uri="{DCECCB84-F9BA-43D5-87BE-67443E8EF086}">
      <p15:sldGuideLst xmlns:p15="http://schemas.microsoft.com/office/powerpoint/2012/main">
        <p15:guide id="8" pos="44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2-column (quote and image)">
    <p:spTree>
      <p:nvGrpSpPr>
        <p:cNvPr id="1" name=""/>
        <p:cNvGrpSpPr/>
        <p:nvPr/>
      </p:nvGrpSpPr>
      <p:grpSpPr>
        <a:xfrm>
          <a:off x="0" y="0"/>
          <a:ext cx="0" cy="0"/>
          <a:chOff x="0" y="0"/>
          <a:chExt cx="0" cy="0"/>
        </a:xfrm>
      </p:grpSpPr>
      <p:pic>
        <p:nvPicPr>
          <p:cNvPr id="9" name="Picture 14">
            <a:extLst>
              <a:ext uri="{FF2B5EF4-FFF2-40B4-BE49-F238E27FC236}">
                <a16:creationId xmlns:a16="http://schemas.microsoft.com/office/drawing/2014/main" id="{F30B5DD4-F3FF-4EF5-D932-62AA53B82267}"/>
              </a:ext>
              <a:ext uri="{C183D7F6-B498-43B3-948B-1728B52AA6E4}">
                <adec:decorative xmlns:adec="http://schemas.microsoft.com/office/drawing/2017/decorative" val="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tretch/>
        </p:blipFill>
        <p:spPr>
          <a:xfrm>
            <a:off x="10144801" y="90000"/>
            <a:ext cx="1788753" cy="659070"/>
          </a:xfrm>
          <a:prstGeom prst="rect">
            <a:avLst/>
          </a:prstGeom>
        </p:spPr>
      </p:pic>
      <p:sp>
        <p:nvSpPr>
          <p:cNvPr id="3" name="Title 2">
            <a:extLst>
              <a:ext uri="{FF2B5EF4-FFF2-40B4-BE49-F238E27FC236}">
                <a16:creationId xmlns:a16="http://schemas.microsoft.com/office/drawing/2014/main" id="{3208676D-4ED8-85BC-5534-D851391BAA38}"/>
              </a:ext>
            </a:extLst>
          </p:cNvPr>
          <p:cNvSpPr>
            <a:spLocks noGrp="1"/>
          </p:cNvSpPr>
          <p:nvPr>
            <p:ph type="title"/>
          </p:nvPr>
        </p:nvSpPr>
        <p:spPr/>
        <p:txBody>
          <a:bodyPr/>
          <a:lstStyle/>
          <a:p>
            <a:r>
              <a:rPr lang="en-US"/>
              <a:t>Click to edit Master title style</a:t>
            </a:r>
            <a:endParaRPr lang="en-MX"/>
          </a:p>
        </p:txBody>
      </p:sp>
      <p:sp>
        <p:nvSpPr>
          <p:cNvPr id="10" name="Subtitle 2">
            <a:extLst>
              <a:ext uri="{FF2B5EF4-FFF2-40B4-BE49-F238E27FC236}">
                <a16:creationId xmlns:a16="http://schemas.microsoft.com/office/drawing/2014/main" id="{D7814465-6B4A-5CEE-105F-17DD52439D1C}"/>
              </a:ext>
            </a:extLst>
          </p:cNvPr>
          <p:cNvSpPr>
            <a:spLocks noGrp="1"/>
          </p:cNvSpPr>
          <p:nvPr>
            <p:ph type="subTitle" idx="1"/>
          </p:nvPr>
        </p:nvSpPr>
        <p:spPr>
          <a:xfrm>
            <a:off x="457200" y="657071"/>
            <a:ext cx="9399600" cy="307777"/>
          </a:xfrm>
        </p:spPr>
        <p:txBody>
          <a:bodyPr bIns="0" anchor="t">
            <a:spAutoFit/>
          </a:bodyPr>
          <a:lstStyle>
            <a:lvl1pPr marL="0" indent="0" algn="l">
              <a:spcAft>
                <a:spcPts val="800"/>
              </a:spcAft>
              <a:buNone/>
              <a:defRPr sz="1999" b="0" i="0">
                <a:solidFill>
                  <a:srgbClr val="5C5E66"/>
                </a:solidFill>
                <a:latin typeface="+mj-lt"/>
              </a:defRPr>
            </a:lvl1pPr>
            <a:lvl2pPr marL="456926" indent="0" algn="ctr">
              <a:buNone/>
              <a:defRPr sz="1998"/>
            </a:lvl2pPr>
            <a:lvl3pPr marL="913852" indent="0" algn="ctr">
              <a:buNone/>
              <a:defRPr sz="1798"/>
            </a:lvl3pPr>
            <a:lvl4pPr marL="1370778" indent="0" algn="ctr">
              <a:buNone/>
              <a:defRPr sz="1600"/>
            </a:lvl4pPr>
            <a:lvl5pPr marL="1827703" indent="0" algn="ctr">
              <a:buNone/>
              <a:defRPr sz="1600"/>
            </a:lvl5pPr>
            <a:lvl6pPr marL="2284628" indent="0" algn="ctr">
              <a:buNone/>
              <a:defRPr sz="1600"/>
            </a:lvl6pPr>
            <a:lvl7pPr marL="2741554" indent="0" algn="ctr">
              <a:buNone/>
              <a:defRPr sz="1600"/>
            </a:lvl7pPr>
            <a:lvl8pPr marL="3198480" indent="0" algn="ctr">
              <a:buNone/>
              <a:defRPr sz="1600"/>
            </a:lvl8pPr>
            <a:lvl9pPr marL="3655406" indent="0" algn="ctr">
              <a:buNone/>
              <a:defRPr sz="1600"/>
            </a:lvl9pPr>
          </a:lstStyle>
          <a:p>
            <a:r>
              <a:rPr lang="en-US"/>
              <a:t>Click to edit Master subtitle style</a:t>
            </a:r>
          </a:p>
        </p:txBody>
      </p:sp>
      <p:sp>
        <p:nvSpPr>
          <p:cNvPr id="7" name="TextBox 6" descr="Opening quotation mark">
            <a:extLst>
              <a:ext uri="{FF2B5EF4-FFF2-40B4-BE49-F238E27FC236}">
                <a16:creationId xmlns:a16="http://schemas.microsoft.com/office/drawing/2014/main" id="{E7069253-A352-FF5D-CB86-E48BA62CA605}"/>
              </a:ext>
            </a:extLst>
          </p:cNvPr>
          <p:cNvSpPr txBox="1"/>
          <p:nvPr userDrawn="1"/>
        </p:nvSpPr>
        <p:spPr>
          <a:xfrm>
            <a:off x="422753" y="1138120"/>
            <a:ext cx="471990" cy="452119"/>
          </a:xfrm>
          <a:prstGeom prst="rect">
            <a:avLst/>
          </a:prstGeom>
          <a:noFill/>
        </p:spPr>
        <p:txBody>
          <a:bodyPr wrap="square" lIns="0" tIns="0" rIns="0" bIns="0" rtlCol="0">
            <a:noAutofit/>
          </a:bodyPr>
          <a:lstStyle/>
          <a:p>
            <a:pPr>
              <a:lnSpc>
                <a:spcPts val="11996"/>
              </a:lnSpc>
            </a:pPr>
            <a:r>
              <a:rPr lang="en-US" sz="11996">
                <a:solidFill>
                  <a:srgbClr val="008077"/>
                </a:solidFill>
                <a:latin typeface="+mj-lt"/>
              </a:rPr>
              <a:t>“</a:t>
            </a:r>
          </a:p>
        </p:txBody>
      </p:sp>
      <p:sp>
        <p:nvSpPr>
          <p:cNvPr id="5" name="Text Placeholder 4">
            <a:extLst>
              <a:ext uri="{FF2B5EF4-FFF2-40B4-BE49-F238E27FC236}">
                <a16:creationId xmlns:a16="http://schemas.microsoft.com/office/drawing/2014/main" id="{D86322F7-12F2-2AD5-8ECC-C340DFE5DCCE}"/>
              </a:ext>
            </a:extLst>
          </p:cNvPr>
          <p:cNvSpPr>
            <a:spLocks noGrp="1"/>
          </p:cNvSpPr>
          <p:nvPr>
            <p:ph type="body" sz="quarter" idx="11" hasCustomPrompt="1"/>
          </p:nvPr>
        </p:nvSpPr>
        <p:spPr>
          <a:xfrm>
            <a:off x="821914" y="1296002"/>
            <a:ext cx="5035285" cy="1138773"/>
          </a:xfrm>
          <a:prstGeom prst="rect">
            <a:avLst/>
          </a:prstGeom>
        </p:spPr>
        <p:txBody>
          <a:bodyPr wrap="square" lIns="108000" tIns="0" rIns="0" bIns="0">
            <a:spAutoFit/>
          </a:bodyPr>
          <a:lstStyle>
            <a:lvl1pPr marL="0" indent="0">
              <a:lnSpc>
                <a:spcPct val="100000"/>
              </a:lnSpc>
              <a:spcBef>
                <a:spcPts val="0"/>
              </a:spcBef>
              <a:spcAft>
                <a:spcPts val="1200"/>
              </a:spcAft>
              <a:buNone/>
              <a:defRPr sz="3199" b="1">
                <a:solidFill>
                  <a:srgbClr val="008077"/>
                </a:solidFill>
                <a:latin typeface="Arial" panose="020B0604020202020204" pitchFamily="34" charset="0"/>
                <a:cs typeface="Arial" panose="020B0604020202020204" pitchFamily="34" charset="0"/>
              </a:defRPr>
            </a:lvl1pPr>
            <a:lvl2pPr marL="0" indent="0">
              <a:lnSpc>
                <a:spcPct val="100000"/>
              </a:lnSpc>
              <a:spcBef>
                <a:spcPts val="0"/>
              </a:spcBef>
              <a:spcAft>
                <a:spcPts val="0"/>
              </a:spcAft>
              <a:buNone/>
              <a:defRPr sz="1799" b="1">
                <a:solidFill>
                  <a:schemeClr val="tx1"/>
                </a:solidFill>
                <a:latin typeface="Arial" panose="020B0604020202020204" pitchFamily="34" charset="0"/>
                <a:cs typeface="Arial" panose="020B0604020202020204" pitchFamily="34" charset="0"/>
              </a:defRPr>
            </a:lvl2pPr>
            <a:lvl3pPr marL="0" indent="0">
              <a:lnSpc>
                <a:spcPct val="100000"/>
              </a:lnSpc>
              <a:spcBef>
                <a:spcPts val="0"/>
              </a:spcBef>
              <a:spcAft>
                <a:spcPts val="0"/>
              </a:spcAft>
              <a:buNone/>
              <a:defRPr sz="1400">
                <a:solidFill>
                  <a:schemeClr val="tx1"/>
                </a:solidFill>
                <a:latin typeface="Arial" panose="020B0604020202020204" pitchFamily="34" charset="0"/>
                <a:cs typeface="Arial" panose="020B0604020202020204" pitchFamily="34" charset="0"/>
              </a:defRPr>
            </a:lvl3pPr>
            <a:lvl4pPr marL="0" indent="0">
              <a:lnSpc>
                <a:spcPts val="1799"/>
              </a:lnSpc>
              <a:spcBef>
                <a:spcPts val="0"/>
              </a:spcBef>
              <a:buNone/>
              <a:defRPr sz="1400">
                <a:solidFill>
                  <a:schemeClr val="bg1"/>
                </a:solidFill>
              </a:defRPr>
            </a:lvl4pPr>
            <a:lvl5pPr marL="0" indent="0">
              <a:lnSpc>
                <a:spcPts val="1799"/>
              </a:lnSpc>
              <a:spcBef>
                <a:spcPts val="0"/>
              </a:spcBef>
              <a:buNone/>
              <a:defRPr sz="1400">
                <a:solidFill>
                  <a:schemeClr val="bg1"/>
                </a:solidFill>
              </a:defRPr>
            </a:lvl5pPr>
          </a:lstStyle>
          <a:p>
            <a:pPr lvl="0"/>
            <a:r>
              <a:rPr lang="en-US"/>
              <a:t>Quote.”</a:t>
            </a:r>
          </a:p>
          <a:p>
            <a:pPr lvl="1"/>
            <a:r>
              <a:rPr lang="en-US"/>
              <a:t>Portfolio Manager</a:t>
            </a:r>
          </a:p>
          <a:p>
            <a:pPr lvl="2"/>
            <a:r>
              <a:rPr lang="en-US"/>
              <a:t>Portfolio Manager Title</a:t>
            </a:r>
          </a:p>
        </p:txBody>
      </p:sp>
      <p:sp>
        <p:nvSpPr>
          <p:cNvPr id="2" name="Picture Placeholder 38" descr="[Alt text placeholder]">
            <a:extLst>
              <a:ext uri="{FF2B5EF4-FFF2-40B4-BE49-F238E27FC236}">
                <a16:creationId xmlns:a16="http://schemas.microsoft.com/office/drawing/2014/main" id="{D3A39AEB-BD26-3DCA-6D0F-4B4937BDF29A}"/>
              </a:ext>
            </a:extLst>
          </p:cNvPr>
          <p:cNvSpPr>
            <a:spLocks noGrp="1"/>
          </p:cNvSpPr>
          <p:nvPr>
            <p:ph type="pic" sz="quarter" idx="34" hasCustomPrompt="1"/>
          </p:nvPr>
        </p:nvSpPr>
        <p:spPr>
          <a:xfrm>
            <a:off x="6325200" y="1296000"/>
            <a:ext cx="5400000" cy="5586412"/>
          </a:xfrm>
          <a:custGeom>
            <a:avLst/>
            <a:gdLst>
              <a:gd name="connsiteX0" fmla="*/ 72327 w 5418138"/>
              <a:gd name="connsiteY0" fmla="*/ 0 h 5586412"/>
              <a:gd name="connsiteX1" fmla="*/ 5345812 w 5418138"/>
              <a:gd name="connsiteY1" fmla="*/ 0 h 5586412"/>
              <a:gd name="connsiteX2" fmla="*/ 5371523 w 5418138"/>
              <a:gd name="connsiteY2" fmla="*/ 5225 h 5586412"/>
              <a:gd name="connsiteX3" fmla="*/ 5412126 w 5418138"/>
              <a:gd name="connsiteY3" fmla="*/ 45829 h 5586412"/>
              <a:gd name="connsiteX4" fmla="*/ 5418138 w 5418138"/>
              <a:gd name="connsiteY4" fmla="*/ 75414 h 5586412"/>
              <a:gd name="connsiteX5" fmla="*/ 5418138 w 5418138"/>
              <a:gd name="connsiteY5" fmla="*/ 5586412 h 5586412"/>
              <a:gd name="connsiteX6" fmla="*/ 0 w 5418138"/>
              <a:gd name="connsiteY6" fmla="*/ 5586412 h 5586412"/>
              <a:gd name="connsiteX7" fmla="*/ 0 w 5418138"/>
              <a:gd name="connsiteY7" fmla="*/ 75419 h 5586412"/>
              <a:gd name="connsiteX8" fmla="*/ 46616 w 5418138"/>
              <a:gd name="connsiteY8" fmla="*/ 5225 h 5586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8138" h="5586412">
                <a:moveTo>
                  <a:pt x="72327" y="0"/>
                </a:moveTo>
                <a:lnTo>
                  <a:pt x="5345812" y="0"/>
                </a:lnTo>
                <a:lnTo>
                  <a:pt x="5371523" y="5225"/>
                </a:lnTo>
                <a:cubicBezTo>
                  <a:pt x="5389741" y="12965"/>
                  <a:pt x="5404386" y="27611"/>
                  <a:pt x="5412126" y="45829"/>
                </a:cubicBezTo>
                <a:lnTo>
                  <a:pt x="5418138" y="75414"/>
                </a:lnTo>
                <a:lnTo>
                  <a:pt x="5418138" y="5586412"/>
                </a:lnTo>
                <a:lnTo>
                  <a:pt x="0" y="5586412"/>
                </a:lnTo>
                <a:lnTo>
                  <a:pt x="0" y="75419"/>
                </a:lnTo>
                <a:cubicBezTo>
                  <a:pt x="0" y="43984"/>
                  <a:pt x="19290" y="16835"/>
                  <a:pt x="46616" y="5225"/>
                </a:cubicBezTo>
                <a:close/>
              </a:path>
            </a:pathLst>
          </a:custGeom>
          <a:solidFill>
            <a:schemeClr val="bg2"/>
          </a:solidFill>
        </p:spPr>
        <p:txBody>
          <a:bodyPr wrap="square" anchor="ctr" anchorCtr="0">
            <a:noAutofit/>
          </a:bodyPr>
          <a:lstStyle>
            <a:lvl1pPr marL="0" indent="0" algn="ctr">
              <a:buNone/>
              <a:defRPr sz="1600" b="0">
                <a:solidFill>
                  <a:schemeClr val="tx1"/>
                </a:solidFill>
              </a:defRPr>
            </a:lvl1pPr>
          </a:lstStyle>
          <a:p>
            <a:r>
              <a:rPr lang="en-MX"/>
              <a:t>Double click icon</a:t>
            </a:r>
            <a:br>
              <a:rPr lang="en-MX"/>
            </a:br>
            <a:r>
              <a:rPr lang="en-MX"/>
              <a:t>to insert picture</a:t>
            </a:r>
          </a:p>
        </p:txBody>
      </p:sp>
      <p:sp>
        <p:nvSpPr>
          <p:cNvPr id="8" name="Text Placeholder 9">
            <a:extLst>
              <a:ext uri="{FF2B5EF4-FFF2-40B4-BE49-F238E27FC236}">
                <a16:creationId xmlns:a16="http://schemas.microsoft.com/office/drawing/2014/main" id="{853A02B8-0C28-B5FE-D42B-F348933506D5}"/>
              </a:ext>
            </a:extLst>
          </p:cNvPr>
          <p:cNvSpPr>
            <a:spLocks noGrp="1"/>
          </p:cNvSpPr>
          <p:nvPr>
            <p:ph type="body" sz="quarter" idx="40" hasCustomPrompt="1"/>
          </p:nvPr>
        </p:nvSpPr>
        <p:spPr>
          <a:xfrm>
            <a:off x="457201" y="5910151"/>
            <a:ext cx="5400000" cy="543739"/>
          </a:xfrm>
        </p:spPr>
        <p:txBody>
          <a:bodyPr anchor="b" anchorCtr="0">
            <a:spAutoFit/>
          </a:bodyPr>
          <a:lstStyle>
            <a:lvl1pPr>
              <a:spcAft>
                <a:spcPts val="150"/>
              </a:spcAft>
              <a:defRPr sz="1000" b="0" i="0">
                <a:solidFill>
                  <a:schemeClr val="tx1"/>
                </a:solidFill>
                <a:latin typeface="Arial Narrow" panose="020B0604020202020204" pitchFamily="34" charset="0"/>
                <a:cs typeface="Arial Narrow" panose="020B0604020202020204" pitchFamily="34" charset="0"/>
              </a:defRPr>
            </a:lvl1pPr>
            <a:lvl2pPr>
              <a:spcAft>
                <a:spcPts val="150"/>
              </a:spcAft>
              <a:defRPr sz="1000"/>
            </a:lvl2pPr>
            <a:lvl3pPr marL="0" indent="0">
              <a:spcAft>
                <a:spcPts val="150"/>
              </a:spcAft>
              <a:buNone/>
              <a:defRPr sz="1200" i="1"/>
            </a:lvl3pPr>
            <a:lvl4pPr>
              <a:defRPr sz="1200"/>
            </a:lvl4pPr>
          </a:lstStyle>
          <a:p>
            <a:pPr lvl="0"/>
            <a:r>
              <a:rPr lang="en-US"/>
              <a:t>Caveats</a:t>
            </a:r>
          </a:p>
          <a:p>
            <a:pPr lvl="1"/>
            <a:r>
              <a:rPr lang="en-US"/>
              <a:t>Performance Disclosure</a:t>
            </a:r>
          </a:p>
          <a:p>
            <a:pPr lvl="2"/>
            <a:r>
              <a:rPr lang="en-US"/>
              <a:t>Legal Disclosure Italicized</a:t>
            </a:r>
          </a:p>
        </p:txBody>
      </p:sp>
      <p:sp>
        <p:nvSpPr>
          <p:cNvPr id="4" name="Footer Placeholder 3">
            <a:extLst>
              <a:ext uri="{FF2B5EF4-FFF2-40B4-BE49-F238E27FC236}">
                <a16:creationId xmlns:a16="http://schemas.microsoft.com/office/drawing/2014/main" id="{650F5198-A002-4AE2-4B56-7B47BE177890}"/>
              </a:ext>
            </a:extLst>
          </p:cNvPr>
          <p:cNvSpPr>
            <a:spLocks noGrp="1"/>
          </p:cNvSpPr>
          <p:nvPr>
            <p:ph type="ftr" sz="quarter" idx="38"/>
          </p:nvPr>
        </p:nvSpPr>
        <p:spPr>
          <a:xfrm>
            <a:off x="457200" y="6539856"/>
            <a:ext cx="5400000" cy="153888"/>
          </a:xfrm>
          <a:prstGeom prst="rect">
            <a:avLst/>
          </a:prstGeom>
        </p:spPr>
        <p:txBody>
          <a:bodyPr/>
          <a:lstStyle/>
          <a:p>
            <a:endParaRPr lang="en-US" dirty="0"/>
          </a:p>
        </p:txBody>
      </p:sp>
    </p:spTree>
    <p:extLst>
      <p:ext uri="{BB962C8B-B14F-4D97-AF65-F5344CB8AC3E}">
        <p14:creationId xmlns:p14="http://schemas.microsoft.com/office/powerpoint/2010/main" val="1249632031"/>
      </p:ext>
    </p:extLst>
  </p:cSld>
  <p:clrMapOvr>
    <a:masterClrMapping/>
  </p:clrMapOvr>
  <p:extLst>
    <p:ext uri="{DCECCB84-F9BA-43D5-87BE-67443E8EF086}">
      <p15:sldGuideLst xmlns:p15="http://schemas.microsoft.com/office/powerpoint/2012/main">
        <p15:guide id="4" orient="horz" pos="803">
          <p15:clr>
            <a:srgbClr val="FBAE40"/>
          </p15:clr>
        </p15:guide>
        <p15:guide id="10" orient="horz" pos="4067">
          <p15:clr>
            <a:srgbClr val="FBAE40"/>
          </p15:clr>
        </p15:guide>
        <p15:guide id="12" pos="3692">
          <p15:clr>
            <a:srgbClr val="FBAE40"/>
          </p15:clr>
        </p15:guide>
        <p15:guide id="13" pos="398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rt/Table (full width)">
    <p:spTree>
      <p:nvGrpSpPr>
        <p:cNvPr id="1" name=""/>
        <p:cNvGrpSpPr/>
        <p:nvPr/>
      </p:nvGrpSpPr>
      <p:grpSpPr>
        <a:xfrm>
          <a:off x="0" y="0"/>
          <a:ext cx="0" cy="0"/>
          <a:chOff x="0" y="0"/>
          <a:chExt cx="0" cy="0"/>
        </a:xfrm>
      </p:grpSpPr>
      <p:pic>
        <p:nvPicPr>
          <p:cNvPr id="8" name="Picture 14">
            <a:extLst>
              <a:ext uri="{FF2B5EF4-FFF2-40B4-BE49-F238E27FC236}">
                <a16:creationId xmlns:a16="http://schemas.microsoft.com/office/drawing/2014/main" id="{3CF4C4B5-1764-80D6-1F7F-98A60210FE72}"/>
              </a:ext>
              <a:ext uri="{C183D7F6-B498-43B3-948B-1728B52AA6E4}">
                <adec:decorative xmlns:adec="http://schemas.microsoft.com/office/drawing/2017/decorative" val="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tretch/>
        </p:blipFill>
        <p:spPr>
          <a:xfrm>
            <a:off x="10144801" y="90000"/>
            <a:ext cx="1788753" cy="659070"/>
          </a:xfrm>
          <a:prstGeom prst="rect">
            <a:avLst/>
          </a:prstGeom>
        </p:spPr>
      </p:pic>
      <p:sp>
        <p:nvSpPr>
          <p:cNvPr id="11" name="Slide Number Placeholder 9">
            <a:extLst>
              <a:ext uri="{FF2B5EF4-FFF2-40B4-BE49-F238E27FC236}">
                <a16:creationId xmlns:a16="http://schemas.microsoft.com/office/drawing/2014/main" id="{CEDAB532-A987-4C08-8359-0075795A207C}"/>
              </a:ext>
              <a:ext uri="{C183D7F6-B498-43B3-948B-1728B52AA6E4}">
                <adec:decorative xmlns:adec="http://schemas.microsoft.com/office/drawing/2017/decorative" val="1"/>
              </a:ext>
            </a:extLst>
          </p:cNvPr>
          <p:cNvSpPr>
            <a:spLocks noGrp="1"/>
          </p:cNvSpPr>
          <p:nvPr>
            <p:ph type="sldNum" sz="quarter" idx="4"/>
          </p:nvPr>
        </p:nvSpPr>
        <p:spPr>
          <a:xfrm>
            <a:off x="11249794"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3" name="Title 2">
            <a:extLst>
              <a:ext uri="{FF2B5EF4-FFF2-40B4-BE49-F238E27FC236}">
                <a16:creationId xmlns:a16="http://schemas.microsoft.com/office/drawing/2014/main" id="{3208676D-4ED8-85BC-5534-D851391BAA38}"/>
              </a:ext>
            </a:extLst>
          </p:cNvPr>
          <p:cNvSpPr>
            <a:spLocks noGrp="1"/>
          </p:cNvSpPr>
          <p:nvPr>
            <p:ph type="title"/>
          </p:nvPr>
        </p:nvSpPr>
        <p:spPr/>
        <p:txBody>
          <a:bodyPr/>
          <a:lstStyle/>
          <a:p>
            <a:r>
              <a:rPr lang="en-US"/>
              <a:t>Click to edit Master title style</a:t>
            </a:r>
            <a:endParaRPr lang="en-MX"/>
          </a:p>
        </p:txBody>
      </p:sp>
      <p:sp>
        <p:nvSpPr>
          <p:cNvPr id="9" name="Subtitle 2">
            <a:extLst>
              <a:ext uri="{FF2B5EF4-FFF2-40B4-BE49-F238E27FC236}">
                <a16:creationId xmlns:a16="http://schemas.microsoft.com/office/drawing/2014/main" id="{72A4DB19-A293-1D4E-9C00-6ED15E00079F}"/>
              </a:ext>
            </a:extLst>
          </p:cNvPr>
          <p:cNvSpPr>
            <a:spLocks noGrp="1"/>
          </p:cNvSpPr>
          <p:nvPr>
            <p:ph type="subTitle" idx="1"/>
          </p:nvPr>
        </p:nvSpPr>
        <p:spPr>
          <a:xfrm>
            <a:off x="457200" y="657071"/>
            <a:ext cx="9399600" cy="307777"/>
          </a:xfrm>
        </p:spPr>
        <p:txBody>
          <a:bodyPr bIns="0" anchor="t">
            <a:spAutoFit/>
          </a:bodyPr>
          <a:lstStyle>
            <a:lvl1pPr marL="0" indent="0" algn="l">
              <a:spcAft>
                <a:spcPts val="800"/>
              </a:spcAft>
              <a:buNone/>
              <a:defRPr sz="1999" b="0" i="0">
                <a:solidFill>
                  <a:srgbClr val="5C5E66"/>
                </a:solidFill>
                <a:latin typeface="+mj-lt"/>
              </a:defRPr>
            </a:lvl1pPr>
            <a:lvl2pPr marL="456926" indent="0" algn="ctr">
              <a:buNone/>
              <a:defRPr sz="1998"/>
            </a:lvl2pPr>
            <a:lvl3pPr marL="913852" indent="0" algn="ctr">
              <a:buNone/>
              <a:defRPr sz="1798"/>
            </a:lvl3pPr>
            <a:lvl4pPr marL="1370778" indent="0" algn="ctr">
              <a:buNone/>
              <a:defRPr sz="1600"/>
            </a:lvl4pPr>
            <a:lvl5pPr marL="1827703" indent="0" algn="ctr">
              <a:buNone/>
              <a:defRPr sz="1600"/>
            </a:lvl5pPr>
            <a:lvl6pPr marL="2284628" indent="0" algn="ctr">
              <a:buNone/>
              <a:defRPr sz="1600"/>
            </a:lvl6pPr>
            <a:lvl7pPr marL="2741554" indent="0" algn="ctr">
              <a:buNone/>
              <a:defRPr sz="1600"/>
            </a:lvl7pPr>
            <a:lvl8pPr marL="3198480" indent="0" algn="ctr">
              <a:buNone/>
              <a:defRPr sz="1600"/>
            </a:lvl8pPr>
            <a:lvl9pPr marL="3655406" indent="0" algn="ctr">
              <a:buNone/>
              <a:defRPr sz="1600"/>
            </a:lvl9pPr>
          </a:lstStyle>
          <a:p>
            <a:r>
              <a:rPr lang="en-US"/>
              <a:t>Click to edit Master subtitle style</a:t>
            </a:r>
          </a:p>
        </p:txBody>
      </p:sp>
      <p:sp>
        <p:nvSpPr>
          <p:cNvPr id="7" name="Text Placeholder 6">
            <a:extLst>
              <a:ext uri="{FF2B5EF4-FFF2-40B4-BE49-F238E27FC236}">
                <a16:creationId xmlns:a16="http://schemas.microsoft.com/office/drawing/2014/main" id="{99ECAEB1-882D-8356-34FE-65F844AE317C}"/>
              </a:ext>
            </a:extLst>
          </p:cNvPr>
          <p:cNvSpPr>
            <a:spLocks noGrp="1"/>
          </p:cNvSpPr>
          <p:nvPr>
            <p:ph type="body" sz="quarter" idx="42"/>
          </p:nvPr>
        </p:nvSpPr>
        <p:spPr>
          <a:xfrm>
            <a:off x="457200" y="1296000"/>
            <a:ext cx="11268000" cy="523220"/>
          </a:xfrm>
        </p:spPr>
        <p:txBody>
          <a:bodyPr>
            <a:spAutoFit/>
          </a:bodyPr>
          <a:lstStyle>
            <a:lvl1pPr>
              <a:spcAft>
                <a:spcPts val="0"/>
              </a:spcAft>
              <a:defRPr sz="1799">
                <a:solidFill>
                  <a:schemeClr val="tx1"/>
                </a:solidFill>
              </a:defRPr>
            </a:lvl1pPr>
            <a:lvl2pPr>
              <a:spcAft>
                <a:spcPts val="0"/>
              </a:spcAft>
              <a:defRPr sz="1600">
                <a:solidFill>
                  <a:schemeClr val="tx1"/>
                </a:solidFill>
              </a:defRPr>
            </a:lvl2pPr>
          </a:lstStyle>
          <a:p>
            <a:pPr lvl="0"/>
            <a:r>
              <a:rPr lang="en-US"/>
              <a:t>Click to edit Master text styles</a:t>
            </a:r>
          </a:p>
          <a:p>
            <a:pPr lvl="1"/>
            <a:r>
              <a:rPr lang="en-US"/>
              <a:t>Second level</a:t>
            </a:r>
            <a:endParaRPr lang="en-MX"/>
          </a:p>
        </p:txBody>
      </p:sp>
      <p:sp>
        <p:nvSpPr>
          <p:cNvPr id="2" name="Content Placeholder 11">
            <a:extLst>
              <a:ext uri="{FF2B5EF4-FFF2-40B4-BE49-F238E27FC236}">
                <a16:creationId xmlns:a16="http://schemas.microsoft.com/office/drawing/2014/main" id="{74BDF471-14A7-BEAC-55C0-0FB4C110AFEA}"/>
              </a:ext>
            </a:extLst>
          </p:cNvPr>
          <p:cNvSpPr>
            <a:spLocks noGrp="1"/>
          </p:cNvSpPr>
          <p:nvPr>
            <p:ph sz="quarter" idx="37" hasCustomPrompt="1"/>
          </p:nvPr>
        </p:nvSpPr>
        <p:spPr>
          <a:xfrm>
            <a:off x="457199" y="1944000"/>
            <a:ext cx="11268000" cy="3672000"/>
          </a:xfrm>
          <a:prstGeom prst="rect">
            <a:avLst/>
          </a:prstGeom>
        </p:spPr>
        <p:txBody>
          <a:bodyPr lIns="0" tIns="0" rIns="0" bIns="0"/>
          <a:lstStyle>
            <a:lvl1pPr marL="0" indent="0">
              <a:spcBef>
                <a:spcPts val="0"/>
              </a:spcBef>
              <a:spcAft>
                <a:spcPts val="800"/>
              </a:spcAft>
              <a:buNone/>
              <a:defRPr sz="1600" b="0">
                <a:solidFill>
                  <a:schemeClr val="tx1"/>
                </a:solidFill>
                <a:latin typeface="+mj-lt"/>
              </a:defRPr>
            </a:lvl1pPr>
            <a:lvl2pPr marL="0" indent="0">
              <a:spcBef>
                <a:spcPts val="0"/>
              </a:spcBef>
              <a:spcAft>
                <a:spcPts val="600"/>
              </a:spcAft>
              <a:buNone/>
              <a:defRPr sz="1999">
                <a:latin typeface="+mn-lt"/>
              </a:defRPr>
            </a:lvl2pPr>
            <a:lvl3pPr marL="230331" indent="-230331">
              <a:spcBef>
                <a:spcPts val="0"/>
              </a:spcBef>
              <a:spcAft>
                <a:spcPts val="400"/>
              </a:spcAft>
              <a:buClr>
                <a:srgbClr val="002EB8"/>
              </a:buClr>
              <a:buSzPct val="110000"/>
              <a:defRPr sz="1999"/>
            </a:lvl3pPr>
            <a:lvl4pPr marL="460662" indent="-230331">
              <a:spcBef>
                <a:spcPts val="0"/>
              </a:spcBef>
              <a:spcAft>
                <a:spcPts val="400"/>
              </a:spcAft>
              <a:buClr>
                <a:srgbClr val="002EB8"/>
              </a:buClr>
              <a:buSzPct val="110000"/>
              <a:defRPr sz="1999"/>
            </a:lvl4pPr>
            <a:lvl5pPr marL="690993" indent="-230331">
              <a:spcBef>
                <a:spcPts val="0"/>
              </a:spcBef>
              <a:spcAft>
                <a:spcPts val="400"/>
              </a:spcAft>
              <a:buClr>
                <a:schemeClr val="accent1"/>
              </a:buClr>
              <a:buSzPct val="110000"/>
              <a:defRPr sz="1999"/>
            </a:lvl5pPr>
          </a:lstStyle>
          <a:p>
            <a:pPr lvl="0"/>
            <a:r>
              <a:rPr lang="en-US"/>
              <a:t>Click icons to add chart/table</a:t>
            </a:r>
          </a:p>
        </p:txBody>
      </p:sp>
      <p:sp>
        <p:nvSpPr>
          <p:cNvPr id="5" name="Text Placeholder 9">
            <a:extLst>
              <a:ext uri="{FF2B5EF4-FFF2-40B4-BE49-F238E27FC236}">
                <a16:creationId xmlns:a16="http://schemas.microsoft.com/office/drawing/2014/main" id="{4FAEF291-C7C0-D434-A669-6FA1210A7866}"/>
              </a:ext>
            </a:extLst>
          </p:cNvPr>
          <p:cNvSpPr>
            <a:spLocks noGrp="1"/>
          </p:cNvSpPr>
          <p:nvPr>
            <p:ph type="body" sz="quarter" idx="40" hasCustomPrompt="1"/>
          </p:nvPr>
        </p:nvSpPr>
        <p:spPr>
          <a:xfrm>
            <a:off x="457200" y="5910151"/>
            <a:ext cx="11268000" cy="543739"/>
          </a:xfrm>
        </p:spPr>
        <p:txBody>
          <a:bodyPr anchor="b" anchorCtr="0">
            <a:spAutoFit/>
          </a:bodyPr>
          <a:lstStyle>
            <a:lvl1pPr>
              <a:spcAft>
                <a:spcPts val="150"/>
              </a:spcAft>
              <a:defRPr sz="1000" b="0" i="0">
                <a:solidFill>
                  <a:schemeClr val="tx1"/>
                </a:solidFill>
                <a:latin typeface="Arial Narrow" panose="020B0604020202020204" pitchFamily="34" charset="0"/>
                <a:cs typeface="Arial Narrow" panose="020B0604020202020204" pitchFamily="34" charset="0"/>
              </a:defRPr>
            </a:lvl1pPr>
            <a:lvl2pPr>
              <a:spcAft>
                <a:spcPts val="150"/>
              </a:spcAft>
              <a:defRPr sz="1000"/>
            </a:lvl2pPr>
            <a:lvl3pPr marL="0" indent="0">
              <a:spcAft>
                <a:spcPts val="150"/>
              </a:spcAft>
              <a:buNone/>
              <a:defRPr sz="1200" i="1"/>
            </a:lvl3pPr>
            <a:lvl4pPr>
              <a:defRPr sz="1200"/>
            </a:lvl4pPr>
          </a:lstStyle>
          <a:p>
            <a:pPr lvl="0"/>
            <a:r>
              <a:rPr lang="en-US"/>
              <a:t>Caveats</a:t>
            </a:r>
          </a:p>
          <a:p>
            <a:pPr lvl="1"/>
            <a:r>
              <a:rPr lang="en-US"/>
              <a:t>Performance Disclosure</a:t>
            </a:r>
          </a:p>
          <a:p>
            <a:pPr lvl="2"/>
            <a:r>
              <a:rPr lang="en-US"/>
              <a:t>Legal Disclosure Italicized</a:t>
            </a:r>
          </a:p>
        </p:txBody>
      </p:sp>
      <p:sp>
        <p:nvSpPr>
          <p:cNvPr id="4" name="Footer Placeholder 3">
            <a:extLst>
              <a:ext uri="{FF2B5EF4-FFF2-40B4-BE49-F238E27FC236}">
                <a16:creationId xmlns:a16="http://schemas.microsoft.com/office/drawing/2014/main" id="{650F5198-A002-4AE2-4B56-7B47BE177890}"/>
              </a:ext>
            </a:extLst>
          </p:cNvPr>
          <p:cNvSpPr>
            <a:spLocks noGrp="1"/>
          </p:cNvSpPr>
          <p:nvPr>
            <p:ph type="ftr" sz="quarter" idx="38"/>
          </p:nvPr>
        </p:nvSpPr>
        <p:spPr>
          <a:xfrm>
            <a:off x="457199" y="6539856"/>
            <a:ext cx="9396000" cy="153888"/>
          </a:xfrm>
          <a:prstGeom prst="rect">
            <a:avLst/>
          </a:prstGeom>
        </p:spPr>
        <p:txBody>
          <a:bodyPr/>
          <a:lstStyle/>
          <a:p>
            <a:endParaRPr lang="en-US" dirty="0"/>
          </a:p>
        </p:txBody>
      </p:sp>
    </p:spTree>
    <p:extLst>
      <p:ext uri="{BB962C8B-B14F-4D97-AF65-F5344CB8AC3E}">
        <p14:creationId xmlns:p14="http://schemas.microsoft.com/office/powerpoint/2010/main" val="1307102858"/>
      </p:ext>
    </p:extLst>
  </p:cSld>
  <p:clrMapOvr>
    <a:masterClrMapping/>
  </p:clrMapOvr>
  <p:extLst>
    <p:ext uri="{DCECCB84-F9BA-43D5-87BE-67443E8EF086}">
      <p15:sldGuideLst xmlns:p15="http://schemas.microsoft.com/office/powerpoint/2012/main">
        <p15:guide id="4" orient="horz" pos="803">
          <p15:clr>
            <a:srgbClr val="FBAE40"/>
          </p15:clr>
        </p15:guide>
        <p15:guide id="8" pos="6210">
          <p15:clr>
            <a:srgbClr val="FBAE40"/>
          </p15:clr>
        </p15:guide>
        <p15:guide id="10" orient="horz" pos="4067">
          <p15:clr>
            <a:srgbClr val="FBAE40"/>
          </p15:clr>
        </p15:guide>
        <p15:guide id="11" pos="649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rt/Table (2 rows)">
    <p:spTree>
      <p:nvGrpSpPr>
        <p:cNvPr id="1" name=""/>
        <p:cNvGrpSpPr/>
        <p:nvPr/>
      </p:nvGrpSpPr>
      <p:grpSpPr>
        <a:xfrm>
          <a:off x="0" y="0"/>
          <a:ext cx="0" cy="0"/>
          <a:chOff x="0" y="0"/>
          <a:chExt cx="0" cy="0"/>
        </a:xfrm>
      </p:grpSpPr>
      <p:pic>
        <p:nvPicPr>
          <p:cNvPr id="10" name="Picture 14">
            <a:extLst>
              <a:ext uri="{FF2B5EF4-FFF2-40B4-BE49-F238E27FC236}">
                <a16:creationId xmlns:a16="http://schemas.microsoft.com/office/drawing/2014/main" id="{F0CBBEFF-0E88-7621-5DEE-EF77CCF2EFC1}"/>
              </a:ext>
              <a:ext uri="{C183D7F6-B498-43B3-948B-1728B52AA6E4}">
                <adec:decorative xmlns:adec="http://schemas.microsoft.com/office/drawing/2017/decorative" val="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tretch/>
        </p:blipFill>
        <p:spPr>
          <a:xfrm>
            <a:off x="10144801" y="90000"/>
            <a:ext cx="1788753" cy="659070"/>
          </a:xfrm>
          <a:prstGeom prst="rect">
            <a:avLst/>
          </a:prstGeom>
        </p:spPr>
      </p:pic>
      <p:sp>
        <p:nvSpPr>
          <p:cNvPr id="11" name="Slide Number Placeholder 9">
            <a:extLst>
              <a:ext uri="{FF2B5EF4-FFF2-40B4-BE49-F238E27FC236}">
                <a16:creationId xmlns:a16="http://schemas.microsoft.com/office/drawing/2014/main" id="{CEDAB532-A987-4C08-8359-0075795A207C}"/>
              </a:ext>
              <a:ext uri="{C183D7F6-B498-43B3-948B-1728B52AA6E4}">
                <adec:decorative xmlns:adec="http://schemas.microsoft.com/office/drawing/2017/decorative" val="1"/>
              </a:ext>
            </a:extLst>
          </p:cNvPr>
          <p:cNvSpPr>
            <a:spLocks noGrp="1"/>
          </p:cNvSpPr>
          <p:nvPr>
            <p:ph type="sldNum" sz="quarter" idx="4"/>
          </p:nvPr>
        </p:nvSpPr>
        <p:spPr>
          <a:xfrm>
            <a:off x="11249794"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3" name="Title 2">
            <a:extLst>
              <a:ext uri="{FF2B5EF4-FFF2-40B4-BE49-F238E27FC236}">
                <a16:creationId xmlns:a16="http://schemas.microsoft.com/office/drawing/2014/main" id="{3208676D-4ED8-85BC-5534-D851391BAA38}"/>
              </a:ext>
            </a:extLst>
          </p:cNvPr>
          <p:cNvSpPr>
            <a:spLocks noGrp="1"/>
          </p:cNvSpPr>
          <p:nvPr>
            <p:ph type="title"/>
          </p:nvPr>
        </p:nvSpPr>
        <p:spPr/>
        <p:txBody>
          <a:bodyPr/>
          <a:lstStyle/>
          <a:p>
            <a:r>
              <a:rPr lang="en-US"/>
              <a:t>Click to edit Master title style</a:t>
            </a:r>
            <a:endParaRPr lang="en-MX"/>
          </a:p>
        </p:txBody>
      </p:sp>
      <p:sp>
        <p:nvSpPr>
          <p:cNvPr id="12" name="Subtitle 2">
            <a:extLst>
              <a:ext uri="{FF2B5EF4-FFF2-40B4-BE49-F238E27FC236}">
                <a16:creationId xmlns:a16="http://schemas.microsoft.com/office/drawing/2014/main" id="{72FC263B-D85A-7054-056B-C84C58E7ECF5}"/>
              </a:ext>
            </a:extLst>
          </p:cNvPr>
          <p:cNvSpPr>
            <a:spLocks noGrp="1"/>
          </p:cNvSpPr>
          <p:nvPr>
            <p:ph type="subTitle" idx="1"/>
          </p:nvPr>
        </p:nvSpPr>
        <p:spPr>
          <a:xfrm>
            <a:off x="457200" y="657071"/>
            <a:ext cx="9399600" cy="307777"/>
          </a:xfrm>
        </p:spPr>
        <p:txBody>
          <a:bodyPr bIns="0" anchor="t">
            <a:spAutoFit/>
          </a:bodyPr>
          <a:lstStyle>
            <a:lvl1pPr marL="0" indent="0" algn="l">
              <a:spcAft>
                <a:spcPts val="800"/>
              </a:spcAft>
              <a:buNone/>
              <a:defRPr sz="1999" b="0" i="0">
                <a:solidFill>
                  <a:srgbClr val="5C5E66"/>
                </a:solidFill>
                <a:latin typeface="+mj-lt"/>
              </a:defRPr>
            </a:lvl1pPr>
            <a:lvl2pPr marL="456926" indent="0" algn="ctr">
              <a:buNone/>
              <a:defRPr sz="1998"/>
            </a:lvl2pPr>
            <a:lvl3pPr marL="913852" indent="0" algn="ctr">
              <a:buNone/>
              <a:defRPr sz="1798"/>
            </a:lvl3pPr>
            <a:lvl4pPr marL="1370778" indent="0" algn="ctr">
              <a:buNone/>
              <a:defRPr sz="1600"/>
            </a:lvl4pPr>
            <a:lvl5pPr marL="1827703" indent="0" algn="ctr">
              <a:buNone/>
              <a:defRPr sz="1600"/>
            </a:lvl5pPr>
            <a:lvl6pPr marL="2284628" indent="0" algn="ctr">
              <a:buNone/>
              <a:defRPr sz="1600"/>
            </a:lvl6pPr>
            <a:lvl7pPr marL="2741554" indent="0" algn="ctr">
              <a:buNone/>
              <a:defRPr sz="1600"/>
            </a:lvl7pPr>
            <a:lvl8pPr marL="3198480" indent="0" algn="ctr">
              <a:buNone/>
              <a:defRPr sz="1600"/>
            </a:lvl8pPr>
            <a:lvl9pPr marL="3655406" indent="0" algn="ctr">
              <a:buNone/>
              <a:defRPr sz="1600"/>
            </a:lvl9pPr>
          </a:lstStyle>
          <a:p>
            <a:r>
              <a:rPr lang="en-US"/>
              <a:t>Click to edit Master subtitle style</a:t>
            </a:r>
          </a:p>
        </p:txBody>
      </p:sp>
      <p:sp>
        <p:nvSpPr>
          <p:cNvPr id="7" name="Text Placeholder 6">
            <a:extLst>
              <a:ext uri="{FF2B5EF4-FFF2-40B4-BE49-F238E27FC236}">
                <a16:creationId xmlns:a16="http://schemas.microsoft.com/office/drawing/2014/main" id="{99ECAEB1-882D-8356-34FE-65F844AE317C}"/>
              </a:ext>
            </a:extLst>
          </p:cNvPr>
          <p:cNvSpPr>
            <a:spLocks noGrp="1"/>
          </p:cNvSpPr>
          <p:nvPr>
            <p:ph type="body" sz="quarter" idx="42"/>
          </p:nvPr>
        </p:nvSpPr>
        <p:spPr>
          <a:xfrm>
            <a:off x="457200" y="1296002"/>
            <a:ext cx="11268000" cy="541337"/>
          </a:xfrm>
        </p:spPr>
        <p:txBody>
          <a:bodyPr>
            <a:spAutoFit/>
          </a:bodyPr>
          <a:lstStyle>
            <a:lvl1pPr>
              <a:spcAft>
                <a:spcPts val="0"/>
              </a:spcAft>
              <a:defRPr sz="1799">
                <a:solidFill>
                  <a:schemeClr val="tx1"/>
                </a:solidFill>
              </a:defRPr>
            </a:lvl1pPr>
            <a:lvl2pPr>
              <a:spcAft>
                <a:spcPts val="0"/>
              </a:spcAft>
              <a:defRPr sz="1600">
                <a:solidFill>
                  <a:schemeClr val="tx1"/>
                </a:solidFill>
              </a:defRPr>
            </a:lvl2pPr>
          </a:lstStyle>
          <a:p>
            <a:pPr lvl="0"/>
            <a:r>
              <a:rPr lang="en-US"/>
              <a:t>Click to edit Master text styles</a:t>
            </a:r>
          </a:p>
          <a:p>
            <a:pPr lvl="1"/>
            <a:r>
              <a:rPr lang="en-US"/>
              <a:t>Second level</a:t>
            </a:r>
            <a:endParaRPr lang="en-MX"/>
          </a:p>
        </p:txBody>
      </p:sp>
      <p:sp>
        <p:nvSpPr>
          <p:cNvPr id="2" name="Content Placeholder 11">
            <a:extLst>
              <a:ext uri="{FF2B5EF4-FFF2-40B4-BE49-F238E27FC236}">
                <a16:creationId xmlns:a16="http://schemas.microsoft.com/office/drawing/2014/main" id="{74BDF471-14A7-BEAC-55C0-0FB4C110AFEA}"/>
              </a:ext>
            </a:extLst>
          </p:cNvPr>
          <p:cNvSpPr>
            <a:spLocks noGrp="1"/>
          </p:cNvSpPr>
          <p:nvPr>
            <p:ph sz="quarter" idx="37" hasCustomPrompt="1"/>
          </p:nvPr>
        </p:nvSpPr>
        <p:spPr>
          <a:xfrm>
            <a:off x="457199" y="1944000"/>
            <a:ext cx="11268000" cy="1378800"/>
          </a:xfrm>
          <a:prstGeom prst="rect">
            <a:avLst/>
          </a:prstGeom>
        </p:spPr>
        <p:txBody>
          <a:bodyPr lIns="0" tIns="0" rIns="0" bIns="0">
            <a:noAutofit/>
          </a:bodyPr>
          <a:lstStyle>
            <a:lvl1pPr marL="0" indent="0">
              <a:spcBef>
                <a:spcPts val="0"/>
              </a:spcBef>
              <a:spcAft>
                <a:spcPts val="800"/>
              </a:spcAft>
              <a:buNone/>
              <a:defRPr sz="1600" b="0">
                <a:solidFill>
                  <a:schemeClr val="tx1"/>
                </a:solidFill>
                <a:latin typeface="+mj-lt"/>
              </a:defRPr>
            </a:lvl1pPr>
            <a:lvl2pPr marL="0" indent="0">
              <a:spcBef>
                <a:spcPts val="0"/>
              </a:spcBef>
              <a:spcAft>
                <a:spcPts val="600"/>
              </a:spcAft>
              <a:buNone/>
              <a:defRPr sz="1999">
                <a:latin typeface="+mn-lt"/>
              </a:defRPr>
            </a:lvl2pPr>
            <a:lvl3pPr marL="230331" indent="-230331">
              <a:spcBef>
                <a:spcPts val="0"/>
              </a:spcBef>
              <a:spcAft>
                <a:spcPts val="400"/>
              </a:spcAft>
              <a:buClr>
                <a:srgbClr val="002EB8"/>
              </a:buClr>
              <a:buSzPct val="110000"/>
              <a:defRPr sz="1999"/>
            </a:lvl3pPr>
            <a:lvl4pPr marL="460662" indent="-230331">
              <a:spcBef>
                <a:spcPts val="0"/>
              </a:spcBef>
              <a:spcAft>
                <a:spcPts val="400"/>
              </a:spcAft>
              <a:buClr>
                <a:srgbClr val="002EB8"/>
              </a:buClr>
              <a:buSzPct val="110000"/>
              <a:defRPr sz="1999"/>
            </a:lvl4pPr>
            <a:lvl5pPr marL="690993" indent="-230331">
              <a:spcBef>
                <a:spcPts val="0"/>
              </a:spcBef>
              <a:spcAft>
                <a:spcPts val="400"/>
              </a:spcAft>
              <a:buClr>
                <a:schemeClr val="accent1"/>
              </a:buClr>
              <a:buSzPct val="110000"/>
              <a:defRPr sz="1999"/>
            </a:lvl5pPr>
          </a:lstStyle>
          <a:p>
            <a:pPr lvl="0"/>
            <a:r>
              <a:rPr lang="en-US"/>
              <a:t>Click icons to add chart/table</a:t>
            </a:r>
          </a:p>
        </p:txBody>
      </p:sp>
      <p:sp>
        <p:nvSpPr>
          <p:cNvPr id="8" name="Text Placeholder 6">
            <a:extLst>
              <a:ext uri="{FF2B5EF4-FFF2-40B4-BE49-F238E27FC236}">
                <a16:creationId xmlns:a16="http://schemas.microsoft.com/office/drawing/2014/main" id="{8C7A0F19-4CBE-2D75-86D3-B40961CA2D0F}"/>
              </a:ext>
            </a:extLst>
          </p:cNvPr>
          <p:cNvSpPr>
            <a:spLocks noGrp="1"/>
          </p:cNvSpPr>
          <p:nvPr>
            <p:ph type="body" sz="quarter" idx="44"/>
          </p:nvPr>
        </p:nvSpPr>
        <p:spPr>
          <a:xfrm>
            <a:off x="457200" y="3600002"/>
            <a:ext cx="11268000" cy="541337"/>
          </a:xfrm>
        </p:spPr>
        <p:txBody>
          <a:bodyPr>
            <a:spAutoFit/>
          </a:bodyPr>
          <a:lstStyle>
            <a:lvl1pPr>
              <a:spcAft>
                <a:spcPts val="0"/>
              </a:spcAft>
              <a:defRPr sz="1799">
                <a:solidFill>
                  <a:schemeClr val="tx1"/>
                </a:solidFill>
              </a:defRPr>
            </a:lvl1pPr>
            <a:lvl2pPr>
              <a:spcAft>
                <a:spcPts val="0"/>
              </a:spcAft>
              <a:defRPr sz="1600">
                <a:solidFill>
                  <a:schemeClr val="tx1"/>
                </a:solidFill>
              </a:defRPr>
            </a:lvl2pPr>
          </a:lstStyle>
          <a:p>
            <a:pPr lvl="0"/>
            <a:r>
              <a:rPr lang="en-US"/>
              <a:t>Click to edit Master text styles</a:t>
            </a:r>
          </a:p>
          <a:p>
            <a:pPr lvl="1"/>
            <a:r>
              <a:rPr lang="en-US"/>
              <a:t>Second level</a:t>
            </a:r>
            <a:endParaRPr lang="en-MX"/>
          </a:p>
        </p:txBody>
      </p:sp>
      <p:sp>
        <p:nvSpPr>
          <p:cNvPr id="5" name="Content Placeholder 11">
            <a:extLst>
              <a:ext uri="{FF2B5EF4-FFF2-40B4-BE49-F238E27FC236}">
                <a16:creationId xmlns:a16="http://schemas.microsoft.com/office/drawing/2014/main" id="{852D6BD1-A309-42A6-9CAA-136D59E5E8D6}"/>
              </a:ext>
            </a:extLst>
          </p:cNvPr>
          <p:cNvSpPr>
            <a:spLocks noGrp="1"/>
          </p:cNvSpPr>
          <p:nvPr>
            <p:ph sz="quarter" idx="43" hasCustomPrompt="1"/>
          </p:nvPr>
        </p:nvSpPr>
        <p:spPr>
          <a:xfrm>
            <a:off x="457199" y="4248000"/>
            <a:ext cx="11268000" cy="1378800"/>
          </a:xfrm>
          <a:prstGeom prst="rect">
            <a:avLst/>
          </a:prstGeom>
        </p:spPr>
        <p:txBody>
          <a:bodyPr lIns="0" tIns="0" rIns="0" bIns="0">
            <a:noAutofit/>
          </a:bodyPr>
          <a:lstStyle>
            <a:lvl1pPr marL="0" indent="0">
              <a:spcBef>
                <a:spcPts val="0"/>
              </a:spcBef>
              <a:spcAft>
                <a:spcPts val="800"/>
              </a:spcAft>
              <a:buNone/>
              <a:defRPr sz="1600" b="0">
                <a:solidFill>
                  <a:schemeClr val="tx1"/>
                </a:solidFill>
                <a:latin typeface="+mj-lt"/>
              </a:defRPr>
            </a:lvl1pPr>
            <a:lvl2pPr marL="0" indent="0">
              <a:spcBef>
                <a:spcPts val="0"/>
              </a:spcBef>
              <a:spcAft>
                <a:spcPts val="600"/>
              </a:spcAft>
              <a:buNone/>
              <a:defRPr sz="1999">
                <a:latin typeface="+mn-lt"/>
              </a:defRPr>
            </a:lvl2pPr>
            <a:lvl3pPr marL="230331" indent="-230331">
              <a:spcBef>
                <a:spcPts val="0"/>
              </a:spcBef>
              <a:spcAft>
                <a:spcPts val="400"/>
              </a:spcAft>
              <a:buClr>
                <a:srgbClr val="002EB8"/>
              </a:buClr>
              <a:buSzPct val="110000"/>
              <a:defRPr sz="1999"/>
            </a:lvl3pPr>
            <a:lvl4pPr marL="460662" indent="-230331">
              <a:spcBef>
                <a:spcPts val="0"/>
              </a:spcBef>
              <a:spcAft>
                <a:spcPts val="400"/>
              </a:spcAft>
              <a:buClr>
                <a:srgbClr val="002EB8"/>
              </a:buClr>
              <a:buSzPct val="110000"/>
              <a:defRPr sz="1999"/>
            </a:lvl4pPr>
            <a:lvl5pPr marL="690993" indent="-230331">
              <a:spcBef>
                <a:spcPts val="0"/>
              </a:spcBef>
              <a:spcAft>
                <a:spcPts val="400"/>
              </a:spcAft>
              <a:buClr>
                <a:schemeClr val="accent1"/>
              </a:buClr>
              <a:buSzPct val="110000"/>
              <a:defRPr sz="1999"/>
            </a:lvl5pPr>
          </a:lstStyle>
          <a:p>
            <a:pPr lvl="0"/>
            <a:r>
              <a:rPr lang="en-US"/>
              <a:t>Click icons to add chart/table</a:t>
            </a:r>
          </a:p>
        </p:txBody>
      </p:sp>
      <p:sp>
        <p:nvSpPr>
          <p:cNvPr id="9" name="Text Placeholder 9">
            <a:extLst>
              <a:ext uri="{FF2B5EF4-FFF2-40B4-BE49-F238E27FC236}">
                <a16:creationId xmlns:a16="http://schemas.microsoft.com/office/drawing/2014/main" id="{7721D80C-7A59-6AC5-9D42-D83D735C282A}"/>
              </a:ext>
            </a:extLst>
          </p:cNvPr>
          <p:cNvSpPr>
            <a:spLocks noGrp="1"/>
          </p:cNvSpPr>
          <p:nvPr>
            <p:ph type="body" sz="quarter" idx="40" hasCustomPrompt="1"/>
          </p:nvPr>
        </p:nvSpPr>
        <p:spPr>
          <a:xfrm>
            <a:off x="457200" y="5910151"/>
            <a:ext cx="11268000" cy="543739"/>
          </a:xfrm>
        </p:spPr>
        <p:txBody>
          <a:bodyPr anchor="b" anchorCtr="0">
            <a:spAutoFit/>
          </a:bodyPr>
          <a:lstStyle>
            <a:lvl1pPr>
              <a:spcAft>
                <a:spcPts val="150"/>
              </a:spcAft>
              <a:defRPr sz="1000" b="0" i="0">
                <a:solidFill>
                  <a:schemeClr val="tx1"/>
                </a:solidFill>
                <a:latin typeface="Arial Narrow" panose="020B0604020202020204" pitchFamily="34" charset="0"/>
                <a:cs typeface="Arial Narrow" panose="020B0604020202020204" pitchFamily="34" charset="0"/>
              </a:defRPr>
            </a:lvl1pPr>
            <a:lvl2pPr>
              <a:spcAft>
                <a:spcPts val="150"/>
              </a:spcAft>
              <a:defRPr sz="1000"/>
            </a:lvl2pPr>
            <a:lvl3pPr marL="0" indent="0">
              <a:spcAft>
                <a:spcPts val="150"/>
              </a:spcAft>
              <a:buNone/>
              <a:defRPr sz="1200" i="1"/>
            </a:lvl3pPr>
            <a:lvl4pPr>
              <a:defRPr sz="1200"/>
            </a:lvl4pPr>
          </a:lstStyle>
          <a:p>
            <a:pPr lvl="0"/>
            <a:r>
              <a:rPr lang="en-US"/>
              <a:t>Caveats</a:t>
            </a:r>
          </a:p>
          <a:p>
            <a:pPr lvl="1"/>
            <a:r>
              <a:rPr lang="en-US"/>
              <a:t>Performance Disclosure</a:t>
            </a:r>
          </a:p>
          <a:p>
            <a:pPr lvl="2"/>
            <a:r>
              <a:rPr lang="en-US"/>
              <a:t>Legal Disclosure Italicized</a:t>
            </a:r>
          </a:p>
        </p:txBody>
      </p:sp>
      <p:sp>
        <p:nvSpPr>
          <p:cNvPr id="4" name="Footer Placeholder 3">
            <a:extLst>
              <a:ext uri="{FF2B5EF4-FFF2-40B4-BE49-F238E27FC236}">
                <a16:creationId xmlns:a16="http://schemas.microsoft.com/office/drawing/2014/main" id="{650F5198-A002-4AE2-4B56-7B47BE177890}"/>
              </a:ext>
            </a:extLst>
          </p:cNvPr>
          <p:cNvSpPr>
            <a:spLocks noGrp="1"/>
          </p:cNvSpPr>
          <p:nvPr>
            <p:ph type="ftr" sz="quarter" idx="38"/>
          </p:nvPr>
        </p:nvSpPr>
        <p:spPr>
          <a:xfrm>
            <a:off x="457199" y="6539856"/>
            <a:ext cx="9396000" cy="153888"/>
          </a:xfrm>
          <a:prstGeom prst="rect">
            <a:avLst/>
          </a:prstGeom>
        </p:spPr>
        <p:txBody>
          <a:bodyPr/>
          <a:lstStyle/>
          <a:p>
            <a:endParaRPr lang="en-US" dirty="0"/>
          </a:p>
        </p:txBody>
      </p:sp>
    </p:spTree>
    <p:extLst>
      <p:ext uri="{BB962C8B-B14F-4D97-AF65-F5344CB8AC3E}">
        <p14:creationId xmlns:p14="http://schemas.microsoft.com/office/powerpoint/2010/main" val="3837169341"/>
      </p:ext>
    </p:extLst>
  </p:cSld>
  <p:clrMapOvr>
    <a:masterClrMapping/>
  </p:clrMapOvr>
  <p:extLst>
    <p:ext uri="{DCECCB84-F9BA-43D5-87BE-67443E8EF086}">
      <p15:sldGuideLst xmlns:p15="http://schemas.microsoft.com/office/powerpoint/2012/main">
        <p15:guide id="4" orient="horz" pos="803">
          <p15:clr>
            <a:srgbClr val="FBAE40"/>
          </p15:clr>
        </p15:guide>
        <p15:guide id="8" pos="6210">
          <p15:clr>
            <a:srgbClr val="FBAE40"/>
          </p15:clr>
        </p15:guide>
        <p15:guide id="10" orient="horz" pos="4067">
          <p15:clr>
            <a:srgbClr val="FBAE40"/>
          </p15:clr>
        </p15:guide>
        <p15:guide id="11" pos="649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rt/Table (2 columns)">
    <p:spTree>
      <p:nvGrpSpPr>
        <p:cNvPr id="1" name=""/>
        <p:cNvGrpSpPr/>
        <p:nvPr/>
      </p:nvGrpSpPr>
      <p:grpSpPr>
        <a:xfrm>
          <a:off x="0" y="0"/>
          <a:ext cx="0" cy="0"/>
          <a:chOff x="0" y="0"/>
          <a:chExt cx="0" cy="0"/>
        </a:xfrm>
      </p:grpSpPr>
      <p:pic>
        <p:nvPicPr>
          <p:cNvPr id="9" name="Picture 14">
            <a:extLst>
              <a:ext uri="{FF2B5EF4-FFF2-40B4-BE49-F238E27FC236}">
                <a16:creationId xmlns:a16="http://schemas.microsoft.com/office/drawing/2014/main" id="{332BE926-5802-0E95-6C12-48AC7857EEE6}"/>
              </a:ext>
              <a:ext uri="{C183D7F6-B498-43B3-948B-1728B52AA6E4}">
                <adec:decorative xmlns:adec="http://schemas.microsoft.com/office/drawing/2017/decorative" val="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tretch/>
        </p:blipFill>
        <p:spPr>
          <a:xfrm>
            <a:off x="10144801" y="90000"/>
            <a:ext cx="1788753" cy="659070"/>
          </a:xfrm>
          <a:prstGeom prst="rect">
            <a:avLst/>
          </a:prstGeom>
        </p:spPr>
      </p:pic>
      <p:sp>
        <p:nvSpPr>
          <p:cNvPr id="11" name="Slide Number Placeholder 9">
            <a:extLst>
              <a:ext uri="{FF2B5EF4-FFF2-40B4-BE49-F238E27FC236}">
                <a16:creationId xmlns:a16="http://schemas.microsoft.com/office/drawing/2014/main" id="{CEDAB532-A987-4C08-8359-0075795A207C}"/>
              </a:ext>
              <a:ext uri="{C183D7F6-B498-43B3-948B-1728B52AA6E4}">
                <adec:decorative xmlns:adec="http://schemas.microsoft.com/office/drawing/2017/decorative" val="1"/>
              </a:ext>
            </a:extLst>
          </p:cNvPr>
          <p:cNvSpPr>
            <a:spLocks noGrp="1"/>
          </p:cNvSpPr>
          <p:nvPr>
            <p:ph type="sldNum" sz="quarter" idx="4"/>
          </p:nvPr>
        </p:nvSpPr>
        <p:spPr>
          <a:xfrm>
            <a:off x="11249794"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3" name="Title 2">
            <a:extLst>
              <a:ext uri="{FF2B5EF4-FFF2-40B4-BE49-F238E27FC236}">
                <a16:creationId xmlns:a16="http://schemas.microsoft.com/office/drawing/2014/main" id="{3208676D-4ED8-85BC-5534-D851391BAA38}"/>
              </a:ext>
            </a:extLst>
          </p:cNvPr>
          <p:cNvSpPr>
            <a:spLocks noGrp="1"/>
          </p:cNvSpPr>
          <p:nvPr>
            <p:ph type="title"/>
          </p:nvPr>
        </p:nvSpPr>
        <p:spPr/>
        <p:txBody>
          <a:bodyPr/>
          <a:lstStyle/>
          <a:p>
            <a:r>
              <a:rPr lang="en-US"/>
              <a:t>Click to edit Master title style</a:t>
            </a:r>
            <a:endParaRPr lang="en-MX"/>
          </a:p>
        </p:txBody>
      </p:sp>
      <p:sp>
        <p:nvSpPr>
          <p:cNvPr id="10" name="Subtitle 2">
            <a:extLst>
              <a:ext uri="{FF2B5EF4-FFF2-40B4-BE49-F238E27FC236}">
                <a16:creationId xmlns:a16="http://schemas.microsoft.com/office/drawing/2014/main" id="{5BCD3F7A-1C0F-D5A6-F246-5ACD342CE7F8}"/>
              </a:ext>
            </a:extLst>
          </p:cNvPr>
          <p:cNvSpPr>
            <a:spLocks noGrp="1"/>
          </p:cNvSpPr>
          <p:nvPr>
            <p:ph type="subTitle" idx="1"/>
          </p:nvPr>
        </p:nvSpPr>
        <p:spPr>
          <a:xfrm>
            <a:off x="457200" y="657071"/>
            <a:ext cx="9399600" cy="307777"/>
          </a:xfrm>
        </p:spPr>
        <p:txBody>
          <a:bodyPr bIns="0" anchor="t">
            <a:spAutoFit/>
          </a:bodyPr>
          <a:lstStyle>
            <a:lvl1pPr marL="0" indent="0" algn="l">
              <a:spcAft>
                <a:spcPts val="800"/>
              </a:spcAft>
              <a:buNone/>
              <a:defRPr sz="1999" b="0" i="0">
                <a:solidFill>
                  <a:srgbClr val="5C5E66"/>
                </a:solidFill>
                <a:latin typeface="+mj-lt"/>
              </a:defRPr>
            </a:lvl1pPr>
            <a:lvl2pPr marL="456926" indent="0" algn="ctr">
              <a:buNone/>
              <a:defRPr sz="1998"/>
            </a:lvl2pPr>
            <a:lvl3pPr marL="913852" indent="0" algn="ctr">
              <a:buNone/>
              <a:defRPr sz="1798"/>
            </a:lvl3pPr>
            <a:lvl4pPr marL="1370778" indent="0" algn="ctr">
              <a:buNone/>
              <a:defRPr sz="1600"/>
            </a:lvl4pPr>
            <a:lvl5pPr marL="1827703" indent="0" algn="ctr">
              <a:buNone/>
              <a:defRPr sz="1600"/>
            </a:lvl5pPr>
            <a:lvl6pPr marL="2284628" indent="0" algn="ctr">
              <a:buNone/>
              <a:defRPr sz="1600"/>
            </a:lvl6pPr>
            <a:lvl7pPr marL="2741554" indent="0" algn="ctr">
              <a:buNone/>
              <a:defRPr sz="1600"/>
            </a:lvl7pPr>
            <a:lvl8pPr marL="3198480" indent="0" algn="ctr">
              <a:buNone/>
              <a:defRPr sz="1600"/>
            </a:lvl8pPr>
            <a:lvl9pPr marL="3655406" indent="0" algn="ctr">
              <a:buNone/>
              <a:defRPr sz="1600"/>
            </a:lvl9pPr>
          </a:lstStyle>
          <a:p>
            <a:r>
              <a:rPr lang="en-US"/>
              <a:t>Click to edit Master subtitle style</a:t>
            </a:r>
          </a:p>
        </p:txBody>
      </p:sp>
      <p:sp>
        <p:nvSpPr>
          <p:cNvPr id="5" name="Text Placeholder 6">
            <a:extLst>
              <a:ext uri="{FF2B5EF4-FFF2-40B4-BE49-F238E27FC236}">
                <a16:creationId xmlns:a16="http://schemas.microsoft.com/office/drawing/2014/main" id="{52743F0C-72F5-4ABE-403C-5B004504EC7E}"/>
              </a:ext>
            </a:extLst>
          </p:cNvPr>
          <p:cNvSpPr>
            <a:spLocks noGrp="1"/>
          </p:cNvSpPr>
          <p:nvPr>
            <p:ph type="body" sz="quarter" idx="42"/>
          </p:nvPr>
        </p:nvSpPr>
        <p:spPr>
          <a:xfrm>
            <a:off x="457201" y="1296002"/>
            <a:ext cx="5400000" cy="541337"/>
          </a:xfrm>
        </p:spPr>
        <p:txBody>
          <a:bodyPr>
            <a:spAutoFit/>
          </a:bodyPr>
          <a:lstStyle>
            <a:lvl1pPr>
              <a:spcAft>
                <a:spcPts val="0"/>
              </a:spcAft>
              <a:defRPr sz="1799">
                <a:solidFill>
                  <a:schemeClr val="tx1"/>
                </a:solidFill>
              </a:defRPr>
            </a:lvl1pPr>
            <a:lvl2pPr>
              <a:spcAft>
                <a:spcPts val="0"/>
              </a:spcAft>
              <a:defRPr sz="1600">
                <a:solidFill>
                  <a:schemeClr val="tx1"/>
                </a:solidFill>
              </a:defRPr>
            </a:lvl2pPr>
          </a:lstStyle>
          <a:p>
            <a:pPr lvl="0"/>
            <a:r>
              <a:rPr lang="en-US"/>
              <a:t>Click to edit Master text styles</a:t>
            </a:r>
          </a:p>
          <a:p>
            <a:pPr lvl="1"/>
            <a:r>
              <a:rPr lang="en-US"/>
              <a:t>Second level</a:t>
            </a:r>
            <a:endParaRPr lang="en-MX"/>
          </a:p>
        </p:txBody>
      </p:sp>
      <p:sp>
        <p:nvSpPr>
          <p:cNvPr id="2" name="Content Placeholder 11">
            <a:extLst>
              <a:ext uri="{FF2B5EF4-FFF2-40B4-BE49-F238E27FC236}">
                <a16:creationId xmlns:a16="http://schemas.microsoft.com/office/drawing/2014/main" id="{F405630C-2C40-3759-F56D-71A5BFA1A98A}"/>
              </a:ext>
            </a:extLst>
          </p:cNvPr>
          <p:cNvSpPr>
            <a:spLocks noGrp="1"/>
          </p:cNvSpPr>
          <p:nvPr>
            <p:ph sz="quarter" idx="37" hasCustomPrompt="1"/>
          </p:nvPr>
        </p:nvSpPr>
        <p:spPr>
          <a:xfrm>
            <a:off x="457200" y="1944000"/>
            <a:ext cx="5400000" cy="3672000"/>
          </a:xfrm>
          <a:prstGeom prst="rect">
            <a:avLst/>
          </a:prstGeom>
        </p:spPr>
        <p:txBody>
          <a:bodyPr lIns="0" tIns="0" rIns="0" bIns="0">
            <a:noAutofit/>
          </a:bodyPr>
          <a:lstStyle>
            <a:lvl1pPr marL="0" indent="0">
              <a:spcBef>
                <a:spcPts val="0"/>
              </a:spcBef>
              <a:spcAft>
                <a:spcPts val="800"/>
              </a:spcAft>
              <a:buNone/>
              <a:defRPr sz="1600" b="0">
                <a:solidFill>
                  <a:schemeClr val="tx1"/>
                </a:solidFill>
                <a:latin typeface="+mj-lt"/>
              </a:defRPr>
            </a:lvl1pPr>
            <a:lvl2pPr marL="0" indent="0">
              <a:spcBef>
                <a:spcPts val="0"/>
              </a:spcBef>
              <a:spcAft>
                <a:spcPts val="600"/>
              </a:spcAft>
              <a:buNone/>
              <a:defRPr sz="1999">
                <a:latin typeface="+mn-lt"/>
              </a:defRPr>
            </a:lvl2pPr>
            <a:lvl3pPr marL="230331" indent="-230331">
              <a:spcBef>
                <a:spcPts val="0"/>
              </a:spcBef>
              <a:spcAft>
                <a:spcPts val="400"/>
              </a:spcAft>
              <a:buClr>
                <a:srgbClr val="002EB8"/>
              </a:buClr>
              <a:buSzPct val="110000"/>
              <a:defRPr sz="1999"/>
            </a:lvl3pPr>
            <a:lvl4pPr marL="460662" indent="-230331">
              <a:spcBef>
                <a:spcPts val="0"/>
              </a:spcBef>
              <a:spcAft>
                <a:spcPts val="400"/>
              </a:spcAft>
              <a:buClr>
                <a:srgbClr val="002EB8"/>
              </a:buClr>
              <a:buSzPct val="110000"/>
              <a:defRPr sz="1999"/>
            </a:lvl4pPr>
            <a:lvl5pPr marL="690993" indent="-230331">
              <a:spcBef>
                <a:spcPts val="0"/>
              </a:spcBef>
              <a:spcAft>
                <a:spcPts val="400"/>
              </a:spcAft>
              <a:buClr>
                <a:schemeClr val="accent1"/>
              </a:buClr>
              <a:buSzPct val="110000"/>
              <a:defRPr sz="1999"/>
            </a:lvl5pPr>
          </a:lstStyle>
          <a:p>
            <a:pPr lvl="0"/>
            <a:r>
              <a:rPr lang="en-US"/>
              <a:t>Click icons to add chart/table</a:t>
            </a:r>
          </a:p>
        </p:txBody>
      </p:sp>
      <p:sp>
        <p:nvSpPr>
          <p:cNvPr id="8" name="Text Placeholder 6">
            <a:extLst>
              <a:ext uri="{FF2B5EF4-FFF2-40B4-BE49-F238E27FC236}">
                <a16:creationId xmlns:a16="http://schemas.microsoft.com/office/drawing/2014/main" id="{BDE41CA6-3649-89CB-2D62-7804DE3BD387}"/>
              </a:ext>
            </a:extLst>
          </p:cNvPr>
          <p:cNvSpPr>
            <a:spLocks noGrp="1"/>
          </p:cNvSpPr>
          <p:nvPr>
            <p:ph type="body" sz="quarter" idx="44"/>
          </p:nvPr>
        </p:nvSpPr>
        <p:spPr>
          <a:xfrm>
            <a:off x="6325200" y="1296002"/>
            <a:ext cx="5400000" cy="541337"/>
          </a:xfrm>
        </p:spPr>
        <p:txBody>
          <a:bodyPr>
            <a:spAutoFit/>
          </a:bodyPr>
          <a:lstStyle>
            <a:lvl1pPr>
              <a:spcAft>
                <a:spcPts val="0"/>
              </a:spcAft>
              <a:defRPr sz="1799">
                <a:solidFill>
                  <a:schemeClr val="tx1"/>
                </a:solidFill>
              </a:defRPr>
            </a:lvl1pPr>
            <a:lvl2pPr>
              <a:spcAft>
                <a:spcPts val="0"/>
              </a:spcAft>
              <a:defRPr sz="1600">
                <a:solidFill>
                  <a:schemeClr val="tx1"/>
                </a:solidFill>
              </a:defRPr>
            </a:lvl2pPr>
          </a:lstStyle>
          <a:p>
            <a:pPr lvl="0"/>
            <a:r>
              <a:rPr lang="en-US"/>
              <a:t>Click to edit Master text styles</a:t>
            </a:r>
          </a:p>
          <a:p>
            <a:pPr lvl="1"/>
            <a:r>
              <a:rPr lang="en-US"/>
              <a:t>Second level</a:t>
            </a:r>
            <a:endParaRPr lang="en-MX"/>
          </a:p>
        </p:txBody>
      </p:sp>
      <p:sp>
        <p:nvSpPr>
          <p:cNvPr id="7" name="Content Placeholder 11">
            <a:extLst>
              <a:ext uri="{FF2B5EF4-FFF2-40B4-BE49-F238E27FC236}">
                <a16:creationId xmlns:a16="http://schemas.microsoft.com/office/drawing/2014/main" id="{247B2ACA-71BC-9851-B355-BBEECCA65ED0}"/>
              </a:ext>
            </a:extLst>
          </p:cNvPr>
          <p:cNvSpPr>
            <a:spLocks noGrp="1"/>
          </p:cNvSpPr>
          <p:nvPr>
            <p:ph sz="quarter" idx="43" hasCustomPrompt="1"/>
          </p:nvPr>
        </p:nvSpPr>
        <p:spPr>
          <a:xfrm>
            <a:off x="6325200" y="1944000"/>
            <a:ext cx="5400000" cy="3672000"/>
          </a:xfrm>
          <a:prstGeom prst="rect">
            <a:avLst/>
          </a:prstGeom>
        </p:spPr>
        <p:txBody>
          <a:bodyPr lIns="0" tIns="0" rIns="0" bIns="0">
            <a:noAutofit/>
          </a:bodyPr>
          <a:lstStyle>
            <a:lvl1pPr marL="0" indent="0">
              <a:spcBef>
                <a:spcPts val="0"/>
              </a:spcBef>
              <a:spcAft>
                <a:spcPts val="800"/>
              </a:spcAft>
              <a:buNone/>
              <a:defRPr sz="1600" b="0">
                <a:solidFill>
                  <a:schemeClr val="tx1"/>
                </a:solidFill>
                <a:latin typeface="+mj-lt"/>
              </a:defRPr>
            </a:lvl1pPr>
            <a:lvl2pPr marL="0" indent="0">
              <a:spcBef>
                <a:spcPts val="0"/>
              </a:spcBef>
              <a:spcAft>
                <a:spcPts val="600"/>
              </a:spcAft>
              <a:buNone/>
              <a:defRPr sz="1999">
                <a:latin typeface="+mn-lt"/>
              </a:defRPr>
            </a:lvl2pPr>
            <a:lvl3pPr marL="230331" indent="-230331">
              <a:spcBef>
                <a:spcPts val="0"/>
              </a:spcBef>
              <a:spcAft>
                <a:spcPts val="400"/>
              </a:spcAft>
              <a:buClr>
                <a:srgbClr val="002EB8"/>
              </a:buClr>
              <a:buSzPct val="110000"/>
              <a:defRPr sz="1999"/>
            </a:lvl3pPr>
            <a:lvl4pPr marL="460662" indent="-230331">
              <a:spcBef>
                <a:spcPts val="0"/>
              </a:spcBef>
              <a:spcAft>
                <a:spcPts val="400"/>
              </a:spcAft>
              <a:buClr>
                <a:srgbClr val="002EB8"/>
              </a:buClr>
              <a:buSzPct val="110000"/>
              <a:defRPr sz="1999"/>
            </a:lvl4pPr>
            <a:lvl5pPr marL="690993" indent="-230331">
              <a:spcBef>
                <a:spcPts val="0"/>
              </a:spcBef>
              <a:spcAft>
                <a:spcPts val="400"/>
              </a:spcAft>
              <a:buClr>
                <a:schemeClr val="accent1"/>
              </a:buClr>
              <a:buSzPct val="110000"/>
              <a:defRPr sz="1999"/>
            </a:lvl5pPr>
          </a:lstStyle>
          <a:p>
            <a:pPr lvl="0"/>
            <a:r>
              <a:rPr lang="en-US"/>
              <a:t>Click icons to add chart/table</a:t>
            </a:r>
          </a:p>
        </p:txBody>
      </p:sp>
      <p:sp>
        <p:nvSpPr>
          <p:cNvPr id="12" name="Text Placeholder 9">
            <a:extLst>
              <a:ext uri="{FF2B5EF4-FFF2-40B4-BE49-F238E27FC236}">
                <a16:creationId xmlns:a16="http://schemas.microsoft.com/office/drawing/2014/main" id="{699FDD69-C08F-9622-DB03-9E36542E16AE}"/>
              </a:ext>
            </a:extLst>
          </p:cNvPr>
          <p:cNvSpPr>
            <a:spLocks noGrp="1"/>
          </p:cNvSpPr>
          <p:nvPr>
            <p:ph type="body" sz="quarter" idx="40" hasCustomPrompt="1"/>
          </p:nvPr>
        </p:nvSpPr>
        <p:spPr>
          <a:xfrm>
            <a:off x="457200" y="5910151"/>
            <a:ext cx="11268000" cy="543739"/>
          </a:xfrm>
        </p:spPr>
        <p:txBody>
          <a:bodyPr anchor="b" anchorCtr="0">
            <a:spAutoFit/>
          </a:bodyPr>
          <a:lstStyle>
            <a:lvl1pPr>
              <a:spcAft>
                <a:spcPts val="150"/>
              </a:spcAft>
              <a:defRPr sz="1000" b="0" i="0">
                <a:solidFill>
                  <a:schemeClr val="tx1"/>
                </a:solidFill>
                <a:latin typeface="Arial Narrow" panose="020B0604020202020204" pitchFamily="34" charset="0"/>
                <a:cs typeface="Arial Narrow" panose="020B0604020202020204" pitchFamily="34" charset="0"/>
              </a:defRPr>
            </a:lvl1pPr>
            <a:lvl2pPr>
              <a:spcAft>
                <a:spcPts val="150"/>
              </a:spcAft>
              <a:defRPr sz="1000"/>
            </a:lvl2pPr>
            <a:lvl3pPr marL="0" indent="0">
              <a:spcAft>
                <a:spcPts val="150"/>
              </a:spcAft>
              <a:buNone/>
              <a:defRPr sz="1200" i="1"/>
            </a:lvl3pPr>
            <a:lvl4pPr>
              <a:defRPr sz="1200"/>
            </a:lvl4pPr>
          </a:lstStyle>
          <a:p>
            <a:pPr lvl="0"/>
            <a:r>
              <a:rPr lang="en-US"/>
              <a:t>Caveats</a:t>
            </a:r>
          </a:p>
          <a:p>
            <a:pPr lvl="1"/>
            <a:r>
              <a:rPr lang="en-US"/>
              <a:t>Performance Disclosure</a:t>
            </a:r>
          </a:p>
          <a:p>
            <a:pPr lvl="2"/>
            <a:r>
              <a:rPr lang="en-US"/>
              <a:t>Legal Disclosure Italicized</a:t>
            </a:r>
          </a:p>
        </p:txBody>
      </p:sp>
      <p:sp>
        <p:nvSpPr>
          <p:cNvPr id="4" name="Footer Placeholder 3">
            <a:extLst>
              <a:ext uri="{FF2B5EF4-FFF2-40B4-BE49-F238E27FC236}">
                <a16:creationId xmlns:a16="http://schemas.microsoft.com/office/drawing/2014/main" id="{650F5198-A002-4AE2-4B56-7B47BE177890}"/>
              </a:ext>
            </a:extLst>
          </p:cNvPr>
          <p:cNvSpPr>
            <a:spLocks noGrp="1"/>
          </p:cNvSpPr>
          <p:nvPr>
            <p:ph type="ftr" sz="quarter" idx="38"/>
          </p:nvPr>
        </p:nvSpPr>
        <p:spPr>
          <a:xfrm>
            <a:off x="457199" y="6539856"/>
            <a:ext cx="9396000" cy="153888"/>
          </a:xfrm>
          <a:prstGeom prst="rect">
            <a:avLst/>
          </a:prstGeom>
        </p:spPr>
        <p:txBody>
          <a:bodyPr/>
          <a:lstStyle/>
          <a:p>
            <a:endParaRPr lang="en-US" dirty="0"/>
          </a:p>
        </p:txBody>
      </p:sp>
    </p:spTree>
    <p:extLst>
      <p:ext uri="{BB962C8B-B14F-4D97-AF65-F5344CB8AC3E}">
        <p14:creationId xmlns:p14="http://schemas.microsoft.com/office/powerpoint/2010/main" val="979054994"/>
      </p:ext>
    </p:extLst>
  </p:cSld>
  <p:clrMapOvr>
    <a:masterClrMapping/>
  </p:clrMapOvr>
  <p:extLst>
    <p:ext uri="{DCECCB84-F9BA-43D5-87BE-67443E8EF086}">
      <p15:sldGuideLst xmlns:p15="http://schemas.microsoft.com/office/powerpoint/2012/main">
        <p15:guide id="4" orient="horz" pos="803">
          <p15:clr>
            <a:srgbClr val="FBAE40"/>
          </p15:clr>
        </p15:guide>
        <p15:guide id="10" orient="horz" pos="4067">
          <p15:clr>
            <a:srgbClr val="FBAE40"/>
          </p15:clr>
        </p15:guide>
        <p15:guide id="12" pos="3692">
          <p15:clr>
            <a:srgbClr val="FBAE40"/>
          </p15:clr>
        </p15:guide>
        <p15:guide id="13" pos="398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rt/Table (3 columns)">
    <p:spTree>
      <p:nvGrpSpPr>
        <p:cNvPr id="1" name=""/>
        <p:cNvGrpSpPr/>
        <p:nvPr/>
      </p:nvGrpSpPr>
      <p:grpSpPr>
        <a:xfrm>
          <a:off x="0" y="0"/>
          <a:ext cx="0" cy="0"/>
          <a:chOff x="0" y="0"/>
          <a:chExt cx="0" cy="0"/>
        </a:xfrm>
      </p:grpSpPr>
      <p:pic>
        <p:nvPicPr>
          <p:cNvPr id="2" name="Picture 14">
            <a:extLst>
              <a:ext uri="{FF2B5EF4-FFF2-40B4-BE49-F238E27FC236}">
                <a16:creationId xmlns:a16="http://schemas.microsoft.com/office/drawing/2014/main" id="{326BBC07-EF9F-CD17-E0DD-40B11E343C42}"/>
              </a:ext>
              <a:ext uri="{C183D7F6-B498-43B3-948B-1728B52AA6E4}">
                <adec:decorative xmlns:adec="http://schemas.microsoft.com/office/drawing/2017/decorative" val="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tretch/>
        </p:blipFill>
        <p:spPr>
          <a:xfrm>
            <a:off x="10144801" y="90000"/>
            <a:ext cx="1788753" cy="659070"/>
          </a:xfrm>
          <a:prstGeom prst="rect">
            <a:avLst/>
          </a:prstGeom>
        </p:spPr>
      </p:pic>
      <p:sp>
        <p:nvSpPr>
          <p:cNvPr id="11" name="Slide Number Placeholder 9">
            <a:extLst>
              <a:ext uri="{FF2B5EF4-FFF2-40B4-BE49-F238E27FC236}">
                <a16:creationId xmlns:a16="http://schemas.microsoft.com/office/drawing/2014/main" id="{CEDAB532-A987-4C08-8359-0075795A207C}"/>
              </a:ext>
              <a:ext uri="{C183D7F6-B498-43B3-948B-1728B52AA6E4}">
                <adec:decorative xmlns:adec="http://schemas.microsoft.com/office/drawing/2017/decorative" val="1"/>
              </a:ext>
            </a:extLst>
          </p:cNvPr>
          <p:cNvSpPr>
            <a:spLocks noGrp="1"/>
          </p:cNvSpPr>
          <p:nvPr>
            <p:ph type="sldNum" sz="quarter" idx="4"/>
          </p:nvPr>
        </p:nvSpPr>
        <p:spPr>
          <a:xfrm>
            <a:off x="11249794"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3" name="Title 2">
            <a:extLst>
              <a:ext uri="{FF2B5EF4-FFF2-40B4-BE49-F238E27FC236}">
                <a16:creationId xmlns:a16="http://schemas.microsoft.com/office/drawing/2014/main" id="{3208676D-4ED8-85BC-5534-D851391BAA38}"/>
              </a:ext>
            </a:extLst>
          </p:cNvPr>
          <p:cNvSpPr>
            <a:spLocks noGrp="1"/>
          </p:cNvSpPr>
          <p:nvPr>
            <p:ph type="title"/>
          </p:nvPr>
        </p:nvSpPr>
        <p:spPr/>
        <p:txBody>
          <a:bodyPr/>
          <a:lstStyle/>
          <a:p>
            <a:r>
              <a:rPr lang="en-US"/>
              <a:t>Click to edit Master title style</a:t>
            </a:r>
            <a:endParaRPr lang="en-MX"/>
          </a:p>
        </p:txBody>
      </p:sp>
      <p:sp>
        <p:nvSpPr>
          <p:cNvPr id="5" name="Subtitle 2">
            <a:extLst>
              <a:ext uri="{FF2B5EF4-FFF2-40B4-BE49-F238E27FC236}">
                <a16:creationId xmlns:a16="http://schemas.microsoft.com/office/drawing/2014/main" id="{E7666365-FC12-B15F-F1BF-08BFB20815A3}"/>
              </a:ext>
            </a:extLst>
          </p:cNvPr>
          <p:cNvSpPr>
            <a:spLocks noGrp="1"/>
          </p:cNvSpPr>
          <p:nvPr>
            <p:ph type="subTitle" idx="1"/>
          </p:nvPr>
        </p:nvSpPr>
        <p:spPr>
          <a:xfrm>
            <a:off x="457200" y="657071"/>
            <a:ext cx="9399600" cy="307777"/>
          </a:xfrm>
        </p:spPr>
        <p:txBody>
          <a:bodyPr bIns="0" anchor="t">
            <a:spAutoFit/>
          </a:bodyPr>
          <a:lstStyle>
            <a:lvl1pPr marL="0" indent="0" algn="l">
              <a:spcAft>
                <a:spcPts val="800"/>
              </a:spcAft>
              <a:buNone/>
              <a:defRPr sz="1999" b="0" i="0">
                <a:solidFill>
                  <a:srgbClr val="5C5E66"/>
                </a:solidFill>
                <a:latin typeface="+mj-lt"/>
              </a:defRPr>
            </a:lvl1pPr>
            <a:lvl2pPr marL="456926" indent="0" algn="ctr">
              <a:buNone/>
              <a:defRPr sz="1998"/>
            </a:lvl2pPr>
            <a:lvl3pPr marL="913852" indent="0" algn="ctr">
              <a:buNone/>
              <a:defRPr sz="1798"/>
            </a:lvl3pPr>
            <a:lvl4pPr marL="1370778" indent="0" algn="ctr">
              <a:buNone/>
              <a:defRPr sz="1600"/>
            </a:lvl4pPr>
            <a:lvl5pPr marL="1827703" indent="0" algn="ctr">
              <a:buNone/>
              <a:defRPr sz="1600"/>
            </a:lvl5pPr>
            <a:lvl6pPr marL="2284628" indent="0" algn="ctr">
              <a:buNone/>
              <a:defRPr sz="1600"/>
            </a:lvl6pPr>
            <a:lvl7pPr marL="2741554" indent="0" algn="ctr">
              <a:buNone/>
              <a:defRPr sz="1600"/>
            </a:lvl7pPr>
            <a:lvl8pPr marL="3198480" indent="0" algn="ctr">
              <a:buNone/>
              <a:defRPr sz="1600"/>
            </a:lvl8pPr>
            <a:lvl9pPr marL="3655406" indent="0" algn="ctr">
              <a:buNone/>
              <a:defRPr sz="1600"/>
            </a:lvl9pPr>
          </a:lstStyle>
          <a:p>
            <a:r>
              <a:rPr lang="en-US"/>
              <a:t>Click to edit Master subtitle style</a:t>
            </a:r>
          </a:p>
        </p:txBody>
      </p:sp>
      <p:sp>
        <p:nvSpPr>
          <p:cNvPr id="23" name="Text Placeholder 6">
            <a:extLst>
              <a:ext uri="{FF2B5EF4-FFF2-40B4-BE49-F238E27FC236}">
                <a16:creationId xmlns:a16="http://schemas.microsoft.com/office/drawing/2014/main" id="{46BAEE87-324B-8689-46FD-68BE1B83157B}"/>
              </a:ext>
            </a:extLst>
          </p:cNvPr>
          <p:cNvSpPr>
            <a:spLocks noGrp="1"/>
          </p:cNvSpPr>
          <p:nvPr>
            <p:ph type="body" sz="quarter" idx="42"/>
          </p:nvPr>
        </p:nvSpPr>
        <p:spPr>
          <a:xfrm>
            <a:off x="457200" y="1296002"/>
            <a:ext cx="3448800" cy="541337"/>
          </a:xfrm>
        </p:spPr>
        <p:txBody>
          <a:bodyPr>
            <a:spAutoFit/>
          </a:bodyPr>
          <a:lstStyle>
            <a:lvl1pPr>
              <a:spcAft>
                <a:spcPts val="0"/>
              </a:spcAft>
              <a:defRPr sz="1799">
                <a:solidFill>
                  <a:schemeClr val="tx1"/>
                </a:solidFill>
              </a:defRPr>
            </a:lvl1pPr>
            <a:lvl2pPr>
              <a:spcAft>
                <a:spcPts val="0"/>
              </a:spcAft>
              <a:defRPr sz="1600">
                <a:solidFill>
                  <a:schemeClr val="tx1"/>
                </a:solidFill>
              </a:defRPr>
            </a:lvl2pPr>
          </a:lstStyle>
          <a:p>
            <a:pPr lvl="0"/>
            <a:r>
              <a:rPr lang="en-US"/>
              <a:t>Click to edit Master text styles</a:t>
            </a:r>
          </a:p>
          <a:p>
            <a:pPr lvl="1"/>
            <a:r>
              <a:rPr lang="en-US"/>
              <a:t>Second level</a:t>
            </a:r>
            <a:endParaRPr lang="en-MX"/>
          </a:p>
        </p:txBody>
      </p:sp>
      <p:sp>
        <p:nvSpPr>
          <p:cNvPr id="22" name="Content Placeholder 11">
            <a:extLst>
              <a:ext uri="{FF2B5EF4-FFF2-40B4-BE49-F238E27FC236}">
                <a16:creationId xmlns:a16="http://schemas.microsoft.com/office/drawing/2014/main" id="{E079B659-9EEA-593F-1E36-52673CDE7B9E}"/>
              </a:ext>
            </a:extLst>
          </p:cNvPr>
          <p:cNvSpPr>
            <a:spLocks noGrp="1"/>
          </p:cNvSpPr>
          <p:nvPr>
            <p:ph sz="quarter" idx="37" hasCustomPrompt="1"/>
          </p:nvPr>
        </p:nvSpPr>
        <p:spPr>
          <a:xfrm>
            <a:off x="457199" y="1944000"/>
            <a:ext cx="3448800" cy="3672000"/>
          </a:xfrm>
          <a:prstGeom prst="rect">
            <a:avLst/>
          </a:prstGeom>
        </p:spPr>
        <p:txBody>
          <a:bodyPr lIns="0" tIns="0" rIns="0" bIns="0">
            <a:noAutofit/>
          </a:bodyPr>
          <a:lstStyle>
            <a:lvl1pPr marL="0" indent="0">
              <a:spcBef>
                <a:spcPts val="0"/>
              </a:spcBef>
              <a:spcAft>
                <a:spcPts val="800"/>
              </a:spcAft>
              <a:buNone/>
              <a:defRPr sz="1600" b="0">
                <a:solidFill>
                  <a:schemeClr val="tx1"/>
                </a:solidFill>
                <a:latin typeface="+mj-lt"/>
              </a:defRPr>
            </a:lvl1pPr>
            <a:lvl2pPr marL="0" indent="0">
              <a:spcBef>
                <a:spcPts val="0"/>
              </a:spcBef>
              <a:spcAft>
                <a:spcPts val="600"/>
              </a:spcAft>
              <a:buNone/>
              <a:defRPr sz="1999">
                <a:latin typeface="+mn-lt"/>
              </a:defRPr>
            </a:lvl2pPr>
            <a:lvl3pPr marL="230331" indent="-230331">
              <a:spcBef>
                <a:spcPts val="0"/>
              </a:spcBef>
              <a:spcAft>
                <a:spcPts val="400"/>
              </a:spcAft>
              <a:buClr>
                <a:srgbClr val="002EB8"/>
              </a:buClr>
              <a:buSzPct val="110000"/>
              <a:defRPr sz="1999"/>
            </a:lvl3pPr>
            <a:lvl4pPr marL="460662" indent="-230331">
              <a:spcBef>
                <a:spcPts val="0"/>
              </a:spcBef>
              <a:spcAft>
                <a:spcPts val="400"/>
              </a:spcAft>
              <a:buClr>
                <a:srgbClr val="002EB8"/>
              </a:buClr>
              <a:buSzPct val="110000"/>
              <a:defRPr sz="1999"/>
            </a:lvl4pPr>
            <a:lvl5pPr marL="690993" indent="-230331">
              <a:spcBef>
                <a:spcPts val="0"/>
              </a:spcBef>
              <a:spcAft>
                <a:spcPts val="400"/>
              </a:spcAft>
              <a:buClr>
                <a:schemeClr val="accent1"/>
              </a:buClr>
              <a:buSzPct val="110000"/>
              <a:defRPr sz="1999"/>
            </a:lvl5pPr>
          </a:lstStyle>
          <a:p>
            <a:pPr lvl="0"/>
            <a:r>
              <a:rPr lang="en-US"/>
              <a:t>Click icons to add chart/table</a:t>
            </a:r>
          </a:p>
        </p:txBody>
      </p:sp>
      <p:sp>
        <p:nvSpPr>
          <p:cNvPr id="25" name="Text Placeholder 6">
            <a:extLst>
              <a:ext uri="{FF2B5EF4-FFF2-40B4-BE49-F238E27FC236}">
                <a16:creationId xmlns:a16="http://schemas.microsoft.com/office/drawing/2014/main" id="{8B141B9D-7464-C965-5200-EA46002D5BB5}"/>
              </a:ext>
            </a:extLst>
          </p:cNvPr>
          <p:cNvSpPr>
            <a:spLocks noGrp="1"/>
          </p:cNvSpPr>
          <p:nvPr>
            <p:ph type="body" sz="quarter" idx="47"/>
          </p:nvPr>
        </p:nvSpPr>
        <p:spPr>
          <a:xfrm>
            <a:off x="4370400" y="1296002"/>
            <a:ext cx="3448800" cy="541337"/>
          </a:xfrm>
        </p:spPr>
        <p:txBody>
          <a:bodyPr>
            <a:spAutoFit/>
          </a:bodyPr>
          <a:lstStyle>
            <a:lvl1pPr>
              <a:spcAft>
                <a:spcPts val="0"/>
              </a:spcAft>
              <a:defRPr sz="1799">
                <a:solidFill>
                  <a:schemeClr val="tx1"/>
                </a:solidFill>
              </a:defRPr>
            </a:lvl1pPr>
            <a:lvl2pPr>
              <a:spcAft>
                <a:spcPts val="0"/>
              </a:spcAft>
              <a:defRPr sz="1600">
                <a:solidFill>
                  <a:schemeClr val="tx1"/>
                </a:solidFill>
              </a:defRPr>
            </a:lvl2pPr>
          </a:lstStyle>
          <a:p>
            <a:pPr lvl="0"/>
            <a:r>
              <a:rPr lang="en-US"/>
              <a:t>Click to edit Master text styles</a:t>
            </a:r>
          </a:p>
          <a:p>
            <a:pPr lvl="1"/>
            <a:r>
              <a:rPr lang="en-US"/>
              <a:t>Second level</a:t>
            </a:r>
            <a:endParaRPr lang="en-MX"/>
          </a:p>
        </p:txBody>
      </p:sp>
      <p:sp>
        <p:nvSpPr>
          <p:cNvPr id="24" name="Content Placeholder 11">
            <a:extLst>
              <a:ext uri="{FF2B5EF4-FFF2-40B4-BE49-F238E27FC236}">
                <a16:creationId xmlns:a16="http://schemas.microsoft.com/office/drawing/2014/main" id="{DF2D9DDB-9F4D-B99A-6C57-3A6498327658}"/>
              </a:ext>
            </a:extLst>
          </p:cNvPr>
          <p:cNvSpPr>
            <a:spLocks noGrp="1"/>
          </p:cNvSpPr>
          <p:nvPr>
            <p:ph sz="quarter" idx="46" hasCustomPrompt="1"/>
          </p:nvPr>
        </p:nvSpPr>
        <p:spPr>
          <a:xfrm>
            <a:off x="4370400" y="1944000"/>
            <a:ext cx="3448800" cy="3672000"/>
          </a:xfrm>
          <a:prstGeom prst="rect">
            <a:avLst/>
          </a:prstGeom>
        </p:spPr>
        <p:txBody>
          <a:bodyPr lIns="0" tIns="0" rIns="0" bIns="0">
            <a:noAutofit/>
          </a:bodyPr>
          <a:lstStyle>
            <a:lvl1pPr marL="0" indent="0">
              <a:spcBef>
                <a:spcPts val="0"/>
              </a:spcBef>
              <a:spcAft>
                <a:spcPts val="800"/>
              </a:spcAft>
              <a:buNone/>
              <a:defRPr sz="1600" b="0">
                <a:solidFill>
                  <a:schemeClr val="tx1"/>
                </a:solidFill>
                <a:latin typeface="+mj-lt"/>
              </a:defRPr>
            </a:lvl1pPr>
            <a:lvl2pPr marL="0" indent="0">
              <a:spcBef>
                <a:spcPts val="0"/>
              </a:spcBef>
              <a:spcAft>
                <a:spcPts val="600"/>
              </a:spcAft>
              <a:buNone/>
              <a:defRPr sz="1999">
                <a:latin typeface="+mn-lt"/>
              </a:defRPr>
            </a:lvl2pPr>
            <a:lvl3pPr marL="230331" indent="-230331">
              <a:spcBef>
                <a:spcPts val="0"/>
              </a:spcBef>
              <a:spcAft>
                <a:spcPts val="400"/>
              </a:spcAft>
              <a:buClr>
                <a:srgbClr val="002EB8"/>
              </a:buClr>
              <a:buSzPct val="110000"/>
              <a:defRPr sz="1999"/>
            </a:lvl3pPr>
            <a:lvl4pPr marL="460662" indent="-230331">
              <a:spcBef>
                <a:spcPts val="0"/>
              </a:spcBef>
              <a:spcAft>
                <a:spcPts val="400"/>
              </a:spcAft>
              <a:buClr>
                <a:srgbClr val="002EB8"/>
              </a:buClr>
              <a:buSzPct val="110000"/>
              <a:defRPr sz="1999"/>
            </a:lvl4pPr>
            <a:lvl5pPr marL="690993" indent="-230331">
              <a:spcBef>
                <a:spcPts val="0"/>
              </a:spcBef>
              <a:spcAft>
                <a:spcPts val="400"/>
              </a:spcAft>
              <a:buClr>
                <a:schemeClr val="accent1"/>
              </a:buClr>
              <a:buSzPct val="110000"/>
              <a:defRPr sz="1999"/>
            </a:lvl5pPr>
          </a:lstStyle>
          <a:p>
            <a:pPr lvl="0"/>
            <a:r>
              <a:rPr lang="en-US"/>
              <a:t>Click icons to add chart/table</a:t>
            </a:r>
          </a:p>
        </p:txBody>
      </p:sp>
      <p:sp>
        <p:nvSpPr>
          <p:cNvPr id="27" name="Text Placeholder 6">
            <a:extLst>
              <a:ext uri="{FF2B5EF4-FFF2-40B4-BE49-F238E27FC236}">
                <a16:creationId xmlns:a16="http://schemas.microsoft.com/office/drawing/2014/main" id="{8AE2BB91-702D-8F9F-9CE6-D915D0B533FA}"/>
              </a:ext>
            </a:extLst>
          </p:cNvPr>
          <p:cNvSpPr>
            <a:spLocks noGrp="1"/>
          </p:cNvSpPr>
          <p:nvPr>
            <p:ph type="body" sz="quarter" idx="49"/>
          </p:nvPr>
        </p:nvSpPr>
        <p:spPr>
          <a:xfrm>
            <a:off x="8280000" y="1296002"/>
            <a:ext cx="3448800" cy="541337"/>
          </a:xfrm>
        </p:spPr>
        <p:txBody>
          <a:bodyPr>
            <a:spAutoFit/>
          </a:bodyPr>
          <a:lstStyle>
            <a:lvl1pPr>
              <a:spcAft>
                <a:spcPts val="0"/>
              </a:spcAft>
              <a:defRPr sz="1799">
                <a:solidFill>
                  <a:schemeClr val="tx1"/>
                </a:solidFill>
              </a:defRPr>
            </a:lvl1pPr>
            <a:lvl2pPr>
              <a:spcAft>
                <a:spcPts val="0"/>
              </a:spcAft>
              <a:defRPr sz="1600">
                <a:solidFill>
                  <a:schemeClr val="tx1"/>
                </a:solidFill>
              </a:defRPr>
            </a:lvl2pPr>
          </a:lstStyle>
          <a:p>
            <a:pPr lvl="0"/>
            <a:r>
              <a:rPr lang="en-US"/>
              <a:t>Click to edit Master text styles</a:t>
            </a:r>
          </a:p>
          <a:p>
            <a:pPr lvl="1"/>
            <a:r>
              <a:rPr lang="en-US"/>
              <a:t>Second level</a:t>
            </a:r>
            <a:endParaRPr lang="en-MX"/>
          </a:p>
        </p:txBody>
      </p:sp>
      <p:sp>
        <p:nvSpPr>
          <p:cNvPr id="26" name="Content Placeholder 11">
            <a:extLst>
              <a:ext uri="{FF2B5EF4-FFF2-40B4-BE49-F238E27FC236}">
                <a16:creationId xmlns:a16="http://schemas.microsoft.com/office/drawing/2014/main" id="{CF289CA5-EEAD-E63E-228B-143489F04F02}"/>
              </a:ext>
            </a:extLst>
          </p:cNvPr>
          <p:cNvSpPr>
            <a:spLocks noGrp="1"/>
          </p:cNvSpPr>
          <p:nvPr>
            <p:ph sz="quarter" idx="48" hasCustomPrompt="1"/>
          </p:nvPr>
        </p:nvSpPr>
        <p:spPr>
          <a:xfrm>
            <a:off x="8280000" y="1944000"/>
            <a:ext cx="3448800" cy="3672000"/>
          </a:xfrm>
          <a:prstGeom prst="rect">
            <a:avLst/>
          </a:prstGeom>
        </p:spPr>
        <p:txBody>
          <a:bodyPr lIns="0" tIns="0" rIns="0" bIns="0">
            <a:noAutofit/>
          </a:bodyPr>
          <a:lstStyle>
            <a:lvl1pPr marL="0" indent="0">
              <a:spcBef>
                <a:spcPts val="0"/>
              </a:spcBef>
              <a:spcAft>
                <a:spcPts val="800"/>
              </a:spcAft>
              <a:buNone/>
              <a:defRPr sz="1600" b="0">
                <a:solidFill>
                  <a:schemeClr val="tx1"/>
                </a:solidFill>
                <a:latin typeface="+mj-lt"/>
              </a:defRPr>
            </a:lvl1pPr>
            <a:lvl2pPr marL="0" indent="0">
              <a:spcBef>
                <a:spcPts val="0"/>
              </a:spcBef>
              <a:spcAft>
                <a:spcPts val="600"/>
              </a:spcAft>
              <a:buNone/>
              <a:defRPr sz="1999">
                <a:latin typeface="+mn-lt"/>
              </a:defRPr>
            </a:lvl2pPr>
            <a:lvl3pPr marL="230331" indent="-230331">
              <a:spcBef>
                <a:spcPts val="0"/>
              </a:spcBef>
              <a:spcAft>
                <a:spcPts val="400"/>
              </a:spcAft>
              <a:buClr>
                <a:srgbClr val="002EB8"/>
              </a:buClr>
              <a:buSzPct val="110000"/>
              <a:defRPr sz="1999"/>
            </a:lvl3pPr>
            <a:lvl4pPr marL="460662" indent="-230331">
              <a:spcBef>
                <a:spcPts val="0"/>
              </a:spcBef>
              <a:spcAft>
                <a:spcPts val="400"/>
              </a:spcAft>
              <a:buClr>
                <a:srgbClr val="002EB8"/>
              </a:buClr>
              <a:buSzPct val="110000"/>
              <a:defRPr sz="1999"/>
            </a:lvl4pPr>
            <a:lvl5pPr marL="690993" indent="-230331">
              <a:spcBef>
                <a:spcPts val="0"/>
              </a:spcBef>
              <a:spcAft>
                <a:spcPts val="400"/>
              </a:spcAft>
              <a:buClr>
                <a:schemeClr val="accent1"/>
              </a:buClr>
              <a:buSzPct val="110000"/>
              <a:defRPr sz="1999"/>
            </a:lvl5pPr>
          </a:lstStyle>
          <a:p>
            <a:pPr lvl="0"/>
            <a:r>
              <a:rPr lang="en-US"/>
              <a:t>Click icons to add chart/table</a:t>
            </a:r>
          </a:p>
        </p:txBody>
      </p:sp>
      <p:sp>
        <p:nvSpPr>
          <p:cNvPr id="7" name="Text Placeholder 9">
            <a:extLst>
              <a:ext uri="{FF2B5EF4-FFF2-40B4-BE49-F238E27FC236}">
                <a16:creationId xmlns:a16="http://schemas.microsoft.com/office/drawing/2014/main" id="{C4EBD703-6C69-DDEE-CECB-6C3651861BD7}"/>
              </a:ext>
            </a:extLst>
          </p:cNvPr>
          <p:cNvSpPr>
            <a:spLocks noGrp="1"/>
          </p:cNvSpPr>
          <p:nvPr>
            <p:ph type="body" sz="quarter" idx="40" hasCustomPrompt="1"/>
          </p:nvPr>
        </p:nvSpPr>
        <p:spPr>
          <a:xfrm>
            <a:off x="457200" y="5910151"/>
            <a:ext cx="11268000" cy="543739"/>
          </a:xfrm>
        </p:spPr>
        <p:txBody>
          <a:bodyPr anchor="b" anchorCtr="0">
            <a:spAutoFit/>
          </a:bodyPr>
          <a:lstStyle>
            <a:lvl1pPr>
              <a:spcAft>
                <a:spcPts val="150"/>
              </a:spcAft>
              <a:defRPr sz="1000" b="0" i="0">
                <a:solidFill>
                  <a:schemeClr val="tx1"/>
                </a:solidFill>
                <a:latin typeface="Arial Narrow" panose="020B0604020202020204" pitchFamily="34" charset="0"/>
                <a:cs typeface="Arial Narrow" panose="020B0604020202020204" pitchFamily="34" charset="0"/>
              </a:defRPr>
            </a:lvl1pPr>
            <a:lvl2pPr>
              <a:spcAft>
                <a:spcPts val="150"/>
              </a:spcAft>
              <a:defRPr sz="1000"/>
            </a:lvl2pPr>
            <a:lvl3pPr marL="0" indent="0">
              <a:spcAft>
                <a:spcPts val="150"/>
              </a:spcAft>
              <a:buNone/>
              <a:defRPr sz="1200" i="1"/>
            </a:lvl3pPr>
            <a:lvl4pPr>
              <a:defRPr sz="1200"/>
            </a:lvl4pPr>
          </a:lstStyle>
          <a:p>
            <a:pPr lvl="0"/>
            <a:r>
              <a:rPr lang="en-US"/>
              <a:t>Caveats</a:t>
            </a:r>
          </a:p>
          <a:p>
            <a:pPr lvl="1"/>
            <a:r>
              <a:rPr lang="en-US"/>
              <a:t>Performance Disclosure</a:t>
            </a:r>
          </a:p>
          <a:p>
            <a:pPr lvl="2"/>
            <a:r>
              <a:rPr lang="en-US"/>
              <a:t>Legal Disclosure Italicized</a:t>
            </a:r>
          </a:p>
        </p:txBody>
      </p:sp>
      <p:sp>
        <p:nvSpPr>
          <p:cNvPr id="4" name="Footer Placeholder 3">
            <a:extLst>
              <a:ext uri="{FF2B5EF4-FFF2-40B4-BE49-F238E27FC236}">
                <a16:creationId xmlns:a16="http://schemas.microsoft.com/office/drawing/2014/main" id="{650F5198-A002-4AE2-4B56-7B47BE177890}"/>
              </a:ext>
            </a:extLst>
          </p:cNvPr>
          <p:cNvSpPr>
            <a:spLocks noGrp="1"/>
          </p:cNvSpPr>
          <p:nvPr>
            <p:ph type="ftr" sz="quarter" idx="38"/>
          </p:nvPr>
        </p:nvSpPr>
        <p:spPr>
          <a:xfrm>
            <a:off x="457199" y="6539856"/>
            <a:ext cx="9396000" cy="153888"/>
          </a:xfrm>
          <a:prstGeom prst="rect">
            <a:avLst/>
          </a:prstGeom>
        </p:spPr>
        <p:txBody>
          <a:bodyPr/>
          <a:lstStyle/>
          <a:p>
            <a:endParaRPr lang="en-US" dirty="0"/>
          </a:p>
        </p:txBody>
      </p:sp>
    </p:spTree>
    <p:extLst>
      <p:ext uri="{BB962C8B-B14F-4D97-AF65-F5344CB8AC3E}">
        <p14:creationId xmlns:p14="http://schemas.microsoft.com/office/powerpoint/2010/main" val="243876462"/>
      </p:ext>
    </p:extLst>
  </p:cSld>
  <p:clrMapOvr>
    <a:masterClrMapping/>
  </p:clrMapOvr>
  <p:extLst>
    <p:ext uri="{DCECCB84-F9BA-43D5-87BE-67443E8EF086}">
      <p15:sldGuideLst xmlns:p15="http://schemas.microsoft.com/office/powerpoint/2012/main">
        <p15:guide id="4" orient="horz" pos="803">
          <p15:clr>
            <a:srgbClr val="FBAE40"/>
          </p15:clr>
        </p15:guide>
        <p15:guide id="10" orient="horz" pos="4067">
          <p15:clr>
            <a:srgbClr val="FBAE40"/>
          </p15:clr>
        </p15:guide>
        <p15:guide id="12" pos="2462">
          <p15:clr>
            <a:srgbClr val="FBAE40"/>
          </p15:clr>
        </p15:guide>
        <p15:guide id="13" pos="2750">
          <p15:clr>
            <a:srgbClr val="FBAE40"/>
          </p15:clr>
        </p15:guide>
        <p15:guide id="14" pos="4926">
          <p15:clr>
            <a:srgbClr val="FBAE40"/>
          </p15:clr>
        </p15:guide>
        <p15:guide id="15" pos="521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rt/Table (4-up)">
    <p:spTree>
      <p:nvGrpSpPr>
        <p:cNvPr id="1" name=""/>
        <p:cNvGrpSpPr/>
        <p:nvPr/>
      </p:nvGrpSpPr>
      <p:grpSpPr>
        <a:xfrm>
          <a:off x="0" y="0"/>
          <a:ext cx="0" cy="0"/>
          <a:chOff x="0" y="0"/>
          <a:chExt cx="0" cy="0"/>
        </a:xfrm>
      </p:grpSpPr>
      <p:pic>
        <p:nvPicPr>
          <p:cNvPr id="2" name="Picture 14">
            <a:extLst>
              <a:ext uri="{FF2B5EF4-FFF2-40B4-BE49-F238E27FC236}">
                <a16:creationId xmlns:a16="http://schemas.microsoft.com/office/drawing/2014/main" id="{FC3B907C-F274-C357-4373-43397D11E9B5}"/>
              </a:ext>
              <a:ext uri="{C183D7F6-B498-43B3-948B-1728B52AA6E4}">
                <adec:decorative xmlns:adec="http://schemas.microsoft.com/office/drawing/2017/decorative" val="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tretch/>
        </p:blipFill>
        <p:spPr>
          <a:xfrm>
            <a:off x="10144801" y="90000"/>
            <a:ext cx="1788753" cy="659070"/>
          </a:xfrm>
          <a:prstGeom prst="rect">
            <a:avLst/>
          </a:prstGeom>
        </p:spPr>
      </p:pic>
      <p:sp>
        <p:nvSpPr>
          <p:cNvPr id="11" name="Slide Number Placeholder 9">
            <a:extLst>
              <a:ext uri="{FF2B5EF4-FFF2-40B4-BE49-F238E27FC236}">
                <a16:creationId xmlns:a16="http://schemas.microsoft.com/office/drawing/2014/main" id="{CEDAB532-A987-4C08-8359-0075795A207C}"/>
              </a:ext>
              <a:ext uri="{C183D7F6-B498-43B3-948B-1728B52AA6E4}">
                <adec:decorative xmlns:adec="http://schemas.microsoft.com/office/drawing/2017/decorative" val="1"/>
              </a:ext>
            </a:extLst>
          </p:cNvPr>
          <p:cNvSpPr>
            <a:spLocks noGrp="1"/>
          </p:cNvSpPr>
          <p:nvPr>
            <p:ph type="sldNum" sz="quarter" idx="4"/>
          </p:nvPr>
        </p:nvSpPr>
        <p:spPr>
          <a:xfrm>
            <a:off x="11249794"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3" name="Title 2">
            <a:extLst>
              <a:ext uri="{FF2B5EF4-FFF2-40B4-BE49-F238E27FC236}">
                <a16:creationId xmlns:a16="http://schemas.microsoft.com/office/drawing/2014/main" id="{3208676D-4ED8-85BC-5534-D851391BAA38}"/>
              </a:ext>
            </a:extLst>
          </p:cNvPr>
          <p:cNvSpPr>
            <a:spLocks noGrp="1"/>
          </p:cNvSpPr>
          <p:nvPr>
            <p:ph type="title"/>
          </p:nvPr>
        </p:nvSpPr>
        <p:spPr/>
        <p:txBody>
          <a:bodyPr/>
          <a:lstStyle/>
          <a:p>
            <a:r>
              <a:rPr lang="en-US"/>
              <a:t>Click to edit Master title style</a:t>
            </a:r>
            <a:endParaRPr lang="en-MX"/>
          </a:p>
        </p:txBody>
      </p:sp>
      <p:sp>
        <p:nvSpPr>
          <p:cNvPr id="5" name="Subtitle 2">
            <a:extLst>
              <a:ext uri="{FF2B5EF4-FFF2-40B4-BE49-F238E27FC236}">
                <a16:creationId xmlns:a16="http://schemas.microsoft.com/office/drawing/2014/main" id="{2142BA6A-DA7D-3083-7C04-DB342AA14AE7}"/>
              </a:ext>
            </a:extLst>
          </p:cNvPr>
          <p:cNvSpPr>
            <a:spLocks noGrp="1"/>
          </p:cNvSpPr>
          <p:nvPr>
            <p:ph type="subTitle" idx="1"/>
          </p:nvPr>
        </p:nvSpPr>
        <p:spPr>
          <a:xfrm>
            <a:off x="457200" y="657071"/>
            <a:ext cx="9399600" cy="307777"/>
          </a:xfrm>
        </p:spPr>
        <p:txBody>
          <a:bodyPr bIns="0" anchor="t">
            <a:spAutoFit/>
          </a:bodyPr>
          <a:lstStyle>
            <a:lvl1pPr marL="0" indent="0" algn="l">
              <a:spcAft>
                <a:spcPts val="800"/>
              </a:spcAft>
              <a:buNone/>
              <a:defRPr sz="1999" b="0" i="0">
                <a:solidFill>
                  <a:srgbClr val="5C5E66"/>
                </a:solidFill>
                <a:latin typeface="+mj-lt"/>
              </a:defRPr>
            </a:lvl1pPr>
            <a:lvl2pPr marL="456926" indent="0" algn="ctr">
              <a:buNone/>
              <a:defRPr sz="1998"/>
            </a:lvl2pPr>
            <a:lvl3pPr marL="913852" indent="0" algn="ctr">
              <a:buNone/>
              <a:defRPr sz="1798"/>
            </a:lvl3pPr>
            <a:lvl4pPr marL="1370778" indent="0" algn="ctr">
              <a:buNone/>
              <a:defRPr sz="1600"/>
            </a:lvl4pPr>
            <a:lvl5pPr marL="1827703" indent="0" algn="ctr">
              <a:buNone/>
              <a:defRPr sz="1600"/>
            </a:lvl5pPr>
            <a:lvl6pPr marL="2284628" indent="0" algn="ctr">
              <a:buNone/>
              <a:defRPr sz="1600"/>
            </a:lvl6pPr>
            <a:lvl7pPr marL="2741554" indent="0" algn="ctr">
              <a:buNone/>
              <a:defRPr sz="1600"/>
            </a:lvl7pPr>
            <a:lvl8pPr marL="3198480" indent="0" algn="ctr">
              <a:buNone/>
              <a:defRPr sz="1600"/>
            </a:lvl8pPr>
            <a:lvl9pPr marL="3655406" indent="0" algn="ctr">
              <a:buNone/>
              <a:defRPr sz="1600"/>
            </a:lvl9pPr>
          </a:lstStyle>
          <a:p>
            <a:r>
              <a:rPr lang="en-US"/>
              <a:t>Click to edit Master subtitle style</a:t>
            </a:r>
          </a:p>
        </p:txBody>
      </p:sp>
      <p:sp>
        <p:nvSpPr>
          <p:cNvPr id="15" name="Text Placeholder 6">
            <a:extLst>
              <a:ext uri="{FF2B5EF4-FFF2-40B4-BE49-F238E27FC236}">
                <a16:creationId xmlns:a16="http://schemas.microsoft.com/office/drawing/2014/main" id="{D3368512-1E52-6243-08CA-903B31EBCA9E}"/>
              </a:ext>
            </a:extLst>
          </p:cNvPr>
          <p:cNvSpPr>
            <a:spLocks noGrp="1"/>
          </p:cNvSpPr>
          <p:nvPr>
            <p:ph type="body" sz="quarter" idx="42"/>
          </p:nvPr>
        </p:nvSpPr>
        <p:spPr>
          <a:xfrm>
            <a:off x="457201" y="1296002"/>
            <a:ext cx="5400000" cy="541337"/>
          </a:xfrm>
        </p:spPr>
        <p:txBody>
          <a:bodyPr>
            <a:spAutoFit/>
          </a:bodyPr>
          <a:lstStyle>
            <a:lvl1pPr>
              <a:spcAft>
                <a:spcPts val="0"/>
              </a:spcAft>
              <a:defRPr sz="1799">
                <a:solidFill>
                  <a:schemeClr val="tx1"/>
                </a:solidFill>
              </a:defRPr>
            </a:lvl1pPr>
            <a:lvl2pPr>
              <a:spcAft>
                <a:spcPts val="0"/>
              </a:spcAft>
              <a:defRPr sz="1600">
                <a:solidFill>
                  <a:schemeClr val="tx1"/>
                </a:solidFill>
              </a:defRPr>
            </a:lvl2pPr>
          </a:lstStyle>
          <a:p>
            <a:pPr lvl="0"/>
            <a:r>
              <a:rPr lang="en-US"/>
              <a:t>Click to edit Master text styles</a:t>
            </a:r>
          </a:p>
          <a:p>
            <a:pPr lvl="1"/>
            <a:r>
              <a:rPr lang="en-US"/>
              <a:t>Second level</a:t>
            </a:r>
            <a:endParaRPr lang="en-MX"/>
          </a:p>
        </p:txBody>
      </p:sp>
      <p:sp>
        <p:nvSpPr>
          <p:cNvPr id="14" name="Content Placeholder 11">
            <a:extLst>
              <a:ext uri="{FF2B5EF4-FFF2-40B4-BE49-F238E27FC236}">
                <a16:creationId xmlns:a16="http://schemas.microsoft.com/office/drawing/2014/main" id="{702646A0-01C2-BEFB-BD44-71FEA0919922}"/>
              </a:ext>
            </a:extLst>
          </p:cNvPr>
          <p:cNvSpPr>
            <a:spLocks noGrp="1"/>
          </p:cNvSpPr>
          <p:nvPr>
            <p:ph sz="quarter" idx="37" hasCustomPrompt="1"/>
          </p:nvPr>
        </p:nvSpPr>
        <p:spPr>
          <a:xfrm>
            <a:off x="457200" y="1944000"/>
            <a:ext cx="5400000" cy="1378800"/>
          </a:xfrm>
          <a:prstGeom prst="rect">
            <a:avLst/>
          </a:prstGeom>
        </p:spPr>
        <p:txBody>
          <a:bodyPr lIns="0" tIns="0" rIns="0" bIns="0">
            <a:noAutofit/>
          </a:bodyPr>
          <a:lstStyle>
            <a:lvl1pPr marL="0" indent="0">
              <a:spcBef>
                <a:spcPts val="0"/>
              </a:spcBef>
              <a:spcAft>
                <a:spcPts val="800"/>
              </a:spcAft>
              <a:buNone/>
              <a:defRPr sz="1600" b="0">
                <a:solidFill>
                  <a:schemeClr val="tx1"/>
                </a:solidFill>
                <a:latin typeface="+mj-lt"/>
              </a:defRPr>
            </a:lvl1pPr>
            <a:lvl2pPr marL="0" indent="0">
              <a:spcBef>
                <a:spcPts val="0"/>
              </a:spcBef>
              <a:spcAft>
                <a:spcPts val="600"/>
              </a:spcAft>
              <a:buNone/>
              <a:defRPr sz="1999">
                <a:latin typeface="+mn-lt"/>
              </a:defRPr>
            </a:lvl2pPr>
            <a:lvl3pPr marL="230331" indent="-230331">
              <a:spcBef>
                <a:spcPts val="0"/>
              </a:spcBef>
              <a:spcAft>
                <a:spcPts val="400"/>
              </a:spcAft>
              <a:buClr>
                <a:srgbClr val="002EB8"/>
              </a:buClr>
              <a:buSzPct val="110000"/>
              <a:defRPr sz="1999"/>
            </a:lvl3pPr>
            <a:lvl4pPr marL="460662" indent="-230331">
              <a:spcBef>
                <a:spcPts val="0"/>
              </a:spcBef>
              <a:spcAft>
                <a:spcPts val="400"/>
              </a:spcAft>
              <a:buClr>
                <a:srgbClr val="002EB8"/>
              </a:buClr>
              <a:buSzPct val="110000"/>
              <a:defRPr sz="1999"/>
            </a:lvl4pPr>
            <a:lvl5pPr marL="690993" indent="-230331">
              <a:spcBef>
                <a:spcPts val="0"/>
              </a:spcBef>
              <a:spcAft>
                <a:spcPts val="400"/>
              </a:spcAft>
              <a:buClr>
                <a:schemeClr val="accent1"/>
              </a:buClr>
              <a:buSzPct val="110000"/>
              <a:defRPr sz="1999"/>
            </a:lvl5pPr>
          </a:lstStyle>
          <a:p>
            <a:pPr lvl="0"/>
            <a:r>
              <a:rPr lang="en-US"/>
              <a:t>Click icons to add chart/table</a:t>
            </a:r>
          </a:p>
        </p:txBody>
      </p:sp>
      <p:sp>
        <p:nvSpPr>
          <p:cNvPr id="17" name="Text Placeholder 6">
            <a:extLst>
              <a:ext uri="{FF2B5EF4-FFF2-40B4-BE49-F238E27FC236}">
                <a16:creationId xmlns:a16="http://schemas.microsoft.com/office/drawing/2014/main" id="{7D0D1E20-FCF6-5EF4-5BC2-90966D95A194}"/>
              </a:ext>
            </a:extLst>
          </p:cNvPr>
          <p:cNvSpPr>
            <a:spLocks noGrp="1"/>
          </p:cNvSpPr>
          <p:nvPr>
            <p:ph type="body" sz="quarter" idx="46"/>
          </p:nvPr>
        </p:nvSpPr>
        <p:spPr>
          <a:xfrm>
            <a:off x="457201" y="3600002"/>
            <a:ext cx="5400000" cy="541337"/>
          </a:xfrm>
        </p:spPr>
        <p:txBody>
          <a:bodyPr>
            <a:spAutoFit/>
          </a:bodyPr>
          <a:lstStyle>
            <a:lvl1pPr>
              <a:spcAft>
                <a:spcPts val="0"/>
              </a:spcAft>
              <a:defRPr sz="1799">
                <a:solidFill>
                  <a:schemeClr val="tx1"/>
                </a:solidFill>
              </a:defRPr>
            </a:lvl1pPr>
            <a:lvl2pPr>
              <a:spcAft>
                <a:spcPts val="0"/>
              </a:spcAft>
              <a:defRPr sz="1600">
                <a:solidFill>
                  <a:schemeClr val="tx1"/>
                </a:solidFill>
              </a:defRPr>
            </a:lvl2pPr>
          </a:lstStyle>
          <a:p>
            <a:pPr lvl="0"/>
            <a:r>
              <a:rPr lang="en-US"/>
              <a:t>Click to edit Master text styles</a:t>
            </a:r>
          </a:p>
          <a:p>
            <a:pPr lvl="1"/>
            <a:r>
              <a:rPr lang="en-US"/>
              <a:t>Second level</a:t>
            </a:r>
            <a:endParaRPr lang="en-MX"/>
          </a:p>
        </p:txBody>
      </p:sp>
      <p:sp>
        <p:nvSpPr>
          <p:cNvPr id="16" name="Content Placeholder 11">
            <a:extLst>
              <a:ext uri="{FF2B5EF4-FFF2-40B4-BE49-F238E27FC236}">
                <a16:creationId xmlns:a16="http://schemas.microsoft.com/office/drawing/2014/main" id="{FF553AD2-B770-B6F8-BF45-C6D31E54FBAB}"/>
              </a:ext>
            </a:extLst>
          </p:cNvPr>
          <p:cNvSpPr>
            <a:spLocks noGrp="1"/>
          </p:cNvSpPr>
          <p:nvPr>
            <p:ph sz="quarter" idx="45" hasCustomPrompt="1"/>
          </p:nvPr>
        </p:nvSpPr>
        <p:spPr>
          <a:xfrm>
            <a:off x="457200" y="4248000"/>
            <a:ext cx="5400000" cy="1378800"/>
          </a:xfrm>
          <a:prstGeom prst="rect">
            <a:avLst/>
          </a:prstGeom>
        </p:spPr>
        <p:txBody>
          <a:bodyPr lIns="0" tIns="0" rIns="0" bIns="0">
            <a:noAutofit/>
          </a:bodyPr>
          <a:lstStyle>
            <a:lvl1pPr marL="0" indent="0">
              <a:spcBef>
                <a:spcPts val="0"/>
              </a:spcBef>
              <a:spcAft>
                <a:spcPts val="800"/>
              </a:spcAft>
              <a:buNone/>
              <a:defRPr sz="1600" b="0">
                <a:solidFill>
                  <a:schemeClr val="tx1"/>
                </a:solidFill>
                <a:latin typeface="+mj-lt"/>
              </a:defRPr>
            </a:lvl1pPr>
            <a:lvl2pPr marL="0" indent="0">
              <a:spcBef>
                <a:spcPts val="0"/>
              </a:spcBef>
              <a:spcAft>
                <a:spcPts val="600"/>
              </a:spcAft>
              <a:buNone/>
              <a:defRPr sz="1999">
                <a:latin typeface="+mn-lt"/>
              </a:defRPr>
            </a:lvl2pPr>
            <a:lvl3pPr marL="230331" indent="-230331">
              <a:spcBef>
                <a:spcPts val="0"/>
              </a:spcBef>
              <a:spcAft>
                <a:spcPts val="400"/>
              </a:spcAft>
              <a:buClr>
                <a:srgbClr val="002EB8"/>
              </a:buClr>
              <a:buSzPct val="110000"/>
              <a:defRPr sz="1999"/>
            </a:lvl3pPr>
            <a:lvl4pPr marL="460662" indent="-230331">
              <a:spcBef>
                <a:spcPts val="0"/>
              </a:spcBef>
              <a:spcAft>
                <a:spcPts val="400"/>
              </a:spcAft>
              <a:buClr>
                <a:srgbClr val="002EB8"/>
              </a:buClr>
              <a:buSzPct val="110000"/>
              <a:defRPr sz="1999"/>
            </a:lvl4pPr>
            <a:lvl5pPr marL="690993" indent="-230331">
              <a:spcBef>
                <a:spcPts val="0"/>
              </a:spcBef>
              <a:spcAft>
                <a:spcPts val="400"/>
              </a:spcAft>
              <a:buClr>
                <a:schemeClr val="accent1"/>
              </a:buClr>
              <a:buSzPct val="110000"/>
              <a:defRPr sz="1999"/>
            </a:lvl5pPr>
          </a:lstStyle>
          <a:p>
            <a:pPr lvl="0"/>
            <a:r>
              <a:rPr lang="en-US"/>
              <a:t>Click icons to add chart/table</a:t>
            </a:r>
          </a:p>
        </p:txBody>
      </p:sp>
      <p:sp>
        <p:nvSpPr>
          <p:cNvPr id="19" name="Text Placeholder 6">
            <a:extLst>
              <a:ext uri="{FF2B5EF4-FFF2-40B4-BE49-F238E27FC236}">
                <a16:creationId xmlns:a16="http://schemas.microsoft.com/office/drawing/2014/main" id="{0AAFCF0A-B449-F52E-34A7-D8B2237DFFCF}"/>
              </a:ext>
            </a:extLst>
          </p:cNvPr>
          <p:cNvSpPr>
            <a:spLocks noGrp="1"/>
          </p:cNvSpPr>
          <p:nvPr>
            <p:ph type="body" sz="quarter" idx="48"/>
          </p:nvPr>
        </p:nvSpPr>
        <p:spPr>
          <a:xfrm>
            <a:off x="6325200" y="1296002"/>
            <a:ext cx="5400000" cy="541337"/>
          </a:xfrm>
        </p:spPr>
        <p:txBody>
          <a:bodyPr>
            <a:spAutoFit/>
          </a:bodyPr>
          <a:lstStyle>
            <a:lvl1pPr>
              <a:spcAft>
                <a:spcPts val="0"/>
              </a:spcAft>
              <a:defRPr sz="1799">
                <a:solidFill>
                  <a:schemeClr val="tx1"/>
                </a:solidFill>
              </a:defRPr>
            </a:lvl1pPr>
            <a:lvl2pPr>
              <a:spcAft>
                <a:spcPts val="0"/>
              </a:spcAft>
              <a:defRPr sz="1600">
                <a:solidFill>
                  <a:schemeClr val="tx1"/>
                </a:solidFill>
              </a:defRPr>
            </a:lvl2pPr>
          </a:lstStyle>
          <a:p>
            <a:pPr lvl="0"/>
            <a:r>
              <a:rPr lang="en-US"/>
              <a:t>Click to edit Master text styles</a:t>
            </a:r>
          </a:p>
          <a:p>
            <a:pPr lvl="1"/>
            <a:r>
              <a:rPr lang="en-US"/>
              <a:t>Second level</a:t>
            </a:r>
            <a:endParaRPr lang="en-MX"/>
          </a:p>
        </p:txBody>
      </p:sp>
      <p:sp>
        <p:nvSpPr>
          <p:cNvPr id="18" name="Content Placeholder 11">
            <a:extLst>
              <a:ext uri="{FF2B5EF4-FFF2-40B4-BE49-F238E27FC236}">
                <a16:creationId xmlns:a16="http://schemas.microsoft.com/office/drawing/2014/main" id="{788A0959-EAF4-08B2-DDB2-F643458F5B99}"/>
              </a:ext>
            </a:extLst>
          </p:cNvPr>
          <p:cNvSpPr>
            <a:spLocks noGrp="1"/>
          </p:cNvSpPr>
          <p:nvPr>
            <p:ph sz="quarter" idx="47" hasCustomPrompt="1"/>
          </p:nvPr>
        </p:nvSpPr>
        <p:spPr>
          <a:xfrm>
            <a:off x="6325200" y="1944000"/>
            <a:ext cx="5400000" cy="1378800"/>
          </a:xfrm>
          <a:prstGeom prst="rect">
            <a:avLst/>
          </a:prstGeom>
        </p:spPr>
        <p:txBody>
          <a:bodyPr lIns="0" tIns="0" rIns="0" bIns="0">
            <a:noAutofit/>
          </a:bodyPr>
          <a:lstStyle>
            <a:lvl1pPr marL="0" indent="0">
              <a:spcBef>
                <a:spcPts val="0"/>
              </a:spcBef>
              <a:spcAft>
                <a:spcPts val="800"/>
              </a:spcAft>
              <a:buNone/>
              <a:defRPr sz="1600" b="0">
                <a:solidFill>
                  <a:schemeClr val="tx1"/>
                </a:solidFill>
                <a:latin typeface="+mj-lt"/>
              </a:defRPr>
            </a:lvl1pPr>
            <a:lvl2pPr marL="0" indent="0">
              <a:spcBef>
                <a:spcPts val="0"/>
              </a:spcBef>
              <a:spcAft>
                <a:spcPts val="600"/>
              </a:spcAft>
              <a:buNone/>
              <a:defRPr sz="1999">
                <a:latin typeface="+mn-lt"/>
              </a:defRPr>
            </a:lvl2pPr>
            <a:lvl3pPr marL="230331" indent="-230331">
              <a:spcBef>
                <a:spcPts val="0"/>
              </a:spcBef>
              <a:spcAft>
                <a:spcPts val="400"/>
              </a:spcAft>
              <a:buClr>
                <a:srgbClr val="002EB8"/>
              </a:buClr>
              <a:buSzPct val="110000"/>
              <a:defRPr sz="1999"/>
            </a:lvl3pPr>
            <a:lvl4pPr marL="460662" indent="-230331">
              <a:spcBef>
                <a:spcPts val="0"/>
              </a:spcBef>
              <a:spcAft>
                <a:spcPts val="400"/>
              </a:spcAft>
              <a:buClr>
                <a:srgbClr val="002EB8"/>
              </a:buClr>
              <a:buSzPct val="110000"/>
              <a:defRPr sz="1999"/>
            </a:lvl4pPr>
            <a:lvl5pPr marL="690993" indent="-230331">
              <a:spcBef>
                <a:spcPts val="0"/>
              </a:spcBef>
              <a:spcAft>
                <a:spcPts val="400"/>
              </a:spcAft>
              <a:buClr>
                <a:schemeClr val="accent1"/>
              </a:buClr>
              <a:buSzPct val="110000"/>
              <a:defRPr sz="1999"/>
            </a:lvl5pPr>
          </a:lstStyle>
          <a:p>
            <a:pPr lvl="0"/>
            <a:r>
              <a:rPr lang="en-US"/>
              <a:t>Click icons to add chart/table</a:t>
            </a:r>
          </a:p>
        </p:txBody>
      </p:sp>
      <p:sp>
        <p:nvSpPr>
          <p:cNvPr id="21" name="Text Placeholder 6">
            <a:extLst>
              <a:ext uri="{FF2B5EF4-FFF2-40B4-BE49-F238E27FC236}">
                <a16:creationId xmlns:a16="http://schemas.microsoft.com/office/drawing/2014/main" id="{53E4D5BF-65B9-1FCF-382F-383D398153D7}"/>
              </a:ext>
            </a:extLst>
          </p:cNvPr>
          <p:cNvSpPr>
            <a:spLocks noGrp="1"/>
          </p:cNvSpPr>
          <p:nvPr>
            <p:ph type="body" sz="quarter" idx="50"/>
          </p:nvPr>
        </p:nvSpPr>
        <p:spPr>
          <a:xfrm>
            <a:off x="6325200" y="3600002"/>
            <a:ext cx="5400000" cy="541337"/>
          </a:xfrm>
        </p:spPr>
        <p:txBody>
          <a:bodyPr>
            <a:spAutoFit/>
          </a:bodyPr>
          <a:lstStyle>
            <a:lvl1pPr>
              <a:spcAft>
                <a:spcPts val="0"/>
              </a:spcAft>
              <a:defRPr sz="1799">
                <a:solidFill>
                  <a:schemeClr val="tx1"/>
                </a:solidFill>
              </a:defRPr>
            </a:lvl1pPr>
            <a:lvl2pPr>
              <a:spcAft>
                <a:spcPts val="0"/>
              </a:spcAft>
              <a:defRPr sz="1600">
                <a:solidFill>
                  <a:schemeClr val="tx1"/>
                </a:solidFill>
              </a:defRPr>
            </a:lvl2pPr>
          </a:lstStyle>
          <a:p>
            <a:pPr lvl="0"/>
            <a:r>
              <a:rPr lang="en-US"/>
              <a:t>Click to edit Master text styles</a:t>
            </a:r>
          </a:p>
          <a:p>
            <a:pPr lvl="1"/>
            <a:r>
              <a:rPr lang="en-US"/>
              <a:t>Second level</a:t>
            </a:r>
            <a:endParaRPr lang="en-MX"/>
          </a:p>
        </p:txBody>
      </p:sp>
      <p:sp>
        <p:nvSpPr>
          <p:cNvPr id="20" name="Content Placeholder 11">
            <a:extLst>
              <a:ext uri="{FF2B5EF4-FFF2-40B4-BE49-F238E27FC236}">
                <a16:creationId xmlns:a16="http://schemas.microsoft.com/office/drawing/2014/main" id="{49078A70-24AF-6CAD-5E64-BDE01274D62D}"/>
              </a:ext>
            </a:extLst>
          </p:cNvPr>
          <p:cNvSpPr>
            <a:spLocks noGrp="1"/>
          </p:cNvSpPr>
          <p:nvPr>
            <p:ph sz="quarter" idx="49" hasCustomPrompt="1"/>
          </p:nvPr>
        </p:nvSpPr>
        <p:spPr>
          <a:xfrm>
            <a:off x="6325200" y="4248000"/>
            <a:ext cx="5400000" cy="1378800"/>
          </a:xfrm>
          <a:prstGeom prst="rect">
            <a:avLst/>
          </a:prstGeom>
        </p:spPr>
        <p:txBody>
          <a:bodyPr lIns="0" tIns="0" rIns="0" bIns="0">
            <a:noAutofit/>
          </a:bodyPr>
          <a:lstStyle>
            <a:lvl1pPr marL="0" indent="0">
              <a:spcBef>
                <a:spcPts val="0"/>
              </a:spcBef>
              <a:spcAft>
                <a:spcPts val="800"/>
              </a:spcAft>
              <a:buNone/>
              <a:defRPr sz="1600" b="0">
                <a:solidFill>
                  <a:schemeClr val="tx1"/>
                </a:solidFill>
                <a:latin typeface="+mj-lt"/>
              </a:defRPr>
            </a:lvl1pPr>
            <a:lvl2pPr marL="0" indent="0">
              <a:spcBef>
                <a:spcPts val="0"/>
              </a:spcBef>
              <a:spcAft>
                <a:spcPts val="600"/>
              </a:spcAft>
              <a:buNone/>
              <a:defRPr sz="1999">
                <a:latin typeface="+mn-lt"/>
              </a:defRPr>
            </a:lvl2pPr>
            <a:lvl3pPr marL="230331" indent="-230331">
              <a:spcBef>
                <a:spcPts val="0"/>
              </a:spcBef>
              <a:spcAft>
                <a:spcPts val="400"/>
              </a:spcAft>
              <a:buClr>
                <a:srgbClr val="002EB8"/>
              </a:buClr>
              <a:buSzPct val="110000"/>
              <a:defRPr sz="1999"/>
            </a:lvl3pPr>
            <a:lvl4pPr marL="460662" indent="-230331">
              <a:spcBef>
                <a:spcPts val="0"/>
              </a:spcBef>
              <a:spcAft>
                <a:spcPts val="400"/>
              </a:spcAft>
              <a:buClr>
                <a:srgbClr val="002EB8"/>
              </a:buClr>
              <a:buSzPct val="110000"/>
              <a:defRPr sz="1999"/>
            </a:lvl4pPr>
            <a:lvl5pPr marL="690993" indent="-230331">
              <a:spcBef>
                <a:spcPts val="0"/>
              </a:spcBef>
              <a:spcAft>
                <a:spcPts val="400"/>
              </a:spcAft>
              <a:buClr>
                <a:schemeClr val="accent1"/>
              </a:buClr>
              <a:buSzPct val="110000"/>
              <a:defRPr sz="1999"/>
            </a:lvl5pPr>
          </a:lstStyle>
          <a:p>
            <a:pPr lvl="0"/>
            <a:r>
              <a:rPr lang="en-US"/>
              <a:t>Click icons to add chart/table</a:t>
            </a:r>
          </a:p>
        </p:txBody>
      </p:sp>
      <p:sp>
        <p:nvSpPr>
          <p:cNvPr id="22" name="Text Placeholder 9">
            <a:extLst>
              <a:ext uri="{FF2B5EF4-FFF2-40B4-BE49-F238E27FC236}">
                <a16:creationId xmlns:a16="http://schemas.microsoft.com/office/drawing/2014/main" id="{7C36C5EF-7C5D-CBA2-B595-6F5533621EED}"/>
              </a:ext>
            </a:extLst>
          </p:cNvPr>
          <p:cNvSpPr>
            <a:spLocks noGrp="1"/>
          </p:cNvSpPr>
          <p:nvPr>
            <p:ph type="body" sz="quarter" idx="40" hasCustomPrompt="1"/>
          </p:nvPr>
        </p:nvSpPr>
        <p:spPr>
          <a:xfrm>
            <a:off x="457200" y="5910151"/>
            <a:ext cx="11268000" cy="543739"/>
          </a:xfrm>
        </p:spPr>
        <p:txBody>
          <a:bodyPr anchor="b" anchorCtr="0">
            <a:spAutoFit/>
          </a:bodyPr>
          <a:lstStyle>
            <a:lvl1pPr>
              <a:spcAft>
                <a:spcPts val="150"/>
              </a:spcAft>
              <a:defRPr sz="1000" b="0" i="0">
                <a:solidFill>
                  <a:schemeClr val="tx1"/>
                </a:solidFill>
                <a:latin typeface="Arial Narrow" panose="020B0604020202020204" pitchFamily="34" charset="0"/>
                <a:cs typeface="Arial Narrow" panose="020B0604020202020204" pitchFamily="34" charset="0"/>
              </a:defRPr>
            </a:lvl1pPr>
            <a:lvl2pPr>
              <a:spcAft>
                <a:spcPts val="150"/>
              </a:spcAft>
              <a:defRPr sz="1000"/>
            </a:lvl2pPr>
            <a:lvl3pPr marL="0" indent="0">
              <a:spcAft>
                <a:spcPts val="150"/>
              </a:spcAft>
              <a:buNone/>
              <a:defRPr sz="1200" i="1"/>
            </a:lvl3pPr>
            <a:lvl4pPr>
              <a:defRPr sz="1200"/>
            </a:lvl4pPr>
          </a:lstStyle>
          <a:p>
            <a:pPr lvl="0"/>
            <a:r>
              <a:rPr lang="en-US"/>
              <a:t>Caveats</a:t>
            </a:r>
          </a:p>
          <a:p>
            <a:pPr lvl="1"/>
            <a:r>
              <a:rPr lang="en-US"/>
              <a:t>Performance Disclosure</a:t>
            </a:r>
          </a:p>
          <a:p>
            <a:pPr lvl="2"/>
            <a:r>
              <a:rPr lang="en-US"/>
              <a:t>Legal Disclosure Italicized</a:t>
            </a:r>
          </a:p>
        </p:txBody>
      </p:sp>
      <p:sp>
        <p:nvSpPr>
          <p:cNvPr id="4" name="Footer Placeholder 3">
            <a:extLst>
              <a:ext uri="{FF2B5EF4-FFF2-40B4-BE49-F238E27FC236}">
                <a16:creationId xmlns:a16="http://schemas.microsoft.com/office/drawing/2014/main" id="{650F5198-A002-4AE2-4B56-7B47BE177890}"/>
              </a:ext>
            </a:extLst>
          </p:cNvPr>
          <p:cNvSpPr>
            <a:spLocks noGrp="1"/>
          </p:cNvSpPr>
          <p:nvPr>
            <p:ph type="ftr" sz="quarter" idx="38"/>
          </p:nvPr>
        </p:nvSpPr>
        <p:spPr>
          <a:xfrm>
            <a:off x="457199" y="6539856"/>
            <a:ext cx="9396000" cy="153888"/>
          </a:xfrm>
          <a:prstGeom prst="rect">
            <a:avLst/>
          </a:prstGeom>
        </p:spPr>
        <p:txBody>
          <a:bodyPr/>
          <a:lstStyle/>
          <a:p>
            <a:endParaRPr lang="en-US" dirty="0"/>
          </a:p>
        </p:txBody>
      </p:sp>
    </p:spTree>
    <p:extLst>
      <p:ext uri="{BB962C8B-B14F-4D97-AF65-F5344CB8AC3E}">
        <p14:creationId xmlns:p14="http://schemas.microsoft.com/office/powerpoint/2010/main" val="3488300987"/>
      </p:ext>
    </p:extLst>
  </p:cSld>
  <p:clrMapOvr>
    <a:masterClrMapping/>
  </p:clrMapOvr>
  <p:extLst>
    <p:ext uri="{DCECCB84-F9BA-43D5-87BE-67443E8EF086}">
      <p15:sldGuideLst xmlns:p15="http://schemas.microsoft.com/office/powerpoint/2012/main">
        <p15:guide id="4" orient="horz" pos="803">
          <p15:clr>
            <a:srgbClr val="FBAE40"/>
          </p15:clr>
        </p15:guide>
        <p15:guide id="10" orient="horz" pos="4067">
          <p15:clr>
            <a:srgbClr val="FBAE40"/>
          </p15:clr>
        </p15:guide>
        <p15:guide id="12" pos="3692">
          <p15:clr>
            <a:srgbClr val="FBAE40"/>
          </p15:clr>
        </p15:guide>
        <p15:guide id="13" pos="398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rt/Table (6-up)">
    <p:spTree>
      <p:nvGrpSpPr>
        <p:cNvPr id="1" name=""/>
        <p:cNvGrpSpPr/>
        <p:nvPr/>
      </p:nvGrpSpPr>
      <p:grpSpPr>
        <a:xfrm>
          <a:off x="0" y="0"/>
          <a:ext cx="0" cy="0"/>
          <a:chOff x="0" y="0"/>
          <a:chExt cx="0" cy="0"/>
        </a:xfrm>
      </p:grpSpPr>
      <p:pic>
        <p:nvPicPr>
          <p:cNvPr id="2" name="Picture 14">
            <a:extLst>
              <a:ext uri="{FF2B5EF4-FFF2-40B4-BE49-F238E27FC236}">
                <a16:creationId xmlns:a16="http://schemas.microsoft.com/office/drawing/2014/main" id="{8A136BFC-142C-A41A-8F39-2B0B9F361DC0}"/>
              </a:ext>
              <a:ext uri="{C183D7F6-B498-43B3-948B-1728B52AA6E4}">
                <adec:decorative xmlns:adec="http://schemas.microsoft.com/office/drawing/2017/decorative" val="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tretch/>
        </p:blipFill>
        <p:spPr>
          <a:xfrm>
            <a:off x="10144801" y="90000"/>
            <a:ext cx="1788753" cy="659070"/>
          </a:xfrm>
          <a:prstGeom prst="rect">
            <a:avLst/>
          </a:prstGeom>
        </p:spPr>
      </p:pic>
      <p:sp>
        <p:nvSpPr>
          <p:cNvPr id="11" name="Slide Number Placeholder 9">
            <a:extLst>
              <a:ext uri="{FF2B5EF4-FFF2-40B4-BE49-F238E27FC236}">
                <a16:creationId xmlns:a16="http://schemas.microsoft.com/office/drawing/2014/main" id="{CEDAB532-A987-4C08-8359-0075795A207C}"/>
              </a:ext>
              <a:ext uri="{C183D7F6-B498-43B3-948B-1728B52AA6E4}">
                <adec:decorative xmlns:adec="http://schemas.microsoft.com/office/drawing/2017/decorative" val="1"/>
              </a:ext>
            </a:extLst>
          </p:cNvPr>
          <p:cNvSpPr>
            <a:spLocks noGrp="1"/>
          </p:cNvSpPr>
          <p:nvPr>
            <p:ph type="sldNum" sz="quarter" idx="4"/>
          </p:nvPr>
        </p:nvSpPr>
        <p:spPr>
          <a:xfrm>
            <a:off x="11249794"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3" name="Title 2">
            <a:extLst>
              <a:ext uri="{FF2B5EF4-FFF2-40B4-BE49-F238E27FC236}">
                <a16:creationId xmlns:a16="http://schemas.microsoft.com/office/drawing/2014/main" id="{3208676D-4ED8-85BC-5534-D851391BAA38}"/>
              </a:ext>
            </a:extLst>
          </p:cNvPr>
          <p:cNvSpPr>
            <a:spLocks noGrp="1"/>
          </p:cNvSpPr>
          <p:nvPr>
            <p:ph type="title"/>
          </p:nvPr>
        </p:nvSpPr>
        <p:spPr/>
        <p:txBody>
          <a:bodyPr/>
          <a:lstStyle/>
          <a:p>
            <a:r>
              <a:rPr lang="en-US"/>
              <a:t>Click to edit Master title style</a:t>
            </a:r>
            <a:endParaRPr lang="en-MX"/>
          </a:p>
        </p:txBody>
      </p:sp>
      <p:sp>
        <p:nvSpPr>
          <p:cNvPr id="5" name="Subtitle 2">
            <a:extLst>
              <a:ext uri="{FF2B5EF4-FFF2-40B4-BE49-F238E27FC236}">
                <a16:creationId xmlns:a16="http://schemas.microsoft.com/office/drawing/2014/main" id="{E7F08B5C-26F0-61C8-5B4A-B4D9471CFB07}"/>
              </a:ext>
            </a:extLst>
          </p:cNvPr>
          <p:cNvSpPr>
            <a:spLocks noGrp="1"/>
          </p:cNvSpPr>
          <p:nvPr>
            <p:ph type="subTitle" idx="1"/>
          </p:nvPr>
        </p:nvSpPr>
        <p:spPr>
          <a:xfrm>
            <a:off x="457200" y="657071"/>
            <a:ext cx="9399600" cy="307777"/>
          </a:xfrm>
        </p:spPr>
        <p:txBody>
          <a:bodyPr bIns="0" anchor="t">
            <a:spAutoFit/>
          </a:bodyPr>
          <a:lstStyle>
            <a:lvl1pPr marL="0" indent="0" algn="l">
              <a:spcAft>
                <a:spcPts val="800"/>
              </a:spcAft>
              <a:buNone/>
              <a:defRPr sz="1999" b="0" i="0">
                <a:solidFill>
                  <a:srgbClr val="5C5E66"/>
                </a:solidFill>
                <a:latin typeface="+mj-lt"/>
              </a:defRPr>
            </a:lvl1pPr>
            <a:lvl2pPr marL="456926" indent="0" algn="ctr">
              <a:buNone/>
              <a:defRPr sz="1998"/>
            </a:lvl2pPr>
            <a:lvl3pPr marL="913852" indent="0" algn="ctr">
              <a:buNone/>
              <a:defRPr sz="1798"/>
            </a:lvl3pPr>
            <a:lvl4pPr marL="1370778" indent="0" algn="ctr">
              <a:buNone/>
              <a:defRPr sz="1600"/>
            </a:lvl4pPr>
            <a:lvl5pPr marL="1827703" indent="0" algn="ctr">
              <a:buNone/>
              <a:defRPr sz="1600"/>
            </a:lvl5pPr>
            <a:lvl6pPr marL="2284628" indent="0" algn="ctr">
              <a:buNone/>
              <a:defRPr sz="1600"/>
            </a:lvl6pPr>
            <a:lvl7pPr marL="2741554" indent="0" algn="ctr">
              <a:buNone/>
              <a:defRPr sz="1600"/>
            </a:lvl7pPr>
            <a:lvl8pPr marL="3198480" indent="0" algn="ctr">
              <a:buNone/>
              <a:defRPr sz="1600"/>
            </a:lvl8pPr>
            <a:lvl9pPr marL="3655406" indent="0" algn="ctr">
              <a:buNone/>
              <a:defRPr sz="1600"/>
            </a:lvl9pPr>
          </a:lstStyle>
          <a:p>
            <a:r>
              <a:rPr lang="en-US"/>
              <a:t>Click to edit Master subtitle style</a:t>
            </a:r>
          </a:p>
        </p:txBody>
      </p:sp>
      <p:sp>
        <p:nvSpPr>
          <p:cNvPr id="23" name="Text Placeholder 6">
            <a:extLst>
              <a:ext uri="{FF2B5EF4-FFF2-40B4-BE49-F238E27FC236}">
                <a16:creationId xmlns:a16="http://schemas.microsoft.com/office/drawing/2014/main" id="{46BAEE87-324B-8689-46FD-68BE1B83157B}"/>
              </a:ext>
            </a:extLst>
          </p:cNvPr>
          <p:cNvSpPr>
            <a:spLocks noGrp="1"/>
          </p:cNvSpPr>
          <p:nvPr>
            <p:ph type="body" sz="quarter" idx="42"/>
          </p:nvPr>
        </p:nvSpPr>
        <p:spPr>
          <a:xfrm>
            <a:off x="457200" y="1308034"/>
            <a:ext cx="3448800" cy="541337"/>
          </a:xfrm>
        </p:spPr>
        <p:txBody>
          <a:bodyPr>
            <a:spAutoFit/>
          </a:bodyPr>
          <a:lstStyle>
            <a:lvl1pPr>
              <a:spcAft>
                <a:spcPts val="0"/>
              </a:spcAft>
              <a:defRPr sz="1799">
                <a:solidFill>
                  <a:schemeClr val="tx1"/>
                </a:solidFill>
              </a:defRPr>
            </a:lvl1pPr>
            <a:lvl2pPr>
              <a:spcAft>
                <a:spcPts val="0"/>
              </a:spcAft>
              <a:defRPr sz="1600">
                <a:solidFill>
                  <a:schemeClr val="tx1"/>
                </a:solidFill>
              </a:defRPr>
            </a:lvl2pPr>
          </a:lstStyle>
          <a:p>
            <a:pPr lvl="0"/>
            <a:r>
              <a:rPr lang="en-US"/>
              <a:t>Click to edit Master text styles</a:t>
            </a:r>
          </a:p>
          <a:p>
            <a:pPr lvl="1"/>
            <a:r>
              <a:rPr lang="en-US"/>
              <a:t>Second level</a:t>
            </a:r>
            <a:endParaRPr lang="en-MX"/>
          </a:p>
        </p:txBody>
      </p:sp>
      <p:sp>
        <p:nvSpPr>
          <p:cNvPr id="22" name="Content Placeholder 11">
            <a:extLst>
              <a:ext uri="{FF2B5EF4-FFF2-40B4-BE49-F238E27FC236}">
                <a16:creationId xmlns:a16="http://schemas.microsoft.com/office/drawing/2014/main" id="{E079B659-9EEA-593F-1E36-52673CDE7B9E}"/>
              </a:ext>
            </a:extLst>
          </p:cNvPr>
          <p:cNvSpPr>
            <a:spLocks noGrp="1"/>
          </p:cNvSpPr>
          <p:nvPr>
            <p:ph sz="quarter" idx="37" hasCustomPrompt="1"/>
          </p:nvPr>
        </p:nvSpPr>
        <p:spPr>
          <a:xfrm>
            <a:off x="457199" y="1944000"/>
            <a:ext cx="3448800" cy="1378800"/>
          </a:xfrm>
          <a:prstGeom prst="rect">
            <a:avLst/>
          </a:prstGeom>
        </p:spPr>
        <p:txBody>
          <a:bodyPr lIns="0" tIns="0" rIns="0" bIns="0">
            <a:noAutofit/>
          </a:bodyPr>
          <a:lstStyle>
            <a:lvl1pPr marL="0" indent="0">
              <a:spcBef>
                <a:spcPts val="0"/>
              </a:spcBef>
              <a:spcAft>
                <a:spcPts val="800"/>
              </a:spcAft>
              <a:buNone/>
              <a:defRPr sz="1600" b="0">
                <a:solidFill>
                  <a:schemeClr val="tx1"/>
                </a:solidFill>
                <a:latin typeface="+mj-lt"/>
              </a:defRPr>
            </a:lvl1pPr>
            <a:lvl2pPr marL="0" indent="0">
              <a:spcBef>
                <a:spcPts val="0"/>
              </a:spcBef>
              <a:spcAft>
                <a:spcPts val="600"/>
              </a:spcAft>
              <a:buNone/>
              <a:defRPr sz="1999">
                <a:latin typeface="+mn-lt"/>
              </a:defRPr>
            </a:lvl2pPr>
            <a:lvl3pPr marL="230331" indent="-230331">
              <a:spcBef>
                <a:spcPts val="0"/>
              </a:spcBef>
              <a:spcAft>
                <a:spcPts val="400"/>
              </a:spcAft>
              <a:buClr>
                <a:srgbClr val="002EB8"/>
              </a:buClr>
              <a:buSzPct val="110000"/>
              <a:defRPr sz="1999"/>
            </a:lvl3pPr>
            <a:lvl4pPr marL="460662" indent="-230331">
              <a:spcBef>
                <a:spcPts val="0"/>
              </a:spcBef>
              <a:spcAft>
                <a:spcPts val="400"/>
              </a:spcAft>
              <a:buClr>
                <a:srgbClr val="002EB8"/>
              </a:buClr>
              <a:buSzPct val="110000"/>
              <a:defRPr sz="1999"/>
            </a:lvl4pPr>
            <a:lvl5pPr marL="690993" indent="-230331">
              <a:spcBef>
                <a:spcPts val="0"/>
              </a:spcBef>
              <a:spcAft>
                <a:spcPts val="400"/>
              </a:spcAft>
              <a:buClr>
                <a:schemeClr val="accent1"/>
              </a:buClr>
              <a:buSzPct val="110000"/>
              <a:defRPr sz="1999"/>
            </a:lvl5pPr>
          </a:lstStyle>
          <a:p>
            <a:pPr lvl="0"/>
            <a:r>
              <a:rPr lang="en-US"/>
              <a:t>Click icons to add chart/table</a:t>
            </a:r>
          </a:p>
        </p:txBody>
      </p:sp>
      <p:sp>
        <p:nvSpPr>
          <p:cNvPr id="13" name="Text Placeholder 6">
            <a:extLst>
              <a:ext uri="{FF2B5EF4-FFF2-40B4-BE49-F238E27FC236}">
                <a16:creationId xmlns:a16="http://schemas.microsoft.com/office/drawing/2014/main" id="{3113A650-AAA6-D61F-3B02-076D1B0CCCCE}"/>
              </a:ext>
            </a:extLst>
          </p:cNvPr>
          <p:cNvSpPr>
            <a:spLocks noGrp="1"/>
          </p:cNvSpPr>
          <p:nvPr>
            <p:ph type="body" sz="quarter" idx="52"/>
          </p:nvPr>
        </p:nvSpPr>
        <p:spPr>
          <a:xfrm>
            <a:off x="457200" y="3600663"/>
            <a:ext cx="3448800" cy="541337"/>
          </a:xfrm>
        </p:spPr>
        <p:txBody>
          <a:bodyPr>
            <a:spAutoFit/>
          </a:bodyPr>
          <a:lstStyle>
            <a:lvl1pPr>
              <a:spcAft>
                <a:spcPts val="0"/>
              </a:spcAft>
              <a:defRPr sz="1799">
                <a:solidFill>
                  <a:schemeClr val="tx1"/>
                </a:solidFill>
              </a:defRPr>
            </a:lvl1pPr>
            <a:lvl2pPr>
              <a:spcAft>
                <a:spcPts val="0"/>
              </a:spcAft>
              <a:defRPr sz="1600">
                <a:solidFill>
                  <a:schemeClr val="tx1"/>
                </a:solidFill>
              </a:defRPr>
            </a:lvl2pPr>
          </a:lstStyle>
          <a:p>
            <a:pPr lvl="0"/>
            <a:r>
              <a:rPr lang="en-US"/>
              <a:t>Click to edit Master text styles</a:t>
            </a:r>
          </a:p>
          <a:p>
            <a:pPr lvl="1"/>
            <a:r>
              <a:rPr lang="en-US"/>
              <a:t>Second level</a:t>
            </a:r>
            <a:endParaRPr lang="en-MX"/>
          </a:p>
        </p:txBody>
      </p:sp>
      <p:sp>
        <p:nvSpPr>
          <p:cNvPr id="8" name="Content Placeholder 11">
            <a:extLst>
              <a:ext uri="{FF2B5EF4-FFF2-40B4-BE49-F238E27FC236}">
                <a16:creationId xmlns:a16="http://schemas.microsoft.com/office/drawing/2014/main" id="{EE669B0A-947A-C2CC-B9B1-FEC1157BE732}"/>
              </a:ext>
            </a:extLst>
          </p:cNvPr>
          <p:cNvSpPr>
            <a:spLocks noGrp="1"/>
          </p:cNvSpPr>
          <p:nvPr>
            <p:ph sz="quarter" idx="51" hasCustomPrompt="1"/>
          </p:nvPr>
        </p:nvSpPr>
        <p:spPr>
          <a:xfrm>
            <a:off x="457199" y="4248661"/>
            <a:ext cx="3448800" cy="1378800"/>
          </a:xfrm>
          <a:prstGeom prst="rect">
            <a:avLst/>
          </a:prstGeom>
        </p:spPr>
        <p:txBody>
          <a:bodyPr lIns="0" tIns="0" rIns="0" bIns="0">
            <a:noAutofit/>
          </a:bodyPr>
          <a:lstStyle>
            <a:lvl1pPr marL="0" indent="0">
              <a:spcBef>
                <a:spcPts val="0"/>
              </a:spcBef>
              <a:spcAft>
                <a:spcPts val="800"/>
              </a:spcAft>
              <a:buNone/>
              <a:defRPr sz="1600" b="0">
                <a:solidFill>
                  <a:schemeClr val="tx1"/>
                </a:solidFill>
                <a:latin typeface="+mj-lt"/>
              </a:defRPr>
            </a:lvl1pPr>
            <a:lvl2pPr marL="0" indent="0">
              <a:spcBef>
                <a:spcPts val="0"/>
              </a:spcBef>
              <a:spcAft>
                <a:spcPts val="600"/>
              </a:spcAft>
              <a:buNone/>
              <a:defRPr sz="1999">
                <a:latin typeface="+mn-lt"/>
              </a:defRPr>
            </a:lvl2pPr>
            <a:lvl3pPr marL="230331" indent="-230331">
              <a:spcBef>
                <a:spcPts val="0"/>
              </a:spcBef>
              <a:spcAft>
                <a:spcPts val="400"/>
              </a:spcAft>
              <a:buClr>
                <a:srgbClr val="002EB8"/>
              </a:buClr>
              <a:buSzPct val="110000"/>
              <a:defRPr sz="1999"/>
            </a:lvl3pPr>
            <a:lvl4pPr marL="460662" indent="-230331">
              <a:spcBef>
                <a:spcPts val="0"/>
              </a:spcBef>
              <a:spcAft>
                <a:spcPts val="400"/>
              </a:spcAft>
              <a:buClr>
                <a:srgbClr val="002EB8"/>
              </a:buClr>
              <a:buSzPct val="110000"/>
              <a:defRPr sz="1999"/>
            </a:lvl4pPr>
            <a:lvl5pPr marL="690993" indent="-230331">
              <a:spcBef>
                <a:spcPts val="0"/>
              </a:spcBef>
              <a:spcAft>
                <a:spcPts val="400"/>
              </a:spcAft>
              <a:buClr>
                <a:schemeClr val="accent1"/>
              </a:buClr>
              <a:buSzPct val="110000"/>
              <a:defRPr sz="1999"/>
            </a:lvl5pPr>
          </a:lstStyle>
          <a:p>
            <a:pPr lvl="0"/>
            <a:r>
              <a:rPr lang="en-US"/>
              <a:t>Click icons to add chart/table</a:t>
            </a:r>
          </a:p>
        </p:txBody>
      </p:sp>
      <p:sp>
        <p:nvSpPr>
          <p:cNvPr id="25" name="Text Placeholder 6">
            <a:extLst>
              <a:ext uri="{FF2B5EF4-FFF2-40B4-BE49-F238E27FC236}">
                <a16:creationId xmlns:a16="http://schemas.microsoft.com/office/drawing/2014/main" id="{8B141B9D-7464-C965-5200-EA46002D5BB5}"/>
              </a:ext>
            </a:extLst>
          </p:cNvPr>
          <p:cNvSpPr>
            <a:spLocks noGrp="1"/>
          </p:cNvSpPr>
          <p:nvPr>
            <p:ph type="body" sz="quarter" idx="47"/>
          </p:nvPr>
        </p:nvSpPr>
        <p:spPr>
          <a:xfrm>
            <a:off x="4370400" y="1296002"/>
            <a:ext cx="3448800" cy="541337"/>
          </a:xfrm>
        </p:spPr>
        <p:txBody>
          <a:bodyPr>
            <a:spAutoFit/>
          </a:bodyPr>
          <a:lstStyle>
            <a:lvl1pPr>
              <a:spcAft>
                <a:spcPts val="0"/>
              </a:spcAft>
              <a:defRPr sz="1799">
                <a:solidFill>
                  <a:schemeClr val="tx1"/>
                </a:solidFill>
              </a:defRPr>
            </a:lvl1pPr>
            <a:lvl2pPr>
              <a:spcAft>
                <a:spcPts val="0"/>
              </a:spcAft>
              <a:defRPr sz="1600">
                <a:solidFill>
                  <a:schemeClr val="tx1"/>
                </a:solidFill>
              </a:defRPr>
            </a:lvl2pPr>
          </a:lstStyle>
          <a:p>
            <a:pPr lvl="0"/>
            <a:r>
              <a:rPr lang="en-US"/>
              <a:t>Click to edit Master text styles</a:t>
            </a:r>
          </a:p>
          <a:p>
            <a:pPr lvl="1"/>
            <a:r>
              <a:rPr lang="en-US"/>
              <a:t>Second level</a:t>
            </a:r>
            <a:endParaRPr lang="en-MX"/>
          </a:p>
        </p:txBody>
      </p:sp>
      <p:sp>
        <p:nvSpPr>
          <p:cNvPr id="24" name="Content Placeholder 11">
            <a:extLst>
              <a:ext uri="{FF2B5EF4-FFF2-40B4-BE49-F238E27FC236}">
                <a16:creationId xmlns:a16="http://schemas.microsoft.com/office/drawing/2014/main" id="{DF2D9DDB-9F4D-B99A-6C57-3A6498327658}"/>
              </a:ext>
            </a:extLst>
          </p:cNvPr>
          <p:cNvSpPr>
            <a:spLocks noGrp="1"/>
          </p:cNvSpPr>
          <p:nvPr>
            <p:ph sz="quarter" idx="46" hasCustomPrompt="1"/>
          </p:nvPr>
        </p:nvSpPr>
        <p:spPr>
          <a:xfrm>
            <a:off x="4370400" y="1944000"/>
            <a:ext cx="3448800" cy="1378800"/>
          </a:xfrm>
          <a:prstGeom prst="rect">
            <a:avLst/>
          </a:prstGeom>
        </p:spPr>
        <p:txBody>
          <a:bodyPr lIns="0" tIns="0" rIns="0" bIns="0">
            <a:noAutofit/>
          </a:bodyPr>
          <a:lstStyle>
            <a:lvl1pPr marL="0" indent="0">
              <a:spcBef>
                <a:spcPts val="0"/>
              </a:spcBef>
              <a:spcAft>
                <a:spcPts val="800"/>
              </a:spcAft>
              <a:buNone/>
              <a:defRPr sz="1600" b="0">
                <a:solidFill>
                  <a:schemeClr val="tx1"/>
                </a:solidFill>
                <a:latin typeface="+mj-lt"/>
              </a:defRPr>
            </a:lvl1pPr>
            <a:lvl2pPr marL="0" indent="0">
              <a:spcBef>
                <a:spcPts val="0"/>
              </a:spcBef>
              <a:spcAft>
                <a:spcPts val="600"/>
              </a:spcAft>
              <a:buNone/>
              <a:defRPr sz="1999">
                <a:latin typeface="+mn-lt"/>
              </a:defRPr>
            </a:lvl2pPr>
            <a:lvl3pPr marL="230331" indent="-230331">
              <a:spcBef>
                <a:spcPts val="0"/>
              </a:spcBef>
              <a:spcAft>
                <a:spcPts val="400"/>
              </a:spcAft>
              <a:buClr>
                <a:srgbClr val="002EB8"/>
              </a:buClr>
              <a:buSzPct val="110000"/>
              <a:defRPr sz="1999"/>
            </a:lvl3pPr>
            <a:lvl4pPr marL="460662" indent="-230331">
              <a:spcBef>
                <a:spcPts val="0"/>
              </a:spcBef>
              <a:spcAft>
                <a:spcPts val="400"/>
              </a:spcAft>
              <a:buClr>
                <a:srgbClr val="002EB8"/>
              </a:buClr>
              <a:buSzPct val="110000"/>
              <a:defRPr sz="1999"/>
            </a:lvl4pPr>
            <a:lvl5pPr marL="690993" indent="-230331">
              <a:spcBef>
                <a:spcPts val="0"/>
              </a:spcBef>
              <a:spcAft>
                <a:spcPts val="400"/>
              </a:spcAft>
              <a:buClr>
                <a:schemeClr val="accent1"/>
              </a:buClr>
              <a:buSzPct val="110000"/>
              <a:defRPr sz="1999"/>
            </a:lvl5pPr>
          </a:lstStyle>
          <a:p>
            <a:pPr lvl="0"/>
            <a:r>
              <a:rPr lang="en-US"/>
              <a:t>Click icons to add chart/table</a:t>
            </a:r>
          </a:p>
        </p:txBody>
      </p:sp>
      <p:sp>
        <p:nvSpPr>
          <p:cNvPr id="15" name="Text Placeholder 6">
            <a:extLst>
              <a:ext uri="{FF2B5EF4-FFF2-40B4-BE49-F238E27FC236}">
                <a16:creationId xmlns:a16="http://schemas.microsoft.com/office/drawing/2014/main" id="{A75BDBBD-163F-BC27-D79C-DCC0A5685146}"/>
              </a:ext>
            </a:extLst>
          </p:cNvPr>
          <p:cNvSpPr>
            <a:spLocks noGrp="1"/>
          </p:cNvSpPr>
          <p:nvPr>
            <p:ph type="body" sz="quarter" idx="54"/>
          </p:nvPr>
        </p:nvSpPr>
        <p:spPr>
          <a:xfrm>
            <a:off x="4370400" y="3600663"/>
            <a:ext cx="3448800" cy="541337"/>
          </a:xfrm>
        </p:spPr>
        <p:txBody>
          <a:bodyPr>
            <a:spAutoFit/>
          </a:bodyPr>
          <a:lstStyle>
            <a:lvl1pPr>
              <a:spcAft>
                <a:spcPts val="0"/>
              </a:spcAft>
              <a:defRPr sz="1799">
                <a:solidFill>
                  <a:schemeClr val="tx1"/>
                </a:solidFill>
              </a:defRPr>
            </a:lvl1pPr>
            <a:lvl2pPr>
              <a:spcAft>
                <a:spcPts val="0"/>
              </a:spcAft>
              <a:defRPr sz="1600">
                <a:solidFill>
                  <a:schemeClr val="tx1"/>
                </a:solidFill>
              </a:defRPr>
            </a:lvl2pPr>
          </a:lstStyle>
          <a:p>
            <a:pPr lvl="0"/>
            <a:r>
              <a:rPr lang="en-US"/>
              <a:t>Click to edit Master text styles</a:t>
            </a:r>
          </a:p>
          <a:p>
            <a:pPr lvl="1"/>
            <a:r>
              <a:rPr lang="en-US"/>
              <a:t>Second level</a:t>
            </a:r>
            <a:endParaRPr lang="en-MX"/>
          </a:p>
        </p:txBody>
      </p:sp>
      <p:sp>
        <p:nvSpPr>
          <p:cNvPr id="14" name="Content Placeholder 11">
            <a:extLst>
              <a:ext uri="{FF2B5EF4-FFF2-40B4-BE49-F238E27FC236}">
                <a16:creationId xmlns:a16="http://schemas.microsoft.com/office/drawing/2014/main" id="{9441A250-6BB8-7397-8A2D-DC4E7E70B65B}"/>
              </a:ext>
            </a:extLst>
          </p:cNvPr>
          <p:cNvSpPr>
            <a:spLocks noGrp="1"/>
          </p:cNvSpPr>
          <p:nvPr>
            <p:ph sz="quarter" idx="53" hasCustomPrompt="1"/>
          </p:nvPr>
        </p:nvSpPr>
        <p:spPr>
          <a:xfrm>
            <a:off x="4370400" y="4248661"/>
            <a:ext cx="3448800" cy="1378800"/>
          </a:xfrm>
          <a:prstGeom prst="rect">
            <a:avLst/>
          </a:prstGeom>
        </p:spPr>
        <p:txBody>
          <a:bodyPr lIns="0" tIns="0" rIns="0" bIns="0">
            <a:noAutofit/>
          </a:bodyPr>
          <a:lstStyle>
            <a:lvl1pPr marL="0" indent="0">
              <a:spcBef>
                <a:spcPts val="0"/>
              </a:spcBef>
              <a:spcAft>
                <a:spcPts val="800"/>
              </a:spcAft>
              <a:buNone/>
              <a:defRPr sz="1600" b="0">
                <a:solidFill>
                  <a:schemeClr val="tx1"/>
                </a:solidFill>
                <a:latin typeface="+mj-lt"/>
              </a:defRPr>
            </a:lvl1pPr>
            <a:lvl2pPr marL="0" indent="0">
              <a:spcBef>
                <a:spcPts val="0"/>
              </a:spcBef>
              <a:spcAft>
                <a:spcPts val="600"/>
              </a:spcAft>
              <a:buNone/>
              <a:defRPr sz="1999">
                <a:latin typeface="+mn-lt"/>
              </a:defRPr>
            </a:lvl2pPr>
            <a:lvl3pPr marL="230331" indent="-230331">
              <a:spcBef>
                <a:spcPts val="0"/>
              </a:spcBef>
              <a:spcAft>
                <a:spcPts val="400"/>
              </a:spcAft>
              <a:buClr>
                <a:srgbClr val="002EB8"/>
              </a:buClr>
              <a:buSzPct val="110000"/>
              <a:defRPr sz="1999"/>
            </a:lvl3pPr>
            <a:lvl4pPr marL="460662" indent="-230331">
              <a:spcBef>
                <a:spcPts val="0"/>
              </a:spcBef>
              <a:spcAft>
                <a:spcPts val="400"/>
              </a:spcAft>
              <a:buClr>
                <a:srgbClr val="002EB8"/>
              </a:buClr>
              <a:buSzPct val="110000"/>
              <a:defRPr sz="1999"/>
            </a:lvl4pPr>
            <a:lvl5pPr marL="690993" indent="-230331">
              <a:spcBef>
                <a:spcPts val="0"/>
              </a:spcBef>
              <a:spcAft>
                <a:spcPts val="400"/>
              </a:spcAft>
              <a:buClr>
                <a:schemeClr val="accent1"/>
              </a:buClr>
              <a:buSzPct val="110000"/>
              <a:defRPr sz="1999"/>
            </a:lvl5pPr>
          </a:lstStyle>
          <a:p>
            <a:pPr lvl="0"/>
            <a:r>
              <a:rPr lang="en-US"/>
              <a:t>Click icons to add chart/table</a:t>
            </a:r>
          </a:p>
        </p:txBody>
      </p:sp>
      <p:sp>
        <p:nvSpPr>
          <p:cNvPr id="27" name="Text Placeholder 6">
            <a:extLst>
              <a:ext uri="{FF2B5EF4-FFF2-40B4-BE49-F238E27FC236}">
                <a16:creationId xmlns:a16="http://schemas.microsoft.com/office/drawing/2014/main" id="{8AE2BB91-702D-8F9F-9CE6-D915D0B533FA}"/>
              </a:ext>
            </a:extLst>
          </p:cNvPr>
          <p:cNvSpPr>
            <a:spLocks noGrp="1"/>
          </p:cNvSpPr>
          <p:nvPr>
            <p:ph type="body" sz="quarter" idx="49"/>
          </p:nvPr>
        </p:nvSpPr>
        <p:spPr>
          <a:xfrm>
            <a:off x="8280000" y="1296002"/>
            <a:ext cx="3448800" cy="541337"/>
          </a:xfrm>
        </p:spPr>
        <p:txBody>
          <a:bodyPr>
            <a:spAutoFit/>
          </a:bodyPr>
          <a:lstStyle>
            <a:lvl1pPr>
              <a:spcAft>
                <a:spcPts val="0"/>
              </a:spcAft>
              <a:defRPr sz="1799">
                <a:solidFill>
                  <a:schemeClr val="tx1"/>
                </a:solidFill>
              </a:defRPr>
            </a:lvl1pPr>
            <a:lvl2pPr>
              <a:spcAft>
                <a:spcPts val="0"/>
              </a:spcAft>
              <a:defRPr sz="1600">
                <a:solidFill>
                  <a:schemeClr val="tx1"/>
                </a:solidFill>
              </a:defRPr>
            </a:lvl2pPr>
          </a:lstStyle>
          <a:p>
            <a:pPr lvl="0"/>
            <a:r>
              <a:rPr lang="en-US"/>
              <a:t>Click to edit Master text styles</a:t>
            </a:r>
          </a:p>
          <a:p>
            <a:pPr lvl="1"/>
            <a:r>
              <a:rPr lang="en-US"/>
              <a:t>Second level</a:t>
            </a:r>
            <a:endParaRPr lang="en-MX"/>
          </a:p>
        </p:txBody>
      </p:sp>
      <p:sp>
        <p:nvSpPr>
          <p:cNvPr id="26" name="Content Placeholder 11">
            <a:extLst>
              <a:ext uri="{FF2B5EF4-FFF2-40B4-BE49-F238E27FC236}">
                <a16:creationId xmlns:a16="http://schemas.microsoft.com/office/drawing/2014/main" id="{CF289CA5-EEAD-E63E-228B-143489F04F02}"/>
              </a:ext>
            </a:extLst>
          </p:cNvPr>
          <p:cNvSpPr>
            <a:spLocks noGrp="1"/>
          </p:cNvSpPr>
          <p:nvPr>
            <p:ph sz="quarter" idx="48" hasCustomPrompt="1"/>
          </p:nvPr>
        </p:nvSpPr>
        <p:spPr>
          <a:xfrm>
            <a:off x="8280000" y="1944000"/>
            <a:ext cx="3448800" cy="1378800"/>
          </a:xfrm>
          <a:prstGeom prst="rect">
            <a:avLst/>
          </a:prstGeom>
        </p:spPr>
        <p:txBody>
          <a:bodyPr lIns="0" tIns="0" rIns="0" bIns="0">
            <a:noAutofit/>
          </a:bodyPr>
          <a:lstStyle>
            <a:lvl1pPr marL="0" indent="0">
              <a:spcBef>
                <a:spcPts val="0"/>
              </a:spcBef>
              <a:spcAft>
                <a:spcPts val="800"/>
              </a:spcAft>
              <a:buNone/>
              <a:defRPr sz="1600" b="0">
                <a:solidFill>
                  <a:schemeClr val="tx1"/>
                </a:solidFill>
                <a:latin typeface="+mj-lt"/>
              </a:defRPr>
            </a:lvl1pPr>
            <a:lvl2pPr marL="0" indent="0">
              <a:spcBef>
                <a:spcPts val="0"/>
              </a:spcBef>
              <a:spcAft>
                <a:spcPts val="600"/>
              </a:spcAft>
              <a:buNone/>
              <a:defRPr sz="1999">
                <a:latin typeface="+mn-lt"/>
              </a:defRPr>
            </a:lvl2pPr>
            <a:lvl3pPr marL="230331" indent="-230331">
              <a:spcBef>
                <a:spcPts val="0"/>
              </a:spcBef>
              <a:spcAft>
                <a:spcPts val="400"/>
              </a:spcAft>
              <a:buClr>
                <a:srgbClr val="002EB8"/>
              </a:buClr>
              <a:buSzPct val="110000"/>
              <a:defRPr sz="1999"/>
            </a:lvl3pPr>
            <a:lvl4pPr marL="460662" indent="-230331">
              <a:spcBef>
                <a:spcPts val="0"/>
              </a:spcBef>
              <a:spcAft>
                <a:spcPts val="400"/>
              </a:spcAft>
              <a:buClr>
                <a:srgbClr val="002EB8"/>
              </a:buClr>
              <a:buSzPct val="110000"/>
              <a:defRPr sz="1999"/>
            </a:lvl4pPr>
            <a:lvl5pPr marL="690993" indent="-230331">
              <a:spcBef>
                <a:spcPts val="0"/>
              </a:spcBef>
              <a:spcAft>
                <a:spcPts val="400"/>
              </a:spcAft>
              <a:buClr>
                <a:schemeClr val="accent1"/>
              </a:buClr>
              <a:buSzPct val="110000"/>
              <a:defRPr sz="1999"/>
            </a:lvl5pPr>
          </a:lstStyle>
          <a:p>
            <a:pPr lvl="0"/>
            <a:r>
              <a:rPr lang="en-US"/>
              <a:t>Click icons to add chart/table</a:t>
            </a:r>
          </a:p>
        </p:txBody>
      </p:sp>
      <p:sp>
        <p:nvSpPr>
          <p:cNvPr id="17" name="Text Placeholder 6">
            <a:extLst>
              <a:ext uri="{FF2B5EF4-FFF2-40B4-BE49-F238E27FC236}">
                <a16:creationId xmlns:a16="http://schemas.microsoft.com/office/drawing/2014/main" id="{4A4A4CB8-48BA-E6CA-487A-55EE10BE37D6}"/>
              </a:ext>
            </a:extLst>
          </p:cNvPr>
          <p:cNvSpPr>
            <a:spLocks noGrp="1"/>
          </p:cNvSpPr>
          <p:nvPr>
            <p:ph type="body" sz="quarter" idx="56"/>
          </p:nvPr>
        </p:nvSpPr>
        <p:spPr>
          <a:xfrm>
            <a:off x="8280000" y="3600663"/>
            <a:ext cx="3448800" cy="541337"/>
          </a:xfrm>
        </p:spPr>
        <p:txBody>
          <a:bodyPr>
            <a:spAutoFit/>
          </a:bodyPr>
          <a:lstStyle>
            <a:lvl1pPr>
              <a:spcAft>
                <a:spcPts val="0"/>
              </a:spcAft>
              <a:defRPr sz="1799">
                <a:solidFill>
                  <a:schemeClr val="tx1"/>
                </a:solidFill>
              </a:defRPr>
            </a:lvl1pPr>
            <a:lvl2pPr>
              <a:spcAft>
                <a:spcPts val="0"/>
              </a:spcAft>
              <a:defRPr sz="1600">
                <a:solidFill>
                  <a:schemeClr val="tx1"/>
                </a:solidFill>
              </a:defRPr>
            </a:lvl2pPr>
          </a:lstStyle>
          <a:p>
            <a:pPr lvl="0"/>
            <a:r>
              <a:rPr lang="en-US"/>
              <a:t>Click to edit Master text styles</a:t>
            </a:r>
          </a:p>
          <a:p>
            <a:pPr lvl="1"/>
            <a:r>
              <a:rPr lang="en-US"/>
              <a:t>Second level</a:t>
            </a:r>
            <a:endParaRPr lang="en-MX"/>
          </a:p>
        </p:txBody>
      </p:sp>
      <p:sp>
        <p:nvSpPr>
          <p:cNvPr id="16" name="Content Placeholder 11">
            <a:extLst>
              <a:ext uri="{FF2B5EF4-FFF2-40B4-BE49-F238E27FC236}">
                <a16:creationId xmlns:a16="http://schemas.microsoft.com/office/drawing/2014/main" id="{0E6A71E0-9796-DA83-0ECA-243CF603578A}"/>
              </a:ext>
            </a:extLst>
          </p:cNvPr>
          <p:cNvSpPr>
            <a:spLocks noGrp="1"/>
          </p:cNvSpPr>
          <p:nvPr>
            <p:ph sz="quarter" idx="55" hasCustomPrompt="1"/>
          </p:nvPr>
        </p:nvSpPr>
        <p:spPr>
          <a:xfrm>
            <a:off x="8280000" y="4248661"/>
            <a:ext cx="3448800" cy="1378800"/>
          </a:xfrm>
          <a:prstGeom prst="rect">
            <a:avLst/>
          </a:prstGeom>
        </p:spPr>
        <p:txBody>
          <a:bodyPr lIns="0" tIns="0" rIns="0" bIns="0">
            <a:noAutofit/>
          </a:bodyPr>
          <a:lstStyle>
            <a:lvl1pPr marL="0" indent="0">
              <a:spcBef>
                <a:spcPts val="0"/>
              </a:spcBef>
              <a:spcAft>
                <a:spcPts val="800"/>
              </a:spcAft>
              <a:buNone/>
              <a:defRPr sz="1600" b="0">
                <a:solidFill>
                  <a:schemeClr val="tx1"/>
                </a:solidFill>
                <a:latin typeface="+mj-lt"/>
              </a:defRPr>
            </a:lvl1pPr>
            <a:lvl2pPr marL="0" indent="0">
              <a:spcBef>
                <a:spcPts val="0"/>
              </a:spcBef>
              <a:spcAft>
                <a:spcPts val="600"/>
              </a:spcAft>
              <a:buNone/>
              <a:defRPr sz="1999">
                <a:latin typeface="+mn-lt"/>
              </a:defRPr>
            </a:lvl2pPr>
            <a:lvl3pPr marL="230331" indent="-230331">
              <a:spcBef>
                <a:spcPts val="0"/>
              </a:spcBef>
              <a:spcAft>
                <a:spcPts val="400"/>
              </a:spcAft>
              <a:buClr>
                <a:srgbClr val="002EB8"/>
              </a:buClr>
              <a:buSzPct val="110000"/>
              <a:defRPr sz="1999"/>
            </a:lvl3pPr>
            <a:lvl4pPr marL="460662" indent="-230331">
              <a:spcBef>
                <a:spcPts val="0"/>
              </a:spcBef>
              <a:spcAft>
                <a:spcPts val="400"/>
              </a:spcAft>
              <a:buClr>
                <a:srgbClr val="002EB8"/>
              </a:buClr>
              <a:buSzPct val="110000"/>
              <a:defRPr sz="1999"/>
            </a:lvl4pPr>
            <a:lvl5pPr marL="690993" indent="-230331">
              <a:spcBef>
                <a:spcPts val="0"/>
              </a:spcBef>
              <a:spcAft>
                <a:spcPts val="400"/>
              </a:spcAft>
              <a:buClr>
                <a:schemeClr val="accent1"/>
              </a:buClr>
              <a:buSzPct val="110000"/>
              <a:defRPr sz="1999"/>
            </a:lvl5pPr>
          </a:lstStyle>
          <a:p>
            <a:pPr lvl="0"/>
            <a:r>
              <a:rPr lang="en-US"/>
              <a:t>Click icons to add chart/table</a:t>
            </a:r>
          </a:p>
        </p:txBody>
      </p:sp>
      <p:sp>
        <p:nvSpPr>
          <p:cNvPr id="18" name="Text Placeholder 9">
            <a:extLst>
              <a:ext uri="{FF2B5EF4-FFF2-40B4-BE49-F238E27FC236}">
                <a16:creationId xmlns:a16="http://schemas.microsoft.com/office/drawing/2014/main" id="{0529312A-6EDD-B007-C076-62A817EE04FA}"/>
              </a:ext>
            </a:extLst>
          </p:cNvPr>
          <p:cNvSpPr>
            <a:spLocks noGrp="1"/>
          </p:cNvSpPr>
          <p:nvPr>
            <p:ph type="body" sz="quarter" idx="40" hasCustomPrompt="1"/>
          </p:nvPr>
        </p:nvSpPr>
        <p:spPr>
          <a:xfrm>
            <a:off x="457200" y="5910151"/>
            <a:ext cx="11268000" cy="543739"/>
          </a:xfrm>
        </p:spPr>
        <p:txBody>
          <a:bodyPr anchor="b" anchorCtr="0">
            <a:spAutoFit/>
          </a:bodyPr>
          <a:lstStyle>
            <a:lvl1pPr>
              <a:spcAft>
                <a:spcPts val="150"/>
              </a:spcAft>
              <a:defRPr sz="1000" b="0" i="0">
                <a:solidFill>
                  <a:schemeClr val="tx1"/>
                </a:solidFill>
                <a:latin typeface="Arial Narrow" panose="020B0604020202020204" pitchFamily="34" charset="0"/>
                <a:cs typeface="Arial Narrow" panose="020B0604020202020204" pitchFamily="34" charset="0"/>
              </a:defRPr>
            </a:lvl1pPr>
            <a:lvl2pPr>
              <a:spcAft>
                <a:spcPts val="150"/>
              </a:spcAft>
              <a:defRPr sz="1000"/>
            </a:lvl2pPr>
            <a:lvl3pPr marL="0" indent="0">
              <a:spcAft>
                <a:spcPts val="150"/>
              </a:spcAft>
              <a:buNone/>
              <a:defRPr sz="1200" i="1"/>
            </a:lvl3pPr>
            <a:lvl4pPr>
              <a:defRPr sz="1200"/>
            </a:lvl4pPr>
          </a:lstStyle>
          <a:p>
            <a:pPr lvl="0"/>
            <a:r>
              <a:rPr lang="en-US"/>
              <a:t>Caveats</a:t>
            </a:r>
          </a:p>
          <a:p>
            <a:pPr lvl="1"/>
            <a:r>
              <a:rPr lang="en-US"/>
              <a:t>Performance Disclosure</a:t>
            </a:r>
          </a:p>
          <a:p>
            <a:pPr lvl="2"/>
            <a:r>
              <a:rPr lang="en-US"/>
              <a:t>Legal Disclosure Italicized</a:t>
            </a:r>
          </a:p>
        </p:txBody>
      </p:sp>
      <p:sp>
        <p:nvSpPr>
          <p:cNvPr id="4" name="Footer Placeholder 3">
            <a:extLst>
              <a:ext uri="{FF2B5EF4-FFF2-40B4-BE49-F238E27FC236}">
                <a16:creationId xmlns:a16="http://schemas.microsoft.com/office/drawing/2014/main" id="{650F5198-A002-4AE2-4B56-7B47BE177890}"/>
              </a:ext>
            </a:extLst>
          </p:cNvPr>
          <p:cNvSpPr>
            <a:spLocks noGrp="1"/>
          </p:cNvSpPr>
          <p:nvPr>
            <p:ph type="ftr" sz="quarter" idx="38"/>
          </p:nvPr>
        </p:nvSpPr>
        <p:spPr>
          <a:xfrm>
            <a:off x="457199" y="6539856"/>
            <a:ext cx="9396000" cy="153888"/>
          </a:xfrm>
          <a:prstGeom prst="rect">
            <a:avLst/>
          </a:prstGeom>
        </p:spPr>
        <p:txBody>
          <a:bodyPr/>
          <a:lstStyle/>
          <a:p>
            <a:endParaRPr lang="en-US" dirty="0"/>
          </a:p>
        </p:txBody>
      </p:sp>
    </p:spTree>
    <p:extLst>
      <p:ext uri="{BB962C8B-B14F-4D97-AF65-F5344CB8AC3E}">
        <p14:creationId xmlns:p14="http://schemas.microsoft.com/office/powerpoint/2010/main" val="1473571719"/>
      </p:ext>
    </p:extLst>
  </p:cSld>
  <p:clrMapOvr>
    <a:masterClrMapping/>
  </p:clrMapOvr>
  <p:extLst>
    <p:ext uri="{DCECCB84-F9BA-43D5-87BE-67443E8EF086}">
      <p15:sldGuideLst xmlns:p15="http://schemas.microsoft.com/office/powerpoint/2012/main">
        <p15:guide id="4" orient="horz" pos="803">
          <p15:clr>
            <a:srgbClr val="FBAE40"/>
          </p15:clr>
        </p15:guide>
        <p15:guide id="10" orient="horz" pos="4067">
          <p15:clr>
            <a:srgbClr val="FBAE40"/>
          </p15:clr>
        </p15:guide>
        <p15:guide id="12" pos="2462">
          <p15:clr>
            <a:srgbClr val="FBAE40"/>
          </p15:clr>
        </p15:guide>
        <p15:guide id="13" pos="2750">
          <p15:clr>
            <a:srgbClr val="FBAE40"/>
          </p15:clr>
        </p15:guide>
        <p15:guide id="14" pos="4926">
          <p15:clr>
            <a:srgbClr val="FBAE40"/>
          </p15:clr>
        </p15:guide>
        <p15:guide id="15" pos="521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bleed imag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C65C9D-CF12-F297-F6F1-4FB20D40FAB2}"/>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3312" y="0"/>
            <a:ext cx="12188825" cy="6858000"/>
          </a:xfrm>
          <a:prstGeom prst="rect">
            <a:avLst/>
          </a:prstGeom>
        </p:spPr>
      </p:pic>
      <p:sp>
        <p:nvSpPr>
          <p:cNvPr id="5" name="Freeform 4">
            <a:extLst>
              <a:ext uri="{FF2B5EF4-FFF2-40B4-BE49-F238E27FC236}">
                <a16:creationId xmlns:a16="http://schemas.microsoft.com/office/drawing/2014/main" id="{4202D246-8AD7-E18A-3129-73182224893A}"/>
              </a:ext>
              <a:ext uri="{C183D7F6-B498-43B3-948B-1728B52AA6E4}">
                <adec:decorative xmlns:adec="http://schemas.microsoft.com/office/drawing/2017/decorative" val="1"/>
              </a:ext>
            </a:extLst>
          </p:cNvPr>
          <p:cNvSpPr/>
          <p:nvPr userDrawn="1"/>
        </p:nvSpPr>
        <p:spPr>
          <a:xfrm>
            <a:off x="1" y="1170000"/>
            <a:ext cx="6550731" cy="5688000"/>
          </a:xfrm>
          <a:custGeom>
            <a:avLst/>
            <a:gdLst>
              <a:gd name="connsiteX0" fmla="*/ 0 w 6550731"/>
              <a:gd name="connsiteY0" fmla="*/ 0 h 5686784"/>
              <a:gd name="connsiteX1" fmla="*/ 4369270 w 6550731"/>
              <a:gd name="connsiteY1" fmla="*/ 0 h 5686784"/>
              <a:gd name="connsiteX2" fmla="*/ 6550731 w 6550731"/>
              <a:gd name="connsiteY2" fmla="*/ 2181183 h 5686784"/>
              <a:gd name="connsiteX3" fmla="*/ 6550731 w 6550731"/>
              <a:gd name="connsiteY3" fmla="*/ 2642040 h 5686784"/>
              <a:gd name="connsiteX4" fmla="*/ 6550731 w 6550731"/>
              <a:gd name="connsiteY4" fmla="*/ 5474540 h 5686784"/>
              <a:gd name="connsiteX5" fmla="*/ 6550731 w 6550731"/>
              <a:gd name="connsiteY5" fmla="*/ 5686784 h 5686784"/>
              <a:gd name="connsiteX6" fmla="*/ 0 w 6550731"/>
              <a:gd name="connsiteY6" fmla="*/ 5686784 h 5686784"/>
              <a:gd name="connsiteX7" fmla="*/ 0 w 6550731"/>
              <a:gd name="connsiteY7" fmla="*/ 5474540 h 5686784"/>
              <a:gd name="connsiteX8" fmla="*/ 0 w 6550731"/>
              <a:gd name="connsiteY8" fmla="*/ 460857 h 568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731" h="5686784">
                <a:moveTo>
                  <a:pt x="0" y="0"/>
                </a:moveTo>
                <a:lnTo>
                  <a:pt x="4369270" y="0"/>
                </a:lnTo>
                <a:cubicBezTo>
                  <a:pt x="5573009" y="0"/>
                  <a:pt x="6550731" y="977596"/>
                  <a:pt x="6550731" y="2181183"/>
                </a:cubicBezTo>
                <a:lnTo>
                  <a:pt x="6550731" y="2642040"/>
                </a:lnTo>
                <a:lnTo>
                  <a:pt x="6550731" y="5474540"/>
                </a:lnTo>
                <a:lnTo>
                  <a:pt x="6550731" y="5686784"/>
                </a:lnTo>
                <a:lnTo>
                  <a:pt x="0" y="5686784"/>
                </a:lnTo>
                <a:lnTo>
                  <a:pt x="0" y="5474540"/>
                </a:lnTo>
                <a:lnTo>
                  <a:pt x="0" y="460857"/>
                </a:lnTo>
                <a:close/>
              </a:path>
            </a:pathLst>
          </a:custGeom>
          <a:solidFill>
            <a:srgbClr val="FFFFFF"/>
          </a:solidFill>
          <a:ln w="12682" cap="flat">
            <a:noFill/>
            <a:prstDash val="solid"/>
            <a:miter/>
          </a:ln>
        </p:spPr>
        <p:txBody>
          <a:bodyPr rtlCol="0" anchor="ctr"/>
          <a:lstStyle/>
          <a:p>
            <a:endParaRPr lang="en-MX" sz="1799"/>
          </a:p>
        </p:txBody>
      </p:sp>
      <p:sp>
        <p:nvSpPr>
          <p:cNvPr id="9" name="Rectangle 8">
            <a:extLst>
              <a:ext uri="{FF2B5EF4-FFF2-40B4-BE49-F238E27FC236}">
                <a16:creationId xmlns:a16="http://schemas.microsoft.com/office/drawing/2014/main" id="{B165EB62-08C1-20F1-6539-26C6E8E9702F}"/>
              </a:ext>
              <a:ext uri="{C183D7F6-B498-43B3-948B-1728B52AA6E4}">
                <adec:decorative xmlns:adec="http://schemas.microsoft.com/office/drawing/2017/decorative" val="1"/>
              </a:ext>
            </a:extLst>
          </p:cNvPr>
          <p:cNvSpPr/>
          <p:nvPr userDrawn="1"/>
        </p:nvSpPr>
        <p:spPr>
          <a:xfrm>
            <a:off x="0" y="1170000"/>
            <a:ext cx="273050" cy="5688000"/>
          </a:xfrm>
          <a:prstGeom prst="rect">
            <a:avLst/>
          </a:prstGeom>
          <a:gradFill>
            <a:gsLst>
              <a:gs pos="63000">
                <a:srgbClr val="1446E1"/>
              </a:gs>
              <a:gs pos="0">
                <a:srgbClr val="001E62"/>
              </a:gs>
              <a:gs pos="94000">
                <a:srgbClr val="00BFB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cxnSp>
        <p:nvCxnSpPr>
          <p:cNvPr id="22" name="Straight Connector 21">
            <a:extLst>
              <a:ext uri="{FF2B5EF4-FFF2-40B4-BE49-F238E27FC236}">
                <a16:creationId xmlns:a16="http://schemas.microsoft.com/office/drawing/2014/main" id="{7BA7E96F-48AB-4B81-8241-1413A639F01A}"/>
              </a:ext>
              <a:ext uri="{C183D7F6-B498-43B3-948B-1728B52AA6E4}">
                <adec:decorative xmlns:adec="http://schemas.microsoft.com/office/drawing/2017/decorative" val="1"/>
              </a:ext>
            </a:extLst>
          </p:cNvPr>
          <p:cNvCxnSpPr>
            <a:cxnSpLocks/>
          </p:cNvCxnSpPr>
          <p:nvPr userDrawn="1"/>
        </p:nvCxnSpPr>
        <p:spPr>
          <a:xfrm>
            <a:off x="3080737" y="1576978"/>
            <a:ext cx="0" cy="503822"/>
          </a:xfrm>
          <a:prstGeom prst="line">
            <a:avLst/>
          </a:prstGeom>
          <a:ln w="6350">
            <a:solidFill>
              <a:srgbClr val="595959"/>
            </a:solidFill>
          </a:ln>
        </p:spPr>
        <p:style>
          <a:lnRef idx="1">
            <a:schemeClr val="accent1"/>
          </a:lnRef>
          <a:fillRef idx="0">
            <a:schemeClr val="accent1"/>
          </a:fillRef>
          <a:effectRef idx="0">
            <a:schemeClr val="accent1"/>
          </a:effectRef>
          <a:fontRef idx="minor">
            <a:schemeClr val="tx1"/>
          </a:fontRef>
        </p:style>
      </p:cxnSp>
      <p:pic>
        <p:nvPicPr>
          <p:cNvPr id="6" name="Picture 5" descr="Franklin Templeton logo">
            <a:extLst>
              <a:ext uri="{FF2B5EF4-FFF2-40B4-BE49-F238E27FC236}">
                <a16:creationId xmlns:a16="http://schemas.microsoft.com/office/drawing/2014/main" id="{2D6CF305-40A6-B0CE-9C4D-87EC530E380C}"/>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a:fillRect/>
          </a:stretch>
        </p:blipFill>
        <p:spPr>
          <a:xfrm>
            <a:off x="719999" y="1619250"/>
            <a:ext cx="2089876" cy="410400"/>
          </a:xfrm>
          <a:prstGeom prst="rect">
            <a:avLst/>
          </a:prstGeom>
          <a:noFill/>
          <a:ln w="15875">
            <a:noFill/>
            <a:round/>
          </a:ln>
        </p:spPr>
      </p:pic>
      <p:sp>
        <p:nvSpPr>
          <p:cNvPr id="18" name="Text Placeholder 17">
            <a:extLst>
              <a:ext uri="{FF2B5EF4-FFF2-40B4-BE49-F238E27FC236}">
                <a16:creationId xmlns:a16="http://schemas.microsoft.com/office/drawing/2014/main" id="{BEC07052-D93A-1151-CF91-D3DD17DD3EB9}"/>
              </a:ext>
            </a:extLst>
          </p:cNvPr>
          <p:cNvSpPr>
            <a:spLocks noGrp="1"/>
          </p:cNvSpPr>
          <p:nvPr>
            <p:ph type="body" sz="quarter" idx="36" hasCustomPrompt="1"/>
          </p:nvPr>
        </p:nvSpPr>
        <p:spPr>
          <a:xfrm>
            <a:off x="3373200" y="1618282"/>
            <a:ext cx="2052000" cy="410399"/>
          </a:xfrm>
        </p:spPr>
        <p:txBody>
          <a:bodyPr>
            <a:spAutoFit/>
          </a:bodyPr>
          <a:lstStyle>
            <a:lvl1pPr algn="l">
              <a:spcAft>
                <a:spcPts val="0"/>
              </a:spcAft>
              <a:defRPr sz="1400" b="1" i="0">
                <a:solidFill>
                  <a:schemeClr val="tx1"/>
                </a:solidFill>
                <a:latin typeface="Century Gothic" panose="020B0502020202020204" pitchFamily="34" charset="0"/>
              </a:defRPr>
            </a:lvl1pPr>
            <a:lvl2pPr algn="l">
              <a:spcAft>
                <a:spcPts val="0"/>
              </a:spcAft>
              <a:defRPr sz="1200" b="0" i="0">
                <a:solidFill>
                  <a:schemeClr val="tx1"/>
                </a:solidFill>
                <a:latin typeface="Century Gothic" panose="020B0502020202020204" pitchFamily="34" charset="0"/>
              </a:defRPr>
            </a:lvl2pPr>
            <a:lvl3pPr algn="r">
              <a:defRPr>
                <a:solidFill>
                  <a:schemeClr val="bg1"/>
                </a:solidFill>
              </a:defRPr>
            </a:lvl3pPr>
            <a:lvl4pPr algn="r">
              <a:defRPr>
                <a:solidFill>
                  <a:schemeClr val="bg1"/>
                </a:solidFill>
              </a:defRPr>
            </a:lvl4pPr>
            <a:lvl5pPr algn="r">
              <a:defRPr>
                <a:solidFill>
                  <a:schemeClr val="bg1"/>
                </a:solidFill>
              </a:defRPr>
            </a:lvl5pPr>
          </a:lstStyle>
          <a:p>
            <a:pPr lvl="0"/>
            <a:r>
              <a:rPr lang="en-US"/>
              <a:t>Business Group Name</a:t>
            </a:r>
          </a:p>
          <a:p>
            <a:pPr lvl="1"/>
            <a:r>
              <a:rPr lang="en-US"/>
              <a:t>(Delete if not applicable)</a:t>
            </a:r>
          </a:p>
        </p:txBody>
      </p:sp>
      <p:sp>
        <p:nvSpPr>
          <p:cNvPr id="4" name="Title 3">
            <a:extLst>
              <a:ext uri="{FF2B5EF4-FFF2-40B4-BE49-F238E27FC236}">
                <a16:creationId xmlns:a16="http://schemas.microsoft.com/office/drawing/2014/main" id="{1B6D4032-8EB0-A125-E782-1DFD6174DDDC}"/>
              </a:ext>
            </a:extLst>
          </p:cNvPr>
          <p:cNvSpPr>
            <a:spLocks noGrp="1"/>
          </p:cNvSpPr>
          <p:nvPr>
            <p:ph type="title"/>
          </p:nvPr>
        </p:nvSpPr>
        <p:spPr>
          <a:xfrm>
            <a:off x="721275" y="2471302"/>
            <a:ext cx="5364000" cy="1288865"/>
          </a:xfrm>
        </p:spPr>
        <p:txBody>
          <a:bodyPr bIns="108000">
            <a:spAutoFit/>
          </a:bodyPr>
          <a:lstStyle>
            <a:lvl1pPr>
              <a:lnSpc>
                <a:spcPts val="4599"/>
              </a:lnSpc>
              <a:defRPr sz="4199" b="1" i="0">
                <a:solidFill>
                  <a:schemeClr val="tx1"/>
                </a:solidFill>
                <a:latin typeface="Century Gothic" panose="020B0502020202020204" pitchFamily="34" charset="0"/>
              </a:defRPr>
            </a:lvl1pPr>
          </a:lstStyle>
          <a:p>
            <a:r>
              <a:rPr lang="en-US"/>
              <a:t>Click to edit Master title style</a:t>
            </a:r>
            <a:endParaRPr lang="en-MX"/>
          </a:p>
        </p:txBody>
      </p:sp>
      <p:sp>
        <p:nvSpPr>
          <p:cNvPr id="7" name="Subtitle 2">
            <a:extLst>
              <a:ext uri="{FF2B5EF4-FFF2-40B4-BE49-F238E27FC236}">
                <a16:creationId xmlns:a16="http://schemas.microsoft.com/office/drawing/2014/main" id="{E0636D70-FF09-0CC3-485B-5F9222E3611F}"/>
              </a:ext>
            </a:extLst>
          </p:cNvPr>
          <p:cNvSpPr>
            <a:spLocks noGrp="1"/>
          </p:cNvSpPr>
          <p:nvPr>
            <p:ph type="subTitle" idx="1"/>
          </p:nvPr>
        </p:nvSpPr>
        <p:spPr>
          <a:xfrm>
            <a:off x="720001" y="3782619"/>
            <a:ext cx="5364000" cy="865672"/>
          </a:xfrm>
        </p:spPr>
        <p:txBody>
          <a:bodyPr wrap="square" bIns="108000" anchor="t">
            <a:noAutofit/>
          </a:bodyPr>
          <a:lstStyle>
            <a:lvl1pPr marL="0" indent="0" algn="l">
              <a:spcAft>
                <a:spcPts val="800"/>
              </a:spcAft>
              <a:buNone/>
              <a:defRPr sz="2399" b="1" i="0">
                <a:solidFill>
                  <a:srgbClr val="002EB8"/>
                </a:solidFill>
                <a:latin typeface="Century Gothic" panose="020B0502020202020204" pitchFamily="34" charset="0"/>
              </a:defRPr>
            </a:lvl1pPr>
            <a:lvl2pPr marL="0" indent="0" algn="l">
              <a:spcBef>
                <a:spcPts val="300"/>
              </a:spcBef>
              <a:spcAft>
                <a:spcPts val="0"/>
              </a:spcAft>
              <a:buNone/>
              <a:defRPr sz="1600" b="0" i="0">
                <a:solidFill>
                  <a:schemeClr val="tx1"/>
                </a:solidFill>
                <a:latin typeface="Century Gothic" panose="020B0502020202020204" pitchFamily="34" charset="0"/>
              </a:defRPr>
            </a:lvl2pPr>
            <a:lvl3pPr marL="913852" indent="0" algn="ctr">
              <a:buNone/>
              <a:defRPr sz="1798"/>
            </a:lvl3pPr>
            <a:lvl4pPr marL="1370778" indent="0" algn="ctr">
              <a:buNone/>
              <a:defRPr sz="1600"/>
            </a:lvl4pPr>
            <a:lvl5pPr marL="1827703" indent="0" algn="ctr">
              <a:buNone/>
              <a:defRPr sz="1600"/>
            </a:lvl5pPr>
            <a:lvl6pPr marL="2284628" indent="0" algn="ctr">
              <a:buNone/>
              <a:defRPr sz="1600"/>
            </a:lvl6pPr>
            <a:lvl7pPr marL="2741554" indent="0" algn="ctr">
              <a:buNone/>
              <a:defRPr sz="1600"/>
            </a:lvl7pPr>
            <a:lvl8pPr marL="3198480" indent="0" algn="ctr">
              <a:buNone/>
              <a:defRPr sz="1600"/>
            </a:lvl8pPr>
            <a:lvl9pPr marL="3655406" indent="0" algn="ctr">
              <a:buNone/>
              <a:defRPr sz="1600"/>
            </a:lvl9pPr>
          </a:lstStyle>
          <a:p>
            <a:r>
              <a:rPr lang="en-US"/>
              <a:t>Click to edit Master subtitle style</a:t>
            </a:r>
          </a:p>
          <a:p>
            <a:pPr lvl="1"/>
            <a:r>
              <a:rPr lang="en-US"/>
              <a:t>Month DD, YYYY</a:t>
            </a:r>
          </a:p>
        </p:txBody>
      </p:sp>
      <p:sp>
        <p:nvSpPr>
          <p:cNvPr id="11" name="Text Placeholder 23">
            <a:extLst>
              <a:ext uri="{FF2B5EF4-FFF2-40B4-BE49-F238E27FC236}">
                <a16:creationId xmlns:a16="http://schemas.microsoft.com/office/drawing/2014/main" id="{649128C1-8B52-BC41-D7E1-F9678650A7CF}"/>
              </a:ext>
            </a:extLst>
          </p:cNvPr>
          <p:cNvSpPr>
            <a:spLocks noGrp="1"/>
          </p:cNvSpPr>
          <p:nvPr>
            <p:ph type="body" sz="quarter" idx="40" hasCustomPrompt="1"/>
          </p:nvPr>
        </p:nvSpPr>
        <p:spPr>
          <a:xfrm>
            <a:off x="720000" y="4872019"/>
            <a:ext cx="2947126" cy="184666"/>
          </a:xfrm>
        </p:spPr>
        <p:txBody>
          <a:bodyPr wrap="square">
            <a:spAutoFit/>
          </a:bodyPr>
          <a:lstStyle>
            <a:lvl1pPr>
              <a:spcAft>
                <a:spcPts val="0"/>
              </a:spcAft>
              <a:defRPr sz="1200" b="0" i="0">
                <a:solidFill>
                  <a:schemeClr val="tx1"/>
                </a:solidFill>
                <a:latin typeface="Century Gothic" panose="020B0502020202020204" pitchFamily="34" charset="0"/>
              </a:defRPr>
            </a:lvl1pPr>
            <a:lvl2pPr>
              <a:defRPr sz="1200" b="0" i="0">
                <a:solidFill>
                  <a:schemeClr val="bg1"/>
                </a:solidFill>
                <a:latin typeface="Century Gothic" panose="020B0502020202020204" pitchFamily="34" charset="0"/>
              </a:defRPr>
            </a:lvl2pPr>
            <a:lvl3pPr>
              <a:defRPr sz="1200" b="0" i="0">
                <a:solidFill>
                  <a:schemeClr val="bg1"/>
                </a:solidFill>
                <a:latin typeface="Century Gothic" panose="020B0502020202020204" pitchFamily="34" charset="0"/>
              </a:defRPr>
            </a:lvl3pPr>
            <a:lvl4pPr>
              <a:defRPr sz="1200" b="0" i="0">
                <a:solidFill>
                  <a:schemeClr val="bg1"/>
                </a:solidFill>
                <a:latin typeface="Century Gothic" panose="020B0502020202020204" pitchFamily="34" charset="0"/>
              </a:defRPr>
            </a:lvl4pPr>
            <a:lvl5pPr>
              <a:defRPr sz="1200" b="0" i="0">
                <a:solidFill>
                  <a:schemeClr val="bg1"/>
                </a:solidFill>
                <a:latin typeface="Century Gothic" panose="020B0502020202020204" pitchFamily="34" charset="0"/>
              </a:defRPr>
            </a:lvl5pPr>
          </a:lstStyle>
          <a:p>
            <a:pPr lvl="0"/>
            <a:r>
              <a:rPr lang="en-US"/>
              <a:t>Presented by (Delete if not applicable):</a:t>
            </a:r>
            <a:endParaRPr lang="en-MX"/>
          </a:p>
        </p:txBody>
      </p:sp>
      <p:sp>
        <p:nvSpPr>
          <p:cNvPr id="13" name="Text Placeholder 8">
            <a:extLst>
              <a:ext uri="{FF2B5EF4-FFF2-40B4-BE49-F238E27FC236}">
                <a16:creationId xmlns:a16="http://schemas.microsoft.com/office/drawing/2014/main" id="{3819B1B5-61E8-CE5E-8259-94CF1FA91873}"/>
              </a:ext>
            </a:extLst>
          </p:cNvPr>
          <p:cNvSpPr>
            <a:spLocks noGrp="1"/>
          </p:cNvSpPr>
          <p:nvPr>
            <p:ph type="body" sz="quarter" idx="41" hasCustomPrompt="1"/>
          </p:nvPr>
        </p:nvSpPr>
        <p:spPr>
          <a:xfrm>
            <a:off x="720000" y="5151199"/>
            <a:ext cx="2519363" cy="817563"/>
          </a:xfrm>
        </p:spPr>
        <p:txBody>
          <a:bodyPr>
            <a:spAutoFit/>
          </a:bodyPr>
          <a:lstStyle>
            <a:lvl1pPr>
              <a:spcAft>
                <a:spcPts val="0"/>
              </a:spcAft>
              <a:defRPr sz="1200" b="1" i="0">
                <a:solidFill>
                  <a:schemeClr val="tx1"/>
                </a:solidFill>
                <a:latin typeface="Century Gothic" panose="020B0502020202020204" pitchFamily="34" charset="0"/>
              </a:defRPr>
            </a:lvl1pPr>
            <a:lvl2pPr>
              <a:spcAft>
                <a:spcPts val="0"/>
              </a:spcAft>
              <a:defRPr sz="1000" b="0" i="0">
                <a:solidFill>
                  <a:schemeClr val="tx1"/>
                </a:solidFill>
                <a:latin typeface="Century Gothic" panose="020B0502020202020204" pitchFamily="34" charset="0"/>
              </a:defRPr>
            </a:lvl2pPr>
            <a:lvl3pPr marL="0" indent="0">
              <a:spcBef>
                <a:spcPts val="0"/>
              </a:spcBef>
              <a:spcAft>
                <a:spcPts val="0"/>
              </a:spcAft>
              <a:buNone/>
              <a:defRPr sz="1000" b="0" i="0">
                <a:solidFill>
                  <a:schemeClr val="tx1"/>
                </a:solidFill>
                <a:latin typeface="Century Gothic" panose="020B0502020202020204" pitchFamily="34" charset="0"/>
              </a:defRPr>
            </a:lvl3pPr>
            <a:lvl4pPr marL="0" indent="0">
              <a:spcAft>
                <a:spcPts val="0"/>
              </a:spcAft>
              <a:buNone/>
              <a:defRPr sz="1000" b="0" i="0">
                <a:solidFill>
                  <a:schemeClr val="tx1"/>
                </a:solidFill>
                <a:latin typeface="Century Gothic" panose="020B0502020202020204" pitchFamily="34" charset="0"/>
              </a:defRPr>
            </a:lvl4pPr>
            <a:lvl5pPr marL="0" indent="0">
              <a:spcAft>
                <a:spcPts val="0"/>
              </a:spcAft>
              <a:buNone/>
              <a:defRPr sz="1000" b="0" i="0">
                <a:solidFill>
                  <a:schemeClr val="tx1"/>
                </a:solidFill>
                <a:latin typeface="Century Gothic" panose="020B0502020202020204" pitchFamily="34" charset="0"/>
              </a:defRPr>
            </a:lvl5pPr>
          </a:lstStyle>
          <a:p>
            <a:pPr lvl="0"/>
            <a:r>
              <a:rPr lang="en-US"/>
              <a:t>Name (Delete if not applicable)</a:t>
            </a:r>
          </a:p>
          <a:p>
            <a:pPr lvl="1"/>
            <a:r>
              <a:rPr lang="en-US"/>
              <a:t>Second level</a:t>
            </a:r>
          </a:p>
          <a:p>
            <a:pPr lvl="2"/>
            <a:r>
              <a:rPr lang="en-US"/>
              <a:t>Third level</a:t>
            </a:r>
          </a:p>
          <a:p>
            <a:pPr lvl="3"/>
            <a:r>
              <a:rPr lang="en-US"/>
              <a:t>Fourth level</a:t>
            </a:r>
          </a:p>
          <a:p>
            <a:pPr lvl="4"/>
            <a:r>
              <a:rPr lang="en-US"/>
              <a:t>Fifth level</a:t>
            </a:r>
            <a:endParaRPr lang="en-MX"/>
          </a:p>
        </p:txBody>
      </p:sp>
      <p:sp>
        <p:nvSpPr>
          <p:cNvPr id="14" name="Text Placeholder 8">
            <a:extLst>
              <a:ext uri="{FF2B5EF4-FFF2-40B4-BE49-F238E27FC236}">
                <a16:creationId xmlns:a16="http://schemas.microsoft.com/office/drawing/2014/main" id="{1DC7A2BA-65DD-D12C-9C0A-6FB91312A373}"/>
              </a:ext>
            </a:extLst>
          </p:cNvPr>
          <p:cNvSpPr>
            <a:spLocks noGrp="1"/>
          </p:cNvSpPr>
          <p:nvPr>
            <p:ph type="body" sz="quarter" idx="42" hasCustomPrompt="1"/>
          </p:nvPr>
        </p:nvSpPr>
        <p:spPr>
          <a:xfrm>
            <a:off x="3496192" y="5151199"/>
            <a:ext cx="2519363" cy="817563"/>
          </a:xfrm>
        </p:spPr>
        <p:txBody>
          <a:bodyPr>
            <a:spAutoFit/>
          </a:bodyPr>
          <a:lstStyle>
            <a:lvl1pPr>
              <a:spcAft>
                <a:spcPts val="0"/>
              </a:spcAft>
              <a:defRPr sz="1200" b="1" i="0">
                <a:solidFill>
                  <a:schemeClr val="tx1"/>
                </a:solidFill>
                <a:latin typeface="Century Gothic" panose="020B0502020202020204" pitchFamily="34" charset="0"/>
              </a:defRPr>
            </a:lvl1pPr>
            <a:lvl2pPr>
              <a:spcAft>
                <a:spcPts val="0"/>
              </a:spcAft>
              <a:defRPr sz="1000" b="0" i="0">
                <a:solidFill>
                  <a:schemeClr val="tx1"/>
                </a:solidFill>
                <a:latin typeface="Century Gothic" panose="020B0502020202020204" pitchFamily="34" charset="0"/>
              </a:defRPr>
            </a:lvl2pPr>
            <a:lvl3pPr marL="0" indent="0">
              <a:spcBef>
                <a:spcPts val="0"/>
              </a:spcBef>
              <a:spcAft>
                <a:spcPts val="0"/>
              </a:spcAft>
              <a:buNone/>
              <a:defRPr sz="1000" b="0" i="0">
                <a:solidFill>
                  <a:schemeClr val="tx1"/>
                </a:solidFill>
                <a:latin typeface="Century Gothic" panose="020B0502020202020204" pitchFamily="34" charset="0"/>
              </a:defRPr>
            </a:lvl3pPr>
            <a:lvl4pPr marL="0" indent="0">
              <a:spcAft>
                <a:spcPts val="0"/>
              </a:spcAft>
              <a:buNone/>
              <a:defRPr sz="1000" b="0" i="0">
                <a:solidFill>
                  <a:schemeClr val="tx1"/>
                </a:solidFill>
                <a:latin typeface="Century Gothic" panose="020B0502020202020204" pitchFamily="34" charset="0"/>
              </a:defRPr>
            </a:lvl4pPr>
            <a:lvl5pPr marL="0" indent="0">
              <a:spcAft>
                <a:spcPts val="0"/>
              </a:spcAft>
              <a:buNone/>
              <a:defRPr sz="1000" b="0" i="0">
                <a:solidFill>
                  <a:schemeClr val="tx1"/>
                </a:solidFill>
                <a:latin typeface="Century Gothic" panose="020B0502020202020204" pitchFamily="34" charset="0"/>
              </a:defRPr>
            </a:lvl5pPr>
          </a:lstStyle>
          <a:p>
            <a:pPr lvl="0"/>
            <a:r>
              <a:rPr lang="en-US"/>
              <a:t>Name (Delete if not applicable)</a:t>
            </a:r>
          </a:p>
          <a:p>
            <a:pPr lvl="1"/>
            <a:r>
              <a:rPr lang="en-US"/>
              <a:t>Second level</a:t>
            </a:r>
          </a:p>
          <a:p>
            <a:pPr lvl="2"/>
            <a:r>
              <a:rPr lang="en-US"/>
              <a:t>Third level</a:t>
            </a:r>
          </a:p>
          <a:p>
            <a:pPr lvl="3"/>
            <a:r>
              <a:rPr lang="en-US"/>
              <a:t>Fourth level</a:t>
            </a:r>
          </a:p>
          <a:p>
            <a:pPr lvl="4"/>
            <a:r>
              <a:rPr lang="en-US"/>
              <a:t>Fifth level</a:t>
            </a:r>
            <a:endParaRPr lang="en-MX"/>
          </a:p>
        </p:txBody>
      </p:sp>
      <p:sp>
        <p:nvSpPr>
          <p:cNvPr id="30" name="Text Placeholder 3">
            <a:extLst>
              <a:ext uri="{FF2B5EF4-FFF2-40B4-BE49-F238E27FC236}">
                <a16:creationId xmlns:a16="http://schemas.microsoft.com/office/drawing/2014/main" id="{257DAEB7-A1E7-F6F8-ABD2-BDC3AA69406D}"/>
              </a:ext>
            </a:extLst>
          </p:cNvPr>
          <p:cNvSpPr>
            <a:spLocks noGrp="1"/>
          </p:cNvSpPr>
          <p:nvPr>
            <p:ph type="body" sz="quarter" idx="26" hasCustomPrompt="1"/>
          </p:nvPr>
        </p:nvSpPr>
        <p:spPr>
          <a:xfrm>
            <a:off x="457199" y="6300000"/>
            <a:ext cx="5634000" cy="153888"/>
          </a:xfrm>
          <a:prstGeom prst="rect">
            <a:avLst/>
          </a:prstGeom>
        </p:spPr>
        <p:txBody>
          <a:bodyPr wrap="square" lIns="0" tIns="0" rIns="0" bIns="0" anchor="b" anchorCtr="0">
            <a:spAutoFit/>
          </a:bodyPr>
          <a:lstStyle>
            <a:lvl1pPr marL="0" indent="0">
              <a:lnSpc>
                <a:spcPct val="100000"/>
              </a:lnSpc>
              <a:spcBef>
                <a:spcPts val="0"/>
              </a:spcBef>
              <a:spcAft>
                <a:spcPts val="200"/>
              </a:spcAft>
              <a:buNone/>
              <a:defRPr sz="1000" b="0" i="0">
                <a:solidFill>
                  <a:schemeClr val="tx1"/>
                </a:solidFill>
                <a:latin typeface="Arial Narrow" panose="020B0606020202030204" pitchFamily="34" charset="0"/>
                <a:cs typeface="Arial" panose="020B0604020202020204" pitchFamily="34" charset="0"/>
              </a:defRPr>
            </a:lvl1pPr>
            <a:lvl2pPr marL="0" indent="0">
              <a:lnSpc>
                <a:spcPts val="1466"/>
              </a:lnSpc>
              <a:spcBef>
                <a:spcPts val="0"/>
              </a:spcBef>
              <a:spcAft>
                <a:spcPts val="200"/>
              </a:spcAft>
              <a:buNone/>
              <a:defRPr sz="1333">
                <a:latin typeface="Arial" panose="020B0604020202020204" pitchFamily="34" charset="0"/>
                <a:cs typeface="Arial" panose="020B0604020202020204" pitchFamily="34" charset="0"/>
              </a:defRPr>
            </a:lvl2pPr>
            <a:lvl3pPr marL="0" indent="0">
              <a:lnSpc>
                <a:spcPts val="1466"/>
              </a:lnSpc>
              <a:spcBef>
                <a:spcPts val="0"/>
              </a:spcBef>
              <a:spcAft>
                <a:spcPts val="200"/>
              </a:spcAft>
              <a:buNone/>
              <a:defRPr sz="1600" i="1" baseline="0">
                <a:latin typeface="Arial" panose="020B0604020202020204" pitchFamily="34" charset="0"/>
                <a:cs typeface="Arial" panose="020B0604020202020204" pitchFamily="34" charset="0"/>
              </a:defRPr>
            </a:lvl3pPr>
            <a:lvl4pPr marL="0" indent="0">
              <a:lnSpc>
                <a:spcPts val="1732"/>
              </a:lnSpc>
              <a:spcBef>
                <a:spcPts val="0"/>
              </a:spcBef>
              <a:spcAft>
                <a:spcPts val="400"/>
              </a:spcAft>
              <a:buNone/>
              <a:defRPr sz="1333">
                <a:latin typeface="Arial Narrow" panose="020B0606020202030204" pitchFamily="34" charset="0"/>
              </a:defRPr>
            </a:lvl4pPr>
            <a:lvl5pPr marL="0" indent="0">
              <a:lnSpc>
                <a:spcPts val="1732"/>
              </a:lnSpc>
              <a:spcBef>
                <a:spcPts val="0"/>
              </a:spcBef>
              <a:spcAft>
                <a:spcPts val="400"/>
              </a:spcAft>
              <a:buNone/>
              <a:defRPr sz="1333">
                <a:latin typeface="Arial Narrow" panose="020B0606020202030204" pitchFamily="34" charset="0"/>
              </a:defRPr>
            </a:lvl5pPr>
          </a:lstStyle>
          <a:p>
            <a:pPr lvl="0"/>
            <a:r>
              <a:rPr lang="en-US"/>
              <a:t>Caveats</a:t>
            </a:r>
          </a:p>
        </p:txBody>
      </p:sp>
    </p:spTree>
    <p:extLst>
      <p:ext uri="{BB962C8B-B14F-4D97-AF65-F5344CB8AC3E}">
        <p14:creationId xmlns:p14="http://schemas.microsoft.com/office/powerpoint/2010/main" val="2007003831"/>
      </p:ext>
    </p:extLst>
  </p:cSld>
  <p:clrMapOvr>
    <a:masterClrMapping/>
  </p:clrMapOvr>
  <p:extLst>
    <p:ext uri="{DCECCB84-F9BA-43D5-87BE-67443E8EF086}">
      <p15:sldGuideLst xmlns:p15="http://schemas.microsoft.com/office/powerpoint/2012/main">
        <p15:guide id="5" orient="horz" pos="1275">
          <p15:clr>
            <a:srgbClr val="FBAE40"/>
          </p15:clr>
        </p15:guide>
        <p15:guide id="6" pos="3840">
          <p15:clr>
            <a:srgbClr val="FBAE40"/>
          </p15:clr>
        </p15:guide>
        <p15:guide id="8" pos="449">
          <p15:clr>
            <a:srgbClr val="FBAE40"/>
          </p15:clr>
        </p15:guide>
        <p15:guide id="9" orient="horz" pos="1020">
          <p15:clr>
            <a:srgbClr val="FBAE40"/>
          </p15:clr>
        </p15:guide>
        <p15:guide id="10" orient="horz" pos="1554">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rt/Table with sidebar">
    <p:spTree>
      <p:nvGrpSpPr>
        <p:cNvPr id="1" name=""/>
        <p:cNvGrpSpPr/>
        <p:nvPr/>
      </p:nvGrpSpPr>
      <p:grpSpPr>
        <a:xfrm>
          <a:off x="0" y="0"/>
          <a:ext cx="0" cy="0"/>
          <a:chOff x="0" y="0"/>
          <a:chExt cx="0" cy="0"/>
        </a:xfrm>
      </p:grpSpPr>
      <p:pic>
        <p:nvPicPr>
          <p:cNvPr id="7" name="Picture 14">
            <a:extLst>
              <a:ext uri="{FF2B5EF4-FFF2-40B4-BE49-F238E27FC236}">
                <a16:creationId xmlns:a16="http://schemas.microsoft.com/office/drawing/2014/main" id="{813B83B8-2BC7-CED3-B752-714414FDBAEB}"/>
              </a:ext>
              <a:ext uri="{C183D7F6-B498-43B3-948B-1728B52AA6E4}">
                <adec:decorative xmlns:adec="http://schemas.microsoft.com/office/drawing/2017/decorative" val="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tretch/>
        </p:blipFill>
        <p:spPr>
          <a:xfrm>
            <a:off x="10144801" y="90000"/>
            <a:ext cx="1788753" cy="659070"/>
          </a:xfrm>
          <a:prstGeom prst="rect">
            <a:avLst/>
          </a:prstGeom>
        </p:spPr>
      </p:pic>
      <p:sp>
        <p:nvSpPr>
          <p:cNvPr id="11" name="Slide Number Placeholder 9">
            <a:extLst>
              <a:ext uri="{FF2B5EF4-FFF2-40B4-BE49-F238E27FC236}">
                <a16:creationId xmlns:a16="http://schemas.microsoft.com/office/drawing/2014/main" id="{CEDAB532-A987-4C08-8359-0075795A207C}"/>
              </a:ext>
              <a:ext uri="{C183D7F6-B498-43B3-948B-1728B52AA6E4}">
                <adec:decorative xmlns:adec="http://schemas.microsoft.com/office/drawing/2017/decorative" val="1"/>
              </a:ext>
            </a:extLst>
          </p:cNvPr>
          <p:cNvSpPr>
            <a:spLocks noGrp="1"/>
          </p:cNvSpPr>
          <p:nvPr>
            <p:ph type="sldNum" sz="quarter" idx="4"/>
          </p:nvPr>
        </p:nvSpPr>
        <p:spPr>
          <a:xfrm>
            <a:off x="11249794"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3" name="Title 2">
            <a:extLst>
              <a:ext uri="{FF2B5EF4-FFF2-40B4-BE49-F238E27FC236}">
                <a16:creationId xmlns:a16="http://schemas.microsoft.com/office/drawing/2014/main" id="{3208676D-4ED8-85BC-5534-D851391BAA38}"/>
              </a:ext>
            </a:extLst>
          </p:cNvPr>
          <p:cNvSpPr>
            <a:spLocks noGrp="1"/>
          </p:cNvSpPr>
          <p:nvPr>
            <p:ph type="title"/>
          </p:nvPr>
        </p:nvSpPr>
        <p:spPr/>
        <p:txBody>
          <a:bodyPr/>
          <a:lstStyle/>
          <a:p>
            <a:r>
              <a:rPr lang="en-US"/>
              <a:t>Click to edit Master title style</a:t>
            </a:r>
            <a:endParaRPr lang="en-MX"/>
          </a:p>
        </p:txBody>
      </p:sp>
      <p:sp>
        <p:nvSpPr>
          <p:cNvPr id="8" name="Subtitle 2">
            <a:extLst>
              <a:ext uri="{FF2B5EF4-FFF2-40B4-BE49-F238E27FC236}">
                <a16:creationId xmlns:a16="http://schemas.microsoft.com/office/drawing/2014/main" id="{B6EDE690-06AD-0DDE-F89A-F31E7FDEFE13}"/>
              </a:ext>
            </a:extLst>
          </p:cNvPr>
          <p:cNvSpPr>
            <a:spLocks noGrp="1"/>
          </p:cNvSpPr>
          <p:nvPr>
            <p:ph type="subTitle" idx="1"/>
          </p:nvPr>
        </p:nvSpPr>
        <p:spPr>
          <a:xfrm>
            <a:off x="457200" y="657071"/>
            <a:ext cx="9399600" cy="307777"/>
          </a:xfrm>
        </p:spPr>
        <p:txBody>
          <a:bodyPr bIns="0" anchor="t">
            <a:spAutoFit/>
          </a:bodyPr>
          <a:lstStyle>
            <a:lvl1pPr marL="0" indent="0" algn="l">
              <a:spcAft>
                <a:spcPts val="800"/>
              </a:spcAft>
              <a:buNone/>
              <a:defRPr sz="1999" b="0" i="0">
                <a:solidFill>
                  <a:srgbClr val="5C5E66"/>
                </a:solidFill>
                <a:latin typeface="+mj-lt"/>
              </a:defRPr>
            </a:lvl1pPr>
            <a:lvl2pPr marL="456926" indent="0" algn="ctr">
              <a:buNone/>
              <a:defRPr sz="1998"/>
            </a:lvl2pPr>
            <a:lvl3pPr marL="913852" indent="0" algn="ctr">
              <a:buNone/>
              <a:defRPr sz="1798"/>
            </a:lvl3pPr>
            <a:lvl4pPr marL="1370778" indent="0" algn="ctr">
              <a:buNone/>
              <a:defRPr sz="1600"/>
            </a:lvl4pPr>
            <a:lvl5pPr marL="1827703" indent="0" algn="ctr">
              <a:buNone/>
              <a:defRPr sz="1600"/>
            </a:lvl5pPr>
            <a:lvl6pPr marL="2284628" indent="0" algn="ctr">
              <a:buNone/>
              <a:defRPr sz="1600"/>
            </a:lvl6pPr>
            <a:lvl7pPr marL="2741554" indent="0" algn="ctr">
              <a:buNone/>
              <a:defRPr sz="1600"/>
            </a:lvl7pPr>
            <a:lvl8pPr marL="3198480" indent="0" algn="ctr">
              <a:buNone/>
              <a:defRPr sz="1600"/>
            </a:lvl8pPr>
            <a:lvl9pPr marL="3655406" indent="0" algn="ctr">
              <a:buNone/>
              <a:defRPr sz="1600"/>
            </a:lvl9pPr>
          </a:lstStyle>
          <a:p>
            <a:r>
              <a:rPr lang="en-US"/>
              <a:t>Click to edit Master subtitle style</a:t>
            </a:r>
          </a:p>
        </p:txBody>
      </p:sp>
      <p:sp>
        <p:nvSpPr>
          <p:cNvPr id="5" name="Text Placeholder 6">
            <a:extLst>
              <a:ext uri="{FF2B5EF4-FFF2-40B4-BE49-F238E27FC236}">
                <a16:creationId xmlns:a16="http://schemas.microsoft.com/office/drawing/2014/main" id="{1F20DA5A-84FA-970F-0276-606F61591081}"/>
              </a:ext>
            </a:extLst>
          </p:cNvPr>
          <p:cNvSpPr>
            <a:spLocks noGrp="1"/>
          </p:cNvSpPr>
          <p:nvPr>
            <p:ph type="body" sz="quarter" idx="42"/>
          </p:nvPr>
        </p:nvSpPr>
        <p:spPr>
          <a:xfrm>
            <a:off x="457200" y="1296000"/>
            <a:ext cx="8157600" cy="523220"/>
          </a:xfrm>
        </p:spPr>
        <p:txBody>
          <a:bodyPr wrap="square">
            <a:spAutoFit/>
          </a:bodyPr>
          <a:lstStyle>
            <a:lvl1pPr>
              <a:spcAft>
                <a:spcPts val="0"/>
              </a:spcAft>
              <a:defRPr sz="1799">
                <a:solidFill>
                  <a:schemeClr val="tx1"/>
                </a:solidFill>
              </a:defRPr>
            </a:lvl1pPr>
            <a:lvl2pPr>
              <a:spcAft>
                <a:spcPts val="0"/>
              </a:spcAft>
              <a:defRPr sz="1600">
                <a:solidFill>
                  <a:schemeClr val="tx1"/>
                </a:solidFill>
              </a:defRPr>
            </a:lvl2pPr>
          </a:lstStyle>
          <a:p>
            <a:pPr lvl="0"/>
            <a:r>
              <a:rPr lang="en-US"/>
              <a:t>Click to edit Master text styles</a:t>
            </a:r>
          </a:p>
          <a:p>
            <a:pPr lvl="1"/>
            <a:r>
              <a:rPr lang="en-US"/>
              <a:t>Second level</a:t>
            </a:r>
            <a:endParaRPr lang="en-MX"/>
          </a:p>
        </p:txBody>
      </p:sp>
      <p:sp>
        <p:nvSpPr>
          <p:cNvPr id="2" name="Content Placeholder 11">
            <a:extLst>
              <a:ext uri="{FF2B5EF4-FFF2-40B4-BE49-F238E27FC236}">
                <a16:creationId xmlns:a16="http://schemas.microsoft.com/office/drawing/2014/main" id="{C1C55556-FB21-3F92-CB87-F83D6A7EC2A2}"/>
              </a:ext>
            </a:extLst>
          </p:cNvPr>
          <p:cNvSpPr>
            <a:spLocks noGrp="1"/>
          </p:cNvSpPr>
          <p:nvPr>
            <p:ph sz="quarter" idx="37" hasCustomPrompt="1"/>
          </p:nvPr>
        </p:nvSpPr>
        <p:spPr>
          <a:xfrm>
            <a:off x="457199" y="1944000"/>
            <a:ext cx="8157600" cy="3672000"/>
          </a:xfrm>
          <a:prstGeom prst="rect">
            <a:avLst/>
          </a:prstGeom>
        </p:spPr>
        <p:txBody>
          <a:bodyPr lIns="0" tIns="0" rIns="0" bIns="0"/>
          <a:lstStyle>
            <a:lvl1pPr marL="0" indent="0">
              <a:spcBef>
                <a:spcPts val="0"/>
              </a:spcBef>
              <a:spcAft>
                <a:spcPts val="800"/>
              </a:spcAft>
              <a:buNone/>
              <a:defRPr sz="1600" b="0">
                <a:solidFill>
                  <a:schemeClr val="tx1"/>
                </a:solidFill>
                <a:latin typeface="+mj-lt"/>
              </a:defRPr>
            </a:lvl1pPr>
            <a:lvl2pPr marL="0" indent="0">
              <a:spcBef>
                <a:spcPts val="0"/>
              </a:spcBef>
              <a:spcAft>
                <a:spcPts val="600"/>
              </a:spcAft>
              <a:buNone/>
              <a:defRPr sz="1999">
                <a:latin typeface="+mn-lt"/>
              </a:defRPr>
            </a:lvl2pPr>
            <a:lvl3pPr marL="230331" indent="-230331">
              <a:spcBef>
                <a:spcPts val="0"/>
              </a:spcBef>
              <a:spcAft>
                <a:spcPts val="400"/>
              </a:spcAft>
              <a:buClr>
                <a:srgbClr val="002EB8"/>
              </a:buClr>
              <a:buSzPct val="110000"/>
              <a:defRPr sz="1999"/>
            </a:lvl3pPr>
            <a:lvl4pPr marL="460662" indent="-230331">
              <a:spcBef>
                <a:spcPts val="0"/>
              </a:spcBef>
              <a:spcAft>
                <a:spcPts val="400"/>
              </a:spcAft>
              <a:buClr>
                <a:srgbClr val="002EB8"/>
              </a:buClr>
              <a:buSzPct val="110000"/>
              <a:defRPr sz="1999"/>
            </a:lvl4pPr>
            <a:lvl5pPr marL="690993" indent="-230331">
              <a:spcBef>
                <a:spcPts val="0"/>
              </a:spcBef>
              <a:spcAft>
                <a:spcPts val="400"/>
              </a:spcAft>
              <a:buClr>
                <a:schemeClr val="accent1"/>
              </a:buClr>
              <a:buSzPct val="110000"/>
              <a:defRPr sz="1999"/>
            </a:lvl5pPr>
          </a:lstStyle>
          <a:p>
            <a:pPr lvl="0"/>
            <a:r>
              <a:rPr lang="en-US"/>
              <a:t>Click icons to add chart/table</a:t>
            </a:r>
          </a:p>
        </p:txBody>
      </p:sp>
      <p:sp>
        <p:nvSpPr>
          <p:cNvPr id="9" name="Content Placeholder 23">
            <a:extLst>
              <a:ext uri="{FF2B5EF4-FFF2-40B4-BE49-F238E27FC236}">
                <a16:creationId xmlns:a16="http://schemas.microsoft.com/office/drawing/2014/main" id="{7C71A1C1-29E3-FFDE-1CC2-052F4E592097}"/>
              </a:ext>
            </a:extLst>
          </p:cNvPr>
          <p:cNvSpPr>
            <a:spLocks noGrp="1"/>
          </p:cNvSpPr>
          <p:nvPr>
            <p:ph sz="quarter" idx="47"/>
          </p:nvPr>
        </p:nvSpPr>
        <p:spPr>
          <a:xfrm>
            <a:off x="9082838" y="1296000"/>
            <a:ext cx="2644775" cy="2333286"/>
          </a:xfrm>
          <a:solidFill>
            <a:srgbClr val="DDEAFF"/>
          </a:solidFill>
        </p:spPr>
        <p:txBody>
          <a:bodyPr lIns="180000" tIns="180000" rIns="180000" bIns="180000">
            <a:spAutoFit/>
          </a:bodyPr>
          <a:lstStyle>
            <a:lvl1pPr>
              <a:defRPr sz="1799"/>
            </a:lvl1pPr>
            <a:lvl2pPr>
              <a:defRPr sz="1799"/>
            </a:lvl2pPr>
            <a:lvl3pPr>
              <a:defRPr sz="1799"/>
            </a:lvl3pPr>
            <a:lvl4pPr>
              <a:defRPr sz="1799"/>
            </a:lvl4pPr>
            <a:lvl5pPr>
              <a:defRPr sz="179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12" name="Text Placeholder 9">
            <a:extLst>
              <a:ext uri="{FF2B5EF4-FFF2-40B4-BE49-F238E27FC236}">
                <a16:creationId xmlns:a16="http://schemas.microsoft.com/office/drawing/2014/main" id="{7DC0CDDB-6725-A630-4F2E-2E46D38D632C}"/>
              </a:ext>
            </a:extLst>
          </p:cNvPr>
          <p:cNvSpPr>
            <a:spLocks noGrp="1"/>
          </p:cNvSpPr>
          <p:nvPr>
            <p:ph type="body" sz="quarter" idx="40" hasCustomPrompt="1"/>
          </p:nvPr>
        </p:nvSpPr>
        <p:spPr>
          <a:xfrm>
            <a:off x="457200" y="5910151"/>
            <a:ext cx="11268000" cy="543739"/>
          </a:xfrm>
        </p:spPr>
        <p:txBody>
          <a:bodyPr anchor="b" anchorCtr="0">
            <a:spAutoFit/>
          </a:bodyPr>
          <a:lstStyle>
            <a:lvl1pPr>
              <a:spcAft>
                <a:spcPts val="150"/>
              </a:spcAft>
              <a:defRPr sz="1000" b="0" i="0">
                <a:solidFill>
                  <a:schemeClr val="tx1"/>
                </a:solidFill>
                <a:latin typeface="Arial Narrow" panose="020B0604020202020204" pitchFamily="34" charset="0"/>
                <a:cs typeface="Arial Narrow" panose="020B0604020202020204" pitchFamily="34" charset="0"/>
              </a:defRPr>
            </a:lvl1pPr>
            <a:lvl2pPr>
              <a:spcAft>
                <a:spcPts val="150"/>
              </a:spcAft>
              <a:defRPr sz="1000"/>
            </a:lvl2pPr>
            <a:lvl3pPr marL="0" indent="0">
              <a:spcAft>
                <a:spcPts val="150"/>
              </a:spcAft>
              <a:buNone/>
              <a:defRPr sz="1200" i="1"/>
            </a:lvl3pPr>
            <a:lvl4pPr>
              <a:defRPr sz="1200"/>
            </a:lvl4pPr>
          </a:lstStyle>
          <a:p>
            <a:pPr lvl="0"/>
            <a:r>
              <a:rPr lang="en-US"/>
              <a:t>Caveats</a:t>
            </a:r>
          </a:p>
          <a:p>
            <a:pPr lvl="1"/>
            <a:r>
              <a:rPr lang="en-US"/>
              <a:t>Performance Disclosure</a:t>
            </a:r>
          </a:p>
          <a:p>
            <a:pPr lvl="2"/>
            <a:r>
              <a:rPr lang="en-US"/>
              <a:t>Legal Disclosure Italicized</a:t>
            </a:r>
          </a:p>
        </p:txBody>
      </p:sp>
      <p:sp>
        <p:nvSpPr>
          <p:cNvPr id="4" name="Footer Placeholder 3">
            <a:extLst>
              <a:ext uri="{FF2B5EF4-FFF2-40B4-BE49-F238E27FC236}">
                <a16:creationId xmlns:a16="http://schemas.microsoft.com/office/drawing/2014/main" id="{650F5198-A002-4AE2-4B56-7B47BE177890}"/>
              </a:ext>
            </a:extLst>
          </p:cNvPr>
          <p:cNvSpPr>
            <a:spLocks noGrp="1"/>
          </p:cNvSpPr>
          <p:nvPr>
            <p:ph type="ftr" sz="quarter" idx="38"/>
          </p:nvPr>
        </p:nvSpPr>
        <p:spPr>
          <a:xfrm>
            <a:off x="457199" y="6539856"/>
            <a:ext cx="9396000" cy="153888"/>
          </a:xfrm>
          <a:prstGeom prst="rect">
            <a:avLst/>
          </a:prstGeom>
        </p:spPr>
        <p:txBody>
          <a:bodyPr/>
          <a:lstStyle/>
          <a:p>
            <a:endParaRPr lang="en-US" dirty="0"/>
          </a:p>
        </p:txBody>
      </p:sp>
    </p:spTree>
    <p:extLst>
      <p:ext uri="{BB962C8B-B14F-4D97-AF65-F5344CB8AC3E}">
        <p14:creationId xmlns:p14="http://schemas.microsoft.com/office/powerpoint/2010/main" val="3985439755"/>
      </p:ext>
    </p:extLst>
  </p:cSld>
  <p:clrMapOvr>
    <a:masterClrMapping/>
  </p:clrMapOvr>
  <p:extLst>
    <p:ext uri="{DCECCB84-F9BA-43D5-87BE-67443E8EF086}">
      <p15:sldGuideLst xmlns:p15="http://schemas.microsoft.com/office/powerpoint/2012/main">
        <p15:guide id="4" orient="horz" pos="803">
          <p15:clr>
            <a:srgbClr val="FBAE40"/>
          </p15:clr>
        </p15:guide>
        <p15:guide id="10" orient="horz" pos="4067">
          <p15:clr>
            <a:srgbClr val="FBAE40"/>
          </p15:clr>
        </p15:guide>
        <p15:guide id="15" pos="5432">
          <p15:clr>
            <a:srgbClr val="FBAE40"/>
          </p15:clr>
        </p15:guide>
        <p15:guide id="17" pos="572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hart/Table with stats">
    <p:spTree>
      <p:nvGrpSpPr>
        <p:cNvPr id="1" name=""/>
        <p:cNvGrpSpPr/>
        <p:nvPr/>
      </p:nvGrpSpPr>
      <p:grpSpPr>
        <a:xfrm>
          <a:off x="0" y="0"/>
          <a:ext cx="0" cy="0"/>
          <a:chOff x="0" y="0"/>
          <a:chExt cx="0" cy="0"/>
        </a:xfrm>
      </p:grpSpPr>
      <p:pic>
        <p:nvPicPr>
          <p:cNvPr id="7" name="Picture 14">
            <a:extLst>
              <a:ext uri="{FF2B5EF4-FFF2-40B4-BE49-F238E27FC236}">
                <a16:creationId xmlns:a16="http://schemas.microsoft.com/office/drawing/2014/main" id="{98B9E2C5-635F-D7BC-3EAD-9302D650B44D}"/>
              </a:ext>
              <a:ext uri="{C183D7F6-B498-43B3-948B-1728B52AA6E4}">
                <adec:decorative xmlns:adec="http://schemas.microsoft.com/office/drawing/2017/decorative" val="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tretch/>
        </p:blipFill>
        <p:spPr>
          <a:xfrm>
            <a:off x="10144801" y="90000"/>
            <a:ext cx="1788753" cy="659070"/>
          </a:xfrm>
          <a:prstGeom prst="rect">
            <a:avLst/>
          </a:prstGeom>
        </p:spPr>
      </p:pic>
      <p:sp>
        <p:nvSpPr>
          <p:cNvPr id="11" name="Slide Number Placeholder 9">
            <a:extLst>
              <a:ext uri="{FF2B5EF4-FFF2-40B4-BE49-F238E27FC236}">
                <a16:creationId xmlns:a16="http://schemas.microsoft.com/office/drawing/2014/main" id="{CEDAB532-A987-4C08-8359-0075795A207C}"/>
              </a:ext>
              <a:ext uri="{C183D7F6-B498-43B3-948B-1728B52AA6E4}">
                <adec:decorative xmlns:adec="http://schemas.microsoft.com/office/drawing/2017/decorative" val="1"/>
              </a:ext>
            </a:extLst>
          </p:cNvPr>
          <p:cNvSpPr>
            <a:spLocks noGrp="1"/>
          </p:cNvSpPr>
          <p:nvPr>
            <p:ph type="sldNum" sz="quarter" idx="4"/>
          </p:nvPr>
        </p:nvSpPr>
        <p:spPr>
          <a:xfrm>
            <a:off x="11249794"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3" name="Title 2">
            <a:extLst>
              <a:ext uri="{FF2B5EF4-FFF2-40B4-BE49-F238E27FC236}">
                <a16:creationId xmlns:a16="http://schemas.microsoft.com/office/drawing/2014/main" id="{3208676D-4ED8-85BC-5534-D851391BAA38}"/>
              </a:ext>
            </a:extLst>
          </p:cNvPr>
          <p:cNvSpPr>
            <a:spLocks noGrp="1"/>
          </p:cNvSpPr>
          <p:nvPr>
            <p:ph type="title"/>
          </p:nvPr>
        </p:nvSpPr>
        <p:spPr/>
        <p:txBody>
          <a:bodyPr/>
          <a:lstStyle/>
          <a:p>
            <a:r>
              <a:rPr lang="en-US"/>
              <a:t>Click to edit Master title style</a:t>
            </a:r>
            <a:endParaRPr lang="en-MX"/>
          </a:p>
        </p:txBody>
      </p:sp>
      <p:sp>
        <p:nvSpPr>
          <p:cNvPr id="8" name="Subtitle 2">
            <a:extLst>
              <a:ext uri="{FF2B5EF4-FFF2-40B4-BE49-F238E27FC236}">
                <a16:creationId xmlns:a16="http://schemas.microsoft.com/office/drawing/2014/main" id="{40A7C5AE-01CC-7896-6FEE-EC6EA02086D6}"/>
              </a:ext>
            </a:extLst>
          </p:cNvPr>
          <p:cNvSpPr>
            <a:spLocks noGrp="1"/>
          </p:cNvSpPr>
          <p:nvPr>
            <p:ph type="subTitle" idx="1"/>
          </p:nvPr>
        </p:nvSpPr>
        <p:spPr>
          <a:xfrm>
            <a:off x="457200" y="657071"/>
            <a:ext cx="9399600" cy="307777"/>
          </a:xfrm>
        </p:spPr>
        <p:txBody>
          <a:bodyPr bIns="0" anchor="t">
            <a:spAutoFit/>
          </a:bodyPr>
          <a:lstStyle>
            <a:lvl1pPr marL="0" indent="0" algn="l">
              <a:spcAft>
                <a:spcPts val="800"/>
              </a:spcAft>
              <a:buNone/>
              <a:defRPr sz="1999" b="0" i="0">
                <a:solidFill>
                  <a:srgbClr val="5C5E66"/>
                </a:solidFill>
                <a:latin typeface="+mj-lt"/>
              </a:defRPr>
            </a:lvl1pPr>
            <a:lvl2pPr marL="456926" indent="0" algn="ctr">
              <a:buNone/>
              <a:defRPr sz="1998"/>
            </a:lvl2pPr>
            <a:lvl3pPr marL="913852" indent="0" algn="ctr">
              <a:buNone/>
              <a:defRPr sz="1798"/>
            </a:lvl3pPr>
            <a:lvl4pPr marL="1370778" indent="0" algn="ctr">
              <a:buNone/>
              <a:defRPr sz="1600"/>
            </a:lvl4pPr>
            <a:lvl5pPr marL="1827703" indent="0" algn="ctr">
              <a:buNone/>
              <a:defRPr sz="1600"/>
            </a:lvl5pPr>
            <a:lvl6pPr marL="2284628" indent="0" algn="ctr">
              <a:buNone/>
              <a:defRPr sz="1600"/>
            </a:lvl6pPr>
            <a:lvl7pPr marL="2741554" indent="0" algn="ctr">
              <a:buNone/>
              <a:defRPr sz="1600"/>
            </a:lvl7pPr>
            <a:lvl8pPr marL="3198480" indent="0" algn="ctr">
              <a:buNone/>
              <a:defRPr sz="1600"/>
            </a:lvl8pPr>
            <a:lvl9pPr marL="3655406" indent="0" algn="ctr">
              <a:buNone/>
              <a:defRPr sz="1600"/>
            </a:lvl9pPr>
          </a:lstStyle>
          <a:p>
            <a:r>
              <a:rPr lang="en-US"/>
              <a:t>Click to edit Master subtitle style</a:t>
            </a:r>
          </a:p>
        </p:txBody>
      </p:sp>
      <p:sp>
        <p:nvSpPr>
          <p:cNvPr id="5" name="Text Placeholder 6">
            <a:extLst>
              <a:ext uri="{FF2B5EF4-FFF2-40B4-BE49-F238E27FC236}">
                <a16:creationId xmlns:a16="http://schemas.microsoft.com/office/drawing/2014/main" id="{1F20DA5A-84FA-970F-0276-606F61591081}"/>
              </a:ext>
            </a:extLst>
          </p:cNvPr>
          <p:cNvSpPr>
            <a:spLocks noGrp="1"/>
          </p:cNvSpPr>
          <p:nvPr>
            <p:ph type="body" sz="quarter" idx="42"/>
          </p:nvPr>
        </p:nvSpPr>
        <p:spPr>
          <a:xfrm>
            <a:off x="457200" y="1296000"/>
            <a:ext cx="8157600" cy="523220"/>
          </a:xfrm>
        </p:spPr>
        <p:txBody>
          <a:bodyPr wrap="square">
            <a:spAutoFit/>
          </a:bodyPr>
          <a:lstStyle>
            <a:lvl1pPr>
              <a:spcAft>
                <a:spcPts val="0"/>
              </a:spcAft>
              <a:defRPr sz="1799">
                <a:solidFill>
                  <a:schemeClr val="tx1"/>
                </a:solidFill>
              </a:defRPr>
            </a:lvl1pPr>
            <a:lvl2pPr>
              <a:spcAft>
                <a:spcPts val="0"/>
              </a:spcAft>
              <a:defRPr sz="1600">
                <a:solidFill>
                  <a:schemeClr val="tx1"/>
                </a:solidFill>
              </a:defRPr>
            </a:lvl2pPr>
          </a:lstStyle>
          <a:p>
            <a:pPr lvl="0"/>
            <a:r>
              <a:rPr lang="en-US"/>
              <a:t>Click to edit Master text styles</a:t>
            </a:r>
          </a:p>
          <a:p>
            <a:pPr lvl="1"/>
            <a:r>
              <a:rPr lang="en-US"/>
              <a:t>Second level</a:t>
            </a:r>
            <a:endParaRPr lang="en-MX"/>
          </a:p>
        </p:txBody>
      </p:sp>
      <p:sp>
        <p:nvSpPr>
          <p:cNvPr id="2" name="Content Placeholder 11">
            <a:extLst>
              <a:ext uri="{FF2B5EF4-FFF2-40B4-BE49-F238E27FC236}">
                <a16:creationId xmlns:a16="http://schemas.microsoft.com/office/drawing/2014/main" id="{C1C55556-FB21-3F92-CB87-F83D6A7EC2A2}"/>
              </a:ext>
            </a:extLst>
          </p:cNvPr>
          <p:cNvSpPr>
            <a:spLocks noGrp="1"/>
          </p:cNvSpPr>
          <p:nvPr>
            <p:ph sz="quarter" idx="37" hasCustomPrompt="1"/>
          </p:nvPr>
        </p:nvSpPr>
        <p:spPr>
          <a:xfrm>
            <a:off x="457199" y="1944000"/>
            <a:ext cx="8157600" cy="3672000"/>
          </a:xfrm>
          <a:prstGeom prst="rect">
            <a:avLst/>
          </a:prstGeom>
        </p:spPr>
        <p:txBody>
          <a:bodyPr lIns="0" tIns="0" rIns="0" bIns="0"/>
          <a:lstStyle>
            <a:lvl1pPr marL="0" indent="0">
              <a:spcBef>
                <a:spcPts val="0"/>
              </a:spcBef>
              <a:spcAft>
                <a:spcPts val="800"/>
              </a:spcAft>
              <a:buNone/>
              <a:defRPr sz="1600" b="0">
                <a:solidFill>
                  <a:schemeClr val="tx1"/>
                </a:solidFill>
                <a:latin typeface="+mj-lt"/>
              </a:defRPr>
            </a:lvl1pPr>
            <a:lvl2pPr marL="0" indent="0">
              <a:spcBef>
                <a:spcPts val="0"/>
              </a:spcBef>
              <a:spcAft>
                <a:spcPts val="600"/>
              </a:spcAft>
              <a:buNone/>
              <a:defRPr sz="1999">
                <a:latin typeface="+mn-lt"/>
              </a:defRPr>
            </a:lvl2pPr>
            <a:lvl3pPr marL="230331" indent="-230331">
              <a:spcBef>
                <a:spcPts val="0"/>
              </a:spcBef>
              <a:spcAft>
                <a:spcPts val="400"/>
              </a:spcAft>
              <a:buClr>
                <a:srgbClr val="002EB8"/>
              </a:buClr>
              <a:buSzPct val="110000"/>
              <a:defRPr sz="1999"/>
            </a:lvl3pPr>
            <a:lvl4pPr marL="460662" indent="-230331">
              <a:spcBef>
                <a:spcPts val="0"/>
              </a:spcBef>
              <a:spcAft>
                <a:spcPts val="400"/>
              </a:spcAft>
              <a:buClr>
                <a:srgbClr val="002EB8"/>
              </a:buClr>
              <a:buSzPct val="110000"/>
              <a:defRPr sz="1999"/>
            </a:lvl4pPr>
            <a:lvl5pPr marL="690993" indent="-230331">
              <a:spcBef>
                <a:spcPts val="0"/>
              </a:spcBef>
              <a:spcAft>
                <a:spcPts val="400"/>
              </a:spcAft>
              <a:buClr>
                <a:schemeClr val="accent1"/>
              </a:buClr>
              <a:buSzPct val="110000"/>
              <a:defRPr sz="1999"/>
            </a:lvl5pPr>
          </a:lstStyle>
          <a:p>
            <a:pPr lvl="0"/>
            <a:r>
              <a:rPr lang="en-US"/>
              <a:t>Click icons to add chart/table</a:t>
            </a:r>
          </a:p>
        </p:txBody>
      </p:sp>
      <p:sp>
        <p:nvSpPr>
          <p:cNvPr id="14" name="Text Placeholder 9">
            <a:extLst>
              <a:ext uri="{FF2B5EF4-FFF2-40B4-BE49-F238E27FC236}">
                <a16:creationId xmlns:a16="http://schemas.microsoft.com/office/drawing/2014/main" id="{77A71E8F-7DF5-5F51-A5B6-EA0FD2E2E6B5}"/>
              </a:ext>
            </a:extLst>
          </p:cNvPr>
          <p:cNvSpPr>
            <a:spLocks noGrp="1"/>
          </p:cNvSpPr>
          <p:nvPr>
            <p:ph type="body" sz="quarter" idx="40" hasCustomPrompt="1"/>
          </p:nvPr>
        </p:nvSpPr>
        <p:spPr>
          <a:xfrm>
            <a:off x="457200" y="5910151"/>
            <a:ext cx="11268000" cy="543739"/>
          </a:xfrm>
        </p:spPr>
        <p:txBody>
          <a:bodyPr anchor="b" anchorCtr="0">
            <a:spAutoFit/>
          </a:bodyPr>
          <a:lstStyle>
            <a:lvl1pPr>
              <a:spcAft>
                <a:spcPts val="150"/>
              </a:spcAft>
              <a:defRPr sz="1000" b="0" i="0">
                <a:solidFill>
                  <a:schemeClr val="tx1"/>
                </a:solidFill>
                <a:latin typeface="Arial Narrow" panose="020B0604020202020204" pitchFamily="34" charset="0"/>
                <a:cs typeface="Arial Narrow" panose="020B0604020202020204" pitchFamily="34" charset="0"/>
              </a:defRPr>
            </a:lvl1pPr>
            <a:lvl2pPr>
              <a:spcAft>
                <a:spcPts val="150"/>
              </a:spcAft>
              <a:defRPr sz="1000"/>
            </a:lvl2pPr>
            <a:lvl3pPr marL="0" indent="0">
              <a:spcAft>
                <a:spcPts val="150"/>
              </a:spcAft>
              <a:buNone/>
              <a:defRPr sz="1200" i="1"/>
            </a:lvl3pPr>
            <a:lvl4pPr>
              <a:defRPr sz="1200"/>
            </a:lvl4pPr>
          </a:lstStyle>
          <a:p>
            <a:pPr lvl="0"/>
            <a:r>
              <a:rPr lang="en-US"/>
              <a:t>Caveats</a:t>
            </a:r>
          </a:p>
          <a:p>
            <a:pPr lvl="1"/>
            <a:r>
              <a:rPr lang="en-US"/>
              <a:t>Performance Disclosure</a:t>
            </a:r>
          </a:p>
          <a:p>
            <a:pPr lvl="2"/>
            <a:r>
              <a:rPr lang="en-US"/>
              <a:t>Legal Disclosure Italicized</a:t>
            </a:r>
          </a:p>
        </p:txBody>
      </p:sp>
      <p:sp>
        <p:nvSpPr>
          <p:cNvPr id="15" name="Text Placeholder 8">
            <a:extLst>
              <a:ext uri="{FF2B5EF4-FFF2-40B4-BE49-F238E27FC236}">
                <a16:creationId xmlns:a16="http://schemas.microsoft.com/office/drawing/2014/main" id="{B3C7E79E-512C-81E7-F80B-D81D81D07082}"/>
              </a:ext>
            </a:extLst>
          </p:cNvPr>
          <p:cNvSpPr>
            <a:spLocks noGrp="1"/>
          </p:cNvSpPr>
          <p:nvPr>
            <p:ph type="body" sz="quarter" idx="44" hasCustomPrompt="1"/>
          </p:nvPr>
        </p:nvSpPr>
        <p:spPr>
          <a:xfrm>
            <a:off x="9082801" y="1296000"/>
            <a:ext cx="2653200" cy="2569248"/>
          </a:xfrm>
          <a:gradFill>
            <a:gsLst>
              <a:gs pos="0">
                <a:srgbClr val="002EB8"/>
              </a:gs>
              <a:gs pos="64000">
                <a:srgbClr val="1446E1"/>
              </a:gs>
              <a:gs pos="92000">
                <a:srgbClr val="008077"/>
              </a:gs>
            </a:gsLst>
            <a:lin ang="2700000" scaled="0"/>
          </a:gradFill>
        </p:spPr>
        <p:txBody>
          <a:bodyPr lIns="180000" tIns="180000" rIns="180000" bIns="180000">
            <a:spAutoFit/>
          </a:bodyPr>
          <a:lstStyle>
            <a:lvl1pPr>
              <a:spcAft>
                <a:spcPts val="1799"/>
              </a:spcAft>
              <a:defRPr sz="1799">
                <a:solidFill>
                  <a:schemeClr val="bg1"/>
                </a:solidFill>
              </a:defRPr>
            </a:lvl1pPr>
            <a:lvl2pPr>
              <a:spcAft>
                <a:spcPts val="200"/>
              </a:spcAft>
              <a:defRPr sz="3199" b="1">
                <a:solidFill>
                  <a:schemeClr val="bg1"/>
                </a:solidFill>
              </a:defRPr>
            </a:lvl2pPr>
            <a:lvl3pPr marL="0" indent="0">
              <a:spcAft>
                <a:spcPts val="1799"/>
              </a:spcAft>
              <a:buNone/>
              <a:defRPr sz="1400" b="1">
                <a:solidFill>
                  <a:schemeClr val="bg1"/>
                </a:solidFill>
              </a:defRPr>
            </a:lvl3pPr>
            <a:lvl4pPr marL="0" indent="0">
              <a:spcAft>
                <a:spcPts val="200"/>
              </a:spcAft>
              <a:buNone/>
              <a:defRPr sz="3199">
                <a:solidFill>
                  <a:schemeClr val="bg1"/>
                </a:solidFill>
              </a:defRPr>
            </a:lvl4pPr>
            <a:lvl5pPr marL="0" indent="0">
              <a:spcAft>
                <a:spcPts val="1799"/>
              </a:spcAft>
              <a:buNone/>
              <a:defRPr sz="1400" b="0">
                <a:solidFill>
                  <a:schemeClr val="bg1"/>
                </a:solidFill>
              </a:defRPr>
            </a:lvl5pPr>
          </a:lstStyle>
          <a:p>
            <a:pPr lvl="0"/>
            <a:r>
              <a:rPr lang="en-US"/>
              <a:t>Callout subhead</a:t>
            </a:r>
          </a:p>
          <a:p>
            <a:pPr lvl="1"/>
            <a:r>
              <a:rPr lang="en-US"/>
              <a:t>Stats bold</a:t>
            </a:r>
          </a:p>
          <a:p>
            <a:pPr lvl="2"/>
            <a:r>
              <a:rPr lang="en-US"/>
              <a:t>Callout copy bold</a:t>
            </a:r>
          </a:p>
          <a:p>
            <a:pPr lvl="3"/>
            <a:r>
              <a:rPr lang="en-US"/>
              <a:t>Stats</a:t>
            </a:r>
          </a:p>
          <a:p>
            <a:pPr lvl="4"/>
            <a:r>
              <a:rPr lang="en-US"/>
              <a:t>Callout copy</a:t>
            </a:r>
            <a:endParaRPr lang="en-MX"/>
          </a:p>
        </p:txBody>
      </p:sp>
      <p:sp>
        <p:nvSpPr>
          <p:cNvPr id="4" name="Footer Placeholder 3">
            <a:extLst>
              <a:ext uri="{FF2B5EF4-FFF2-40B4-BE49-F238E27FC236}">
                <a16:creationId xmlns:a16="http://schemas.microsoft.com/office/drawing/2014/main" id="{650F5198-A002-4AE2-4B56-7B47BE177890}"/>
              </a:ext>
            </a:extLst>
          </p:cNvPr>
          <p:cNvSpPr>
            <a:spLocks noGrp="1"/>
          </p:cNvSpPr>
          <p:nvPr>
            <p:ph type="ftr" sz="quarter" idx="38"/>
          </p:nvPr>
        </p:nvSpPr>
        <p:spPr>
          <a:xfrm>
            <a:off x="457199" y="6539856"/>
            <a:ext cx="9396000" cy="153888"/>
          </a:xfrm>
          <a:prstGeom prst="rect">
            <a:avLst/>
          </a:prstGeom>
        </p:spPr>
        <p:txBody>
          <a:bodyPr/>
          <a:lstStyle/>
          <a:p>
            <a:endParaRPr lang="en-US" dirty="0"/>
          </a:p>
        </p:txBody>
      </p:sp>
    </p:spTree>
    <p:extLst>
      <p:ext uri="{BB962C8B-B14F-4D97-AF65-F5344CB8AC3E}">
        <p14:creationId xmlns:p14="http://schemas.microsoft.com/office/powerpoint/2010/main" val="2477827915"/>
      </p:ext>
    </p:extLst>
  </p:cSld>
  <p:clrMapOvr>
    <a:masterClrMapping/>
  </p:clrMapOvr>
  <p:extLst>
    <p:ext uri="{DCECCB84-F9BA-43D5-87BE-67443E8EF086}">
      <p15:sldGuideLst xmlns:p15="http://schemas.microsoft.com/office/powerpoint/2012/main">
        <p15:guide id="4" orient="horz" pos="803">
          <p15:clr>
            <a:srgbClr val="FBAE40"/>
          </p15:clr>
        </p15:guide>
        <p15:guide id="10" orient="horz" pos="4067">
          <p15:clr>
            <a:srgbClr val="FBAE40"/>
          </p15:clr>
        </p15:guide>
        <p15:guide id="15" pos="5432">
          <p15:clr>
            <a:srgbClr val="FBAE40"/>
          </p15:clr>
        </p15:guide>
        <p15:guide id="17" pos="572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Chart/Table (full width, stacked 1)">
    <p:spTree>
      <p:nvGrpSpPr>
        <p:cNvPr id="1" name=""/>
        <p:cNvGrpSpPr/>
        <p:nvPr/>
      </p:nvGrpSpPr>
      <p:grpSpPr>
        <a:xfrm>
          <a:off x="0" y="0"/>
          <a:ext cx="0" cy="0"/>
          <a:chOff x="0" y="0"/>
          <a:chExt cx="0" cy="0"/>
        </a:xfrm>
      </p:grpSpPr>
      <p:pic>
        <p:nvPicPr>
          <p:cNvPr id="8" name="Picture 14">
            <a:extLst>
              <a:ext uri="{FF2B5EF4-FFF2-40B4-BE49-F238E27FC236}">
                <a16:creationId xmlns:a16="http://schemas.microsoft.com/office/drawing/2014/main" id="{58AD05AF-E254-A57C-9746-5878722651F2}"/>
              </a:ext>
              <a:ext uri="{C183D7F6-B498-43B3-948B-1728B52AA6E4}">
                <adec:decorative xmlns:adec="http://schemas.microsoft.com/office/drawing/2017/decorative" val="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tretch/>
        </p:blipFill>
        <p:spPr>
          <a:xfrm>
            <a:off x="10144801" y="90000"/>
            <a:ext cx="1788753" cy="659070"/>
          </a:xfrm>
          <a:prstGeom prst="rect">
            <a:avLst/>
          </a:prstGeom>
        </p:spPr>
      </p:pic>
      <p:sp>
        <p:nvSpPr>
          <p:cNvPr id="11" name="Slide Number Placeholder 9">
            <a:extLst>
              <a:ext uri="{FF2B5EF4-FFF2-40B4-BE49-F238E27FC236}">
                <a16:creationId xmlns:a16="http://schemas.microsoft.com/office/drawing/2014/main" id="{CEDAB532-A987-4C08-8359-0075795A207C}"/>
              </a:ext>
              <a:ext uri="{C183D7F6-B498-43B3-948B-1728B52AA6E4}">
                <adec:decorative xmlns:adec="http://schemas.microsoft.com/office/drawing/2017/decorative" val="1"/>
              </a:ext>
            </a:extLst>
          </p:cNvPr>
          <p:cNvSpPr>
            <a:spLocks noGrp="1"/>
          </p:cNvSpPr>
          <p:nvPr>
            <p:ph type="sldNum" sz="quarter" idx="4"/>
          </p:nvPr>
        </p:nvSpPr>
        <p:spPr>
          <a:xfrm>
            <a:off x="11249794"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3" name="Title 2">
            <a:extLst>
              <a:ext uri="{FF2B5EF4-FFF2-40B4-BE49-F238E27FC236}">
                <a16:creationId xmlns:a16="http://schemas.microsoft.com/office/drawing/2014/main" id="{3208676D-4ED8-85BC-5534-D851391BAA38}"/>
              </a:ext>
            </a:extLst>
          </p:cNvPr>
          <p:cNvSpPr>
            <a:spLocks noGrp="1"/>
          </p:cNvSpPr>
          <p:nvPr>
            <p:ph type="title"/>
          </p:nvPr>
        </p:nvSpPr>
        <p:spPr/>
        <p:txBody>
          <a:bodyPr/>
          <a:lstStyle/>
          <a:p>
            <a:r>
              <a:rPr lang="en-US"/>
              <a:t>Click to edit Master title style</a:t>
            </a:r>
            <a:endParaRPr lang="en-MX"/>
          </a:p>
        </p:txBody>
      </p:sp>
      <p:sp>
        <p:nvSpPr>
          <p:cNvPr id="9" name="Subtitle 2">
            <a:extLst>
              <a:ext uri="{FF2B5EF4-FFF2-40B4-BE49-F238E27FC236}">
                <a16:creationId xmlns:a16="http://schemas.microsoft.com/office/drawing/2014/main" id="{DF54F7BC-8F5B-F678-93E7-B7E3B4B2D97B}"/>
              </a:ext>
            </a:extLst>
          </p:cNvPr>
          <p:cNvSpPr>
            <a:spLocks noGrp="1"/>
          </p:cNvSpPr>
          <p:nvPr>
            <p:ph type="subTitle" idx="1"/>
          </p:nvPr>
        </p:nvSpPr>
        <p:spPr>
          <a:xfrm>
            <a:off x="457200" y="657071"/>
            <a:ext cx="9399600" cy="307777"/>
          </a:xfrm>
        </p:spPr>
        <p:txBody>
          <a:bodyPr bIns="0" anchor="t">
            <a:spAutoFit/>
          </a:bodyPr>
          <a:lstStyle>
            <a:lvl1pPr marL="0" indent="0" algn="l">
              <a:spcAft>
                <a:spcPts val="800"/>
              </a:spcAft>
              <a:buNone/>
              <a:defRPr sz="1999" b="0" i="0">
                <a:solidFill>
                  <a:srgbClr val="5C5E66"/>
                </a:solidFill>
                <a:latin typeface="+mj-lt"/>
              </a:defRPr>
            </a:lvl1pPr>
            <a:lvl2pPr marL="456926" indent="0" algn="ctr">
              <a:buNone/>
              <a:defRPr sz="1998"/>
            </a:lvl2pPr>
            <a:lvl3pPr marL="913852" indent="0" algn="ctr">
              <a:buNone/>
              <a:defRPr sz="1798"/>
            </a:lvl3pPr>
            <a:lvl4pPr marL="1370778" indent="0" algn="ctr">
              <a:buNone/>
              <a:defRPr sz="1600"/>
            </a:lvl4pPr>
            <a:lvl5pPr marL="1827703" indent="0" algn="ctr">
              <a:buNone/>
              <a:defRPr sz="1600"/>
            </a:lvl5pPr>
            <a:lvl6pPr marL="2284628" indent="0" algn="ctr">
              <a:buNone/>
              <a:defRPr sz="1600"/>
            </a:lvl6pPr>
            <a:lvl7pPr marL="2741554" indent="0" algn="ctr">
              <a:buNone/>
              <a:defRPr sz="1600"/>
            </a:lvl7pPr>
            <a:lvl8pPr marL="3198480" indent="0" algn="ctr">
              <a:buNone/>
              <a:defRPr sz="1600"/>
            </a:lvl8pPr>
            <a:lvl9pPr marL="3655406" indent="0" algn="ctr">
              <a:buNone/>
              <a:defRPr sz="1600"/>
            </a:lvl9pPr>
          </a:lstStyle>
          <a:p>
            <a:r>
              <a:rPr lang="en-US"/>
              <a:t>Click to edit Master subtitle style</a:t>
            </a:r>
          </a:p>
        </p:txBody>
      </p:sp>
      <p:sp>
        <p:nvSpPr>
          <p:cNvPr id="13" name="Content Placeholder 12">
            <a:extLst>
              <a:ext uri="{FF2B5EF4-FFF2-40B4-BE49-F238E27FC236}">
                <a16:creationId xmlns:a16="http://schemas.microsoft.com/office/drawing/2014/main" id="{501B074B-48CD-4751-6360-FAEDAC3EEBAB}"/>
              </a:ext>
            </a:extLst>
          </p:cNvPr>
          <p:cNvSpPr>
            <a:spLocks noGrp="1"/>
          </p:cNvSpPr>
          <p:nvPr>
            <p:ph sz="quarter" idx="41"/>
          </p:nvPr>
        </p:nvSpPr>
        <p:spPr>
          <a:xfrm>
            <a:off x="457199" y="1296002"/>
            <a:ext cx="11268000" cy="1846659"/>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5" name="Text Placeholder 6">
            <a:extLst>
              <a:ext uri="{FF2B5EF4-FFF2-40B4-BE49-F238E27FC236}">
                <a16:creationId xmlns:a16="http://schemas.microsoft.com/office/drawing/2014/main" id="{049D5C55-548E-6249-63FB-59C612633160}"/>
              </a:ext>
            </a:extLst>
          </p:cNvPr>
          <p:cNvSpPr>
            <a:spLocks noGrp="1"/>
          </p:cNvSpPr>
          <p:nvPr>
            <p:ph type="body" sz="quarter" idx="44"/>
          </p:nvPr>
        </p:nvSpPr>
        <p:spPr>
          <a:xfrm>
            <a:off x="457200" y="3385577"/>
            <a:ext cx="11268000" cy="541337"/>
          </a:xfrm>
        </p:spPr>
        <p:txBody>
          <a:bodyPr>
            <a:spAutoFit/>
          </a:bodyPr>
          <a:lstStyle>
            <a:lvl1pPr>
              <a:spcAft>
                <a:spcPts val="0"/>
              </a:spcAft>
              <a:defRPr sz="1799">
                <a:solidFill>
                  <a:schemeClr val="tx1"/>
                </a:solidFill>
              </a:defRPr>
            </a:lvl1pPr>
            <a:lvl2pPr>
              <a:spcAft>
                <a:spcPts val="0"/>
              </a:spcAft>
              <a:defRPr sz="1600">
                <a:solidFill>
                  <a:schemeClr val="tx1"/>
                </a:solidFill>
              </a:defRPr>
            </a:lvl2pPr>
          </a:lstStyle>
          <a:p>
            <a:pPr lvl="0"/>
            <a:r>
              <a:rPr lang="en-US"/>
              <a:t>Click to edit Master text styles</a:t>
            </a:r>
          </a:p>
          <a:p>
            <a:pPr lvl="1"/>
            <a:r>
              <a:rPr lang="en-US"/>
              <a:t>Second level</a:t>
            </a:r>
            <a:endParaRPr lang="en-MX"/>
          </a:p>
        </p:txBody>
      </p:sp>
      <p:sp>
        <p:nvSpPr>
          <p:cNvPr id="2" name="Content Placeholder 11">
            <a:extLst>
              <a:ext uri="{FF2B5EF4-FFF2-40B4-BE49-F238E27FC236}">
                <a16:creationId xmlns:a16="http://schemas.microsoft.com/office/drawing/2014/main" id="{9A781649-B150-7A54-F152-DE8357AE3673}"/>
              </a:ext>
            </a:extLst>
          </p:cNvPr>
          <p:cNvSpPr>
            <a:spLocks noGrp="1"/>
          </p:cNvSpPr>
          <p:nvPr>
            <p:ph sz="quarter" idx="43" hasCustomPrompt="1"/>
          </p:nvPr>
        </p:nvSpPr>
        <p:spPr>
          <a:xfrm>
            <a:off x="457199" y="4033577"/>
            <a:ext cx="11268000" cy="1378800"/>
          </a:xfrm>
          <a:prstGeom prst="rect">
            <a:avLst/>
          </a:prstGeom>
        </p:spPr>
        <p:txBody>
          <a:bodyPr lIns="0" tIns="0" rIns="0" bIns="0">
            <a:noAutofit/>
          </a:bodyPr>
          <a:lstStyle>
            <a:lvl1pPr marL="0" indent="0">
              <a:spcBef>
                <a:spcPts val="0"/>
              </a:spcBef>
              <a:spcAft>
                <a:spcPts val="800"/>
              </a:spcAft>
              <a:buNone/>
              <a:defRPr sz="1600" b="0">
                <a:solidFill>
                  <a:schemeClr val="tx1"/>
                </a:solidFill>
                <a:latin typeface="+mj-lt"/>
              </a:defRPr>
            </a:lvl1pPr>
            <a:lvl2pPr marL="0" indent="0">
              <a:spcBef>
                <a:spcPts val="0"/>
              </a:spcBef>
              <a:spcAft>
                <a:spcPts val="600"/>
              </a:spcAft>
              <a:buNone/>
              <a:defRPr sz="1999">
                <a:latin typeface="+mn-lt"/>
              </a:defRPr>
            </a:lvl2pPr>
            <a:lvl3pPr marL="230331" indent="-230331">
              <a:spcBef>
                <a:spcPts val="0"/>
              </a:spcBef>
              <a:spcAft>
                <a:spcPts val="400"/>
              </a:spcAft>
              <a:buClr>
                <a:srgbClr val="002EB8"/>
              </a:buClr>
              <a:buSzPct val="110000"/>
              <a:defRPr sz="1999"/>
            </a:lvl3pPr>
            <a:lvl4pPr marL="460662" indent="-230331">
              <a:spcBef>
                <a:spcPts val="0"/>
              </a:spcBef>
              <a:spcAft>
                <a:spcPts val="400"/>
              </a:spcAft>
              <a:buClr>
                <a:srgbClr val="002EB8"/>
              </a:buClr>
              <a:buSzPct val="110000"/>
              <a:defRPr sz="1999"/>
            </a:lvl4pPr>
            <a:lvl5pPr marL="690993" indent="-230331">
              <a:spcBef>
                <a:spcPts val="0"/>
              </a:spcBef>
              <a:spcAft>
                <a:spcPts val="400"/>
              </a:spcAft>
              <a:buClr>
                <a:schemeClr val="accent1"/>
              </a:buClr>
              <a:buSzPct val="110000"/>
              <a:defRPr sz="1999"/>
            </a:lvl5pPr>
          </a:lstStyle>
          <a:p>
            <a:pPr lvl="0"/>
            <a:r>
              <a:rPr lang="en-US"/>
              <a:t>Click icons to add chart/table</a:t>
            </a:r>
          </a:p>
        </p:txBody>
      </p:sp>
      <p:sp>
        <p:nvSpPr>
          <p:cNvPr id="7" name="Text Placeholder 9">
            <a:extLst>
              <a:ext uri="{FF2B5EF4-FFF2-40B4-BE49-F238E27FC236}">
                <a16:creationId xmlns:a16="http://schemas.microsoft.com/office/drawing/2014/main" id="{03AE24A6-D043-E0CD-A436-F20340A6245D}"/>
              </a:ext>
            </a:extLst>
          </p:cNvPr>
          <p:cNvSpPr>
            <a:spLocks noGrp="1"/>
          </p:cNvSpPr>
          <p:nvPr>
            <p:ph type="body" sz="quarter" idx="40" hasCustomPrompt="1"/>
          </p:nvPr>
        </p:nvSpPr>
        <p:spPr>
          <a:xfrm>
            <a:off x="457200" y="5910151"/>
            <a:ext cx="11268000" cy="543739"/>
          </a:xfrm>
        </p:spPr>
        <p:txBody>
          <a:bodyPr anchor="b" anchorCtr="0">
            <a:spAutoFit/>
          </a:bodyPr>
          <a:lstStyle>
            <a:lvl1pPr>
              <a:spcAft>
                <a:spcPts val="150"/>
              </a:spcAft>
              <a:defRPr sz="1000" b="0" i="0">
                <a:solidFill>
                  <a:schemeClr val="tx1"/>
                </a:solidFill>
                <a:latin typeface="Arial Narrow" panose="020B0604020202020204" pitchFamily="34" charset="0"/>
                <a:cs typeface="Arial Narrow" panose="020B0604020202020204" pitchFamily="34" charset="0"/>
              </a:defRPr>
            </a:lvl1pPr>
            <a:lvl2pPr>
              <a:spcAft>
                <a:spcPts val="150"/>
              </a:spcAft>
              <a:defRPr sz="1000"/>
            </a:lvl2pPr>
            <a:lvl3pPr marL="0" indent="0">
              <a:spcAft>
                <a:spcPts val="150"/>
              </a:spcAft>
              <a:buNone/>
              <a:defRPr sz="1200" i="1"/>
            </a:lvl3pPr>
            <a:lvl4pPr>
              <a:defRPr sz="1200"/>
            </a:lvl4pPr>
          </a:lstStyle>
          <a:p>
            <a:pPr lvl="0"/>
            <a:r>
              <a:rPr lang="en-US"/>
              <a:t>Caveats</a:t>
            </a:r>
          </a:p>
          <a:p>
            <a:pPr lvl="1"/>
            <a:r>
              <a:rPr lang="en-US"/>
              <a:t>Performance Disclosure</a:t>
            </a:r>
          </a:p>
          <a:p>
            <a:pPr lvl="2"/>
            <a:r>
              <a:rPr lang="en-US"/>
              <a:t>Legal Disclosure Italicized</a:t>
            </a:r>
          </a:p>
        </p:txBody>
      </p:sp>
      <p:sp>
        <p:nvSpPr>
          <p:cNvPr id="4" name="Footer Placeholder 3">
            <a:extLst>
              <a:ext uri="{FF2B5EF4-FFF2-40B4-BE49-F238E27FC236}">
                <a16:creationId xmlns:a16="http://schemas.microsoft.com/office/drawing/2014/main" id="{650F5198-A002-4AE2-4B56-7B47BE177890}"/>
              </a:ext>
            </a:extLst>
          </p:cNvPr>
          <p:cNvSpPr>
            <a:spLocks noGrp="1"/>
          </p:cNvSpPr>
          <p:nvPr>
            <p:ph type="ftr" sz="quarter" idx="38"/>
          </p:nvPr>
        </p:nvSpPr>
        <p:spPr>
          <a:xfrm>
            <a:off x="457199" y="6539856"/>
            <a:ext cx="9396000" cy="153888"/>
          </a:xfrm>
          <a:prstGeom prst="rect">
            <a:avLst/>
          </a:prstGeom>
        </p:spPr>
        <p:txBody>
          <a:bodyPr/>
          <a:lstStyle/>
          <a:p>
            <a:endParaRPr lang="en-US" dirty="0"/>
          </a:p>
        </p:txBody>
      </p:sp>
    </p:spTree>
    <p:extLst>
      <p:ext uri="{BB962C8B-B14F-4D97-AF65-F5344CB8AC3E}">
        <p14:creationId xmlns:p14="http://schemas.microsoft.com/office/powerpoint/2010/main" val="1310564362"/>
      </p:ext>
    </p:extLst>
  </p:cSld>
  <p:clrMapOvr>
    <a:masterClrMapping/>
  </p:clrMapOvr>
  <p:extLst>
    <p:ext uri="{DCECCB84-F9BA-43D5-87BE-67443E8EF086}">
      <p15:sldGuideLst xmlns:p15="http://schemas.microsoft.com/office/powerpoint/2012/main">
        <p15:guide id="4" orient="horz" pos="803">
          <p15:clr>
            <a:srgbClr val="FBAE40"/>
          </p15:clr>
        </p15:guide>
        <p15:guide id="8" pos="6210">
          <p15:clr>
            <a:srgbClr val="FBAE40"/>
          </p15:clr>
        </p15:guide>
        <p15:guide id="10" orient="horz" pos="4067">
          <p15:clr>
            <a:srgbClr val="FBAE40"/>
          </p15:clr>
        </p15:guide>
        <p15:guide id="11" pos="6498">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Chart/Table (full width, stacked 2)">
    <p:spTree>
      <p:nvGrpSpPr>
        <p:cNvPr id="1" name=""/>
        <p:cNvGrpSpPr/>
        <p:nvPr/>
      </p:nvGrpSpPr>
      <p:grpSpPr>
        <a:xfrm>
          <a:off x="0" y="0"/>
          <a:ext cx="0" cy="0"/>
          <a:chOff x="0" y="0"/>
          <a:chExt cx="0" cy="0"/>
        </a:xfrm>
      </p:grpSpPr>
      <p:pic>
        <p:nvPicPr>
          <p:cNvPr id="7" name="Picture 14">
            <a:extLst>
              <a:ext uri="{FF2B5EF4-FFF2-40B4-BE49-F238E27FC236}">
                <a16:creationId xmlns:a16="http://schemas.microsoft.com/office/drawing/2014/main" id="{C898845C-A06C-D048-B341-237A578C97CD}"/>
              </a:ext>
              <a:ext uri="{C183D7F6-B498-43B3-948B-1728B52AA6E4}">
                <adec:decorative xmlns:adec="http://schemas.microsoft.com/office/drawing/2017/decorative" val="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tretch/>
        </p:blipFill>
        <p:spPr>
          <a:xfrm>
            <a:off x="10144801" y="90000"/>
            <a:ext cx="1788753" cy="659070"/>
          </a:xfrm>
          <a:prstGeom prst="rect">
            <a:avLst/>
          </a:prstGeom>
        </p:spPr>
      </p:pic>
      <p:sp>
        <p:nvSpPr>
          <p:cNvPr id="11" name="Slide Number Placeholder 9">
            <a:extLst>
              <a:ext uri="{FF2B5EF4-FFF2-40B4-BE49-F238E27FC236}">
                <a16:creationId xmlns:a16="http://schemas.microsoft.com/office/drawing/2014/main" id="{CEDAB532-A987-4C08-8359-0075795A207C}"/>
              </a:ext>
              <a:ext uri="{C183D7F6-B498-43B3-948B-1728B52AA6E4}">
                <adec:decorative xmlns:adec="http://schemas.microsoft.com/office/drawing/2017/decorative" val="1"/>
              </a:ext>
            </a:extLst>
          </p:cNvPr>
          <p:cNvSpPr>
            <a:spLocks noGrp="1"/>
          </p:cNvSpPr>
          <p:nvPr>
            <p:ph type="sldNum" sz="quarter" idx="4"/>
          </p:nvPr>
        </p:nvSpPr>
        <p:spPr>
          <a:xfrm>
            <a:off x="11249794"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3" name="Title 2">
            <a:extLst>
              <a:ext uri="{FF2B5EF4-FFF2-40B4-BE49-F238E27FC236}">
                <a16:creationId xmlns:a16="http://schemas.microsoft.com/office/drawing/2014/main" id="{3208676D-4ED8-85BC-5534-D851391BAA38}"/>
              </a:ext>
            </a:extLst>
          </p:cNvPr>
          <p:cNvSpPr>
            <a:spLocks noGrp="1"/>
          </p:cNvSpPr>
          <p:nvPr>
            <p:ph type="title"/>
          </p:nvPr>
        </p:nvSpPr>
        <p:spPr/>
        <p:txBody>
          <a:bodyPr/>
          <a:lstStyle/>
          <a:p>
            <a:r>
              <a:rPr lang="en-US"/>
              <a:t>Click to edit Master title style</a:t>
            </a:r>
            <a:endParaRPr lang="en-MX"/>
          </a:p>
        </p:txBody>
      </p:sp>
      <p:sp>
        <p:nvSpPr>
          <p:cNvPr id="8" name="Subtitle 2">
            <a:extLst>
              <a:ext uri="{FF2B5EF4-FFF2-40B4-BE49-F238E27FC236}">
                <a16:creationId xmlns:a16="http://schemas.microsoft.com/office/drawing/2014/main" id="{A8202C4B-1746-9EEB-08BD-53FB70603EF2}"/>
              </a:ext>
            </a:extLst>
          </p:cNvPr>
          <p:cNvSpPr>
            <a:spLocks noGrp="1"/>
          </p:cNvSpPr>
          <p:nvPr>
            <p:ph type="subTitle" idx="1"/>
          </p:nvPr>
        </p:nvSpPr>
        <p:spPr>
          <a:xfrm>
            <a:off x="457200" y="657071"/>
            <a:ext cx="9399600" cy="307777"/>
          </a:xfrm>
        </p:spPr>
        <p:txBody>
          <a:bodyPr bIns="0" anchor="t">
            <a:spAutoFit/>
          </a:bodyPr>
          <a:lstStyle>
            <a:lvl1pPr marL="0" indent="0" algn="l">
              <a:spcAft>
                <a:spcPts val="800"/>
              </a:spcAft>
              <a:buNone/>
              <a:defRPr sz="1999" b="0" i="0">
                <a:solidFill>
                  <a:srgbClr val="5C5E66"/>
                </a:solidFill>
                <a:latin typeface="+mj-lt"/>
              </a:defRPr>
            </a:lvl1pPr>
            <a:lvl2pPr marL="456926" indent="0" algn="ctr">
              <a:buNone/>
              <a:defRPr sz="1998"/>
            </a:lvl2pPr>
            <a:lvl3pPr marL="913852" indent="0" algn="ctr">
              <a:buNone/>
              <a:defRPr sz="1798"/>
            </a:lvl3pPr>
            <a:lvl4pPr marL="1370778" indent="0" algn="ctr">
              <a:buNone/>
              <a:defRPr sz="1600"/>
            </a:lvl4pPr>
            <a:lvl5pPr marL="1827703" indent="0" algn="ctr">
              <a:buNone/>
              <a:defRPr sz="1600"/>
            </a:lvl5pPr>
            <a:lvl6pPr marL="2284628" indent="0" algn="ctr">
              <a:buNone/>
              <a:defRPr sz="1600"/>
            </a:lvl6pPr>
            <a:lvl7pPr marL="2741554" indent="0" algn="ctr">
              <a:buNone/>
              <a:defRPr sz="1600"/>
            </a:lvl7pPr>
            <a:lvl8pPr marL="3198480" indent="0" algn="ctr">
              <a:buNone/>
              <a:defRPr sz="1600"/>
            </a:lvl8pPr>
            <a:lvl9pPr marL="3655406" indent="0" algn="ctr">
              <a:buNone/>
              <a:defRPr sz="1600"/>
            </a:lvl9pPr>
          </a:lstStyle>
          <a:p>
            <a:r>
              <a:rPr lang="en-US"/>
              <a:t>Click to edit Master subtitle style</a:t>
            </a:r>
          </a:p>
        </p:txBody>
      </p:sp>
      <p:sp>
        <p:nvSpPr>
          <p:cNvPr id="5" name="Text Placeholder 6">
            <a:extLst>
              <a:ext uri="{FF2B5EF4-FFF2-40B4-BE49-F238E27FC236}">
                <a16:creationId xmlns:a16="http://schemas.microsoft.com/office/drawing/2014/main" id="{049D5C55-548E-6249-63FB-59C612633160}"/>
              </a:ext>
            </a:extLst>
          </p:cNvPr>
          <p:cNvSpPr>
            <a:spLocks noGrp="1"/>
          </p:cNvSpPr>
          <p:nvPr>
            <p:ph type="body" sz="quarter" idx="44"/>
          </p:nvPr>
        </p:nvSpPr>
        <p:spPr>
          <a:xfrm>
            <a:off x="457200" y="1294856"/>
            <a:ext cx="11268000" cy="541337"/>
          </a:xfrm>
        </p:spPr>
        <p:txBody>
          <a:bodyPr>
            <a:spAutoFit/>
          </a:bodyPr>
          <a:lstStyle>
            <a:lvl1pPr>
              <a:spcAft>
                <a:spcPts val="0"/>
              </a:spcAft>
              <a:defRPr sz="1799">
                <a:solidFill>
                  <a:schemeClr val="tx1"/>
                </a:solidFill>
              </a:defRPr>
            </a:lvl1pPr>
            <a:lvl2pPr>
              <a:spcAft>
                <a:spcPts val="0"/>
              </a:spcAft>
              <a:defRPr sz="1600">
                <a:solidFill>
                  <a:schemeClr val="tx1"/>
                </a:solidFill>
              </a:defRPr>
            </a:lvl2pPr>
          </a:lstStyle>
          <a:p>
            <a:pPr lvl="0"/>
            <a:r>
              <a:rPr lang="en-US"/>
              <a:t>Click to edit Master text styles</a:t>
            </a:r>
          </a:p>
          <a:p>
            <a:pPr lvl="1"/>
            <a:r>
              <a:rPr lang="en-US"/>
              <a:t>Second level</a:t>
            </a:r>
            <a:endParaRPr lang="en-MX"/>
          </a:p>
        </p:txBody>
      </p:sp>
      <p:sp>
        <p:nvSpPr>
          <p:cNvPr id="2" name="Content Placeholder 11">
            <a:extLst>
              <a:ext uri="{FF2B5EF4-FFF2-40B4-BE49-F238E27FC236}">
                <a16:creationId xmlns:a16="http://schemas.microsoft.com/office/drawing/2014/main" id="{9A781649-B150-7A54-F152-DE8357AE3673}"/>
              </a:ext>
            </a:extLst>
          </p:cNvPr>
          <p:cNvSpPr>
            <a:spLocks noGrp="1"/>
          </p:cNvSpPr>
          <p:nvPr>
            <p:ph sz="quarter" idx="43" hasCustomPrompt="1"/>
          </p:nvPr>
        </p:nvSpPr>
        <p:spPr>
          <a:xfrm>
            <a:off x="457199" y="1942854"/>
            <a:ext cx="11268000" cy="1378800"/>
          </a:xfrm>
          <a:prstGeom prst="rect">
            <a:avLst/>
          </a:prstGeom>
        </p:spPr>
        <p:txBody>
          <a:bodyPr lIns="0" tIns="0" rIns="0" bIns="0">
            <a:noAutofit/>
          </a:bodyPr>
          <a:lstStyle>
            <a:lvl1pPr marL="0" indent="0">
              <a:spcBef>
                <a:spcPts val="0"/>
              </a:spcBef>
              <a:spcAft>
                <a:spcPts val="800"/>
              </a:spcAft>
              <a:buNone/>
              <a:defRPr sz="1600" b="0">
                <a:solidFill>
                  <a:schemeClr val="tx1"/>
                </a:solidFill>
                <a:latin typeface="+mj-lt"/>
              </a:defRPr>
            </a:lvl1pPr>
            <a:lvl2pPr marL="0" indent="0">
              <a:spcBef>
                <a:spcPts val="0"/>
              </a:spcBef>
              <a:spcAft>
                <a:spcPts val="600"/>
              </a:spcAft>
              <a:buNone/>
              <a:defRPr sz="1999">
                <a:latin typeface="+mn-lt"/>
              </a:defRPr>
            </a:lvl2pPr>
            <a:lvl3pPr marL="230331" indent="-230331">
              <a:spcBef>
                <a:spcPts val="0"/>
              </a:spcBef>
              <a:spcAft>
                <a:spcPts val="400"/>
              </a:spcAft>
              <a:buClr>
                <a:srgbClr val="002EB8"/>
              </a:buClr>
              <a:buSzPct val="110000"/>
              <a:defRPr sz="1999"/>
            </a:lvl3pPr>
            <a:lvl4pPr marL="460662" indent="-230331">
              <a:spcBef>
                <a:spcPts val="0"/>
              </a:spcBef>
              <a:spcAft>
                <a:spcPts val="400"/>
              </a:spcAft>
              <a:buClr>
                <a:srgbClr val="002EB8"/>
              </a:buClr>
              <a:buSzPct val="110000"/>
              <a:defRPr sz="1999"/>
            </a:lvl4pPr>
            <a:lvl5pPr marL="690993" indent="-230331">
              <a:spcBef>
                <a:spcPts val="0"/>
              </a:spcBef>
              <a:spcAft>
                <a:spcPts val="400"/>
              </a:spcAft>
              <a:buClr>
                <a:schemeClr val="accent1"/>
              </a:buClr>
              <a:buSzPct val="110000"/>
              <a:defRPr sz="1999"/>
            </a:lvl5pPr>
          </a:lstStyle>
          <a:p>
            <a:pPr lvl="0"/>
            <a:r>
              <a:rPr lang="en-US"/>
              <a:t>Click icons to add chart/table</a:t>
            </a:r>
          </a:p>
        </p:txBody>
      </p:sp>
      <p:sp>
        <p:nvSpPr>
          <p:cNvPr id="13" name="Content Placeholder 12">
            <a:extLst>
              <a:ext uri="{FF2B5EF4-FFF2-40B4-BE49-F238E27FC236}">
                <a16:creationId xmlns:a16="http://schemas.microsoft.com/office/drawing/2014/main" id="{501B074B-48CD-4751-6360-FAEDAC3EEBAB}"/>
              </a:ext>
            </a:extLst>
          </p:cNvPr>
          <p:cNvSpPr>
            <a:spLocks noGrp="1"/>
          </p:cNvSpPr>
          <p:nvPr>
            <p:ph sz="quarter" idx="41"/>
          </p:nvPr>
        </p:nvSpPr>
        <p:spPr>
          <a:xfrm>
            <a:off x="457199" y="3575051"/>
            <a:ext cx="11268000" cy="1846659"/>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16" name="Text Placeholder 9">
            <a:extLst>
              <a:ext uri="{FF2B5EF4-FFF2-40B4-BE49-F238E27FC236}">
                <a16:creationId xmlns:a16="http://schemas.microsoft.com/office/drawing/2014/main" id="{61A264E0-B63C-69A6-939D-915CBA111EAE}"/>
              </a:ext>
            </a:extLst>
          </p:cNvPr>
          <p:cNvSpPr>
            <a:spLocks noGrp="1"/>
          </p:cNvSpPr>
          <p:nvPr>
            <p:ph type="body" sz="quarter" idx="40" hasCustomPrompt="1"/>
          </p:nvPr>
        </p:nvSpPr>
        <p:spPr>
          <a:xfrm>
            <a:off x="457200" y="5910151"/>
            <a:ext cx="11268000" cy="543739"/>
          </a:xfrm>
        </p:spPr>
        <p:txBody>
          <a:bodyPr anchor="b" anchorCtr="0">
            <a:spAutoFit/>
          </a:bodyPr>
          <a:lstStyle>
            <a:lvl1pPr>
              <a:spcAft>
                <a:spcPts val="150"/>
              </a:spcAft>
              <a:defRPr sz="1000" b="0" i="0">
                <a:solidFill>
                  <a:schemeClr val="tx1"/>
                </a:solidFill>
                <a:latin typeface="Arial Narrow" panose="020B0604020202020204" pitchFamily="34" charset="0"/>
                <a:cs typeface="Arial Narrow" panose="020B0604020202020204" pitchFamily="34" charset="0"/>
              </a:defRPr>
            </a:lvl1pPr>
            <a:lvl2pPr>
              <a:spcAft>
                <a:spcPts val="150"/>
              </a:spcAft>
              <a:defRPr sz="1000"/>
            </a:lvl2pPr>
            <a:lvl3pPr marL="0" indent="0">
              <a:spcAft>
                <a:spcPts val="150"/>
              </a:spcAft>
              <a:buNone/>
              <a:defRPr sz="1200" i="1"/>
            </a:lvl3pPr>
            <a:lvl4pPr>
              <a:defRPr sz="1200"/>
            </a:lvl4pPr>
          </a:lstStyle>
          <a:p>
            <a:pPr lvl="0"/>
            <a:r>
              <a:rPr lang="en-US"/>
              <a:t>Caveats</a:t>
            </a:r>
          </a:p>
          <a:p>
            <a:pPr lvl="1"/>
            <a:r>
              <a:rPr lang="en-US"/>
              <a:t>Performance Disclosure</a:t>
            </a:r>
          </a:p>
          <a:p>
            <a:pPr lvl="2"/>
            <a:r>
              <a:rPr lang="en-US"/>
              <a:t>Legal Disclosure Italicized</a:t>
            </a:r>
          </a:p>
        </p:txBody>
      </p:sp>
      <p:sp>
        <p:nvSpPr>
          <p:cNvPr id="4" name="Footer Placeholder 3">
            <a:extLst>
              <a:ext uri="{FF2B5EF4-FFF2-40B4-BE49-F238E27FC236}">
                <a16:creationId xmlns:a16="http://schemas.microsoft.com/office/drawing/2014/main" id="{650F5198-A002-4AE2-4B56-7B47BE177890}"/>
              </a:ext>
            </a:extLst>
          </p:cNvPr>
          <p:cNvSpPr>
            <a:spLocks noGrp="1"/>
          </p:cNvSpPr>
          <p:nvPr>
            <p:ph type="ftr" sz="quarter" idx="38"/>
          </p:nvPr>
        </p:nvSpPr>
        <p:spPr>
          <a:xfrm>
            <a:off x="457199" y="6539856"/>
            <a:ext cx="9396000" cy="153888"/>
          </a:xfrm>
          <a:prstGeom prst="rect">
            <a:avLst/>
          </a:prstGeom>
        </p:spPr>
        <p:txBody>
          <a:bodyPr/>
          <a:lstStyle/>
          <a:p>
            <a:endParaRPr lang="en-US" dirty="0"/>
          </a:p>
        </p:txBody>
      </p:sp>
    </p:spTree>
    <p:extLst>
      <p:ext uri="{BB962C8B-B14F-4D97-AF65-F5344CB8AC3E}">
        <p14:creationId xmlns:p14="http://schemas.microsoft.com/office/powerpoint/2010/main" val="2010091076"/>
      </p:ext>
    </p:extLst>
  </p:cSld>
  <p:clrMapOvr>
    <a:masterClrMapping/>
  </p:clrMapOvr>
  <p:extLst>
    <p:ext uri="{DCECCB84-F9BA-43D5-87BE-67443E8EF086}">
      <p15:sldGuideLst xmlns:p15="http://schemas.microsoft.com/office/powerpoint/2012/main">
        <p15:guide id="4" orient="horz" pos="799">
          <p15:clr>
            <a:srgbClr val="FBAE40"/>
          </p15:clr>
        </p15:guide>
        <p15:guide id="8" pos="6210">
          <p15:clr>
            <a:srgbClr val="FBAE40"/>
          </p15:clr>
        </p15:guide>
        <p15:guide id="10" orient="horz" pos="4067">
          <p15:clr>
            <a:srgbClr val="FBAE40"/>
          </p15:clr>
        </p15:guide>
        <p15:guide id="11" pos="6498">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Chart/Table (2 columns 1)">
    <p:spTree>
      <p:nvGrpSpPr>
        <p:cNvPr id="1" name=""/>
        <p:cNvGrpSpPr/>
        <p:nvPr/>
      </p:nvGrpSpPr>
      <p:grpSpPr>
        <a:xfrm>
          <a:off x="0" y="0"/>
          <a:ext cx="0" cy="0"/>
          <a:chOff x="0" y="0"/>
          <a:chExt cx="0" cy="0"/>
        </a:xfrm>
      </p:grpSpPr>
      <p:pic>
        <p:nvPicPr>
          <p:cNvPr id="2" name="Picture 14">
            <a:extLst>
              <a:ext uri="{FF2B5EF4-FFF2-40B4-BE49-F238E27FC236}">
                <a16:creationId xmlns:a16="http://schemas.microsoft.com/office/drawing/2014/main" id="{217E3555-A339-A129-5E68-1318B4791E90}"/>
              </a:ext>
              <a:ext uri="{C183D7F6-B498-43B3-948B-1728B52AA6E4}">
                <adec:decorative xmlns:adec="http://schemas.microsoft.com/office/drawing/2017/decorative" val="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tretch/>
        </p:blipFill>
        <p:spPr>
          <a:xfrm>
            <a:off x="10144801" y="90000"/>
            <a:ext cx="1788753" cy="659070"/>
          </a:xfrm>
          <a:prstGeom prst="rect">
            <a:avLst/>
          </a:prstGeom>
        </p:spPr>
      </p:pic>
      <p:sp>
        <p:nvSpPr>
          <p:cNvPr id="11" name="Slide Number Placeholder 9">
            <a:extLst>
              <a:ext uri="{FF2B5EF4-FFF2-40B4-BE49-F238E27FC236}">
                <a16:creationId xmlns:a16="http://schemas.microsoft.com/office/drawing/2014/main" id="{CEDAB532-A987-4C08-8359-0075795A207C}"/>
              </a:ext>
              <a:ext uri="{C183D7F6-B498-43B3-948B-1728B52AA6E4}">
                <adec:decorative xmlns:adec="http://schemas.microsoft.com/office/drawing/2017/decorative" val="1"/>
              </a:ext>
            </a:extLst>
          </p:cNvPr>
          <p:cNvSpPr>
            <a:spLocks noGrp="1"/>
          </p:cNvSpPr>
          <p:nvPr>
            <p:ph type="sldNum" sz="quarter" idx="4"/>
          </p:nvPr>
        </p:nvSpPr>
        <p:spPr>
          <a:xfrm>
            <a:off x="11249794"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3" name="Title 2">
            <a:extLst>
              <a:ext uri="{FF2B5EF4-FFF2-40B4-BE49-F238E27FC236}">
                <a16:creationId xmlns:a16="http://schemas.microsoft.com/office/drawing/2014/main" id="{3208676D-4ED8-85BC-5534-D851391BAA38}"/>
              </a:ext>
            </a:extLst>
          </p:cNvPr>
          <p:cNvSpPr>
            <a:spLocks noGrp="1"/>
          </p:cNvSpPr>
          <p:nvPr>
            <p:ph type="title"/>
          </p:nvPr>
        </p:nvSpPr>
        <p:spPr/>
        <p:txBody>
          <a:bodyPr/>
          <a:lstStyle/>
          <a:p>
            <a:r>
              <a:rPr lang="en-US"/>
              <a:t>Click to edit Master title style</a:t>
            </a:r>
            <a:endParaRPr lang="en-MX"/>
          </a:p>
        </p:txBody>
      </p:sp>
      <p:sp>
        <p:nvSpPr>
          <p:cNvPr id="5" name="Subtitle 2">
            <a:extLst>
              <a:ext uri="{FF2B5EF4-FFF2-40B4-BE49-F238E27FC236}">
                <a16:creationId xmlns:a16="http://schemas.microsoft.com/office/drawing/2014/main" id="{532E4C95-71A8-0569-4A21-CB7AA8973B9C}"/>
              </a:ext>
            </a:extLst>
          </p:cNvPr>
          <p:cNvSpPr>
            <a:spLocks noGrp="1"/>
          </p:cNvSpPr>
          <p:nvPr>
            <p:ph type="subTitle" idx="1"/>
          </p:nvPr>
        </p:nvSpPr>
        <p:spPr>
          <a:xfrm>
            <a:off x="457200" y="657071"/>
            <a:ext cx="9399600" cy="307777"/>
          </a:xfrm>
        </p:spPr>
        <p:txBody>
          <a:bodyPr bIns="0" anchor="t">
            <a:spAutoFit/>
          </a:bodyPr>
          <a:lstStyle>
            <a:lvl1pPr marL="0" indent="0" algn="l">
              <a:spcAft>
                <a:spcPts val="800"/>
              </a:spcAft>
              <a:buNone/>
              <a:defRPr sz="1999" b="0" i="0">
                <a:solidFill>
                  <a:srgbClr val="5C5E66"/>
                </a:solidFill>
                <a:latin typeface="+mj-lt"/>
              </a:defRPr>
            </a:lvl1pPr>
            <a:lvl2pPr marL="456926" indent="0" algn="ctr">
              <a:buNone/>
              <a:defRPr sz="1998"/>
            </a:lvl2pPr>
            <a:lvl3pPr marL="913852" indent="0" algn="ctr">
              <a:buNone/>
              <a:defRPr sz="1798"/>
            </a:lvl3pPr>
            <a:lvl4pPr marL="1370778" indent="0" algn="ctr">
              <a:buNone/>
              <a:defRPr sz="1600"/>
            </a:lvl4pPr>
            <a:lvl5pPr marL="1827703" indent="0" algn="ctr">
              <a:buNone/>
              <a:defRPr sz="1600"/>
            </a:lvl5pPr>
            <a:lvl6pPr marL="2284628" indent="0" algn="ctr">
              <a:buNone/>
              <a:defRPr sz="1600"/>
            </a:lvl6pPr>
            <a:lvl7pPr marL="2741554" indent="0" algn="ctr">
              <a:buNone/>
              <a:defRPr sz="1600"/>
            </a:lvl7pPr>
            <a:lvl8pPr marL="3198480" indent="0" algn="ctr">
              <a:buNone/>
              <a:defRPr sz="1600"/>
            </a:lvl8pPr>
            <a:lvl9pPr marL="3655406" indent="0" algn="ctr">
              <a:buNone/>
              <a:defRPr sz="1600"/>
            </a:lvl9pPr>
          </a:lstStyle>
          <a:p>
            <a:r>
              <a:rPr lang="en-US"/>
              <a:t>Click to edit Master subtitle style</a:t>
            </a:r>
          </a:p>
        </p:txBody>
      </p:sp>
      <p:sp>
        <p:nvSpPr>
          <p:cNvPr id="15" name="Content Placeholder 14">
            <a:extLst>
              <a:ext uri="{FF2B5EF4-FFF2-40B4-BE49-F238E27FC236}">
                <a16:creationId xmlns:a16="http://schemas.microsoft.com/office/drawing/2014/main" id="{982B3479-284E-6BD6-39A6-C904F8DC672A}"/>
              </a:ext>
            </a:extLst>
          </p:cNvPr>
          <p:cNvSpPr>
            <a:spLocks noGrp="1"/>
          </p:cNvSpPr>
          <p:nvPr>
            <p:ph sz="quarter" idx="43"/>
          </p:nvPr>
        </p:nvSpPr>
        <p:spPr>
          <a:xfrm>
            <a:off x="457200" y="1296000"/>
            <a:ext cx="3448800" cy="2154436"/>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8" name="Text Placeholder 6">
            <a:extLst>
              <a:ext uri="{FF2B5EF4-FFF2-40B4-BE49-F238E27FC236}">
                <a16:creationId xmlns:a16="http://schemas.microsoft.com/office/drawing/2014/main" id="{78CB9A8E-D158-6BF0-9AA9-0C845BF84EA4}"/>
              </a:ext>
            </a:extLst>
          </p:cNvPr>
          <p:cNvSpPr>
            <a:spLocks noGrp="1"/>
          </p:cNvSpPr>
          <p:nvPr>
            <p:ph type="body" sz="quarter" idx="42"/>
          </p:nvPr>
        </p:nvSpPr>
        <p:spPr>
          <a:xfrm>
            <a:off x="4370400" y="1296000"/>
            <a:ext cx="7362000" cy="523220"/>
          </a:xfrm>
        </p:spPr>
        <p:txBody>
          <a:bodyPr wrap="square">
            <a:spAutoFit/>
          </a:bodyPr>
          <a:lstStyle>
            <a:lvl1pPr>
              <a:spcAft>
                <a:spcPts val="0"/>
              </a:spcAft>
              <a:defRPr sz="1799">
                <a:solidFill>
                  <a:schemeClr val="tx1"/>
                </a:solidFill>
              </a:defRPr>
            </a:lvl1pPr>
            <a:lvl2pPr>
              <a:spcAft>
                <a:spcPts val="0"/>
              </a:spcAft>
              <a:defRPr sz="1600">
                <a:solidFill>
                  <a:schemeClr val="tx1"/>
                </a:solidFill>
              </a:defRPr>
            </a:lvl2pPr>
          </a:lstStyle>
          <a:p>
            <a:pPr lvl="0"/>
            <a:r>
              <a:rPr lang="en-US"/>
              <a:t>Click to edit Master text styles</a:t>
            </a:r>
          </a:p>
          <a:p>
            <a:pPr lvl="1"/>
            <a:r>
              <a:rPr lang="en-US"/>
              <a:t>Second level</a:t>
            </a:r>
            <a:endParaRPr lang="en-MX"/>
          </a:p>
        </p:txBody>
      </p:sp>
      <p:sp>
        <p:nvSpPr>
          <p:cNvPr id="7" name="Content Placeholder 11">
            <a:extLst>
              <a:ext uri="{FF2B5EF4-FFF2-40B4-BE49-F238E27FC236}">
                <a16:creationId xmlns:a16="http://schemas.microsoft.com/office/drawing/2014/main" id="{D8475B3E-1A4F-0136-870D-CD6419C83F51}"/>
              </a:ext>
            </a:extLst>
          </p:cNvPr>
          <p:cNvSpPr>
            <a:spLocks noGrp="1"/>
          </p:cNvSpPr>
          <p:nvPr>
            <p:ph sz="quarter" idx="37" hasCustomPrompt="1"/>
          </p:nvPr>
        </p:nvSpPr>
        <p:spPr>
          <a:xfrm>
            <a:off x="4370400" y="1944000"/>
            <a:ext cx="7362000" cy="3672000"/>
          </a:xfrm>
          <a:prstGeom prst="rect">
            <a:avLst/>
          </a:prstGeom>
        </p:spPr>
        <p:txBody>
          <a:bodyPr lIns="0" tIns="0" rIns="0" bIns="0"/>
          <a:lstStyle>
            <a:lvl1pPr marL="0" indent="0">
              <a:spcBef>
                <a:spcPts val="0"/>
              </a:spcBef>
              <a:spcAft>
                <a:spcPts val="800"/>
              </a:spcAft>
              <a:buNone/>
              <a:defRPr sz="1600" b="0">
                <a:solidFill>
                  <a:schemeClr val="tx1"/>
                </a:solidFill>
                <a:latin typeface="+mj-lt"/>
              </a:defRPr>
            </a:lvl1pPr>
            <a:lvl2pPr marL="0" indent="0">
              <a:spcBef>
                <a:spcPts val="0"/>
              </a:spcBef>
              <a:spcAft>
                <a:spcPts val="600"/>
              </a:spcAft>
              <a:buNone/>
              <a:defRPr sz="1999">
                <a:latin typeface="+mn-lt"/>
              </a:defRPr>
            </a:lvl2pPr>
            <a:lvl3pPr marL="230331" indent="-230331">
              <a:spcBef>
                <a:spcPts val="0"/>
              </a:spcBef>
              <a:spcAft>
                <a:spcPts val="400"/>
              </a:spcAft>
              <a:buClr>
                <a:srgbClr val="002EB8"/>
              </a:buClr>
              <a:buSzPct val="110000"/>
              <a:defRPr sz="1999"/>
            </a:lvl3pPr>
            <a:lvl4pPr marL="460662" indent="-230331">
              <a:spcBef>
                <a:spcPts val="0"/>
              </a:spcBef>
              <a:spcAft>
                <a:spcPts val="400"/>
              </a:spcAft>
              <a:buClr>
                <a:srgbClr val="002EB8"/>
              </a:buClr>
              <a:buSzPct val="110000"/>
              <a:defRPr sz="1999"/>
            </a:lvl4pPr>
            <a:lvl5pPr marL="690993" indent="-230331">
              <a:spcBef>
                <a:spcPts val="0"/>
              </a:spcBef>
              <a:spcAft>
                <a:spcPts val="400"/>
              </a:spcAft>
              <a:buClr>
                <a:schemeClr val="accent1"/>
              </a:buClr>
              <a:buSzPct val="110000"/>
              <a:defRPr sz="1999"/>
            </a:lvl5pPr>
          </a:lstStyle>
          <a:p>
            <a:pPr lvl="0"/>
            <a:r>
              <a:rPr lang="en-US"/>
              <a:t>Click icons to add chart/table</a:t>
            </a:r>
          </a:p>
        </p:txBody>
      </p:sp>
      <p:sp>
        <p:nvSpPr>
          <p:cNvPr id="13" name="Text Placeholder 9">
            <a:extLst>
              <a:ext uri="{FF2B5EF4-FFF2-40B4-BE49-F238E27FC236}">
                <a16:creationId xmlns:a16="http://schemas.microsoft.com/office/drawing/2014/main" id="{40976174-D19F-B014-3934-2B0D08885DA3}"/>
              </a:ext>
            </a:extLst>
          </p:cNvPr>
          <p:cNvSpPr>
            <a:spLocks noGrp="1"/>
          </p:cNvSpPr>
          <p:nvPr>
            <p:ph type="body" sz="quarter" idx="40" hasCustomPrompt="1"/>
          </p:nvPr>
        </p:nvSpPr>
        <p:spPr>
          <a:xfrm>
            <a:off x="457200" y="5910151"/>
            <a:ext cx="11268000" cy="543739"/>
          </a:xfrm>
        </p:spPr>
        <p:txBody>
          <a:bodyPr anchor="b" anchorCtr="0">
            <a:spAutoFit/>
          </a:bodyPr>
          <a:lstStyle>
            <a:lvl1pPr>
              <a:spcAft>
                <a:spcPts val="150"/>
              </a:spcAft>
              <a:defRPr sz="1000" b="0" i="0">
                <a:solidFill>
                  <a:schemeClr val="tx1"/>
                </a:solidFill>
                <a:latin typeface="Arial Narrow" panose="020B0604020202020204" pitchFamily="34" charset="0"/>
                <a:cs typeface="Arial Narrow" panose="020B0604020202020204" pitchFamily="34" charset="0"/>
              </a:defRPr>
            </a:lvl1pPr>
            <a:lvl2pPr>
              <a:spcAft>
                <a:spcPts val="150"/>
              </a:spcAft>
              <a:defRPr sz="1000"/>
            </a:lvl2pPr>
            <a:lvl3pPr marL="0" indent="0">
              <a:spcAft>
                <a:spcPts val="150"/>
              </a:spcAft>
              <a:buNone/>
              <a:defRPr sz="1200" i="1"/>
            </a:lvl3pPr>
            <a:lvl4pPr>
              <a:defRPr sz="1200"/>
            </a:lvl4pPr>
          </a:lstStyle>
          <a:p>
            <a:pPr lvl="0"/>
            <a:r>
              <a:rPr lang="en-US"/>
              <a:t>Caveats</a:t>
            </a:r>
          </a:p>
          <a:p>
            <a:pPr lvl="1"/>
            <a:r>
              <a:rPr lang="en-US"/>
              <a:t>Performance Disclosure</a:t>
            </a:r>
          </a:p>
          <a:p>
            <a:pPr lvl="2"/>
            <a:r>
              <a:rPr lang="en-US"/>
              <a:t>Legal Disclosure Italicized</a:t>
            </a:r>
          </a:p>
        </p:txBody>
      </p:sp>
      <p:sp>
        <p:nvSpPr>
          <p:cNvPr id="4" name="Footer Placeholder 3">
            <a:extLst>
              <a:ext uri="{FF2B5EF4-FFF2-40B4-BE49-F238E27FC236}">
                <a16:creationId xmlns:a16="http://schemas.microsoft.com/office/drawing/2014/main" id="{650F5198-A002-4AE2-4B56-7B47BE177890}"/>
              </a:ext>
            </a:extLst>
          </p:cNvPr>
          <p:cNvSpPr>
            <a:spLocks noGrp="1"/>
          </p:cNvSpPr>
          <p:nvPr>
            <p:ph type="ftr" sz="quarter" idx="38"/>
          </p:nvPr>
        </p:nvSpPr>
        <p:spPr>
          <a:xfrm>
            <a:off x="457199" y="6539856"/>
            <a:ext cx="9396000" cy="153888"/>
          </a:xfrm>
          <a:prstGeom prst="rect">
            <a:avLst/>
          </a:prstGeom>
        </p:spPr>
        <p:txBody>
          <a:bodyPr/>
          <a:lstStyle/>
          <a:p>
            <a:endParaRPr lang="en-US" dirty="0"/>
          </a:p>
        </p:txBody>
      </p:sp>
    </p:spTree>
    <p:extLst>
      <p:ext uri="{BB962C8B-B14F-4D97-AF65-F5344CB8AC3E}">
        <p14:creationId xmlns:p14="http://schemas.microsoft.com/office/powerpoint/2010/main" val="184736421"/>
      </p:ext>
    </p:extLst>
  </p:cSld>
  <p:clrMapOvr>
    <a:masterClrMapping/>
  </p:clrMapOvr>
  <p:extLst>
    <p:ext uri="{DCECCB84-F9BA-43D5-87BE-67443E8EF086}">
      <p15:sldGuideLst xmlns:p15="http://schemas.microsoft.com/office/powerpoint/2012/main">
        <p15:guide id="4" orient="horz" pos="803">
          <p15:clr>
            <a:srgbClr val="FBAE40"/>
          </p15:clr>
        </p15:guide>
        <p15:guide id="10" orient="horz" pos="4067">
          <p15:clr>
            <a:srgbClr val="FBAE40"/>
          </p15:clr>
        </p15:guide>
        <p15:guide id="12" pos="2462">
          <p15:clr>
            <a:srgbClr val="FBAE40"/>
          </p15:clr>
        </p15:guide>
        <p15:guide id="13" pos="275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Chart/Table (2 columns 2)">
    <p:spTree>
      <p:nvGrpSpPr>
        <p:cNvPr id="1" name=""/>
        <p:cNvGrpSpPr/>
        <p:nvPr/>
      </p:nvGrpSpPr>
      <p:grpSpPr>
        <a:xfrm>
          <a:off x="0" y="0"/>
          <a:ext cx="0" cy="0"/>
          <a:chOff x="0" y="0"/>
          <a:chExt cx="0" cy="0"/>
        </a:xfrm>
      </p:grpSpPr>
      <p:pic>
        <p:nvPicPr>
          <p:cNvPr id="2" name="Picture 14">
            <a:extLst>
              <a:ext uri="{FF2B5EF4-FFF2-40B4-BE49-F238E27FC236}">
                <a16:creationId xmlns:a16="http://schemas.microsoft.com/office/drawing/2014/main" id="{A56355B4-27E7-9362-D734-550D6CD5DC59}"/>
              </a:ext>
              <a:ext uri="{C183D7F6-B498-43B3-948B-1728B52AA6E4}">
                <adec:decorative xmlns:adec="http://schemas.microsoft.com/office/drawing/2017/decorative" val="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tretch/>
        </p:blipFill>
        <p:spPr>
          <a:xfrm>
            <a:off x="10144801" y="90000"/>
            <a:ext cx="1788753" cy="659070"/>
          </a:xfrm>
          <a:prstGeom prst="rect">
            <a:avLst/>
          </a:prstGeom>
        </p:spPr>
      </p:pic>
      <p:sp>
        <p:nvSpPr>
          <p:cNvPr id="11" name="Slide Number Placeholder 9">
            <a:extLst>
              <a:ext uri="{FF2B5EF4-FFF2-40B4-BE49-F238E27FC236}">
                <a16:creationId xmlns:a16="http://schemas.microsoft.com/office/drawing/2014/main" id="{CEDAB532-A987-4C08-8359-0075795A207C}"/>
              </a:ext>
              <a:ext uri="{C183D7F6-B498-43B3-948B-1728B52AA6E4}">
                <adec:decorative xmlns:adec="http://schemas.microsoft.com/office/drawing/2017/decorative" val="1"/>
              </a:ext>
            </a:extLst>
          </p:cNvPr>
          <p:cNvSpPr>
            <a:spLocks noGrp="1"/>
          </p:cNvSpPr>
          <p:nvPr>
            <p:ph type="sldNum" sz="quarter" idx="4"/>
          </p:nvPr>
        </p:nvSpPr>
        <p:spPr>
          <a:xfrm>
            <a:off x="11249794"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3" name="Title 2">
            <a:extLst>
              <a:ext uri="{FF2B5EF4-FFF2-40B4-BE49-F238E27FC236}">
                <a16:creationId xmlns:a16="http://schemas.microsoft.com/office/drawing/2014/main" id="{3208676D-4ED8-85BC-5534-D851391BAA38}"/>
              </a:ext>
            </a:extLst>
          </p:cNvPr>
          <p:cNvSpPr>
            <a:spLocks noGrp="1"/>
          </p:cNvSpPr>
          <p:nvPr>
            <p:ph type="title"/>
          </p:nvPr>
        </p:nvSpPr>
        <p:spPr/>
        <p:txBody>
          <a:bodyPr/>
          <a:lstStyle/>
          <a:p>
            <a:r>
              <a:rPr lang="en-US"/>
              <a:t>Click to edit Master title style</a:t>
            </a:r>
            <a:endParaRPr lang="en-MX"/>
          </a:p>
        </p:txBody>
      </p:sp>
      <p:sp>
        <p:nvSpPr>
          <p:cNvPr id="5" name="Subtitle 2">
            <a:extLst>
              <a:ext uri="{FF2B5EF4-FFF2-40B4-BE49-F238E27FC236}">
                <a16:creationId xmlns:a16="http://schemas.microsoft.com/office/drawing/2014/main" id="{4E778EEE-8655-FBD4-5302-67592C0C5D0A}"/>
              </a:ext>
            </a:extLst>
          </p:cNvPr>
          <p:cNvSpPr>
            <a:spLocks noGrp="1"/>
          </p:cNvSpPr>
          <p:nvPr>
            <p:ph type="subTitle" idx="1"/>
          </p:nvPr>
        </p:nvSpPr>
        <p:spPr>
          <a:xfrm>
            <a:off x="457200" y="657071"/>
            <a:ext cx="9399600" cy="307777"/>
          </a:xfrm>
        </p:spPr>
        <p:txBody>
          <a:bodyPr bIns="0" anchor="t">
            <a:spAutoFit/>
          </a:bodyPr>
          <a:lstStyle>
            <a:lvl1pPr marL="0" indent="0" algn="l">
              <a:spcAft>
                <a:spcPts val="800"/>
              </a:spcAft>
              <a:buNone/>
              <a:defRPr sz="1999" b="0" i="0">
                <a:solidFill>
                  <a:srgbClr val="5C5E66"/>
                </a:solidFill>
                <a:latin typeface="+mj-lt"/>
              </a:defRPr>
            </a:lvl1pPr>
            <a:lvl2pPr marL="456926" indent="0" algn="ctr">
              <a:buNone/>
              <a:defRPr sz="1998"/>
            </a:lvl2pPr>
            <a:lvl3pPr marL="913852" indent="0" algn="ctr">
              <a:buNone/>
              <a:defRPr sz="1798"/>
            </a:lvl3pPr>
            <a:lvl4pPr marL="1370778" indent="0" algn="ctr">
              <a:buNone/>
              <a:defRPr sz="1600"/>
            </a:lvl4pPr>
            <a:lvl5pPr marL="1827703" indent="0" algn="ctr">
              <a:buNone/>
              <a:defRPr sz="1600"/>
            </a:lvl5pPr>
            <a:lvl6pPr marL="2284628" indent="0" algn="ctr">
              <a:buNone/>
              <a:defRPr sz="1600"/>
            </a:lvl6pPr>
            <a:lvl7pPr marL="2741554" indent="0" algn="ctr">
              <a:buNone/>
              <a:defRPr sz="1600"/>
            </a:lvl7pPr>
            <a:lvl8pPr marL="3198480" indent="0" algn="ctr">
              <a:buNone/>
              <a:defRPr sz="1600"/>
            </a:lvl8pPr>
            <a:lvl9pPr marL="3655406" indent="0" algn="ctr">
              <a:buNone/>
              <a:defRPr sz="1600"/>
            </a:lvl9pPr>
          </a:lstStyle>
          <a:p>
            <a:r>
              <a:rPr lang="en-US"/>
              <a:t>Click to edit Master subtitle style</a:t>
            </a:r>
          </a:p>
        </p:txBody>
      </p:sp>
      <p:sp>
        <p:nvSpPr>
          <p:cNvPr id="8" name="Text Placeholder 6">
            <a:extLst>
              <a:ext uri="{FF2B5EF4-FFF2-40B4-BE49-F238E27FC236}">
                <a16:creationId xmlns:a16="http://schemas.microsoft.com/office/drawing/2014/main" id="{78CB9A8E-D158-6BF0-9AA9-0C845BF84EA4}"/>
              </a:ext>
            </a:extLst>
          </p:cNvPr>
          <p:cNvSpPr>
            <a:spLocks noGrp="1"/>
          </p:cNvSpPr>
          <p:nvPr>
            <p:ph type="body" sz="quarter" idx="42"/>
          </p:nvPr>
        </p:nvSpPr>
        <p:spPr>
          <a:xfrm>
            <a:off x="457200" y="1296000"/>
            <a:ext cx="7362000" cy="523220"/>
          </a:xfrm>
        </p:spPr>
        <p:txBody>
          <a:bodyPr wrap="square">
            <a:spAutoFit/>
          </a:bodyPr>
          <a:lstStyle>
            <a:lvl1pPr>
              <a:spcAft>
                <a:spcPts val="0"/>
              </a:spcAft>
              <a:defRPr sz="1799">
                <a:solidFill>
                  <a:schemeClr val="tx1"/>
                </a:solidFill>
              </a:defRPr>
            </a:lvl1pPr>
            <a:lvl2pPr>
              <a:spcAft>
                <a:spcPts val="0"/>
              </a:spcAft>
              <a:defRPr sz="1600">
                <a:solidFill>
                  <a:schemeClr val="tx1"/>
                </a:solidFill>
              </a:defRPr>
            </a:lvl2pPr>
          </a:lstStyle>
          <a:p>
            <a:pPr lvl="0"/>
            <a:r>
              <a:rPr lang="en-US"/>
              <a:t>Click to edit Master text styles</a:t>
            </a:r>
          </a:p>
          <a:p>
            <a:pPr lvl="1"/>
            <a:r>
              <a:rPr lang="en-US"/>
              <a:t>Second level</a:t>
            </a:r>
            <a:endParaRPr lang="en-MX"/>
          </a:p>
        </p:txBody>
      </p:sp>
      <p:sp>
        <p:nvSpPr>
          <p:cNvPr id="7" name="Content Placeholder 11">
            <a:extLst>
              <a:ext uri="{FF2B5EF4-FFF2-40B4-BE49-F238E27FC236}">
                <a16:creationId xmlns:a16="http://schemas.microsoft.com/office/drawing/2014/main" id="{D8475B3E-1A4F-0136-870D-CD6419C83F51}"/>
              </a:ext>
            </a:extLst>
          </p:cNvPr>
          <p:cNvSpPr>
            <a:spLocks noGrp="1"/>
          </p:cNvSpPr>
          <p:nvPr>
            <p:ph sz="quarter" idx="37" hasCustomPrompt="1"/>
          </p:nvPr>
        </p:nvSpPr>
        <p:spPr>
          <a:xfrm>
            <a:off x="457200" y="1944000"/>
            <a:ext cx="7362000" cy="3672000"/>
          </a:xfrm>
          <a:prstGeom prst="rect">
            <a:avLst/>
          </a:prstGeom>
        </p:spPr>
        <p:txBody>
          <a:bodyPr lIns="0" tIns="0" rIns="0" bIns="0"/>
          <a:lstStyle>
            <a:lvl1pPr marL="0" indent="0">
              <a:spcBef>
                <a:spcPts val="0"/>
              </a:spcBef>
              <a:spcAft>
                <a:spcPts val="800"/>
              </a:spcAft>
              <a:buNone/>
              <a:defRPr sz="1600" b="0">
                <a:solidFill>
                  <a:schemeClr val="tx1"/>
                </a:solidFill>
                <a:latin typeface="+mj-lt"/>
              </a:defRPr>
            </a:lvl1pPr>
            <a:lvl2pPr marL="0" indent="0">
              <a:spcBef>
                <a:spcPts val="0"/>
              </a:spcBef>
              <a:spcAft>
                <a:spcPts val="600"/>
              </a:spcAft>
              <a:buNone/>
              <a:defRPr sz="1999">
                <a:latin typeface="+mn-lt"/>
              </a:defRPr>
            </a:lvl2pPr>
            <a:lvl3pPr marL="230331" indent="-230331">
              <a:spcBef>
                <a:spcPts val="0"/>
              </a:spcBef>
              <a:spcAft>
                <a:spcPts val="400"/>
              </a:spcAft>
              <a:buClr>
                <a:srgbClr val="002EB8"/>
              </a:buClr>
              <a:buSzPct val="110000"/>
              <a:defRPr sz="1999"/>
            </a:lvl3pPr>
            <a:lvl4pPr marL="460662" indent="-230331">
              <a:spcBef>
                <a:spcPts val="0"/>
              </a:spcBef>
              <a:spcAft>
                <a:spcPts val="400"/>
              </a:spcAft>
              <a:buClr>
                <a:srgbClr val="002EB8"/>
              </a:buClr>
              <a:buSzPct val="110000"/>
              <a:defRPr sz="1999"/>
            </a:lvl4pPr>
            <a:lvl5pPr marL="690993" indent="-230331">
              <a:spcBef>
                <a:spcPts val="0"/>
              </a:spcBef>
              <a:spcAft>
                <a:spcPts val="400"/>
              </a:spcAft>
              <a:buClr>
                <a:schemeClr val="accent1"/>
              </a:buClr>
              <a:buSzPct val="110000"/>
              <a:defRPr sz="1999"/>
            </a:lvl5pPr>
          </a:lstStyle>
          <a:p>
            <a:pPr lvl="0"/>
            <a:r>
              <a:rPr lang="en-US"/>
              <a:t>Click icons to add chart/table</a:t>
            </a:r>
          </a:p>
        </p:txBody>
      </p:sp>
      <p:sp>
        <p:nvSpPr>
          <p:cNvPr id="15" name="Content Placeholder 14">
            <a:extLst>
              <a:ext uri="{FF2B5EF4-FFF2-40B4-BE49-F238E27FC236}">
                <a16:creationId xmlns:a16="http://schemas.microsoft.com/office/drawing/2014/main" id="{982B3479-284E-6BD6-39A6-C904F8DC672A}"/>
              </a:ext>
            </a:extLst>
          </p:cNvPr>
          <p:cNvSpPr>
            <a:spLocks noGrp="1"/>
          </p:cNvSpPr>
          <p:nvPr>
            <p:ph sz="quarter" idx="43"/>
          </p:nvPr>
        </p:nvSpPr>
        <p:spPr>
          <a:xfrm>
            <a:off x="8280000" y="1296000"/>
            <a:ext cx="3448800" cy="2154436"/>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13" name="Text Placeholder 9">
            <a:extLst>
              <a:ext uri="{FF2B5EF4-FFF2-40B4-BE49-F238E27FC236}">
                <a16:creationId xmlns:a16="http://schemas.microsoft.com/office/drawing/2014/main" id="{3B665ED6-F0E4-D700-BB69-24563C5B5ABB}"/>
              </a:ext>
            </a:extLst>
          </p:cNvPr>
          <p:cNvSpPr>
            <a:spLocks noGrp="1"/>
          </p:cNvSpPr>
          <p:nvPr>
            <p:ph type="body" sz="quarter" idx="40" hasCustomPrompt="1"/>
          </p:nvPr>
        </p:nvSpPr>
        <p:spPr>
          <a:xfrm>
            <a:off x="457200" y="5910151"/>
            <a:ext cx="11268000" cy="543739"/>
          </a:xfrm>
        </p:spPr>
        <p:txBody>
          <a:bodyPr anchor="b" anchorCtr="0">
            <a:spAutoFit/>
          </a:bodyPr>
          <a:lstStyle>
            <a:lvl1pPr>
              <a:spcAft>
                <a:spcPts val="150"/>
              </a:spcAft>
              <a:defRPr sz="1000" b="0" i="0">
                <a:solidFill>
                  <a:schemeClr val="tx1"/>
                </a:solidFill>
                <a:latin typeface="Arial Narrow" panose="020B0604020202020204" pitchFamily="34" charset="0"/>
                <a:cs typeface="Arial Narrow" panose="020B0604020202020204" pitchFamily="34" charset="0"/>
              </a:defRPr>
            </a:lvl1pPr>
            <a:lvl2pPr>
              <a:spcAft>
                <a:spcPts val="150"/>
              </a:spcAft>
              <a:defRPr sz="1000"/>
            </a:lvl2pPr>
            <a:lvl3pPr marL="0" indent="0">
              <a:spcAft>
                <a:spcPts val="150"/>
              </a:spcAft>
              <a:buNone/>
              <a:defRPr sz="1200" i="1"/>
            </a:lvl3pPr>
            <a:lvl4pPr>
              <a:defRPr sz="1200"/>
            </a:lvl4pPr>
          </a:lstStyle>
          <a:p>
            <a:pPr lvl="0"/>
            <a:r>
              <a:rPr lang="en-US"/>
              <a:t>Caveats</a:t>
            </a:r>
          </a:p>
          <a:p>
            <a:pPr lvl="1"/>
            <a:r>
              <a:rPr lang="en-US"/>
              <a:t>Performance Disclosure</a:t>
            </a:r>
          </a:p>
          <a:p>
            <a:pPr lvl="2"/>
            <a:r>
              <a:rPr lang="en-US"/>
              <a:t>Legal Disclosure Italicized</a:t>
            </a:r>
          </a:p>
        </p:txBody>
      </p:sp>
      <p:sp>
        <p:nvSpPr>
          <p:cNvPr id="4" name="Footer Placeholder 3">
            <a:extLst>
              <a:ext uri="{FF2B5EF4-FFF2-40B4-BE49-F238E27FC236}">
                <a16:creationId xmlns:a16="http://schemas.microsoft.com/office/drawing/2014/main" id="{650F5198-A002-4AE2-4B56-7B47BE177890}"/>
              </a:ext>
            </a:extLst>
          </p:cNvPr>
          <p:cNvSpPr>
            <a:spLocks noGrp="1"/>
          </p:cNvSpPr>
          <p:nvPr>
            <p:ph type="ftr" sz="quarter" idx="38"/>
          </p:nvPr>
        </p:nvSpPr>
        <p:spPr>
          <a:xfrm>
            <a:off x="457199" y="6539856"/>
            <a:ext cx="9396000" cy="153888"/>
          </a:xfrm>
          <a:prstGeom prst="rect">
            <a:avLst/>
          </a:prstGeom>
        </p:spPr>
        <p:txBody>
          <a:bodyPr/>
          <a:lstStyle/>
          <a:p>
            <a:endParaRPr lang="en-US" dirty="0"/>
          </a:p>
        </p:txBody>
      </p:sp>
    </p:spTree>
    <p:extLst>
      <p:ext uri="{BB962C8B-B14F-4D97-AF65-F5344CB8AC3E}">
        <p14:creationId xmlns:p14="http://schemas.microsoft.com/office/powerpoint/2010/main" val="2051657397"/>
      </p:ext>
    </p:extLst>
  </p:cSld>
  <p:clrMapOvr>
    <a:masterClrMapping/>
  </p:clrMapOvr>
  <p:extLst>
    <p:ext uri="{DCECCB84-F9BA-43D5-87BE-67443E8EF086}">
      <p15:sldGuideLst xmlns:p15="http://schemas.microsoft.com/office/powerpoint/2012/main">
        <p15:guide id="4" orient="horz" pos="803">
          <p15:clr>
            <a:srgbClr val="FBAE40"/>
          </p15:clr>
        </p15:guide>
        <p15:guide id="10" orient="horz" pos="4067">
          <p15:clr>
            <a:srgbClr val="FBAE40"/>
          </p15:clr>
        </p15:guide>
        <p15:guide id="14" pos="4926">
          <p15:clr>
            <a:srgbClr val="FBAE40"/>
          </p15:clr>
        </p15:guide>
        <p15:guide id="15" pos="5216">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Chart/Table (even columns 1)">
    <p:spTree>
      <p:nvGrpSpPr>
        <p:cNvPr id="1" name=""/>
        <p:cNvGrpSpPr/>
        <p:nvPr/>
      </p:nvGrpSpPr>
      <p:grpSpPr>
        <a:xfrm>
          <a:off x="0" y="0"/>
          <a:ext cx="0" cy="0"/>
          <a:chOff x="0" y="0"/>
          <a:chExt cx="0" cy="0"/>
        </a:xfrm>
      </p:grpSpPr>
      <p:pic>
        <p:nvPicPr>
          <p:cNvPr id="8" name="Picture 14">
            <a:extLst>
              <a:ext uri="{FF2B5EF4-FFF2-40B4-BE49-F238E27FC236}">
                <a16:creationId xmlns:a16="http://schemas.microsoft.com/office/drawing/2014/main" id="{BDEBABC7-5D69-887D-E8A0-320DF938C05D}"/>
              </a:ext>
              <a:ext uri="{C183D7F6-B498-43B3-948B-1728B52AA6E4}">
                <adec:decorative xmlns:adec="http://schemas.microsoft.com/office/drawing/2017/decorative" val="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tretch/>
        </p:blipFill>
        <p:spPr>
          <a:xfrm>
            <a:off x="10144801" y="90000"/>
            <a:ext cx="1788753" cy="659070"/>
          </a:xfrm>
          <a:prstGeom prst="rect">
            <a:avLst/>
          </a:prstGeom>
        </p:spPr>
      </p:pic>
      <p:sp>
        <p:nvSpPr>
          <p:cNvPr id="11" name="Slide Number Placeholder 9">
            <a:extLst>
              <a:ext uri="{FF2B5EF4-FFF2-40B4-BE49-F238E27FC236}">
                <a16:creationId xmlns:a16="http://schemas.microsoft.com/office/drawing/2014/main" id="{CEDAB532-A987-4C08-8359-0075795A207C}"/>
              </a:ext>
              <a:ext uri="{C183D7F6-B498-43B3-948B-1728B52AA6E4}">
                <adec:decorative xmlns:adec="http://schemas.microsoft.com/office/drawing/2017/decorative" val="1"/>
              </a:ext>
            </a:extLst>
          </p:cNvPr>
          <p:cNvSpPr>
            <a:spLocks noGrp="1"/>
          </p:cNvSpPr>
          <p:nvPr>
            <p:ph type="sldNum" sz="quarter" idx="4"/>
          </p:nvPr>
        </p:nvSpPr>
        <p:spPr>
          <a:xfrm>
            <a:off x="11249794"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3" name="Title 2">
            <a:extLst>
              <a:ext uri="{FF2B5EF4-FFF2-40B4-BE49-F238E27FC236}">
                <a16:creationId xmlns:a16="http://schemas.microsoft.com/office/drawing/2014/main" id="{3208676D-4ED8-85BC-5534-D851391BAA38}"/>
              </a:ext>
            </a:extLst>
          </p:cNvPr>
          <p:cNvSpPr>
            <a:spLocks noGrp="1"/>
          </p:cNvSpPr>
          <p:nvPr>
            <p:ph type="title"/>
          </p:nvPr>
        </p:nvSpPr>
        <p:spPr/>
        <p:txBody>
          <a:bodyPr/>
          <a:lstStyle/>
          <a:p>
            <a:r>
              <a:rPr lang="en-US"/>
              <a:t>Click to edit Master title style</a:t>
            </a:r>
            <a:endParaRPr lang="en-MX"/>
          </a:p>
        </p:txBody>
      </p:sp>
      <p:sp>
        <p:nvSpPr>
          <p:cNvPr id="9" name="Subtitle 2">
            <a:extLst>
              <a:ext uri="{FF2B5EF4-FFF2-40B4-BE49-F238E27FC236}">
                <a16:creationId xmlns:a16="http://schemas.microsoft.com/office/drawing/2014/main" id="{AD67B0DE-03A7-C483-14DF-C1115FC48D6A}"/>
              </a:ext>
            </a:extLst>
          </p:cNvPr>
          <p:cNvSpPr>
            <a:spLocks noGrp="1"/>
          </p:cNvSpPr>
          <p:nvPr>
            <p:ph type="subTitle" idx="1"/>
          </p:nvPr>
        </p:nvSpPr>
        <p:spPr>
          <a:xfrm>
            <a:off x="457200" y="657071"/>
            <a:ext cx="9399600" cy="307777"/>
          </a:xfrm>
        </p:spPr>
        <p:txBody>
          <a:bodyPr bIns="0" anchor="t">
            <a:spAutoFit/>
          </a:bodyPr>
          <a:lstStyle>
            <a:lvl1pPr marL="0" indent="0" algn="l">
              <a:spcAft>
                <a:spcPts val="800"/>
              </a:spcAft>
              <a:buNone/>
              <a:defRPr sz="1999" b="0" i="0">
                <a:solidFill>
                  <a:srgbClr val="5C5E66"/>
                </a:solidFill>
                <a:latin typeface="+mj-lt"/>
              </a:defRPr>
            </a:lvl1pPr>
            <a:lvl2pPr marL="456926" indent="0" algn="ctr">
              <a:buNone/>
              <a:defRPr sz="1998"/>
            </a:lvl2pPr>
            <a:lvl3pPr marL="913852" indent="0" algn="ctr">
              <a:buNone/>
              <a:defRPr sz="1798"/>
            </a:lvl3pPr>
            <a:lvl4pPr marL="1370778" indent="0" algn="ctr">
              <a:buNone/>
              <a:defRPr sz="1600"/>
            </a:lvl4pPr>
            <a:lvl5pPr marL="1827703" indent="0" algn="ctr">
              <a:buNone/>
              <a:defRPr sz="1600"/>
            </a:lvl5pPr>
            <a:lvl6pPr marL="2284628" indent="0" algn="ctr">
              <a:buNone/>
              <a:defRPr sz="1600"/>
            </a:lvl6pPr>
            <a:lvl7pPr marL="2741554" indent="0" algn="ctr">
              <a:buNone/>
              <a:defRPr sz="1600"/>
            </a:lvl7pPr>
            <a:lvl8pPr marL="3198480" indent="0" algn="ctr">
              <a:buNone/>
              <a:defRPr sz="1600"/>
            </a:lvl8pPr>
            <a:lvl9pPr marL="3655406" indent="0" algn="ctr">
              <a:buNone/>
              <a:defRPr sz="1600"/>
            </a:lvl9pPr>
          </a:lstStyle>
          <a:p>
            <a:r>
              <a:rPr lang="en-US"/>
              <a:t>Click to edit Master subtitle style</a:t>
            </a:r>
          </a:p>
        </p:txBody>
      </p:sp>
      <p:sp>
        <p:nvSpPr>
          <p:cNvPr id="13" name="Content Placeholder 12">
            <a:extLst>
              <a:ext uri="{FF2B5EF4-FFF2-40B4-BE49-F238E27FC236}">
                <a16:creationId xmlns:a16="http://schemas.microsoft.com/office/drawing/2014/main" id="{C4DBFC42-8400-B7F1-81F7-0AD4D3C718D8}"/>
              </a:ext>
            </a:extLst>
          </p:cNvPr>
          <p:cNvSpPr>
            <a:spLocks noGrp="1"/>
          </p:cNvSpPr>
          <p:nvPr>
            <p:ph sz="quarter" idx="42"/>
          </p:nvPr>
        </p:nvSpPr>
        <p:spPr>
          <a:xfrm>
            <a:off x="457200" y="1296002"/>
            <a:ext cx="5400000" cy="1846659"/>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5" name="Text Placeholder 6">
            <a:extLst>
              <a:ext uri="{FF2B5EF4-FFF2-40B4-BE49-F238E27FC236}">
                <a16:creationId xmlns:a16="http://schemas.microsoft.com/office/drawing/2014/main" id="{AD5B31FC-FE30-604D-1548-546B23E14231}"/>
              </a:ext>
            </a:extLst>
          </p:cNvPr>
          <p:cNvSpPr>
            <a:spLocks noGrp="1"/>
          </p:cNvSpPr>
          <p:nvPr>
            <p:ph type="body" sz="quarter" idx="44"/>
          </p:nvPr>
        </p:nvSpPr>
        <p:spPr>
          <a:xfrm>
            <a:off x="6325200" y="1296002"/>
            <a:ext cx="5400000" cy="541337"/>
          </a:xfrm>
        </p:spPr>
        <p:txBody>
          <a:bodyPr>
            <a:spAutoFit/>
          </a:bodyPr>
          <a:lstStyle>
            <a:lvl1pPr>
              <a:spcAft>
                <a:spcPts val="0"/>
              </a:spcAft>
              <a:defRPr sz="1799">
                <a:solidFill>
                  <a:schemeClr val="tx1"/>
                </a:solidFill>
              </a:defRPr>
            </a:lvl1pPr>
            <a:lvl2pPr>
              <a:spcAft>
                <a:spcPts val="0"/>
              </a:spcAft>
              <a:defRPr sz="1600">
                <a:solidFill>
                  <a:schemeClr val="tx1"/>
                </a:solidFill>
              </a:defRPr>
            </a:lvl2pPr>
          </a:lstStyle>
          <a:p>
            <a:pPr lvl="0"/>
            <a:r>
              <a:rPr lang="en-US"/>
              <a:t>Click to edit Master text styles</a:t>
            </a:r>
          </a:p>
          <a:p>
            <a:pPr lvl="1"/>
            <a:r>
              <a:rPr lang="en-US"/>
              <a:t>Second level</a:t>
            </a:r>
            <a:endParaRPr lang="en-MX"/>
          </a:p>
        </p:txBody>
      </p:sp>
      <p:sp>
        <p:nvSpPr>
          <p:cNvPr id="2" name="Content Placeholder 11">
            <a:extLst>
              <a:ext uri="{FF2B5EF4-FFF2-40B4-BE49-F238E27FC236}">
                <a16:creationId xmlns:a16="http://schemas.microsoft.com/office/drawing/2014/main" id="{4DC06EC8-2C13-6D6C-F8BF-FDD1B7D50197}"/>
              </a:ext>
            </a:extLst>
          </p:cNvPr>
          <p:cNvSpPr>
            <a:spLocks noGrp="1"/>
          </p:cNvSpPr>
          <p:nvPr>
            <p:ph sz="quarter" idx="43" hasCustomPrompt="1"/>
          </p:nvPr>
        </p:nvSpPr>
        <p:spPr>
          <a:xfrm>
            <a:off x="6325200" y="1944000"/>
            <a:ext cx="5400000" cy="3672000"/>
          </a:xfrm>
          <a:prstGeom prst="rect">
            <a:avLst/>
          </a:prstGeom>
        </p:spPr>
        <p:txBody>
          <a:bodyPr lIns="0" tIns="0" rIns="0" bIns="0">
            <a:noAutofit/>
          </a:bodyPr>
          <a:lstStyle>
            <a:lvl1pPr marL="0" indent="0">
              <a:spcBef>
                <a:spcPts val="0"/>
              </a:spcBef>
              <a:spcAft>
                <a:spcPts val="800"/>
              </a:spcAft>
              <a:buNone/>
              <a:defRPr sz="1600" b="0">
                <a:solidFill>
                  <a:schemeClr val="tx1"/>
                </a:solidFill>
                <a:latin typeface="+mj-lt"/>
              </a:defRPr>
            </a:lvl1pPr>
            <a:lvl2pPr marL="0" indent="0">
              <a:spcBef>
                <a:spcPts val="0"/>
              </a:spcBef>
              <a:spcAft>
                <a:spcPts val="600"/>
              </a:spcAft>
              <a:buNone/>
              <a:defRPr sz="1999">
                <a:latin typeface="+mn-lt"/>
              </a:defRPr>
            </a:lvl2pPr>
            <a:lvl3pPr marL="230331" indent="-230331">
              <a:spcBef>
                <a:spcPts val="0"/>
              </a:spcBef>
              <a:spcAft>
                <a:spcPts val="400"/>
              </a:spcAft>
              <a:buClr>
                <a:srgbClr val="002EB8"/>
              </a:buClr>
              <a:buSzPct val="110000"/>
              <a:defRPr sz="1999"/>
            </a:lvl3pPr>
            <a:lvl4pPr marL="460662" indent="-230331">
              <a:spcBef>
                <a:spcPts val="0"/>
              </a:spcBef>
              <a:spcAft>
                <a:spcPts val="400"/>
              </a:spcAft>
              <a:buClr>
                <a:srgbClr val="002EB8"/>
              </a:buClr>
              <a:buSzPct val="110000"/>
              <a:defRPr sz="1999"/>
            </a:lvl4pPr>
            <a:lvl5pPr marL="690993" indent="-230331">
              <a:spcBef>
                <a:spcPts val="0"/>
              </a:spcBef>
              <a:spcAft>
                <a:spcPts val="400"/>
              </a:spcAft>
              <a:buClr>
                <a:schemeClr val="accent1"/>
              </a:buClr>
              <a:buSzPct val="110000"/>
              <a:defRPr sz="1999"/>
            </a:lvl5pPr>
          </a:lstStyle>
          <a:p>
            <a:pPr lvl="0"/>
            <a:r>
              <a:rPr lang="en-US"/>
              <a:t>Click icons to add chart/table</a:t>
            </a:r>
          </a:p>
        </p:txBody>
      </p:sp>
      <p:sp>
        <p:nvSpPr>
          <p:cNvPr id="7" name="Text Placeholder 9">
            <a:extLst>
              <a:ext uri="{FF2B5EF4-FFF2-40B4-BE49-F238E27FC236}">
                <a16:creationId xmlns:a16="http://schemas.microsoft.com/office/drawing/2014/main" id="{60519E0A-4FB1-D7EE-07FA-7585DA99BAC7}"/>
              </a:ext>
            </a:extLst>
          </p:cNvPr>
          <p:cNvSpPr>
            <a:spLocks noGrp="1"/>
          </p:cNvSpPr>
          <p:nvPr>
            <p:ph type="body" sz="quarter" idx="40" hasCustomPrompt="1"/>
          </p:nvPr>
        </p:nvSpPr>
        <p:spPr>
          <a:xfrm>
            <a:off x="457200" y="5910151"/>
            <a:ext cx="11268000" cy="543739"/>
          </a:xfrm>
        </p:spPr>
        <p:txBody>
          <a:bodyPr anchor="b" anchorCtr="0">
            <a:spAutoFit/>
          </a:bodyPr>
          <a:lstStyle>
            <a:lvl1pPr>
              <a:spcAft>
                <a:spcPts val="150"/>
              </a:spcAft>
              <a:defRPr sz="1000" b="0" i="0">
                <a:solidFill>
                  <a:schemeClr val="tx1"/>
                </a:solidFill>
                <a:latin typeface="Arial Narrow" panose="020B0604020202020204" pitchFamily="34" charset="0"/>
                <a:cs typeface="Arial Narrow" panose="020B0604020202020204" pitchFamily="34" charset="0"/>
              </a:defRPr>
            </a:lvl1pPr>
            <a:lvl2pPr>
              <a:spcAft>
                <a:spcPts val="150"/>
              </a:spcAft>
              <a:defRPr sz="1000"/>
            </a:lvl2pPr>
            <a:lvl3pPr marL="0" indent="0">
              <a:spcAft>
                <a:spcPts val="150"/>
              </a:spcAft>
              <a:buNone/>
              <a:defRPr sz="1200" i="1"/>
            </a:lvl3pPr>
            <a:lvl4pPr>
              <a:defRPr sz="1200"/>
            </a:lvl4pPr>
          </a:lstStyle>
          <a:p>
            <a:pPr lvl="0"/>
            <a:r>
              <a:rPr lang="en-US"/>
              <a:t>Caveats</a:t>
            </a:r>
          </a:p>
          <a:p>
            <a:pPr lvl="1"/>
            <a:r>
              <a:rPr lang="en-US"/>
              <a:t>Performance Disclosure</a:t>
            </a:r>
          </a:p>
          <a:p>
            <a:pPr lvl="2"/>
            <a:r>
              <a:rPr lang="en-US"/>
              <a:t>Legal Disclosure Italicized</a:t>
            </a:r>
          </a:p>
        </p:txBody>
      </p:sp>
      <p:sp>
        <p:nvSpPr>
          <p:cNvPr id="4" name="Footer Placeholder 3">
            <a:extLst>
              <a:ext uri="{FF2B5EF4-FFF2-40B4-BE49-F238E27FC236}">
                <a16:creationId xmlns:a16="http://schemas.microsoft.com/office/drawing/2014/main" id="{650F5198-A002-4AE2-4B56-7B47BE177890}"/>
              </a:ext>
            </a:extLst>
          </p:cNvPr>
          <p:cNvSpPr>
            <a:spLocks noGrp="1"/>
          </p:cNvSpPr>
          <p:nvPr>
            <p:ph type="ftr" sz="quarter" idx="38"/>
          </p:nvPr>
        </p:nvSpPr>
        <p:spPr>
          <a:xfrm>
            <a:off x="457199" y="6539856"/>
            <a:ext cx="9396000" cy="153888"/>
          </a:xfrm>
          <a:prstGeom prst="rect">
            <a:avLst/>
          </a:prstGeom>
        </p:spPr>
        <p:txBody>
          <a:bodyPr/>
          <a:lstStyle/>
          <a:p>
            <a:endParaRPr lang="en-US" dirty="0"/>
          </a:p>
        </p:txBody>
      </p:sp>
    </p:spTree>
    <p:extLst>
      <p:ext uri="{BB962C8B-B14F-4D97-AF65-F5344CB8AC3E}">
        <p14:creationId xmlns:p14="http://schemas.microsoft.com/office/powerpoint/2010/main" val="3215907529"/>
      </p:ext>
    </p:extLst>
  </p:cSld>
  <p:clrMapOvr>
    <a:masterClrMapping/>
  </p:clrMapOvr>
  <p:extLst>
    <p:ext uri="{DCECCB84-F9BA-43D5-87BE-67443E8EF086}">
      <p15:sldGuideLst xmlns:p15="http://schemas.microsoft.com/office/powerpoint/2012/main">
        <p15:guide id="4" orient="horz" pos="803">
          <p15:clr>
            <a:srgbClr val="FBAE40"/>
          </p15:clr>
        </p15:guide>
        <p15:guide id="10" orient="horz" pos="4067">
          <p15:clr>
            <a:srgbClr val="FBAE40"/>
          </p15:clr>
        </p15:guide>
        <p15:guide id="12" pos="3692">
          <p15:clr>
            <a:srgbClr val="FBAE40"/>
          </p15:clr>
        </p15:guide>
        <p15:guide id="13" pos="3982">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Chart/Table (even columns 2)">
    <p:spTree>
      <p:nvGrpSpPr>
        <p:cNvPr id="1" name=""/>
        <p:cNvGrpSpPr/>
        <p:nvPr/>
      </p:nvGrpSpPr>
      <p:grpSpPr>
        <a:xfrm>
          <a:off x="0" y="0"/>
          <a:ext cx="0" cy="0"/>
          <a:chOff x="0" y="0"/>
          <a:chExt cx="0" cy="0"/>
        </a:xfrm>
      </p:grpSpPr>
      <p:pic>
        <p:nvPicPr>
          <p:cNvPr id="8" name="Picture 14">
            <a:extLst>
              <a:ext uri="{FF2B5EF4-FFF2-40B4-BE49-F238E27FC236}">
                <a16:creationId xmlns:a16="http://schemas.microsoft.com/office/drawing/2014/main" id="{1A0C6883-E95A-EB8C-2CF3-EFC07E999E28}"/>
              </a:ext>
              <a:ext uri="{C183D7F6-B498-43B3-948B-1728B52AA6E4}">
                <adec:decorative xmlns:adec="http://schemas.microsoft.com/office/drawing/2017/decorative" val="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tretch/>
        </p:blipFill>
        <p:spPr>
          <a:xfrm>
            <a:off x="10144801" y="90000"/>
            <a:ext cx="1788753" cy="659070"/>
          </a:xfrm>
          <a:prstGeom prst="rect">
            <a:avLst/>
          </a:prstGeom>
        </p:spPr>
      </p:pic>
      <p:sp>
        <p:nvSpPr>
          <p:cNvPr id="11" name="Slide Number Placeholder 9">
            <a:extLst>
              <a:ext uri="{FF2B5EF4-FFF2-40B4-BE49-F238E27FC236}">
                <a16:creationId xmlns:a16="http://schemas.microsoft.com/office/drawing/2014/main" id="{CEDAB532-A987-4C08-8359-0075795A207C}"/>
              </a:ext>
              <a:ext uri="{C183D7F6-B498-43B3-948B-1728B52AA6E4}">
                <adec:decorative xmlns:adec="http://schemas.microsoft.com/office/drawing/2017/decorative" val="1"/>
              </a:ext>
            </a:extLst>
          </p:cNvPr>
          <p:cNvSpPr>
            <a:spLocks noGrp="1"/>
          </p:cNvSpPr>
          <p:nvPr>
            <p:ph type="sldNum" sz="quarter" idx="4"/>
          </p:nvPr>
        </p:nvSpPr>
        <p:spPr>
          <a:xfrm>
            <a:off x="11249794"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3" name="Title 2">
            <a:extLst>
              <a:ext uri="{FF2B5EF4-FFF2-40B4-BE49-F238E27FC236}">
                <a16:creationId xmlns:a16="http://schemas.microsoft.com/office/drawing/2014/main" id="{3208676D-4ED8-85BC-5534-D851391BAA38}"/>
              </a:ext>
            </a:extLst>
          </p:cNvPr>
          <p:cNvSpPr>
            <a:spLocks noGrp="1"/>
          </p:cNvSpPr>
          <p:nvPr>
            <p:ph type="title"/>
          </p:nvPr>
        </p:nvSpPr>
        <p:spPr/>
        <p:txBody>
          <a:bodyPr/>
          <a:lstStyle/>
          <a:p>
            <a:r>
              <a:rPr lang="en-US"/>
              <a:t>Click to edit Master title style</a:t>
            </a:r>
            <a:endParaRPr lang="en-MX"/>
          </a:p>
        </p:txBody>
      </p:sp>
      <p:sp>
        <p:nvSpPr>
          <p:cNvPr id="9" name="Subtitle 2">
            <a:extLst>
              <a:ext uri="{FF2B5EF4-FFF2-40B4-BE49-F238E27FC236}">
                <a16:creationId xmlns:a16="http://schemas.microsoft.com/office/drawing/2014/main" id="{3B6A9EFE-22DE-62D6-7E06-80583144307C}"/>
              </a:ext>
            </a:extLst>
          </p:cNvPr>
          <p:cNvSpPr>
            <a:spLocks noGrp="1"/>
          </p:cNvSpPr>
          <p:nvPr>
            <p:ph type="subTitle" idx="1"/>
          </p:nvPr>
        </p:nvSpPr>
        <p:spPr>
          <a:xfrm>
            <a:off x="457200" y="657071"/>
            <a:ext cx="9399600" cy="307777"/>
          </a:xfrm>
        </p:spPr>
        <p:txBody>
          <a:bodyPr bIns="0" anchor="t">
            <a:spAutoFit/>
          </a:bodyPr>
          <a:lstStyle>
            <a:lvl1pPr marL="0" indent="0" algn="l">
              <a:spcAft>
                <a:spcPts val="800"/>
              </a:spcAft>
              <a:buNone/>
              <a:defRPr sz="1999" b="0" i="0">
                <a:solidFill>
                  <a:srgbClr val="5C5E66"/>
                </a:solidFill>
                <a:latin typeface="+mj-lt"/>
              </a:defRPr>
            </a:lvl1pPr>
            <a:lvl2pPr marL="456926" indent="0" algn="ctr">
              <a:buNone/>
              <a:defRPr sz="1998"/>
            </a:lvl2pPr>
            <a:lvl3pPr marL="913852" indent="0" algn="ctr">
              <a:buNone/>
              <a:defRPr sz="1798"/>
            </a:lvl3pPr>
            <a:lvl4pPr marL="1370778" indent="0" algn="ctr">
              <a:buNone/>
              <a:defRPr sz="1600"/>
            </a:lvl4pPr>
            <a:lvl5pPr marL="1827703" indent="0" algn="ctr">
              <a:buNone/>
              <a:defRPr sz="1600"/>
            </a:lvl5pPr>
            <a:lvl6pPr marL="2284628" indent="0" algn="ctr">
              <a:buNone/>
              <a:defRPr sz="1600"/>
            </a:lvl6pPr>
            <a:lvl7pPr marL="2741554" indent="0" algn="ctr">
              <a:buNone/>
              <a:defRPr sz="1600"/>
            </a:lvl7pPr>
            <a:lvl8pPr marL="3198480" indent="0" algn="ctr">
              <a:buNone/>
              <a:defRPr sz="1600"/>
            </a:lvl8pPr>
            <a:lvl9pPr marL="3655406" indent="0" algn="ctr">
              <a:buNone/>
              <a:defRPr sz="1600"/>
            </a:lvl9pPr>
          </a:lstStyle>
          <a:p>
            <a:r>
              <a:rPr lang="en-US"/>
              <a:t>Click to edit Master subtitle style</a:t>
            </a:r>
          </a:p>
        </p:txBody>
      </p:sp>
      <p:sp>
        <p:nvSpPr>
          <p:cNvPr id="5" name="Text Placeholder 6">
            <a:extLst>
              <a:ext uri="{FF2B5EF4-FFF2-40B4-BE49-F238E27FC236}">
                <a16:creationId xmlns:a16="http://schemas.microsoft.com/office/drawing/2014/main" id="{42D3AC20-8866-7FC6-FD3A-4E4A97E64B62}"/>
              </a:ext>
            </a:extLst>
          </p:cNvPr>
          <p:cNvSpPr>
            <a:spLocks noGrp="1"/>
          </p:cNvSpPr>
          <p:nvPr>
            <p:ph type="body" sz="quarter" idx="42"/>
          </p:nvPr>
        </p:nvSpPr>
        <p:spPr>
          <a:xfrm>
            <a:off x="457201" y="1296002"/>
            <a:ext cx="5400000" cy="541337"/>
          </a:xfrm>
        </p:spPr>
        <p:txBody>
          <a:bodyPr>
            <a:spAutoFit/>
          </a:bodyPr>
          <a:lstStyle>
            <a:lvl1pPr>
              <a:spcAft>
                <a:spcPts val="0"/>
              </a:spcAft>
              <a:defRPr sz="1799">
                <a:solidFill>
                  <a:schemeClr val="tx1"/>
                </a:solidFill>
              </a:defRPr>
            </a:lvl1pPr>
            <a:lvl2pPr>
              <a:spcAft>
                <a:spcPts val="0"/>
              </a:spcAft>
              <a:defRPr sz="1600">
                <a:solidFill>
                  <a:schemeClr val="tx1"/>
                </a:solidFill>
              </a:defRPr>
            </a:lvl2pPr>
          </a:lstStyle>
          <a:p>
            <a:pPr lvl="0"/>
            <a:r>
              <a:rPr lang="en-US"/>
              <a:t>Click to edit Master text styles</a:t>
            </a:r>
          </a:p>
          <a:p>
            <a:pPr lvl="1"/>
            <a:r>
              <a:rPr lang="en-US"/>
              <a:t>Second level</a:t>
            </a:r>
            <a:endParaRPr lang="en-MX"/>
          </a:p>
        </p:txBody>
      </p:sp>
      <p:sp>
        <p:nvSpPr>
          <p:cNvPr id="2" name="Content Placeholder 11">
            <a:extLst>
              <a:ext uri="{FF2B5EF4-FFF2-40B4-BE49-F238E27FC236}">
                <a16:creationId xmlns:a16="http://schemas.microsoft.com/office/drawing/2014/main" id="{63F6A4EB-A3BE-C0DC-DD97-DD517A51ADDE}"/>
              </a:ext>
            </a:extLst>
          </p:cNvPr>
          <p:cNvSpPr>
            <a:spLocks noGrp="1"/>
          </p:cNvSpPr>
          <p:nvPr>
            <p:ph sz="quarter" idx="37" hasCustomPrompt="1"/>
          </p:nvPr>
        </p:nvSpPr>
        <p:spPr>
          <a:xfrm>
            <a:off x="457200" y="1944000"/>
            <a:ext cx="5400000" cy="3672000"/>
          </a:xfrm>
          <a:prstGeom prst="rect">
            <a:avLst/>
          </a:prstGeom>
        </p:spPr>
        <p:txBody>
          <a:bodyPr lIns="0" tIns="0" rIns="0" bIns="0">
            <a:noAutofit/>
          </a:bodyPr>
          <a:lstStyle>
            <a:lvl1pPr marL="0" indent="0">
              <a:spcBef>
                <a:spcPts val="0"/>
              </a:spcBef>
              <a:spcAft>
                <a:spcPts val="800"/>
              </a:spcAft>
              <a:buNone/>
              <a:defRPr sz="1600" b="0">
                <a:solidFill>
                  <a:schemeClr val="tx1"/>
                </a:solidFill>
                <a:latin typeface="+mj-lt"/>
              </a:defRPr>
            </a:lvl1pPr>
            <a:lvl2pPr marL="0" indent="0">
              <a:spcBef>
                <a:spcPts val="0"/>
              </a:spcBef>
              <a:spcAft>
                <a:spcPts val="600"/>
              </a:spcAft>
              <a:buNone/>
              <a:defRPr sz="1999">
                <a:latin typeface="+mn-lt"/>
              </a:defRPr>
            </a:lvl2pPr>
            <a:lvl3pPr marL="230331" indent="-230331">
              <a:spcBef>
                <a:spcPts val="0"/>
              </a:spcBef>
              <a:spcAft>
                <a:spcPts val="400"/>
              </a:spcAft>
              <a:buClr>
                <a:srgbClr val="002EB8"/>
              </a:buClr>
              <a:buSzPct val="110000"/>
              <a:defRPr sz="1999"/>
            </a:lvl3pPr>
            <a:lvl4pPr marL="460662" indent="-230331">
              <a:spcBef>
                <a:spcPts val="0"/>
              </a:spcBef>
              <a:spcAft>
                <a:spcPts val="400"/>
              </a:spcAft>
              <a:buClr>
                <a:srgbClr val="002EB8"/>
              </a:buClr>
              <a:buSzPct val="110000"/>
              <a:defRPr sz="1999"/>
            </a:lvl4pPr>
            <a:lvl5pPr marL="690993" indent="-230331">
              <a:spcBef>
                <a:spcPts val="0"/>
              </a:spcBef>
              <a:spcAft>
                <a:spcPts val="400"/>
              </a:spcAft>
              <a:buClr>
                <a:schemeClr val="accent1"/>
              </a:buClr>
              <a:buSzPct val="110000"/>
              <a:defRPr sz="1999"/>
            </a:lvl5pPr>
          </a:lstStyle>
          <a:p>
            <a:pPr lvl="0"/>
            <a:r>
              <a:rPr lang="en-US"/>
              <a:t>Click icons to add chart/table</a:t>
            </a:r>
          </a:p>
        </p:txBody>
      </p:sp>
      <p:sp>
        <p:nvSpPr>
          <p:cNvPr id="15" name="Content Placeholder 14">
            <a:extLst>
              <a:ext uri="{FF2B5EF4-FFF2-40B4-BE49-F238E27FC236}">
                <a16:creationId xmlns:a16="http://schemas.microsoft.com/office/drawing/2014/main" id="{9C509F5A-9F4C-61FA-C588-7A34C351967D}"/>
              </a:ext>
            </a:extLst>
          </p:cNvPr>
          <p:cNvSpPr>
            <a:spLocks noGrp="1"/>
          </p:cNvSpPr>
          <p:nvPr>
            <p:ph sz="quarter" idx="43"/>
          </p:nvPr>
        </p:nvSpPr>
        <p:spPr>
          <a:xfrm>
            <a:off x="6325200" y="1296002"/>
            <a:ext cx="5400000" cy="1846659"/>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7" name="Text Placeholder 9">
            <a:extLst>
              <a:ext uri="{FF2B5EF4-FFF2-40B4-BE49-F238E27FC236}">
                <a16:creationId xmlns:a16="http://schemas.microsoft.com/office/drawing/2014/main" id="{0E41F6FC-CEDC-D451-5EF4-87113D6013C3}"/>
              </a:ext>
            </a:extLst>
          </p:cNvPr>
          <p:cNvSpPr>
            <a:spLocks noGrp="1"/>
          </p:cNvSpPr>
          <p:nvPr>
            <p:ph type="body" sz="quarter" idx="40" hasCustomPrompt="1"/>
          </p:nvPr>
        </p:nvSpPr>
        <p:spPr>
          <a:xfrm>
            <a:off x="457200" y="5910151"/>
            <a:ext cx="11268000" cy="543739"/>
          </a:xfrm>
        </p:spPr>
        <p:txBody>
          <a:bodyPr anchor="b" anchorCtr="0">
            <a:spAutoFit/>
          </a:bodyPr>
          <a:lstStyle>
            <a:lvl1pPr>
              <a:spcAft>
                <a:spcPts val="150"/>
              </a:spcAft>
              <a:defRPr sz="1000" b="0" i="0">
                <a:solidFill>
                  <a:schemeClr val="tx1"/>
                </a:solidFill>
                <a:latin typeface="Arial Narrow" panose="020B0604020202020204" pitchFamily="34" charset="0"/>
                <a:cs typeface="Arial Narrow" panose="020B0604020202020204" pitchFamily="34" charset="0"/>
              </a:defRPr>
            </a:lvl1pPr>
            <a:lvl2pPr>
              <a:spcAft>
                <a:spcPts val="150"/>
              </a:spcAft>
              <a:defRPr sz="1000"/>
            </a:lvl2pPr>
            <a:lvl3pPr marL="0" indent="0">
              <a:spcAft>
                <a:spcPts val="150"/>
              </a:spcAft>
              <a:buNone/>
              <a:defRPr sz="1200" i="1"/>
            </a:lvl3pPr>
            <a:lvl4pPr>
              <a:defRPr sz="1200"/>
            </a:lvl4pPr>
          </a:lstStyle>
          <a:p>
            <a:pPr lvl="0"/>
            <a:r>
              <a:rPr lang="en-US"/>
              <a:t>Caveats</a:t>
            </a:r>
          </a:p>
          <a:p>
            <a:pPr lvl="1"/>
            <a:r>
              <a:rPr lang="en-US"/>
              <a:t>Performance Disclosure</a:t>
            </a:r>
          </a:p>
          <a:p>
            <a:pPr lvl="2"/>
            <a:r>
              <a:rPr lang="en-US"/>
              <a:t>Legal Disclosure Italicized</a:t>
            </a:r>
          </a:p>
        </p:txBody>
      </p:sp>
      <p:sp>
        <p:nvSpPr>
          <p:cNvPr id="4" name="Footer Placeholder 3">
            <a:extLst>
              <a:ext uri="{FF2B5EF4-FFF2-40B4-BE49-F238E27FC236}">
                <a16:creationId xmlns:a16="http://schemas.microsoft.com/office/drawing/2014/main" id="{650F5198-A002-4AE2-4B56-7B47BE177890}"/>
              </a:ext>
            </a:extLst>
          </p:cNvPr>
          <p:cNvSpPr>
            <a:spLocks noGrp="1"/>
          </p:cNvSpPr>
          <p:nvPr>
            <p:ph type="ftr" sz="quarter" idx="38"/>
          </p:nvPr>
        </p:nvSpPr>
        <p:spPr>
          <a:xfrm>
            <a:off x="457199" y="6539856"/>
            <a:ext cx="9396000" cy="153888"/>
          </a:xfrm>
          <a:prstGeom prst="rect">
            <a:avLst/>
          </a:prstGeom>
        </p:spPr>
        <p:txBody>
          <a:bodyPr/>
          <a:lstStyle/>
          <a:p>
            <a:endParaRPr lang="en-US" dirty="0"/>
          </a:p>
        </p:txBody>
      </p:sp>
    </p:spTree>
    <p:extLst>
      <p:ext uri="{BB962C8B-B14F-4D97-AF65-F5344CB8AC3E}">
        <p14:creationId xmlns:p14="http://schemas.microsoft.com/office/powerpoint/2010/main" val="4231945550"/>
      </p:ext>
    </p:extLst>
  </p:cSld>
  <p:clrMapOvr>
    <a:masterClrMapping/>
  </p:clrMapOvr>
  <p:extLst>
    <p:ext uri="{DCECCB84-F9BA-43D5-87BE-67443E8EF086}">
      <p15:sldGuideLst xmlns:p15="http://schemas.microsoft.com/office/powerpoint/2012/main">
        <p15:guide id="4" orient="horz" pos="803">
          <p15:clr>
            <a:srgbClr val="FBAE40"/>
          </p15:clr>
        </p15:guide>
        <p15:guide id="10" orient="horz" pos="4067">
          <p15:clr>
            <a:srgbClr val="FBAE40"/>
          </p15:clr>
        </p15:guide>
        <p15:guide id="12" pos="3692">
          <p15:clr>
            <a:srgbClr val="FBAE40"/>
          </p15:clr>
        </p15:guide>
        <p15:guide id="13" pos="3982">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Chart/Table (even columns, 2 charts 1)">
    <p:spTree>
      <p:nvGrpSpPr>
        <p:cNvPr id="1" name=""/>
        <p:cNvGrpSpPr/>
        <p:nvPr/>
      </p:nvGrpSpPr>
      <p:grpSpPr>
        <a:xfrm>
          <a:off x="0" y="0"/>
          <a:ext cx="0" cy="0"/>
          <a:chOff x="0" y="0"/>
          <a:chExt cx="0" cy="0"/>
        </a:xfrm>
      </p:grpSpPr>
      <p:pic>
        <p:nvPicPr>
          <p:cNvPr id="2" name="Picture 14">
            <a:extLst>
              <a:ext uri="{FF2B5EF4-FFF2-40B4-BE49-F238E27FC236}">
                <a16:creationId xmlns:a16="http://schemas.microsoft.com/office/drawing/2014/main" id="{BDF0F486-6F79-7FD8-8175-A47B111FCC65}"/>
              </a:ext>
              <a:ext uri="{C183D7F6-B498-43B3-948B-1728B52AA6E4}">
                <adec:decorative xmlns:adec="http://schemas.microsoft.com/office/drawing/2017/decorative" val="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tretch/>
        </p:blipFill>
        <p:spPr>
          <a:xfrm>
            <a:off x="10144801" y="90000"/>
            <a:ext cx="1788753" cy="659070"/>
          </a:xfrm>
          <a:prstGeom prst="rect">
            <a:avLst/>
          </a:prstGeom>
        </p:spPr>
      </p:pic>
      <p:sp>
        <p:nvSpPr>
          <p:cNvPr id="11" name="Slide Number Placeholder 9">
            <a:extLst>
              <a:ext uri="{FF2B5EF4-FFF2-40B4-BE49-F238E27FC236}">
                <a16:creationId xmlns:a16="http://schemas.microsoft.com/office/drawing/2014/main" id="{CEDAB532-A987-4C08-8359-0075795A207C}"/>
              </a:ext>
              <a:ext uri="{C183D7F6-B498-43B3-948B-1728B52AA6E4}">
                <adec:decorative xmlns:adec="http://schemas.microsoft.com/office/drawing/2017/decorative" val="1"/>
              </a:ext>
            </a:extLst>
          </p:cNvPr>
          <p:cNvSpPr>
            <a:spLocks noGrp="1"/>
          </p:cNvSpPr>
          <p:nvPr>
            <p:ph type="sldNum" sz="quarter" idx="4"/>
          </p:nvPr>
        </p:nvSpPr>
        <p:spPr>
          <a:xfrm>
            <a:off x="11249794"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3" name="Title 2">
            <a:extLst>
              <a:ext uri="{FF2B5EF4-FFF2-40B4-BE49-F238E27FC236}">
                <a16:creationId xmlns:a16="http://schemas.microsoft.com/office/drawing/2014/main" id="{3208676D-4ED8-85BC-5534-D851391BAA38}"/>
              </a:ext>
            </a:extLst>
          </p:cNvPr>
          <p:cNvSpPr>
            <a:spLocks noGrp="1"/>
          </p:cNvSpPr>
          <p:nvPr>
            <p:ph type="title"/>
          </p:nvPr>
        </p:nvSpPr>
        <p:spPr/>
        <p:txBody>
          <a:bodyPr/>
          <a:lstStyle/>
          <a:p>
            <a:r>
              <a:rPr lang="en-US"/>
              <a:t>Click to edit Master title style</a:t>
            </a:r>
            <a:endParaRPr lang="en-MX"/>
          </a:p>
        </p:txBody>
      </p:sp>
      <p:sp>
        <p:nvSpPr>
          <p:cNvPr id="5" name="Subtitle 2">
            <a:extLst>
              <a:ext uri="{FF2B5EF4-FFF2-40B4-BE49-F238E27FC236}">
                <a16:creationId xmlns:a16="http://schemas.microsoft.com/office/drawing/2014/main" id="{4781C615-33D3-BAD5-FF42-991364AFD366}"/>
              </a:ext>
            </a:extLst>
          </p:cNvPr>
          <p:cNvSpPr>
            <a:spLocks noGrp="1"/>
          </p:cNvSpPr>
          <p:nvPr>
            <p:ph type="subTitle" idx="1"/>
          </p:nvPr>
        </p:nvSpPr>
        <p:spPr>
          <a:xfrm>
            <a:off x="457200" y="657071"/>
            <a:ext cx="9399600" cy="307777"/>
          </a:xfrm>
        </p:spPr>
        <p:txBody>
          <a:bodyPr bIns="0" anchor="t">
            <a:spAutoFit/>
          </a:bodyPr>
          <a:lstStyle>
            <a:lvl1pPr marL="0" indent="0" algn="l">
              <a:spcAft>
                <a:spcPts val="800"/>
              </a:spcAft>
              <a:buNone/>
              <a:defRPr sz="1999" b="0" i="0">
                <a:solidFill>
                  <a:srgbClr val="5C5E66"/>
                </a:solidFill>
                <a:latin typeface="+mj-lt"/>
              </a:defRPr>
            </a:lvl1pPr>
            <a:lvl2pPr marL="456926" indent="0" algn="ctr">
              <a:buNone/>
              <a:defRPr sz="1998"/>
            </a:lvl2pPr>
            <a:lvl3pPr marL="913852" indent="0" algn="ctr">
              <a:buNone/>
              <a:defRPr sz="1798"/>
            </a:lvl3pPr>
            <a:lvl4pPr marL="1370778" indent="0" algn="ctr">
              <a:buNone/>
              <a:defRPr sz="1600"/>
            </a:lvl4pPr>
            <a:lvl5pPr marL="1827703" indent="0" algn="ctr">
              <a:buNone/>
              <a:defRPr sz="1600"/>
            </a:lvl5pPr>
            <a:lvl6pPr marL="2284628" indent="0" algn="ctr">
              <a:buNone/>
              <a:defRPr sz="1600"/>
            </a:lvl6pPr>
            <a:lvl7pPr marL="2741554" indent="0" algn="ctr">
              <a:buNone/>
              <a:defRPr sz="1600"/>
            </a:lvl7pPr>
            <a:lvl8pPr marL="3198480" indent="0" algn="ctr">
              <a:buNone/>
              <a:defRPr sz="1600"/>
            </a:lvl8pPr>
            <a:lvl9pPr marL="3655406" indent="0" algn="ctr">
              <a:buNone/>
              <a:defRPr sz="1600"/>
            </a:lvl9pPr>
          </a:lstStyle>
          <a:p>
            <a:r>
              <a:rPr lang="en-US"/>
              <a:t>Click to edit Master subtitle style</a:t>
            </a:r>
          </a:p>
        </p:txBody>
      </p:sp>
      <p:sp>
        <p:nvSpPr>
          <p:cNvPr id="13" name="Content Placeholder 12">
            <a:extLst>
              <a:ext uri="{FF2B5EF4-FFF2-40B4-BE49-F238E27FC236}">
                <a16:creationId xmlns:a16="http://schemas.microsoft.com/office/drawing/2014/main" id="{C4DBFC42-8400-B7F1-81F7-0AD4D3C718D8}"/>
              </a:ext>
            </a:extLst>
          </p:cNvPr>
          <p:cNvSpPr>
            <a:spLocks noGrp="1"/>
          </p:cNvSpPr>
          <p:nvPr>
            <p:ph sz="quarter" idx="42"/>
          </p:nvPr>
        </p:nvSpPr>
        <p:spPr>
          <a:xfrm>
            <a:off x="457200" y="1296002"/>
            <a:ext cx="5400000" cy="1846659"/>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8" name="Text Placeholder 6">
            <a:extLst>
              <a:ext uri="{FF2B5EF4-FFF2-40B4-BE49-F238E27FC236}">
                <a16:creationId xmlns:a16="http://schemas.microsoft.com/office/drawing/2014/main" id="{0A272818-DC98-6C3F-2BEC-5ADB3A24E452}"/>
              </a:ext>
            </a:extLst>
          </p:cNvPr>
          <p:cNvSpPr>
            <a:spLocks noGrp="1"/>
          </p:cNvSpPr>
          <p:nvPr>
            <p:ph type="body" sz="quarter" idx="48"/>
          </p:nvPr>
        </p:nvSpPr>
        <p:spPr>
          <a:xfrm>
            <a:off x="6325200" y="1296002"/>
            <a:ext cx="5400000" cy="541337"/>
          </a:xfrm>
        </p:spPr>
        <p:txBody>
          <a:bodyPr>
            <a:spAutoFit/>
          </a:bodyPr>
          <a:lstStyle>
            <a:lvl1pPr>
              <a:spcAft>
                <a:spcPts val="0"/>
              </a:spcAft>
              <a:defRPr sz="1799">
                <a:solidFill>
                  <a:schemeClr val="tx1"/>
                </a:solidFill>
              </a:defRPr>
            </a:lvl1pPr>
            <a:lvl2pPr>
              <a:spcAft>
                <a:spcPts val="0"/>
              </a:spcAft>
              <a:defRPr sz="1600">
                <a:solidFill>
                  <a:schemeClr val="tx1"/>
                </a:solidFill>
              </a:defRPr>
            </a:lvl2pPr>
          </a:lstStyle>
          <a:p>
            <a:pPr lvl="0"/>
            <a:r>
              <a:rPr lang="en-US"/>
              <a:t>Click to edit Master text styles</a:t>
            </a:r>
          </a:p>
          <a:p>
            <a:pPr lvl="1"/>
            <a:r>
              <a:rPr lang="en-US"/>
              <a:t>Second level</a:t>
            </a:r>
            <a:endParaRPr lang="en-MX"/>
          </a:p>
        </p:txBody>
      </p:sp>
      <p:sp>
        <p:nvSpPr>
          <p:cNvPr id="7" name="Content Placeholder 11">
            <a:extLst>
              <a:ext uri="{FF2B5EF4-FFF2-40B4-BE49-F238E27FC236}">
                <a16:creationId xmlns:a16="http://schemas.microsoft.com/office/drawing/2014/main" id="{FFC61D7A-3958-F40D-22B8-27AF3B0416BE}"/>
              </a:ext>
            </a:extLst>
          </p:cNvPr>
          <p:cNvSpPr>
            <a:spLocks noGrp="1"/>
          </p:cNvSpPr>
          <p:nvPr>
            <p:ph sz="quarter" idx="47" hasCustomPrompt="1"/>
          </p:nvPr>
        </p:nvSpPr>
        <p:spPr>
          <a:xfrm>
            <a:off x="6325200" y="1944000"/>
            <a:ext cx="5400000" cy="1378800"/>
          </a:xfrm>
          <a:prstGeom prst="rect">
            <a:avLst/>
          </a:prstGeom>
        </p:spPr>
        <p:txBody>
          <a:bodyPr lIns="0" tIns="0" rIns="0" bIns="0">
            <a:noAutofit/>
          </a:bodyPr>
          <a:lstStyle>
            <a:lvl1pPr marL="0" indent="0">
              <a:spcBef>
                <a:spcPts val="0"/>
              </a:spcBef>
              <a:spcAft>
                <a:spcPts val="800"/>
              </a:spcAft>
              <a:buNone/>
              <a:defRPr sz="1600" b="0">
                <a:solidFill>
                  <a:schemeClr val="tx1"/>
                </a:solidFill>
                <a:latin typeface="+mj-lt"/>
              </a:defRPr>
            </a:lvl1pPr>
            <a:lvl2pPr marL="0" indent="0">
              <a:spcBef>
                <a:spcPts val="0"/>
              </a:spcBef>
              <a:spcAft>
                <a:spcPts val="600"/>
              </a:spcAft>
              <a:buNone/>
              <a:defRPr sz="1999">
                <a:latin typeface="+mn-lt"/>
              </a:defRPr>
            </a:lvl2pPr>
            <a:lvl3pPr marL="230331" indent="-230331">
              <a:spcBef>
                <a:spcPts val="0"/>
              </a:spcBef>
              <a:spcAft>
                <a:spcPts val="400"/>
              </a:spcAft>
              <a:buClr>
                <a:srgbClr val="002EB8"/>
              </a:buClr>
              <a:buSzPct val="110000"/>
              <a:defRPr sz="1999"/>
            </a:lvl3pPr>
            <a:lvl4pPr marL="460662" indent="-230331">
              <a:spcBef>
                <a:spcPts val="0"/>
              </a:spcBef>
              <a:spcAft>
                <a:spcPts val="400"/>
              </a:spcAft>
              <a:buClr>
                <a:srgbClr val="002EB8"/>
              </a:buClr>
              <a:buSzPct val="110000"/>
              <a:defRPr sz="1999"/>
            </a:lvl4pPr>
            <a:lvl5pPr marL="690993" indent="-230331">
              <a:spcBef>
                <a:spcPts val="0"/>
              </a:spcBef>
              <a:spcAft>
                <a:spcPts val="400"/>
              </a:spcAft>
              <a:buClr>
                <a:schemeClr val="accent1"/>
              </a:buClr>
              <a:buSzPct val="110000"/>
              <a:defRPr sz="1999"/>
            </a:lvl5pPr>
          </a:lstStyle>
          <a:p>
            <a:pPr lvl="0"/>
            <a:r>
              <a:rPr lang="en-US"/>
              <a:t>Click icons to add chart/table</a:t>
            </a:r>
          </a:p>
        </p:txBody>
      </p:sp>
      <p:sp>
        <p:nvSpPr>
          <p:cNvPr id="14" name="Text Placeholder 6">
            <a:extLst>
              <a:ext uri="{FF2B5EF4-FFF2-40B4-BE49-F238E27FC236}">
                <a16:creationId xmlns:a16="http://schemas.microsoft.com/office/drawing/2014/main" id="{19B8A046-B2B8-DA6B-BBA2-47E0C931FB8C}"/>
              </a:ext>
            </a:extLst>
          </p:cNvPr>
          <p:cNvSpPr>
            <a:spLocks noGrp="1"/>
          </p:cNvSpPr>
          <p:nvPr>
            <p:ph type="body" sz="quarter" idx="50"/>
          </p:nvPr>
        </p:nvSpPr>
        <p:spPr>
          <a:xfrm>
            <a:off x="6325200" y="3600002"/>
            <a:ext cx="5400000" cy="541337"/>
          </a:xfrm>
        </p:spPr>
        <p:txBody>
          <a:bodyPr>
            <a:spAutoFit/>
          </a:bodyPr>
          <a:lstStyle>
            <a:lvl1pPr>
              <a:spcAft>
                <a:spcPts val="0"/>
              </a:spcAft>
              <a:defRPr sz="1799">
                <a:solidFill>
                  <a:schemeClr val="tx1"/>
                </a:solidFill>
              </a:defRPr>
            </a:lvl1pPr>
            <a:lvl2pPr>
              <a:spcAft>
                <a:spcPts val="0"/>
              </a:spcAft>
              <a:defRPr sz="1600">
                <a:solidFill>
                  <a:schemeClr val="tx1"/>
                </a:solidFill>
              </a:defRPr>
            </a:lvl2pPr>
          </a:lstStyle>
          <a:p>
            <a:pPr lvl="0"/>
            <a:r>
              <a:rPr lang="en-US"/>
              <a:t>Click to edit Master text styles</a:t>
            </a:r>
          </a:p>
          <a:p>
            <a:pPr lvl="1"/>
            <a:r>
              <a:rPr lang="en-US"/>
              <a:t>Second level</a:t>
            </a:r>
            <a:endParaRPr lang="en-MX"/>
          </a:p>
        </p:txBody>
      </p:sp>
      <p:sp>
        <p:nvSpPr>
          <p:cNvPr id="12" name="Content Placeholder 11">
            <a:extLst>
              <a:ext uri="{FF2B5EF4-FFF2-40B4-BE49-F238E27FC236}">
                <a16:creationId xmlns:a16="http://schemas.microsoft.com/office/drawing/2014/main" id="{CC47C7EC-C2DB-E779-26FA-D8526CF5C613}"/>
              </a:ext>
            </a:extLst>
          </p:cNvPr>
          <p:cNvSpPr>
            <a:spLocks noGrp="1"/>
          </p:cNvSpPr>
          <p:nvPr>
            <p:ph sz="quarter" idx="49" hasCustomPrompt="1"/>
          </p:nvPr>
        </p:nvSpPr>
        <p:spPr>
          <a:xfrm>
            <a:off x="6325200" y="4248000"/>
            <a:ext cx="5400000" cy="1378800"/>
          </a:xfrm>
          <a:prstGeom prst="rect">
            <a:avLst/>
          </a:prstGeom>
        </p:spPr>
        <p:txBody>
          <a:bodyPr lIns="0" tIns="0" rIns="0" bIns="0">
            <a:noAutofit/>
          </a:bodyPr>
          <a:lstStyle>
            <a:lvl1pPr marL="0" indent="0">
              <a:spcBef>
                <a:spcPts val="0"/>
              </a:spcBef>
              <a:spcAft>
                <a:spcPts val="800"/>
              </a:spcAft>
              <a:buNone/>
              <a:defRPr sz="1600" b="0">
                <a:solidFill>
                  <a:schemeClr val="tx1"/>
                </a:solidFill>
                <a:latin typeface="+mj-lt"/>
              </a:defRPr>
            </a:lvl1pPr>
            <a:lvl2pPr marL="0" indent="0">
              <a:spcBef>
                <a:spcPts val="0"/>
              </a:spcBef>
              <a:spcAft>
                <a:spcPts val="600"/>
              </a:spcAft>
              <a:buNone/>
              <a:defRPr sz="1999">
                <a:latin typeface="+mn-lt"/>
              </a:defRPr>
            </a:lvl2pPr>
            <a:lvl3pPr marL="230331" indent="-230331">
              <a:spcBef>
                <a:spcPts val="0"/>
              </a:spcBef>
              <a:spcAft>
                <a:spcPts val="400"/>
              </a:spcAft>
              <a:buClr>
                <a:srgbClr val="002EB8"/>
              </a:buClr>
              <a:buSzPct val="110000"/>
              <a:defRPr sz="1999"/>
            </a:lvl3pPr>
            <a:lvl4pPr marL="460662" indent="-230331">
              <a:spcBef>
                <a:spcPts val="0"/>
              </a:spcBef>
              <a:spcAft>
                <a:spcPts val="400"/>
              </a:spcAft>
              <a:buClr>
                <a:srgbClr val="002EB8"/>
              </a:buClr>
              <a:buSzPct val="110000"/>
              <a:defRPr sz="1999"/>
            </a:lvl4pPr>
            <a:lvl5pPr marL="690993" indent="-230331">
              <a:spcBef>
                <a:spcPts val="0"/>
              </a:spcBef>
              <a:spcAft>
                <a:spcPts val="400"/>
              </a:spcAft>
              <a:buClr>
                <a:schemeClr val="accent1"/>
              </a:buClr>
              <a:buSzPct val="110000"/>
              <a:defRPr sz="1999"/>
            </a:lvl5pPr>
          </a:lstStyle>
          <a:p>
            <a:pPr lvl="0"/>
            <a:r>
              <a:rPr lang="en-US"/>
              <a:t>Click icons to add chart/table</a:t>
            </a:r>
          </a:p>
        </p:txBody>
      </p:sp>
      <p:sp>
        <p:nvSpPr>
          <p:cNvPr id="15" name="Text Placeholder 9">
            <a:extLst>
              <a:ext uri="{FF2B5EF4-FFF2-40B4-BE49-F238E27FC236}">
                <a16:creationId xmlns:a16="http://schemas.microsoft.com/office/drawing/2014/main" id="{B532F352-512C-1FA5-B585-D57BB8DF782C}"/>
              </a:ext>
            </a:extLst>
          </p:cNvPr>
          <p:cNvSpPr>
            <a:spLocks noGrp="1"/>
          </p:cNvSpPr>
          <p:nvPr>
            <p:ph type="body" sz="quarter" idx="40" hasCustomPrompt="1"/>
          </p:nvPr>
        </p:nvSpPr>
        <p:spPr>
          <a:xfrm>
            <a:off x="457200" y="5910151"/>
            <a:ext cx="11268000" cy="543739"/>
          </a:xfrm>
        </p:spPr>
        <p:txBody>
          <a:bodyPr anchor="b" anchorCtr="0">
            <a:spAutoFit/>
          </a:bodyPr>
          <a:lstStyle>
            <a:lvl1pPr>
              <a:spcAft>
                <a:spcPts val="150"/>
              </a:spcAft>
              <a:defRPr sz="1000" b="0" i="0">
                <a:solidFill>
                  <a:schemeClr val="tx1"/>
                </a:solidFill>
                <a:latin typeface="Arial Narrow" panose="020B0604020202020204" pitchFamily="34" charset="0"/>
                <a:cs typeface="Arial Narrow" panose="020B0604020202020204" pitchFamily="34" charset="0"/>
              </a:defRPr>
            </a:lvl1pPr>
            <a:lvl2pPr>
              <a:spcAft>
                <a:spcPts val="150"/>
              </a:spcAft>
              <a:defRPr sz="1000"/>
            </a:lvl2pPr>
            <a:lvl3pPr marL="0" indent="0">
              <a:spcAft>
                <a:spcPts val="150"/>
              </a:spcAft>
              <a:buNone/>
              <a:defRPr sz="1200" i="1"/>
            </a:lvl3pPr>
            <a:lvl4pPr>
              <a:defRPr sz="1200"/>
            </a:lvl4pPr>
          </a:lstStyle>
          <a:p>
            <a:pPr lvl="0"/>
            <a:r>
              <a:rPr lang="en-US"/>
              <a:t>Caveats</a:t>
            </a:r>
          </a:p>
          <a:p>
            <a:pPr lvl="1"/>
            <a:r>
              <a:rPr lang="en-US"/>
              <a:t>Performance Disclosure</a:t>
            </a:r>
          </a:p>
          <a:p>
            <a:pPr lvl="2"/>
            <a:r>
              <a:rPr lang="en-US"/>
              <a:t>Legal Disclosure Italicized</a:t>
            </a:r>
          </a:p>
        </p:txBody>
      </p:sp>
      <p:sp>
        <p:nvSpPr>
          <p:cNvPr id="4" name="Footer Placeholder 3">
            <a:extLst>
              <a:ext uri="{FF2B5EF4-FFF2-40B4-BE49-F238E27FC236}">
                <a16:creationId xmlns:a16="http://schemas.microsoft.com/office/drawing/2014/main" id="{650F5198-A002-4AE2-4B56-7B47BE177890}"/>
              </a:ext>
            </a:extLst>
          </p:cNvPr>
          <p:cNvSpPr>
            <a:spLocks noGrp="1"/>
          </p:cNvSpPr>
          <p:nvPr>
            <p:ph type="ftr" sz="quarter" idx="38"/>
          </p:nvPr>
        </p:nvSpPr>
        <p:spPr>
          <a:xfrm>
            <a:off x="457199" y="6539856"/>
            <a:ext cx="9396000" cy="153888"/>
          </a:xfrm>
          <a:prstGeom prst="rect">
            <a:avLst/>
          </a:prstGeom>
        </p:spPr>
        <p:txBody>
          <a:bodyPr/>
          <a:lstStyle/>
          <a:p>
            <a:endParaRPr lang="en-US" dirty="0"/>
          </a:p>
        </p:txBody>
      </p:sp>
    </p:spTree>
    <p:extLst>
      <p:ext uri="{BB962C8B-B14F-4D97-AF65-F5344CB8AC3E}">
        <p14:creationId xmlns:p14="http://schemas.microsoft.com/office/powerpoint/2010/main" val="2000690979"/>
      </p:ext>
    </p:extLst>
  </p:cSld>
  <p:clrMapOvr>
    <a:masterClrMapping/>
  </p:clrMapOvr>
  <p:extLst>
    <p:ext uri="{DCECCB84-F9BA-43D5-87BE-67443E8EF086}">
      <p15:sldGuideLst xmlns:p15="http://schemas.microsoft.com/office/powerpoint/2012/main">
        <p15:guide id="4" orient="horz" pos="803">
          <p15:clr>
            <a:srgbClr val="FBAE40"/>
          </p15:clr>
        </p15:guide>
        <p15:guide id="10" orient="horz" pos="4067">
          <p15:clr>
            <a:srgbClr val="FBAE40"/>
          </p15:clr>
        </p15:guide>
        <p15:guide id="12" pos="3692">
          <p15:clr>
            <a:srgbClr val="FBAE40"/>
          </p15:clr>
        </p15:guide>
        <p15:guide id="13" pos="398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Chart/Table (even columns, 2 charts 2)">
    <p:spTree>
      <p:nvGrpSpPr>
        <p:cNvPr id="1" name=""/>
        <p:cNvGrpSpPr/>
        <p:nvPr/>
      </p:nvGrpSpPr>
      <p:grpSpPr>
        <a:xfrm>
          <a:off x="0" y="0"/>
          <a:ext cx="0" cy="0"/>
          <a:chOff x="0" y="0"/>
          <a:chExt cx="0" cy="0"/>
        </a:xfrm>
      </p:grpSpPr>
      <p:pic>
        <p:nvPicPr>
          <p:cNvPr id="2" name="Picture 14">
            <a:extLst>
              <a:ext uri="{FF2B5EF4-FFF2-40B4-BE49-F238E27FC236}">
                <a16:creationId xmlns:a16="http://schemas.microsoft.com/office/drawing/2014/main" id="{A1956EB5-C9FA-0CC6-9513-D1E72D58C3AA}"/>
              </a:ext>
              <a:ext uri="{C183D7F6-B498-43B3-948B-1728B52AA6E4}">
                <adec:decorative xmlns:adec="http://schemas.microsoft.com/office/drawing/2017/decorative" val="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tretch/>
        </p:blipFill>
        <p:spPr>
          <a:xfrm>
            <a:off x="10144801" y="90000"/>
            <a:ext cx="1788753" cy="659070"/>
          </a:xfrm>
          <a:prstGeom prst="rect">
            <a:avLst/>
          </a:prstGeom>
        </p:spPr>
      </p:pic>
      <p:sp>
        <p:nvSpPr>
          <p:cNvPr id="11" name="Slide Number Placeholder 9">
            <a:extLst>
              <a:ext uri="{FF2B5EF4-FFF2-40B4-BE49-F238E27FC236}">
                <a16:creationId xmlns:a16="http://schemas.microsoft.com/office/drawing/2014/main" id="{CEDAB532-A987-4C08-8359-0075795A207C}"/>
              </a:ext>
              <a:ext uri="{C183D7F6-B498-43B3-948B-1728B52AA6E4}">
                <adec:decorative xmlns:adec="http://schemas.microsoft.com/office/drawing/2017/decorative" val="1"/>
              </a:ext>
            </a:extLst>
          </p:cNvPr>
          <p:cNvSpPr>
            <a:spLocks noGrp="1"/>
          </p:cNvSpPr>
          <p:nvPr>
            <p:ph type="sldNum" sz="quarter" idx="4"/>
          </p:nvPr>
        </p:nvSpPr>
        <p:spPr>
          <a:xfrm>
            <a:off x="11249794"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3" name="Title 2">
            <a:extLst>
              <a:ext uri="{FF2B5EF4-FFF2-40B4-BE49-F238E27FC236}">
                <a16:creationId xmlns:a16="http://schemas.microsoft.com/office/drawing/2014/main" id="{3208676D-4ED8-85BC-5534-D851391BAA38}"/>
              </a:ext>
            </a:extLst>
          </p:cNvPr>
          <p:cNvSpPr>
            <a:spLocks noGrp="1"/>
          </p:cNvSpPr>
          <p:nvPr>
            <p:ph type="title"/>
          </p:nvPr>
        </p:nvSpPr>
        <p:spPr/>
        <p:txBody>
          <a:bodyPr/>
          <a:lstStyle/>
          <a:p>
            <a:r>
              <a:rPr lang="en-US"/>
              <a:t>Click to edit Master title style</a:t>
            </a:r>
            <a:endParaRPr lang="en-MX"/>
          </a:p>
        </p:txBody>
      </p:sp>
      <p:sp>
        <p:nvSpPr>
          <p:cNvPr id="5" name="Subtitle 2">
            <a:extLst>
              <a:ext uri="{FF2B5EF4-FFF2-40B4-BE49-F238E27FC236}">
                <a16:creationId xmlns:a16="http://schemas.microsoft.com/office/drawing/2014/main" id="{A593CAA7-4423-4C3D-7C6F-1FD2B81FDAD9}"/>
              </a:ext>
            </a:extLst>
          </p:cNvPr>
          <p:cNvSpPr>
            <a:spLocks noGrp="1"/>
          </p:cNvSpPr>
          <p:nvPr>
            <p:ph type="subTitle" idx="1"/>
          </p:nvPr>
        </p:nvSpPr>
        <p:spPr>
          <a:xfrm>
            <a:off x="457200" y="657071"/>
            <a:ext cx="9399600" cy="307777"/>
          </a:xfrm>
        </p:spPr>
        <p:txBody>
          <a:bodyPr bIns="0" anchor="t">
            <a:spAutoFit/>
          </a:bodyPr>
          <a:lstStyle>
            <a:lvl1pPr marL="0" indent="0" algn="l">
              <a:spcAft>
                <a:spcPts val="800"/>
              </a:spcAft>
              <a:buNone/>
              <a:defRPr sz="1999" b="0" i="0">
                <a:solidFill>
                  <a:srgbClr val="5C5E66"/>
                </a:solidFill>
                <a:latin typeface="+mj-lt"/>
              </a:defRPr>
            </a:lvl1pPr>
            <a:lvl2pPr marL="456926" indent="0" algn="ctr">
              <a:buNone/>
              <a:defRPr sz="1998"/>
            </a:lvl2pPr>
            <a:lvl3pPr marL="913852" indent="0" algn="ctr">
              <a:buNone/>
              <a:defRPr sz="1798"/>
            </a:lvl3pPr>
            <a:lvl4pPr marL="1370778" indent="0" algn="ctr">
              <a:buNone/>
              <a:defRPr sz="1600"/>
            </a:lvl4pPr>
            <a:lvl5pPr marL="1827703" indent="0" algn="ctr">
              <a:buNone/>
              <a:defRPr sz="1600"/>
            </a:lvl5pPr>
            <a:lvl6pPr marL="2284628" indent="0" algn="ctr">
              <a:buNone/>
              <a:defRPr sz="1600"/>
            </a:lvl6pPr>
            <a:lvl7pPr marL="2741554" indent="0" algn="ctr">
              <a:buNone/>
              <a:defRPr sz="1600"/>
            </a:lvl7pPr>
            <a:lvl8pPr marL="3198480" indent="0" algn="ctr">
              <a:buNone/>
              <a:defRPr sz="1600"/>
            </a:lvl8pPr>
            <a:lvl9pPr marL="3655406" indent="0" algn="ctr">
              <a:buNone/>
              <a:defRPr sz="1600"/>
            </a:lvl9pPr>
          </a:lstStyle>
          <a:p>
            <a:r>
              <a:rPr lang="en-US"/>
              <a:t>Click to edit Master subtitle style</a:t>
            </a:r>
          </a:p>
        </p:txBody>
      </p:sp>
      <p:sp>
        <p:nvSpPr>
          <p:cNvPr id="8" name="Text Placeholder 6">
            <a:extLst>
              <a:ext uri="{FF2B5EF4-FFF2-40B4-BE49-F238E27FC236}">
                <a16:creationId xmlns:a16="http://schemas.microsoft.com/office/drawing/2014/main" id="{C60058A6-9C4C-5095-320D-858FCB28ED17}"/>
              </a:ext>
            </a:extLst>
          </p:cNvPr>
          <p:cNvSpPr>
            <a:spLocks noGrp="1"/>
          </p:cNvSpPr>
          <p:nvPr>
            <p:ph type="body" sz="quarter" idx="42"/>
          </p:nvPr>
        </p:nvSpPr>
        <p:spPr>
          <a:xfrm>
            <a:off x="457201" y="1296002"/>
            <a:ext cx="5400000" cy="541337"/>
          </a:xfrm>
        </p:spPr>
        <p:txBody>
          <a:bodyPr>
            <a:spAutoFit/>
          </a:bodyPr>
          <a:lstStyle>
            <a:lvl1pPr>
              <a:spcAft>
                <a:spcPts val="0"/>
              </a:spcAft>
              <a:defRPr sz="1799">
                <a:solidFill>
                  <a:schemeClr val="tx1"/>
                </a:solidFill>
              </a:defRPr>
            </a:lvl1pPr>
            <a:lvl2pPr>
              <a:spcAft>
                <a:spcPts val="0"/>
              </a:spcAft>
              <a:defRPr sz="1600">
                <a:solidFill>
                  <a:schemeClr val="tx1"/>
                </a:solidFill>
              </a:defRPr>
            </a:lvl2pPr>
          </a:lstStyle>
          <a:p>
            <a:pPr lvl="0"/>
            <a:r>
              <a:rPr lang="en-US"/>
              <a:t>Click to edit Master text styles</a:t>
            </a:r>
          </a:p>
          <a:p>
            <a:pPr lvl="1"/>
            <a:r>
              <a:rPr lang="en-US"/>
              <a:t>Second level</a:t>
            </a:r>
            <a:endParaRPr lang="en-MX"/>
          </a:p>
        </p:txBody>
      </p:sp>
      <p:sp>
        <p:nvSpPr>
          <p:cNvPr id="7" name="Content Placeholder 11">
            <a:extLst>
              <a:ext uri="{FF2B5EF4-FFF2-40B4-BE49-F238E27FC236}">
                <a16:creationId xmlns:a16="http://schemas.microsoft.com/office/drawing/2014/main" id="{C65A3EA7-9DC6-4328-D455-CC03C2613571}"/>
              </a:ext>
            </a:extLst>
          </p:cNvPr>
          <p:cNvSpPr>
            <a:spLocks noGrp="1"/>
          </p:cNvSpPr>
          <p:nvPr>
            <p:ph sz="quarter" idx="37" hasCustomPrompt="1"/>
          </p:nvPr>
        </p:nvSpPr>
        <p:spPr>
          <a:xfrm>
            <a:off x="457200" y="1944000"/>
            <a:ext cx="5400000" cy="1378800"/>
          </a:xfrm>
          <a:prstGeom prst="rect">
            <a:avLst/>
          </a:prstGeom>
        </p:spPr>
        <p:txBody>
          <a:bodyPr lIns="0" tIns="0" rIns="0" bIns="0">
            <a:noAutofit/>
          </a:bodyPr>
          <a:lstStyle>
            <a:lvl1pPr marL="0" indent="0">
              <a:spcBef>
                <a:spcPts val="0"/>
              </a:spcBef>
              <a:spcAft>
                <a:spcPts val="800"/>
              </a:spcAft>
              <a:buNone/>
              <a:defRPr sz="1600" b="0">
                <a:solidFill>
                  <a:schemeClr val="tx1"/>
                </a:solidFill>
                <a:latin typeface="+mj-lt"/>
              </a:defRPr>
            </a:lvl1pPr>
            <a:lvl2pPr marL="0" indent="0">
              <a:spcBef>
                <a:spcPts val="0"/>
              </a:spcBef>
              <a:spcAft>
                <a:spcPts val="600"/>
              </a:spcAft>
              <a:buNone/>
              <a:defRPr sz="1999">
                <a:latin typeface="+mn-lt"/>
              </a:defRPr>
            </a:lvl2pPr>
            <a:lvl3pPr marL="230331" indent="-230331">
              <a:spcBef>
                <a:spcPts val="0"/>
              </a:spcBef>
              <a:spcAft>
                <a:spcPts val="400"/>
              </a:spcAft>
              <a:buClr>
                <a:srgbClr val="002EB8"/>
              </a:buClr>
              <a:buSzPct val="110000"/>
              <a:defRPr sz="1999"/>
            </a:lvl3pPr>
            <a:lvl4pPr marL="460662" indent="-230331">
              <a:spcBef>
                <a:spcPts val="0"/>
              </a:spcBef>
              <a:spcAft>
                <a:spcPts val="400"/>
              </a:spcAft>
              <a:buClr>
                <a:srgbClr val="002EB8"/>
              </a:buClr>
              <a:buSzPct val="110000"/>
              <a:defRPr sz="1999"/>
            </a:lvl4pPr>
            <a:lvl5pPr marL="690993" indent="-230331">
              <a:spcBef>
                <a:spcPts val="0"/>
              </a:spcBef>
              <a:spcAft>
                <a:spcPts val="400"/>
              </a:spcAft>
              <a:buClr>
                <a:schemeClr val="accent1"/>
              </a:buClr>
              <a:buSzPct val="110000"/>
              <a:defRPr sz="1999"/>
            </a:lvl5pPr>
          </a:lstStyle>
          <a:p>
            <a:pPr lvl="0"/>
            <a:r>
              <a:rPr lang="en-US"/>
              <a:t>Click icons to add chart/table</a:t>
            </a:r>
          </a:p>
        </p:txBody>
      </p:sp>
      <p:sp>
        <p:nvSpPr>
          <p:cNvPr id="13" name="Text Placeholder 6">
            <a:extLst>
              <a:ext uri="{FF2B5EF4-FFF2-40B4-BE49-F238E27FC236}">
                <a16:creationId xmlns:a16="http://schemas.microsoft.com/office/drawing/2014/main" id="{9EC6E6F5-9F91-89EA-63DD-7728527EF95F}"/>
              </a:ext>
            </a:extLst>
          </p:cNvPr>
          <p:cNvSpPr>
            <a:spLocks noGrp="1"/>
          </p:cNvSpPr>
          <p:nvPr>
            <p:ph type="body" sz="quarter" idx="46"/>
          </p:nvPr>
        </p:nvSpPr>
        <p:spPr>
          <a:xfrm>
            <a:off x="457201" y="3600002"/>
            <a:ext cx="5400000" cy="541337"/>
          </a:xfrm>
        </p:spPr>
        <p:txBody>
          <a:bodyPr>
            <a:spAutoFit/>
          </a:bodyPr>
          <a:lstStyle>
            <a:lvl1pPr>
              <a:spcAft>
                <a:spcPts val="0"/>
              </a:spcAft>
              <a:defRPr sz="1799">
                <a:solidFill>
                  <a:schemeClr val="tx1"/>
                </a:solidFill>
              </a:defRPr>
            </a:lvl1pPr>
            <a:lvl2pPr>
              <a:spcAft>
                <a:spcPts val="0"/>
              </a:spcAft>
              <a:defRPr sz="1600">
                <a:solidFill>
                  <a:schemeClr val="tx1"/>
                </a:solidFill>
              </a:defRPr>
            </a:lvl2pPr>
          </a:lstStyle>
          <a:p>
            <a:pPr lvl="0"/>
            <a:r>
              <a:rPr lang="en-US"/>
              <a:t>Click to edit Master text styles</a:t>
            </a:r>
          </a:p>
          <a:p>
            <a:pPr lvl="1"/>
            <a:r>
              <a:rPr lang="en-US"/>
              <a:t>Second level</a:t>
            </a:r>
            <a:endParaRPr lang="en-MX"/>
          </a:p>
        </p:txBody>
      </p:sp>
      <p:sp>
        <p:nvSpPr>
          <p:cNvPr id="12" name="Content Placeholder 11">
            <a:extLst>
              <a:ext uri="{FF2B5EF4-FFF2-40B4-BE49-F238E27FC236}">
                <a16:creationId xmlns:a16="http://schemas.microsoft.com/office/drawing/2014/main" id="{B66EF549-71C8-8425-BCC0-75B8AEC73DFE}"/>
              </a:ext>
            </a:extLst>
          </p:cNvPr>
          <p:cNvSpPr>
            <a:spLocks noGrp="1"/>
          </p:cNvSpPr>
          <p:nvPr>
            <p:ph sz="quarter" idx="45" hasCustomPrompt="1"/>
          </p:nvPr>
        </p:nvSpPr>
        <p:spPr>
          <a:xfrm>
            <a:off x="457200" y="4248000"/>
            <a:ext cx="5400000" cy="1378800"/>
          </a:xfrm>
          <a:prstGeom prst="rect">
            <a:avLst/>
          </a:prstGeom>
        </p:spPr>
        <p:txBody>
          <a:bodyPr lIns="0" tIns="0" rIns="0" bIns="0">
            <a:noAutofit/>
          </a:bodyPr>
          <a:lstStyle>
            <a:lvl1pPr marL="0" indent="0">
              <a:spcBef>
                <a:spcPts val="0"/>
              </a:spcBef>
              <a:spcAft>
                <a:spcPts val="800"/>
              </a:spcAft>
              <a:buNone/>
              <a:defRPr sz="1600" b="0">
                <a:solidFill>
                  <a:schemeClr val="tx1"/>
                </a:solidFill>
                <a:latin typeface="+mj-lt"/>
              </a:defRPr>
            </a:lvl1pPr>
            <a:lvl2pPr marL="0" indent="0">
              <a:spcBef>
                <a:spcPts val="0"/>
              </a:spcBef>
              <a:spcAft>
                <a:spcPts val="600"/>
              </a:spcAft>
              <a:buNone/>
              <a:defRPr sz="1999">
                <a:latin typeface="+mn-lt"/>
              </a:defRPr>
            </a:lvl2pPr>
            <a:lvl3pPr marL="230331" indent="-230331">
              <a:spcBef>
                <a:spcPts val="0"/>
              </a:spcBef>
              <a:spcAft>
                <a:spcPts val="400"/>
              </a:spcAft>
              <a:buClr>
                <a:srgbClr val="002EB8"/>
              </a:buClr>
              <a:buSzPct val="110000"/>
              <a:defRPr sz="1999"/>
            </a:lvl3pPr>
            <a:lvl4pPr marL="460662" indent="-230331">
              <a:spcBef>
                <a:spcPts val="0"/>
              </a:spcBef>
              <a:spcAft>
                <a:spcPts val="400"/>
              </a:spcAft>
              <a:buClr>
                <a:srgbClr val="002EB8"/>
              </a:buClr>
              <a:buSzPct val="110000"/>
              <a:defRPr sz="1999"/>
            </a:lvl4pPr>
            <a:lvl5pPr marL="690993" indent="-230331">
              <a:spcBef>
                <a:spcPts val="0"/>
              </a:spcBef>
              <a:spcAft>
                <a:spcPts val="400"/>
              </a:spcAft>
              <a:buClr>
                <a:schemeClr val="accent1"/>
              </a:buClr>
              <a:buSzPct val="110000"/>
              <a:defRPr sz="1999"/>
            </a:lvl5pPr>
          </a:lstStyle>
          <a:p>
            <a:pPr lvl="0"/>
            <a:r>
              <a:rPr lang="en-US"/>
              <a:t>Click icons to add chart/table</a:t>
            </a:r>
          </a:p>
        </p:txBody>
      </p:sp>
      <p:sp>
        <p:nvSpPr>
          <p:cNvPr id="15" name="Content Placeholder 14">
            <a:extLst>
              <a:ext uri="{FF2B5EF4-FFF2-40B4-BE49-F238E27FC236}">
                <a16:creationId xmlns:a16="http://schemas.microsoft.com/office/drawing/2014/main" id="{9C509F5A-9F4C-61FA-C588-7A34C351967D}"/>
              </a:ext>
            </a:extLst>
          </p:cNvPr>
          <p:cNvSpPr>
            <a:spLocks noGrp="1"/>
          </p:cNvSpPr>
          <p:nvPr>
            <p:ph sz="quarter" idx="43"/>
          </p:nvPr>
        </p:nvSpPr>
        <p:spPr>
          <a:xfrm>
            <a:off x="6325200" y="1296002"/>
            <a:ext cx="5400000" cy="1846659"/>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14" name="Text Placeholder 9">
            <a:extLst>
              <a:ext uri="{FF2B5EF4-FFF2-40B4-BE49-F238E27FC236}">
                <a16:creationId xmlns:a16="http://schemas.microsoft.com/office/drawing/2014/main" id="{C4293A47-6048-7F08-D694-FC1D61DCDD14}"/>
              </a:ext>
            </a:extLst>
          </p:cNvPr>
          <p:cNvSpPr>
            <a:spLocks noGrp="1"/>
          </p:cNvSpPr>
          <p:nvPr>
            <p:ph type="body" sz="quarter" idx="40" hasCustomPrompt="1"/>
          </p:nvPr>
        </p:nvSpPr>
        <p:spPr>
          <a:xfrm>
            <a:off x="457200" y="5910151"/>
            <a:ext cx="11268000" cy="543739"/>
          </a:xfrm>
        </p:spPr>
        <p:txBody>
          <a:bodyPr anchor="b" anchorCtr="0">
            <a:spAutoFit/>
          </a:bodyPr>
          <a:lstStyle>
            <a:lvl1pPr>
              <a:spcAft>
                <a:spcPts val="150"/>
              </a:spcAft>
              <a:defRPr sz="1000" b="0" i="0">
                <a:solidFill>
                  <a:schemeClr val="tx1"/>
                </a:solidFill>
                <a:latin typeface="Arial Narrow" panose="020B0604020202020204" pitchFamily="34" charset="0"/>
                <a:cs typeface="Arial Narrow" panose="020B0604020202020204" pitchFamily="34" charset="0"/>
              </a:defRPr>
            </a:lvl1pPr>
            <a:lvl2pPr>
              <a:spcAft>
                <a:spcPts val="150"/>
              </a:spcAft>
              <a:defRPr sz="1000"/>
            </a:lvl2pPr>
            <a:lvl3pPr marL="0" indent="0">
              <a:spcAft>
                <a:spcPts val="150"/>
              </a:spcAft>
              <a:buNone/>
              <a:defRPr sz="1200" i="1"/>
            </a:lvl3pPr>
            <a:lvl4pPr>
              <a:defRPr sz="1200"/>
            </a:lvl4pPr>
          </a:lstStyle>
          <a:p>
            <a:pPr lvl="0"/>
            <a:r>
              <a:rPr lang="en-US"/>
              <a:t>Caveats</a:t>
            </a:r>
          </a:p>
          <a:p>
            <a:pPr lvl="1"/>
            <a:r>
              <a:rPr lang="en-US"/>
              <a:t>Performance Disclosure</a:t>
            </a:r>
          </a:p>
          <a:p>
            <a:pPr lvl="2"/>
            <a:r>
              <a:rPr lang="en-US"/>
              <a:t>Legal Disclosure Italicized</a:t>
            </a:r>
          </a:p>
        </p:txBody>
      </p:sp>
      <p:sp>
        <p:nvSpPr>
          <p:cNvPr id="4" name="Footer Placeholder 3">
            <a:extLst>
              <a:ext uri="{FF2B5EF4-FFF2-40B4-BE49-F238E27FC236}">
                <a16:creationId xmlns:a16="http://schemas.microsoft.com/office/drawing/2014/main" id="{650F5198-A002-4AE2-4B56-7B47BE177890}"/>
              </a:ext>
            </a:extLst>
          </p:cNvPr>
          <p:cNvSpPr>
            <a:spLocks noGrp="1"/>
          </p:cNvSpPr>
          <p:nvPr>
            <p:ph type="ftr" sz="quarter" idx="38"/>
          </p:nvPr>
        </p:nvSpPr>
        <p:spPr>
          <a:xfrm>
            <a:off x="457199" y="6539856"/>
            <a:ext cx="9396000" cy="153888"/>
          </a:xfrm>
          <a:prstGeom prst="rect">
            <a:avLst/>
          </a:prstGeom>
        </p:spPr>
        <p:txBody>
          <a:bodyPr/>
          <a:lstStyle/>
          <a:p>
            <a:endParaRPr lang="en-US" dirty="0"/>
          </a:p>
        </p:txBody>
      </p:sp>
    </p:spTree>
    <p:extLst>
      <p:ext uri="{BB962C8B-B14F-4D97-AF65-F5344CB8AC3E}">
        <p14:creationId xmlns:p14="http://schemas.microsoft.com/office/powerpoint/2010/main" val="1407160566"/>
      </p:ext>
    </p:extLst>
  </p:cSld>
  <p:clrMapOvr>
    <a:masterClrMapping/>
  </p:clrMapOvr>
  <p:extLst>
    <p:ext uri="{DCECCB84-F9BA-43D5-87BE-67443E8EF086}">
      <p15:sldGuideLst xmlns:p15="http://schemas.microsoft.com/office/powerpoint/2012/main">
        <p15:guide id="4" orient="horz" pos="803">
          <p15:clr>
            <a:srgbClr val="FBAE40"/>
          </p15:clr>
        </p15:guide>
        <p15:guide id="10" orient="horz" pos="4067">
          <p15:clr>
            <a:srgbClr val="FBAE40"/>
          </p15:clr>
        </p15:guide>
        <p15:guide id="12" pos="3692">
          <p15:clr>
            <a:srgbClr val="FBAE40"/>
          </p15:clr>
        </p15:guide>
        <p15:guide id="13" pos="398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co-branded (bleed imag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C65C9D-CF12-F297-F6F1-4FB20D40FAB2}"/>
              </a:ext>
              <a:ext uri="{C183D7F6-B498-43B3-948B-1728B52AA6E4}">
                <adec:decorative xmlns:adec="http://schemas.microsoft.com/office/drawing/2017/decorative" val="1"/>
              </a:ext>
            </a:extLst>
          </p:cNvPr>
          <p:cNvPicPr>
            <a:picLocks noChangeAspect="1"/>
          </p:cNvPicPr>
          <p:nvPr userDrawn="1"/>
        </p:nvPicPr>
        <p:blipFill>
          <a:blip r:embed="rId2"/>
          <a:srcRect l="11089" t="12954"/>
          <a:stretch>
            <a:fillRect/>
          </a:stretch>
        </p:blipFill>
        <p:spPr>
          <a:xfrm>
            <a:off x="0" y="0"/>
            <a:ext cx="12188825" cy="6858000"/>
          </a:xfrm>
          <a:prstGeom prst="rect">
            <a:avLst/>
          </a:prstGeom>
        </p:spPr>
      </p:pic>
      <p:sp>
        <p:nvSpPr>
          <p:cNvPr id="5" name="Freeform 4">
            <a:extLst>
              <a:ext uri="{FF2B5EF4-FFF2-40B4-BE49-F238E27FC236}">
                <a16:creationId xmlns:a16="http://schemas.microsoft.com/office/drawing/2014/main" id="{4202D246-8AD7-E18A-3129-73182224893A}"/>
              </a:ext>
              <a:ext uri="{C183D7F6-B498-43B3-948B-1728B52AA6E4}">
                <adec:decorative xmlns:adec="http://schemas.microsoft.com/office/drawing/2017/decorative" val="1"/>
              </a:ext>
            </a:extLst>
          </p:cNvPr>
          <p:cNvSpPr/>
          <p:nvPr userDrawn="1"/>
        </p:nvSpPr>
        <p:spPr>
          <a:xfrm>
            <a:off x="1" y="1170000"/>
            <a:ext cx="6550731" cy="5688000"/>
          </a:xfrm>
          <a:custGeom>
            <a:avLst/>
            <a:gdLst>
              <a:gd name="connsiteX0" fmla="*/ 0 w 6550731"/>
              <a:gd name="connsiteY0" fmla="*/ 0 h 5686784"/>
              <a:gd name="connsiteX1" fmla="*/ 4369270 w 6550731"/>
              <a:gd name="connsiteY1" fmla="*/ 0 h 5686784"/>
              <a:gd name="connsiteX2" fmla="*/ 6550731 w 6550731"/>
              <a:gd name="connsiteY2" fmla="*/ 2181183 h 5686784"/>
              <a:gd name="connsiteX3" fmla="*/ 6550731 w 6550731"/>
              <a:gd name="connsiteY3" fmla="*/ 2642040 h 5686784"/>
              <a:gd name="connsiteX4" fmla="*/ 6550731 w 6550731"/>
              <a:gd name="connsiteY4" fmla="*/ 5474540 h 5686784"/>
              <a:gd name="connsiteX5" fmla="*/ 6550731 w 6550731"/>
              <a:gd name="connsiteY5" fmla="*/ 5686784 h 5686784"/>
              <a:gd name="connsiteX6" fmla="*/ 0 w 6550731"/>
              <a:gd name="connsiteY6" fmla="*/ 5686784 h 5686784"/>
              <a:gd name="connsiteX7" fmla="*/ 0 w 6550731"/>
              <a:gd name="connsiteY7" fmla="*/ 5474540 h 5686784"/>
              <a:gd name="connsiteX8" fmla="*/ 0 w 6550731"/>
              <a:gd name="connsiteY8" fmla="*/ 460857 h 568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731" h="5686784">
                <a:moveTo>
                  <a:pt x="0" y="0"/>
                </a:moveTo>
                <a:lnTo>
                  <a:pt x="4369270" y="0"/>
                </a:lnTo>
                <a:cubicBezTo>
                  <a:pt x="5573009" y="0"/>
                  <a:pt x="6550731" y="977596"/>
                  <a:pt x="6550731" y="2181183"/>
                </a:cubicBezTo>
                <a:lnTo>
                  <a:pt x="6550731" y="2642040"/>
                </a:lnTo>
                <a:lnTo>
                  <a:pt x="6550731" y="5474540"/>
                </a:lnTo>
                <a:lnTo>
                  <a:pt x="6550731" y="5686784"/>
                </a:lnTo>
                <a:lnTo>
                  <a:pt x="0" y="5686784"/>
                </a:lnTo>
                <a:lnTo>
                  <a:pt x="0" y="5474540"/>
                </a:lnTo>
                <a:lnTo>
                  <a:pt x="0" y="460857"/>
                </a:lnTo>
                <a:close/>
              </a:path>
            </a:pathLst>
          </a:custGeom>
          <a:solidFill>
            <a:srgbClr val="FFFFFF"/>
          </a:solidFill>
          <a:ln w="12682" cap="flat">
            <a:noFill/>
            <a:prstDash val="solid"/>
            <a:miter/>
          </a:ln>
        </p:spPr>
        <p:txBody>
          <a:bodyPr rtlCol="0" anchor="ctr"/>
          <a:lstStyle/>
          <a:p>
            <a:endParaRPr lang="en-MX" sz="1799"/>
          </a:p>
        </p:txBody>
      </p:sp>
      <p:sp>
        <p:nvSpPr>
          <p:cNvPr id="9" name="Rectangle 8">
            <a:extLst>
              <a:ext uri="{FF2B5EF4-FFF2-40B4-BE49-F238E27FC236}">
                <a16:creationId xmlns:a16="http://schemas.microsoft.com/office/drawing/2014/main" id="{B165EB62-08C1-20F1-6539-26C6E8E9702F}"/>
              </a:ext>
              <a:ext uri="{C183D7F6-B498-43B3-948B-1728B52AA6E4}">
                <adec:decorative xmlns:adec="http://schemas.microsoft.com/office/drawing/2017/decorative" val="1"/>
              </a:ext>
            </a:extLst>
          </p:cNvPr>
          <p:cNvSpPr/>
          <p:nvPr userDrawn="1"/>
        </p:nvSpPr>
        <p:spPr>
          <a:xfrm>
            <a:off x="0" y="1170000"/>
            <a:ext cx="273050" cy="5688000"/>
          </a:xfrm>
          <a:prstGeom prst="rect">
            <a:avLst/>
          </a:prstGeom>
          <a:gradFill>
            <a:gsLst>
              <a:gs pos="63000">
                <a:srgbClr val="1446E1"/>
              </a:gs>
              <a:gs pos="0">
                <a:srgbClr val="001E62"/>
              </a:gs>
              <a:gs pos="94000">
                <a:srgbClr val="00BFB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pic>
        <p:nvPicPr>
          <p:cNvPr id="12" name="Picture 11" descr="[Alt text placeholder]">
            <a:extLst>
              <a:ext uri="{FF2B5EF4-FFF2-40B4-BE49-F238E27FC236}">
                <a16:creationId xmlns:a16="http://schemas.microsoft.com/office/drawing/2014/main" id="{FC95FAB6-6E4C-8D3F-8721-5F525EFE13DE}"/>
              </a:ext>
            </a:extLst>
          </p:cNvPr>
          <p:cNvPicPr>
            <a:picLocks noChangeAspect="1"/>
          </p:cNvPicPr>
          <p:nvPr userDrawn="1"/>
        </p:nvPicPr>
        <p:blipFill>
          <a:blip r:embed="rId3" cstate="hqprint">
            <a:extLst>
              <a:ext uri="{28A0092B-C50C-407E-A947-70E740481C1C}">
                <a14:useLocalDpi xmlns:a14="http://schemas.microsoft.com/office/drawing/2010/main"/>
              </a:ext>
            </a:extLst>
          </a:blip>
          <a:srcRect t="-10803" r="44393"/>
          <a:stretch>
            <a:fillRect/>
          </a:stretch>
        </p:blipFill>
        <p:spPr>
          <a:xfrm>
            <a:off x="703503" y="1523328"/>
            <a:ext cx="2370228" cy="555163"/>
          </a:xfrm>
          <a:prstGeom prst="rect">
            <a:avLst/>
          </a:prstGeom>
          <a:noFill/>
          <a:ln w="15875">
            <a:noFill/>
            <a:round/>
          </a:ln>
        </p:spPr>
      </p:pic>
      <p:sp>
        <p:nvSpPr>
          <p:cNvPr id="4" name="Title 3">
            <a:extLst>
              <a:ext uri="{FF2B5EF4-FFF2-40B4-BE49-F238E27FC236}">
                <a16:creationId xmlns:a16="http://schemas.microsoft.com/office/drawing/2014/main" id="{1B6D4032-8EB0-A125-E782-1DFD6174DDDC}"/>
              </a:ext>
            </a:extLst>
          </p:cNvPr>
          <p:cNvSpPr>
            <a:spLocks noGrp="1"/>
          </p:cNvSpPr>
          <p:nvPr>
            <p:ph type="title"/>
          </p:nvPr>
        </p:nvSpPr>
        <p:spPr>
          <a:xfrm>
            <a:off x="721275" y="2471302"/>
            <a:ext cx="5364000" cy="1288865"/>
          </a:xfrm>
        </p:spPr>
        <p:txBody>
          <a:bodyPr bIns="108000">
            <a:spAutoFit/>
          </a:bodyPr>
          <a:lstStyle>
            <a:lvl1pPr>
              <a:lnSpc>
                <a:spcPts val="4599"/>
              </a:lnSpc>
              <a:defRPr sz="4199" b="1" i="0">
                <a:solidFill>
                  <a:schemeClr val="tx1"/>
                </a:solidFill>
                <a:latin typeface="Century Gothic" panose="020B0502020202020204" pitchFamily="34" charset="0"/>
              </a:defRPr>
            </a:lvl1pPr>
          </a:lstStyle>
          <a:p>
            <a:r>
              <a:rPr lang="en-US"/>
              <a:t>Click to edit Master title style</a:t>
            </a:r>
            <a:endParaRPr lang="en-MX"/>
          </a:p>
        </p:txBody>
      </p:sp>
      <p:sp>
        <p:nvSpPr>
          <p:cNvPr id="6" name="Subtitle 2">
            <a:extLst>
              <a:ext uri="{FF2B5EF4-FFF2-40B4-BE49-F238E27FC236}">
                <a16:creationId xmlns:a16="http://schemas.microsoft.com/office/drawing/2014/main" id="{78FE777D-D262-819F-C8E1-C2D1A8B7ACE0}"/>
              </a:ext>
            </a:extLst>
          </p:cNvPr>
          <p:cNvSpPr>
            <a:spLocks noGrp="1"/>
          </p:cNvSpPr>
          <p:nvPr>
            <p:ph type="subTitle" idx="1"/>
          </p:nvPr>
        </p:nvSpPr>
        <p:spPr>
          <a:xfrm>
            <a:off x="720001" y="3782619"/>
            <a:ext cx="5364000" cy="865672"/>
          </a:xfrm>
        </p:spPr>
        <p:txBody>
          <a:bodyPr wrap="square" bIns="108000" anchor="t">
            <a:noAutofit/>
          </a:bodyPr>
          <a:lstStyle>
            <a:lvl1pPr marL="0" indent="0" algn="l">
              <a:spcAft>
                <a:spcPts val="800"/>
              </a:spcAft>
              <a:buNone/>
              <a:defRPr sz="2399" b="1" i="0">
                <a:solidFill>
                  <a:srgbClr val="002EB8"/>
                </a:solidFill>
                <a:latin typeface="Century Gothic" panose="020B0502020202020204" pitchFamily="34" charset="0"/>
              </a:defRPr>
            </a:lvl1pPr>
            <a:lvl2pPr marL="0" indent="0" algn="l">
              <a:spcBef>
                <a:spcPts val="300"/>
              </a:spcBef>
              <a:spcAft>
                <a:spcPts val="0"/>
              </a:spcAft>
              <a:buNone/>
              <a:defRPr sz="1600" b="0" i="0">
                <a:solidFill>
                  <a:schemeClr val="tx1"/>
                </a:solidFill>
                <a:latin typeface="Century Gothic" panose="020B0502020202020204" pitchFamily="34" charset="0"/>
              </a:defRPr>
            </a:lvl2pPr>
            <a:lvl3pPr marL="913852" indent="0" algn="ctr">
              <a:buNone/>
              <a:defRPr sz="1798"/>
            </a:lvl3pPr>
            <a:lvl4pPr marL="1370778" indent="0" algn="ctr">
              <a:buNone/>
              <a:defRPr sz="1600"/>
            </a:lvl4pPr>
            <a:lvl5pPr marL="1827703" indent="0" algn="ctr">
              <a:buNone/>
              <a:defRPr sz="1600"/>
            </a:lvl5pPr>
            <a:lvl6pPr marL="2284628" indent="0" algn="ctr">
              <a:buNone/>
              <a:defRPr sz="1600"/>
            </a:lvl6pPr>
            <a:lvl7pPr marL="2741554" indent="0" algn="ctr">
              <a:buNone/>
              <a:defRPr sz="1600"/>
            </a:lvl7pPr>
            <a:lvl8pPr marL="3198480" indent="0" algn="ctr">
              <a:buNone/>
              <a:defRPr sz="1600"/>
            </a:lvl8pPr>
            <a:lvl9pPr marL="3655406" indent="0" algn="ctr">
              <a:buNone/>
              <a:defRPr sz="1600"/>
            </a:lvl9pPr>
          </a:lstStyle>
          <a:p>
            <a:r>
              <a:rPr lang="en-US"/>
              <a:t>Click to edit Master subtitle style</a:t>
            </a:r>
          </a:p>
          <a:p>
            <a:pPr lvl="1"/>
            <a:r>
              <a:rPr lang="en-US"/>
              <a:t>Month DD, YYYY</a:t>
            </a:r>
          </a:p>
        </p:txBody>
      </p:sp>
      <p:sp>
        <p:nvSpPr>
          <p:cNvPr id="11" name="Text Placeholder 23">
            <a:extLst>
              <a:ext uri="{FF2B5EF4-FFF2-40B4-BE49-F238E27FC236}">
                <a16:creationId xmlns:a16="http://schemas.microsoft.com/office/drawing/2014/main" id="{649128C1-8B52-BC41-D7E1-F9678650A7CF}"/>
              </a:ext>
            </a:extLst>
          </p:cNvPr>
          <p:cNvSpPr>
            <a:spLocks noGrp="1"/>
          </p:cNvSpPr>
          <p:nvPr>
            <p:ph type="body" sz="quarter" idx="40" hasCustomPrompt="1"/>
          </p:nvPr>
        </p:nvSpPr>
        <p:spPr>
          <a:xfrm>
            <a:off x="720000" y="4872019"/>
            <a:ext cx="2947126" cy="184666"/>
          </a:xfrm>
        </p:spPr>
        <p:txBody>
          <a:bodyPr wrap="square">
            <a:spAutoFit/>
          </a:bodyPr>
          <a:lstStyle>
            <a:lvl1pPr>
              <a:spcAft>
                <a:spcPts val="0"/>
              </a:spcAft>
              <a:defRPr sz="1200" b="0" i="0">
                <a:solidFill>
                  <a:schemeClr val="tx1"/>
                </a:solidFill>
                <a:latin typeface="Century Gothic" panose="020B0502020202020204" pitchFamily="34" charset="0"/>
              </a:defRPr>
            </a:lvl1pPr>
            <a:lvl2pPr>
              <a:defRPr sz="1200" b="0" i="0">
                <a:solidFill>
                  <a:schemeClr val="bg1"/>
                </a:solidFill>
                <a:latin typeface="Century Gothic" panose="020B0502020202020204" pitchFamily="34" charset="0"/>
              </a:defRPr>
            </a:lvl2pPr>
            <a:lvl3pPr>
              <a:defRPr sz="1200" b="0" i="0">
                <a:solidFill>
                  <a:schemeClr val="bg1"/>
                </a:solidFill>
                <a:latin typeface="Century Gothic" panose="020B0502020202020204" pitchFamily="34" charset="0"/>
              </a:defRPr>
            </a:lvl3pPr>
            <a:lvl4pPr>
              <a:defRPr sz="1200" b="0" i="0">
                <a:solidFill>
                  <a:schemeClr val="bg1"/>
                </a:solidFill>
                <a:latin typeface="Century Gothic" panose="020B0502020202020204" pitchFamily="34" charset="0"/>
              </a:defRPr>
            </a:lvl4pPr>
            <a:lvl5pPr>
              <a:defRPr sz="1200" b="0" i="0">
                <a:solidFill>
                  <a:schemeClr val="bg1"/>
                </a:solidFill>
                <a:latin typeface="Century Gothic" panose="020B0502020202020204" pitchFamily="34" charset="0"/>
              </a:defRPr>
            </a:lvl5pPr>
          </a:lstStyle>
          <a:p>
            <a:pPr lvl="0"/>
            <a:r>
              <a:rPr lang="en-US"/>
              <a:t>Presented by (Delete if not applicable):</a:t>
            </a:r>
            <a:endParaRPr lang="en-MX"/>
          </a:p>
        </p:txBody>
      </p:sp>
      <p:sp>
        <p:nvSpPr>
          <p:cNvPr id="13" name="Text Placeholder 8">
            <a:extLst>
              <a:ext uri="{FF2B5EF4-FFF2-40B4-BE49-F238E27FC236}">
                <a16:creationId xmlns:a16="http://schemas.microsoft.com/office/drawing/2014/main" id="{3819B1B5-61E8-CE5E-8259-94CF1FA91873}"/>
              </a:ext>
            </a:extLst>
          </p:cNvPr>
          <p:cNvSpPr>
            <a:spLocks noGrp="1"/>
          </p:cNvSpPr>
          <p:nvPr>
            <p:ph type="body" sz="quarter" idx="41" hasCustomPrompt="1"/>
          </p:nvPr>
        </p:nvSpPr>
        <p:spPr>
          <a:xfrm>
            <a:off x="720000" y="5151199"/>
            <a:ext cx="2519363" cy="817563"/>
          </a:xfrm>
        </p:spPr>
        <p:txBody>
          <a:bodyPr>
            <a:spAutoFit/>
          </a:bodyPr>
          <a:lstStyle>
            <a:lvl1pPr>
              <a:spcAft>
                <a:spcPts val="0"/>
              </a:spcAft>
              <a:defRPr sz="1200" b="1" i="0">
                <a:solidFill>
                  <a:schemeClr val="tx1"/>
                </a:solidFill>
                <a:latin typeface="Century Gothic" panose="020B0502020202020204" pitchFamily="34" charset="0"/>
              </a:defRPr>
            </a:lvl1pPr>
            <a:lvl2pPr>
              <a:spcAft>
                <a:spcPts val="0"/>
              </a:spcAft>
              <a:defRPr sz="1000" b="0" i="0">
                <a:solidFill>
                  <a:schemeClr val="tx1"/>
                </a:solidFill>
                <a:latin typeface="Century Gothic" panose="020B0502020202020204" pitchFamily="34" charset="0"/>
              </a:defRPr>
            </a:lvl2pPr>
            <a:lvl3pPr marL="0" indent="0">
              <a:spcBef>
                <a:spcPts val="0"/>
              </a:spcBef>
              <a:spcAft>
                <a:spcPts val="0"/>
              </a:spcAft>
              <a:buNone/>
              <a:defRPr sz="1000" b="0" i="0">
                <a:solidFill>
                  <a:schemeClr val="tx1"/>
                </a:solidFill>
                <a:latin typeface="Century Gothic" panose="020B0502020202020204" pitchFamily="34" charset="0"/>
              </a:defRPr>
            </a:lvl3pPr>
            <a:lvl4pPr marL="0" indent="0">
              <a:spcAft>
                <a:spcPts val="0"/>
              </a:spcAft>
              <a:buNone/>
              <a:defRPr sz="1000" b="0" i="0">
                <a:solidFill>
                  <a:schemeClr val="tx1"/>
                </a:solidFill>
                <a:latin typeface="Century Gothic" panose="020B0502020202020204" pitchFamily="34" charset="0"/>
              </a:defRPr>
            </a:lvl4pPr>
            <a:lvl5pPr marL="0" indent="0">
              <a:spcAft>
                <a:spcPts val="0"/>
              </a:spcAft>
              <a:buNone/>
              <a:defRPr sz="1000" b="0" i="0">
                <a:solidFill>
                  <a:schemeClr val="tx1"/>
                </a:solidFill>
                <a:latin typeface="Century Gothic" panose="020B0502020202020204" pitchFamily="34" charset="0"/>
              </a:defRPr>
            </a:lvl5pPr>
          </a:lstStyle>
          <a:p>
            <a:pPr lvl="0"/>
            <a:r>
              <a:rPr lang="en-US" dirty="0"/>
              <a:t>Name (Delete if not applicable)</a:t>
            </a:r>
          </a:p>
          <a:p>
            <a:pPr lvl="1"/>
            <a:r>
              <a:rPr lang="en-US" dirty="0"/>
              <a:t>Second level</a:t>
            </a:r>
          </a:p>
          <a:p>
            <a:pPr lvl="2"/>
            <a:r>
              <a:rPr lang="en-US" dirty="0"/>
              <a:t>Third level</a:t>
            </a:r>
          </a:p>
          <a:p>
            <a:pPr lvl="3"/>
            <a:r>
              <a:rPr lang="en-US" dirty="0"/>
              <a:t>Fourth level</a:t>
            </a:r>
          </a:p>
          <a:p>
            <a:pPr lvl="4"/>
            <a:r>
              <a:rPr lang="en-US" dirty="0"/>
              <a:t>Fifth level</a:t>
            </a:r>
            <a:endParaRPr lang="en-MX" dirty="0"/>
          </a:p>
        </p:txBody>
      </p:sp>
      <p:sp>
        <p:nvSpPr>
          <p:cNvPr id="14" name="Text Placeholder 8">
            <a:extLst>
              <a:ext uri="{FF2B5EF4-FFF2-40B4-BE49-F238E27FC236}">
                <a16:creationId xmlns:a16="http://schemas.microsoft.com/office/drawing/2014/main" id="{1DC7A2BA-65DD-D12C-9C0A-6FB91312A373}"/>
              </a:ext>
            </a:extLst>
          </p:cNvPr>
          <p:cNvSpPr>
            <a:spLocks noGrp="1"/>
          </p:cNvSpPr>
          <p:nvPr>
            <p:ph type="body" sz="quarter" idx="42" hasCustomPrompt="1"/>
          </p:nvPr>
        </p:nvSpPr>
        <p:spPr>
          <a:xfrm>
            <a:off x="3496192" y="5151199"/>
            <a:ext cx="2519363" cy="817563"/>
          </a:xfrm>
        </p:spPr>
        <p:txBody>
          <a:bodyPr>
            <a:spAutoFit/>
          </a:bodyPr>
          <a:lstStyle>
            <a:lvl1pPr>
              <a:spcAft>
                <a:spcPts val="0"/>
              </a:spcAft>
              <a:defRPr sz="1200" b="1" i="0">
                <a:solidFill>
                  <a:schemeClr val="tx1"/>
                </a:solidFill>
                <a:latin typeface="Century Gothic" panose="020B0502020202020204" pitchFamily="34" charset="0"/>
              </a:defRPr>
            </a:lvl1pPr>
            <a:lvl2pPr>
              <a:spcAft>
                <a:spcPts val="0"/>
              </a:spcAft>
              <a:defRPr sz="1000" b="0" i="0">
                <a:solidFill>
                  <a:schemeClr val="tx1"/>
                </a:solidFill>
                <a:latin typeface="Century Gothic" panose="020B0502020202020204" pitchFamily="34" charset="0"/>
              </a:defRPr>
            </a:lvl2pPr>
            <a:lvl3pPr marL="0" indent="0">
              <a:spcBef>
                <a:spcPts val="0"/>
              </a:spcBef>
              <a:spcAft>
                <a:spcPts val="0"/>
              </a:spcAft>
              <a:buNone/>
              <a:defRPr sz="1000" b="0" i="0">
                <a:solidFill>
                  <a:schemeClr val="tx1"/>
                </a:solidFill>
                <a:latin typeface="Century Gothic" panose="020B0502020202020204" pitchFamily="34" charset="0"/>
              </a:defRPr>
            </a:lvl3pPr>
            <a:lvl4pPr marL="0" indent="0">
              <a:spcAft>
                <a:spcPts val="0"/>
              </a:spcAft>
              <a:buNone/>
              <a:defRPr sz="1000" b="0" i="0">
                <a:solidFill>
                  <a:schemeClr val="tx1"/>
                </a:solidFill>
                <a:latin typeface="Century Gothic" panose="020B0502020202020204" pitchFamily="34" charset="0"/>
              </a:defRPr>
            </a:lvl4pPr>
            <a:lvl5pPr marL="0" indent="0">
              <a:spcAft>
                <a:spcPts val="0"/>
              </a:spcAft>
              <a:buNone/>
              <a:defRPr sz="1000" b="0" i="0">
                <a:solidFill>
                  <a:schemeClr val="tx1"/>
                </a:solidFill>
                <a:latin typeface="Century Gothic" panose="020B0502020202020204" pitchFamily="34" charset="0"/>
              </a:defRPr>
            </a:lvl5pPr>
          </a:lstStyle>
          <a:p>
            <a:pPr lvl="0"/>
            <a:r>
              <a:rPr lang="en-US"/>
              <a:t>Name (Delete if not applicable)</a:t>
            </a:r>
          </a:p>
          <a:p>
            <a:pPr lvl="1"/>
            <a:r>
              <a:rPr lang="en-US"/>
              <a:t>Second level</a:t>
            </a:r>
          </a:p>
          <a:p>
            <a:pPr lvl="2"/>
            <a:r>
              <a:rPr lang="en-US"/>
              <a:t>Third level</a:t>
            </a:r>
          </a:p>
          <a:p>
            <a:pPr lvl="3"/>
            <a:r>
              <a:rPr lang="en-US"/>
              <a:t>Fourth level</a:t>
            </a:r>
          </a:p>
          <a:p>
            <a:pPr lvl="4"/>
            <a:r>
              <a:rPr lang="en-US"/>
              <a:t>Fifth level</a:t>
            </a:r>
            <a:endParaRPr lang="en-MX"/>
          </a:p>
        </p:txBody>
      </p:sp>
      <p:sp>
        <p:nvSpPr>
          <p:cNvPr id="30" name="Text Placeholder 3">
            <a:extLst>
              <a:ext uri="{FF2B5EF4-FFF2-40B4-BE49-F238E27FC236}">
                <a16:creationId xmlns:a16="http://schemas.microsoft.com/office/drawing/2014/main" id="{257DAEB7-A1E7-F6F8-ABD2-BDC3AA69406D}"/>
              </a:ext>
            </a:extLst>
          </p:cNvPr>
          <p:cNvSpPr>
            <a:spLocks noGrp="1"/>
          </p:cNvSpPr>
          <p:nvPr>
            <p:ph type="body" sz="quarter" idx="26" hasCustomPrompt="1"/>
          </p:nvPr>
        </p:nvSpPr>
        <p:spPr>
          <a:xfrm>
            <a:off x="422363" y="6310211"/>
            <a:ext cx="5634000" cy="153888"/>
          </a:xfrm>
          <a:prstGeom prst="rect">
            <a:avLst/>
          </a:prstGeom>
        </p:spPr>
        <p:txBody>
          <a:bodyPr wrap="square" lIns="0" tIns="0" rIns="0" bIns="0" anchor="b" anchorCtr="0">
            <a:spAutoFit/>
          </a:bodyPr>
          <a:lstStyle>
            <a:lvl1pPr marL="0" indent="0">
              <a:lnSpc>
                <a:spcPct val="100000"/>
              </a:lnSpc>
              <a:spcBef>
                <a:spcPts val="0"/>
              </a:spcBef>
              <a:spcAft>
                <a:spcPts val="200"/>
              </a:spcAft>
              <a:buNone/>
              <a:defRPr sz="1000" b="0" i="0">
                <a:solidFill>
                  <a:schemeClr val="tx1"/>
                </a:solidFill>
                <a:latin typeface="Arial Narrow" panose="020B0606020202030204" pitchFamily="34" charset="0"/>
                <a:cs typeface="Arial" panose="020B0604020202020204" pitchFamily="34" charset="0"/>
              </a:defRPr>
            </a:lvl1pPr>
            <a:lvl2pPr marL="0" indent="0">
              <a:lnSpc>
                <a:spcPts val="1466"/>
              </a:lnSpc>
              <a:spcBef>
                <a:spcPts val="0"/>
              </a:spcBef>
              <a:spcAft>
                <a:spcPts val="200"/>
              </a:spcAft>
              <a:buNone/>
              <a:defRPr sz="1333">
                <a:latin typeface="Arial" panose="020B0604020202020204" pitchFamily="34" charset="0"/>
                <a:cs typeface="Arial" panose="020B0604020202020204" pitchFamily="34" charset="0"/>
              </a:defRPr>
            </a:lvl2pPr>
            <a:lvl3pPr marL="0" indent="0">
              <a:lnSpc>
                <a:spcPts val="1466"/>
              </a:lnSpc>
              <a:spcBef>
                <a:spcPts val="0"/>
              </a:spcBef>
              <a:spcAft>
                <a:spcPts val="200"/>
              </a:spcAft>
              <a:buNone/>
              <a:defRPr sz="1600" i="1" baseline="0">
                <a:latin typeface="Arial" panose="020B0604020202020204" pitchFamily="34" charset="0"/>
                <a:cs typeface="Arial" panose="020B0604020202020204" pitchFamily="34" charset="0"/>
              </a:defRPr>
            </a:lvl3pPr>
            <a:lvl4pPr marL="0" indent="0">
              <a:lnSpc>
                <a:spcPts val="1732"/>
              </a:lnSpc>
              <a:spcBef>
                <a:spcPts val="0"/>
              </a:spcBef>
              <a:spcAft>
                <a:spcPts val="400"/>
              </a:spcAft>
              <a:buNone/>
              <a:defRPr sz="1333">
                <a:latin typeface="Arial Narrow" panose="020B0606020202030204" pitchFamily="34" charset="0"/>
              </a:defRPr>
            </a:lvl4pPr>
            <a:lvl5pPr marL="0" indent="0">
              <a:lnSpc>
                <a:spcPts val="1732"/>
              </a:lnSpc>
              <a:spcBef>
                <a:spcPts val="0"/>
              </a:spcBef>
              <a:spcAft>
                <a:spcPts val="400"/>
              </a:spcAft>
              <a:buNone/>
              <a:defRPr sz="1333">
                <a:latin typeface="Arial Narrow" panose="020B0606020202030204" pitchFamily="34" charset="0"/>
              </a:defRPr>
            </a:lvl5pPr>
          </a:lstStyle>
          <a:p>
            <a:pPr lvl="0"/>
            <a:r>
              <a:rPr lang="en-US"/>
              <a:t>Caveats</a:t>
            </a:r>
          </a:p>
        </p:txBody>
      </p:sp>
      <p:pic>
        <p:nvPicPr>
          <p:cNvPr id="10" name="Picture 9" descr="A close-up of a logo&#10;&#10;AI-generated content may be incorrect.">
            <a:extLst>
              <a:ext uri="{FF2B5EF4-FFF2-40B4-BE49-F238E27FC236}">
                <a16:creationId xmlns:a16="http://schemas.microsoft.com/office/drawing/2014/main" id="{940A752D-0C93-A6DB-C53E-57B790AC1EA4}"/>
              </a:ext>
            </a:extLst>
          </p:cNvPr>
          <p:cNvPicPr>
            <a:picLocks noChangeAspect="1"/>
          </p:cNvPicPr>
          <p:nvPr userDrawn="1"/>
        </p:nvPicPr>
        <p:blipFill>
          <a:blip r:embed="rId4"/>
          <a:stretch>
            <a:fillRect/>
          </a:stretch>
        </p:blipFill>
        <p:spPr>
          <a:xfrm>
            <a:off x="3148162" y="1545780"/>
            <a:ext cx="2194560" cy="594284"/>
          </a:xfrm>
          <a:prstGeom prst="rect">
            <a:avLst/>
          </a:prstGeom>
        </p:spPr>
      </p:pic>
      <p:sp>
        <p:nvSpPr>
          <p:cNvPr id="7" name="Text Box 10">
            <a:extLst>
              <a:ext uri="{FF2B5EF4-FFF2-40B4-BE49-F238E27FC236}">
                <a16:creationId xmlns:a16="http://schemas.microsoft.com/office/drawing/2014/main" id="{997F6006-9F46-A8B0-E55E-E990E9D2C9D4}"/>
              </a:ext>
            </a:extLst>
          </p:cNvPr>
          <p:cNvSpPr txBox="1">
            <a:spLocks noChangeArrowheads="1"/>
          </p:cNvSpPr>
          <p:nvPr userDrawn="1"/>
        </p:nvSpPr>
        <p:spPr bwMode="white">
          <a:xfrm>
            <a:off x="451441" y="6141487"/>
            <a:ext cx="4997384" cy="245668"/>
          </a:xfrm>
          <a:prstGeom prst="rect">
            <a:avLst/>
          </a:prstGeom>
          <a:noFill/>
          <a:ln w="63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9728" tIns="0" rIns="109728" bIns="0" anchor="ctr">
            <a:spAutoFit/>
          </a:bodyPr>
          <a:lstStyle>
            <a:lvl1pPr marL="115888" indent="-115888" eaLnBrk="0" hangingPunct="0">
              <a:defRPr sz="2400">
                <a:solidFill>
                  <a:schemeClr val="tx1"/>
                </a:solidFill>
                <a:latin typeface="Arial" panose="020B0604020202020204" pitchFamily="34" charset="0"/>
                <a:ea typeface="MS PGothic" panose="020B0600070205080204" pitchFamily="34" charset="-128"/>
              </a:defRPr>
            </a:lvl1pPr>
            <a:lvl2pPr marL="46037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115888" marR="0" lvl="0" indent="-115888" algn="l" defTabSz="9144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mn-cs"/>
              </a:rPr>
              <a:t>  Not FDIC Insured  |  No Bank Guarantee  |  May Lose Value   </a:t>
            </a:r>
            <a:endParaRPr kumimoji="0" lang="en-US" altLang="en-US" sz="1600" b="1" i="0" u="none" strike="noStrike" kern="1200" cap="none" spc="0" normalizeH="0" baseline="-6000" noProof="0" dirty="0">
              <a:ln>
                <a:noFill/>
              </a:ln>
              <a:solidFill>
                <a:srgbClr val="000000"/>
              </a:solidFill>
              <a:effectLst/>
              <a:uLnTx/>
              <a:uFillTx/>
              <a:latin typeface="Arial Narrow" panose="020B0606020202030204" pitchFamily="34" charset="0"/>
              <a:ea typeface="MS PGothic" panose="020B0600070205080204" pitchFamily="34" charset="-128"/>
              <a:cs typeface="+mn-cs"/>
            </a:endParaRPr>
          </a:p>
        </p:txBody>
      </p:sp>
      <p:sp>
        <p:nvSpPr>
          <p:cNvPr id="15" name="Rectangle 11">
            <a:extLst>
              <a:ext uri="{FF2B5EF4-FFF2-40B4-BE49-F238E27FC236}">
                <a16:creationId xmlns:a16="http://schemas.microsoft.com/office/drawing/2014/main" id="{F0FF4AD1-50F8-DA3E-3928-7496E3DA1261}"/>
              </a:ext>
            </a:extLst>
          </p:cNvPr>
          <p:cNvSpPr>
            <a:spLocks noChangeArrowheads="1"/>
          </p:cNvSpPr>
          <p:nvPr/>
        </p:nvSpPr>
        <p:spPr bwMode="white">
          <a:xfrm>
            <a:off x="451441" y="6094243"/>
            <a:ext cx="4997384" cy="340156"/>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105673388"/>
      </p:ext>
    </p:extLst>
  </p:cSld>
  <p:clrMapOvr>
    <a:masterClrMapping/>
  </p:clrMapOvr>
  <p:extLst>
    <p:ext uri="{DCECCB84-F9BA-43D5-87BE-67443E8EF086}">
      <p15:sldGuideLst xmlns:p15="http://schemas.microsoft.com/office/powerpoint/2012/main">
        <p15:guide id="5" orient="horz" pos="1275">
          <p15:clr>
            <a:srgbClr val="FBAE40"/>
          </p15:clr>
        </p15:guide>
        <p15:guide id="6" pos="3840">
          <p15:clr>
            <a:srgbClr val="FBAE40"/>
          </p15:clr>
        </p15:guide>
        <p15:guide id="8" pos="449">
          <p15:clr>
            <a:srgbClr val="FBAE40"/>
          </p15:clr>
        </p15:guide>
        <p15:guide id="9" orient="horz" pos="1020">
          <p15:clr>
            <a:srgbClr val="FBAE40"/>
          </p15:clr>
        </p15:guide>
        <p15:guide id="10" orient="horz" pos="1554">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Chart/Table (even columns, 3 charts)">
    <p:spTree>
      <p:nvGrpSpPr>
        <p:cNvPr id="1" name=""/>
        <p:cNvGrpSpPr/>
        <p:nvPr/>
      </p:nvGrpSpPr>
      <p:grpSpPr>
        <a:xfrm>
          <a:off x="0" y="0"/>
          <a:ext cx="0" cy="0"/>
          <a:chOff x="0" y="0"/>
          <a:chExt cx="0" cy="0"/>
        </a:xfrm>
      </p:grpSpPr>
      <p:pic>
        <p:nvPicPr>
          <p:cNvPr id="9" name="Picture 14">
            <a:extLst>
              <a:ext uri="{FF2B5EF4-FFF2-40B4-BE49-F238E27FC236}">
                <a16:creationId xmlns:a16="http://schemas.microsoft.com/office/drawing/2014/main" id="{F0FA5A67-3AA5-C0A9-BD46-B0C7BF908799}"/>
              </a:ext>
              <a:ext uri="{C183D7F6-B498-43B3-948B-1728B52AA6E4}">
                <adec:decorative xmlns:adec="http://schemas.microsoft.com/office/drawing/2017/decorative" val="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tretch/>
        </p:blipFill>
        <p:spPr>
          <a:xfrm>
            <a:off x="10144801" y="90000"/>
            <a:ext cx="1788753" cy="659070"/>
          </a:xfrm>
          <a:prstGeom prst="rect">
            <a:avLst/>
          </a:prstGeom>
        </p:spPr>
      </p:pic>
      <p:sp>
        <p:nvSpPr>
          <p:cNvPr id="11" name="Slide Number Placeholder 9">
            <a:extLst>
              <a:ext uri="{FF2B5EF4-FFF2-40B4-BE49-F238E27FC236}">
                <a16:creationId xmlns:a16="http://schemas.microsoft.com/office/drawing/2014/main" id="{CEDAB532-A987-4C08-8359-0075795A207C}"/>
              </a:ext>
              <a:ext uri="{C183D7F6-B498-43B3-948B-1728B52AA6E4}">
                <adec:decorative xmlns:adec="http://schemas.microsoft.com/office/drawing/2017/decorative" val="1"/>
              </a:ext>
            </a:extLst>
          </p:cNvPr>
          <p:cNvSpPr>
            <a:spLocks noGrp="1"/>
          </p:cNvSpPr>
          <p:nvPr>
            <p:ph type="sldNum" sz="quarter" idx="4"/>
          </p:nvPr>
        </p:nvSpPr>
        <p:spPr>
          <a:xfrm>
            <a:off x="11249794"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3" name="Title 2">
            <a:extLst>
              <a:ext uri="{FF2B5EF4-FFF2-40B4-BE49-F238E27FC236}">
                <a16:creationId xmlns:a16="http://schemas.microsoft.com/office/drawing/2014/main" id="{3208676D-4ED8-85BC-5534-D851391BAA38}"/>
              </a:ext>
            </a:extLst>
          </p:cNvPr>
          <p:cNvSpPr>
            <a:spLocks noGrp="1"/>
          </p:cNvSpPr>
          <p:nvPr>
            <p:ph type="title"/>
          </p:nvPr>
        </p:nvSpPr>
        <p:spPr/>
        <p:txBody>
          <a:bodyPr/>
          <a:lstStyle/>
          <a:p>
            <a:r>
              <a:rPr lang="en-US"/>
              <a:t>Click to edit Master title style</a:t>
            </a:r>
            <a:endParaRPr lang="en-MX"/>
          </a:p>
        </p:txBody>
      </p:sp>
      <p:sp>
        <p:nvSpPr>
          <p:cNvPr id="10" name="Subtitle 2">
            <a:extLst>
              <a:ext uri="{FF2B5EF4-FFF2-40B4-BE49-F238E27FC236}">
                <a16:creationId xmlns:a16="http://schemas.microsoft.com/office/drawing/2014/main" id="{E07E8D59-4399-5735-81EE-E3B34CECBF47}"/>
              </a:ext>
            </a:extLst>
          </p:cNvPr>
          <p:cNvSpPr>
            <a:spLocks noGrp="1"/>
          </p:cNvSpPr>
          <p:nvPr>
            <p:ph type="subTitle" idx="1"/>
          </p:nvPr>
        </p:nvSpPr>
        <p:spPr>
          <a:xfrm>
            <a:off x="457200" y="657071"/>
            <a:ext cx="9399600" cy="307777"/>
          </a:xfrm>
        </p:spPr>
        <p:txBody>
          <a:bodyPr bIns="0" anchor="t">
            <a:spAutoFit/>
          </a:bodyPr>
          <a:lstStyle>
            <a:lvl1pPr marL="0" indent="0" algn="l">
              <a:spcAft>
                <a:spcPts val="800"/>
              </a:spcAft>
              <a:buNone/>
              <a:defRPr sz="1999" b="0" i="0">
                <a:solidFill>
                  <a:srgbClr val="5C5E66"/>
                </a:solidFill>
                <a:latin typeface="+mj-lt"/>
              </a:defRPr>
            </a:lvl1pPr>
            <a:lvl2pPr marL="456926" indent="0" algn="ctr">
              <a:buNone/>
              <a:defRPr sz="1998"/>
            </a:lvl2pPr>
            <a:lvl3pPr marL="913852" indent="0" algn="ctr">
              <a:buNone/>
              <a:defRPr sz="1798"/>
            </a:lvl3pPr>
            <a:lvl4pPr marL="1370778" indent="0" algn="ctr">
              <a:buNone/>
              <a:defRPr sz="1600"/>
            </a:lvl4pPr>
            <a:lvl5pPr marL="1827703" indent="0" algn="ctr">
              <a:buNone/>
              <a:defRPr sz="1600"/>
            </a:lvl5pPr>
            <a:lvl6pPr marL="2284628" indent="0" algn="ctr">
              <a:buNone/>
              <a:defRPr sz="1600"/>
            </a:lvl6pPr>
            <a:lvl7pPr marL="2741554" indent="0" algn="ctr">
              <a:buNone/>
              <a:defRPr sz="1600"/>
            </a:lvl7pPr>
            <a:lvl8pPr marL="3198480" indent="0" algn="ctr">
              <a:buNone/>
              <a:defRPr sz="1600"/>
            </a:lvl8pPr>
            <a:lvl9pPr marL="3655406" indent="0" algn="ctr">
              <a:buNone/>
              <a:defRPr sz="1600"/>
            </a:lvl9pPr>
          </a:lstStyle>
          <a:p>
            <a:r>
              <a:rPr lang="en-US"/>
              <a:t>Click to edit Master subtitle style</a:t>
            </a:r>
          </a:p>
        </p:txBody>
      </p:sp>
      <p:sp>
        <p:nvSpPr>
          <p:cNvPr id="13" name="Content Placeholder 12">
            <a:extLst>
              <a:ext uri="{FF2B5EF4-FFF2-40B4-BE49-F238E27FC236}">
                <a16:creationId xmlns:a16="http://schemas.microsoft.com/office/drawing/2014/main" id="{C4DBFC42-8400-B7F1-81F7-0AD4D3C718D8}"/>
              </a:ext>
            </a:extLst>
          </p:cNvPr>
          <p:cNvSpPr>
            <a:spLocks noGrp="1"/>
          </p:cNvSpPr>
          <p:nvPr>
            <p:ph sz="quarter" idx="42"/>
          </p:nvPr>
        </p:nvSpPr>
        <p:spPr>
          <a:xfrm>
            <a:off x="457200" y="1296002"/>
            <a:ext cx="5400000" cy="1846659"/>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5" name="Text Placeholder 6">
            <a:extLst>
              <a:ext uri="{FF2B5EF4-FFF2-40B4-BE49-F238E27FC236}">
                <a16:creationId xmlns:a16="http://schemas.microsoft.com/office/drawing/2014/main" id="{12E3A7B2-A1A2-3EA9-F142-D208CBF0C180}"/>
              </a:ext>
            </a:extLst>
          </p:cNvPr>
          <p:cNvSpPr>
            <a:spLocks noGrp="1"/>
          </p:cNvSpPr>
          <p:nvPr>
            <p:ph type="body" sz="quarter" idx="46"/>
          </p:nvPr>
        </p:nvSpPr>
        <p:spPr>
          <a:xfrm>
            <a:off x="457201" y="3600002"/>
            <a:ext cx="5400000" cy="541337"/>
          </a:xfrm>
        </p:spPr>
        <p:txBody>
          <a:bodyPr>
            <a:spAutoFit/>
          </a:bodyPr>
          <a:lstStyle>
            <a:lvl1pPr>
              <a:spcAft>
                <a:spcPts val="0"/>
              </a:spcAft>
              <a:defRPr sz="1799">
                <a:solidFill>
                  <a:schemeClr val="tx1"/>
                </a:solidFill>
              </a:defRPr>
            </a:lvl1pPr>
            <a:lvl2pPr>
              <a:spcAft>
                <a:spcPts val="0"/>
              </a:spcAft>
              <a:defRPr sz="1600">
                <a:solidFill>
                  <a:schemeClr val="tx1"/>
                </a:solidFill>
              </a:defRPr>
            </a:lvl2pPr>
          </a:lstStyle>
          <a:p>
            <a:pPr lvl="0"/>
            <a:r>
              <a:rPr lang="en-US"/>
              <a:t>Click to edit Master text styles</a:t>
            </a:r>
          </a:p>
          <a:p>
            <a:pPr lvl="1"/>
            <a:r>
              <a:rPr lang="en-US"/>
              <a:t>Second level</a:t>
            </a:r>
            <a:endParaRPr lang="en-MX"/>
          </a:p>
        </p:txBody>
      </p:sp>
      <p:sp>
        <p:nvSpPr>
          <p:cNvPr id="2" name="Content Placeholder 11">
            <a:extLst>
              <a:ext uri="{FF2B5EF4-FFF2-40B4-BE49-F238E27FC236}">
                <a16:creationId xmlns:a16="http://schemas.microsoft.com/office/drawing/2014/main" id="{F23E0311-04D2-D763-18F7-DBA764A969FA}"/>
              </a:ext>
            </a:extLst>
          </p:cNvPr>
          <p:cNvSpPr>
            <a:spLocks noGrp="1"/>
          </p:cNvSpPr>
          <p:nvPr>
            <p:ph sz="quarter" idx="45" hasCustomPrompt="1"/>
          </p:nvPr>
        </p:nvSpPr>
        <p:spPr>
          <a:xfrm>
            <a:off x="457200" y="4248000"/>
            <a:ext cx="5400000" cy="1378800"/>
          </a:xfrm>
          <a:prstGeom prst="rect">
            <a:avLst/>
          </a:prstGeom>
        </p:spPr>
        <p:txBody>
          <a:bodyPr lIns="0" tIns="0" rIns="0" bIns="0">
            <a:noAutofit/>
          </a:bodyPr>
          <a:lstStyle>
            <a:lvl1pPr marL="0" indent="0">
              <a:spcBef>
                <a:spcPts val="0"/>
              </a:spcBef>
              <a:spcAft>
                <a:spcPts val="800"/>
              </a:spcAft>
              <a:buNone/>
              <a:defRPr sz="1600" b="0">
                <a:solidFill>
                  <a:schemeClr val="tx1"/>
                </a:solidFill>
                <a:latin typeface="+mj-lt"/>
              </a:defRPr>
            </a:lvl1pPr>
            <a:lvl2pPr marL="0" indent="0">
              <a:spcBef>
                <a:spcPts val="0"/>
              </a:spcBef>
              <a:spcAft>
                <a:spcPts val="600"/>
              </a:spcAft>
              <a:buNone/>
              <a:defRPr sz="1999">
                <a:latin typeface="+mn-lt"/>
              </a:defRPr>
            </a:lvl2pPr>
            <a:lvl3pPr marL="230331" indent="-230331">
              <a:spcBef>
                <a:spcPts val="0"/>
              </a:spcBef>
              <a:spcAft>
                <a:spcPts val="400"/>
              </a:spcAft>
              <a:buClr>
                <a:srgbClr val="002EB8"/>
              </a:buClr>
              <a:buSzPct val="110000"/>
              <a:defRPr sz="1999"/>
            </a:lvl3pPr>
            <a:lvl4pPr marL="460662" indent="-230331">
              <a:spcBef>
                <a:spcPts val="0"/>
              </a:spcBef>
              <a:spcAft>
                <a:spcPts val="400"/>
              </a:spcAft>
              <a:buClr>
                <a:srgbClr val="002EB8"/>
              </a:buClr>
              <a:buSzPct val="110000"/>
              <a:defRPr sz="1999"/>
            </a:lvl4pPr>
            <a:lvl5pPr marL="690993" indent="-230331">
              <a:spcBef>
                <a:spcPts val="0"/>
              </a:spcBef>
              <a:spcAft>
                <a:spcPts val="400"/>
              </a:spcAft>
              <a:buClr>
                <a:schemeClr val="accent1"/>
              </a:buClr>
              <a:buSzPct val="110000"/>
              <a:defRPr sz="1999"/>
            </a:lvl5pPr>
          </a:lstStyle>
          <a:p>
            <a:pPr lvl="0"/>
            <a:r>
              <a:rPr lang="en-US"/>
              <a:t>Click icons to add chart/table</a:t>
            </a:r>
          </a:p>
        </p:txBody>
      </p:sp>
      <p:sp>
        <p:nvSpPr>
          <p:cNvPr id="8" name="Text Placeholder 6">
            <a:extLst>
              <a:ext uri="{FF2B5EF4-FFF2-40B4-BE49-F238E27FC236}">
                <a16:creationId xmlns:a16="http://schemas.microsoft.com/office/drawing/2014/main" id="{0A272818-DC98-6C3F-2BEC-5ADB3A24E452}"/>
              </a:ext>
            </a:extLst>
          </p:cNvPr>
          <p:cNvSpPr>
            <a:spLocks noGrp="1"/>
          </p:cNvSpPr>
          <p:nvPr>
            <p:ph type="body" sz="quarter" idx="48"/>
          </p:nvPr>
        </p:nvSpPr>
        <p:spPr>
          <a:xfrm>
            <a:off x="6325200" y="1296002"/>
            <a:ext cx="5400000" cy="541337"/>
          </a:xfrm>
        </p:spPr>
        <p:txBody>
          <a:bodyPr>
            <a:spAutoFit/>
          </a:bodyPr>
          <a:lstStyle>
            <a:lvl1pPr>
              <a:spcAft>
                <a:spcPts val="0"/>
              </a:spcAft>
              <a:defRPr sz="1799">
                <a:solidFill>
                  <a:schemeClr val="tx1"/>
                </a:solidFill>
              </a:defRPr>
            </a:lvl1pPr>
            <a:lvl2pPr>
              <a:spcAft>
                <a:spcPts val="0"/>
              </a:spcAft>
              <a:defRPr sz="1600">
                <a:solidFill>
                  <a:schemeClr val="tx1"/>
                </a:solidFill>
              </a:defRPr>
            </a:lvl2pPr>
          </a:lstStyle>
          <a:p>
            <a:pPr lvl="0"/>
            <a:r>
              <a:rPr lang="en-US"/>
              <a:t>Click to edit Master text styles</a:t>
            </a:r>
          </a:p>
          <a:p>
            <a:pPr lvl="1"/>
            <a:r>
              <a:rPr lang="en-US"/>
              <a:t>Second level</a:t>
            </a:r>
            <a:endParaRPr lang="en-MX"/>
          </a:p>
        </p:txBody>
      </p:sp>
      <p:sp>
        <p:nvSpPr>
          <p:cNvPr id="7" name="Content Placeholder 11">
            <a:extLst>
              <a:ext uri="{FF2B5EF4-FFF2-40B4-BE49-F238E27FC236}">
                <a16:creationId xmlns:a16="http://schemas.microsoft.com/office/drawing/2014/main" id="{FFC61D7A-3958-F40D-22B8-27AF3B0416BE}"/>
              </a:ext>
            </a:extLst>
          </p:cNvPr>
          <p:cNvSpPr>
            <a:spLocks noGrp="1"/>
          </p:cNvSpPr>
          <p:nvPr>
            <p:ph sz="quarter" idx="47" hasCustomPrompt="1"/>
          </p:nvPr>
        </p:nvSpPr>
        <p:spPr>
          <a:xfrm>
            <a:off x="6325200" y="1944000"/>
            <a:ext cx="5400000" cy="1378800"/>
          </a:xfrm>
          <a:prstGeom prst="rect">
            <a:avLst/>
          </a:prstGeom>
        </p:spPr>
        <p:txBody>
          <a:bodyPr lIns="0" tIns="0" rIns="0" bIns="0">
            <a:noAutofit/>
          </a:bodyPr>
          <a:lstStyle>
            <a:lvl1pPr marL="0" indent="0">
              <a:spcBef>
                <a:spcPts val="0"/>
              </a:spcBef>
              <a:spcAft>
                <a:spcPts val="800"/>
              </a:spcAft>
              <a:buNone/>
              <a:defRPr sz="1600" b="0">
                <a:solidFill>
                  <a:schemeClr val="tx1"/>
                </a:solidFill>
                <a:latin typeface="+mj-lt"/>
              </a:defRPr>
            </a:lvl1pPr>
            <a:lvl2pPr marL="0" indent="0">
              <a:spcBef>
                <a:spcPts val="0"/>
              </a:spcBef>
              <a:spcAft>
                <a:spcPts val="600"/>
              </a:spcAft>
              <a:buNone/>
              <a:defRPr sz="1999">
                <a:latin typeface="+mn-lt"/>
              </a:defRPr>
            </a:lvl2pPr>
            <a:lvl3pPr marL="230331" indent="-230331">
              <a:spcBef>
                <a:spcPts val="0"/>
              </a:spcBef>
              <a:spcAft>
                <a:spcPts val="400"/>
              </a:spcAft>
              <a:buClr>
                <a:srgbClr val="002EB8"/>
              </a:buClr>
              <a:buSzPct val="110000"/>
              <a:defRPr sz="1999"/>
            </a:lvl3pPr>
            <a:lvl4pPr marL="460662" indent="-230331">
              <a:spcBef>
                <a:spcPts val="0"/>
              </a:spcBef>
              <a:spcAft>
                <a:spcPts val="400"/>
              </a:spcAft>
              <a:buClr>
                <a:srgbClr val="002EB8"/>
              </a:buClr>
              <a:buSzPct val="110000"/>
              <a:defRPr sz="1999"/>
            </a:lvl4pPr>
            <a:lvl5pPr marL="690993" indent="-230331">
              <a:spcBef>
                <a:spcPts val="0"/>
              </a:spcBef>
              <a:spcAft>
                <a:spcPts val="400"/>
              </a:spcAft>
              <a:buClr>
                <a:schemeClr val="accent1"/>
              </a:buClr>
              <a:buSzPct val="110000"/>
              <a:defRPr sz="1999"/>
            </a:lvl5pPr>
          </a:lstStyle>
          <a:p>
            <a:pPr lvl="0"/>
            <a:r>
              <a:rPr lang="en-US"/>
              <a:t>Click icons to add chart/table</a:t>
            </a:r>
          </a:p>
        </p:txBody>
      </p:sp>
      <p:sp>
        <p:nvSpPr>
          <p:cNvPr id="14" name="Text Placeholder 6">
            <a:extLst>
              <a:ext uri="{FF2B5EF4-FFF2-40B4-BE49-F238E27FC236}">
                <a16:creationId xmlns:a16="http://schemas.microsoft.com/office/drawing/2014/main" id="{19B8A046-B2B8-DA6B-BBA2-47E0C931FB8C}"/>
              </a:ext>
            </a:extLst>
          </p:cNvPr>
          <p:cNvSpPr>
            <a:spLocks noGrp="1"/>
          </p:cNvSpPr>
          <p:nvPr>
            <p:ph type="body" sz="quarter" idx="50"/>
          </p:nvPr>
        </p:nvSpPr>
        <p:spPr>
          <a:xfrm>
            <a:off x="6325200" y="3600002"/>
            <a:ext cx="5400000" cy="541337"/>
          </a:xfrm>
        </p:spPr>
        <p:txBody>
          <a:bodyPr>
            <a:spAutoFit/>
          </a:bodyPr>
          <a:lstStyle>
            <a:lvl1pPr>
              <a:spcAft>
                <a:spcPts val="0"/>
              </a:spcAft>
              <a:defRPr sz="1799">
                <a:solidFill>
                  <a:schemeClr val="tx1"/>
                </a:solidFill>
              </a:defRPr>
            </a:lvl1pPr>
            <a:lvl2pPr>
              <a:spcAft>
                <a:spcPts val="0"/>
              </a:spcAft>
              <a:defRPr sz="1600">
                <a:solidFill>
                  <a:schemeClr val="tx1"/>
                </a:solidFill>
              </a:defRPr>
            </a:lvl2pPr>
          </a:lstStyle>
          <a:p>
            <a:pPr lvl="0"/>
            <a:r>
              <a:rPr lang="en-US"/>
              <a:t>Click to edit Master text styles</a:t>
            </a:r>
          </a:p>
          <a:p>
            <a:pPr lvl="1"/>
            <a:r>
              <a:rPr lang="en-US"/>
              <a:t>Second level</a:t>
            </a:r>
            <a:endParaRPr lang="en-MX"/>
          </a:p>
        </p:txBody>
      </p:sp>
      <p:sp>
        <p:nvSpPr>
          <p:cNvPr id="12" name="Content Placeholder 11">
            <a:extLst>
              <a:ext uri="{FF2B5EF4-FFF2-40B4-BE49-F238E27FC236}">
                <a16:creationId xmlns:a16="http://schemas.microsoft.com/office/drawing/2014/main" id="{CC47C7EC-C2DB-E779-26FA-D8526CF5C613}"/>
              </a:ext>
            </a:extLst>
          </p:cNvPr>
          <p:cNvSpPr>
            <a:spLocks noGrp="1"/>
          </p:cNvSpPr>
          <p:nvPr>
            <p:ph sz="quarter" idx="49" hasCustomPrompt="1"/>
          </p:nvPr>
        </p:nvSpPr>
        <p:spPr>
          <a:xfrm>
            <a:off x="6325200" y="4248000"/>
            <a:ext cx="5400000" cy="1378800"/>
          </a:xfrm>
          <a:prstGeom prst="rect">
            <a:avLst/>
          </a:prstGeom>
        </p:spPr>
        <p:txBody>
          <a:bodyPr lIns="0" tIns="0" rIns="0" bIns="0">
            <a:noAutofit/>
          </a:bodyPr>
          <a:lstStyle>
            <a:lvl1pPr marL="0" indent="0">
              <a:spcBef>
                <a:spcPts val="0"/>
              </a:spcBef>
              <a:spcAft>
                <a:spcPts val="800"/>
              </a:spcAft>
              <a:buNone/>
              <a:defRPr sz="1600" b="0">
                <a:solidFill>
                  <a:schemeClr val="tx1"/>
                </a:solidFill>
                <a:latin typeface="+mj-lt"/>
              </a:defRPr>
            </a:lvl1pPr>
            <a:lvl2pPr marL="0" indent="0">
              <a:spcBef>
                <a:spcPts val="0"/>
              </a:spcBef>
              <a:spcAft>
                <a:spcPts val="600"/>
              </a:spcAft>
              <a:buNone/>
              <a:defRPr sz="1999">
                <a:latin typeface="+mn-lt"/>
              </a:defRPr>
            </a:lvl2pPr>
            <a:lvl3pPr marL="230331" indent="-230331">
              <a:spcBef>
                <a:spcPts val="0"/>
              </a:spcBef>
              <a:spcAft>
                <a:spcPts val="400"/>
              </a:spcAft>
              <a:buClr>
                <a:srgbClr val="002EB8"/>
              </a:buClr>
              <a:buSzPct val="110000"/>
              <a:defRPr sz="1999"/>
            </a:lvl3pPr>
            <a:lvl4pPr marL="460662" indent="-230331">
              <a:spcBef>
                <a:spcPts val="0"/>
              </a:spcBef>
              <a:spcAft>
                <a:spcPts val="400"/>
              </a:spcAft>
              <a:buClr>
                <a:srgbClr val="002EB8"/>
              </a:buClr>
              <a:buSzPct val="110000"/>
              <a:defRPr sz="1999"/>
            </a:lvl4pPr>
            <a:lvl5pPr marL="690993" indent="-230331">
              <a:spcBef>
                <a:spcPts val="0"/>
              </a:spcBef>
              <a:spcAft>
                <a:spcPts val="400"/>
              </a:spcAft>
              <a:buClr>
                <a:schemeClr val="accent1"/>
              </a:buClr>
              <a:buSzPct val="110000"/>
              <a:defRPr sz="1999"/>
            </a:lvl5pPr>
          </a:lstStyle>
          <a:p>
            <a:pPr lvl="0"/>
            <a:r>
              <a:rPr lang="en-US"/>
              <a:t>Click icons to add chart/table</a:t>
            </a:r>
          </a:p>
        </p:txBody>
      </p:sp>
      <p:sp>
        <p:nvSpPr>
          <p:cNvPr id="15" name="Text Placeholder 9">
            <a:extLst>
              <a:ext uri="{FF2B5EF4-FFF2-40B4-BE49-F238E27FC236}">
                <a16:creationId xmlns:a16="http://schemas.microsoft.com/office/drawing/2014/main" id="{DFAD3CCB-FC7E-3D73-2A5E-10D8C91575B6}"/>
              </a:ext>
            </a:extLst>
          </p:cNvPr>
          <p:cNvSpPr>
            <a:spLocks noGrp="1"/>
          </p:cNvSpPr>
          <p:nvPr>
            <p:ph type="body" sz="quarter" idx="40" hasCustomPrompt="1"/>
          </p:nvPr>
        </p:nvSpPr>
        <p:spPr>
          <a:xfrm>
            <a:off x="457200" y="5910151"/>
            <a:ext cx="11268000" cy="543739"/>
          </a:xfrm>
        </p:spPr>
        <p:txBody>
          <a:bodyPr anchor="b" anchorCtr="0">
            <a:spAutoFit/>
          </a:bodyPr>
          <a:lstStyle>
            <a:lvl1pPr>
              <a:spcAft>
                <a:spcPts val="150"/>
              </a:spcAft>
              <a:defRPr sz="1000" b="0" i="0">
                <a:solidFill>
                  <a:schemeClr val="tx1"/>
                </a:solidFill>
                <a:latin typeface="Arial Narrow" panose="020B0604020202020204" pitchFamily="34" charset="0"/>
                <a:cs typeface="Arial Narrow" panose="020B0604020202020204" pitchFamily="34" charset="0"/>
              </a:defRPr>
            </a:lvl1pPr>
            <a:lvl2pPr>
              <a:spcAft>
                <a:spcPts val="150"/>
              </a:spcAft>
              <a:defRPr sz="1000"/>
            </a:lvl2pPr>
            <a:lvl3pPr marL="0" indent="0">
              <a:spcAft>
                <a:spcPts val="150"/>
              </a:spcAft>
              <a:buNone/>
              <a:defRPr sz="1200" i="1"/>
            </a:lvl3pPr>
            <a:lvl4pPr>
              <a:defRPr sz="1200"/>
            </a:lvl4pPr>
          </a:lstStyle>
          <a:p>
            <a:pPr lvl="0"/>
            <a:r>
              <a:rPr lang="en-US"/>
              <a:t>Caveats</a:t>
            </a:r>
          </a:p>
          <a:p>
            <a:pPr lvl="1"/>
            <a:r>
              <a:rPr lang="en-US"/>
              <a:t>Performance Disclosure</a:t>
            </a:r>
          </a:p>
          <a:p>
            <a:pPr lvl="2"/>
            <a:r>
              <a:rPr lang="en-US"/>
              <a:t>Legal Disclosure Italicized</a:t>
            </a:r>
          </a:p>
        </p:txBody>
      </p:sp>
      <p:sp>
        <p:nvSpPr>
          <p:cNvPr id="4" name="Footer Placeholder 3">
            <a:extLst>
              <a:ext uri="{FF2B5EF4-FFF2-40B4-BE49-F238E27FC236}">
                <a16:creationId xmlns:a16="http://schemas.microsoft.com/office/drawing/2014/main" id="{650F5198-A002-4AE2-4B56-7B47BE177890}"/>
              </a:ext>
            </a:extLst>
          </p:cNvPr>
          <p:cNvSpPr>
            <a:spLocks noGrp="1"/>
          </p:cNvSpPr>
          <p:nvPr>
            <p:ph type="ftr" sz="quarter" idx="38"/>
          </p:nvPr>
        </p:nvSpPr>
        <p:spPr>
          <a:xfrm>
            <a:off x="457199" y="6539856"/>
            <a:ext cx="9396000" cy="153888"/>
          </a:xfrm>
          <a:prstGeom prst="rect">
            <a:avLst/>
          </a:prstGeom>
        </p:spPr>
        <p:txBody>
          <a:bodyPr/>
          <a:lstStyle/>
          <a:p>
            <a:endParaRPr lang="en-US" dirty="0"/>
          </a:p>
        </p:txBody>
      </p:sp>
    </p:spTree>
    <p:extLst>
      <p:ext uri="{BB962C8B-B14F-4D97-AF65-F5344CB8AC3E}">
        <p14:creationId xmlns:p14="http://schemas.microsoft.com/office/powerpoint/2010/main" val="2717652785"/>
      </p:ext>
    </p:extLst>
  </p:cSld>
  <p:clrMapOvr>
    <a:masterClrMapping/>
  </p:clrMapOvr>
  <p:extLst>
    <p:ext uri="{DCECCB84-F9BA-43D5-87BE-67443E8EF086}">
      <p15:sldGuideLst xmlns:p15="http://schemas.microsoft.com/office/powerpoint/2012/main">
        <p15:guide id="4" orient="horz" pos="803">
          <p15:clr>
            <a:srgbClr val="FBAE40"/>
          </p15:clr>
        </p15:guide>
        <p15:guide id="10" orient="horz" pos="4067">
          <p15:clr>
            <a:srgbClr val="FBAE40"/>
          </p15:clr>
        </p15:guide>
        <p15:guide id="12" pos="3692">
          <p15:clr>
            <a:srgbClr val="FBAE40"/>
          </p15:clr>
        </p15:guide>
        <p15:guide id="13" pos="3982">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Chart/Table (3 columns, 3 charts)">
    <p:spTree>
      <p:nvGrpSpPr>
        <p:cNvPr id="1" name=""/>
        <p:cNvGrpSpPr/>
        <p:nvPr/>
      </p:nvGrpSpPr>
      <p:grpSpPr>
        <a:xfrm>
          <a:off x="0" y="0"/>
          <a:ext cx="0" cy="0"/>
          <a:chOff x="0" y="0"/>
          <a:chExt cx="0" cy="0"/>
        </a:xfrm>
      </p:grpSpPr>
      <p:pic>
        <p:nvPicPr>
          <p:cNvPr id="2" name="Picture 14">
            <a:extLst>
              <a:ext uri="{FF2B5EF4-FFF2-40B4-BE49-F238E27FC236}">
                <a16:creationId xmlns:a16="http://schemas.microsoft.com/office/drawing/2014/main" id="{DE92EC69-57F8-81A1-02F2-ED3308100758}"/>
              </a:ext>
              <a:ext uri="{C183D7F6-B498-43B3-948B-1728B52AA6E4}">
                <adec:decorative xmlns:adec="http://schemas.microsoft.com/office/drawing/2017/decorative" val="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tretch/>
        </p:blipFill>
        <p:spPr>
          <a:xfrm>
            <a:off x="10144801" y="90000"/>
            <a:ext cx="1788753" cy="659070"/>
          </a:xfrm>
          <a:prstGeom prst="rect">
            <a:avLst/>
          </a:prstGeom>
        </p:spPr>
      </p:pic>
      <p:sp>
        <p:nvSpPr>
          <p:cNvPr id="11" name="Slide Number Placeholder 9">
            <a:extLst>
              <a:ext uri="{FF2B5EF4-FFF2-40B4-BE49-F238E27FC236}">
                <a16:creationId xmlns:a16="http://schemas.microsoft.com/office/drawing/2014/main" id="{CEDAB532-A987-4C08-8359-0075795A207C}"/>
              </a:ext>
              <a:ext uri="{C183D7F6-B498-43B3-948B-1728B52AA6E4}">
                <adec:decorative xmlns:adec="http://schemas.microsoft.com/office/drawing/2017/decorative" val="1"/>
              </a:ext>
            </a:extLst>
          </p:cNvPr>
          <p:cNvSpPr>
            <a:spLocks noGrp="1"/>
          </p:cNvSpPr>
          <p:nvPr>
            <p:ph type="sldNum" sz="quarter" idx="4"/>
          </p:nvPr>
        </p:nvSpPr>
        <p:spPr>
          <a:xfrm>
            <a:off x="11249794"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3" name="Title 2">
            <a:extLst>
              <a:ext uri="{FF2B5EF4-FFF2-40B4-BE49-F238E27FC236}">
                <a16:creationId xmlns:a16="http://schemas.microsoft.com/office/drawing/2014/main" id="{3208676D-4ED8-85BC-5534-D851391BAA38}"/>
              </a:ext>
            </a:extLst>
          </p:cNvPr>
          <p:cNvSpPr>
            <a:spLocks noGrp="1"/>
          </p:cNvSpPr>
          <p:nvPr>
            <p:ph type="title"/>
          </p:nvPr>
        </p:nvSpPr>
        <p:spPr/>
        <p:txBody>
          <a:bodyPr/>
          <a:lstStyle/>
          <a:p>
            <a:r>
              <a:rPr lang="en-US"/>
              <a:t>Click to edit Master title style</a:t>
            </a:r>
            <a:endParaRPr lang="en-MX"/>
          </a:p>
        </p:txBody>
      </p:sp>
      <p:sp>
        <p:nvSpPr>
          <p:cNvPr id="5" name="Subtitle 2">
            <a:extLst>
              <a:ext uri="{FF2B5EF4-FFF2-40B4-BE49-F238E27FC236}">
                <a16:creationId xmlns:a16="http://schemas.microsoft.com/office/drawing/2014/main" id="{DB4513FF-3823-5BA3-95BD-3B6E7714F695}"/>
              </a:ext>
            </a:extLst>
          </p:cNvPr>
          <p:cNvSpPr>
            <a:spLocks noGrp="1"/>
          </p:cNvSpPr>
          <p:nvPr>
            <p:ph type="subTitle" idx="1"/>
          </p:nvPr>
        </p:nvSpPr>
        <p:spPr>
          <a:xfrm>
            <a:off x="457200" y="657071"/>
            <a:ext cx="9399600" cy="307777"/>
          </a:xfrm>
        </p:spPr>
        <p:txBody>
          <a:bodyPr bIns="0" anchor="t">
            <a:spAutoFit/>
          </a:bodyPr>
          <a:lstStyle>
            <a:lvl1pPr marL="0" indent="0" algn="l">
              <a:spcAft>
                <a:spcPts val="800"/>
              </a:spcAft>
              <a:buNone/>
              <a:defRPr sz="1999" b="0" i="0">
                <a:solidFill>
                  <a:srgbClr val="5C5E66"/>
                </a:solidFill>
                <a:latin typeface="+mj-lt"/>
              </a:defRPr>
            </a:lvl1pPr>
            <a:lvl2pPr marL="456926" indent="0" algn="ctr">
              <a:buNone/>
              <a:defRPr sz="1998"/>
            </a:lvl2pPr>
            <a:lvl3pPr marL="913852" indent="0" algn="ctr">
              <a:buNone/>
              <a:defRPr sz="1798"/>
            </a:lvl3pPr>
            <a:lvl4pPr marL="1370778" indent="0" algn="ctr">
              <a:buNone/>
              <a:defRPr sz="1600"/>
            </a:lvl4pPr>
            <a:lvl5pPr marL="1827703" indent="0" algn="ctr">
              <a:buNone/>
              <a:defRPr sz="1600"/>
            </a:lvl5pPr>
            <a:lvl6pPr marL="2284628" indent="0" algn="ctr">
              <a:buNone/>
              <a:defRPr sz="1600"/>
            </a:lvl6pPr>
            <a:lvl7pPr marL="2741554" indent="0" algn="ctr">
              <a:buNone/>
              <a:defRPr sz="1600"/>
            </a:lvl7pPr>
            <a:lvl8pPr marL="3198480" indent="0" algn="ctr">
              <a:buNone/>
              <a:defRPr sz="1600"/>
            </a:lvl8pPr>
            <a:lvl9pPr marL="3655406" indent="0" algn="ctr">
              <a:buNone/>
              <a:defRPr sz="1600"/>
            </a:lvl9pPr>
          </a:lstStyle>
          <a:p>
            <a:r>
              <a:rPr lang="en-US"/>
              <a:t>Click to edit Master subtitle style</a:t>
            </a:r>
          </a:p>
        </p:txBody>
      </p:sp>
      <p:sp>
        <p:nvSpPr>
          <p:cNvPr id="15" name="Content Placeholder 14">
            <a:extLst>
              <a:ext uri="{FF2B5EF4-FFF2-40B4-BE49-F238E27FC236}">
                <a16:creationId xmlns:a16="http://schemas.microsoft.com/office/drawing/2014/main" id="{982B3479-284E-6BD6-39A6-C904F8DC672A}"/>
              </a:ext>
            </a:extLst>
          </p:cNvPr>
          <p:cNvSpPr>
            <a:spLocks noGrp="1"/>
          </p:cNvSpPr>
          <p:nvPr>
            <p:ph sz="quarter" idx="43"/>
          </p:nvPr>
        </p:nvSpPr>
        <p:spPr>
          <a:xfrm>
            <a:off x="457200" y="1296000"/>
            <a:ext cx="3448800" cy="2154436"/>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8" name="Text Placeholder 6">
            <a:extLst>
              <a:ext uri="{FF2B5EF4-FFF2-40B4-BE49-F238E27FC236}">
                <a16:creationId xmlns:a16="http://schemas.microsoft.com/office/drawing/2014/main" id="{CF12C75D-1CA0-A86C-4CDC-48FB168CF80B}"/>
              </a:ext>
            </a:extLst>
          </p:cNvPr>
          <p:cNvSpPr>
            <a:spLocks noGrp="1"/>
          </p:cNvSpPr>
          <p:nvPr>
            <p:ph type="body" sz="quarter" idx="47"/>
          </p:nvPr>
        </p:nvSpPr>
        <p:spPr>
          <a:xfrm>
            <a:off x="4370400" y="1296002"/>
            <a:ext cx="3448800" cy="541337"/>
          </a:xfrm>
        </p:spPr>
        <p:txBody>
          <a:bodyPr>
            <a:spAutoFit/>
          </a:bodyPr>
          <a:lstStyle>
            <a:lvl1pPr>
              <a:spcAft>
                <a:spcPts val="0"/>
              </a:spcAft>
              <a:defRPr sz="1799">
                <a:solidFill>
                  <a:schemeClr val="tx1"/>
                </a:solidFill>
              </a:defRPr>
            </a:lvl1pPr>
            <a:lvl2pPr>
              <a:spcAft>
                <a:spcPts val="0"/>
              </a:spcAft>
              <a:defRPr sz="1600">
                <a:solidFill>
                  <a:schemeClr val="tx1"/>
                </a:solidFill>
              </a:defRPr>
            </a:lvl2pPr>
          </a:lstStyle>
          <a:p>
            <a:pPr lvl="0"/>
            <a:r>
              <a:rPr lang="en-US"/>
              <a:t>Click to edit Master text styles</a:t>
            </a:r>
          </a:p>
          <a:p>
            <a:pPr lvl="1"/>
            <a:r>
              <a:rPr lang="en-US"/>
              <a:t>Second level</a:t>
            </a:r>
            <a:endParaRPr lang="en-MX"/>
          </a:p>
        </p:txBody>
      </p:sp>
      <p:sp>
        <p:nvSpPr>
          <p:cNvPr id="7" name="Content Placeholder 11">
            <a:extLst>
              <a:ext uri="{FF2B5EF4-FFF2-40B4-BE49-F238E27FC236}">
                <a16:creationId xmlns:a16="http://schemas.microsoft.com/office/drawing/2014/main" id="{0277D178-727D-471A-3276-CB7AD956C25C}"/>
              </a:ext>
            </a:extLst>
          </p:cNvPr>
          <p:cNvSpPr>
            <a:spLocks noGrp="1"/>
          </p:cNvSpPr>
          <p:nvPr>
            <p:ph sz="quarter" idx="46" hasCustomPrompt="1"/>
          </p:nvPr>
        </p:nvSpPr>
        <p:spPr>
          <a:xfrm>
            <a:off x="4370400" y="1944000"/>
            <a:ext cx="3448800" cy="3672000"/>
          </a:xfrm>
          <a:prstGeom prst="rect">
            <a:avLst/>
          </a:prstGeom>
        </p:spPr>
        <p:txBody>
          <a:bodyPr lIns="0" tIns="0" rIns="0" bIns="0">
            <a:noAutofit/>
          </a:bodyPr>
          <a:lstStyle>
            <a:lvl1pPr marL="0" indent="0">
              <a:spcBef>
                <a:spcPts val="0"/>
              </a:spcBef>
              <a:spcAft>
                <a:spcPts val="800"/>
              </a:spcAft>
              <a:buNone/>
              <a:defRPr sz="1600" b="0">
                <a:solidFill>
                  <a:schemeClr val="tx1"/>
                </a:solidFill>
                <a:latin typeface="+mj-lt"/>
              </a:defRPr>
            </a:lvl1pPr>
            <a:lvl2pPr marL="0" indent="0">
              <a:spcBef>
                <a:spcPts val="0"/>
              </a:spcBef>
              <a:spcAft>
                <a:spcPts val="600"/>
              </a:spcAft>
              <a:buNone/>
              <a:defRPr sz="1999">
                <a:latin typeface="+mn-lt"/>
              </a:defRPr>
            </a:lvl2pPr>
            <a:lvl3pPr marL="230331" indent="-230331">
              <a:spcBef>
                <a:spcPts val="0"/>
              </a:spcBef>
              <a:spcAft>
                <a:spcPts val="400"/>
              </a:spcAft>
              <a:buClr>
                <a:srgbClr val="002EB8"/>
              </a:buClr>
              <a:buSzPct val="110000"/>
              <a:defRPr sz="1999"/>
            </a:lvl3pPr>
            <a:lvl4pPr marL="460662" indent="-230331">
              <a:spcBef>
                <a:spcPts val="0"/>
              </a:spcBef>
              <a:spcAft>
                <a:spcPts val="400"/>
              </a:spcAft>
              <a:buClr>
                <a:srgbClr val="002EB8"/>
              </a:buClr>
              <a:buSzPct val="110000"/>
              <a:defRPr sz="1999"/>
            </a:lvl4pPr>
            <a:lvl5pPr marL="690993" indent="-230331">
              <a:spcBef>
                <a:spcPts val="0"/>
              </a:spcBef>
              <a:spcAft>
                <a:spcPts val="400"/>
              </a:spcAft>
              <a:buClr>
                <a:schemeClr val="accent1"/>
              </a:buClr>
              <a:buSzPct val="110000"/>
              <a:defRPr sz="1999"/>
            </a:lvl5pPr>
          </a:lstStyle>
          <a:p>
            <a:pPr lvl="0"/>
            <a:r>
              <a:rPr lang="en-US"/>
              <a:t>Click icons to add chart/table</a:t>
            </a:r>
          </a:p>
        </p:txBody>
      </p:sp>
      <p:sp>
        <p:nvSpPr>
          <p:cNvPr id="14" name="Text Placeholder 6">
            <a:extLst>
              <a:ext uri="{FF2B5EF4-FFF2-40B4-BE49-F238E27FC236}">
                <a16:creationId xmlns:a16="http://schemas.microsoft.com/office/drawing/2014/main" id="{4973298C-348F-AD8B-BD63-189141F937F0}"/>
              </a:ext>
            </a:extLst>
          </p:cNvPr>
          <p:cNvSpPr>
            <a:spLocks noGrp="1"/>
          </p:cNvSpPr>
          <p:nvPr>
            <p:ph type="body" sz="quarter" idx="49"/>
          </p:nvPr>
        </p:nvSpPr>
        <p:spPr>
          <a:xfrm>
            <a:off x="8280000" y="1296002"/>
            <a:ext cx="3448800" cy="541337"/>
          </a:xfrm>
        </p:spPr>
        <p:txBody>
          <a:bodyPr>
            <a:spAutoFit/>
          </a:bodyPr>
          <a:lstStyle>
            <a:lvl1pPr>
              <a:spcAft>
                <a:spcPts val="0"/>
              </a:spcAft>
              <a:defRPr sz="1799">
                <a:solidFill>
                  <a:schemeClr val="tx1"/>
                </a:solidFill>
              </a:defRPr>
            </a:lvl1pPr>
            <a:lvl2pPr>
              <a:spcAft>
                <a:spcPts val="0"/>
              </a:spcAft>
              <a:defRPr sz="1600">
                <a:solidFill>
                  <a:schemeClr val="tx1"/>
                </a:solidFill>
              </a:defRPr>
            </a:lvl2pPr>
          </a:lstStyle>
          <a:p>
            <a:pPr lvl="0"/>
            <a:r>
              <a:rPr lang="en-US"/>
              <a:t>Click to edit Master text styles</a:t>
            </a:r>
          </a:p>
          <a:p>
            <a:pPr lvl="1"/>
            <a:r>
              <a:rPr lang="en-US"/>
              <a:t>Second level</a:t>
            </a:r>
            <a:endParaRPr lang="en-MX"/>
          </a:p>
        </p:txBody>
      </p:sp>
      <p:sp>
        <p:nvSpPr>
          <p:cNvPr id="13" name="Content Placeholder 11">
            <a:extLst>
              <a:ext uri="{FF2B5EF4-FFF2-40B4-BE49-F238E27FC236}">
                <a16:creationId xmlns:a16="http://schemas.microsoft.com/office/drawing/2014/main" id="{16582A36-6B5C-ABCF-3526-F323A4E8CABF}"/>
              </a:ext>
            </a:extLst>
          </p:cNvPr>
          <p:cNvSpPr>
            <a:spLocks noGrp="1"/>
          </p:cNvSpPr>
          <p:nvPr>
            <p:ph sz="quarter" idx="48" hasCustomPrompt="1"/>
          </p:nvPr>
        </p:nvSpPr>
        <p:spPr>
          <a:xfrm>
            <a:off x="8280000" y="1944000"/>
            <a:ext cx="3448800" cy="1378800"/>
          </a:xfrm>
          <a:prstGeom prst="rect">
            <a:avLst/>
          </a:prstGeom>
        </p:spPr>
        <p:txBody>
          <a:bodyPr lIns="0" tIns="0" rIns="0" bIns="0">
            <a:noAutofit/>
          </a:bodyPr>
          <a:lstStyle>
            <a:lvl1pPr marL="0" indent="0">
              <a:spcBef>
                <a:spcPts val="0"/>
              </a:spcBef>
              <a:spcAft>
                <a:spcPts val="800"/>
              </a:spcAft>
              <a:buNone/>
              <a:defRPr sz="1600" b="0">
                <a:solidFill>
                  <a:schemeClr val="tx1"/>
                </a:solidFill>
                <a:latin typeface="+mj-lt"/>
              </a:defRPr>
            </a:lvl1pPr>
            <a:lvl2pPr marL="0" indent="0">
              <a:spcBef>
                <a:spcPts val="0"/>
              </a:spcBef>
              <a:spcAft>
                <a:spcPts val="600"/>
              </a:spcAft>
              <a:buNone/>
              <a:defRPr sz="1999">
                <a:latin typeface="+mn-lt"/>
              </a:defRPr>
            </a:lvl2pPr>
            <a:lvl3pPr marL="230331" indent="-230331">
              <a:spcBef>
                <a:spcPts val="0"/>
              </a:spcBef>
              <a:spcAft>
                <a:spcPts val="400"/>
              </a:spcAft>
              <a:buClr>
                <a:srgbClr val="002EB8"/>
              </a:buClr>
              <a:buSzPct val="110000"/>
              <a:defRPr sz="1999"/>
            </a:lvl3pPr>
            <a:lvl4pPr marL="460662" indent="-230331">
              <a:spcBef>
                <a:spcPts val="0"/>
              </a:spcBef>
              <a:spcAft>
                <a:spcPts val="400"/>
              </a:spcAft>
              <a:buClr>
                <a:srgbClr val="002EB8"/>
              </a:buClr>
              <a:buSzPct val="110000"/>
              <a:defRPr sz="1999"/>
            </a:lvl4pPr>
            <a:lvl5pPr marL="690993" indent="-230331">
              <a:spcBef>
                <a:spcPts val="0"/>
              </a:spcBef>
              <a:spcAft>
                <a:spcPts val="400"/>
              </a:spcAft>
              <a:buClr>
                <a:schemeClr val="accent1"/>
              </a:buClr>
              <a:buSzPct val="110000"/>
              <a:defRPr sz="1999"/>
            </a:lvl5pPr>
          </a:lstStyle>
          <a:p>
            <a:pPr lvl="0"/>
            <a:r>
              <a:rPr lang="en-US"/>
              <a:t>Click icons to add chart/table</a:t>
            </a:r>
          </a:p>
        </p:txBody>
      </p:sp>
      <p:sp>
        <p:nvSpPr>
          <p:cNvPr id="18" name="Text Placeholder 6">
            <a:extLst>
              <a:ext uri="{FF2B5EF4-FFF2-40B4-BE49-F238E27FC236}">
                <a16:creationId xmlns:a16="http://schemas.microsoft.com/office/drawing/2014/main" id="{17939508-CC14-80EB-D2FF-0FB3257CFDD6}"/>
              </a:ext>
            </a:extLst>
          </p:cNvPr>
          <p:cNvSpPr>
            <a:spLocks noGrp="1"/>
          </p:cNvSpPr>
          <p:nvPr>
            <p:ph type="body" sz="quarter" idx="56"/>
          </p:nvPr>
        </p:nvSpPr>
        <p:spPr>
          <a:xfrm>
            <a:off x="8280000" y="3600663"/>
            <a:ext cx="3448800" cy="541337"/>
          </a:xfrm>
        </p:spPr>
        <p:txBody>
          <a:bodyPr>
            <a:spAutoFit/>
          </a:bodyPr>
          <a:lstStyle>
            <a:lvl1pPr>
              <a:spcAft>
                <a:spcPts val="0"/>
              </a:spcAft>
              <a:defRPr sz="1799">
                <a:solidFill>
                  <a:schemeClr val="tx1"/>
                </a:solidFill>
              </a:defRPr>
            </a:lvl1pPr>
            <a:lvl2pPr>
              <a:spcAft>
                <a:spcPts val="0"/>
              </a:spcAft>
              <a:defRPr sz="1600">
                <a:solidFill>
                  <a:schemeClr val="tx1"/>
                </a:solidFill>
              </a:defRPr>
            </a:lvl2pPr>
          </a:lstStyle>
          <a:p>
            <a:pPr lvl="0"/>
            <a:r>
              <a:rPr lang="en-US"/>
              <a:t>Click to edit Master text styles</a:t>
            </a:r>
          </a:p>
          <a:p>
            <a:pPr lvl="1"/>
            <a:r>
              <a:rPr lang="en-US"/>
              <a:t>Second level</a:t>
            </a:r>
            <a:endParaRPr lang="en-MX"/>
          </a:p>
        </p:txBody>
      </p:sp>
      <p:sp>
        <p:nvSpPr>
          <p:cNvPr id="16" name="Content Placeholder 11">
            <a:extLst>
              <a:ext uri="{FF2B5EF4-FFF2-40B4-BE49-F238E27FC236}">
                <a16:creationId xmlns:a16="http://schemas.microsoft.com/office/drawing/2014/main" id="{AD897292-5655-7C5F-4895-658F179B653E}"/>
              </a:ext>
            </a:extLst>
          </p:cNvPr>
          <p:cNvSpPr>
            <a:spLocks noGrp="1"/>
          </p:cNvSpPr>
          <p:nvPr>
            <p:ph sz="quarter" idx="55" hasCustomPrompt="1"/>
          </p:nvPr>
        </p:nvSpPr>
        <p:spPr>
          <a:xfrm>
            <a:off x="8280000" y="4248661"/>
            <a:ext cx="3448800" cy="1378800"/>
          </a:xfrm>
          <a:prstGeom prst="rect">
            <a:avLst/>
          </a:prstGeom>
        </p:spPr>
        <p:txBody>
          <a:bodyPr lIns="0" tIns="0" rIns="0" bIns="0">
            <a:noAutofit/>
          </a:bodyPr>
          <a:lstStyle>
            <a:lvl1pPr marL="0" indent="0">
              <a:spcBef>
                <a:spcPts val="0"/>
              </a:spcBef>
              <a:spcAft>
                <a:spcPts val="800"/>
              </a:spcAft>
              <a:buNone/>
              <a:defRPr sz="1600" b="0">
                <a:solidFill>
                  <a:schemeClr val="tx1"/>
                </a:solidFill>
                <a:latin typeface="+mj-lt"/>
              </a:defRPr>
            </a:lvl1pPr>
            <a:lvl2pPr marL="0" indent="0">
              <a:spcBef>
                <a:spcPts val="0"/>
              </a:spcBef>
              <a:spcAft>
                <a:spcPts val="600"/>
              </a:spcAft>
              <a:buNone/>
              <a:defRPr sz="1999">
                <a:latin typeface="+mn-lt"/>
              </a:defRPr>
            </a:lvl2pPr>
            <a:lvl3pPr marL="230331" indent="-230331">
              <a:spcBef>
                <a:spcPts val="0"/>
              </a:spcBef>
              <a:spcAft>
                <a:spcPts val="400"/>
              </a:spcAft>
              <a:buClr>
                <a:srgbClr val="002EB8"/>
              </a:buClr>
              <a:buSzPct val="110000"/>
              <a:defRPr sz="1999"/>
            </a:lvl3pPr>
            <a:lvl4pPr marL="460662" indent="-230331">
              <a:spcBef>
                <a:spcPts val="0"/>
              </a:spcBef>
              <a:spcAft>
                <a:spcPts val="400"/>
              </a:spcAft>
              <a:buClr>
                <a:srgbClr val="002EB8"/>
              </a:buClr>
              <a:buSzPct val="110000"/>
              <a:defRPr sz="1999"/>
            </a:lvl4pPr>
            <a:lvl5pPr marL="690993" indent="-230331">
              <a:spcBef>
                <a:spcPts val="0"/>
              </a:spcBef>
              <a:spcAft>
                <a:spcPts val="400"/>
              </a:spcAft>
              <a:buClr>
                <a:schemeClr val="accent1"/>
              </a:buClr>
              <a:buSzPct val="110000"/>
              <a:defRPr sz="1999"/>
            </a:lvl5pPr>
          </a:lstStyle>
          <a:p>
            <a:pPr lvl="0"/>
            <a:r>
              <a:rPr lang="en-US"/>
              <a:t>Click icons to add chart/table</a:t>
            </a:r>
          </a:p>
        </p:txBody>
      </p:sp>
      <p:sp>
        <p:nvSpPr>
          <p:cNvPr id="20" name="Text Placeholder 9">
            <a:extLst>
              <a:ext uri="{FF2B5EF4-FFF2-40B4-BE49-F238E27FC236}">
                <a16:creationId xmlns:a16="http://schemas.microsoft.com/office/drawing/2014/main" id="{4DFA2F24-8DAD-16F8-3571-319C27A1C5A5}"/>
              </a:ext>
            </a:extLst>
          </p:cNvPr>
          <p:cNvSpPr>
            <a:spLocks noGrp="1"/>
          </p:cNvSpPr>
          <p:nvPr>
            <p:ph type="body" sz="quarter" idx="40" hasCustomPrompt="1"/>
          </p:nvPr>
        </p:nvSpPr>
        <p:spPr>
          <a:xfrm>
            <a:off x="457200" y="5910151"/>
            <a:ext cx="11268000" cy="543739"/>
          </a:xfrm>
        </p:spPr>
        <p:txBody>
          <a:bodyPr anchor="b" anchorCtr="0">
            <a:spAutoFit/>
          </a:bodyPr>
          <a:lstStyle>
            <a:lvl1pPr>
              <a:spcAft>
                <a:spcPts val="150"/>
              </a:spcAft>
              <a:defRPr sz="1000" b="0" i="0">
                <a:solidFill>
                  <a:schemeClr val="tx1"/>
                </a:solidFill>
                <a:latin typeface="Arial Narrow" panose="020B0604020202020204" pitchFamily="34" charset="0"/>
                <a:cs typeface="Arial Narrow" panose="020B0604020202020204" pitchFamily="34" charset="0"/>
              </a:defRPr>
            </a:lvl1pPr>
            <a:lvl2pPr>
              <a:spcAft>
                <a:spcPts val="150"/>
              </a:spcAft>
              <a:defRPr sz="1000"/>
            </a:lvl2pPr>
            <a:lvl3pPr marL="0" indent="0">
              <a:spcAft>
                <a:spcPts val="150"/>
              </a:spcAft>
              <a:buNone/>
              <a:defRPr sz="1200" i="1"/>
            </a:lvl3pPr>
            <a:lvl4pPr>
              <a:defRPr sz="1200"/>
            </a:lvl4pPr>
          </a:lstStyle>
          <a:p>
            <a:pPr lvl="0"/>
            <a:r>
              <a:rPr lang="en-US"/>
              <a:t>Caveats</a:t>
            </a:r>
          </a:p>
          <a:p>
            <a:pPr lvl="1"/>
            <a:r>
              <a:rPr lang="en-US"/>
              <a:t>Performance Disclosure</a:t>
            </a:r>
          </a:p>
          <a:p>
            <a:pPr lvl="2"/>
            <a:r>
              <a:rPr lang="en-US"/>
              <a:t>Legal Disclosure Italicized</a:t>
            </a:r>
          </a:p>
        </p:txBody>
      </p:sp>
      <p:sp>
        <p:nvSpPr>
          <p:cNvPr id="4" name="Footer Placeholder 3">
            <a:extLst>
              <a:ext uri="{FF2B5EF4-FFF2-40B4-BE49-F238E27FC236}">
                <a16:creationId xmlns:a16="http://schemas.microsoft.com/office/drawing/2014/main" id="{650F5198-A002-4AE2-4B56-7B47BE177890}"/>
              </a:ext>
            </a:extLst>
          </p:cNvPr>
          <p:cNvSpPr>
            <a:spLocks noGrp="1"/>
          </p:cNvSpPr>
          <p:nvPr>
            <p:ph type="ftr" sz="quarter" idx="38"/>
          </p:nvPr>
        </p:nvSpPr>
        <p:spPr>
          <a:xfrm>
            <a:off x="457199" y="6539856"/>
            <a:ext cx="9396000" cy="153888"/>
          </a:xfrm>
          <a:prstGeom prst="rect">
            <a:avLst/>
          </a:prstGeom>
        </p:spPr>
        <p:txBody>
          <a:bodyPr/>
          <a:lstStyle/>
          <a:p>
            <a:endParaRPr lang="en-US" dirty="0"/>
          </a:p>
        </p:txBody>
      </p:sp>
    </p:spTree>
    <p:extLst>
      <p:ext uri="{BB962C8B-B14F-4D97-AF65-F5344CB8AC3E}">
        <p14:creationId xmlns:p14="http://schemas.microsoft.com/office/powerpoint/2010/main" val="1805493941"/>
      </p:ext>
    </p:extLst>
  </p:cSld>
  <p:clrMapOvr>
    <a:masterClrMapping/>
  </p:clrMapOvr>
  <p:extLst>
    <p:ext uri="{DCECCB84-F9BA-43D5-87BE-67443E8EF086}">
      <p15:sldGuideLst xmlns:p15="http://schemas.microsoft.com/office/powerpoint/2012/main">
        <p15:guide id="4" orient="horz" pos="803">
          <p15:clr>
            <a:srgbClr val="FBAE40"/>
          </p15:clr>
        </p15:guide>
        <p15:guide id="10" orient="horz" pos="4067">
          <p15:clr>
            <a:srgbClr val="FBAE40"/>
          </p15:clr>
        </p15:guide>
        <p15:guide id="12" pos="2462">
          <p15:clr>
            <a:srgbClr val="FBAE40"/>
          </p15:clr>
        </p15:guide>
        <p15:guide id="13" pos="2750">
          <p15:clr>
            <a:srgbClr val="FBAE40"/>
          </p15:clr>
        </p15:guide>
        <p15:guide id="14" pos="4926">
          <p15:clr>
            <a:srgbClr val="FBAE40"/>
          </p15:clr>
        </p15:guide>
        <p15:guide id="15" pos="5216">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io (single)">
    <p:spTree>
      <p:nvGrpSpPr>
        <p:cNvPr id="1" name=""/>
        <p:cNvGrpSpPr/>
        <p:nvPr/>
      </p:nvGrpSpPr>
      <p:grpSpPr>
        <a:xfrm>
          <a:off x="0" y="0"/>
          <a:ext cx="0" cy="0"/>
          <a:chOff x="0" y="0"/>
          <a:chExt cx="0" cy="0"/>
        </a:xfrm>
      </p:grpSpPr>
      <p:pic>
        <p:nvPicPr>
          <p:cNvPr id="5" name="Picture 14">
            <a:extLst>
              <a:ext uri="{FF2B5EF4-FFF2-40B4-BE49-F238E27FC236}">
                <a16:creationId xmlns:a16="http://schemas.microsoft.com/office/drawing/2014/main" id="{B922E438-F971-D3FC-BC7D-971749C87810}"/>
              </a:ext>
              <a:ext uri="{C183D7F6-B498-43B3-948B-1728B52AA6E4}">
                <adec:decorative xmlns:adec="http://schemas.microsoft.com/office/drawing/2017/decorative" val="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tretch/>
        </p:blipFill>
        <p:spPr>
          <a:xfrm>
            <a:off x="10144801" y="90000"/>
            <a:ext cx="1788753" cy="659070"/>
          </a:xfrm>
          <a:prstGeom prst="rect">
            <a:avLst/>
          </a:prstGeom>
        </p:spPr>
      </p:pic>
      <p:sp>
        <p:nvSpPr>
          <p:cNvPr id="11" name="Slide Number Placeholder 9">
            <a:extLst>
              <a:ext uri="{FF2B5EF4-FFF2-40B4-BE49-F238E27FC236}">
                <a16:creationId xmlns:a16="http://schemas.microsoft.com/office/drawing/2014/main" id="{CEDAB532-A987-4C08-8359-0075795A207C}"/>
              </a:ext>
              <a:ext uri="{C183D7F6-B498-43B3-948B-1728B52AA6E4}">
                <adec:decorative xmlns:adec="http://schemas.microsoft.com/office/drawing/2017/decorative" val="1"/>
              </a:ext>
            </a:extLst>
          </p:cNvPr>
          <p:cNvSpPr>
            <a:spLocks noGrp="1"/>
          </p:cNvSpPr>
          <p:nvPr>
            <p:ph type="sldNum" sz="quarter" idx="4"/>
          </p:nvPr>
        </p:nvSpPr>
        <p:spPr>
          <a:xfrm>
            <a:off x="11249794"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3" name="Title 2">
            <a:extLst>
              <a:ext uri="{FF2B5EF4-FFF2-40B4-BE49-F238E27FC236}">
                <a16:creationId xmlns:a16="http://schemas.microsoft.com/office/drawing/2014/main" id="{3208676D-4ED8-85BC-5534-D851391BAA38}"/>
              </a:ext>
            </a:extLst>
          </p:cNvPr>
          <p:cNvSpPr>
            <a:spLocks noGrp="1"/>
          </p:cNvSpPr>
          <p:nvPr>
            <p:ph type="title"/>
          </p:nvPr>
        </p:nvSpPr>
        <p:spPr/>
        <p:txBody>
          <a:bodyPr/>
          <a:lstStyle/>
          <a:p>
            <a:r>
              <a:rPr lang="en-US"/>
              <a:t>Click to edit Master title style</a:t>
            </a:r>
            <a:endParaRPr lang="en-MX"/>
          </a:p>
        </p:txBody>
      </p:sp>
      <p:sp>
        <p:nvSpPr>
          <p:cNvPr id="9" name="Subtitle 2">
            <a:extLst>
              <a:ext uri="{FF2B5EF4-FFF2-40B4-BE49-F238E27FC236}">
                <a16:creationId xmlns:a16="http://schemas.microsoft.com/office/drawing/2014/main" id="{9788E66D-A2A3-C3E4-8A02-A2B499328A0D}"/>
              </a:ext>
            </a:extLst>
          </p:cNvPr>
          <p:cNvSpPr>
            <a:spLocks noGrp="1"/>
          </p:cNvSpPr>
          <p:nvPr>
            <p:ph type="subTitle" idx="1"/>
          </p:nvPr>
        </p:nvSpPr>
        <p:spPr>
          <a:xfrm>
            <a:off x="457200" y="657071"/>
            <a:ext cx="9399600" cy="307777"/>
          </a:xfrm>
        </p:spPr>
        <p:txBody>
          <a:bodyPr bIns="0" anchor="t">
            <a:spAutoFit/>
          </a:bodyPr>
          <a:lstStyle>
            <a:lvl1pPr marL="0" indent="0" algn="l">
              <a:spcAft>
                <a:spcPts val="800"/>
              </a:spcAft>
              <a:buNone/>
              <a:defRPr sz="1999" b="0" i="0">
                <a:solidFill>
                  <a:srgbClr val="5C5E66"/>
                </a:solidFill>
                <a:latin typeface="+mj-lt"/>
              </a:defRPr>
            </a:lvl1pPr>
            <a:lvl2pPr marL="456926" indent="0" algn="ctr">
              <a:buNone/>
              <a:defRPr sz="1998"/>
            </a:lvl2pPr>
            <a:lvl3pPr marL="913852" indent="0" algn="ctr">
              <a:buNone/>
              <a:defRPr sz="1798"/>
            </a:lvl3pPr>
            <a:lvl4pPr marL="1370778" indent="0" algn="ctr">
              <a:buNone/>
              <a:defRPr sz="1600"/>
            </a:lvl4pPr>
            <a:lvl5pPr marL="1827703" indent="0" algn="ctr">
              <a:buNone/>
              <a:defRPr sz="1600"/>
            </a:lvl5pPr>
            <a:lvl6pPr marL="2284628" indent="0" algn="ctr">
              <a:buNone/>
              <a:defRPr sz="1600"/>
            </a:lvl6pPr>
            <a:lvl7pPr marL="2741554" indent="0" algn="ctr">
              <a:buNone/>
              <a:defRPr sz="1600"/>
            </a:lvl7pPr>
            <a:lvl8pPr marL="3198480" indent="0" algn="ctr">
              <a:buNone/>
              <a:defRPr sz="1600"/>
            </a:lvl8pPr>
            <a:lvl9pPr marL="3655406" indent="0" algn="ctr">
              <a:buNone/>
              <a:defRPr sz="1600"/>
            </a:lvl9pPr>
          </a:lstStyle>
          <a:p>
            <a:r>
              <a:rPr lang="en-US"/>
              <a:t>Click to edit Master subtitle style</a:t>
            </a:r>
          </a:p>
        </p:txBody>
      </p:sp>
      <p:sp>
        <p:nvSpPr>
          <p:cNvPr id="2" name="Picture Placeholder 2" descr="[Alt text placeholder or mark corp. headshots as decorative]">
            <a:extLst>
              <a:ext uri="{FF2B5EF4-FFF2-40B4-BE49-F238E27FC236}">
                <a16:creationId xmlns:a16="http://schemas.microsoft.com/office/drawing/2014/main" id="{EC7E23F1-A309-3D3E-AD34-E89A1F417907}"/>
              </a:ext>
            </a:extLst>
          </p:cNvPr>
          <p:cNvSpPr>
            <a:spLocks noGrp="1"/>
          </p:cNvSpPr>
          <p:nvPr>
            <p:ph type="pic" sz="quarter" idx="39"/>
          </p:nvPr>
        </p:nvSpPr>
        <p:spPr>
          <a:xfrm>
            <a:off x="457200" y="1296000"/>
            <a:ext cx="914400" cy="914400"/>
          </a:xfrm>
          <a:prstGeom prst="ellipse">
            <a:avLst/>
          </a:prstGeom>
          <a:solidFill>
            <a:schemeClr val="bg2"/>
          </a:solidFill>
        </p:spPr>
        <p:txBody>
          <a:bodyPr/>
          <a:lstStyle>
            <a:lvl1pPr marL="0" indent="0" algn="ctr">
              <a:buNone/>
              <a:defRPr sz="800">
                <a:solidFill>
                  <a:schemeClr val="tx1"/>
                </a:solidFill>
              </a:defRPr>
            </a:lvl1pPr>
          </a:lstStyle>
          <a:p>
            <a:r>
              <a:rPr lang="en-US"/>
              <a:t>Click icon to add picture</a:t>
            </a:r>
          </a:p>
        </p:txBody>
      </p:sp>
      <p:sp>
        <p:nvSpPr>
          <p:cNvPr id="7" name="Text Placeholder 6">
            <a:extLst>
              <a:ext uri="{FF2B5EF4-FFF2-40B4-BE49-F238E27FC236}">
                <a16:creationId xmlns:a16="http://schemas.microsoft.com/office/drawing/2014/main" id="{F409F025-B094-D09F-EF60-9C21B0473DA0}"/>
              </a:ext>
            </a:extLst>
          </p:cNvPr>
          <p:cNvSpPr>
            <a:spLocks noGrp="1"/>
          </p:cNvSpPr>
          <p:nvPr>
            <p:ph type="body" sz="quarter" idx="41" hasCustomPrompt="1"/>
          </p:nvPr>
        </p:nvSpPr>
        <p:spPr>
          <a:xfrm>
            <a:off x="1371601" y="1296000"/>
            <a:ext cx="8486775" cy="789960"/>
          </a:xfrm>
        </p:spPr>
        <p:txBody>
          <a:bodyPr lIns="144000">
            <a:spAutoFit/>
          </a:bodyPr>
          <a:lstStyle>
            <a:lvl1pPr>
              <a:spcAft>
                <a:spcPts val="200"/>
              </a:spcAft>
              <a:defRPr sz="1400">
                <a:solidFill>
                  <a:schemeClr val="tx1"/>
                </a:solidFill>
              </a:defRPr>
            </a:lvl1pPr>
            <a:lvl2pPr>
              <a:defRPr sz="1200"/>
            </a:lvl2pPr>
            <a:lvl3pPr marL="0" indent="0">
              <a:spcBef>
                <a:spcPts val="600"/>
              </a:spcBef>
              <a:buNone/>
              <a:defRPr sz="1200"/>
            </a:lvl3pPr>
          </a:lstStyle>
          <a:p>
            <a:pPr lvl="0"/>
            <a:r>
              <a:rPr lang="en-US"/>
              <a:t>Name Surname</a:t>
            </a:r>
          </a:p>
          <a:p>
            <a:pPr lvl="1"/>
            <a:r>
              <a:rPr lang="en-US"/>
              <a:t>Title line/Investment Group</a:t>
            </a:r>
          </a:p>
          <a:p>
            <a:pPr lvl="2"/>
            <a:r>
              <a:rPr lang="en-US"/>
              <a:t>Body content</a:t>
            </a:r>
          </a:p>
        </p:txBody>
      </p:sp>
      <p:sp>
        <p:nvSpPr>
          <p:cNvPr id="8" name="Text Placeholder 9">
            <a:extLst>
              <a:ext uri="{FF2B5EF4-FFF2-40B4-BE49-F238E27FC236}">
                <a16:creationId xmlns:a16="http://schemas.microsoft.com/office/drawing/2014/main" id="{679286FC-3D75-D8B5-E744-7CD52AEE8BBC}"/>
              </a:ext>
            </a:extLst>
          </p:cNvPr>
          <p:cNvSpPr>
            <a:spLocks noGrp="1"/>
          </p:cNvSpPr>
          <p:nvPr>
            <p:ph type="body" sz="quarter" idx="40" hasCustomPrompt="1"/>
          </p:nvPr>
        </p:nvSpPr>
        <p:spPr>
          <a:xfrm>
            <a:off x="457200" y="5910151"/>
            <a:ext cx="11268000" cy="543739"/>
          </a:xfrm>
        </p:spPr>
        <p:txBody>
          <a:bodyPr anchor="b" anchorCtr="0">
            <a:spAutoFit/>
          </a:bodyPr>
          <a:lstStyle>
            <a:lvl1pPr>
              <a:spcAft>
                <a:spcPts val="150"/>
              </a:spcAft>
              <a:defRPr sz="1000" b="0" i="0">
                <a:solidFill>
                  <a:schemeClr val="tx1"/>
                </a:solidFill>
                <a:latin typeface="Arial Narrow" panose="020B0604020202020204" pitchFamily="34" charset="0"/>
                <a:cs typeface="Arial Narrow" panose="020B0604020202020204" pitchFamily="34" charset="0"/>
              </a:defRPr>
            </a:lvl1pPr>
            <a:lvl2pPr>
              <a:spcAft>
                <a:spcPts val="150"/>
              </a:spcAft>
              <a:defRPr sz="1000"/>
            </a:lvl2pPr>
            <a:lvl3pPr marL="0" indent="0">
              <a:spcAft>
                <a:spcPts val="150"/>
              </a:spcAft>
              <a:buNone/>
              <a:defRPr sz="1200" i="1"/>
            </a:lvl3pPr>
            <a:lvl4pPr>
              <a:defRPr sz="1200"/>
            </a:lvl4pPr>
          </a:lstStyle>
          <a:p>
            <a:pPr lvl="0"/>
            <a:r>
              <a:rPr lang="en-US"/>
              <a:t>Caveats</a:t>
            </a:r>
          </a:p>
          <a:p>
            <a:pPr lvl="1"/>
            <a:r>
              <a:rPr lang="en-US"/>
              <a:t>Performance Disclosure</a:t>
            </a:r>
          </a:p>
          <a:p>
            <a:pPr lvl="2"/>
            <a:r>
              <a:rPr lang="en-US"/>
              <a:t>Legal Disclosure Italicized</a:t>
            </a:r>
          </a:p>
        </p:txBody>
      </p:sp>
      <p:sp>
        <p:nvSpPr>
          <p:cNvPr id="4" name="Footer Placeholder 3">
            <a:extLst>
              <a:ext uri="{FF2B5EF4-FFF2-40B4-BE49-F238E27FC236}">
                <a16:creationId xmlns:a16="http://schemas.microsoft.com/office/drawing/2014/main" id="{650F5198-A002-4AE2-4B56-7B47BE177890}"/>
              </a:ext>
            </a:extLst>
          </p:cNvPr>
          <p:cNvSpPr>
            <a:spLocks noGrp="1"/>
          </p:cNvSpPr>
          <p:nvPr>
            <p:ph type="ftr" sz="quarter" idx="38"/>
          </p:nvPr>
        </p:nvSpPr>
        <p:spPr>
          <a:xfrm>
            <a:off x="457199" y="6539856"/>
            <a:ext cx="9396000" cy="153888"/>
          </a:xfrm>
          <a:prstGeom prst="rect">
            <a:avLst/>
          </a:prstGeom>
        </p:spPr>
        <p:txBody>
          <a:bodyPr/>
          <a:lstStyle/>
          <a:p>
            <a:endParaRPr lang="en-US" dirty="0"/>
          </a:p>
        </p:txBody>
      </p:sp>
    </p:spTree>
    <p:extLst>
      <p:ext uri="{BB962C8B-B14F-4D97-AF65-F5344CB8AC3E}">
        <p14:creationId xmlns:p14="http://schemas.microsoft.com/office/powerpoint/2010/main" val="1765453934"/>
      </p:ext>
    </p:extLst>
  </p:cSld>
  <p:clrMapOvr>
    <a:masterClrMapping/>
  </p:clrMapOvr>
  <p:extLst>
    <p:ext uri="{DCECCB84-F9BA-43D5-87BE-67443E8EF086}">
      <p15:sldGuideLst xmlns:p15="http://schemas.microsoft.com/office/powerpoint/2012/main">
        <p15:guide id="4" orient="horz" pos="803">
          <p15:clr>
            <a:srgbClr val="FBAE40"/>
          </p15:clr>
        </p15:guide>
        <p15:guide id="8" pos="6210">
          <p15:clr>
            <a:srgbClr val="FBAE40"/>
          </p15:clr>
        </p15:guide>
        <p15:guide id="10" orient="horz" pos="4067">
          <p15:clr>
            <a:srgbClr val="FBAE40"/>
          </p15:clr>
        </p15:guide>
        <p15:guide id="11" pos="649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ios (2 columns)">
    <p:spTree>
      <p:nvGrpSpPr>
        <p:cNvPr id="1" name=""/>
        <p:cNvGrpSpPr/>
        <p:nvPr/>
      </p:nvGrpSpPr>
      <p:grpSpPr>
        <a:xfrm>
          <a:off x="0" y="0"/>
          <a:ext cx="0" cy="0"/>
          <a:chOff x="0" y="0"/>
          <a:chExt cx="0" cy="0"/>
        </a:xfrm>
      </p:grpSpPr>
      <p:pic>
        <p:nvPicPr>
          <p:cNvPr id="2" name="Picture 14">
            <a:extLst>
              <a:ext uri="{FF2B5EF4-FFF2-40B4-BE49-F238E27FC236}">
                <a16:creationId xmlns:a16="http://schemas.microsoft.com/office/drawing/2014/main" id="{3B073410-48C5-9E61-9E25-2CF3674BB954}"/>
              </a:ext>
              <a:ext uri="{C183D7F6-B498-43B3-948B-1728B52AA6E4}">
                <adec:decorative xmlns:adec="http://schemas.microsoft.com/office/drawing/2017/decorative" val="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tretch/>
        </p:blipFill>
        <p:spPr>
          <a:xfrm>
            <a:off x="10144801" y="90000"/>
            <a:ext cx="1788753" cy="659070"/>
          </a:xfrm>
          <a:prstGeom prst="rect">
            <a:avLst/>
          </a:prstGeom>
        </p:spPr>
      </p:pic>
      <p:sp>
        <p:nvSpPr>
          <p:cNvPr id="11" name="Slide Number Placeholder 9">
            <a:extLst>
              <a:ext uri="{FF2B5EF4-FFF2-40B4-BE49-F238E27FC236}">
                <a16:creationId xmlns:a16="http://schemas.microsoft.com/office/drawing/2014/main" id="{CEDAB532-A987-4C08-8359-0075795A207C}"/>
              </a:ext>
              <a:ext uri="{C183D7F6-B498-43B3-948B-1728B52AA6E4}">
                <adec:decorative xmlns:adec="http://schemas.microsoft.com/office/drawing/2017/decorative" val="1"/>
              </a:ext>
            </a:extLst>
          </p:cNvPr>
          <p:cNvSpPr>
            <a:spLocks noGrp="1"/>
          </p:cNvSpPr>
          <p:nvPr>
            <p:ph type="sldNum" sz="quarter" idx="4"/>
          </p:nvPr>
        </p:nvSpPr>
        <p:spPr>
          <a:xfrm>
            <a:off x="11249794"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3" name="Title 2">
            <a:extLst>
              <a:ext uri="{FF2B5EF4-FFF2-40B4-BE49-F238E27FC236}">
                <a16:creationId xmlns:a16="http://schemas.microsoft.com/office/drawing/2014/main" id="{3208676D-4ED8-85BC-5534-D851391BAA38}"/>
              </a:ext>
            </a:extLst>
          </p:cNvPr>
          <p:cNvSpPr>
            <a:spLocks noGrp="1"/>
          </p:cNvSpPr>
          <p:nvPr>
            <p:ph type="title"/>
          </p:nvPr>
        </p:nvSpPr>
        <p:spPr/>
        <p:txBody>
          <a:bodyPr/>
          <a:lstStyle/>
          <a:p>
            <a:r>
              <a:rPr lang="en-US"/>
              <a:t>Click to edit Master title style</a:t>
            </a:r>
            <a:endParaRPr lang="en-MX"/>
          </a:p>
        </p:txBody>
      </p:sp>
      <p:sp>
        <p:nvSpPr>
          <p:cNvPr id="5" name="Subtitle 2">
            <a:extLst>
              <a:ext uri="{FF2B5EF4-FFF2-40B4-BE49-F238E27FC236}">
                <a16:creationId xmlns:a16="http://schemas.microsoft.com/office/drawing/2014/main" id="{F91871FB-61CD-A7F9-6C8D-007481BC27F4}"/>
              </a:ext>
            </a:extLst>
          </p:cNvPr>
          <p:cNvSpPr>
            <a:spLocks noGrp="1"/>
          </p:cNvSpPr>
          <p:nvPr>
            <p:ph type="subTitle" idx="1"/>
          </p:nvPr>
        </p:nvSpPr>
        <p:spPr>
          <a:xfrm>
            <a:off x="457200" y="657071"/>
            <a:ext cx="9399600" cy="307777"/>
          </a:xfrm>
        </p:spPr>
        <p:txBody>
          <a:bodyPr bIns="0" anchor="t">
            <a:spAutoFit/>
          </a:bodyPr>
          <a:lstStyle>
            <a:lvl1pPr marL="0" indent="0" algn="l">
              <a:spcAft>
                <a:spcPts val="800"/>
              </a:spcAft>
              <a:buNone/>
              <a:defRPr sz="1999" b="0" i="0">
                <a:solidFill>
                  <a:srgbClr val="5C5E66"/>
                </a:solidFill>
                <a:latin typeface="+mj-lt"/>
              </a:defRPr>
            </a:lvl1pPr>
            <a:lvl2pPr marL="456926" indent="0" algn="ctr">
              <a:buNone/>
              <a:defRPr sz="1998"/>
            </a:lvl2pPr>
            <a:lvl3pPr marL="913852" indent="0" algn="ctr">
              <a:buNone/>
              <a:defRPr sz="1798"/>
            </a:lvl3pPr>
            <a:lvl4pPr marL="1370778" indent="0" algn="ctr">
              <a:buNone/>
              <a:defRPr sz="1600"/>
            </a:lvl4pPr>
            <a:lvl5pPr marL="1827703" indent="0" algn="ctr">
              <a:buNone/>
              <a:defRPr sz="1600"/>
            </a:lvl5pPr>
            <a:lvl6pPr marL="2284628" indent="0" algn="ctr">
              <a:buNone/>
              <a:defRPr sz="1600"/>
            </a:lvl6pPr>
            <a:lvl7pPr marL="2741554" indent="0" algn="ctr">
              <a:buNone/>
              <a:defRPr sz="1600"/>
            </a:lvl7pPr>
            <a:lvl8pPr marL="3198480" indent="0" algn="ctr">
              <a:buNone/>
              <a:defRPr sz="1600"/>
            </a:lvl8pPr>
            <a:lvl9pPr marL="3655406" indent="0" algn="ctr">
              <a:buNone/>
              <a:defRPr sz="1600"/>
            </a:lvl9pPr>
          </a:lstStyle>
          <a:p>
            <a:r>
              <a:rPr lang="en-US"/>
              <a:t>Click to edit Master subtitle style</a:t>
            </a:r>
          </a:p>
        </p:txBody>
      </p:sp>
      <p:sp>
        <p:nvSpPr>
          <p:cNvPr id="12" name="Picture Placeholder 2" descr="[Alt text placeholder or mark corp. headshots as decorative]">
            <a:extLst>
              <a:ext uri="{FF2B5EF4-FFF2-40B4-BE49-F238E27FC236}">
                <a16:creationId xmlns:a16="http://schemas.microsoft.com/office/drawing/2014/main" id="{ADDFA29F-41A6-2968-2FDC-80E0399399D8}"/>
              </a:ext>
            </a:extLst>
          </p:cNvPr>
          <p:cNvSpPr>
            <a:spLocks noGrp="1"/>
          </p:cNvSpPr>
          <p:nvPr>
            <p:ph type="pic" sz="quarter" idx="39"/>
          </p:nvPr>
        </p:nvSpPr>
        <p:spPr>
          <a:xfrm>
            <a:off x="457200" y="1296000"/>
            <a:ext cx="914400" cy="914400"/>
          </a:xfrm>
          <a:prstGeom prst="ellipse">
            <a:avLst/>
          </a:prstGeom>
          <a:solidFill>
            <a:schemeClr val="bg2"/>
          </a:solidFill>
        </p:spPr>
        <p:txBody>
          <a:bodyPr/>
          <a:lstStyle>
            <a:lvl1pPr marL="0" indent="0" algn="ctr">
              <a:buNone/>
              <a:defRPr sz="800">
                <a:solidFill>
                  <a:schemeClr val="tx1"/>
                </a:solidFill>
              </a:defRPr>
            </a:lvl1pPr>
          </a:lstStyle>
          <a:p>
            <a:r>
              <a:rPr lang="en-US"/>
              <a:t>Click icon to add picture</a:t>
            </a:r>
          </a:p>
        </p:txBody>
      </p:sp>
      <p:sp>
        <p:nvSpPr>
          <p:cNvPr id="13" name="Text Placeholder 6">
            <a:extLst>
              <a:ext uri="{FF2B5EF4-FFF2-40B4-BE49-F238E27FC236}">
                <a16:creationId xmlns:a16="http://schemas.microsoft.com/office/drawing/2014/main" id="{3DE05598-E15C-AF14-308C-7410F1BE4D40}"/>
              </a:ext>
            </a:extLst>
          </p:cNvPr>
          <p:cNvSpPr>
            <a:spLocks noGrp="1"/>
          </p:cNvSpPr>
          <p:nvPr>
            <p:ph type="body" sz="quarter" idx="41" hasCustomPrompt="1"/>
          </p:nvPr>
        </p:nvSpPr>
        <p:spPr>
          <a:xfrm>
            <a:off x="1371600" y="1296000"/>
            <a:ext cx="4489450" cy="789960"/>
          </a:xfrm>
        </p:spPr>
        <p:txBody>
          <a:bodyPr wrap="square" lIns="144000">
            <a:spAutoFit/>
          </a:bodyPr>
          <a:lstStyle>
            <a:lvl1pPr>
              <a:spcAft>
                <a:spcPts val="200"/>
              </a:spcAft>
              <a:defRPr sz="1400">
                <a:solidFill>
                  <a:schemeClr val="tx1"/>
                </a:solidFill>
              </a:defRPr>
            </a:lvl1pPr>
            <a:lvl2pPr>
              <a:defRPr sz="1200"/>
            </a:lvl2pPr>
            <a:lvl3pPr marL="0" indent="0">
              <a:spcBef>
                <a:spcPts val="600"/>
              </a:spcBef>
              <a:buNone/>
              <a:defRPr sz="1200"/>
            </a:lvl3pPr>
          </a:lstStyle>
          <a:p>
            <a:pPr lvl="0"/>
            <a:r>
              <a:rPr lang="en-US"/>
              <a:t>Name Surname</a:t>
            </a:r>
          </a:p>
          <a:p>
            <a:pPr lvl="1"/>
            <a:r>
              <a:rPr lang="en-US"/>
              <a:t>Title line/Investment Group</a:t>
            </a:r>
          </a:p>
          <a:p>
            <a:pPr lvl="2"/>
            <a:r>
              <a:rPr lang="en-US"/>
              <a:t>Body content</a:t>
            </a:r>
          </a:p>
        </p:txBody>
      </p:sp>
      <p:sp>
        <p:nvSpPr>
          <p:cNvPr id="14" name="Picture Placeholder 2" descr="[Alt text placeholder or mark corp. headshots as decorative]">
            <a:extLst>
              <a:ext uri="{FF2B5EF4-FFF2-40B4-BE49-F238E27FC236}">
                <a16:creationId xmlns:a16="http://schemas.microsoft.com/office/drawing/2014/main" id="{6FAFC681-994E-0472-4810-0F90A52200E7}"/>
              </a:ext>
            </a:extLst>
          </p:cNvPr>
          <p:cNvSpPr>
            <a:spLocks noGrp="1"/>
          </p:cNvSpPr>
          <p:nvPr>
            <p:ph type="pic" sz="quarter" idx="42"/>
          </p:nvPr>
        </p:nvSpPr>
        <p:spPr>
          <a:xfrm>
            <a:off x="6326156" y="1296000"/>
            <a:ext cx="914400" cy="914400"/>
          </a:xfrm>
          <a:prstGeom prst="ellipse">
            <a:avLst/>
          </a:prstGeom>
          <a:solidFill>
            <a:schemeClr val="bg2"/>
          </a:solidFill>
        </p:spPr>
        <p:txBody>
          <a:bodyPr/>
          <a:lstStyle>
            <a:lvl1pPr marL="0" indent="0" algn="ctr">
              <a:buNone/>
              <a:defRPr sz="800">
                <a:solidFill>
                  <a:schemeClr val="tx1"/>
                </a:solidFill>
              </a:defRPr>
            </a:lvl1pPr>
          </a:lstStyle>
          <a:p>
            <a:r>
              <a:rPr lang="en-US"/>
              <a:t>Click icon to add picture</a:t>
            </a:r>
          </a:p>
        </p:txBody>
      </p:sp>
      <p:sp>
        <p:nvSpPr>
          <p:cNvPr id="15" name="Text Placeholder 6">
            <a:extLst>
              <a:ext uri="{FF2B5EF4-FFF2-40B4-BE49-F238E27FC236}">
                <a16:creationId xmlns:a16="http://schemas.microsoft.com/office/drawing/2014/main" id="{B0604311-A46A-666D-6CD5-274EED047F94}"/>
              </a:ext>
            </a:extLst>
          </p:cNvPr>
          <p:cNvSpPr>
            <a:spLocks noGrp="1"/>
          </p:cNvSpPr>
          <p:nvPr>
            <p:ph type="body" sz="quarter" idx="43" hasCustomPrompt="1"/>
          </p:nvPr>
        </p:nvSpPr>
        <p:spPr>
          <a:xfrm>
            <a:off x="7240556" y="1296000"/>
            <a:ext cx="4489450" cy="789960"/>
          </a:xfrm>
        </p:spPr>
        <p:txBody>
          <a:bodyPr wrap="square" lIns="144000">
            <a:spAutoFit/>
          </a:bodyPr>
          <a:lstStyle>
            <a:lvl1pPr>
              <a:spcAft>
                <a:spcPts val="200"/>
              </a:spcAft>
              <a:defRPr sz="1400">
                <a:solidFill>
                  <a:schemeClr val="tx1"/>
                </a:solidFill>
              </a:defRPr>
            </a:lvl1pPr>
            <a:lvl2pPr>
              <a:defRPr sz="1200"/>
            </a:lvl2pPr>
            <a:lvl3pPr marL="0" indent="0">
              <a:spcBef>
                <a:spcPts val="600"/>
              </a:spcBef>
              <a:buNone/>
              <a:defRPr sz="1200"/>
            </a:lvl3pPr>
          </a:lstStyle>
          <a:p>
            <a:pPr lvl="0"/>
            <a:r>
              <a:rPr lang="en-US"/>
              <a:t>Name Surname</a:t>
            </a:r>
          </a:p>
          <a:p>
            <a:pPr lvl="1"/>
            <a:r>
              <a:rPr lang="en-US"/>
              <a:t>Title line/Investment Group</a:t>
            </a:r>
          </a:p>
          <a:p>
            <a:pPr lvl="2"/>
            <a:r>
              <a:rPr lang="en-US"/>
              <a:t>Body content</a:t>
            </a:r>
          </a:p>
        </p:txBody>
      </p:sp>
      <p:sp>
        <p:nvSpPr>
          <p:cNvPr id="16" name="Picture Placeholder 2" descr="[Alt text placeholder or mark corp. headshots as decorative]">
            <a:extLst>
              <a:ext uri="{FF2B5EF4-FFF2-40B4-BE49-F238E27FC236}">
                <a16:creationId xmlns:a16="http://schemas.microsoft.com/office/drawing/2014/main" id="{F946D908-B02F-6264-B453-2EBDFBD477E5}"/>
              </a:ext>
            </a:extLst>
          </p:cNvPr>
          <p:cNvSpPr>
            <a:spLocks noGrp="1"/>
          </p:cNvSpPr>
          <p:nvPr>
            <p:ph type="pic" sz="quarter" idx="44"/>
          </p:nvPr>
        </p:nvSpPr>
        <p:spPr>
          <a:xfrm>
            <a:off x="457200" y="3321603"/>
            <a:ext cx="914400" cy="914400"/>
          </a:xfrm>
          <a:prstGeom prst="ellipse">
            <a:avLst/>
          </a:prstGeom>
          <a:solidFill>
            <a:schemeClr val="bg2"/>
          </a:solidFill>
        </p:spPr>
        <p:txBody>
          <a:bodyPr/>
          <a:lstStyle>
            <a:lvl1pPr marL="0" indent="0" algn="ctr">
              <a:buNone/>
              <a:defRPr sz="800">
                <a:solidFill>
                  <a:schemeClr val="tx1"/>
                </a:solidFill>
              </a:defRPr>
            </a:lvl1pPr>
          </a:lstStyle>
          <a:p>
            <a:r>
              <a:rPr lang="en-US"/>
              <a:t>Click icon to add picture</a:t>
            </a:r>
          </a:p>
        </p:txBody>
      </p:sp>
      <p:sp>
        <p:nvSpPr>
          <p:cNvPr id="17" name="Text Placeholder 6">
            <a:extLst>
              <a:ext uri="{FF2B5EF4-FFF2-40B4-BE49-F238E27FC236}">
                <a16:creationId xmlns:a16="http://schemas.microsoft.com/office/drawing/2014/main" id="{8F230F63-4E1A-AA43-BF21-509A7723C296}"/>
              </a:ext>
            </a:extLst>
          </p:cNvPr>
          <p:cNvSpPr>
            <a:spLocks noGrp="1"/>
          </p:cNvSpPr>
          <p:nvPr>
            <p:ph type="body" sz="quarter" idx="45" hasCustomPrompt="1"/>
          </p:nvPr>
        </p:nvSpPr>
        <p:spPr>
          <a:xfrm>
            <a:off x="1371600" y="3321603"/>
            <a:ext cx="4489450" cy="789960"/>
          </a:xfrm>
        </p:spPr>
        <p:txBody>
          <a:bodyPr wrap="square" lIns="144000">
            <a:spAutoFit/>
          </a:bodyPr>
          <a:lstStyle>
            <a:lvl1pPr>
              <a:spcAft>
                <a:spcPts val="200"/>
              </a:spcAft>
              <a:defRPr sz="1400">
                <a:solidFill>
                  <a:schemeClr val="tx1"/>
                </a:solidFill>
              </a:defRPr>
            </a:lvl1pPr>
            <a:lvl2pPr>
              <a:defRPr sz="1200"/>
            </a:lvl2pPr>
            <a:lvl3pPr marL="0" indent="0">
              <a:spcBef>
                <a:spcPts val="600"/>
              </a:spcBef>
              <a:buNone/>
              <a:defRPr sz="1200"/>
            </a:lvl3pPr>
          </a:lstStyle>
          <a:p>
            <a:pPr lvl="0"/>
            <a:r>
              <a:rPr lang="en-US"/>
              <a:t>Name Surname</a:t>
            </a:r>
          </a:p>
          <a:p>
            <a:pPr lvl="1"/>
            <a:r>
              <a:rPr lang="en-US"/>
              <a:t>Title line/Investment Group</a:t>
            </a:r>
          </a:p>
          <a:p>
            <a:pPr lvl="2"/>
            <a:r>
              <a:rPr lang="en-US"/>
              <a:t>Body content</a:t>
            </a:r>
          </a:p>
        </p:txBody>
      </p:sp>
      <p:sp>
        <p:nvSpPr>
          <p:cNvPr id="18" name="Picture Placeholder 2" descr="[Alt text placeholder or mark corp. headshots as decorative]">
            <a:extLst>
              <a:ext uri="{FF2B5EF4-FFF2-40B4-BE49-F238E27FC236}">
                <a16:creationId xmlns:a16="http://schemas.microsoft.com/office/drawing/2014/main" id="{7CBEC649-4D0E-719A-22DF-8D56F815AE9F}"/>
              </a:ext>
            </a:extLst>
          </p:cNvPr>
          <p:cNvSpPr>
            <a:spLocks noGrp="1"/>
          </p:cNvSpPr>
          <p:nvPr>
            <p:ph type="pic" sz="quarter" idx="46"/>
          </p:nvPr>
        </p:nvSpPr>
        <p:spPr>
          <a:xfrm>
            <a:off x="6326156" y="3321603"/>
            <a:ext cx="914400" cy="914400"/>
          </a:xfrm>
          <a:prstGeom prst="ellipse">
            <a:avLst/>
          </a:prstGeom>
          <a:solidFill>
            <a:schemeClr val="bg2"/>
          </a:solidFill>
        </p:spPr>
        <p:txBody>
          <a:bodyPr/>
          <a:lstStyle>
            <a:lvl1pPr marL="0" indent="0" algn="ctr">
              <a:buNone/>
              <a:defRPr sz="800">
                <a:solidFill>
                  <a:schemeClr val="tx1"/>
                </a:solidFill>
              </a:defRPr>
            </a:lvl1pPr>
          </a:lstStyle>
          <a:p>
            <a:r>
              <a:rPr lang="en-US"/>
              <a:t>Click icon to add picture</a:t>
            </a:r>
          </a:p>
        </p:txBody>
      </p:sp>
      <p:sp>
        <p:nvSpPr>
          <p:cNvPr id="19" name="Text Placeholder 6">
            <a:extLst>
              <a:ext uri="{FF2B5EF4-FFF2-40B4-BE49-F238E27FC236}">
                <a16:creationId xmlns:a16="http://schemas.microsoft.com/office/drawing/2014/main" id="{485E6390-53A7-2EE4-B83F-32F989DC8205}"/>
              </a:ext>
            </a:extLst>
          </p:cNvPr>
          <p:cNvSpPr>
            <a:spLocks noGrp="1"/>
          </p:cNvSpPr>
          <p:nvPr>
            <p:ph type="body" sz="quarter" idx="47" hasCustomPrompt="1"/>
          </p:nvPr>
        </p:nvSpPr>
        <p:spPr>
          <a:xfrm>
            <a:off x="7240556" y="3321603"/>
            <a:ext cx="4489450" cy="789960"/>
          </a:xfrm>
        </p:spPr>
        <p:txBody>
          <a:bodyPr wrap="square" lIns="144000">
            <a:spAutoFit/>
          </a:bodyPr>
          <a:lstStyle>
            <a:lvl1pPr>
              <a:spcAft>
                <a:spcPts val="200"/>
              </a:spcAft>
              <a:defRPr sz="1400">
                <a:solidFill>
                  <a:schemeClr val="tx1"/>
                </a:solidFill>
              </a:defRPr>
            </a:lvl1pPr>
            <a:lvl2pPr>
              <a:defRPr sz="1200"/>
            </a:lvl2pPr>
            <a:lvl3pPr marL="0" indent="0">
              <a:spcBef>
                <a:spcPts val="600"/>
              </a:spcBef>
              <a:buNone/>
              <a:defRPr sz="1200"/>
            </a:lvl3pPr>
          </a:lstStyle>
          <a:p>
            <a:pPr lvl="0"/>
            <a:r>
              <a:rPr lang="en-US"/>
              <a:t>Name Surname</a:t>
            </a:r>
          </a:p>
          <a:p>
            <a:pPr lvl="1"/>
            <a:r>
              <a:rPr lang="en-US"/>
              <a:t>Title line/Investment Group</a:t>
            </a:r>
          </a:p>
          <a:p>
            <a:pPr lvl="2"/>
            <a:r>
              <a:rPr lang="en-US"/>
              <a:t>Body content</a:t>
            </a:r>
          </a:p>
        </p:txBody>
      </p:sp>
      <p:sp>
        <p:nvSpPr>
          <p:cNvPr id="21" name="Text Placeholder 9">
            <a:extLst>
              <a:ext uri="{FF2B5EF4-FFF2-40B4-BE49-F238E27FC236}">
                <a16:creationId xmlns:a16="http://schemas.microsoft.com/office/drawing/2014/main" id="{DCEE708E-E0C2-1848-4DA8-87C6EFA7BFE6}"/>
              </a:ext>
            </a:extLst>
          </p:cNvPr>
          <p:cNvSpPr>
            <a:spLocks noGrp="1"/>
          </p:cNvSpPr>
          <p:nvPr>
            <p:ph type="body" sz="quarter" idx="40" hasCustomPrompt="1"/>
          </p:nvPr>
        </p:nvSpPr>
        <p:spPr>
          <a:xfrm>
            <a:off x="457200" y="5910151"/>
            <a:ext cx="11268000" cy="543739"/>
          </a:xfrm>
        </p:spPr>
        <p:txBody>
          <a:bodyPr anchor="b" anchorCtr="0">
            <a:spAutoFit/>
          </a:bodyPr>
          <a:lstStyle>
            <a:lvl1pPr>
              <a:spcAft>
                <a:spcPts val="150"/>
              </a:spcAft>
              <a:defRPr sz="1000" b="0" i="0">
                <a:solidFill>
                  <a:schemeClr val="tx1"/>
                </a:solidFill>
                <a:latin typeface="Arial Narrow" panose="020B0604020202020204" pitchFamily="34" charset="0"/>
                <a:cs typeface="Arial Narrow" panose="020B0604020202020204" pitchFamily="34" charset="0"/>
              </a:defRPr>
            </a:lvl1pPr>
            <a:lvl2pPr>
              <a:spcAft>
                <a:spcPts val="150"/>
              </a:spcAft>
              <a:defRPr sz="1000"/>
            </a:lvl2pPr>
            <a:lvl3pPr marL="0" indent="0">
              <a:spcAft>
                <a:spcPts val="150"/>
              </a:spcAft>
              <a:buNone/>
              <a:defRPr sz="1200" i="1"/>
            </a:lvl3pPr>
            <a:lvl4pPr>
              <a:defRPr sz="1200"/>
            </a:lvl4pPr>
          </a:lstStyle>
          <a:p>
            <a:pPr lvl="0"/>
            <a:r>
              <a:rPr lang="en-US"/>
              <a:t>Caveats</a:t>
            </a:r>
          </a:p>
          <a:p>
            <a:pPr lvl="1"/>
            <a:r>
              <a:rPr lang="en-US"/>
              <a:t>Performance Disclosure</a:t>
            </a:r>
          </a:p>
          <a:p>
            <a:pPr lvl="2"/>
            <a:r>
              <a:rPr lang="en-US"/>
              <a:t>Legal Disclosure Italicized</a:t>
            </a:r>
          </a:p>
        </p:txBody>
      </p:sp>
      <p:sp>
        <p:nvSpPr>
          <p:cNvPr id="4" name="Footer Placeholder 3">
            <a:extLst>
              <a:ext uri="{FF2B5EF4-FFF2-40B4-BE49-F238E27FC236}">
                <a16:creationId xmlns:a16="http://schemas.microsoft.com/office/drawing/2014/main" id="{650F5198-A002-4AE2-4B56-7B47BE177890}"/>
              </a:ext>
            </a:extLst>
          </p:cNvPr>
          <p:cNvSpPr>
            <a:spLocks noGrp="1"/>
          </p:cNvSpPr>
          <p:nvPr>
            <p:ph type="ftr" sz="quarter" idx="38"/>
          </p:nvPr>
        </p:nvSpPr>
        <p:spPr>
          <a:xfrm>
            <a:off x="457199" y="6539856"/>
            <a:ext cx="9396000" cy="153888"/>
          </a:xfrm>
          <a:prstGeom prst="rect">
            <a:avLst/>
          </a:prstGeom>
        </p:spPr>
        <p:txBody>
          <a:bodyPr/>
          <a:lstStyle/>
          <a:p>
            <a:endParaRPr lang="en-US" dirty="0"/>
          </a:p>
        </p:txBody>
      </p:sp>
    </p:spTree>
    <p:extLst>
      <p:ext uri="{BB962C8B-B14F-4D97-AF65-F5344CB8AC3E}">
        <p14:creationId xmlns:p14="http://schemas.microsoft.com/office/powerpoint/2010/main" val="1047487891"/>
      </p:ext>
    </p:extLst>
  </p:cSld>
  <p:clrMapOvr>
    <a:masterClrMapping/>
  </p:clrMapOvr>
  <p:extLst>
    <p:ext uri="{DCECCB84-F9BA-43D5-87BE-67443E8EF086}">
      <p15:sldGuideLst xmlns:p15="http://schemas.microsoft.com/office/powerpoint/2012/main">
        <p15:guide id="4" orient="horz" pos="803">
          <p15:clr>
            <a:srgbClr val="FBAE40"/>
          </p15:clr>
        </p15:guide>
        <p15:guide id="10" orient="horz" pos="4067">
          <p15:clr>
            <a:srgbClr val="FBAE40"/>
          </p15:clr>
        </p15:guide>
        <p15:guide id="12" pos="3692">
          <p15:clr>
            <a:srgbClr val="FBAE40"/>
          </p15:clr>
        </p15:guide>
        <p15:guide id="13" pos="3982">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mportant info/Performance">
    <p:spTree>
      <p:nvGrpSpPr>
        <p:cNvPr id="1" name=""/>
        <p:cNvGrpSpPr/>
        <p:nvPr/>
      </p:nvGrpSpPr>
      <p:grpSpPr>
        <a:xfrm>
          <a:off x="0" y="0"/>
          <a:ext cx="0" cy="0"/>
          <a:chOff x="0" y="0"/>
          <a:chExt cx="0" cy="0"/>
        </a:xfrm>
      </p:grpSpPr>
      <p:pic>
        <p:nvPicPr>
          <p:cNvPr id="2" name="Picture 14">
            <a:extLst>
              <a:ext uri="{FF2B5EF4-FFF2-40B4-BE49-F238E27FC236}">
                <a16:creationId xmlns:a16="http://schemas.microsoft.com/office/drawing/2014/main" id="{7D8D6054-5F65-5CD6-4751-682E182ABE22}"/>
              </a:ext>
              <a:ext uri="{C183D7F6-B498-43B3-948B-1728B52AA6E4}">
                <adec:decorative xmlns:adec="http://schemas.microsoft.com/office/drawing/2017/decorative" val="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tretch/>
        </p:blipFill>
        <p:spPr>
          <a:xfrm>
            <a:off x="10144801" y="90000"/>
            <a:ext cx="1788753" cy="659070"/>
          </a:xfrm>
          <a:prstGeom prst="rect">
            <a:avLst/>
          </a:prstGeom>
        </p:spPr>
      </p:pic>
      <p:sp>
        <p:nvSpPr>
          <p:cNvPr id="11" name="Slide Number Placeholder 9">
            <a:extLst>
              <a:ext uri="{FF2B5EF4-FFF2-40B4-BE49-F238E27FC236}">
                <a16:creationId xmlns:a16="http://schemas.microsoft.com/office/drawing/2014/main" id="{CEDAB532-A987-4C08-8359-0075795A207C}"/>
              </a:ext>
              <a:ext uri="{C183D7F6-B498-43B3-948B-1728B52AA6E4}">
                <adec:decorative xmlns:adec="http://schemas.microsoft.com/office/drawing/2017/decorative" val="1"/>
              </a:ext>
            </a:extLst>
          </p:cNvPr>
          <p:cNvSpPr>
            <a:spLocks noGrp="1"/>
          </p:cNvSpPr>
          <p:nvPr>
            <p:ph type="sldNum" sz="quarter" idx="4"/>
          </p:nvPr>
        </p:nvSpPr>
        <p:spPr>
          <a:xfrm>
            <a:off x="11249794"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3" name="Title 2">
            <a:extLst>
              <a:ext uri="{FF2B5EF4-FFF2-40B4-BE49-F238E27FC236}">
                <a16:creationId xmlns:a16="http://schemas.microsoft.com/office/drawing/2014/main" id="{3208676D-4ED8-85BC-5534-D851391BAA38}"/>
              </a:ext>
            </a:extLst>
          </p:cNvPr>
          <p:cNvSpPr>
            <a:spLocks noGrp="1"/>
          </p:cNvSpPr>
          <p:nvPr>
            <p:ph type="title"/>
          </p:nvPr>
        </p:nvSpPr>
        <p:spPr/>
        <p:txBody>
          <a:bodyPr/>
          <a:lstStyle/>
          <a:p>
            <a:r>
              <a:rPr lang="en-US"/>
              <a:t>Click to edit Master title style</a:t>
            </a:r>
            <a:endParaRPr lang="en-MX"/>
          </a:p>
        </p:txBody>
      </p:sp>
      <p:sp>
        <p:nvSpPr>
          <p:cNvPr id="5" name="Subtitle 2">
            <a:extLst>
              <a:ext uri="{FF2B5EF4-FFF2-40B4-BE49-F238E27FC236}">
                <a16:creationId xmlns:a16="http://schemas.microsoft.com/office/drawing/2014/main" id="{3450699A-86DB-CCD6-2DE1-E1AD4D6D66AB}"/>
              </a:ext>
            </a:extLst>
          </p:cNvPr>
          <p:cNvSpPr>
            <a:spLocks noGrp="1"/>
          </p:cNvSpPr>
          <p:nvPr>
            <p:ph type="subTitle" idx="1"/>
          </p:nvPr>
        </p:nvSpPr>
        <p:spPr>
          <a:xfrm>
            <a:off x="457200" y="657071"/>
            <a:ext cx="9399600" cy="307777"/>
          </a:xfrm>
        </p:spPr>
        <p:txBody>
          <a:bodyPr bIns="0" anchor="t">
            <a:spAutoFit/>
          </a:bodyPr>
          <a:lstStyle>
            <a:lvl1pPr marL="0" indent="0" algn="l">
              <a:spcAft>
                <a:spcPts val="800"/>
              </a:spcAft>
              <a:buNone/>
              <a:defRPr sz="1999" b="0" i="0">
                <a:solidFill>
                  <a:srgbClr val="5C5E66"/>
                </a:solidFill>
                <a:latin typeface="+mj-lt"/>
              </a:defRPr>
            </a:lvl1pPr>
            <a:lvl2pPr marL="456926" indent="0" algn="ctr">
              <a:buNone/>
              <a:defRPr sz="1998"/>
            </a:lvl2pPr>
            <a:lvl3pPr marL="913852" indent="0" algn="ctr">
              <a:buNone/>
              <a:defRPr sz="1798"/>
            </a:lvl3pPr>
            <a:lvl4pPr marL="1370778" indent="0" algn="ctr">
              <a:buNone/>
              <a:defRPr sz="1600"/>
            </a:lvl4pPr>
            <a:lvl5pPr marL="1827703" indent="0" algn="ctr">
              <a:buNone/>
              <a:defRPr sz="1600"/>
            </a:lvl5pPr>
            <a:lvl6pPr marL="2284628" indent="0" algn="ctr">
              <a:buNone/>
              <a:defRPr sz="1600"/>
            </a:lvl6pPr>
            <a:lvl7pPr marL="2741554" indent="0" algn="ctr">
              <a:buNone/>
              <a:defRPr sz="1600"/>
            </a:lvl7pPr>
            <a:lvl8pPr marL="3198480" indent="0" algn="ctr">
              <a:buNone/>
              <a:defRPr sz="1600"/>
            </a:lvl8pPr>
            <a:lvl9pPr marL="3655406" indent="0" algn="ctr">
              <a:buNone/>
              <a:defRPr sz="1600"/>
            </a:lvl9pPr>
          </a:lstStyle>
          <a:p>
            <a:r>
              <a:rPr lang="en-US"/>
              <a:t>Click to edit Master subtitle style</a:t>
            </a:r>
          </a:p>
        </p:txBody>
      </p:sp>
      <p:sp>
        <p:nvSpPr>
          <p:cNvPr id="10" name="Text Placeholder 9">
            <a:extLst>
              <a:ext uri="{FF2B5EF4-FFF2-40B4-BE49-F238E27FC236}">
                <a16:creationId xmlns:a16="http://schemas.microsoft.com/office/drawing/2014/main" id="{B2F9FEA0-FE72-1461-D11A-A1B4EBE26366}"/>
              </a:ext>
            </a:extLst>
          </p:cNvPr>
          <p:cNvSpPr>
            <a:spLocks noGrp="1"/>
          </p:cNvSpPr>
          <p:nvPr>
            <p:ph type="body" sz="quarter" idx="40" hasCustomPrompt="1"/>
          </p:nvPr>
        </p:nvSpPr>
        <p:spPr>
          <a:xfrm>
            <a:off x="457200" y="1296002"/>
            <a:ext cx="11268000" cy="543739"/>
          </a:xfrm>
        </p:spPr>
        <p:txBody>
          <a:bodyPr anchor="t" anchorCtr="0">
            <a:spAutoFit/>
          </a:bodyPr>
          <a:lstStyle>
            <a:lvl1pPr>
              <a:spcAft>
                <a:spcPts val="150"/>
              </a:spcAft>
              <a:defRPr sz="1000" b="0" i="0">
                <a:solidFill>
                  <a:schemeClr val="tx1"/>
                </a:solidFill>
                <a:latin typeface="Arial Narrow" panose="020B0604020202020204" pitchFamily="34" charset="0"/>
                <a:cs typeface="Arial Narrow" panose="020B0604020202020204" pitchFamily="34" charset="0"/>
              </a:defRPr>
            </a:lvl1pPr>
            <a:lvl2pPr>
              <a:spcAft>
                <a:spcPts val="150"/>
              </a:spcAft>
              <a:defRPr sz="1000"/>
            </a:lvl2pPr>
            <a:lvl3pPr marL="0" indent="0">
              <a:spcAft>
                <a:spcPts val="150"/>
              </a:spcAft>
              <a:buNone/>
              <a:defRPr sz="1200" i="1"/>
            </a:lvl3pPr>
            <a:lvl4pPr>
              <a:defRPr sz="1200"/>
            </a:lvl4pPr>
          </a:lstStyle>
          <a:p>
            <a:pPr lvl="0"/>
            <a:r>
              <a:rPr lang="en-US"/>
              <a:t>Caveats</a:t>
            </a:r>
          </a:p>
          <a:p>
            <a:pPr lvl="1"/>
            <a:r>
              <a:rPr lang="en-US"/>
              <a:t>Performance Disclosure</a:t>
            </a:r>
          </a:p>
          <a:p>
            <a:pPr lvl="2"/>
            <a:r>
              <a:rPr lang="en-US"/>
              <a:t>Legal Disclosure Italicized</a:t>
            </a:r>
          </a:p>
        </p:txBody>
      </p:sp>
      <p:sp>
        <p:nvSpPr>
          <p:cNvPr id="4" name="Footer Placeholder 3">
            <a:extLst>
              <a:ext uri="{FF2B5EF4-FFF2-40B4-BE49-F238E27FC236}">
                <a16:creationId xmlns:a16="http://schemas.microsoft.com/office/drawing/2014/main" id="{650F5198-A002-4AE2-4B56-7B47BE177890}"/>
              </a:ext>
            </a:extLst>
          </p:cNvPr>
          <p:cNvSpPr>
            <a:spLocks noGrp="1"/>
          </p:cNvSpPr>
          <p:nvPr>
            <p:ph type="ftr" sz="quarter" idx="38"/>
          </p:nvPr>
        </p:nvSpPr>
        <p:spPr>
          <a:xfrm>
            <a:off x="457199" y="6539856"/>
            <a:ext cx="9396000" cy="153888"/>
          </a:xfrm>
          <a:prstGeom prst="rect">
            <a:avLst/>
          </a:prstGeom>
        </p:spPr>
        <p:txBody>
          <a:bodyPr/>
          <a:lstStyle/>
          <a:p>
            <a:endParaRPr lang="en-US" dirty="0"/>
          </a:p>
        </p:txBody>
      </p:sp>
    </p:spTree>
    <p:extLst>
      <p:ext uri="{BB962C8B-B14F-4D97-AF65-F5344CB8AC3E}">
        <p14:creationId xmlns:p14="http://schemas.microsoft.com/office/powerpoint/2010/main" val="2241364329"/>
      </p:ext>
    </p:extLst>
  </p:cSld>
  <p:clrMapOvr>
    <a:masterClrMapping/>
  </p:clrMapOvr>
  <p:extLst>
    <p:ext uri="{DCECCB84-F9BA-43D5-87BE-67443E8EF086}">
      <p15:sldGuideLst xmlns:p15="http://schemas.microsoft.com/office/powerpoint/2012/main">
        <p15:guide id="4" orient="horz" pos="803">
          <p15:clr>
            <a:srgbClr val="FBAE40"/>
          </p15:clr>
        </p15:guide>
        <p15:guide id="10" orient="horz" pos="4067">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15943DC-6C9A-A368-2B15-AA23CACC1278}"/>
              </a:ext>
            </a:extLst>
          </p:cNvPr>
          <p:cNvSpPr/>
          <p:nvPr userDrawn="1"/>
        </p:nvSpPr>
        <p:spPr>
          <a:xfrm>
            <a:off x="9958466" y="103350"/>
            <a:ext cx="2230359" cy="521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sz="1799"/>
          </a:p>
        </p:txBody>
      </p:sp>
      <p:cxnSp>
        <p:nvCxnSpPr>
          <p:cNvPr id="3" name="Straight Connector 2">
            <a:extLst>
              <a:ext uri="{FF2B5EF4-FFF2-40B4-BE49-F238E27FC236}">
                <a16:creationId xmlns:a16="http://schemas.microsoft.com/office/drawing/2014/main" id="{311FDB36-3F1D-1A25-20D1-3727AC911F4D}"/>
              </a:ext>
              <a:ext uri="{C183D7F6-B498-43B3-948B-1728B52AA6E4}">
                <adec:decorative xmlns:adec="http://schemas.microsoft.com/office/drawing/2017/decorative" val="1"/>
              </a:ext>
            </a:extLst>
          </p:cNvPr>
          <p:cNvCxnSpPr>
            <a:cxnSpLocks/>
          </p:cNvCxnSpPr>
          <p:nvPr userDrawn="1"/>
        </p:nvCxnSpPr>
        <p:spPr>
          <a:xfrm>
            <a:off x="457201" y="5380936"/>
            <a:ext cx="1128014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F05C424-89CD-046B-DB05-38B51DC55F4C}"/>
              </a:ext>
              <a:ext uri="{C183D7F6-B498-43B3-948B-1728B52AA6E4}">
                <adec:decorative xmlns:adec="http://schemas.microsoft.com/office/drawing/2017/decorative" val="1"/>
              </a:ext>
            </a:extLst>
          </p:cNvPr>
          <p:cNvCxnSpPr>
            <a:cxnSpLocks/>
          </p:cNvCxnSpPr>
          <p:nvPr userDrawn="1"/>
        </p:nvCxnSpPr>
        <p:spPr>
          <a:xfrm flipV="1">
            <a:off x="2539222" y="5680649"/>
            <a:ext cx="0" cy="36288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8D84F89-83BA-BD57-34CD-EE683AD28B97}"/>
              </a:ext>
              <a:ext uri="{C183D7F6-B498-43B3-948B-1728B52AA6E4}">
                <adec:decorative xmlns:adec="http://schemas.microsoft.com/office/drawing/2017/decorative" val="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tretch/>
        </p:blipFill>
        <p:spPr>
          <a:xfrm>
            <a:off x="247889" y="5469931"/>
            <a:ext cx="2114524" cy="779101"/>
          </a:xfrm>
          <a:prstGeom prst="rect">
            <a:avLst/>
          </a:prstGeom>
        </p:spPr>
      </p:pic>
      <p:sp>
        <p:nvSpPr>
          <p:cNvPr id="2" name="Title 2">
            <a:extLst>
              <a:ext uri="{FF2B5EF4-FFF2-40B4-BE49-F238E27FC236}">
                <a16:creationId xmlns:a16="http://schemas.microsoft.com/office/drawing/2014/main" id="{523C82C9-DB15-2A43-B66B-B9C068CF8E44}"/>
              </a:ext>
            </a:extLst>
          </p:cNvPr>
          <p:cNvSpPr>
            <a:spLocks noGrp="1"/>
          </p:cNvSpPr>
          <p:nvPr>
            <p:ph type="title" hasCustomPrompt="1"/>
          </p:nvPr>
        </p:nvSpPr>
        <p:spPr>
          <a:xfrm>
            <a:off x="457200" y="-642209"/>
            <a:ext cx="11271250" cy="474784"/>
          </a:xfrm>
        </p:spPr>
        <p:txBody>
          <a:bodyPr>
            <a:noAutofit/>
          </a:bodyPr>
          <a:lstStyle>
            <a:lvl1pPr>
              <a:defRPr sz="1400"/>
            </a:lvl1pPr>
          </a:lstStyle>
          <a:p>
            <a:r>
              <a:rPr lang="en-MX" sz="1400"/>
              <a:t>Hidden slide title for accessible decks.</a:t>
            </a:r>
            <a:br>
              <a:rPr lang="en-MX" sz="1400"/>
            </a:br>
            <a:r>
              <a:rPr lang="en-MX" sz="1400"/>
              <a:t>Update copy to a title that applies to your content or remove only if accessibility is not required for your deck.</a:t>
            </a:r>
            <a:endParaRPr lang="en-MX"/>
          </a:p>
        </p:txBody>
      </p:sp>
      <p:sp>
        <p:nvSpPr>
          <p:cNvPr id="14" name="Text Placeholder 9">
            <a:extLst>
              <a:ext uri="{FF2B5EF4-FFF2-40B4-BE49-F238E27FC236}">
                <a16:creationId xmlns:a16="http://schemas.microsoft.com/office/drawing/2014/main" id="{4E117C22-071F-F6FE-87B6-EB5C24CA263B}"/>
              </a:ext>
            </a:extLst>
          </p:cNvPr>
          <p:cNvSpPr>
            <a:spLocks noGrp="1"/>
          </p:cNvSpPr>
          <p:nvPr>
            <p:ph type="body" sz="quarter" idx="40" hasCustomPrompt="1"/>
          </p:nvPr>
        </p:nvSpPr>
        <p:spPr>
          <a:xfrm>
            <a:off x="457200" y="270002"/>
            <a:ext cx="11268000" cy="4840161"/>
          </a:xfrm>
        </p:spPr>
        <p:txBody>
          <a:bodyPr anchor="b" anchorCtr="0">
            <a:noAutofit/>
          </a:bodyPr>
          <a:lstStyle>
            <a:lvl1pPr>
              <a:spcAft>
                <a:spcPts val="150"/>
              </a:spcAft>
              <a:defRPr sz="1000" b="0" i="0">
                <a:solidFill>
                  <a:schemeClr val="tx1"/>
                </a:solidFill>
                <a:latin typeface="Arial Narrow" panose="020B0604020202020204" pitchFamily="34" charset="0"/>
                <a:cs typeface="Arial Narrow" panose="020B0604020202020204" pitchFamily="34" charset="0"/>
              </a:defRPr>
            </a:lvl1pPr>
            <a:lvl2pPr>
              <a:spcAft>
                <a:spcPts val="150"/>
              </a:spcAft>
              <a:defRPr sz="1000"/>
            </a:lvl2pPr>
            <a:lvl3pPr marL="0" indent="0">
              <a:spcAft>
                <a:spcPts val="150"/>
              </a:spcAft>
              <a:buNone/>
              <a:defRPr sz="1200" i="1"/>
            </a:lvl3pPr>
            <a:lvl4pPr>
              <a:defRPr sz="1200"/>
            </a:lvl4pPr>
          </a:lstStyle>
          <a:p>
            <a:pPr lvl="0"/>
            <a:r>
              <a:rPr lang="en-US"/>
              <a:t>Caveats</a:t>
            </a:r>
          </a:p>
          <a:p>
            <a:pPr lvl="1"/>
            <a:r>
              <a:rPr lang="en-US"/>
              <a:t>Performance Disclosure</a:t>
            </a:r>
          </a:p>
          <a:p>
            <a:pPr lvl="2"/>
            <a:r>
              <a:rPr lang="en-US"/>
              <a:t>Legal Disclosure Italicized</a:t>
            </a:r>
          </a:p>
        </p:txBody>
      </p:sp>
      <p:sp>
        <p:nvSpPr>
          <p:cNvPr id="12" name="Text Placeholder 5">
            <a:extLst>
              <a:ext uri="{FF2B5EF4-FFF2-40B4-BE49-F238E27FC236}">
                <a16:creationId xmlns:a16="http://schemas.microsoft.com/office/drawing/2014/main" id="{6EA57AE5-F179-075A-64BD-86C819E64CAB}"/>
              </a:ext>
            </a:extLst>
          </p:cNvPr>
          <p:cNvSpPr>
            <a:spLocks noGrp="1"/>
          </p:cNvSpPr>
          <p:nvPr>
            <p:ph type="body" sz="quarter" idx="27" hasCustomPrompt="1"/>
          </p:nvPr>
        </p:nvSpPr>
        <p:spPr>
          <a:xfrm>
            <a:off x="2979350" y="5644047"/>
            <a:ext cx="5059750" cy="455547"/>
          </a:xfrm>
          <a:prstGeom prst="rect">
            <a:avLst/>
          </a:prstGeom>
        </p:spPr>
        <p:txBody>
          <a:bodyPr lIns="0" tIns="0" rIns="0" bIns="0" anchor="ctr" anchorCtr="0"/>
          <a:lstStyle>
            <a:lvl1pPr marL="0" indent="0">
              <a:lnSpc>
                <a:spcPts val="1699"/>
              </a:lnSpc>
              <a:spcBef>
                <a:spcPts val="0"/>
              </a:spcBef>
              <a:spcAft>
                <a:spcPts val="0"/>
              </a:spcAft>
              <a:buNone/>
              <a:defRPr sz="1400" b="0">
                <a:solidFill>
                  <a:schemeClr val="tx1"/>
                </a:solidFill>
              </a:defRPr>
            </a:lvl1pPr>
            <a:lvl2pPr marL="0" indent="0">
              <a:lnSpc>
                <a:spcPts val="1699"/>
              </a:lnSpc>
              <a:spcBef>
                <a:spcPts val="0"/>
              </a:spcBef>
              <a:spcAft>
                <a:spcPts val="0"/>
              </a:spcAft>
              <a:buNone/>
              <a:defRPr sz="1200" b="1">
                <a:solidFill>
                  <a:schemeClr val="tx1"/>
                </a:solidFill>
              </a:defRPr>
            </a:lvl2pPr>
            <a:lvl3pPr marL="1218529" indent="0">
              <a:lnSpc>
                <a:spcPts val="1699"/>
              </a:lnSpc>
              <a:spcBef>
                <a:spcPts val="0"/>
              </a:spcBef>
              <a:buNone/>
              <a:defRPr sz="1300">
                <a:solidFill>
                  <a:schemeClr val="accent1"/>
                </a:solidFill>
              </a:defRPr>
            </a:lvl3pPr>
            <a:lvl4pPr marL="1827794" indent="0">
              <a:lnSpc>
                <a:spcPts val="1699"/>
              </a:lnSpc>
              <a:spcBef>
                <a:spcPts val="0"/>
              </a:spcBef>
              <a:buNone/>
              <a:defRPr sz="1300">
                <a:solidFill>
                  <a:schemeClr val="accent1"/>
                </a:solidFill>
              </a:defRPr>
            </a:lvl4pPr>
            <a:lvl5pPr marL="2437059" indent="0">
              <a:lnSpc>
                <a:spcPts val="1699"/>
              </a:lnSpc>
              <a:spcBef>
                <a:spcPts val="0"/>
              </a:spcBef>
              <a:buNone/>
              <a:defRPr sz="1300">
                <a:solidFill>
                  <a:schemeClr val="accent1"/>
                </a:solidFill>
              </a:defRPr>
            </a:lvl5pPr>
          </a:lstStyle>
          <a:p>
            <a:pPr lvl="0"/>
            <a:r>
              <a:rPr lang="en-US"/>
              <a:t>(XXX) XXX-XXXX</a:t>
            </a:r>
          </a:p>
          <a:p>
            <a:pPr lvl="1"/>
            <a:r>
              <a:rPr lang="en-US"/>
              <a:t>URL</a:t>
            </a:r>
          </a:p>
        </p:txBody>
      </p:sp>
      <p:sp>
        <p:nvSpPr>
          <p:cNvPr id="16" name="Text Placeholder 9">
            <a:extLst>
              <a:ext uri="{FF2B5EF4-FFF2-40B4-BE49-F238E27FC236}">
                <a16:creationId xmlns:a16="http://schemas.microsoft.com/office/drawing/2014/main" id="{01D7700C-58C2-0EBA-F815-C4EFB9712CB6}"/>
              </a:ext>
            </a:extLst>
          </p:cNvPr>
          <p:cNvSpPr>
            <a:spLocks noGrp="1"/>
          </p:cNvSpPr>
          <p:nvPr>
            <p:ph type="body" sz="quarter" idx="41" hasCustomPrompt="1"/>
          </p:nvPr>
        </p:nvSpPr>
        <p:spPr>
          <a:xfrm>
            <a:off x="457199" y="6400800"/>
            <a:ext cx="7581899" cy="102256"/>
          </a:xfrm>
          <a:prstGeom prst="rect">
            <a:avLst/>
          </a:prstGeom>
        </p:spPr>
        <p:txBody>
          <a:bodyPr lIns="0" tIns="0" rIns="0" bIns="0" anchor="t" anchorCtr="0">
            <a:noAutofit/>
          </a:bodyPr>
          <a:lstStyle>
            <a:lvl1pPr marL="0" indent="0" algn="l">
              <a:spcAft>
                <a:spcPts val="0"/>
              </a:spcAft>
              <a:buNone/>
              <a:defRPr sz="800" b="0" baseline="0">
                <a:solidFill>
                  <a:schemeClr val="tx1"/>
                </a:solidFill>
                <a:latin typeface="Arial" panose="020B0604020202020204" pitchFamily="34" charset="0"/>
                <a:cs typeface="Arial" panose="020B0604020202020204" pitchFamily="34" charset="0"/>
              </a:defRPr>
            </a:lvl1pPr>
            <a:lvl2pPr marL="457063" indent="0">
              <a:buNone/>
              <a:defRPr sz="800">
                <a:latin typeface="Arial" panose="020B0604020202020204" pitchFamily="34" charset="0"/>
                <a:cs typeface="Arial" panose="020B0604020202020204" pitchFamily="34" charset="0"/>
              </a:defRPr>
            </a:lvl2pPr>
            <a:lvl3pPr marL="914126" indent="0">
              <a:buNone/>
              <a:defRPr sz="800">
                <a:latin typeface="Arial" panose="020B0604020202020204" pitchFamily="34" charset="0"/>
                <a:cs typeface="Arial" panose="020B0604020202020204" pitchFamily="34" charset="0"/>
              </a:defRPr>
            </a:lvl3pPr>
            <a:lvl4pPr marL="1371189" indent="0">
              <a:buNone/>
              <a:defRPr sz="800">
                <a:latin typeface="Arial" panose="020B0604020202020204" pitchFamily="34" charset="0"/>
                <a:cs typeface="Arial" panose="020B0604020202020204" pitchFamily="34" charset="0"/>
              </a:defRPr>
            </a:lvl4pPr>
            <a:lvl5pPr marL="1828251" indent="0">
              <a:buNone/>
              <a:defRPr sz="800">
                <a:latin typeface="Arial" panose="020B0604020202020204" pitchFamily="34" charset="0"/>
                <a:cs typeface="Arial" panose="020B0604020202020204" pitchFamily="34" charset="0"/>
              </a:defRPr>
            </a:lvl5pPr>
          </a:lstStyle>
          <a:p>
            <a:r>
              <a:rPr lang="en-US" sz="800">
                <a:solidFill>
                  <a:schemeClr val="tx1"/>
                </a:solidFill>
                <a:effectLst/>
                <a:latin typeface="Arial" panose="020B0604020202020204" pitchFamily="34" charset="0"/>
                <a:cs typeface="Arial" panose="020B0604020202020204" pitchFamily="34" charset="0"/>
              </a:rPr>
              <a:t>© 2025 Franklin Templeton. All rights reserved. </a:t>
            </a:r>
          </a:p>
        </p:txBody>
      </p:sp>
      <p:sp>
        <p:nvSpPr>
          <p:cNvPr id="7" name="Footer Placeholder 6">
            <a:extLst>
              <a:ext uri="{FF2B5EF4-FFF2-40B4-BE49-F238E27FC236}">
                <a16:creationId xmlns:a16="http://schemas.microsoft.com/office/drawing/2014/main" id="{BB86C369-72B4-CFFF-EF71-DB176D5E3032}"/>
              </a:ext>
            </a:extLst>
          </p:cNvPr>
          <p:cNvSpPr>
            <a:spLocks noGrp="1"/>
          </p:cNvSpPr>
          <p:nvPr>
            <p:ph type="ftr" sz="quarter" idx="34"/>
          </p:nvPr>
        </p:nvSpPr>
        <p:spPr>
          <a:xfrm>
            <a:off x="457199" y="6539856"/>
            <a:ext cx="9360000" cy="153888"/>
          </a:xfrm>
          <a:prstGeom prst="rect">
            <a:avLst/>
          </a:prstGeom>
        </p:spPr>
        <p:txBody>
          <a:bodyPr/>
          <a:lstStyle/>
          <a:p>
            <a:endParaRPr lang="en-US" dirty="0"/>
          </a:p>
        </p:txBody>
      </p:sp>
      <p:sp>
        <p:nvSpPr>
          <p:cNvPr id="5" name="Text Placeholder 9">
            <a:extLst>
              <a:ext uri="{FF2B5EF4-FFF2-40B4-BE49-F238E27FC236}">
                <a16:creationId xmlns:a16="http://schemas.microsoft.com/office/drawing/2014/main" id="{8F7C2717-3680-752D-4B78-3423AA01EB28}"/>
              </a:ext>
            </a:extLst>
          </p:cNvPr>
          <p:cNvSpPr>
            <a:spLocks noGrp="1"/>
          </p:cNvSpPr>
          <p:nvPr>
            <p:ph type="body" sz="quarter" idx="11" hasCustomPrompt="1"/>
          </p:nvPr>
        </p:nvSpPr>
        <p:spPr>
          <a:xfrm>
            <a:off x="9892066" y="6568420"/>
            <a:ext cx="1828800" cy="102256"/>
          </a:xfrm>
          <a:prstGeom prst="rect">
            <a:avLst/>
          </a:prstGeom>
        </p:spPr>
        <p:txBody>
          <a:bodyPr lIns="0" tIns="0" rIns="0" bIns="0" anchor="t" anchorCtr="0">
            <a:noAutofit/>
          </a:bodyPr>
          <a:lstStyle>
            <a:lvl1pPr marL="0" indent="0" algn="r">
              <a:spcAft>
                <a:spcPts val="0"/>
              </a:spcAft>
              <a:buNone/>
              <a:defRPr sz="800" b="0" baseline="0">
                <a:solidFill>
                  <a:schemeClr val="tx1"/>
                </a:solidFill>
                <a:latin typeface="Arial" panose="020B0604020202020204" pitchFamily="34" charset="0"/>
                <a:cs typeface="Arial" panose="020B0604020202020204" pitchFamily="34" charset="0"/>
              </a:defRPr>
            </a:lvl1pPr>
            <a:lvl2pPr marL="457063" indent="0">
              <a:buNone/>
              <a:defRPr sz="800">
                <a:latin typeface="Arial" panose="020B0604020202020204" pitchFamily="34" charset="0"/>
                <a:cs typeface="Arial" panose="020B0604020202020204" pitchFamily="34" charset="0"/>
              </a:defRPr>
            </a:lvl2pPr>
            <a:lvl3pPr marL="914126" indent="0">
              <a:buNone/>
              <a:defRPr sz="800">
                <a:latin typeface="Arial" panose="020B0604020202020204" pitchFamily="34" charset="0"/>
                <a:cs typeface="Arial" panose="020B0604020202020204" pitchFamily="34" charset="0"/>
              </a:defRPr>
            </a:lvl3pPr>
            <a:lvl4pPr marL="1371189" indent="0">
              <a:buNone/>
              <a:defRPr sz="800">
                <a:latin typeface="Arial" panose="020B0604020202020204" pitchFamily="34" charset="0"/>
                <a:cs typeface="Arial" panose="020B0604020202020204" pitchFamily="34" charset="0"/>
              </a:defRPr>
            </a:lvl4pPr>
            <a:lvl5pPr marL="1828251" indent="0">
              <a:buNone/>
              <a:defRPr sz="800">
                <a:latin typeface="Arial" panose="020B0604020202020204" pitchFamily="34" charset="0"/>
                <a:cs typeface="Arial" panose="020B0604020202020204" pitchFamily="34" charset="0"/>
              </a:defRPr>
            </a:lvl5pPr>
          </a:lstStyle>
          <a:p>
            <a:pPr lvl="0"/>
            <a:r>
              <a:rPr lang="en-US"/>
              <a:t>Lit Code XX25</a:t>
            </a:r>
          </a:p>
        </p:txBody>
      </p:sp>
    </p:spTree>
    <p:extLst>
      <p:ext uri="{BB962C8B-B14F-4D97-AF65-F5344CB8AC3E}">
        <p14:creationId xmlns:p14="http://schemas.microsoft.com/office/powerpoint/2010/main" val="3953555340"/>
      </p:ext>
    </p:extLst>
  </p:cSld>
  <p:clrMapOvr>
    <a:masterClrMapping/>
  </p:clrMapOvr>
  <p:extLst>
    <p:ext uri="{DCECCB84-F9BA-43D5-87BE-67443E8EF086}">
      <p15:sldGuideLst xmlns:p15="http://schemas.microsoft.com/office/powerpoint/2012/main">
        <p15:guide id="5" orient="horz" pos="169">
          <p15:clr>
            <a:srgbClr val="FBAE40"/>
          </p15:clr>
        </p15:guide>
        <p15:guide id="10" orient="horz" pos="3844">
          <p15:clr>
            <a:srgbClr val="FBAE40"/>
          </p15:clr>
        </p15:guide>
        <p15:guide id="11" orient="horz" pos="3537">
          <p15:clr>
            <a:srgbClr val="FBAE40"/>
          </p15:clr>
        </p15:guide>
        <p15:guide id="12" orient="horz" pos="3388">
          <p15:clr>
            <a:srgbClr val="FBAE40"/>
          </p15:clr>
        </p15:guide>
        <p15:guide id="13" orient="horz" pos="3219">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3DAEC4C-B12A-4969-B98A-2A0013514092}"/>
              </a:ext>
            </a:extLst>
          </p:cNvPr>
          <p:cNvSpPr>
            <a:spLocks noGrp="1"/>
          </p:cNvSpPr>
          <p:nvPr>
            <p:ph type="body" sz="quarter" idx="32" hasCustomPrompt="1"/>
          </p:nvPr>
        </p:nvSpPr>
        <p:spPr>
          <a:xfrm>
            <a:off x="457200" y="182880"/>
            <a:ext cx="8532178" cy="766580"/>
          </a:xfrm>
          <a:prstGeom prst="rect">
            <a:avLst/>
          </a:prstGeom>
        </p:spPr>
        <p:txBody>
          <a:bodyPr lIns="0" tIns="0" rIns="0" bIns="0"/>
          <a:lstStyle>
            <a:lvl1pPr marL="0" indent="0" algn="l" defTabSz="1218895"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2000"/>
            </a:lvl3pPr>
            <a:lvl4pPr marL="0" indent="0">
              <a:buNone/>
              <a:defRPr sz="2000"/>
            </a:lvl4pPr>
            <a:lvl5pPr marL="0" indent="0">
              <a:buNone/>
              <a:defRPr sz="2000"/>
            </a:lvl5pPr>
          </a:lstStyle>
          <a:p>
            <a:pPr lvl="0"/>
            <a:r>
              <a:rPr lang="en-US"/>
              <a:t>Slide title</a:t>
            </a:r>
          </a:p>
          <a:p>
            <a:pPr lvl="1"/>
            <a:r>
              <a:rPr lang="en-US"/>
              <a:t>Second level</a:t>
            </a:r>
          </a:p>
        </p:txBody>
      </p:sp>
      <p:pic>
        <p:nvPicPr>
          <p:cNvPr id="9" name="Picture 8">
            <a:extLst>
              <a:ext uri="{FF2B5EF4-FFF2-40B4-BE49-F238E27FC236}">
                <a16:creationId xmlns:a16="http://schemas.microsoft.com/office/drawing/2014/main" id="{62D7D070-A8C1-4F93-95A1-662762F181A4}"/>
              </a:ext>
            </a:extLst>
          </p:cNvPr>
          <p:cNvPicPr>
            <a:picLocks noChangeAspect="1"/>
          </p:cNvPicPr>
          <p:nvPr userDrawn="1"/>
        </p:nvPicPr>
        <p:blipFill rotWithShape="1">
          <a:blip r:embed="rId2"/>
          <a:stretch/>
        </p:blipFill>
        <p:spPr>
          <a:xfrm>
            <a:off x="10145257" y="91440"/>
            <a:ext cx="1788753" cy="659070"/>
          </a:xfrm>
          <a:prstGeom prst="rect">
            <a:avLst/>
          </a:prstGeom>
        </p:spPr>
      </p:pic>
      <p:sp>
        <p:nvSpPr>
          <p:cNvPr id="10" name="Text Placeholder 3">
            <a:extLst>
              <a:ext uri="{FF2B5EF4-FFF2-40B4-BE49-F238E27FC236}">
                <a16:creationId xmlns:a16="http://schemas.microsoft.com/office/drawing/2014/main" id="{A69C1563-6DA0-4187-A2C4-89BD9A1ADCC2}"/>
              </a:ext>
            </a:extLst>
          </p:cNvPr>
          <p:cNvSpPr>
            <a:spLocks noGrp="1"/>
          </p:cNvSpPr>
          <p:nvPr>
            <p:ph type="body" sz="quarter" idx="26" hasCustomPrompt="1"/>
          </p:nvPr>
        </p:nvSpPr>
        <p:spPr>
          <a:xfrm>
            <a:off x="457200" y="5988212"/>
            <a:ext cx="1124712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lang="en-US" sz="1000" i="0" kern="1200" dirty="0">
                <a:solidFill>
                  <a:schemeClr val="tx1"/>
                </a:solidFill>
                <a:latin typeface="Arial Narrow" panose="020B0606020202030204" pitchFamily="34" charset="0"/>
                <a:ea typeface="+mn-ea"/>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1" name="Slide Number Placeholder 9">
            <a:extLst>
              <a:ext uri="{FF2B5EF4-FFF2-40B4-BE49-F238E27FC236}">
                <a16:creationId xmlns:a16="http://schemas.microsoft.com/office/drawing/2014/main" id="{AFC56778-A3E0-47E7-9B08-2A94D6C24017}"/>
              </a:ext>
            </a:extLst>
          </p:cNvPr>
          <p:cNvSpPr>
            <a:spLocks noGrp="1"/>
          </p:cNvSpPr>
          <p:nvPr>
            <p:ph type="sldNum" sz="quarter" idx="4"/>
          </p:nvPr>
        </p:nvSpPr>
        <p:spPr>
          <a:xfrm>
            <a:off x="11249793"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2" name="Footer Placeholder 7">
            <a:extLst>
              <a:ext uri="{FF2B5EF4-FFF2-40B4-BE49-F238E27FC236}">
                <a16:creationId xmlns:a16="http://schemas.microsoft.com/office/drawing/2014/main" id="{736E3DD0-2EB9-5C9A-78D5-1D40BF2CAEA6}"/>
              </a:ext>
            </a:extLst>
          </p:cNvPr>
          <p:cNvSpPr>
            <a:spLocks noGrp="1"/>
          </p:cNvSpPr>
          <p:nvPr>
            <p:ph type="ftr" sz="quarter" idx="10"/>
          </p:nvPr>
        </p:nvSpPr>
        <p:spPr>
          <a:xfrm>
            <a:off x="457200" y="6542545"/>
            <a:ext cx="5634000" cy="153888"/>
          </a:xfrm>
          <a:prstGeom prst="rect">
            <a:avLst/>
          </a:prstGeom>
        </p:spPr>
        <p:txBody>
          <a:bodyPr/>
          <a:lstStyle>
            <a:lvl1pPr>
              <a:defRPr>
                <a:solidFill>
                  <a:schemeClr val="tx1"/>
                </a:solidFill>
              </a:defRPr>
            </a:lvl1pPr>
          </a:lstStyle>
          <a:p>
            <a:endParaRPr lang="en-US" dirty="0"/>
          </a:p>
        </p:txBody>
      </p:sp>
    </p:spTree>
    <p:extLst>
      <p:ext uri="{BB962C8B-B14F-4D97-AF65-F5344CB8AC3E}">
        <p14:creationId xmlns:p14="http://schemas.microsoft.com/office/powerpoint/2010/main" val="2527827960"/>
      </p:ext>
    </p:extLst>
  </p:cSld>
  <p:clrMapOvr>
    <a:masterClrMapping/>
  </p:clrMapOvr>
  <p:extLst>
    <p:ext uri="{DCECCB84-F9BA-43D5-87BE-67443E8EF086}">
      <p15:sldGuideLst xmlns:p15="http://schemas.microsoft.com/office/powerpoint/2012/main">
        <p15:guide id="1" pos="7422">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w/chart &amp; chart title 2">
    <p:spTree>
      <p:nvGrpSpPr>
        <p:cNvPr id="1" name=""/>
        <p:cNvGrpSpPr/>
        <p:nvPr/>
      </p:nvGrpSpPr>
      <p:grpSpPr>
        <a:xfrm>
          <a:off x="0" y="0"/>
          <a:ext cx="0" cy="0"/>
          <a:chOff x="0" y="0"/>
          <a:chExt cx="0" cy="0"/>
        </a:xfrm>
      </p:grpSpPr>
      <p:sp>
        <p:nvSpPr>
          <p:cNvPr id="14" name="Text Placeholder 20"/>
          <p:cNvSpPr>
            <a:spLocks noGrp="1"/>
          </p:cNvSpPr>
          <p:nvPr>
            <p:ph type="body" sz="quarter" idx="10" hasCustomPrompt="1"/>
          </p:nvPr>
        </p:nvSpPr>
        <p:spPr>
          <a:xfrm>
            <a:off x="457200" y="2466535"/>
            <a:ext cx="9688057" cy="548640"/>
          </a:xfrm>
          <a:prstGeom prst="rect">
            <a:avLst/>
          </a:prstGeom>
        </p:spPr>
        <p:txBody>
          <a:bodyPr lIns="0" tIns="0" rIns="0" bIns="0" anchor="t" anchorCtr="0"/>
          <a:lstStyle>
            <a:lvl1pPr marL="0" marR="0" indent="0" algn="l" defTabSz="119838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868" indent="0">
              <a:lnSpc>
                <a:spcPct val="100000"/>
              </a:lnSpc>
              <a:spcBef>
                <a:spcPts val="0"/>
              </a:spcBef>
              <a:spcAft>
                <a:spcPts val="0"/>
              </a:spcAft>
              <a:buFontTx/>
              <a:buNone/>
              <a:defRPr sz="1600"/>
            </a:lvl2pPr>
          </a:lstStyle>
          <a:p>
            <a:pPr lvl="0"/>
            <a:r>
              <a:rPr lang="en-US"/>
              <a:t>Chart/Table Head</a:t>
            </a:r>
          </a:p>
          <a:p>
            <a:pPr lvl="1"/>
            <a:r>
              <a:rPr lang="en-US"/>
              <a:t>Date</a:t>
            </a:r>
          </a:p>
        </p:txBody>
      </p:sp>
      <p:sp>
        <p:nvSpPr>
          <p:cNvPr id="9" name="Text Placeholder 3">
            <a:extLst>
              <a:ext uri="{FF2B5EF4-FFF2-40B4-BE49-F238E27FC236}">
                <a16:creationId xmlns:a16="http://schemas.microsoft.com/office/drawing/2014/main" id="{B80BE1F7-2F4B-4264-A987-3C039F69E693}"/>
              </a:ext>
            </a:extLst>
          </p:cNvPr>
          <p:cNvSpPr>
            <a:spLocks noGrp="1"/>
          </p:cNvSpPr>
          <p:nvPr>
            <p:ph type="body" sz="quarter" idx="32" hasCustomPrompt="1"/>
          </p:nvPr>
        </p:nvSpPr>
        <p:spPr>
          <a:xfrm>
            <a:off x="457200" y="182880"/>
            <a:ext cx="8532178" cy="766580"/>
          </a:xfrm>
          <a:prstGeom prst="rect">
            <a:avLst/>
          </a:prstGeom>
        </p:spPr>
        <p:txBody>
          <a:bodyPr lIns="0" tIns="0" rIns="0" bIns="0"/>
          <a:lstStyle>
            <a:lvl1pPr marL="0" indent="0" algn="l" defTabSz="1218895"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2000"/>
            </a:lvl3pPr>
            <a:lvl4pPr marL="0" indent="0">
              <a:buNone/>
              <a:defRPr sz="2000"/>
            </a:lvl4pPr>
            <a:lvl5pPr marL="0" indent="0">
              <a:buNone/>
              <a:defRPr sz="2000"/>
            </a:lvl5pPr>
          </a:lstStyle>
          <a:p>
            <a:pPr lvl="0"/>
            <a:r>
              <a:rPr lang="en-US"/>
              <a:t>Slide title</a:t>
            </a:r>
          </a:p>
          <a:p>
            <a:pPr lvl="1"/>
            <a:r>
              <a:rPr lang="en-US"/>
              <a:t>Second level</a:t>
            </a:r>
          </a:p>
        </p:txBody>
      </p:sp>
      <p:pic>
        <p:nvPicPr>
          <p:cNvPr id="11" name="Picture 10">
            <a:extLst>
              <a:ext uri="{FF2B5EF4-FFF2-40B4-BE49-F238E27FC236}">
                <a16:creationId xmlns:a16="http://schemas.microsoft.com/office/drawing/2014/main" id="{417E814E-B48C-4375-87FC-B77ECB932962}"/>
              </a:ext>
            </a:extLst>
          </p:cNvPr>
          <p:cNvPicPr>
            <a:picLocks noChangeAspect="1"/>
          </p:cNvPicPr>
          <p:nvPr userDrawn="1"/>
        </p:nvPicPr>
        <p:blipFill rotWithShape="1">
          <a:blip r:embed="rId2"/>
          <a:stretch/>
        </p:blipFill>
        <p:spPr>
          <a:xfrm>
            <a:off x="10145257" y="91440"/>
            <a:ext cx="1788753" cy="659070"/>
          </a:xfrm>
          <a:prstGeom prst="rect">
            <a:avLst/>
          </a:prstGeom>
        </p:spPr>
      </p:pic>
      <p:sp>
        <p:nvSpPr>
          <p:cNvPr id="12" name="Text Placeholder 3">
            <a:extLst>
              <a:ext uri="{FF2B5EF4-FFF2-40B4-BE49-F238E27FC236}">
                <a16:creationId xmlns:a16="http://schemas.microsoft.com/office/drawing/2014/main" id="{E6F29CC3-8F20-4669-B0F2-FD85A755E4F8}"/>
              </a:ext>
            </a:extLst>
          </p:cNvPr>
          <p:cNvSpPr>
            <a:spLocks noGrp="1"/>
          </p:cNvSpPr>
          <p:nvPr>
            <p:ph type="body" sz="quarter" idx="26" hasCustomPrompt="1"/>
          </p:nvPr>
        </p:nvSpPr>
        <p:spPr>
          <a:xfrm>
            <a:off x="457200" y="5988212"/>
            <a:ext cx="1124712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3" name="Slide Number Placeholder 9">
            <a:extLst>
              <a:ext uri="{FF2B5EF4-FFF2-40B4-BE49-F238E27FC236}">
                <a16:creationId xmlns:a16="http://schemas.microsoft.com/office/drawing/2014/main" id="{DF543F96-4FBC-4764-A365-9F7D84A7D954}"/>
              </a:ext>
            </a:extLst>
          </p:cNvPr>
          <p:cNvSpPr>
            <a:spLocks noGrp="1"/>
          </p:cNvSpPr>
          <p:nvPr>
            <p:ph type="sldNum" sz="quarter" idx="4"/>
          </p:nvPr>
        </p:nvSpPr>
        <p:spPr>
          <a:xfrm>
            <a:off x="11249793"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10" name="Content Placeholder 2">
            <a:extLst>
              <a:ext uri="{FF2B5EF4-FFF2-40B4-BE49-F238E27FC236}">
                <a16:creationId xmlns:a16="http://schemas.microsoft.com/office/drawing/2014/main" id="{57FF5816-F082-4C5F-8BA5-4A8CABC95583}"/>
              </a:ext>
            </a:extLst>
          </p:cNvPr>
          <p:cNvSpPr>
            <a:spLocks noGrp="1"/>
          </p:cNvSpPr>
          <p:nvPr>
            <p:ph sz="quarter" idx="33" hasCustomPrompt="1"/>
          </p:nvPr>
        </p:nvSpPr>
        <p:spPr>
          <a:xfrm>
            <a:off x="457200" y="1257429"/>
            <a:ext cx="9688057" cy="1209106"/>
          </a:xfrm>
          <a:prstGeom prst="rect">
            <a:avLst/>
          </a:prstGeom>
        </p:spPr>
        <p:txBody>
          <a:bodyPr wrap="square" lIns="0" tIns="0" rIns="0" bIns="0"/>
          <a:lstStyle>
            <a:lvl1pPr marL="0" indent="0">
              <a:lnSpc>
                <a:spcPct val="100000"/>
              </a:lnSpc>
              <a:spcBef>
                <a:spcPts val="0"/>
              </a:spcBef>
              <a:spcAft>
                <a:spcPts val="800"/>
              </a:spcAft>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None/>
              <a:defRPr sz="2000" baseline="0">
                <a:latin typeface="Arial" panose="020B0604020202020204" pitchFamily="34" charset="0"/>
                <a:cs typeface="Arial" panose="020B0604020202020204" pitchFamily="34" charset="0"/>
              </a:defRPr>
            </a:lvl2pPr>
            <a:lvl3pPr marL="241240" indent="-24124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9783"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8325"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5" name="Content Placeholder 2">
            <a:extLst>
              <a:ext uri="{FF2B5EF4-FFF2-40B4-BE49-F238E27FC236}">
                <a16:creationId xmlns:a16="http://schemas.microsoft.com/office/drawing/2014/main" id="{1AF31561-6180-4392-93D1-9B17FA00414A}"/>
              </a:ext>
            </a:extLst>
          </p:cNvPr>
          <p:cNvSpPr>
            <a:spLocks noGrp="1"/>
          </p:cNvSpPr>
          <p:nvPr>
            <p:ph sz="quarter" idx="27" hasCustomPrompt="1"/>
          </p:nvPr>
        </p:nvSpPr>
        <p:spPr>
          <a:xfrm>
            <a:off x="457200" y="3148150"/>
            <a:ext cx="9688057" cy="2452421"/>
          </a:xfrm>
          <a:prstGeom prst="rect">
            <a:avLst/>
          </a:prstGeom>
        </p:spPr>
        <p:txBody>
          <a:bodyPr wrap="square" lIns="0" tIns="0" rIns="0" bIns="0"/>
          <a:lstStyle>
            <a:lvl1pPr marL="0" indent="0">
              <a:lnSpc>
                <a:spcPct val="100000"/>
              </a:lnSpc>
              <a:spcBef>
                <a:spcPts val="0"/>
              </a:spcBef>
              <a:spcAft>
                <a:spcPts val="800"/>
              </a:spcAft>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None/>
              <a:defRPr sz="2000" baseline="0">
                <a:latin typeface="Arial" panose="020B0604020202020204" pitchFamily="34" charset="0"/>
                <a:cs typeface="Arial" panose="020B0604020202020204" pitchFamily="34" charset="0"/>
              </a:defRPr>
            </a:lvl2pPr>
            <a:lvl3pPr marL="241240" indent="-24124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9783"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8325"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 name="Footer Placeholder 7">
            <a:extLst>
              <a:ext uri="{FF2B5EF4-FFF2-40B4-BE49-F238E27FC236}">
                <a16:creationId xmlns:a16="http://schemas.microsoft.com/office/drawing/2014/main" id="{BC796E44-0C64-A9D3-232E-61D5806A9475}"/>
              </a:ext>
            </a:extLst>
          </p:cNvPr>
          <p:cNvSpPr>
            <a:spLocks noGrp="1"/>
          </p:cNvSpPr>
          <p:nvPr>
            <p:ph type="ftr" sz="quarter" idx="34"/>
          </p:nvPr>
        </p:nvSpPr>
        <p:spPr>
          <a:xfrm>
            <a:off x="457200" y="6542545"/>
            <a:ext cx="5634000" cy="153888"/>
          </a:xfrm>
          <a:prstGeom prst="rect">
            <a:avLst/>
          </a:prstGeom>
        </p:spPr>
        <p:txBody>
          <a:bodyPr/>
          <a:lstStyle>
            <a:lvl1pPr>
              <a:defRPr>
                <a:solidFill>
                  <a:schemeClr val="tx1"/>
                </a:solidFill>
              </a:defRPr>
            </a:lvl1pPr>
          </a:lstStyle>
          <a:p>
            <a:endParaRPr lang="en-US" dirty="0"/>
          </a:p>
        </p:txBody>
      </p:sp>
    </p:spTree>
    <p:extLst>
      <p:ext uri="{BB962C8B-B14F-4D97-AF65-F5344CB8AC3E}">
        <p14:creationId xmlns:p14="http://schemas.microsoft.com/office/powerpoint/2010/main" val="4069904191"/>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w/bullets 2">
    <p:spTree>
      <p:nvGrpSpPr>
        <p:cNvPr id="1" name=""/>
        <p:cNvGrpSpPr/>
        <p:nvPr/>
      </p:nvGrpSpPr>
      <p:grpSpPr>
        <a:xfrm>
          <a:off x="0" y="0"/>
          <a:ext cx="0" cy="0"/>
          <a:chOff x="0" y="0"/>
          <a:chExt cx="0" cy="0"/>
        </a:xfrm>
      </p:grpSpPr>
      <p:sp>
        <p:nvSpPr>
          <p:cNvPr id="12" name="Slide Number Placeholder 9">
            <a:extLst>
              <a:ext uri="{FF2B5EF4-FFF2-40B4-BE49-F238E27FC236}">
                <a16:creationId xmlns:a16="http://schemas.microsoft.com/office/drawing/2014/main" id="{99DEF4D8-8C63-464C-9ADA-74EF6C997B78}"/>
              </a:ext>
            </a:extLst>
          </p:cNvPr>
          <p:cNvSpPr>
            <a:spLocks noGrp="1"/>
          </p:cNvSpPr>
          <p:nvPr>
            <p:ph type="sldNum" sz="quarter" idx="4"/>
          </p:nvPr>
        </p:nvSpPr>
        <p:spPr>
          <a:xfrm>
            <a:off x="11249793"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7" name="Text Placeholder 3">
            <a:extLst>
              <a:ext uri="{FF2B5EF4-FFF2-40B4-BE49-F238E27FC236}">
                <a16:creationId xmlns:a16="http://schemas.microsoft.com/office/drawing/2014/main" id="{4ED35BD0-2A67-4068-B081-47B3774865F8}"/>
              </a:ext>
            </a:extLst>
          </p:cNvPr>
          <p:cNvSpPr>
            <a:spLocks noGrp="1"/>
          </p:cNvSpPr>
          <p:nvPr>
            <p:ph type="body" sz="quarter" idx="26" hasCustomPrompt="1"/>
          </p:nvPr>
        </p:nvSpPr>
        <p:spPr>
          <a:xfrm>
            <a:off x="457200" y="5988212"/>
            <a:ext cx="1124712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lang="en-US" sz="1000" i="0" kern="1200" dirty="0">
                <a:solidFill>
                  <a:schemeClr val="tx1"/>
                </a:solidFill>
                <a:latin typeface="Arial Narrow" panose="020B0606020202030204" pitchFamily="34" charset="0"/>
                <a:ea typeface="+mn-ea"/>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8" name="Text Placeholder 3">
            <a:extLst>
              <a:ext uri="{FF2B5EF4-FFF2-40B4-BE49-F238E27FC236}">
                <a16:creationId xmlns:a16="http://schemas.microsoft.com/office/drawing/2014/main" id="{3DFB3114-C40D-4ECE-BF8D-CAEE42403BEE}"/>
              </a:ext>
            </a:extLst>
          </p:cNvPr>
          <p:cNvSpPr>
            <a:spLocks noGrp="1"/>
          </p:cNvSpPr>
          <p:nvPr>
            <p:ph type="body" sz="quarter" idx="32" hasCustomPrompt="1"/>
          </p:nvPr>
        </p:nvSpPr>
        <p:spPr>
          <a:xfrm>
            <a:off x="457200" y="182880"/>
            <a:ext cx="8532178" cy="766580"/>
          </a:xfrm>
          <a:prstGeom prst="rect">
            <a:avLst/>
          </a:prstGeom>
        </p:spPr>
        <p:txBody>
          <a:bodyPr lIns="0" tIns="0" rIns="0" bIns="0"/>
          <a:lstStyle>
            <a:lvl1pPr marL="0" indent="0" algn="l" defTabSz="1218895"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2000"/>
            </a:lvl3pPr>
            <a:lvl4pPr marL="0" indent="0">
              <a:buNone/>
              <a:defRPr sz="2000"/>
            </a:lvl4pPr>
            <a:lvl5pPr marL="0" indent="0">
              <a:buNone/>
              <a:defRPr sz="2000"/>
            </a:lvl5pPr>
          </a:lstStyle>
          <a:p>
            <a:pPr lvl="0"/>
            <a:r>
              <a:rPr lang="en-US"/>
              <a:t>Slide title</a:t>
            </a:r>
          </a:p>
          <a:p>
            <a:pPr lvl="1"/>
            <a:r>
              <a:rPr lang="en-US"/>
              <a:t>Second level</a:t>
            </a:r>
          </a:p>
        </p:txBody>
      </p:sp>
      <p:pic>
        <p:nvPicPr>
          <p:cNvPr id="9" name="Picture 14">
            <a:extLst>
              <a:ext uri="{FF2B5EF4-FFF2-40B4-BE49-F238E27FC236}">
                <a16:creationId xmlns:a16="http://schemas.microsoft.com/office/drawing/2014/main" id="{38EF3BBB-8D76-45ED-B369-C96E59780751}"/>
              </a:ext>
            </a:extLst>
          </p:cNvPr>
          <p:cNvPicPr>
            <a:picLocks noChangeAspect="1"/>
          </p:cNvPicPr>
          <p:nvPr userDrawn="1"/>
        </p:nvPicPr>
        <p:blipFill rotWithShape="1">
          <a:blip r:embed="rId2"/>
          <a:stretch/>
        </p:blipFill>
        <p:spPr>
          <a:xfrm>
            <a:off x="10145257" y="91440"/>
            <a:ext cx="1788753" cy="659070"/>
          </a:xfrm>
          <a:prstGeom prst="rect">
            <a:avLst/>
          </a:prstGeom>
        </p:spPr>
      </p:pic>
      <p:sp>
        <p:nvSpPr>
          <p:cNvPr id="10" name="Content Placeholder 2">
            <a:extLst>
              <a:ext uri="{FF2B5EF4-FFF2-40B4-BE49-F238E27FC236}">
                <a16:creationId xmlns:a16="http://schemas.microsoft.com/office/drawing/2014/main" id="{C37B6FDD-422B-4986-9A9D-644C9198750A}"/>
              </a:ext>
            </a:extLst>
          </p:cNvPr>
          <p:cNvSpPr>
            <a:spLocks noGrp="1"/>
          </p:cNvSpPr>
          <p:nvPr>
            <p:ph sz="quarter" idx="27" hasCustomPrompt="1"/>
          </p:nvPr>
        </p:nvSpPr>
        <p:spPr>
          <a:xfrm>
            <a:off x="457200" y="1280160"/>
            <a:ext cx="11247120" cy="4389120"/>
          </a:xfrm>
          <a:prstGeom prst="rect">
            <a:avLst/>
          </a:prstGeom>
        </p:spPr>
        <p:txBody>
          <a:bodyPr wrap="square" lIns="0" tIns="0" rIns="0" bIns="0"/>
          <a:lstStyle>
            <a:lvl1pPr marL="0" indent="0">
              <a:lnSpc>
                <a:spcPct val="100000"/>
              </a:lnSpc>
              <a:spcBef>
                <a:spcPts val="0"/>
              </a:spcBef>
              <a:spcAft>
                <a:spcPts val="800"/>
              </a:spcAft>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None/>
              <a:defRPr sz="2000" baseline="0">
                <a:latin typeface="Arial" panose="020B0604020202020204" pitchFamily="34" charset="0"/>
                <a:cs typeface="Arial" panose="020B0604020202020204" pitchFamily="34" charset="0"/>
              </a:defRPr>
            </a:lvl2pPr>
            <a:lvl3pPr marL="228543" indent="-228543">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9783" indent="-24124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8325" indent="-228543">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 name="Footer Placeholder 7">
            <a:extLst>
              <a:ext uri="{FF2B5EF4-FFF2-40B4-BE49-F238E27FC236}">
                <a16:creationId xmlns:a16="http://schemas.microsoft.com/office/drawing/2014/main" id="{E4F399E4-5689-0C79-AA6E-9E7FF28DCC6E}"/>
              </a:ext>
            </a:extLst>
          </p:cNvPr>
          <p:cNvSpPr>
            <a:spLocks noGrp="1"/>
          </p:cNvSpPr>
          <p:nvPr>
            <p:ph type="ftr" sz="quarter" idx="10"/>
          </p:nvPr>
        </p:nvSpPr>
        <p:spPr>
          <a:xfrm>
            <a:off x="457200" y="6542545"/>
            <a:ext cx="5634000" cy="153888"/>
          </a:xfrm>
          <a:prstGeom prst="rect">
            <a:avLst/>
          </a:prstGeom>
        </p:spPr>
        <p:txBody>
          <a:bodyPr/>
          <a:lstStyle>
            <a:lvl1pPr>
              <a:defRPr>
                <a:solidFill>
                  <a:schemeClr val="tx1"/>
                </a:solidFill>
              </a:defRPr>
            </a:lvl1pPr>
          </a:lstStyle>
          <a:p>
            <a:endParaRPr lang="en-US" dirty="0"/>
          </a:p>
        </p:txBody>
      </p:sp>
    </p:spTree>
    <p:extLst>
      <p:ext uri="{BB962C8B-B14F-4D97-AF65-F5344CB8AC3E}">
        <p14:creationId xmlns:p14="http://schemas.microsoft.com/office/powerpoint/2010/main" val="3633042147"/>
      </p:ext>
    </p:extLst>
  </p:cSld>
  <p:clrMapOvr>
    <a:masterClrMapping/>
  </p:clrMapOvr>
  <p:extLst>
    <p:ext uri="{DCECCB84-F9BA-43D5-87BE-67443E8EF086}">
      <p15:sldGuideLst xmlns:p15="http://schemas.microsoft.com/office/powerpoint/2012/main">
        <p15:guide id="1" orient="horz" pos="284">
          <p15:clr>
            <a:srgbClr val="FBAE40"/>
          </p15:clr>
        </p15:guide>
        <p15:guide id="2" pos="3839">
          <p15:clr>
            <a:srgbClr val="FBAE40"/>
          </p15:clr>
        </p15:guide>
        <p15:guide id="3" pos="737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5B34A-C0EB-42F6-B626-102EEDF5365A}"/>
              </a:ext>
            </a:extLst>
          </p:cNvPr>
          <p:cNvSpPr>
            <a:spLocks noGrp="1"/>
          </p:cNvSpPr>
          <p:nvPr>
            <p:ph type="title"/>
          </p:nvPr>
        </p:nvSpPr>
        <p:spPr/>
        <p:txBody>
          <a:bodyPr/>
          <a:lstStyle/>
          <a:p>
            <a:endParaRPr lang="en-US" dirty="0"/>
          </a:p>
        </p:txBody>
      </p:sp>
      <p:sp>
        <p:nvSpPr>
          <p:cNvPr id="5" name="Slide Number Placeholder 4">
            <a:extLst>
              <a:ext uri="{FF2B5EF4-FFF2-40B4-BE49-F238E27FC236}">
                <a16:creationId xmlns:a16="http://schemas.microsoft.com/office/drawing/2014/main" id="{C6D93999-BBED-42C4-B158-4D094C7E8C72}"/>
              </a:ext>
            </a:extLst>
          </p:cNvPr>
          <p:cNvSpPr>
            <a:spLocks noGrp="1"/>
          </p:cNvSpPr>
          <p:nvPr>
            <p:ph type="sldNum" sz="quarter" idx="12"/>
          </p:nvPr>
        </p:nvSpPr>
        <p:spPr/>
        <p:txBody>
          <a:bodyPr/>
          <a:lstStyle/>
          <a:p>
            <a:pPr algn="ctr" defTabSz="914126">
              <a:defRPr/>
            </a:pPr>
            <a:endParaRPr lang="en-US" sz="900" dirty="0">
              <a:solidFill>
                <a:srgbClr val="384141"/>
              </a:solidFill>
              <a:latin typeface="Calibri" panose="020F0502020204030204"/>
            </a:endParaRPr>
          </a:p>
        </p:txBody>
      </p:sp>
      <p:sp>
        <p:nvSpPr>
          <p:cNvPr id="7" name="Footer Placeholder 4">
            <a:extLst>
              <a:ext uri="{FF2B5EF4-FFF2-40B4-BE49-F238E27FC236}">
                <a16:creationId xmlns:a16="http://schemas.microsoft.com/office/drawing/2014/main" id="{5D29A802-3798-FE4F-021C-1D4933003E99}"/>
              </a:ext>
            </a:extLst>
          </p:cNvPr>
          <p:cNvSpPr>
            <a:spLocks noGrp="1"/>
          </p:cNvSpPr>
          <p:nvPr>
            <p:ph type="ftr" sz="quarter" idx="3"/>
          </p:nvPr>
        </p:nvSpPr>
        <p:spPr>
          <a:xfrm>
            <a:off x="609441" y="6356351"/>
            <a:ext cx="10741402" cy="365125"/>
          </a:xfrm>
          <a:prstGeom prst="rect">
            <a:avLst/>
          </a:prstGeom>
        </p:spPr>
        <p:txBody>
          <a:bodyPr vert="horz" lIns="91440" tIns="45720" rIns="91440" bIns="45720" rtlCol="0" anchor="ctr"/>
          <a:lstStyle>
            <a:lvl1pPr algn="l">
              <a:defRPr sz="900">
                <a:solidFill>
                  <a:schemeClr val="accent1"/>
                </a:solidFill>
                <a:latin typeface="+mj-lt"/>
              </a:defRPr>
            </a:lvl1pPr>
          </a:lstStyle>
          <a:p>
            <a:pPr>
              <a:defRPr/>
            </a:pPr>
            <a:r>
              <a:rPr lang="en-US" dirty="0">
                <a:solidFill>
                  <a:srgbClr val="606A70"/>
                </a:solidFill>
              </a:rPr>
              <a:t>Past performance is no guarantee of future results. Please see important information titled “Important Legal, Canvas®, Hypothetical And/Or Back-tested Disclosure Information” at the end of this presentation.</a:t>
            </a:r>
          </a:p>
        </p:txBody>
      </p:sp>
    </p:spTree>
    <p:extLst>
      <p:ext uri="{BB962C8B-B14F-4D97-AF65-F5344CB8AC3E}">
        <p14:creationId xmlns:p14="http://schemas.microsoft.com/office/powerpoint/2010/main" val="803238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small image)">
    <p:spTree>
      <p:nvGrpSpPr>
        <p:cNvPr id="1" name=""/>
        <p:cNvGrpSpPr/>
        <p:nvPr/>
      </p:nvGrpSpPr>
      <p:grpSpPr>
        <a:xfrm>
          <a:off x="0" y="0"/>
          <a:ext cx="0" cy="0"/>
          <a:chOff x="0" y="0"/>
          <a:chExt cx="0" cy="0"/>
        </a:xfrm>
      </p:grpSpPr>
      <p:sp>
        <p:nvSpPr>
          <p:cNvPr id="10" name="Picture Placeholder 44">
            <a:extLst>
              <a:ext uri="{FF2B5EF4-FFF2-40B4-BE49-F238E27FC236}">
                <a16:creationId xmlns:a16="http://schemas.microsoft.com/office/drawing/2014/main" id="{10F0859C-C290-27AF-9877-21A651E1BC79}"/>
              </a:ext>
              <a:ext uri="{C183D7F6-B498-43B3-948B-1728B52AA6E4}">
                <adec:decorative xmlns:adec="http://schemas.microsoft.com/office/drawing/2017/decorative" val="1"/>
              </a:ext>
            </a:extLst>
          </p:cNvPr>
          <p:cNvSpPr>
            <a:spLocks noGrp="1"/>
          </p:cNvSpPr>
          <p:nvPr>
            <p:ph type="pic" sz="quarter" idx="27" hasCustomPrompt="1"/>
          </p:nvPr>
        </p:nvSpPr>
        <p:spPr>
          <a:xfrm>
            <a:off x="6555759" y="0"/>
            <a:ext cx="5371200" cy="6210000"/>
          </a:xfrm>
          <a:custGeom>
            <a:avLst/>
            <a:gdLst>
              <a:gd name="connsiteX0" fmla="*/ 0 w 5371200"/>
              <a:gd name="connsiteY0" fmla="*/ 0 h 6210000"/>
              <a:gd name="connsiteX1" fmla="*/ 5371200 w 5371200"/>
              <a:gd name="connsiteY1" fmla="*/ 0 h 6210000"/>
              <a:gd name="connsiteX2" fmla="*/ 5371200 w 5371200"/>
              <a:gd name="connsiteY2" fmla="*/ 6210000 h 6210000"/>
              <a:gd name="connsiteX3" fmla="*/ 2070203 w 5371200"/>
              <a:gd name="connsiteY3" fmla="*/ 6210000 h 6210000"/>
              <a:gd name="connsiteX4" fmla="*/ 0 w 5371200"/>
              <a:gd name="connsiteY4" fmla="*/ 4140000 h 62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1200" h="6210000">
                <a:moveTo>
                  <a:pt x="0" y="0"/>
                </a:moveTo>
                <a:lnTo>
                  <a:pt x="5371200" y="0"/>
                </a:lnTo>
                <a:lnTo>
                  <a:pt x="5371200" y="6210000"/>
                </a:lnTo>
                <a:lnTo>
                  <a:pt x="2070203" y="6210000"/>
                </a:lnTo>
                <a:cubicBezTo>
                  <a:pt x="927146" y="6210000"/>
                  <a:pt x="0" y="5284216"/>
                  <a:pt x="0" y="4140000"/>
                </a:cubicBezTo>
                <a:close/>
              </a:path>
            </a:pathLst>
          </a:custGeom>
          <a:solidFill>
            <a:schemeClr val="bg2"/>
          </a:solidFill>
        </p:spPr>
        <p:txBody>
          <a:bodyPr wrap="square" anchor="ctr" anchorCtr="0">
            <a:noAutofit/>
          </a:bodyPr>
          <a:lstStyle>
            <a:lvl1pPr marL="0" indent="0" algn="ctr">
              <a:buNone/>
              <a:defRPr sz="1600" b="0" i="0">
                <a:solidFill>
                  <a:schemeClr val="tx1"/>
                </a:solidFill>
                <a:latin typeface="+mn-lt"/>
                <a:cs typeface="Arial Narrow" panose="020B0604020202020204" pitchFamily="34" charset="0"/>
              </a:defRPr>
            </a:lvl1pPr>
          </a:lstStyle>
          <a:p>
            <a:r>
              <a:rPr lang="en-MX"/>
              <a:t>Double click icon</a:t>
            </a:r>
            <a:br>
              <a:rPr lang="en-MX"/>
            </a:br>
            <a:r>
              <a:rPr lang="en-MX"/>
              <a:t>to insert cover picture</a:t>
            </a:r>
          </a:p>
        </p:txBody>
      </p:sp>
      <p:sp>
        <p:nvSpPr>
          <p:cNvPr id="12" name="Rectangle 11">
            <a:extLst>
              <a:ext uri="{FF2B5EF4-FFF2-40B4-BE49-F238E27FC236}">
                <a16:creationId xmlns:a16="http://schemas.microsoft.com/office/drawing/2014/main" id="{B1958DDD-C647-B877-FA29-F02DB9113B22}"/>
              </a:ext>
              <a:ext uri="{C183D7F6-B498-43B3-948B-1728B52AA6E4}">
                <adec:decorative xmlns:adec="http://schemas.microsoft.com/office/drawing/2017/decorative" val="1"/>
              </a:ext>
            </a:extLst>
          </p:cNvPr>
          <p:cNvSpPr/>
          <p:nvPr userDrawn="1"/>
        </p:nvSpPr>
        <p:spPr>
          <a:xfrm>
            <a:off x="11926025" y="0"/>
            <a:ext cx="262800" cy="6210000"/>
          </a:xfrm>
          <a:prstGeom prst="rect">
            <a:avLst/>
          </a:prstGeom>
          <a:gradFill>
            <a:gsLst>
              <a:gs pos="0">
                <a:srgbClr val="001E62"/>
              </a:gs>
              <a:gs pos="64000">
                <a:srgbClr val="1446E1"/>
              </a:gs>
              <a:gs pos="95000">
                <a:srgbClr val="00BFB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cxnSp>
        <p:nvCxnSpPr>
          <p:cNvPr id="17" name="Straight Connector 16">
            <a:extLst>
              <a:ext uri="{FF2B5EF4-FFF2-40B4-BE49-F238E27FC236}">
                <a16:creationId xmlns:a16="http://schemas.microsoft.com/office/drawing/2014/main" id="{218C4C4D-5C80-FDC6-792A-6590249C7327}"/>
              </a:ext>
              <a:ext uri="{C183D7F6-B498-43B3-948B-1728B52AA6E4}">
                <adec:decorative xmlns:adec="http://schemas.microsoft.com/office/drawing/2017/decorative" val="1"/>
              </a:ext>
            </a:extLst>
          </p:cNvPr>
          <p:cNvCxnSpPr>
            <a:cxnSpLocks/>
          </p:cNvCxnSpPr>
          <p:nvPr userDrawn="1"/>
        </p:nvCxnSpPr>
        <p:spPr>
          <a:xfrm>
            <a:off x="2810803" y="414977"/>
            <a:ext cx="0" cy="503822"/>
          </a:xfrm>
          <a:prstGeom prst="line">
            <a:avLst/>
          </a:prstGeom>
          <a:ln w="6350">
            <a:solidFill>
              <a:srgbClr val="595959"/>
            </a:solidFill>
          </a:ln>
        </p:spPr>
        <p:style>
          <a:lnRef idx="1">
            <a:schemeClr val="accent1"/>
          </a:lnRef>
          <a:fillRef idx="0">
            <a:schemeClr val="accent1"/>
          </a:fillRef>
          <a:effectRef idx="0">
            <a:schemeClr val="accent1"/>
          </a:effectRef>
          <a:fontRef idx="minor">
            <a:schemeClr val="tx1"/>
          </a:fontRef>
        </p:style>
      </p:cxnSp>
      <p:pic>
        <p:nvPicPr>
          <p:cNvPr id="16" name="Picture 15" descr="Franklin Templeton logo">
            <a:extLst>
              <a:ext uri="{FF2B5EF4-FFF2-40B4-BE49-F238E27FC236}">
                <a16:creationId xmlns:a16="http://schemas.microsoft.com/office/drawing/2014/main" id="{1ACD4B70-591D-DFA0-13DD-4B0FD48837D7}"/>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185890" y="182880"/>
            <a:ext cx="2648882" cy="977046"/>
          </a:xfrm>
          <a:prstGeom prst="rect">
            <a:avLst/>
          </a:prstGeom>
          <a:noFill/>
          <a:ln w="15875">
            <a:noFill/>
            <a:round/>
          </a:ln>
        </p:spPr>
      </p:pic>
      <p:sp>
        <p:nvSpPr>
          <p:cNvPr id="18" name="Text Placeholder 17">
            <a:extLst>
              <a:ext uri="{FF2B5EF4-FFF2-40B4-BE49-F238E27FC236}">
                <a16:creationId xmlns:a16="http://schemas.microsoft.com/office/drawing/2014/main" id="{BEC07052-D93A-1151-CF91-D3DD17DD3EB9}"/>
              </a:ext>
            </a:extLst>
          </p:cNvPr>
          <p:cNvSpPr>
            <a:spLocks noGrp="1"/>
          </p:cNvSpPr>
          <p:nvPr>
            <p:ph type="body" sz="quarter" idx="36" hasCustomPrompt="1"/>
          </p:nvPr>
        </p:nvSpPr>
        <p:spPr>
          <a:xfrm>
            <a:off x="3088800" y="457200"/>
            <a:ext cx="3002399" cy="400110"/>
          </a:xfrm>
        </p:spPr>
        <p:txBody>
          <a:bodyPr wrap="square">
            <a:spAutoFit/>
          </a:bodyPr>
          <a:lstStyle>
            <a:lvl1pPr algn="l">
              <a:spcAft>
                <a:spcPts val="0"/>
              </a:spcAft>
              <a:defRPr sz="1400" b="1" i="0">
                <a:solidFill>
                  <a:schemeClr val="tx1"/>
                </a:solidFill>
                <a:latin typeface="Century Gothic" panose="020B0502020202020204" pitchFamily="34" charset="0"/>
              </a:defRPr>
            </a:lvl1pPr>
            <a:lvl2pPr algn="l">
              <a:spcAft>
                <a:spcPts val="0"/>
              </a:spcAft>
              <a:defRPr sz="1200" b="0" i="0">
                <a:solidFill>
                  <a:schemeClr val="tx1"/>
                </a:solidFill>
                <a:latin typeface="Century Gothic" panose="020B0502020202020204" pitchFamily="34" charset="0"/>
              </a:defRPr>
            </a:lvl2pPr>
            <a:lvl3pPr algn="r">
              <a:defRPr>
                <a:solidFill>
                  <a:schemeClr val="bg1"/>
                </a:solidFill>
              </a:defRPr>
            </a:lvl3pPr>
            <a:lvl4pPr algn="r">
              <a:defRPr>
                <a:solidFill>
                  <a:schemeClr val="bg1"/>
                </a:solidFill>
              </a:defRPr>
            </a:lvl4pPr>
            <a:lvl5pPr algn="r">
              <a:defRPr>
                <a:solidFill>
                  <a:schemeClr val="bg1"/>
                </a:solidFill>
              </a:defRPr>
            </a:lvl5pPr>
          </a:lstStyle>
          <a:p>
            <a:pPr lvl="0"/>
            <a:r>
              <a:rPr lang="en-US"/>
              <a:t>Click to add Business Group Name</a:t>
            </a:r>
          </a:p>
          <a:p>
            <a:pPr lvl="1"/>
            <a:r>
              <a:rPr lang="en-US"/>
              <a:t>Second level (Delete if not applicable)</a:t>
            </a:r>
          </a:p>
        </p:txBody>
      </p:sp>
      <p:sp>
        <p:nvSpPr>
          <p:cNvPr id="4" name="Title 3">
            <a:extLst>
              <a:ext uri="{FF2B5EF4-FFF2-40B4-BE49-F238E27FC236}">
                <a16:creationId xmlns:a16="http://schemas.microsoft.com/office/drawing/2014/main" id="{1B6D4032-8EB0-A125-E782-1DFD6174DDDC}"/>
              </a:ext>
            </a:extLst>
          </p:cNvPr>
          <p:cNvSpPr>
            <a:spLocks noGrp="1"/>
          </p:cNvSpPr>
          <p:nvPr>
            <p:ph type="title"/>
          </p:nvPr>
        </p:nvSpPr>
        <p:spPr>
          <a:xfrm>
            <a:off x="457200" y="1633102"/>
            <a:ext cx="5638800" cy="1288865"/>
          </a:xfrm>
        </p:spPr>
        <p:txBody>
          <a:bodyPr wrap="square" bIns="108000">
            <a:spAutoFit/>
          </a:bodyPr>
          <a:lstStyle>
            <a:lvl1pPr>
              <a:lnSpc>
                <a:spcPts val="4599"/>
              </a:lnSpc>
              <a:defRPr sz="4199" b="1" i="0">
                <a:solidFill>
                  <a:schemeClr val="tx1"/>
                </a:solidFill>
                <a:latin typeface="Century Gothic" panose="020B0502020202020204" pitchFamily="34" charset="0"/>
              </a:defRPr>
            </a:lvl1pPr>
          </a:lstStyle>
          <a:p>
            <a:r>
              <a:rPr lang="en-US"/>
              <a:t>Click to edit Master title style</a:t>
            </a:r>
            <a:endParaRPr lang="en-MX"/>
          </a:p>
        </p:txBody>
      </p:sp>
      <p:sp>
        <p:nvSpPr>
          <p:cNvPr id="2" name="Subtitle 2">
            <a:extLst>
              <a:ext uri="{FF2B5EF4-FFF2-40B4-BE49-F238E27FC236}">
                <a16:creationId xmlns:a16="http://schemas.microsoft.com/office/drawing/2014/main" id="{003095C1-4A44-15E2-3447-9EB3F82CD5CA}"/>
              </a:ext>
            </a:extLst>
          </p:cNvPr>
          <p:cNvSpPr>
            <a:spLocks noGrp="1"/>
          </p:cNvSpPr>
          <p:nvPr>
            <p:ph type="subTitle" idx="1"/>
          </p:nvPr>
        </p:nvSpPr>
        <p:spPr>
          <a:xfrm>
            <a:off x="457200" y="2942874"/>
            <a:ext cx="5638800" cy="865672"/>
          </a:xfrm>
        </p:spPr>
        <p:txBody>
          <a:bodyPr wrap="square" bIns="108000" anchor="t">
            <a:noAutofit/>
          </a:bodyPr>
          <a:lstStyle>
            <a:lvl1pPr marL="0" indent="0" algn="l">
              <a:spcAft>
                <a:spcPts val="800"/>
              </a:spcAft>
              <a:buNone/>
              <a:defRPr sz="2399" b="1" i="0">
                <a:solidFill>
                  <a:srgbClr val="002EB8"/>
                </a:solidFill>
                <a:latin typeface="Century Gothic" panose="020B0502020202020204" pitchFamily="34" charset="0"/>
              </a:defRPr>
            </a:lvl1pPr>
            <a:lvl2pPr marL="0" indent="0" algn="l">
              <a:spcBef>
                <a:spcPts val="300"/>
              </a:spcBef>
              <a:spcAft>
                <a:spcPts val="0"/>
              </a:spcAft>
              <a:buNone/>
              <a:defRPr sz="1600" b="0" i="0">
                <a:solidFill>
                  <a:schemeClr val="tx1"/>
                </a:solidFill>
                <a:latin typeface="Century Gothic" panose="020B0502020202020204" pitchFamily="34" charset="0"/>
              </a:defRPr>
            </a:lvl2pPr>
            <a:lvl3pPr marL="913852" indent="0" algn="ctr">
              <a:buNone/>
              <a:defRPr sz="1798"/>
            </a:lvl3pPr>
            <a:lvl4pPr marL="1370778" indent="0" algn="ctr">
              <a:buNone/>
              <a:defRPr sz="1600"/>
            </a:lvl4pPr>
            <a:lvl5pPr marL="1827703" indent="0" algn="ctr">
              <a:buNone/>
              <a:defRPr sz="1600"/>
            </a:lvl5pPr>
            <a:lvl6pPr marL="2284628" indent="0" algn="ctr">
              <a:buNone/>
              <a:defRPr sz="1600"/>
            </a:lvl6pPr>
            <a:lvl7pPr marL="2741554" indent="0" algn="ctr">
              <a:buNone/>
              <a:defRPr sz="1600"/>
            </a:lvl7pPr>
            <a:lvl8pPr marL="3198480" indent="0" algn="ctr">
              <a:buNone/>
              <a:defRPr sz="1600"/>
            </a:lvl8pPr>
            <a:lvl9pPr marL="3655406" indent="0" algn="ctr">
              <a:buNone/>
              <a:defRPr sz="1600"/>
            </a:lvl9pPr>
          </a:lstStyle>
          <a:p>
            <a:r>
              <a:rPr lang="en-US"/>
              <a:t>Click to edit Master subtitle style</a:t>
            </a:r>
          </a:p>
          <a:p>
            <a:pPr lvl="1"/>
            <a:r>
              <a:rPr lang="en-US"/>
              <a:t>Month DD, YYYY</a:t>
            </a:r>
          </a:p>
        </p:txBody>
      </p:sp>
      <p:sp>
        <p:nvSpPr>
          <p:cNvPr id="11" name="Text Placeholder 23">
            <a:extLst>
              <a:ext uri="{FF2B5EF4-FFF2-40B4-BE49-F238E27FC236}">
                <a16:creationId xmlns:a16="http://schemas.microsoft.com/office/drawing/2014/main" id="{649128C1-8B52-BC41-D7E1-F9678650A7CF}"/>
              </a:ext>
            </a:extLst>
          </p:cNvPr>
          <p:cNvSpPr>
            <a:spLocks noGrp="1"/>
          </p:cNvSpPr>
          <p:nvPr>
            <p:ph type="body" sz="quarter" idx="40" hasCustomPrompt="1"/>
          </p:nvPr>
        </p:nvSpPr>
        <p:spPr>
          <a:xfrm>
            <a:off x="457200" y="4033819"/>
            <a:ext cx="2947126" cy="184666"/>
          </a:xfrm>
        </p:spPr>
        <p:txBody>
          <a:bodyPr wrap="square">
            <a:spAutoFit/>
          </a:bodyPr>
          <a:lstStyle>
            <a:lvl1pPr>
              <a:spcAft>
                <a:spcPts val="0"/>
              </a:spcAft>
              <a:defRPr sz="1200" b="0" i="0">
                <a:solidFill>
                  <a:schemeClr val="tx1"/>
                </a:solidFill>
                <a:latin typeface="Century Gothic" panose="020B0502020202020204" pitchFamily="34" charset="0"/>
              </a:defRPr>
            </a:lvl1pPr>
            <a:lvl2pPr>
              <a:defRPr sz="1200" b="0" i="0">
                <a:solidFill>
                  <a:schemeClr val="bg1"/>
                </a:solidFill>
                <a:latin typeface="Century Gothic" panose="020B0502020202020204" pitchFamily="34" charset="0"/>
              </a:defRPr>
            </a:lvl2pPr>
            <a:lvl3pPr>
              <a:defRPr sz="1200" b="0" i="0">
                <a:solidFill>
                  <a:schemeClr val="bg1"/>
                </a:solidFill>
                <a:latin typeface="Century Gothic" panose="020B0502020202020204" pitchFamily="34" charset="0"/>
              </a:defRPr>
            </a:lvl3pPr>
            <a:lvl4pPr>
              <a:defRPr sz="1200" b="0" i="0">
                <a:solidFill>
                  <a:schemeClr val="bg1"/>
                </a:solidFill>
                <a:latin typeface="Century Gothic" panose="020B0502020202020204" pitchFamily="34" charset="0"/>
              </a:defRPr>
            </a:lvl4pPr>
            <a:lvl5pPr>
              <a:defRPr sz="1200" b="0" i="0">
                <a:solidFill>
                  <a:schemeClr val="bg1"/>
                </a:solidFill>
                <a:latin typeface="Century Gothic" panose="020B0502020202020204" pitchFamily="34" charset="0"/>
              </a:defRPr>
            </a:lvl5pPr>
          </a:lstStyle>
          <a:p>
            <a:pPr lvl="0"/>
            <a:r>
              <a:rPr lang="en-US"/>
              <a:t>Presented by (Delete if not applicable):</a:t>
            </a:r>
            <a:endParaRPr lang="en-MX"/>
          </a:p>
        </p:txBody>
      </p:sp>
      <p:sp>
        <p:nvSpPr>
          <p:cNvPr id="13" name="Text Placeholder 8">
            <a:extLst>
              <a:ext uri="{FF2B5EF4-FFF2-40B4-BE49-F238E27FC236}">
                <a16:creationId xmlns:a16="http://schemas.microsoft.com/office/drawing/2014/main" id="{3819B1B5-61E8-CE5E-8259-94CF1FA91873}"/>
              </a:ext>
            </a:extLst>
          </p:cNvPr>
          <p:cNvSpPr>
            <a:spLocks noGrp="1"/>
          </p:cNvSpPr>
          <p:nvPr>
            <p:ph type="body" sz="quarter" idx="41" hasCustomPrompt="1"/>
          </p:nvPr>
        </p:nvSpPr>
        <p:spPr>
          <a:xfrm>
            <a:off x="457201" y="4312999"/>
            <a:ext cx="2519363" cy="817563"/>
          </a:xfrm>
        </p:spPr>
        <p:txBody>
          <a:bodyPr>
            <a:spAutoFit/>
          </a:bodyPr>
          <a:lstStyle>
            <a:lvl1pPr>
              <a:spcAft>
                <a:spcPts val="0"/>
              </a:spcAft>
              <a:defRPr sz="1200" b="1" i="0">
                <a:solidFill>
                  <a:schemeClr val="tx1"/>
                </a:solidFill>
                <a:latin typeface="Century Gothic" panose="020B0502020202020204" pitchFamily="34" charset="0"/>
              </a:defRPr>
            </a:lvl1pPr>
            <a:lvl2pPr>
              <a:spcAft>
                <a:spcPts val="0"/>
              </a:spcAft>
              <a:defRPr sz="1000" b="0" i="0">
                <a:solidFill>
                  <a:schemeClr val="tx1"/>
                </a:solidFill>
                <a:latin typeface="Century Gothic" panose="020B0502020202020204" pitchFamily="34" charset="0"/>
              </a:defRPr>
            </a:lvl2pPr>
            <a:lvl3pPr marL="0" indent="0">
              <a:spcBef>
                <a:spcPts val="0"/>
              </a:spcBef>
              <a:spcAft>
                <a:spcPts val="0"/>
              </a:spcAft>
              <a:buNone/>
              <a:defRPr sz="1000" b="0" i="0">
                <a:solidFill>
                  <a:schemeClr val="tx1"/>
                </a:solidFill>
                <a:latin typeface="Century Gothic" panose="020B0502020202020204" pitchFamily="34" charset="0"/>
              </a:defRPr>
            </a:lvl3pPr>
            <a:lvl4pPr marL="0" indent="0">
              <a:spcAft>
                <a:spcPts val="0"/>
              </a:spcAft>
              <a:buNone/>
              <a:defRPr sz="1000" b="0" i="0">
                <a:solidFill>
                  <a:schemeClr val="tx1"/>
                </a:solidFill>
                <a:latin typeface="Century Gothic" panose="020B0502020202020204" pitchFamily="34" charset="0"/>
              </a:defRPr>
            </a:lvl4pPr>
            <a:lvl5pPr marL="0" indent="0">
              <a:spcAft>
                <a:spcPts val="0"/>
              </a:spcAft>
              <a:buNone/>
              <a:defRPr sz="1000" b="0" i="0">
                <a:solidFill>
                  <a:schemeClr val="tx1"/>
                </a:solidFill>
                <a:latin typeface="Century Gothic" panose="020B0502020202020204" pitchFamily="34" charset="0"/>
              </a:defRPr>
            </a:lvl5pPr>
          </a:lstStyle>
          <a:p>
            <a:pPr lvl="0"/>
            <a:r>
              <a:rPr lang="en-US"/>
              <a:t>Name (Delete if not applicable)</a:t>
            </a:r>
          </a:p>
          <a:p>
            <a:pPr lvl="1"/>
            <a:r>
              <a:rPr lang="en-US"/>
              <a:t>Second level</a:t>
            </a:r>
          </a:p>
          <a:p>
            <a:pPr lvl="2"/>
            <a:r>
              <a:rPr lang="en-US"/>
              <a:t>Third level</a:t>
            </a:r>
          </a:p>
          <a:p>
            <a:pPr lvl="3"/>
            <a:r>
              <a:rPr lang="en-US"/>
              <a:t>Fourth level</a:t>
            </a:r>
          </a:p>
          <a:p>
            <a:pPr lvl="4"/>
            <a:r>
              <a:rPr lang="en-US"/>
              <a:t>Fifth level</a:t>
            </a:r>
            <a:endParaRPr lang="en-MX"/>
          </a:p>
        </p:txBody>
      </p:sp>
      <p:sp>
        <p:nvSpPr>
          <p:cNvPr id="14" name="Text Placeholder 8">
            <a:extLst>
              <a:ext uri="{FF2B5EF4-FFF2-40B4-BE49-F238E27FC236}">
                <a16:creationId xmlns:a16="http://schemas.microsoft.com/office/drawing/2014/main" id="{1DC7A2BA-65DD-D12C-9C0A-6FB91312A373}"/>
              </a:ext>
            </a:extLst>
          </p:cNvPr>
          <p:cNvSpPr>
            <a:spLocks noGrp="1"/>
          </p:cNvSpPr>
          <p:nvPr>
            <p:ph type="body" sz="quarter" idx="42" hasCustomPrompt="1"/>
          </p:nvPr>
        </p:nvSpPr>
        <p:spPr>
          <a:xfrm>
            <a:off x="3232801" y="4312999"/>
            <a:ext cx="2519363" cy="817563"/>
          </a:xfrm>
        </p:spPr>
        <p:txBody>
          <a:bodyPr>
            <a:spAutoFit/>
          </a:bodyPr>
          <a:lstStyle>
            <a:lvl1pPr>
              <a:spcAft>
                <a:spcPts val="0"/>
              </a:spcAft>
              <a:defRPr sz="1200" b="1" i="0">
                <a:solidFill>
                  <a:schemeClr val="tx1"/>
                </a:solidFill>
                <a:latin typeface="Century Gothic" panose="020B0502020202020204" pitchFamily="34" charset="0"/>
              </a:defRPr>
            </a:lvl1pPr>
            <a:lvl2pPr>
              <a:spcAft>
                <a:spcPts val="0"/>
              </a:spcAft>
              <a:defRPr sz="1000" b="0" i="0">
                <a:solidFill>
                  <a:schemeClr val="tx1"/>
                </a:solidFill>
                <a:latin typeface="Century Gothic" panose="020B0502020202020204" pitchFamily="34" charset="0"/>
              </a:defRPr>
            </a:lvl2pPr>
            <a:lvl3pPr marL="0" indent="0">
              <a:spcBef>
                <a:spcPts val="0"/>
              </a:spcBef>
              <a:spcAft>
                <a:spcPts val="0"/>
              </a:spcAft>
              <a:buNone/>
              <a:defRPr sz="1000" b="0" i="0">
                <a:solidFill>
                  <a:schemeClr val="tx1"/>
                </a:solidFill>
                <a:latin typeface="Century Gothic" panose="020B0502020202020204" pitchFamily="34" charset="0"/>
              </a:defRPr>
            </a:lvl3pPr>
            <a:lvl4pPr marL="0" indent="0">
              <a:spcAft>
                <a:spcPts val="0"/>
              </a:spcAft>
              <a:buNone/>
              <a:defRPr sz="1000" b="0" i="0">
                <a:solidFill>
                  <a:schemeClr val="tx1"/>
                </a:solidFill>
                <a:latin typeface="Century Gothic" panose="020B0502020202020204" pitchFamily="34" charset="0"/>
              </a:defRPr>
            </a:lvl4pPr>
            <a:lvl5pPr marL="0" indent="0">
              <a:spcAft>
                <a:spcPts val="0"/>
              </a:spcAft>
              <a:buNone/>
              <a:defRPr sz="1000" b="0" i="0">
                <a:solidFill>
                  <a:schemeClr val="tx1"/>
                </a:solidFill>
                <a:latin typeface="Century Gothic" panose="020B0502020202020204" pitchFamily="34" charset="0"/>
              </a:defRPr>
            </a:lvl5pPr>
          </a:lstStyle>
          <a:p>
            <a:pPr lvl="0"/>
            <a:r>
              <a:rPr lang="en-US"/>
              <a:t>Name (Delete if not applicable)</a:t>
            </a:r>
          </a:p>
          <a:p>
            <a:pPr lvl="1"/>
            <a:r>
              <a:rPr lang="en-US"/>
              <a:t>Second level</a:t>
            </a:r>
          </a:p>
          <a:p>
            <a:pPr lvl="2"/>
            <a:r>
              <a:rPr lang="en-US"/>
              <a:t>Third level</a:t>
            </a:r>
          </a:p>
          <a:p>
            <a:pPr lvl="3"/>
            <a:r>
              <a:rPr lang="en-US"/>
              <a:t>Fourth level</a:t>
            </a:r>
          </a:p>
          <a:p>
            <a:pPr lvl="4"/>
            <a:r>
              <a:rPr lang="en-US"/>
              <a:t>Fifth level</a:t>
            </a:r>
            <a:endParaRPr lang="en-MX"/>
          </a:p>
        </p:txBody>
      </p:sp>
      <p:sp>
        <p:nvSpPr>
          <p:cNvPr id="30" name="Text Placeholder 3">
            <a:extLst>
              <a:ext uri="{FF2B5EF4-FFF2-40B4-BE49-F238E27FC236}">
                <a16:creationId xmlns:a16="http://schemas.microsoft.com/office/drawing/2014/main" id="{257DAEB7-A1E7-F6F8-ABD2-BDC3AA69406D}"/>
              </a:ext>
            </a:extLst>
          </p:cNvPr>
          <p:cNvSpPr>
            <a:spLocks noGrp="1"/>
          </p:cNvSpPr>
          <p:nvPr>
            <p:ph type="body" sz="quarter" idx="26" hasCustomPrompt="1"/>
          </p:nvPr>
        </p:nvSpPr>
        <p:spPr>
          <a:xfrm>
            <a:off x="457199" y="6300000"/>
            <a:ext cx="5634000" cy="153888"/>
          </a:xfrm>
          <a:prstGeom prst="rect">
            <a:avLst/>
          </a:prstGeom>
        </p:spPr>
        <p:txBody>
          <a:bodyPr wrap="square" lIns="0" tIns="0" rIns="0" bIns="0" anchor="b" anchorCtr="0">
            <a:spAutoFit/>
          </a:bodyPr>
          <a:lstStyle>
            <a:lvl1pPr marL="0" indent="0">
              <a:lnSpc>
                <a:spcPct val="100000"/>
              </a:lnSpc>
              <a:spcBef>
                <a:spcPts val="0"/>
              </a:spcBef>
              <a:spcAft>
                <a:spcPts val="200"/>
              </a:spcAft>
              <a:buNone/>
              <a:defRPr sz="1000" b="0" i="0">
                <a:solidFill>
                  <a:schemeClr val="tx1"/>
                </a:solidFill>
                <a:latin typeface="Arial Narrow" panose="020B0606020202030204" pitchFamily="34" charset="0"/>
                <a:cs typeface="Arial" panose="020B0604020202020204" pitchFamily="34" charset="0"/>
              </a:defRPr>
            </a:lvl1pPr>
            <a:lvl2pPr marL="0" indent="0">
              <a:lnSpc>
                <a:spcPts val="1466"/>
              </a:lnSpc>
              <a:spcBef>
                <a:spcPts val="0"/>
              </a:spcBef>
              <a:spcAft>
                <a:spcPts val="200"/>
              </a:spcAft>
              <a:buNone/>
              <a:defRPr sz="1333">
                <a:latin typeface="Arial" panose="020B0604020202020204" pitchFamily="34" charset="0"/>
                <a:cs typeface="Arial" panose="020B0604020202020204" pitchFamily="34" charset="0"/>
              </a:defRPr>
            </a:lvl2pPr>
            <a:lvl3pPr marL="0" indent="0">
              <a:lnSpc>
                <a:spcPts val="1466"/>
              </a:lnSpc>
              <a:spcBef>
                <a:spcPts val="0"/>
              </a:spcBef>
              <a:spcAft>
                <a:spcPts val="200"/>
              </a:spcAft>
              <a:buNone/>
              <a:defRPr sz="1600" i="1" baseline="0">
                <a:latin typeface="Arial" panose="020B0604020202020204" pitchFamily="34" charset="0"/>
                <a:cs typeface="Arial" panose="020B0604020202020204" pitchFamily="34" charset="0"/>
              </a:defRPr>
            </a:lvl3pPr>
            <a:lvl4pPr marL="0" indent="0">
              <a:lnSpc>
                <a:spcPts val="1732"/>
              </a:lnSpc>
              <a:spcBef>
                <a:spcPts val="0"/>
              </a:spcBef>
              <a:spcAft>
                <a:spcPts val="400"/>
              </a:spcAft>
              <a:buNone/>
              <a:defRPr sz="1333">
                <a:latin typeface="Arial Narrow" panose="020B0606020202030204" pitchFamily="34" charset="0"/>
              </a:defRPr>
            </a:lvl4pPr>
            <a:lvl5pPr marL="0" indent="0">
              <a:lnSpc>
                <a:spcPts val="1732"/>
              </a:lnSpc>
              <a:spcBef>
                <a:spcPts val="0"/>
              </a:spcBef>
              <a:spcAft>
                <a:spcPts val="400"/>
              </a:spcAft>
              <a:buNone/>
              <a:defRPr sz="1333">
                <a:latin typeface="Arial Narrow" panose="020B0606020202030204" pitchFamily="34" charset="0"/>
              </a:defRPr>
            </a:lvl5pPr>
          </a:lstStyle>
          <a:p>
            <a:pPr lvl="0"/>
            <a:r>
              <a:rPr lang="en-US"/>
              <a:t>Caveats</a:t>
            </a:r>
          </a:p>
        </p:txBody>
      </p:sp>
    </p:spTree>
    <p:extLst>
      <p:ext uri="{BB962C8B-B14F-4D97-AF65-F5344CB8AC3E}">
        <p14:creationId xmlns:p14="http://schemas.microsoft.com/office/powerpoint/2010/main" val="2261471730"/>
      </p:ext>
    </p:extLst>
  </p:cSld>
  <p:clrMapOvr>
    <a:masterClrMapping/>
  </p:clrMapOvr>
  <p:extLst>
    <p:ext uri="{DCECCB84-F9BA-43D5-87BE-67443E8EF086}">
      <p15:sldGuideLst xmlns:p15="http://schemas.microsoft.com/office/powerpoint/2012/main">
        <p15:guide id="6" pos="3840">
          <p15:clr>
            <a:srgbClr val="FBAE40"/>
          </p15:clr>
        </p15:guide>
        <p15:guide id="7" orient="horz" pos="293">
          <p15:clr>
            <a:srgbClr val="FBAE40"/>
          </p15:clr>
        </p15:guide>
        <p15:guide id="8" pos="449">
          <p15:clr>
            <a:srgbClr val="FBAE40"/>
          </p15:clr>
        </p15:guide>
        <p15:guide id="9" orient="horz" pos="102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ver :: standar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5AB7EF2-2514-4D2D-87C0-34C3E1405E2B}"/>
              </a:ext>
            </a:extLst>
          </p:cNvPr>
          <p:cNvPicPr>
            <a:picLocks/>
          </p:cNvPicPr>
          <p:nvPr userDrawn="1"/>
        </p:nvPicPr>
        <p:blipFill>
          <a:blip r:embed="rId2"/>
          <a:stretch>
            <a:fillRect/>
          </a:stretch>
        </p:blipFill>
        <p:spPr>
          <a:xfrm>
            <a:off x="457200" y="6337096"/>
            <a:ext cx="11247120" cy="91440"/>
          </a:xfrm>
          <a:prstGeom prst="rect">
            <a:avLst/>
          </a:prstGeom>
        </p:spPr>
      </p:pic>
      <p:pic>
        <p:nvPicPr>
          <p:cNvPr id="15" name="Picture 14">
            <a:extLst>
              <a:ext uri="{FF2B5EF4-FFF2-40B4-BE49-F238E27FC236}">
                <a16:creationId xmlns:a16="http://schemas.microsoft.com/office/drawing/2014/main" id="{1EFCDD1D-92AF-41AC-8262-A9F8C1B0FE5F}"/>
              </a:ext>
            </a:extLst>
          </p:cNvPr>
          <p:cNvPicPr>
            <a:picLocks noChangeAspect="1"/>
          </p:cNvPicPr>
          <p:nvPr userDrawn="1"/>
        </p:nvPicPr>
        <p:blipFill rotWithShape="1">
          <a:blip r:embed="rId3"/>
          <a:stretch/>
        </p:blipFill>
        <p:spPr>
          <a:xfrm>
            <a:off x="184451" y="182880"/>
            <a:ext cx="2651760" cy="977047"/>
          </a:xfrm>
          <a:prstGeom prst="rect">
            <a:avLst/>
          </a:prstGeom>
          <a:solidFill>
            <a:schemeClr val="bg1"/>
          </a:solidFill>
          <a:ln w="15875">
            <a:noFill/>
            <a:round/>
          </a:ln>
        </p:spPr>
      </p:pic>
      <p:sp>
        <p:nvSpPr>
          <p:cNvPr id="16" name="Text Placeholder 3">
            <a:extLst>
              <a:ext uri="{FF2B5EF4-FFF2-40B4-BE49-F238E27FC236}">
                <a16:creationId xmlns:a16="http://schemas.microsoft.com/office/drawing/2014/main" id="{55C1EAC6-55A1-420A-9E98-4B6FBA91A5A0}"/>
              </a:ext>
            </a:extLst>
          </p:cNvPr>
          <p:cNvSpPr>
            <a:spLocks noGrp="1"/>
          </p:cNvSpPr>
          <p:nvPr>
            <p:ph type="body" sz="quarter" idx="26" hasCustomPrompt="1"/>
          </p:nvPr>
        </p:nvSpPr>
        <p:spPr>
          <a:xfrm>
            <a:off x="457200" y="6059487"/>
            <a:ext cx="11242675" cy="153888"/>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ts val="1466"/>
              </a:lnSpc>
              <a:spcBef>
                <a:spcPts val="0"/>
              </a:spcBef>
              <a:spcAft>
                <a:spcPts val="200"/>
              </a:spcAft>
              <a:buNone/>
              <a:defRPr sz="1333">
                <a:latin typeface="Arial" panose="020B0604020202020204" pitchFamily="34" charset="0"/>
                <a:cs typeface="Arial" panose="020B0604020202020204" pitchFamily="34" charset="0"/>
              </a:defRPr>
            </a:lvl2pPr>
            <a:lvl3pPr marL="0" indent="0">
              <a:lnSpc>
                <a:spcPts val="1466"/>
              </a:lnSpc>
              <a:spcBef>
                <a:spcPts val="0"/>
              </a:spcBef>
              <a:spcAft>
                <a:spcPts val="200"/>
              </a:spcAft>
              <a:buNone/>
              <a:defRPr sz="1600" i="1" baseline="0">
                <a:latin typeface="Arial" panose="020B0604020202020204" pitchFamily="34" charset="0"/>
                <a:cs typeface="Arial" panose="020B0604020202020204" pitchFamily="34" charset="0"/>
              </a:defRPr>
            </a:lvl3pPr>
            <a:lvl4pPr marL="0" indent="0">
              <a:lnSpc>
                <a:spcPts val="1733"/>
              </a:lnSpc>
              <a:spcBef>
                <a:spcPts val="0"/>
              </a:spcBef>
              <a:spcAft>
                <a:spcPts val="400"/>
              </a:spcAft>
              <a:buNone/>
              <a:defRPr sz="1333">
                <a:latin typeface="Arial Narrow" panose="020B0606020202030204" pitchFamily="34" charset="0"/>
              </a:defRPr>
            </a:lvl4pPr>
            <a:lvl5pPr marL="0" indent="0">
              <a:lnSpc>
                <a:spcPts val="1733"/>
              </a:lnSpc>
              <a:spcBef>
                <a:spcPts val="0"/>
              </a:spcBef>
              <a:spcAft>
                <a:spcPts val="400"/>
              </a:spcAft>
              <a:buNone/>
              <a:defRPr sz="1333">
                <a:latin typeface="Arial Narrow" panose="020B0606020202030204" pitchFamily="34" charset="0"/>
              </a:defRPr>
            </a:lvl5pPr>
          </a:lstStyle>
          <a:p>
            <a:pPr lvl="0"/>
            <a:r>
              <a:rPr lang="en-US"/>
              <a:t>Caveats</a:t>
            </a:r>
          </a:p>
        </p:txBody>
      </p:sp>
      <p:sp>
        <p:nvSpPr>
          <p:cNvPr id="20" name="Text Placeholder 4">
            <a:extLst>
              <a:ext uri="{FF2B5EF4-FFF2-40B4-BE49-F238E27FC236}">
                <a16:creationId xmlns:a16="http://schemas.microsoft.com/office/drawing/2014/main" id="{086BA1CA-2478-4068-BA9A-4B3C6BDB0632}"/>
              </a:ext>
            </a:extLst>
          </p:cNvPr>
          <p:cNvSpPr>
            <a:spLocks noGrp="1"/>
          </p:cNvSpPr>
          <p:nvPr>
            <p:ph type="body" sz="quarter" idx="10"/>
          </p:nvPr>
        </p:nvSpPr>
        <p:spPr>
          <a:xfrm>
            <a:off x="457200" y="1966548"/>
            <a:ext cx="9751671" cy="2331720"/>
          </a:xfrm>
          <a:prstGeom prst="rect">
            <a:avLst/>
          </a:prstGeom>
        </p:spPr>
        <p:txBody>
          <a:bodyPr lIns="0" rIns="0"/>
          <a:lstStyle>
            <a:lvl1pPr marL="0" indent="0">
              <a:lnSpc>
                <a:spcPts val="4600"/>
              </a:lnSpc>
              <a:spcBef>
                <a:spcPts val="0"/>
              </a:spcBef>
              <a:spcAft>
                <a:spcPts val="900"/>
              </a:spcAft>
              <a:buNone/>
              <a:defRPr lang="en-US" sz="4200" b="1" kern="1200" dirty="0" smtClean="0">
                <a:solidFill>
                  <a:schemeClr val="tx1"/>
                </a:solidFill>
                <a:latin typeface="Century Gothic" panose="020B0502020202020204" pitchFamily="34" charset="0"/>
                <a:ea typeface="+mn-ea"/>
                <a:cs typeface="+mn-cs"/>
              </a:defRPr>
            </a:lvl1pPr>
            <a:lvl2pPr marL="0" indent="0" algn="l" defTabSz="914400" rtl="0" eaLnBrk="1" latinLnBrk="0" hangingPunct="1">
              <a:spcBef>
                <a:spcPts val="0"/>
              </a:spcBef>
              <a:spcAft>
                <a:spcPts val="1200"/>
              </a:spcAft>
              <a:buNone/>
              <a:defRPr lang="en-US" sz="2400" b="1" kern="1200" dirty="0" smtClean="0">
                <a:solidFill>
                  <a:srgbClr val="3769FF"/>
                </a:solidFill>
                <a:latin typeface="Century Gothic" panose="020B0502020202020204" pitchFamily="34" charset="0"/>
                <a:ea typeface="+mn-ea"/>
                <a:cs typeface="+mn-cs"/>
              </a:defRPr>
            </a:lvl2pPr>
            <a:lvl3pPr marL="0" indent="0">
              <a:spcBef>
                <a:spcPts val="300"/>
              </a:spcBef>
              <a:buNone/>
              <a:defRPr lang="en-US" sz="1600" kern="1200" dirty="0" smtClean="0">
                <a:solidFill>
                  <a:schemeClr val="tx1"/>
                </a:solidFill>
                <a:latin typeface="Century Gothic" panose="020B0502020202020204" pitchFamily="34" charset="0"/>
                <a:ea typeface="+mn-ea"/>
                <a:cs typeface="+mn-cs"/>
              </a:defRPr>
            </a:lvl3pPr>
            <a:lvl4pPr marL="0" indent="0">
              <a:buNone/>
              <a:defRPr lang="en-US" sz="1200" kern="1200" dirty="0" smtClean="0">
                <a:solidFill>
                  <a:schemeClr val="tx1"/>
                </a:solidFill>
                <a:latin typeface="Century Gothic" panose="020B0502020202020204" pitchFamily="34" charset="0"/>
                <a:ea typeface="+mn-ea"/>
                <a:cs typeface="+mn-cs"/>
              </a:defRPr>
            </a:lvl4pPr>
            <a:lvl5pPr marL="0" indent="0">
              <a:buNone/>
              <a:defRPr lang="en-US" sz="1200" kern="1200" dirty="0">
                <a:solidFill>
                  <a:schemeClr val="tx1"/>
                </a:solidFill>
                <a:latin typeface="Century Gothic" panose="020B0502020202020204" pitchFamily="34" charset="0"/>
                <a:ea typeface="+mn-ea"/>
                <a:cs typeface="+mn-cs"/>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45855103"/>
      </p:ext>
    </p:extLst>
  </p:cSld>
  <p:clrMapOvr>
    <a:masterClrMapping/>
  </p:clrMapOvr>
  <p:extLst>
    <p:ext uri="{DCECCB84-F9BA-43D5-87BE-67443E8EF086}">
      <p15:sldGuideLst xmlns:p15="http://schemas.microsoft.com/office/powerpoint/2012/main">
        <p15:guide id="1" orient="horz" pos="4320">
          <p15:clr>
            <a:srgbClr val="FBAE40"/>
          </p15:clr>
        </p15:guide>
        <p15:guide id="2" pos="288">
          <p15:clr>
            <a:srgbClr val="FBAE40"/>
          </p15:clr>
        </p15:guide>
        <p15:guide id="3" pos="174">
          <p15:clr>
            <a:srgbClr val="FBAE40"/>
          </p15:clr>
        </p15:guide>
        <p15:guide id="4" orient="horz" pos="364">
          <p15:clr>
            <a:srgbClr val="FBAE40"/>
          </p15:clr>
        </p15:guide>
        <p15:guide id="5" orient="horz" pos="296">
          <p15:clr>
            <a:srgbClr val="FBAE40"/>
          </p15:clr>
        </p15:guide>
        <p15:guide id="6" pos="737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ver :: co-brande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F3A2155-EA11-4066-ACC9-1780C0A3FF1D}"/>
              </a:ext>
            </a:extLst>
          </p:cNvPr>
          <p:cNvPicPr>
            <a:picLocks noChangeAspect="1"/>
          </p:cNvPicPr>
          <p:nvPr userDrawn="1"/>
        </p:nvPicPr>
        <p:blipFill rotWithShape="1">
          <a:blip r:embed="rId2"/>
          <a:stretch/>
        </p:blipFill>
        <p:spPr>
          <a:xfrm>
            <a:off x="184451" y="182880"/>
            <a:ext cx="2651760" cy="977047"/>
          </a:xfrm>
          <a:prstGeom prst="rect">
            <a:avLst/>
          </a:prstGeom>
          <a:solidFill>
            <a:schemeClr val="bg1"/>
          </a:solidFill>
          <a:ln w="15875">
            <a:noFill/>
            <a:round/>
          </a:ln>
        </p:spPr>
      </p:pic>
      <p:sp>
        <p:nvSpPr>
          <p:cNvPr id="18" name="Text Placeholder 3">
            <a:extLst>
              <a:ext uri="{FF2B5EF4-FFF2-40B4-BE49-F238E27FC236}">
                <a16:creationId xmlns:a16="http://schemas.microsoft.com/office/drawing/2014/main" id="{B6C45347-0661-4E19-92CE-E83DBE5B7E08}"/>
              </a:ext>
            </a:extLst>
          </p:cNvPr>
          <p:cNvSpPr>
            <a:spLocks noGrp="1"/>
          </p:cNvSpPr>
          <p:nvPr>
            <p:ph type="body" sz="quarter" idx="26" hasCustomPrompt="1"/>
          </p:nvPr>
        </p:nvSpPr>
        <p:spPr>
          <a:xfrm>
            <a:off x="457200" y="6059487"/>
            <a:ext cx="8686800" cy="153888"/>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ts val="1466"/>
              </a:lnSpc>
              <a:spcBef>
                <a:spcPts val="0"/>
              </a:spcBef>
              <a:spcAft>
                <a:spcPts val="200"/>
              </a:spcAft>
              <a:buNone/>
              <a:defRPr sz="1333">
                <a:latin typeface="Arial" panose="020B0604020202020204" pitchFamily="34" charset="0"/>
                <a:cs typeface="Arial" panose="020B0604020202020204" pitchFamily="34" charset="0"/>
              </a:defRPr>
            </a:lvl2pPr>
            <a:lvl3pPr marL="0" indent="0">
              <a:lnSpc>
                <a:spcPts val="1466"/>
              </a:lnSpc>
              <a:spcBef>
                <a:spcPts val="0"/>
              </a:spcBef>
              <a:spcAft>
                <a:spcPts val="200"/>
              </a:spcAft>
              <a:buNone/>
              <a:defRPr sz="1600" i="1" baseline="0">
                <a:latin typeface="Arial" panose="020B0604020202020204" pitchFamily="34" charset="0"/>
                <a:cs typeface="Arial" panose="020B0604020202020204" pitchFamily="34" charset="0"/>
              </a:defRPr>
            </a:lvl3pPr>
            <a:lvl4pPr marL="0" indent="0">
              <a:lnSpc>
                <a:spcPts val="1733"/>
              </a:lnSpc>
              <a:spcBef>
                <a:spcPts val="0"/>
              </a:spcBef>
              <a:spcAft>
                <a:spcPts val="400"/>
              </a:spcAft>
              <a:buNone/>
              <a:defRPr sz="1333">
                <a:latin typeface="Arial Narrow" panose="020B0606020202030204" pitchFamily="34" charset="0"/>
              </a:defRPr>
            </a:lvl4pPr>
            <a:lvl5pPr marL="0" indent="0">
              <a:lnSpc>
                <a:spcPts val="1733"/>
              </a:lnSpc>
              <a:spcBef>
                <a:spcPts val="0"/>
              </a:spcBef>
              <a:spcAft>
                <a:spcPts val="400"/>
              </a:spcAft>
              <a:buNone/>
              <a:defRPr sz="1333">
                <a:latin typeface="Arial Narrow" panose="020B0606020202030204" pitchFamily="34" charset="0"/>
              </a:defRPr>
            </a:lvl5pPr>
          </a:lstStyle>
          <a:p>
            <a:pPr lvl="0"/>
            <a:r>
              <a:rPr lang="en-US"/>
              <a:t>Caveats</a:t>
            </a:r>
          </a:p>
        </p:txBody>
      </p:sp>
      <p:pic>
        <p:nvPicPr>
          <p:cNvPr id="19" name="Picture 18">
            <a:extLst>
              <a:ext uri="{FF2B5EF4-FFF2-40B4-BE49-F238E27FC236}">
                <a16:creationId xmlns:a16="http://schemas.microsoft.com/office/drawing/2014/main" id="{941FD0B5-C8C6-4667-8819-DC99F06AB13C}"/>
              </a:ext>
            </a:extLst>
          </p:cNvPr>
          <p:cNvPicPr>
            <a:picLocks/>
          </p:cNvPicPr>
          <p:nvPr userDrawn="1"/>
        </p:nvPicPr>
        <p:blipFill>
          <a:blip r:embed="rId3"/>
          <a:stretch>
            <a:fillRect/>
          </a:stretch>
        </p:blipFill>
        <p:spPr>
          <a:xfrm>
            <a:off x="457200" y="6337096"/>
            <a:ext cx="11247120" cy="91440"/>
          </a:xfrm>
          <a:prstGeom prst="rect">
            <a:avLst/>
          </a:prstGeom>
        </p:spPr>
      </p:pic>
      <p:sp>
        <p:nvSpPr>
          <p:cNvPr id="23" name="Text Placeholder 4">
            <a:extLst>
              <a:ext uri="{FF2B5EF4-FFF2-40B4-BE49-F238E27FC236}">
                <a16:creationId xmlns:a16="http://schemas.microsoft.com/office/drawing/2014/main" id="{A9AA2E5A-4916-40A6-9E28-F73AF6FDBA0A}"/>
              </a:ext>
            </a:extLst>
          </p:cNvPr>
          <p:cNvSpPr>
            <a:spLocks noGrp="1"/>
          </p:cNvSpPr>
          <p:nvPr>
            <p:ph type="body" sz="quarter" idx="10"/>
          </p:nvPr>
        </p:nvSpPr>
        <p:spPr>
          <a:xfrm>
            <a:off x="457199" y="1966548"/>
            <a:ext cx="9751671" cy="2331720"/>
          </a:xfrm>
          <a:prstGeom prst="rect">
            <a:avLst/>
          </a:prstGeom>
        </p:spPr>
        <p:txBody>
          <a:bodyPr lIns="0" rIns="0"/>
          <a:lstStyle>
            <a:lvl1pPr marL="0" indent="0">
              <a:lnSpc>
                <a:spcPts val="4600"/>
              </a:lnSpc>
              <a:spcBef>
                <a:spcPts val="0"/>
              </a:spcBef>
              <a:spcAft>
                <a:spcPts val="900"/>
              </a:spcAft>
              <a:buNone/>
              <a:defRPr lang="en-US" sz="4200" b="1" kern="1200" dirty="0" smtClean="0">
                <a:solidFill>
                  <a:schemeClr val="tx1"/>
                </a:solidFill>
                <a:latin typeface="Century Gothic" panose="020B0502020202020204" pitchFamily="34" charset="0"/>
                <a:ea typeface="+mn-ea"/>
                <a:cs typeface="+mn-cs"/>
              </a:defRPr>
            </a:lvl1pPr>
            <a:lvl2pPr marL="0" indent="0" algn="l" defTabSz="914400" rtl="0" eaLnBrk="1" latinLnBrk="0" hangingPunct="1">
              <a:spcBef>
                <a:spcPts val="0"/>
              </a:spcBef>
              <a:spcAft>
                <a:spcPts val="1200"/>
              </a:spcAft>
              <a:buNone/>
              <a:defRPr lang="en-US" sz="2400" b="1" kern="1200" dirty="0" smtClean="0">
                <a:solidFill>
                  <a:srgbClr val="3769FF"/>
                </a:solidFill>
                <a:latin typeface="Century Gothic" panose="020B0502020202020204" pitchFamily="34" charset="0"/>
                <a:ea typeface="+mn-ea"/>
                <a:cs typeface="+mn-cs"/>
              </a:defRPr>
            </a:lvl2pPr>
            <a:lvl3pPr marL="0" indent="0">
              <a:spcBef>
                <a:spcPts val="300"/>
              </a:spcBef>
              <a:buNone/>
              <a:defRPr lang="en-US" sz="1600" kern="1200" dirty="0" smtClean="0">
                <a:solidFill>
                  <a:schemeClr val="tx1"/>
                </a:solidFill>
                <a:latin typeface="Century Gothic" panose="020B0502020202020204" pitchFamily="34" charset="0"/>
                <a:ea typeface="+mn-ea"/>
                <a:cs typeface="+mn-cs"/>
              </a:defRPr>
            </a:lvl3pPr>
            <a:lvl4pPr marL="0" indent="0">
              <a:buNone/>
              <a:defRPr lang="en-US" sz="1200" kern="1200" dirty="0" smtClean="0">
                <a:solidFill>
                  <a:schemeClr val="tx1"/>
                </a:solidFill>
                <a:latin typeface="Century Gothic" panose="020B0502020202020204" pitchFamily="34" charset="0"/>
                <a:ea typeface="+mn-ea"/>
                <a:cs typeface="+mn-cs"/>
              </a:defRPr>
            </a:lvl4pPr>
            <a:lvl5pPr marL="0" indent="0">
              <a:buNone/>
              <a:defRPr lang="en-US" sz="1200" kern="1200" dirty="0">
                <a:solidFill>
                  <a:schemeClr val="tx1"/>
                </a:solidFill>
                <a:latin typeface="Century Gothic" panose="020B0502020202020204" pitchFamily="34" charset="0"/>
                <a:ea typeface="+mn-ea"/>
                <a:cs typeface="+mn-cs"/>
              </a:defRPr>
            </a:lvl5pPr>
          </a:lstStyle>
          <a:p>
            <a:pPr lvl="0"/>
            <a:r>
              <a:rPr lang="en-US"/>
              <a:t>Click to edit Master text styles</a:t>
            </a:r>
          </a:p>
          <a:p>
            <a:pPr lvl="1"/>
            <a:r>
              <a:rPr lang="en-US"/>
              <a:t>Second level</a:t>
            </a:r>
          </a:p>
          <a:p>
            <a:pPr lvl="2"/>
            <a:r>
              <a:rPr lang="en-US"/>
              <a:t>Third level</a:t>
            </a:r>
          </a:p>
        </p:txBody>
      </p:sp>
      <p:pic>
        <p:nvPicPr>
          <p:cNvPr id="2" name="Picture 1" descr="A picture containing text, clipart&#10;&#10;Description automatically generated">
            <a:extLst>
              <a:ext uri="{FF2B5EF4-FFF2-40B4-BE49-F238E27FC236}">
                <a16:creationId xmlns:a16="http://schemas.microsoft.com/office/drawing/2014/main" id="{0412021E-3DB8-21C5-7DFA-24974117461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37251" y="374299"/>
            <a:ext cx="2087286" cy="500949"/>
          </a:xfrm>
          <a:prstGeom prst="rect">
            <a:avLst/>
          </a:prstGeom>
        </p:spPr>
      </p:pic>
    </p:spTree>
    <p:extLst>
      <p:ext uri="{BB962C8B-B14F-4D97-AF65-F5344CB8AC3E}">
        <p14:creationId xmlns:p14="http://schemas.microsoft.com/office/powerpoint/2010/main" val="1165223741"/>
      </p:ext>
    </p:extLst>
  </p:cSld>
  <p:clrMapOvr>
    <a:masterClrMapping/>
  </p:clrMapOvr>
  <p:extLst>
    <p:ext uri="{DCECCB84-F9BA-43D5-87BE-67443E8EF086}">
      <p15:sldGuideLst xmlns:p15="http://schemas.microsoft.com/office/powerpoint/2012/main">
        <p15:guide id="1" orient="horz" pos="4201">
          <p15:clr>
            <a:srgbClr val="FBAE40"/>
          </p15:clr>
        </p15:guide>
        <p15:guide id="2" pos="288">
          <p15:clr>
            <a:srgbClr val="FBAE40"/>
          </p15:clr>
        </p15:guide>
        <p15:guide id="3" pos="174">
          <p15:clr>
            <a:srgbClr val="FBAE40"/>
          </p15:clr>
        </p15:guide>
        <p15:guide id="4" orient="horz" pos="364">
          <p15:clr>
            <a:srgbClr val="FBAE40"/>
          </p15:clr>
        </p15:guide>
        <p15:guide id="5" orient="horz" pos="296">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ver :: presenters">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619E2D53-5ECC-438A-E14C-E507A6FF3BB7}"/>
              </a:ext>
            </a:extLst>
          </p:cNvPr>
          <p:cNvSpPr>
            <a:spLocks noGrp="1"/>
          </p:cNvSpPr>
          <p:nvPr>
            <p:ph type="body" sz="quarter" idx="35"/>
          </p:nvPr>
        </p:nvSpPr>
        <p:spPr>
          <a:xfrm>
            <a:off x="7997958" y="405141"/>
            <a:ext cx="3713887" cy="563880"/>
          </a:xfrm>
          <a:prstGeom prst="rect">
            <a:avLst/>
          </a:prstGeom>
        </p:spPr>
        <p:txBody>
          <a:bodyPr lIns="0" tIns="0" rIns="0" bIns="0"/>
          <a:lstStyle>
            <a:lvl1pPr marL="0" indent="0" algn="r">
              <a:lnSpc>
                <a:spcPct val="100000"/>
              </a:lnSpc>
              <a:spcBef>
                <a:spcPts val="0"/>
              </a:spcBef>
              <a:spcAft>
                <a:spcPts val="500"/>
              </a:spcAft>
              <a:buNone/>
              <a:defRPr sz="1400" b="1">
                <a:latin typeface="Century Gothic" panose="020B0502020202020204" pitchFamily="34" charset="0"/>
              </a:defRPr>
            </a:lvl1pPr>
            <a:lvl2pPr marL="0" indent="0" algn="r">
              <a:buNone/>
              <a:defRPr sz="1200">
                <a:latin typeface="Century Gothic" panose="020B0502020202020204" pitchFamily="34" charset="0"/>
              </a:defRPr>
            </a:lvl2pPr>
            <a:lvl3pPr marL="1218895" indent="0">
              <a:buNone/>
              <a:defRPr sz="1200">
                <a:latin typeface="Century Gothic" panose="020B0502020202020204" pitchFamily="34" charset="0"/>
              </a:defRPr>
            </a:lvl3pPr>
            <a:lvl4pPr marL="1828343" indent="0">
              <a:buNone/>
              <a:defRPr sz="1200">
                <a:latin typeface="Century Gothic" panose="020B0502020202020204" pitchFamily="34" charset="0"/>
              </a:defRPr>
            </a:lvl4pPr>
          </a:lstStyle>
          <a:p>
            <a:pPr lvl="0"/>
            <a:r>
              <a:rPr lang="en-US"/>
              <a:t>Click to edit Master text styles</a:t>
            </a:r>
          </a:p>
          <a:p>
            <a:pPr lvl="1"/>
            <a:r>
              <a:rPr lang="en-US"/>
              <a:t>Second level</a:t>
            </a:r>
          </a:p>
        </p:txBody>
      </p:sp>
      <p:pic>
        <p:nvPicPr>
          <p:cNvPr id="18" name="Picture 17">
            <a:extLst>
              <a:ext uri="{FF2B5EF4-FFF2-40B4-BE49-F238E27FC236}">
                <a16:creationId xmlns:a16="http://schemas.microsoft.com/office/drawing/2014/main" id="{5BAC19E2-4C80-4644-B6E0-38AF3C1CC397}"/>
              </a:ext>
            </a:extLst>
          </p:cNvPr>
          <p:cNvPicPr>
            <a:picLocks noChangeAspect="1"/>
          </p:cNvPicPr>
          <p:nvPr userDrawn="1"/>
        </p:nvPicPr>
        <p:blipFill rotWithShape="1">
          <a:blip r:embed="rId2"/>
          <a:stretch/>
        </p:blipFill>
        <p:spPr>
          <a:xfrm>
            <a:off x="184451" y="182880"/>
            <a:ext cx="2651760" cy="977047"/>
          </a:xfrm>
          <a:prstGeom prst="rect">
            <a:avLst/>
          </a:prstGeom>
          <a:solidFill>
            <a:schemeClr val="bg1"/>
          </a:solidFill>
          <a:ln w="15875">
            <a:noFill/>
            <a:round/>
          </a:ln>
        </p:spPr>
      </p:pic>
      <p:sp>
        <p:nvSpPr>
          <p:cNvPr id="20" name="Text Placeholder 2">
            <a:extLst>
              <a:ext uri="{FF2B5EF4-FFF2-40B4-BE49-F238E27FC236}">
                <a16:creationId xmlns:a16="http://schemas.microsoft.com/office/drawing/2014/main" id="{24DD934F-591E-4663-A308-DEBEAF9D6C1B}"/>
              </a:ext>
            </a:extLst>
          </p:cNvPr>
          <p:cNvSpPr>
            <a:spLocks noGrp="1"/>
          </p:cNvSpPr>
          <p:nvPr>
            <p:ph type="body" sz="quarter" idx="32" hasCustomPrompt="1"/>
          </p:nvPr>
        </p:nvSpPr>
        <p:spPr>
          <a:xfrm>
            <a:off x="8518093" y="4733470"/>
            <a:ext cx="3047206" cy="914400"/>
          </a:xfrm>
          <a:prstGeom prst="rect">
            <a:avLst/>
          </a:prstGeom>
        </p:spPr>
        <p:txBody>
          <a:bodyPr lIns="0" tIns="0" rIns="0" bIns="0"/>
          <a:lstStyle>
            <a:lvl1pPr marL="0" indent="0">
              <a:spcBef>
                <a:spcPts val="0"/>
              </a:spcBef>
              <a:buNone/>
              <a:defRPr sz="1200" b="1">
                <a:solidFill>
                  <a:schemeClr val="tx1"/>
                </a:solidFill>
                <a:latin typeface="Century Gothic" panose="020B0502020202020204" pitchFamily="34" charset="0"/>
              </a:defRPr>
            </a:lvl1pPr>
            <a:lvl2pPr marL="0" indent="0">
              <a:spcBef>
                <a:spcPts val="0"/>
              </a:spcBef>
              <a:buNone/>
              <a:defRPr sz="1000">
                <a:solidFill>
                  <a:schemeClr val="tx1"/>
                </a:solidFill>
                <a:latin typeface="Century Gothic" panose="020B0502020202020204" pitchFamily="34" charset="0"/>
              </a:defRPr>
            </a:lvl2pPr>
            <a:lvl3pPr marL="0" indent="0">
              <a:spcBef>
                <a:spcPts val="0"/>
              </a:spcBef>
              <a:buNone/>
              <a:defRPr sz="1000">
                <a:solidFill>
                  <a:schemeClr val="tx1"/>
                </a:solidFill>
                <a:latin typeface="Century Gothic" panose="020B0502020202020204" pitchFamily="34" charset="0"/>
              </a:defRPr>
            </a:lvl3pPr>
            <a:lvl4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tx1"/>
                </a:solidFill>
                <a:latin typeface="Century Gothic" panose="020B0502020202020204" pitchFamily="34" charset="0"/>
              </a:defRPr>
            </a:lvl4pPr>
            <a:lvl5pPr marL="0" indent="0">
              <a:spcBef>
                <a:spcPts val="0"/>
              </a:spcBef>
              <a:buNone/>
              <a:defRPr sz="900"/>
            </a:lvl5pPr>
          </a:lstStyle>
          <a:p>
            <a:pPr lvl="0"/>
            <a:r>
              <a:rPr lang="en-US"/>
              <a:t>Name</a:t>
            </a:r>
          </a:p>
          <a:p>
            <a:pPr lvl="1"/>
            <a:r>
              <a:rPr lang="en-US"/>
              <a:t>Second level</a:t>
            </a:r>
          </a:p>
          <a:p>
            <a:pPr lvl="2"/>
            <a:r>
              <a:rPr lang="en-US"/>
              <a:t>Third level</a:t>
            </a:r>
          </a:p>
          <a:p>
            <a:pPr lvl="3"/>
            <a:r>
              <a:rPr lang="en-US"/>
              <a:t>Fourth level</a:t>
            </a:r>
          </a:p>
          <a:p>
            <a:pPr marL="0" marR="0" lvl="3"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Fifth level</a:t>
            </a:r>
          </a:p>
        </p:txBody>
      </p:sp>
      <p:sp>
        <p:nvSpPr>
          <p:cNvPr id="21" name="Text Placeholder 2">
            <a:extLst>
              <a:ext uri="{FF2B5EF4-FFF2-40B4-BE49-F238E27FC236}">
                <a16:creationId xmlns:a16="http://schemas.microsoft.com/office/drawing/2014/main" id="{4CE6C872-9E37-43DF-9331-5D0AB203E591}"/>
              </a:ext>
            </a:extLst>
          </p:cNvPr>
          <p:cNvSpPr>
            <a:spLocks noGrp="1"/>
          </p:cNvSpPr>
          <p:nvPr>
            <p:ph type="body" sz="quarter" idx="31" hasCustomPrompt="1"/>
          </p:nvPr>
        </p:nvSpPr>
        <p:spPr>
          <a:xfrm>
            <a:off x="5117266" y="4733470"/>
            <a:ext cx="3047206" cy="914400"/>
          </a:xfrm>
          <a:prstGeom prst="rect">
            <a:avLst/>
          </a:prstGeom>
        </p:spPr>
        <p:txBody>
          <a:bodyPr lIns="0" tIns="0" rIns="0" bIns="0"/>
          <a:lstStyle>
            <a:lvl1pPr marL="0" indent="0">
              <a:spcBef>
                <a:spcPts val="0"/>
              </a:spcBef>
              <a:buNone/>
              <a:defRPr sz="1200" b="1">
                <a:solidFill>
                  <a:schemeClr val="tx1"/>
                </a:solidFill>
                <a:latin typeface="Century Gothic" panose="020B0502020202020204" pitchFamily="34" charset="0"/>
              </a:defRPr>
            </a:lvl1pPr>
            <a:lvl2pPr marL="0" indent="0">
              <a:spcBef>
                <a:spcPts val="0"/>
              </a:spcBef>
              <a:buNone/>
              <a:defRPr sz="1000">
                <a:solidFill>
                  <a:schemeClr val="tx1"/>
                </a:solidFill>
                <a:latin typeface="Century Gothic" panose="020B0502020202020204" pitchFamily="34" charset="0"/>
              </a:defRPr>
            </a:lvl2pPr>
            <a:lvl3pPr marL="0" indent="0">
              <a:spcBef>
                <a:spcPts val="0"/>
              </a:spcBef>
              <a:buNone/>
              <a:defRPr sz="1000">
                <a:solidFill>
                  <a:schemeClr val="tx1"/>
                </a:solidFill>
                <a:latin typeface="Century Gothic" panose="020B0502020202020204" pitchFamily="34" charset="0"/>
              </a:defRPr>
            </a:lvl3pPr>
            <a:lvl4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tx1"/>
                </a:solidFill>
                <a:latin typeface="Century Gothic" panose="020B0502020202020204" pitchFamily="34" charset="0"/>
              </a:defRPr>
            </a:lvl4pPr>
            <a:lvl5pPr marL="0" indent="0">
              <a:spcBef>
                <a:spcPts val="0"/>
              </a:spcBef>
              <a:buNone/>
              <a:defRPr sz="900"/>
            </a:lvl5pPr>
          </a:lstStyle>
          <a:p>
            <a:pPr lvl="0"/>
            <a:r>
              <a:rPr lang="en-US"/>
              <a:t>Name</a:t>
            </a:r>
          </a:p>
          <a:p>
            <a:pPr lvl="1"/>
            <a:r>
              <a:rPr lang="en-US"/>
              <a:t>Second level</a:t>
            </a:r>
          </a:p>
          <a:p>
            <a:pPr lvl="2"/>
            <a:r>
              <a:rPr lang="en-US"/>
              <a:t>Third level</a:t>
            </a:r>
          </a:p>
          <a:p>
            <a:pPr lvl="3"/>
            <a:r>
              <a:rPr lang="en-US"/>
              <a:t>Fourth level</a:t>
            </a:r>
          </a:p>
          <a:p>
            <a:pPr marL="0" marR="0" lvl="3"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Fifth level</a:t>
            </a:r>
          </a:p>
        </p:txBody>
      </p:sp>
      <p:sp>
        <p:nvSpPr>
          <p:cNvPr id="22" name="Text Placeholder 2">
            <a:extLst>
              <a:ext uri="{FF2B5EF4-FFF2-40B4-BE49-F238E27FC236}">
                <a16:creationId xmlns:a16="http://schemas.microsoft.com/office/drawing/2014/main" id="{00912B20-D8A8-492D-B3BD-9AF05A35E623}"/>
              </a:ext>
            </a:extLst>
          </p:cNvPr>
          <p:cNvSpPr>
            <a:spLocks noGrp="1"/>
          </p:cNvSpPr>
          <p:nvPr>
            <p:ph type="body" sz="quarter" idx="30" hasCustomPrompt="1"/>
          </p:nvPr>
        </p:nvSpPr>
        <p:spPr>
          <a:xfrm>
            <a:off x="1716438" y="4733470"/>
            <a:ext cx="3047206" cy="914400"/>
          </a:xfrm>
          <a:prstGeom prst="rect">
            <a:avLst/>
          </a:prstGeom>
        </p:spPr>
        <p:txBody>
          <a:bodyPr lIns="0" tIns="0" rIns="0" bIns="0"/>
          <a:lstStyle>
            <a:lvl1pPr marL="0" indent="0">
              <a:spcBef>
                <a:spcPts val="0"/>
              </a:spcBef>
              <a:buNone/>
              <a:defRPr sz="1200" b="1">
                <a:solidFill>
                  <a:schemeClr val="tx1"/>
                </a:solidFill>
                <a:latin typeface="Century Gothic" panose="020B0502020202020204" pitchFamily="34" charset="0"/>
              </a:defRPr>
            </a:lvl1pPr>
            <a:lvl2pPr marL="0" indent="0">
              <a:spcBef>
                <a:spcPts val="0"/>
              </a:spcBef>
              <a:buNone/>
              <a:defRPr sz="1000">
                <a:solidFill>
                  <a:schemeClr val="tx1"/>
                </a:solidFill>
                <a:latin typeface="Century Gothic" panose="020B0502020202020204" pitchFamily="34" charset="0"/>
              </a:defRPr>
            </a:lvl2pPr>
            <a:lvl3pPr marL="0" indent="0">
              <a:spcBef>
                <a:spcPts val="0"/>
              </a:spcBef>
              <a:buNone/>
              <a:defRPr sz="1000">
                <a:solidFill>
                  <a:schemeClr val="tx1"/>
                </a:solidFill>
                <a:latin typeface="Century Gothic" panose="020B0502020202020204" pitchFamily="34" charset="0"/>
              </a:defRPr>
            </a:lvl3pPr>
            <a:lvl4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tx1"/>
                </a:solidFill>
                <a:latin typeface="Century Gothic" panose="020B0502020202020204" pitchFamily="34" charset="0"/>
              </a:defRPr>
            </a:lvl4pPr>
            <a:lvl5pPr marL="0" indent="0">
              <a:spcBef>
                <a:spcPts val="0"/>
              </a:spcBef>
              <a:buNone/>
              <a:defRPr sz="900"/>
            </a:lvl5pPr>
          </a:lstStyle>
          <a:p>
            <a:pPr lvl="0"/>
            <a:r>
              <a:rPr lang="en-US"/>
              <a:t>Name</a:t>
            </a:r>
          </a:p>
          <a:p>
            <a:pPr lvl="1"/>
            <a:r>
              <a:rPr lang="en-US"/>
              <a:t>Second level</a:t>
            </a:r>
          </a:p>
          <a:p>
            <a:pPr lvl="2"/>
            <a:r>
              <a:rPr lang="en-US"/>
              <a:t>Third level</a:t>
            </a:r>
          </a:p>
          <a:p>
            <a:pPr lvl="3"/>
            <a:r>
              <a:rPr lang="en-US"/>
              <a:t>Fourth level</a:t>
            </a:r>
          </a:p>
          <a:p>
            <a:pPr marL="0" marR="0" lvl="3"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Fifth level</a:t>
            </a:r>
          </a:p>
        </p:txBody>
      </p:sp>
      <p:sp>
        <p:nvSpPr>
          <p:cNvPr id="23" name="Text Placeholder 2">
            <a:extLst>
              <a:ext uri="{FF2B5EF4-FFF2-40B4-BE49-F238E27FC236}">
                <a16:creationId xmlns:a16="http://schemas.microsoft.com/office/drawing/2014/main" id="{0616F577-F72F-4388-9090-94623B1FEF89}"/>
              </a:ext>
            </a:extLst>
          </p:cNvPr>
          <p:cNvSpPr>
            <a:spLocks noGrp="1"/>
          </p:cNvSpPr>
          <p:nvPr>
            <p:ph type="body" sz="quarter" idx="29" hasCustomPrompt="1"/>
          </p:nvPr>
        </p:nvSpPr>
        <p:spPr>
          <a:xfrm>
            <a:off x="8518093" y="3792261"/>
            <a:ext cx="3047206" cy="914400"/>
          </a:xfrm>
          <a:prstGeom prst="rect">
            <a:avLst/>
          </a:prstGeom>
        </p:spPr>
        <p:txBody>
          <a:bodyPr lIns="0" tIns="0" rIns="0" bIns="0"/>
          <a:lstStyle>
            <a:lvl1pPr marL="0" indent="0">
              <a:spcBef>
                <a:spcPts val="0"/>
              </a:spcBef>
              <a:buNone/>
              <a:defRPr sz="1200" b="1">
                <a:solidFill>
                  <a:schemeClr val="tx1"/>
                </a:solidFill>
                <a:latin typeface="Century Gothic" panose="020B0502020202020204" pitchFamily="34" charset="0"/>
              </a:defRPr>
            </a:lvl1pPr>
            <a:lvl2pPr marL="0" indent="0">
              <a:spcBef>
                <a:spcPts val="0"/>
              </a:spcBef>
              <a:buNone/>
              <a:defRPr sz="1000">
                <a:solidFill>
                  <a:schemeClr val="tx1"/>
                </a:solidFill>
                <a:latin typeface="Century Gothic" panose="020B0502020202020204" pitchFamily="34" charset="0"/>
              </a:defRPr>
            </a:lvl2pPr>
            <a:lvl3pPr marL="0" indent="0">
              <a:spcBef>
                <a:spcPts val="0"/>
              </a:spcBef>
              <a:buNone/>
              <a:defRPr sz="1000">
                <a:solidFill>
                  <a:schemeClr val="tx1"/>
                </a:solidFill>
                <a:latin typeface="Century Gothic" panose="020B0502020202020204" pitchFamily="34" charset="0"/>
              </a:defRPr>
            </a:lvl3pPr>
            <a:lvl4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tx1"/>
                </a:solidFill>
                <a:latin typeface="Century Gothic" panose="020B0502020202020204" pitchFamily="34" charset="0"/>
              </a:defRPr>
            </a:lvl4pPr>
            <a:lvl5pPr marL="0" indent="0">
              <a:spcBef>
                <a:spcPts val="0"/>
              </a:spcBef>
              <a:buNone/>
              <a:defRPr sz="900"/>
            </a:lvl5pPr>
          </a:lstStyle>
          <a:p>
            <a:pPr lvl="0"/>
            <a:r>
              <a:rPr lang="en-US"/>
              <a:t>Name</a:t>
            </a:r>
          </a:p>
          <a:p>
            <a:pPr lvl="1"/>
            <a:r>
              <a:rPr lang="en-US"/>
              <a:t>Second level</a:t>
            </a:r>
          </a:p>
          <a:p>
            <a:pPr lvl="2"/>
            <a:r>
              <a:rPr lang="en-US"/>
              <a:t>Third level</a:t>
            </a:r>
          </a:p>
          <a:p>
            <a:pPr lvl="3"/>
            <a:r>
              <a:rPr lang="en-US"/>
              <a:t>Fourth level</a:t>
            </a:r>
          </a:p>
          <a:p>
            <a:pPr marL="0" marR="0" lvl="3"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Fifth level</a:t>
            </a:r>
          </a:p>
        </p:txBody>
      </p:sp>
      <p:sp>
        <p:nvSpPr>
          <p:cNvPr id="25" name="Text Placeholder 2">
            <a:extLst>
              <a:ext uri="{FF2B5EF4-FFF2-40B4-BE49-F238E27FC236}">
                <a16:creationId xmlns:a16="http://schemas.microsoft.com/office/drawing/2014/main" id="{FDE20C26-75D1-4D2A-A861-8EA875B18739}"/>
              </a:ext>
            </a:extLst>
          </p:cNvPr>
          <p:cNvSpPr>
            <a:spLocks noGrp="1"/>
          </p:cNvSpPr>
          <p:nvPr>
            <p:ph type="body" sz="quarter" idx="28" hasCustomPrompt="1"/>
          </p:nvPr>
        </p:nvSpPr>
        <p:spPr>
          <a:xfrm>
            <a:off x="5117266" y="3792261"/>
            <a:ext cx="3047206" cy="914400"/>
          </a:xfrm>
          <a:prstGeom prst="rect">
            <a:avLst/>
          </a:prstGeom>
        </p:spPr>
        <p:txBody>
          <a:bodyPr lIns="0" tIns="0" rIns="0" bIns="0"/>
          <a:lstStyle>
            <a:lvl1pPr marL="0" indent="0">
              <a:spcBef>
                <a:spcPts val="0"/>
              </a:spcBef>
              <a:buNone/>
              <a:defRPr sz="1200" b="1">
                <a:solidFill>
                  <a:schemeClr val="tx1"/>
                </a:solidFill>
                <a:latin typeface="Century Gothic" panose="020B0502020202020204" pitchFamily="34" charset="0"/>
              </a:defRPr>
            </a:lvl1pPr>
            <a:lvl2pPr marL="0" indent="0">
              <a:spcBef>
                <a:spcPts val="0"/>
              </a:spcBef>
              <a:buNone/>
              <a:defRPr sz="1000">
                <a:solidFill>
                  <a:schemeClr val="tx1"/>
                </a:solidFill>
                <a:latin typeface="Century Gothic" panose="020B0502020202020204" pitchFamily="34" charset="0"/>
              </a:defRPr>
            </a:lvl2pPr>
            <a:lvl3pPr marL="0" indent="0">
              <a:spcBef>
                <a:spcPts val="0"/>
              </a:spcBef>
              <a:buNone/>
              <a:defRPr sz="1000">
                <a:solidFill>
                  <a:schemeClr val="tx1"/>
                </a:solidFill>
                <a:latin typeface="Century Gothic" panose="020B0502020202020204" pitchFamily="34" charset="0"/>
              </a:defRPr>
            </a:lvl3pPr>
            <a:lvl4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tx1"/>
                </a:solidFill>
                <a:latin typeface="Century Gothic" panose="020B0502020202020204" pitchFamily="34" charset="0"/>
              </a:defRPr>
            </a:lvl4pPr>
            <a:lvl5pPr marL="0" indent="0">
              <a:spcBef>
                <a:spcPts val="0"/>
              </a:spcBef>
              <a:buNone/>
              <a:defRPr sz="900"/>
            </a:lvl5pPr>
          </a:lstStyle>
          <a:p>
            <a:pPr lvl="0"/>
            <a:r>
              <a:rPr lang="en-US"/>
              <a:t>Name</a:t>
            </a:r>
          </a:p>
          <a:p>
            <a:pPr lvl="1"/>
            <a:r>
              <a:rPr lang="en-US"/>
              <a:t>Second level</a:t>
            </a:r>
          </a:p>
          <a:p>
            <a:pPr lvl="2"/>
            <a:r>
              <a:rPr lang="en-US"/>
              <a:t>Third level</a:t>
            </a:r>
          </a:p>
          <a:p>
            <a:pPr lvl="3"/>
            <a:r>
              <a:rPr lang="en-US"/>
              <a:t>Fourth level</a:t>
            </a:r>
          </a:p>
          <a:p>
            <a:pPr marL="0" marR="0" lvl="3"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Fifth level</a:t>
            </a:r>
          </a:p>
        </p:txBody>
      </p:sp>
      <p:sp>
        <p:nvSpPr>
          <p:cNvPr id="26" name="Text Placeholder 2">
            <a:extLst>
              <a:ext uri="{FF2B5EF4-FFF2-40B4-BE49-F238E27FC236}">
                <a16:creationId xmlns:a16="http://schemas.microsoft.com/office/drawing/2014/main" id="{9FBC7580-1358-4E9C-8087-F8C40ED9320D}"/>
              </a:ext>
            </a:extLst>
          </p:cNvPr>
          <p:cNvSpPr>
            <a:spLocks noGrp="1"/>
          </p:cNvSpPr>
          <p:nvPr>
            <p:ph type="body" sz="quarter" idx="27" hasCustomPrompt="1"/>
          </p:nvPr>
        </p:nvSpPr>
        <p:spPr>
          <a:xfrm>
            <a:off x="1716438" y="3792261"/>
            <a:ext cx="3047206" cy="914400"/>
          </a:xfrm>
          <a:prstGeom prst="rect">
            <a:avLst/>
          </a:prstGeom>
        </p:spPr>
        <p:txBody>
          <a:bodyPr lIns="0" tIns="0" rIns="0" bIns="0"/>
          <a:lstStyle>
            <a:lvl1pPr marL="0" indent="0">
              <a:spcBef>
                <a:spcPts val="0"/>
              </a:spcBef>
              <a:buNone/>
              <a:defRPr sz="1200" b="1">
                <a:solidFill>
                  <a:schemeClr val="tx1"/>
                </a:solidFill>
                <a:latin typeface="Century Gothic" panose="020B0502020202020204" pitchFamily="34" charset="0"/>
              </a:defRPr>
            </a:lvl1pPr>
            <a:lvl2pPr marL="0" indent="0">
              <a:spcBef>
                <a:spcPts val="0"/>
              </a:spcBef>
              <a:buNone/>
              <a:defRPr sz="1000">
                <a:solidFill>
                  <a:schemeClr val="tx1"/>
                </a:solidFill>
                <a:latin typeface="Century Gothic" panose="020B0502020202020204" pitchFamily="34" charset="0"/>
              </a:defRPr>
            </a:lvl2pPr>
            <a:lvl3pPr marL="0" indent="0">
              <a:spcBef>
                <a:spcPts val="0"/>
              </a:spcBef>
              <a:buNone/>
              <a:defRPr sz="1000">
                <a:solidFill>
                  <a:schemeClr val="tx1"/>
                </a:solidFill>
                <a:latin typeface="Century Gothic" panose="020B0502020202020204" pitchFamily="34" charset="0"/>
              </a:defRPr>
            </a:lvl3pPr>
            <a:lvl4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tx1"/>
                </a:solidFill>
                <a:latin typeface="Century Gothic" panose="020B0502020202020204" pitchFamily="34" charset="0"/>
              </a:defRPr>
            </a:lvl4pPr>
            <a:lvl5pPr marL="0" indent="0">
              <a:spcBef>
                <a:spcPts val="0"/>
              </a:spcBef>
              <a:buNone/>
              <a:defRPr sz="1000">
                <a:solidFill>
                  <a:schemeClr val="tx1"/>
                </a:solidFill>
                <a:latin typeface="Century Gothic" panose="020B0502020202020204" pitchFamily="34" charset="0"/>
              </a:defRPr>
            </a:lvl5pPr>
          </a:lstStyle>
          <a:p>
            <a:pPr lvl="0"/>
            <a:r>
              <a:rPr lang="en-US"/>
              <a:t>Name</a:t>
            </a:r>
          </a:p>
          <a:p>
            <a:pPr lvl="1"/>
            <a:r>
              <a:rPr lang="en-US"/>
              <a:t>Second level</a:t>
            </a:r>
          </a:p>
          <a:p>
            <a:pPr lvl="2"/>
            <a:r>
              <a:rPr lang="en-US"/>
              <a:t>Third level</a:t>
            </a:r>
          </a:p>
          <a:p>
            <a:pPr lvl="3"/>
            <a:r>
              <a:rPr lang="en-US"/>
              <a:t>Fourth level</a:t>
            </a:r>
          </a:p>
          <a:p>
            <a:pPr marL="0" marR="0" lvl="4"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Fifth level</a:t>
            </a:r>
          </a:p>
        </p:txBody>
      </p:sp>
      <p:sp>
        <p:nvSpPr>
          <p:cNvPr id="27" name="Text Placeholder 36">
            <a:extLst>
              <a:ext uri="{FF2B5EF4-FFF2-40B4-BE49-F238E27FC236}">
                <a16:creationId xmlns:a16="http://schemas.microsoft.com/office/drawing/2014/main" id="{A94690F2-D6AC-4624-8270-1546DFA3C2D3}"/>
              </a:ext>
            </a:extLst>
          </p:cNvPr>
          <p:cNvSpPr>
            <a:spLocks noGrp="1"/>
          </p:cNvSpPr>
          <p:nvPr>
            <p:ph type="body" sz="quarter" idx="33" hasCustomPrompt="1"/>
          </p:nvPr>
        </p:nvSpPr>
        <p:spPr>
          <a:xfrm>
            <a:off x="456354" y="3792261"/>
            <a:ext cx="1123950" cy="195771"/>
          </a:xfrm>
          <a:prstGeom prst="rect">
            <a:avLst/>
          </a:prstGeom>
        </p:spPr>
        <p:txBody>
          <a:bodyPr lIns="0" tIns="0" rIns="0" bIns="0"/>
          <a:lstStyle>
            <a:lvl1pPr marL="0" indent="0">
              <a:buNone/>
              <a:defRPr sz="1200">
                <a:latin typeface="Century Gothic" panose="020B0502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Presented by</a:t>
            </a:r>
          </a:p>
        </p:txBody>
      </p:sp>
      <p:pic>
        <p:nvPicPr>
          <p:cNvPr id="30" name="Picture 29">
            <a:extLst>
              <a:ext uri="{FF2B5EF4-FFF2-40B4-BE49-F238E27FC236}">
                <a16:creationId xmlns:a16="http://schemas.microsoft.com/office/drawing/2014/main" id="{88881743-85F3-4FC6-8DF8-B65FF1D20C96}"/>
              </a:ext>
            </a:extLst>
          </p:cNvPr>
          <p:cNvPicPr>
            <a:picLocks/>
          </p:cNvPicPr>
          <p:nvPr userDrawn="1"/>
        </p:nvPicPr>
        <p:blipFill>
          <a:blip r:embed="rId3"/>
          <a:stretch>
            <a:fillRect/>
          </a:stretch>
        </p:blipFill>
        <p:spPr>
          <a:xfrm>
            <a:off x="457200" y="6337096"/>
            <a:ext cx="11247120" cy="91440"/>
          </a:xfrm>
          <a:prstGeom prst="rect">
            <a:avLst/>
          </a:prstGeom>
        </p:spPr>
      </p:pic>
      <p:sp>
        <p:nvSpPr>
          <p:cNvPr id="34" name="Text Placeholder 3">
            <a:extLst>
              <a:ext uri="{FF2B5EF4-FFF2-40B4-BE49-F238E27FC236}">
                <a16:creationId xmlns:a16="http://schemas.microsoft.com/office/drawing/2014/main" id="{27D97E66-5A69-43CD-8747-CAAD158AA429}"/>
              </a:ext>
            </a:extLst>
          </p:cNvPr>
          <p:cNvSpPr>
            <a:spLocks noGrp="1"/>
          </p:cNvSpPr>
          <p:nvPr>
            <p:ph type="body" sz="quarter" idx="26" hasCustomPrompt="1"/>
          </p:nvPr>
        </p:nvSpPr>
        <p:spPr>
          <a:xfrm>
            <a:off x="457200" y="6059487"/>
            <a:ext cx="11201400" cy="153888"/>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ts val="1466"/>
              </a:lnSpc>
              <a:spcBef>
                <a:spcPts val="0"/>
              </a:spcBef>
              <a:spcAft>
                <a:spcPts val="200"/>
              </a:spcAft>
              <a:buNone/>
              <a:defRPr sz="1333">
                <a:latin typeface="Arial" panose="020B0604020202020204" pitchFamily="34" charset="0"/>
                <a:cs typeface="Arial" panose="020B0604020202020204" pitchFamily="34" charset="0"/>
              </a:defRPr>
            </a:lvl2pPr>
            <a:lvl3pPr marL="0" indent="0">
              <a:lnSpc>
                <a:spcPts val="1466"/>
              </a:lnSpc>
              <a:spcBef>
                <a:spcPts val="0"/>
              </a:spcBef>
              <a:spcAft>
                <a:spcPts val="200"/>
              </a:spcAft>
              <a:buNone/>
              <a:defRPr sz="1600" i="1" baseline="0">
                <a:latin typeface="Arial" panose="020B0604020202020204" pitchFamily="34" charset="0"/>
                <a:cs typeface="Arial" panose="020B0604020202020204" pitchFamily="34" charset="0"/>
              </a:defRPr>
            </a:lvl3pPr>
            <a:lvl4pPr marL="0" indent="0">
              <a:lnSpc>
                <a:spcPts val="1733"/>
              </a:lnSpc>
              <a:spcBef>
                <a:spcPts val="0"/>
              </a:spcBef>
              <a:spcAft>
                <a:spcPts val="400"/>
              </a:spcAft>
              <a:buNone/>
              <a:defRPr sz="1333">
                <a:latin typeface="Arial Narrow" panose="020B0606020202030204" pitchFamily="34" charset="0"/>
              </a:defRPr>
            </a:lvl4pPr>
            <a:lvl5pPr marL="0" indent="0">
              <a:lnSpc>
                <a:spcPts val="1733"/>
              </a:lnSpc>
              <a:spcBef>
                <a:spcPts val="0"/>
              </a:spcBef>
              <a:spcAft>
                <a:spcPts val="400"/>
              </a:spcAft>
              <a:buNone/>
              <a:defRPr sz="1333">
                <a:latin typeface="Arial Narrow" panose="020B0606020202030204" pitchFamily="34" charset="0"/>
              </a:defRPr>
            </a:lvl5pPr>
          </a:lstStyle>
          <a:p>
            <a:pPr lvl="0"/>
            <a:r>
              <a:rPr lang="en-US"/>
              <a:t>Caveats</a:t>
            </a:r>
          </a:p>
        </p:txBody>
      </p:sp>
      <p:sp>
        <p:nvSpPr>
          <p:cNvPr id="35" name="Text Placeholder 4">
            <a:extLst>
              <a:ext uri="{FF2B5EF4-FFF2-40B4-BE49-F238E27FC236}">
                <a16:creationId xmlns:a16="http://schemas.microsoft.com/office/drawing/2014/main" id="{D9106DAD-A926-4AC7-979B-D271C2404F53}"/>
              </a:ext>
            </a:extLst>
          </p:cNvPr>
          <p:cNvSpPr>
            <a:spLocks noGrp="1"/>
          </p:cNvSpPr>
          <p:nvPr>
            <p:ph type="body" sz="quarter" idx="10"/>
          </p:nvPr>
        </p:nvSpPr>
        <p:spPr>
          <a:xfrm>
            <a:off x="456353" y="1508219"/>
            <a:ext cx="9752518" cy="1767130"/>
          </a:xfrm>
          <a:prstGeom prst="rect">
            <a:avLst/>
          </a:prstGeom>
        </p:spPr>
        <p:txBody>
          <a:bodyPr lIns="0" rIns="0"/>
          <a:lstStyle>
            <a:lvl1pPr marL="0" indent="0">
              <a:lnSpc>
                <a:spcPts val="4600"/>
              </a:lnSpc>
              <a:spcBef>
                <a:spcPts val="0"/>
              </a:spcBef>
              <a:spcAft>
                <a:spcPts val="900"/>
              </a:spcAft>
              <a:buNone/>
              <a:defRPr lang="en-US" sz="4200" b="1" kern="1200" dirty="0" smtClean="0">
                <a:solidFill>
                  <a:schemeClr val="tx1"/>
                </a:solidFill>
                <a:latin typeface="Century Gothic" panose="020B0502020202020204" pitchFamily="34" charset="0"/>
                <a:ea typeface="+mn-ea"/>
                <a:cs typeface="+mn-cs"/>
              </a:defRPr>
            </a:lvl1pPr>
            <a:lvl2pPr marL="0" indent="0" algn="l" defTabSz="914400" rtl="0" eaLnBrk="1" latinLnBrk="0" hangingPunct="1">
              <a:spcBef>
                <a:spcPts val="0"/>
              </a:spcBef>
              <a:spcAft>
                <a:spcPts val="1200"/>
              </a:spcAft>
              <a:buNone/>
              <a:defRPr lang="en-US" sz="2400" b="1" kern="1200" dirty="0" smtClean="0">
                <a:solidFill>
                  <a:srgbClr val="3769FF"/>
                </a:solidFill>
                <a:latin typeface="Century Gothic" panose="020B0502020202020204" pitchFamily="34" charset="0"/>
                <a:ea typeface="+mn-ea"/>
                <a:cs typeface="+mn-cs"/>
              </a:defRPr>
            </a:lvl2pPr>
            <a:lvl3pPr marL="0" indent="0">
              <a:spcBef>
                <a:spcPts val="300"/>
              </a:spcBef>
              <a:buNone/>
              <a:defRPr lang="en-US" sz="1600" kern="1200" dirty="0" smtClean="0">
                <a:solidFill>
                  <a:schemeClr val="tx1"/>
                </a:solidFill>
                <a:latin typeface="Century Gothic" panose="020B0502020202020204" pitchFamily="34" charset="0"/>
                <a:ea typeface="+mn-ea"/>
                <a:cs typeface="+mn-cs"/>
              </a:defRPr>
            </a:lvl3pPr>
            <a:lvl4pPr marL="0" indent="0">
              <a:buNone/>
              <a:defRPr lang="en-US" sz="1200" kern="1200" dirty="0" smtClean="0">
                <a:solidFill>
                  <a:schemeClr val="tx1"/>
                </a:solidFill>
                <a:latin typeface="Century Gothic" panose="020B0502020202020204" pitchFamily="34" charset="0"/>
                <a:ea typeface="+mn-ea"/>
                <a:cs typeface="+mn-cs"/>
              </a:defRPr>
            </a:lvl4pPr>
            <a:lvl5pPr marL="0" indent="0">
              <a:buNone/>
              <a:defRPr lang="en-US" sz="1200" kern="1200" dirty="0">
                <a:solidFill>
                  <a:schemeClr val="tx1"/>
                </a:solidFill>
                <a:latin typeface="Century Gothic" panose="020B0502020202020204" pitchFamily="34" charset="0"/>
                <a:ea typeface="+mn-ea"/>
                <a:cs typeface="+mn-cs"/>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820648362"/>
      </p:ext>
    </p:extLst>
  </p:cSld>
  <p:clrMapOvr>
    <a:masterClrMapping/>
  </p:clrMapOvr>
  <p:extLst>
    <p:ext uri="{DCECCB84-F9BA-43D5-87BE-67443E8EF086}">
      <p15:sldGuideLst xmlns:p15="http://schemas.microsoft.com/office/powerpoint/2012/main">
        <p15:guide id="1" orient="horz" pos="1019">
          <p15:clr>
            <a:srgbClr val="FBAE40"/>
          </p15:clr>
        </p15:guide>
        <p15:guide id="2" orient="horz" pos="4200">
          <p15:clr>
            <a:srgbClr val="FBAE40"/>
          </p15:clr>
        </p15:guide>
        <p15:guide id="3" pos="5828">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ver :: presenters &amp; co-branded">
    <p:spTree>
      <p:nvGrpSpPr>
        <p:cNvPr id="1" name=""/>
        <p:cNvGrpSpPr/>
        <p:nvPr/>
      </p:nvGrpSpPr>
      <p:grpSpPr>
        <a:xfrm>
          <a:off x="0" y="0"/>
          <a:ext cx="0" cy="0"/>
          <a:chOff x="0" y="0"/>
          <a:chExt cx="0" cy="0"/>
        </a:xfrm>
      </p:grpSpPr>
      <p:sp>
        <p:nvSpPr>
          <p:cNvPr id="54" name="Text Placeholder 2">
            <a:extLst>
              <a:ext uri="{FF2B5EF4-FFF2-40B4-BE49-F238E27FC236}">
                <a16:creationId xmlns:a16="http://schemas.microsoft.com/office/drawing/2014/main" id="{C72F7797-A600-455B-BE78-4335974AA163}"/>
              </a:ext>
            </a:extLst>
          </p:cNvPr>
          <p:cNvSpPr>
            <a:spLocks noGrp="1"/>
          </p:cNvSpPr>
          <p:nvPr>
            <p:ph type="body" sz="quarter" idx="31" hasCustomPrompt="1"/>
          </p:nvPr>
        </p:nvSpPr>
        <p:spPr>
          <a:xfrm>
            <a:off x="5117266" y="4734358"/>
            <a:ext cx="3047206" cy="914400"/>
          </a:xfrm>
          <a:prstGeom prst="rect">
            <a:avLst/>
          </a:prstGeom>
        </p:spPr>
        <p:txBody>
          <a:bodyPr lIns="0" tIns="0" rIns="0" bIns="0"/>
          <a:lstStyle>
            <a:lvl1pPr marL="0" indent="0">
              <a:spcBef>
                <a:spcPts val="0"/>
              </a:spcBef>
              <a:buNone/>
              <a:defRPr sz="1200" b="1">
                <a:solidFill>
                  <a:schemeClr val="tx1"/>
                </a:solidFill>
                <a:latin typeface="Century Gothic" panose="020B0502020202020204" pitchFamily="34" charset="0"/>
              </a:defRPr>
            </a:lvl1pPr>
            <a:lvl2pPr marL="0" indent="0">
              <a:spcBef>
                <a:spcPts val="0"/>
              </a:spcBef>
              <a:buNone/>
              <a:defRPr sz="1000">
                <a:solidFill>
                  <a:schemeClr val="tx1"/>
                </a:solidFill>
                <a:latin typeface="Century Gothic" panose="020B0502020202020204" pitchFamily="34" charset="0"/>
              </a:defRPr>
            </a:lvl2pPr>
            <a:lvl3pPr marL="0" indent="0">
              <a:spcBef>
                <a:spcPts val="0"/>
              </a:spcBef>
              <a:buNone/>
              <a:defRPr sz="1000">
                <a:solidFill>
                  <a:schemeClr val="tx1"/>
                </a:solidFill>
                <a:latin typeface="Century Gothic" panose="020B0502020202020204" pitchFamily="34" charset="0"/>
              </a:defRPr>
            </a:lvl3pPr>
            <a:lvl4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tx1"/>
                </a:solidFill>
                <a:latin typeface="Century Gothic" panose="020B0502020202020204" pitchFamily="34" charset="0"/>
              </a:defRPr>
            </a:lvl4pPr>
            <a:lvl5pPr marL="0" indent="0">
              <a:spcBef>
                <a:spcPts val="0"/>
              </a:spcBef>
              <a:buNone/>
              <a:defRPr sz="900"/>
            </a:lvl5pPr>
          </a:lstStyle>
          <a:p>
            <a:pPr lvl="0"/>
            <a:r>
              <a:rPr lang="en-US"/>
              <a:t>Name</a:t>
            </a:r>
          </a:p>
          <a:p>
            <a:pPr lvl="1"/>
            <a:r>
              <a:rPr lang="en-US"/>
              <a:t>Second level</a:t>
            </a:r>
          </a:p>
          <a:p>
            <a:pPr lvl="2"/>
            <a:r>
              <a:rPr lang="en-US"/>
              <a:t>Third level</a:t>
            </a:r>
          </a:p>
          <a:p>
            <a:pPr lvl="3"/>
            <a:r>
              <a:rPr lang="en-US"/>
              <a:t>Fourth level</a:t>
            </a:r>
          </a:p>
          <a:p>
            <a:pPr marL="0" marR="0" lvl="3"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Fifth level</a:t>
            </a:r>
          </a:p>
        </p:txBody>
      </p:sp>
      <p:sp>
        <p:nvSpPr>
          <p:cNvPr id="55" name="Text Placeholder 2">
            <a:extLst>
              <a:ext uri="{FF2B5EF4-FFF2-40B4-BE49-F238E27FC236}">
                <a16:creationId xmlns:a16="http://schemas.microsoft.com/office/drawing/2014/main" id="{F0AFF3F0-C8CA-4DC1-937B-18B872D195F7}"/>
              </a:ext>
            </a:extLst>
          </p:cNvPr>
          <p:cNvSpPr>
            <a:spLocks noGrp="1"/>
          </p:cNvSpPr>
          <p:nvPr>
            <p:ph type="body" sz="quarter" idx="30" hasCustomPrompt="1"/>
          </p:nvPr>
        </p:nvSpPr>
        <p:spPr>
          <a:xfrm>
            <a:off x="1716438" y="4734358"/>
            <a:ext cx="3047206" cy="914400"/>
          </a:xfrm>
          <a:prstGeom prst="rect">
            <a:avLst/>
          </a:prstGeom>
        </p:spPr>
        <p:txBody>
          <a:bodyPr lIns="0" tIns="0" rIns="0" bIns="0"/>
          <a:lstStyle>
            <a:lvl1pPr marL="0" indent="0">
              <a:spcBef>
                <a:spcPts val="0"/>
              </a:spcBef>
              <a:buNone/>
              <a:defRPr sz="1200" b="1">
                <a:solidFill>
                  <a:schemeClr val="tx1"/>
                </a:solidFill>
                <a:latin typeface="Century Gothic" panose="020B0502020202020204" pitchFamily="34" charset="0"/>
              </a:defRPr>
            </a:lvl1pPr>
            <a:lvl2pPr marL="0" indent="0">
              <a:spcBef>
                <a:spcPts val="0"/>
              </a:spcBef>
              <a:buNone/>
              <a:defRPr sz="1000">
                <a:solidFill>
                  <a:schemeClr val="tx1"/>
                </a:solidFill>
                <a:latin typeface="Century Gothic" panose="020B0502020202020204" pitchFamily="34" charset="0"/>
              </a:defRPr>
            </a:lvl2pPr>
            <a:lvl3pPr marL="0" indent="0">
              <a:spcBef>
                <a:spcPts val="0"/>
              </a:spcBef>
              <a:buNone/>
              <a:defRPr sz="1000">
                <a:solidFill>
                  <a:schemeClr val="tx1"/>
                </a:solidFill>
                <a:latin typeface="Century Gothic" panose="020B0502020202020204" pitchFamily="34" charset="0"/>
              </a:defRPr>
            </a:lvl3pPr>
            <a:lvl4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tx1"/>
                </a:solidFill>
                <a:latin typeface="Century Gothic" panose="020B0502020202020204" pitchFamily="34" charset="0"/>
              </a:defRPr>
            </a:lvl4pPr>
            <a:lvl5pPr marL="0" indent="0">
              <a:spcBef>
                <a:spcPts val="0"/>
              </a:spcBef>
              <a:buNone/>
              <a:defRPr sz="900"/>
            </a:lvl5pPr>
          </a:lstStyle>
          <a:p>
            <a:pPr lvl="0"/>
            <a:r>
              <a:rPr lang="en-US"/>
              <a:t>Name</a:t>
            </a:r>
          </a:p>
          <a:p>
            <a:pPr lvl="1"/>
            <a:r>
              <a:rPr lang="en-US"/>
              <a:t>Second level</a:t>
            </a:r>
          </a:p>
          <a:p>
            <a:pPr lvl="2"/>
            <a:r>
              <a:rPr lang="en-US"/>
              <a:t>Third level</a:t>
            </a:r>
          </a:p>
          <a:p>
            <a:pPr lvl="3"/>
            <a:r>
              <a:rPr lang="en-US"/>
              <a:t>Fourth level</a:t>
            </a:r>
          </a:p>
          <a:p>
            <a:pPr marL="0" marR="0" lvl="3"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Fifth level</a:t>
            </a:r>
          </a:p>
        </p:txBody>
      </p:sp>
      <p:sp>
        <p:nvSpPr>
          <p:cNvPr id="56" name="Text Placeholder 2">
            <a:extLst>
              <a:ext uri="{FF2B5EF4-FFF2-40B4-BE49-F238E27FC236}">
                <a16:creationId xmlns:a16="http://schemas.microsoft.com/office/drawing/2014/main" id="{A8BDDFAC-C4A0-4596-BD8C-6702C0558F29}"/>
              </a:ext>
            </a:extLst>
          </p:cNvPr>
          <p:cNvSpPr>
            <a:spLocks noGrp="1"/>
          </p:cNvSpPr>
          <p:nvPr>
            <p:ph type="body" sz="quarter" idx="29" hasCustomPrompt="1"/>
          </p:nvPr>
        </p:nvSpPr>
        <p:spPr>
          <a:xfrm>
            <a:off x="8518093" y="3792881"/>
            <a:ext cx="3047206" cy="914400"/>
          </a:xfrm>
          <a:prstGeom prst="rect">
            <a:avLst/>
          </a:prstGeom>
        </p:spPr>
        <p:txBody>
          <a:bodyPr lIns="0" tIns="0" rIns="0" bIns="0"/>
          <a:lstStyle>
            <a:lvl1pPr marL="0" indent="0">
              <a:spcBef>
                <a:spcPts val="0"/>
              </a:spcBef>
              <a:buNone/>
              <a:defRPr sz="1200" b="1">
                <a:solidFill>
                  <a:schemeClr val="tx1"/>
                </a:solidFill>
                <a:latin typeface="Century Gothic" panose="020B0502020202020204" pitchFamily="34" charset="0"/>
              </a:defRPr>
            </a:lvl1pPr>
            <a:lvl2pPr marL="0" indent="0">
              <a:spcBef>
                <a:spcPts val="0"/>
              </a:spcBef>
              <a:buNone/>
              <a:defRPr sz="1000">
                <a:solidFill>
                  <a:schemeClr val="tx1"/>
                </a:solidFill>
                <a:latin typeface="Century Gothic" panose="020B0502020202020204" pitchFamily="34" charset="0"/>
              </a:defRPr>
            </a:lvl2pPr>
            <a:lvl3pPr marL="0" indent="0">
              <a:spcBef>
                <a:spcPts val="0"/>
              </a:spcBef>
              <a:buNone/>
              <a:defRPr sz="1000">
                <a:solidFill>
                  <a:schemeClr val="tx1"/>
                </a:solidFill>
                <a:latin typeface="Century Gothic" panose="020B0502020202020204" pitchFamily="34" charset="0"/>
              </a:defRPr>
            </a:lvl3pPr>
            <a:lvl4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tx1"/>
                </a:solidFill>
                <a:latin typeface="Century Gothic" panose="020B0502020202020204" pitchFamily="34" charset="0"/>
              </a:defRPr>
            </a:lvl4pPr>
            <a:lvl5pPr marL="0" indent="0">
              <a:spcBef>
                <a:spcPts val="0"/>
              </a:spcBef>
              <a:buNone/>
              <a:defRPr sz="900"/>
            </a:lvl5pPr>
          </a:lstStyle>
          <a:p>
            <a:pPr lvl="0"/>
            <a:r>
              <a:rPr lang="en-US"/>
              <a:t>Name</a:t>
            </a:r>
          </a:p>
          <a:p>
            <a:pPr lvl="1"/>
            <a:r>
              <a:rPr lang="en-US"/>
              <a:t>Second level</a:t>
            </a:r>
          </a:p>
          <a:p>
            <a:pPr lvl="2"/>
            <a:r>
              <a:rPr lang="en-US"/>
              <a:t>Third level</a:t>
            </a:r>
          </a:p>
          <a:p>
            <a:pPr lvl="3"/>
            <a:r>
              <a:rPr lang="en-US"/>
              <a:t>Fourth level</a:t>
            </a:r>
          </a:p>
          <a:p>
            <a:pPr marL="0" marR="0" lvl="3"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Fifth level</a:t>
            </a:r>
          </a:p>
        </p:txBody>
      </p:sp>
      <p:sp>
        <p:nvSpPr>
          <p:cNvPr id="57" name="Text Placeholder 2">
            <a:extLst>
              <a:ext uri="{FF2B5EF4-FFF2-40B4-BE49-F238E27FC236}">
                <a16:creationId xmlns:a16="http://schemas.microsoft.com/office/drawing/2014/main" id="{53230D53-4FFF-4F58-B22A-EC09A4F9919C}"/>
              </a:ext>
            </a:extLst>
          </p:cNvPr>
          <p:cNvSpPr>
            <a:spLocks noGrp="1"/>
          </p:cNvSpPr>
          <p:nvPr>
            <p:ph type="body" sz="quarter" idx="28" hasCustomPrompt="1"/>
          </p:nvPr>
        </p:nvSpPr>
        <p:spPr>
          <a:xfrm>
            <a:off x="5117266" y="3792881"/>
            <a:ext cx="3047206" cy="914400"/>
          </a:xfrm>
          <a:prstGeom prst="rect">
            <a:avLst/>
          </a:prstGeom>
        </p:spPr>
        <p:txBody>
          <a:bodyPr lIns="0" tIns="0" rIns="0" bIns="0"/>
          <a:lstStyle>
            <a:lvl1pPr marL="0" indent="0">
              <a:spcBef>
                <a:spcPts val="0"/>
              </a:spcBef>
              <a:buNone/>
              <a:defRPr sz="1200" b="1">
                <a:solidFill>
                  <a:schemeClr val="tx1"/>
                </a:solidFill>
                <a:latin typeface="Century Gothic" panose="020B0502020202020204" pitchFamily="34" charset="0"/>
              </a:defRPr>
            </a:lvl1pPr>
            <a:lvl2pPr marL="0" indent="0">
              <a:spcBef>
                <a:spcPts val="0"/>
              </a:spcBef>
              <a:buNone/>
              <a:defRPr sz="1000">
                <a:solidFill>
                  <a:schemeClr val="tx1"/>
                </a:solidFill>
                <a:latin typeface="Century Gothic" panose="020B0502020202020204" pitchFamily="34" charset="0"/>
              </a:defRPr>
            </a:lvl2pPr>
            <a:lvl3pPr marL="0" indent="0">
              <a:spcBef>
                <a:spcPts val="0"/>
              </a:spcBef>
              <a:buNone/>
              <a:defRPr sz="1000">
                <a:solidFill>
                  <a:schemeClr val="tx1"/>
                </a:solidFill>
                <a:latin typeface="Century Gothic" panose="020B0502020202020204" pitchFamily="34" charset="0"/>
              </a:defRPr>
            </a:lvl3pPr>
            <a:lvl4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tx1"/>
                </a:solidFill>
                <a:latin typeface="Century Gothic" panose="020B0502020202020204" pitchFamily="34" charset="0"/>
              </a:defRPr>
            </a:lvl4pPr>
            <a:lvl5pPr marL="0" indent="0">
              <a:spcBef>
                <a:spcPts val="0"/>
              </a:spcBef>
              <a:buNone/>
              <a:defRPr sz="900"/>
            </a:lvl5pPr>
          </a:lstStyle>
          <a:p>
            <a:pPr lvl="0"/>
            <a:r>
              <a:rPr lang="en-US"/>
              <a:t>Name</a:t>
            </a:r>
          </a:p>
          <a:p>
            <a:pPr lvl="1"/>
            <a:r>
              <a:rPr lang="en-US"/>
              <a:t>Second level</a:t>
            </a:r>
          </a:p>
          <a:p>
            <a:pPr lvl="2"/>
            <a:r>
              <a:rPr lang="en-US"/>
              <a:t>Third level</a:t>
            </a:r>
          </a:p>
          <a:p>
            <a:pPr lvl="3"/>
            <a:r>
              <a:rPr lang="en-US"/>
              <a:t>Fourth level</a:t>
            </a:r>
          </a:p>
          <a:p>
            <a:pPr marL="0" marR="0" lvl="3"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Fifth level</a:t>
            </a:r>
          </a:p>
        </p:txBody>
      </p:sp>
      <p:sp>
        <p:nvSpPr>
          <p:cNvPr id="58" name="Text Placeholder 2">
            <a:extLst>
              <a:ext uri="{FF2B5EF4-FFF2-40B4-BE49-F238E27FC236}">
                <a16:creationId xmlns:a16="http://schemas.microsoft.com/office/drawing/2014/main" id="{7782E5B7-EEB2-4731-B51D-B7017309C857}"/>
              </a:ext>
            </a:extLst>
          </p:cNvPr>
          <p:cNvSpPr>
            <a:spLocks noGrp="1"/>
          </p:cNvSpPr>
          <p:nvPr>
            <p:ph type="body" sz="quarter" idx="27" hasCustomPrompt="1"/>
          </p:nvPr>
        </p:nvSpPr>
        <p:spPr>
          <a:xfrm>
            <a:off x="1716438" y="3792881"/>
            <a:ext cx="3047206" cy="914400"/>
          </a:xfrm>
          <a:prstGeom prst="rect">
            <a:avLst/>
          </a:prstGeom>
        </p:spPr>
        <p:txBody>
          <a:bodyPr lIns="0" tIns="0" rIns="0" bIns="0"/>
          <a:lstStyle>
            <a:lvl1pPr marL="0" indent="0">
              <a:spcBef>
                <a:spcPts val="0"/>
              </a:spcBef>
              <a:buNone/>
              <a:defRPr sz="1200" b="1">
                <a:solidFill>
                  <a:schemeClr val="tx1"/>
                </a:solidFill>
                <a:latin typeface="Century Gothic" panose="020B0502020202020204" pitchFamily="34" charset="0"/>
              </a:defRPr>
            </a:lvl1pPr>
            <a:lvl2pPr marL="0" indent="0">
              <a:spcBef>
                <a:spcPts val="0"/>
              </a:spcBef>
              <a:buNone/>
              <a:defRPr sz="1000">
                <a:solidFill>
                  <a:schemeClr val="tx1"/>
                </a:solidFill>
                <a:latin typeface="Century Gothic" panose="020B0502020202020204" pitchFamily="34" charset="0"/>
              </a:defRPr>
            </a:lvl2pPr>
            <a:lvl3pPr marL="0" indent="0">
              <a:spcBef>
                <a:spcPts val="0"/>
              </a:spcBef>
              <a:buNone/>
              <a:defRPr sz="1000">
                <a:solidFill>
                  <a:schemeClr val="tx1"/>
                </a:solidFill>
                <a:latin typeface="Century Gothic" panose="020B0502020202020204" pitchFamily="34" charset="0"/>
              </a:defRPr>
            </a:lvl3pPr>
            <a:lvl4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tx1"/>
                </a:solidFill>
                <a:latin typeface="Century Gothic" panose="020B0502020202020204" pitchFamily="34" charset="0"/>
              </a:defRPr>
            </a:lvl4pPr>
            <a:lvl5pPr marL="0" indent="0">
              <a:spcBef>
                <a:spcPts val="0"/>
              </a:spcBef>
              <a:buNone/>
              <a:defRPr sz="1000">
                <a:solidFill>
                  <a:schemeClr val="tx1"/>
                </a:solidFill>
                <a:latin typeface="Century Gothic" panose="020B0502020202020204" pitchFamily="34" charset="0"/>
              </a:defRPr>
            </a:lvl5pPr>
          </a:lstStyle>
          <a:p>
            <a:pPr lvl="0"/>
            <a:r>
              <a:rPr lang="en-US"/>
              <a:t>Name</a:t>
            </a:r>
          </a:p>
          <a:p>
            <a:pPr lvl="1"/>
            <a:r>
              <a:rPr lang="en-US"/>
              <a:t>Second level</a:t>
            </a:r>
          </a:p>
          <a:p>
            <a:pPr lvl="2"/>
            <a:r>
              <a:rPr lang="en-US"/>
              <a:t>Third level</a:t>
            </a:r>
          </a:p>
          <a:p>
            <a:pPr lvl="3"/>
            <a:r>
              <a:rPr lang="en-US"/>
              <a:t>Fourth level</a:t>
            </a:r>
          </a:p>
          <a:p>
            <a:pPr marL="0" marR="0" lvl="4"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Fifth level</a:t>
            </a:r>
          </a:p>
        </p:txBody>
      </p:sp>
      <p:sp>
        <p:nvSpPr>
          <p:cNvPr id="59" name="Text Placeholder 36">
            <a:extLst>
              <a:ext uri="{FF2B5EF4-FFF2-40B4-BE49-F238E27FC236}">
                <a16:creationId xmlns:a16="http://schemas.microsoft.com/office/drawing/2014/main" id="{B05799F9-708E-42BE-A356-BEFDE526F028}"/>
              </a:ext>
            </a:extLst>
          </p:cNvPr>
          <p:cNvSpPr>
            <a:spLocks noGrp="1"/>
          </p:cNvSpPr>
          <p:nvPr>
            <p:ph type="body" sz="quarter" idx="33" hasCustomPrompt="1"/>
          </p:nvPr>
        </p:nvSpPr>
        <p:spPr>
          <a:xfrm>
            <a:off x="456354" y="3792881"/>
            <a:ext cx="1123950" cy="195771"/>
          </a:xfrm>
          <a:prstGeom prst="rect">
            <a:avLst/>
          </a:prstGeom>
        </p:spPr>
        <p:txBody>
          <a:bodyPr lIns="0" tIns="0" rIns="0" bIns="0"/>
          <a:lstStyle>
            <a:lvl1pPr marL="0" indent="0">
              <a:buNone/>
              <a:defRPr sz="1200">
                <a:latin typeface="Century Gothic" panose="020B0502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Presented by</a:t>
            </a:r>
          </a:p>
        </p:txBody>
      </p:sp>
      <p:sp>
        <p:nvSpPr>
          <p:cNvPr id="60" name="Text Placeholder 4">
            <a:extLst>
              <a:ext uri="{FF2B5EF4-FFF2-40B4-BE49-F238E27FC236}">
                <a16:creationId xmlns:a16="http://schemas.microsoft.com/office/drawing/2014/main" id="{FADB3511-368B-4A47-BE24-09816B6F9DB7}"/>
              </a:ext>
            </a:extLst>
          </p:cNvPr>
          <p:cNvSpPr>
            <a:spLocks noGrp="1"/>
          </p:cNvSpPr>
          <p:nvPr>
            <p:ph type="body" sz="quarter" idx="10"/>
          </p:nvPr>
        </p:nvSpPr>
        <p:spPr>
          <a:xfrm>
            <a:off x="456353" y="1508219"/>
            <a:ext cx="9752518" cy="1767130"/>
          </a:xfrm>
          <a:prstGeom prst="rect">
            <a:avLst/>
          </a:prstGeom>
        </p:spPr>
        <p:txBody>
          <a:bodyPr lIns="0" rIns="0"/>
          <a:lstStyle>
            <a:lvl1pPr marL="0" indent="0">
              <a:lnSpc>
                <a:spcPts val="4600"/>
              </a:lnSpc>
              <a:spcBef>
                <a:spcPts val="0"/>
              </a:spcBef>
              <a:spcAft>
                <a:spcPts val="900"/>
              </a:spcAft>
              <a:buNone/>
              <a:defRPr lang="en-US" sz="4200" b="1" kern="1200" dirty="0" smtClean="0">
                <a:solidFill>
                  <a:schemeClr val="tx1"/>
                </a:solidFill>
                <a:latin typeface="Century Gothic" panose="020B0502020202020204" pitchFamily="34" charset="0"/>
                <a:ea typeface="+mn-ea"/>
                <a:cs typeface="+mn-cs"/>
              </a:defRPr>
            </a:lvl1pPr>
            <a:lvl2pPr marL="0" indent="0" algn="l" defTabSz="914400" rtl="0" eaLnBrk="1" latinLnBrk="0" hangingPunct="1">
              <a:spcBef>
                <a:spcPts val="0"/>
              </a:spcBef>
              <a:spcAft>
                <a:spcPts val="1200"/>
              </a:spcAft>
              <a:buNone/>
              <a:defRPr lang="en-US" sz="2400" b="1" kern="1200" dirty="0" smtClean="0">
                <a:solidFill>
                  <a:srgbClr val="3769FF"/>
                </a:solidFill>
                <a:latin typeface="Century Gothic" panose="020B0502020202020204" pitchFamily="34" charset="0"/>
                <a:ea typeface="+mn-ea"/>
                <a:cs typeface="+mn-cs"/>
              </a:defRPr>
            </a:lvl2pPr>
            <a:lvl3pPr marL="0" indent="0">
              <a:spcBef>
                <a:spcPts val="300"/>
              </a:spcBef>
              <a:buNone/>
              <a:defRPr lang="en-US" sz="1600" kern="1200" dirty="0" smtClean="0">
                <a:solidFill>
                  <a:schemeClr val="tx1"/>
                </a:solidFill>
                <a:latin typeface="Century Gothic" panose="020B0502020202020204" pitchFamily="34" charset="0"/>
                <a:ea typeface="+mn-ea"/>
                <a:cs typeface="+mn-cs"/>
              </a:defRPr>
            </a:lvl3pPr>
            <a:lvl4pPr marL="0" indent="0">
              <a:buNone/>
              <a:defRPr lang="en-US" sz="1200" kern="1200" dirty="0" smtClean="0">
                <a:solidFill>
                  <a:schemeClr val="tx1"/>
                </a:solidFill>
                <a:latin typeface="Century Gothic" panose="020B0502020202020204" pitchFamily="34" charset="0"/>
                <a:ea typeface="+mn-ea"/>
                <a:cs typeface="+mn-cs"/>
              </a:defRPr>
            </a:lvl4pPr>
            <a:lvl5pPr marL="0" indent="0">
              <a:buNone/>
              <a:defRPr lang="en-US" sz="1200" kern="1200" dirty="0">
                <a:solidFill>
                  <a:schemeClr val="tx1"/>
                </a:solidFill>
                <a:latin typeface="Century Gothic" panose="020B0502020202020204" pitchFamily="34" charset="0"/>
                <a:ea typeface="+mn-ea"/>
                <a:cs typeface="+mn-cs"/>
              </a:defRPr>
            </a:lvl5pPr>
          </a:lstStyle>
          <a:p>
            <a:pPr lvl="0"/>
            <a:r>
              <a:rPr lang="en-US"/>
              <a:t>Click to edit Master text styles</a:t>
            </a:r>
          </a:p>
          <a:p>
            <a:pPr lvl="1"/>
            <a:r>
              <a:rPr lang="en-US"/>
              <a:t>Second level</a:t>
            </a:r>
          </a:p>
          <a:p>
            <a:pPr lvl="2"/>
            <a:r>
              <a:rPr lang="en-US"/>
              <a:t>Third level</a:t>
            </a:r>
          </a:p>
        </p:txBody>
      </p:sp>
      <p:pic>
        <p:nvPicPr>
          <p:cNvPr id="18" name="Picture 17">
            <a:extLst>
              <a:ext uri="{FF2B5EF4-FFF2-40B4-BE49-F238E27FC236}">
                <a16:creationId xmlns:a16="http://schemas.microsoft.com/office/drawing/2014/main" id="{406D49F3-F298-441A-8B25-2573F4D0885A}"/>
              </a:ext>
            </a:extLst>
          </p:cNvPr>
          <p:cNvPicPr>
            <a:picLocks noChangeAspect="1"/>
          </p:cNvPicPr>
          <p:nvPr userDrawn="1"/>
        </p:nvPicPr>
        <p:blipFill rotWithShape="1">
          <a:blip r:embed="rId2"/>
          <a:stretch/>
        </p:blipFill>
        <p:spPr>
          <a:xfrm>
            <a:off x="184451" y="182880"/>
            <a:ext cx="2651760" cy="977047"/>
          </a:xfrm>
          <a:prstGeom prst="rect">
            <a:avLst/>
          </a:prstGeom>
          <a:solidFill>
            <a:schemeClr val="bg1"/>
          </a:solidFill>
          <a:ln w="15875">
            <a:noFill/>
            <a:round/>
          </a:ln>
        </p:spPr>
      </p:pic>
      <p:sp>
        <p:nvSpPr>
          <p:cNvPr id="22" name="Text Placeholder 3">
            <a:extLst>
              <a:ext uri="{FF2B5EF4-FFF2-40B4-BE49-F238E27FC236}">
                <a16:creationId xmlns:a16="http://schemas.microsoft.com/office/drawing/2014/main" id="{4D366CC6-BACC-4BEF-B04D-7E7DCBBDDE42}"/>
              </a:ext>
            </a:extLst>
          </p:cNvPr>
          <p:cNvSpPr>
            <a:spLocks noGrp="1"/>
          </p:cNvSpPr>
          <p:nvPr>
            <p:ph type="body" sz="quarter" idx="26" hasCustomPrompt="1"/>
          </p:nvPr>
        </p:nvSpPr>
        <p:spPr>
          <a:xfrm>
            <a:off x="457200" y="6059487"/>
            <a:ext cx="8686800" cy="153888"/>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ts val="1466"/>
              </a:lnSpc>
              <a:spcBef>
                <a:spcPts val="0"/>
              </a:spcBef>
              <a:spcAft>
                <a:spcPts val="200"/>
              </a:spcAft>
              <a:buNone/>
              <a:defRPr sz="1333">
                <a:latin typeface="Arial" panose="020B0604020202020204" pitchFamily="34" charset="0"/>
                <a:cs typeface="Arial" panose="020B0604020202020204" pitchFamily="34" charset="0"/>
              </a:defRPr>
            </a:lvl2pPr>
            <a:lvl3pPr marL="0" indent="0">
              <a:lnSpc>
                <a:spcPts val="1466"/>
              </a:lnSpc>
              <a:spcBef>
                <a:spcPts val="0"/>
              </a:spcBef>
              <a:spcAft>
                <a:spcPts val="200"/>
              </a:spcAft>
              <a:buNone/>
              <a:defRPr sz="1600" i="1" baseline="0">
                <a:latin typeface="Arial" panose="020B0604020202020204" pitchFamily="34" charset="0"/>
                <a:cs typeface="Arial" panose="020B0604020202020204" pitchFamily="34" charset="0"/>
              </a:defRPr>
            </a:lvl3pPr>
            <a:lvl4pPr marL="0" indent="0">
              <a:lnSpc>
                <a:spcPts val="1733"/>
              </a:lnSpc>
              <a:spcBef>
                <a:spcPts val="0"/>
              </a:spcBef>
              <a:spcAft>
                <a:spcPts val="400"/>
              </a:spcAft>
              <a:buNone/>
              <a:defRPr sz="1333">
                <a:latin typeface="Arial Narrow" panose="020B0606020202030204" pitchFamily="34" charset="0"/>
              </a:defRPr>
            </a:lvl4pPr>
            <a:lvl5pPr marL="0" indent="0">
              <a:lnSpc>
                <a:spcPts val="1733"/>
              </a:lnSpc>
              <a:spcBef>
                <a:spcPts val="0"/>
              </a:spcBef>
              <a:spcAft>
                <a:spcPts val="400"/>
              </a:spcAft>
              <a:buNone/>
              <a:defRPr sz="1333">
                <a:latin typeface="Arial Narrow" panose="020B0606020202030204" pitchFamily="34" charset="0"/>
              </a:defRPr>
            </a:lvl5pPr>
          </a:lstStyle>
          <a:p>
            <a:pPr lvl="0"/>
            <a:r>
              <a:rPr lang="en-US"/>
              <a:t>Caveats</a:t>
            </a:r>
          </a:p>
        </p:txBody>
      </p:sp>
      <p:pic>
        <p:nvPicPr>
          <p:cNvPr id="27" name="Picture 26">
            <a:extLst>
              <a:ext uri="{FF2B5EF4-FFF2-40B4-BE49-F238E27FC236}">
                <a16:creationId xmlns:a16="http://schemas.microsoft.com/office/drawing/2014/main" id="{18CECED6-BE88-4560-890E-6A411EAB55B6}"/>
              </a:ext>
            </a:extLst>
          </p:cNvPr>
          <p:cNvPicPr>
            <a:picLocks/>
          </p:cNvPicPr>
          <p:nvPr userDrawn="1"/>
        </p:nvPicPr>
        <p:blipFill>
          <a:blip r:embed="rId3"/>
          <a:stretch>
            <a:fillRect/>
          </a:stretch>
        </p:blipFill>
        <p:spPr>
          <a:xfrm>
            <a:off x="457200" y="6337096"/>
            <a:ext cx="11247120" cy="91440"/>
          </a:xfrm>
          <a:prstGeom prst="rect">
            <a:avLst/>
          </a:prstGeom>
        </p:spPr>
      </p:pic>
      <p:sp>
        <p:nvSpPr>
          <p:cNvPr id="17" name="Text Placeholder 2">
            <a:extLst>
              <a:ext uri="{FF2B5EF4-FFF2-40B4-BE49-F238E27FC236}">
                <a16:creationId xmlns:a16="http://schemas.microsoft.com/office/drawing/2014/main" id="{6465D881-EE0E-7B4E-9A69-9A71BCFF2069}"/>
              </a:ext>
            </a:extLst>
          </p:cNvPr>
          <p:cNvSpPr>
            <a:spLocks noGrp="1"/>
          </p:cNvSpPr>
          <p:nvPr>
            <p:ph type="body" sz="quarter" idx="34" hasCustomPrompt="1"/>
          </p:nvPr>
        </p:nvSpPr>
        <p:spPr>
          <a:xfrm>
            <a:off x="8513609" y="4734358"/>
            <a:ext cx="3047206" cy="914400"/>
          </a:xfrm>
          <a:prstGeom prst="rect">
            <a:avLst/>
          </a:prstGeom>
        </p:spPr>
        <p:txBody>
          <a:bodyPr lIns="0" tIns="0" rIns="0" bIns="0"/>
          <a:lstStyle>
            <a:lvl1pPr marL="0" indent="0">
              <a:spcBef>
                <a:spcPts val="0"/>
              </a:spcBef>
              <a:buNone/>
              <a:defRPr sz="1200" b="1">
                <a:solidFill>
                  <a:schemeClr val="tx1"/>
                </a:solidFill>
                <a:latin typeface="Century Gothic" panose="020B0502020202020204" pitchFamily="34" charset="0"/>
              </a:defRPr>
            </a:lvl1pPr>
            <a:lvl2pPr marL="0" indent="0">
              <a:spcBef>
                <a:spcPts val="0"/>
              </a:spcBef>
              <a:buNone/>
              <a:defRPr sz="1000">
                <a:solidFill>
                  <a:schemeClr val="tx1"/>
                </a:solidFill>
                <a:latin typeface="Century Gothic" panose="020B0502020202020204" pitchFamily="34" charset="0"/>
              </a:defRPr>
            </a:lvl2pPr>
            <a:lvl3pPr marL="0" indent="0">
              <a:spcBef>
                <a:spcPts val="0"/>
              </a:spcBef>
              <a:buNone/>
              <a:defRPr sz="1000">
                <a:solidFill>
                  <a:schemeClr val="tx1"/>
                </a:solidFill>
                <a:latin typeface="Century Gothic" panose="020B0502020202020204" pitchFamily="34" charset="0"/>
              </a:defRPr>
            </a:lvl3pPr>
            <a:lvl4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tx1"/>
                </a:solidFill>
                <a:latin typeface="Century Gothic" panose="020B0502020202020204" pitchFamily="34" charset="0"/>
              </a:defRPr>
            </a:lvl4pPr>
            <a:lvl5pPr marL="0" indent="0">
              <a:spcBef>
                <a:spcPts val="0"/>
              </a:spcBef>
              <a:buNone/>
              <a:defRPr sz="900"/>
            </a:lvl5pPr>
          </a:lstStyle>
          <a:p>
            <a:pPr lvl="0"/>
            <a:r>
              <a:rPr lang="en-US"/>
              <a:t>Name</a:t>
            </a:r>
          </a:p>
          <a:p>
            <a:pPr lvl="1"/>
            <a:r>
              <a:rPr lang="en-US"/>
              <a:t>Second level</a:t>
            </a:r>
          </a:p>
          <a:p>
            <a:pPr lvl="2"/>
            <a:r>
              <a:rPr lang="en-US"/>
              <a:t>Third level</a:t>
            </a:r>
          </a:p>
          <a:p>
            <a:pPr lvl="3"/>
            <a:r>
              <a:rPr lang="en-US"/>
              <a:t>Fourth level</a:t>
            </a:r>
          </a:p>
          <a:p>
            <a:pPr marL="0" marR="0" lvl="3"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Fifth level</a:t>
            </a:r>
          </a:p>
        </p:txBody>
      </p:sp>
      <p:pic>
        <p:nvPicPr>
          <p:cNvPr id="2" name="Picture 1" descr="A picture containing text, clipart&#10;&#10;Description automatically generated">
            <a:extLst>
              <a:ext uri="{FF2B5EF4-FFF2-40B4-BE49-F238E27FC236}">
                <a16:creationId xmlns:a16="http://schemas.microsoft.com/office/drawing/2014/main" id="{8E7F8405-55C2-A948-E4EA-95CE1068A07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37251" y="374299"/>
            <a:ext cx="2087286" cy="500949"/>
          </a:xfrm>
          <a:prstGeom prst="rect">
            <a:avLst/>
          </a:prstGeom>
        </p:spPr>
      </p:pic>
    </p:spTree>
    <p:extLst>
      <p:ext uri="{BB962C8B-B14F-4D97-AF65-F5344CB8AC3E}">
        <p14:creationId xmlns:p14="http://schemas.microsoft.com/office/powerpoint/2010/main" val="309173525"/>
      </p:ext>
    </p:extLst>
  </p:cSld>
  <p:clrMapOvr>
    <a:masterClrMapping/>
  </p:clrMapOvr>
  <p:extLst>
    <p:ext uri="{DCECCB84-F9BA-43D5-87BE-67443E8EF086}">
      <p15:sldGuideLst xmlns:p15="http://schemas.microsoft.com/office/powerpoint/2012/main">
        <p15:guide id="1" orient="horz" pos="2334">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ver :: imag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A0E921D-F94B-4404-9443-1E14C4FB5FB4}"/>
              </a:ext>
            </a:extLst>
          </p:cNvPr>
          <p:cNvPicPr>
            <a:picLocks noChangeAspect="1"/>
          </p:cNvPicPr>
          <p:nvPr userDrawn="1"/>
        </p:nvPicPr>
        <p:blipFill rotWithShape="1">
          <a:blip r:embed="rId2"/>
          <a:stretch/>
        </p:blipFill>
        <p:spPr>
          <a:xfrm>
            <a:off x="184451" y="182880"/>
            <a:ext cx="2651760" cy="977047"/>
          </a:xfrm>
          <a:prstGeom prst="rect">
            <a:avLst/>
          </a:prstGeom>
          <a:solidFill>
            <a:schemeClr val="bg1"/>
          </a:solidFill>
          <a:ln w="15875">
            <a:noFill/>
            <a:round/>
          </a:ln>
        </p:spPr>
      </p:pic>
      <p:sp>
        <p:nvSpPr>
          <p:cNvPr id="14" name="Text Placeholder 3">
            <a:extLst>
              <a:ext uri="{FF2B5EF4-FFF2-40B4-BE49-F238E27FC236}">
                <a16:creationId xmlns:a16="http://schemas.microsoft.com/office/drawing/2014/main" id="{197A862C-E958-4706-BFAE-3F5E74915B09}"/>
              </a:ext>
            </a:extLst>
          </p:cNvPr>
          <p:cNvSpPr>
            <a:spLocks noGrp="1"/>
          </p:cNvSpPr>
          <p:nvPr>
            <p:ph type="body" sz="quarter" idx="26" hasCustomPrompt="1"/>
          </p:nvPr>
        </p:nvSpPr>
        <p:spPr>
          <a:xfrm>
            <a:off x="457199" y="6309360"/>
            <a:ext cx="11241343" cy="153888"/>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ts val="1466"/>
              </a:lnSpc>
              <a:spcBef>
                <a:spcPts val="0"/>
              </a:spcBef>
              <a:spcAft>
                <a:spcPts val="200"/>
              </a:spcAft>
              <a:buNone/>
              <a:defRPr sz="1333">
                <a:latin typeface="Arial" panose="020B0604020202020204" pitchFamily="34" charset="0"/>
                <a:cs typeface="Arial" panose="020B0604020202020204" pitchFamily="34" charset="0"/>
              </a:defRPr>
            </a:lvl2pPr>
            <a:lvl3pPr marL="0" indent="0">
              <a:lnSpc>
                <a:spcPts val="1466"/>
              </a:lnSpc>
              <a:spcBef>
                <a:spcPts val="0"/>
              </a:spcBef>
              <a:spcAft>
                <a:spcPts val="200"/>
              </a:spcAft>
              <a:buNone/>
              <a:defRPr sz="1600" i="1" baseline="0">
                <a:latin typeface="Arial" panose="020B0604020202020204" pitchFamily="34" charset="0"/>
                <a:cs typeface="Arial" panose="020B0604020202020204" pitchFamily="34" charset="0"/>
              </a:defRPr>
            </a:lvl3pPr>
            <a:lvl4pPr marL="0" indent="0">
              <a:lnSpc>
                <a:spcPts val="1733"/>
              </a:lnSpc>
              <a:spcBef>
                <a:spcPts val="0"/>
              </a:spcBef>
              <a:spcAft>
                <a:spcPts val="400"/>
              </a:spcAft>
              <a:buNone/>
              <a:defRPr sz="1333">
                <a:latin typeface="Arial Narrow" panose="020B0606020202030204" pitchFamily="34" charset="0"/>
              </a:defRPr>
            </a:lvl4pPr>
            <a:lvl5pPr marL="0" indent="0">
              <a:lnSpc>
                <a:spcPts val="1733"/>
              </a:lnSpc>
              <a:spcBef>
                <a:spcPts val="0"/>
              </a:spcBef>
              <a:spcAft>
                <a:spcPts val="400"/>
              </a:spcAft>
              <a:buNone/>
              <a:defRPr sz="1333">
                <a:latin typeface="Arial Narrow" panose="020B0606020202030204" pitchFamily="34" charset="0"/>
              </a:defRPr>
            </a:lvl5pPr>
          </a:lstStyle>
          <a:p>
            <a:pPr lvl="0"/>
            <a:r>
              <a:rPr lang="en-US"/>
              <a:t>Caveats</a:t>
            </a:r>
          </a:p>
        </p:txBody>
      </p:sp>
      <p:sp>
        <p:nvSpPr>
          <p:cNvPr id="12" name="Picture Placeholder 2">
            <a:extLst>
              <a:ext uri="{FF2B5EF4-FFF2-40B4-BE49-F238E27FC236}">
                <a16:creationId xmlns:a16="http://schemas.microsoft.com/office/drawing/2014/main" id="{3AD9EBEF-458B-454D-8071-DE2019E3F1B8}"/>
              </a:ext>
            </a:extLst>
          </p:cNvPr>
          <p:cNvSpPr>
            <a:spLocks noGrp="1"/>
          </p:cNvSpPr>
          <p:nvPr>
            <p:ph type="pic" sz="quarter" idx="27"/>
          </p:nvPr>
        </p:nvSpPr>
        <p:spPr>
          <a:xfrm>
            <a:off x="7159625" y="0"/>
            <a:ext cx="5029200" cy="5853113"/>
          </a:xfrm>
          <a:prstGeom prst="rect">
            <a:avLst/>
          </a:prstGeom>
          <a:solidFill>
            <a:srgbClr val="E6E6E6"/>
          </a:solidFill>
        </p:spPr>
        <p:txBody>
          <a:bodyPr/>
          <a:lstStyle>
            <a:lvl1pPr marL="0" indent="0">
              <a:buNone/>
              <a:defRPr sz="800"/>
            </a:lvl1pPr>
          </a:lstStyle>
          <a:p>
            <a:r>
              <a:rPr lang="en-US" dirty="0"/>
              <a:t>Click icon to add picture</a:t>
            </a:r>
          </a:p>
        </p:txBody>
      </p:sp>
      <p:sp>
        <p:nvSpPr>
          <p:cNvPr id="19" name="Text Placeholder 4">
            <a:extLst>
              <a:ext uri="{FF2B5EF4-FFF2-40B4-BE49-F238E27FC236}">
                <a16:creationId xmlns:a16="http://schemas.microsoft.com/office/drawing/2014/main" id="{91F04F11-32DF-4423-B037-0273B6E2220C}"/>
              </a:ext>
            </a:extLst>
          </p:cNvPr>
          <p:cNvSpPr>
            <a:spLocks noGrp="1"/>
          </p:cNvSpPr>
          <p:nvPr>
            <p:ph type="body" sz="quarter" idx="10"/>
          </p:nvPr>
        </p:nvSpPr>
        <p:spPr>
          <a:xfrm>
            <a:off x="457200" y="1508760"/>
            <a:ext cx="6309360" cy="2926080"/>
          </a:xfrm>
          <a:prstGeom prst="rect">
            <a:avLst/>
          </a:prstGeom>
        </p:spPr>
        <p:txBody>
          <a:bodyPr lIns="0" rIns="0"/>
          <a:lstStyle>
            <a:lvl1pPr marL="0" indent="0">
              <a:spcBef>
                <a:spcPts val="0"/>
              </a:spcBef>
              <a:spcAft>
                <a:spcPts val="900"/>
              </a:spcAft>
              <a:buNone/>
              <a:defRPr lang="en-US" sz="3600" b="1" kern="1200" dirty="0" smtClean="0">
                <a:solidFill>
                  <a:schemeClr val="tx1"/>
                </a:solidFill>
                <a:latin typeface="Century Gothic" panose="020B0502020202020204" pitchFamily="34" charset="0"/>
                <a:ea typeface="+mn-ea"/>
                <a:cs typeface="+mn-cs"/>
              </a:defRPr>
            </a:lvl1pPr>
            <a:lvl2pPr marL="0" indent="0" algn="l" defTabSz="914400" rtl="0" eaLnBrk="1" latinLnBrk="0" hangingPunct="1">
              <a:spcBef>
                <a:spcPts val="0"/>
              </a:spcBef>
              <a:spcAft>
                <a:spcPts val="1200"/>
              </a:spcAft>
              <a:buNone/>
              <a:defRPr lang="en-US" sz="2400" b="1" kern="1200" dirty="0" smtClean="0">
                <a:solidFill>
                  <a:srgbClr val="3769FF"/>
                </a:solidFill>
                <a:latin typeface="Century Gothic" panose="020B0502020202020204" pitchFamily="34" charset="0"/>
                <a:ea typeface="+mn-ea"/>
                <a:cs typeface="+mn-cs"/>
              </a:defRPr>
            </a:lvl2pPr>
            <a:lvl3pPr marL="0" indent="0">
              <a:spcBef>
                <a:spcPts val="300"/>
              </a:spcBef>
              <a:buNone/>
              <a:defRPr lang="en-US" sz="1600" b="1" kern="1200" dirty="0" smtClean="0">
                <a:solidFill>
                  <a:schemeClr val="tx1"/>
                </a:solidFill>
                <a:latin typeface="Century Gothic" panose="020B0502020202020204" pitchFamily="34" charset="0"/>
                <a:ea typeface="+mn-ea"/>
                <a:cs typeface="+mn-cs"/>
              </a:defRPr>
            </a:lvl3pPr>
            <a:lvl4pPr marL="0" indent="0">
              <a:spcBef>
                <a:spcPts val="0"/>
              </a:spcBef>
              <a:spcAft>
                <a:spcPts val="1200"/>
              </a:spcAft>
              <a:buNone/>
              <a:defRPr lang="en-US" sz="1600" kern="1200" dirty="0" smtClean="0">
                <a:solidFill>
                  <a:schemeClr val="tx1"/>
                </a:solidFill>
                <a:latin typeface="Century Gothic" panose="020B0502020202020204" pitchFamily="34" charset="0"/>
                <a:ea typeface="+mn-ea"/>
                <a:cs typeface="+mn-cs"/>
              </a:defRPr>
            </a:lvl4pPr>
            <a:lvl5pPr marL="0" indent="0">
              <a:spcBef>
                <a:spcPts val="300"/>
              </a:spcBef>
              <a:buNone/>
              <a:defRPr lang="en-US" sz="1400" kern="1200" dirty="0">
                <a:solidFill>
                  <a:schemeClr val="tx1"/>
                </a:solidFill>
                <a:latin typeface="Century Gothic" panose="020B0502020202020204"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a:extLst>
              <a:ext uri="{FF2B5EF4-FFF2-40B4-BE49-F238E27FC236}">
                <a16:creationId xmlns:a16="http://schemas.microsoft.com/office/drawing/2014/main" id="{D575CABE-47FD-AE43-93A2-F7000C812531}"/>
              </a:ext>
            </a:extLst>
          </p:cNvPr>
          <p:cNvPicPr>
            <a:picLocks/>
          </p:cNvPicPr>
          <p:nvPr userDrawn="1"/>
        </p:nvPicPr>
        <p:blipFill>
          <a:blip r:embed="rId3"/>
          <a:stretch>
            <a:fillRect/>
          </a:stretch>
        </p:blipFill>
        <p:spPr>
          <a:xfrm>
            <a:off x="0" y="5852160"/>
            <a:ext cx="12188952" cy="91440"/>
          </a:xfrm>
          <a:prstGeom prst="rect">
            <a:avLst/>
          </a:prstGeom>
        </p:spPr>
      </p:pic>
    </p:spTree>
    <p:extLst>
      <p:ext uri="{BB962C8B-B14F-4D97-AF65-F5344CB8AC3E}">
        <p14:creationId xmlns:p14="http://schemas.microsoft.com/office/powerpoint/2010/main" val="2144552458"/>
      </p:ext>
    </p:extLst>
  </p:cSld>
  <p:clrMapOvr>
    <a:masterClrMapping/>
  </p:clrMapOvr>
  <p:extLst>
    <p:ext uri="{DCECCB84-F9BA-43D5-87BE-67443E8EF086}">
      <p15:sldGuideLst xmlns:p15="http://schemas.microsoft.com/office/powerpoint/2012/main">
        <p15:guide id="1" orient="horz" pos="4201">
          <p15:clr>
            <a:srgbClr val="FBAE40"/>
          </p15:clr>
        </p15:guide>
        <p15:guide id="3" pos="287">
          <p15:clr>
            <a:srgbClr val="FBAE40"/>
          </p15:clr>
        </p15:guide>
        <p15:guide id="5" orient="horz" pos="296">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ver :: image &amp; co-bran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A0E921D-F94B-4404-9443-1E14C4FB5FB4}"/>
              </a:ext>
            </a:extLst>
          </p:cNvPr>
          <p:cNvPicPr>
            <a:picLocks noChangeAspect="1"/>
          </p:cNvPicPr>
          <p:nvPr userDrawn="1"/>
        </p:nvPicPr>
        <p:blipFill rotWithShape="1">
          <a:blip r:embed="rId2"/>
          <a:stretch/>
        </p:blipFill>
        <p:spPr>
          <a:xfrm>
            <a:off x="184451" y="182880"/>
            <a:ext cx="2651760" cy="977047"/>
          </a:xfrm>
          <a:prstGeom prst="rect">
            <a:avLst/>
          </a:prstGeom>
          <a:solidFill>
            <a:schemeClr val="bg1"/>
          </a:solidFill>
          <a:ln w="15875">
            <a:noFill/>
            <a:round/>
          </a:ln>
        </p:spPr>
      </p:pic>
      <p:sp>
        <p:nvSpPr>
          <p:cNvPr id="14" name="Text Placeholder 3">
            <a:extLst>
              <a:ext uri="{FF2B5EF4-FFF2-40B4-BE49-F238E27FC236}">
                <a16:creationId xmlns:a16="http://schemas.microsoft.com/office/drawing/2014/main" id="{197A862C-E958-4706-BFAE-3F5E74915B09}"/>
              </a:ext>
            </a:extLst>
          </p:cNvPr>
          <p:cNvSpPr>
            <a:spLocks noGrp="1"/>
          </p:cNvSpPr>
          <p:nvPr>
            <p:ph type="body" sz="quarter" idx="26" hasCustomPrompt="1"/>
          </p:nvPr>
        </p:nvSpPr>
        <p:spPr>
          <a:xfrm>
            <a:off x="457199" y="6309360"/>
            <a:ext cx="11241343" cy="153888"/>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ts val="1466"/>
              </a:lnSpc>
              <a:spcBef>
                <a:spcPts val="0"/>
              </a:spcBef>
              <a:spcAft>
                <a:spcPts val="200"/>
              </a:spcAft>
              <a:buNone/>
              <a:defRPr sz="1333">
                <a:latin typeface="Arial" panose="020B0604020202020204" pitchFamily="34" charset="0"/>
                <a:cs typeface="Arial" panose="020B0604020202020204" pitchFamily="34" charset="0"/>
              </a:defRPr>
            </a:lvl2pPr>
            <a:lvl3pPr marL="0" indent="0">
              <a:lnSpc>
                <a:spcPts val="1466"/>
              </a:lnSpc>
              <a:spcBef>
                <a:spcPts val="0"/>
              </a:spcBef>
              <a:spcAft>
                <a:spcPts val="200"/>
              </a:spcAft>
              <a:buNone/>
              <a:defRPr sz="1600" i="1" baseline="0">
                <a:latin typeface="Arial" panose="020B0604020202020204" pitchFamily="34" charset="0"/>
                <a:cs typeface="Arial" panose="020B0604020202020204" pitchFamily="34" charset="0"/>
              </a:defRPr>
            </a:lvl3pPr>
            <a:lvl4pPr marL="0" indent="0">
              <a:lnSpc>
                <a:spcPts val="1733"/>
              </a:lnSpc>
              <a:spcBef>
                <a:spcPts val="0"/>
              </a:spcBef>
              <a:spcAft>
                <a:spcPts val="400"/>
              </a:spcAft>
              <a:buNone/>
              <a:defRPr sz="1333">
                <a:latin typeface="Arial Narrow" panose="020B0606020202030204" pitchFamily="34" charset="0"/>
              </a:defRPr>
            </a:lvl4pPr>
            <a:lvl5pPr marL="0" indent="0">
              <a:lnSpc>
                <a:spcPts val="1733"/>
              </a:lnSpc>
              <a:spcBef>
                <a:spcPts val="0"/>
              </a:spcBef>
              <a:spcAft>
                <a:spcPts val="400"/>
              </a:spcAft>
              <a:buNone/>
              <a:defRPr sz="1333">
                <a:latin typeface="Arial Narrow" panose="020B0606020202030204" pitchFamily="34" charset="0"/>
              </a:defRPr>
            </a:lvl5pPr>
          </a:lstStyle>
          <a:p>
            <a:pPr lvl="0"/>
            <a:r>
              <a:rPr lang="en-US"/>
              <a:t>Caveats</a:t>
            </a:r>
          </a:p>
        </p:txBody>
      </p:sp>
      <p:sp>
        <p:nvSpPr>
          <p:cNvPr id="16" name="Picture Placeholder 2">
            <a:extLst>
              <a:ext uri="{FF2B5EF4-FFF2-40B4-BE49-F238E27FC236}">
                <a16:creationId xmlns:a16="http://schemas.microsoft.com/office/drawing/2014/main" id="{A0E3A7C6-E32A-4FC8-80B4-11AF266D0730}"/>
              </a:ext>
            </a:extLst>
          </p:cNvPr>
          <p:cNvSpPr>
            <a:spLocks noGrp="1"/>
          </p:cNvSpPr>
          <p:nvPr>
            <p:ph type="pic" sz="quarter" idx="27"/>
          </p:nvPr>
        </p:nvSpPr>
        <p:spPr>
          <a:xfrm>
            <a:off x="7159625" y="0"/>
            <a:ext cx="5029200" cy="5853113"/>
          </a:xfrm>
          <a:prstGeom prst="rect">
            <a:avLst/>
          </a:prstGeom>
          <a:solidFill>
            <a:srgbClr val="E6E6E6"/>
          </a:solidFill>
        </p:spPr>
        <p:txBody>
          <a:bodyPr/>
          <a:lstStyle>
            <a:lvl1pPr marL="0" indent="0">
              <a:buNone/>
              <a:defRPr sz="800"/>
            </a:lvl1pPr>
          </a:lstStyle>
          <a:p>
            <a:r>
              <a:rPr lang="en-US" dirty="0"/>
              <a:t>Click icon to add picture</a:t>
            </a:r>
          </a:p>
        </p:txBody>
      </p:sp>
      <p:sp>
        <p:nvSpPr>
          <p:cNvPr id="20" name="Text Placeholder 4">
            <a:extLst>
              <a:ext uri="{FF2B5EF4-FFF2-40B4-BE49-F238E27FC236}">
                <a16:creationId xmlns:a16="http://schemas.microsoft.com/office/drawing/2014/main" id="{D92FBE3D-03BD-42A1-BEFB-3F913842A9DC}"/>
              </a:ext>
            </a:extLst>
          </p:cNvPr>
          <p:cNvSpPr>
            <a:spLocks noGrp="1"/>
          </p:cNvSpPr>
          <p:nvPr>
            <p:ph type="body" sz="quarter" idx="10"/>
          </p:nvPr>
        </p:nvSpPr>
        <p:spPr>
          <a:xfrm>
            <a:off x="457200" y="1508759"/>
            <a:ext cx="6309360" cy="2926080"/>
          </a:xfrm>
          <a:prstGeom prst="rect">
            <a:avLst/>
          </a:prstGeom>
        </p:spPr>
        <p:txBody>
          <a:bodyPr lIns="0" rIns="0"/>
          <a:lstStyle>
            <a:lvl1pPr marL="0" indent="0">
              <a:spcBef>
                <a:spcPts val="0"/>
              </a:spcBef>
              <a:spcAft>
                <a:spcPts val="900"/>
              </a:spcAft>
              <a:buNone/>
              <a:defRPr lang="en-US" sz="3600" b="1" kern="1200" dirty="0" smtClean="0">
                <a:solidFill>
                  <a:schemeClr val="tx1"/>
                </a:solidFill>
                <a:latin typeface="Century Gothic" panose="020B0502020202020204" pitchFamily="34" charset="0"/>
                <a:ea typeface="+mn-ea"/>
                <a:cs typeface="+mn-cs"/>
              </a:defRPr>
            </a:lvl1pPr>
            <a:lvl2pPr marL="0" indent="0" algn="l" defTabSz="914400" rtl="0" eaLnBrk="1" latinLnBrk="0" hangingPunct="1">
              <a:spcBef>
                <a:spcPts val="0"/>
              </a:spcBef>
              <a:spcAft>
                <a:spcPts val="1200"/>
              </a:spcAft>
              <a:buNone/>
              <a:defRPr lang="en-US" sz="2400" b="1" kern="1200" dirty="0" smtClean="0">
                <a:solidFill>
                  <a:srgbClr val="3769FF"/>
                </a:solidFill>
                <a:latin typeface="Century Gothic" panose="020B0502020202020204" pitchFamily="34" charset="0"/>
                <a:ea typeface="+mn-ea"/>
                <a:cs typeface="+mn-cs"/>
              </a:defRPr>
            </a:lvl2pPr>
            <a:lvl3pPr marL="0" indent="0">
              <a:spcBef>
                <a:spcPts val="300"/>
              </a:spcBef>
              <a:buNone/>
              <a:defRPr lang="en-US" sz="1600" b="1" kern="1200" dirty="0" smtClean="0">
                <a:solidFill>
                  <a:schemeClr val="tx1"/>
                </a:solidFill>
                <a:latin typeface="Century Gothic" panose="020B0502020202020204" pitchFamily="34" charset="0"/>
                <a:ea typeface="+mn-ea"/>
                <a:cs typeface="+mn-cs"/>
              </a:defRPr>
            </a:lvl3pPr>
            <a:lvl4pPr marL="0" indent="0">
              <a:spcBef>
                <a:spcPts val="0"/>
              </a:spcBef>
              <a:spcAft>
                <a:spcPts val="1200"/>
              </a:spcAft>
              <a:buNone/>
              <a:defRPr lang="en-US" sz="1600" kern="1200" dirty="0" smtClean="0">
                <a:solidFill>
                  <a:schemeClr val="tx1"/>
                </a:solidFill>
                <a:latin typeface="Century Gothic" panose="020B0502020202020204" pitchFamily="34" charset="0"/>
                <a:ea typeface="+mn-ea"/>
                <a:cs typeface="+mn-cs"/>
              </a:defRPr>
            </a:lvl4pPr>
            <a:lvl5pPr marL="0" indent="0">
              <a:spcBef>
                <a:spcPts val="300"/>
              </a:spcBef>
              <a:buNone/>
              <a:defRPr lang="en-US" sz="1400" kern="1200" dirty="0">
                <a:solidFill>
                  <a:schemeClr val="tx1"/>
                </a:solidFill>
                <a:latin typeface="Century Gothic" panose="020B0502020202020204"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a:extLst>
              <a:ext uri="{FF2B5EF4-FFF2-40B4-BE49-F238E27FC236}">
                <a16:creationId xmlns:a16="http://schemas.microsoft.com/office/drawing/2014/main" id="{D575CABE-47FD-AE43-93A2-F7000C812531}"/>
              </a:ext>
            </a:extLst>
          </p:cNvPr>
          <p:cNvPicPr>
            <a:picLocks/>
          </p:cNvPicPr>
          <p:nvPr userDrawn="1"/>
        </p:nvPicPr>
        <p:blipFill>
          <a:blip r:embed="rId3"/>
          <a:stretch>
            <a:fillRect/>
          </a:stretch>
        </p:blipFill>
        <p:spPr>
          <a:xfrm>
            <a:off x="0" y="5852160"/>
            <a:ext cx="12188952" cy="91440"/>
          </a:xfrm>
          <a:prstGeom prst="rect">
            <a:avLst/>
          </a:prstGeom>
        </p:spPr>
      </p:pic>
      <p:pic>
        <p:nvPicPr>
          <p:cNvPr id="3" name="Picture 2" descr="A picture containing text, clipart&#10;&#10;Description automatically generated">
            <a:extLst>
              <a:ext uri="{FF2B5EF4-FFF2-40B4-BE49-F238E27FC236}">
                <a16:creationId xmlns:a16="http://schemas.microsoft.com/office/drawing/2014/main" id="{6F726C85-7723-EA4A-B071-26B71E4406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1488" y="5112981"/>
            <a:ext cx="2000250" cy="480060"/>
          </a:xfrm>
          <a:prstGeom prst="rect">
            <a:avLst/>
          </a:prstGeom>
        </p:spPr>
      </p:pic>
    </p:spTree>
    <p:extLst>
      <p:ext uri="{BB962C8B-B14F-4D97-AF65-F5344CB8AC3E}">
        <p14:creationId xmlns:p14="http://schemas.microsoft.com/office/powerpoint/2010/main" val="2213607250"/>
      </p:ext>
    </p:extLst>
  </p:cSld>
  <p:clrMapOvr>
    <a:masterClrMapping/>
  </p:clrMapOvr>
  <p:extLst>
    <p:ext uri="{DCECCB84-F9BA-43D5-87BE-67443E8EF086}">
      <p15:sldGuideLst xmlns:p15="http://schemas.microsoft.com/office/powerpoint/2012/main">
        <p15:guide id="1" orient="horz" pos="4201">
          <p15:clr>
            <a:srgbClr val="FBAE40"/>
          </p15:clr>
        </p15:guide>
        <p15:guide id="2" pos="288">
          <p15:clr>
            <a:srgbClr val="FBAE40"/>
          </p15:clr>
        </p15:guide>
        <p15:guide id="5" orient="horz" pos="296">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ver :: image &amp; 2 presenters">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A0E921D-F94B-4404-9443-1E14C4FB5FB4}"/>
              </a:ext>
            </a:extLst>
          </p:cNvPr>
          <p:cNvPicPr>
            <a:picLocks noChangeAspect="1"/>
          </p:cNvPicPr>
          <p:nvPr userDrawn="1"/>
        </p:nvPicPr>
        <p:blipFill rotWithShape="1">
          <a:blip r:embed="rId2"/>
          <a:stretch/>
        </p:blipFill>
        <p:spPr>
          <a:xfrm>
            <a:off x="184451" y="182880"/>
            <a:ext cx="2651760" cy="977047"/>
          </a:xfrm>
          <a:prstGeom prst="rect">
            <a:avLst/>
          </a:prstGeom>
          <a:solidFill>
            <a:schemeClr val="bg1"/>
          </a:solidFill>
          <a:ln w="15875">
            <a:noFill/>
            <a:round/>
          </a:ln>
        </p:spPr>
      </p:pic>
      <p:sp>
        <p:nvSpPr>
          <p:cNvPr id="14" name="Text Placeholder 3">
            <a:extLst>
              <a:ext uri="{FF2B5EF4-FFF2-40B4-BE49-F238E27FC236}">
                <a16:creationId xmlns:a16="http://schemas.microsoft.com/office/drawing/2014/main" id="{197A862C-E958-4706-BFAE-3F5E74915B09}"/>
              </a:ext>
            </a:extLst>
          </p:cNvPr>
          <p:cNvSpPr>
            <a:spLocks noGrp="1"/>
          </p:cNvSpPr>
          <p:nvPr>
            <p:ph type="body" sz="quarter" idx="26" hasCustomPrompt="1"/>
          </p:nvPr>
        </p:nvSpPr>
        <p:spPr>
          <a:xfrm>
            <a:off x="457199" y="6309360"/>
            <a:ext cx="11241343" cy="153888"/>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ts val="1466"/>
              </a:lnSpc>
              <a:spcBef>
                <a:spcPts val="0"/>
              </a:spcBef>
              <a:spcAft>
                <a:spcPts val="200"/>
              </a:spcAft>
              <a:buNone/>
              <a:defRPr sz="1333">
                <a:latin typeface="Arial" panose="020B0604020202020204" pitchFamily="34" charset="0"/>
                <a:cs typeface="Arial" panose="020B0604020202020204" pitchFamily="34" charset="0"/>
              </a:defRPr>
            </a:lvl2pPr>
            <a:lvl3pPr marL="0" indent="0">
              <a:lnSpc>
                <a:spcPts val="1466"/>
              </a:lnSpc>
              <a:spcBef>
                <a:spcPts val="0"/>
              </a:spcBef>
              <a:spcAft>
                <a:spcPts val="200"/>
              </a:spcAft>
              <a:buNone/>
              <a:defRPr sz="1600" i="1" baseline="0">
                <a:latin typeface="Arial" panose="020B0604020202020204" pitchFamily="34" charset="0"/>
                <a:cs typeface="Arial" panose="020B0604020202020204" pitchFamily="34" charset="0"/>
              </a:defRPr>
            </a:lvl3pPr>
            <a:lvl4pPr marL="0" indent="0">
              <a:lnSpc>
                <a:spcPts val="1733"/>
              </a:lnSpc>
              <a:spcBef>
                <a:spcPts val="0"/>
              </a:spcBef>
              <a:spcAft>
                <a:spcPts val="400"/>
              </a:spcAft>
              <a:buNone/>
              <a:defRPr sz="1333">
                <a:latin typeface="Arial Narrow" panose="020B0606020202030204" pitchFamily="34" charset="0"/>
              </a:defRPr>
            </a:lvl4pPr>
            <a:lvl5pPr marL="0" indent="0">
              <a:lnSpc>
                <a:spcPts val="1733"/>
              </a:lnSpc>
              <a:spcBef>
                <a:spcPts val="0"/>
              </a:spcBef>
              <a:spcAft>
                <a:spcPts val="400"/>
              </a:spcAft>
              <a:buNone/>
              <a:defRPr sz="1333">
                <a:latin typeface="Arial Narrow" panose="020B0606020202030204" pitchFamily="34" charset="0"/>
              </a:defRPr>
            </a:lvl5pPr>
          </a:lstStyle>
          <a:p>
            <a:pPr lvl="0"/>
            <a:r>
              <a:rPr lang="en-US"/>
              <a:t>Caveats</a:t>
            </a:r>
          </a:p>
        </p:txBody>
      </p:sp>
      <p:sp>
        <p:nvSpPr>
          <p:cNvPr id="20" name="Picture Placeholder 2">
            <a:extLst>
              <a:ext uri="{FF2B5EF4-FFF2-40B4-BE49-F238E27FC236}">
                <a16:creationId xmlns:a16="http://schemas.microsoft.com/office/drawing/2014/main" id="{06313AF8-B897-434A-99D4-24D89CB8E45B}"/>
              </a:ext>
            </a:extLst>
          </p:cNvPr>
          <p:cNvSpPr>
            <a:spLocks noGrp="1"/>
          </p:cNvSpPr>
          <p:nvPr>
            <p:ph type="pic" sz="quarter" idx="36"/>
          </p:nvPr>
        </p:nvSpPr>
        <p:spPr>
          <a:xfrm>
            <a:off x="7159625" y="0"/>
            <a:ext cx="5029200" cy="5853113"/>
          </a:xfrm>
          <a:prstGeom prst="rect">
            <a:avLst/>
          </a:prstGeom>
          <a:solidFill>
            <a:srgbClr val="E6E6E6"/>
          </a:solidFill>
        </p:spPr>
        <p:txBody>
          <a:bodyPr/>
          <a:lstStyle>
            <a:lvl1pPr marL="0" indent="0">
              <a:buNone/>
              <a:defRPr sz="800"/>
            </a:lvl1pPr>
          </a:lstStyle>
          <a:p>
            <a:r>
              <a:rPr lang="en-US" dirty="0"/>
              <a:t>Click icon to add picture</a:t>
            </a:r>
          </a:p>
        </p:txBody>
      </p:sp>
      <p:sp>
        <p:nvSpPr>
          <p:cNvPr id="21" name="Text Placeholder 2">
            <a:extLst>
              <a:ext uri="{FF2B5EF4-FFF2-40B4-BE49-F238E27FC236}">
                <a16:creationId xmlns:a16="http://schemas.microsoft.com/office/drawing/2014/main" id="{06A5E149-EA11-458E-80F2-64D0DF6C2F1C}"/>
              </a:ext>
            </a:extLst>
          </p:cNvPr>
          <p:cNvSpPr>
            <a:spLocks noGrp="1"/>
          </p:cNvSpPr>
          <p:nvPr>
            <p:ph type="body" sz="quarter" idx="30" hasCustomPrompt="1"/>
          </p:nvPr>
        </p:nvSpPr>
        <p:spPr>
          <a:xfrm>
            <a:off x="3460940" y="4008037"/>
            <a:ext cx="2743200" cy="1188720"/>
          </a:xfrm>
          <a:prstGeom prst="rect">
            <a:avLst/>
          </a:prstGeom>
        </p:spPr>
        <p:txBody>
          <a:bodyPr lIns="0" tIns="0" rIns="0" bIns="0"/>
          <a:lstStyle>
            <a:lvl1pPr marL="0" indent="0">
              <a:spcBef>
                <a:spcPts val="0"/>
              </a:spcBef>
              <a:buNone/>
              <a:defRPr sz="1400" b="1">
                <a:solidFill>
                  <a:schemeClr val="tx1"/>
                </a:solidFill>
                <a:latin typeface="Century Gothic" panose="020B0502020202020204" pitchFamily="34" charset="0"/>
              </a:defRPr>
            </a:lvl1pPr>
            <a:lvl2pPr marL="0" indent="0">
              <a:spcBef>
                <a:spcPts val="0"/>
              </a:spcBef>
              <a:buNone/>
              <a:defRPr sz="1400">
                <a:solidFill>
                  <a:schemeClr val="tx1"/>
                </a:solidFill>
                <a:latin typeface="Century Gothic" panose="020B0502020202020204" pitchFamily="34" charset="0"/>
              </a:defRPr>
            </a:lvl2pPr>
            <a:lvl3pPr marL="0" indent="0">
              <a:spcBef>
                <a:spcPts val="0"/>
              </a:spcBef>
              <a:buNone/>
              <a:defRPr sz="1400">
                <a:solidFill>
                  <a:schemeClr val="tx1"/>
                </a:solidFill>
                <a:latin typeface="Century Gothic" panose="020B0502020202020204" pitchFamily="34" charset="0"/>
              </a:defRPr>
            </a:lvl3pPr>
            <a:lvl4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400">
                <a:solidFill>
                  <a:schemeClr val="tx1"/>
                </a:solidFill>
                <a:latin typeface="Century Gothic" panose="020B0502020202020204" pitchFamily="34" charset="0"/>
              </a:defRPr>
            </a:lvl4pPr>
            <a:lvl5pPr marL="0" indent="0">
              <a:spcBef>
                <a:spcPts val="0"/>
              </a:spcBef>
              <a:buNone/>
              <a:defRPr sz="900"/>
            </a:lvl5pPr>
          </a:lstStyle>
          <a:p>
            <a:pPr lvl="0"/>
            <a:r>
              <a:rPr lang="en-US"/>
              <a:t>Name</a:t>
            </a:r>
          </a:p>
          <a:p>
            <a:pPr lvl="1"/>
            <a:r>
              <a:rPr lang="en-US"/>
              <a:t>Second level</a:t>
            </a:r>
          </a:p>
          <a:p>
            <a:pPr lvl="2"/>
            <a:r>
              <a:rPr lang="en-US"/>
              <a:t>Third level</a:t>
            </a:r>
          </a:p>
          <a:p>
            <a:pPr lvl="3"/>
            <a:r>
              <a:rPr lang="en-US"/>
              <a:t>Fourth level</a:t>
            </a:r>
          </a:p>
          <a:p>
            <a:pPr marL="0" marR="0" lvl="3"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Fifth level</a:t>
            </a:r>
          </a:p>
        </p:txBody>
      </p:sp>
      <p:sp>
        <p:nvSpPr>
          <p:cNvPr id="22" name="Text Placeholder 2">
            <a:extLst>
              <a:ext uri="{FF2B5EF4-FFF2-40B4-BE49-F238E27FC236}">
                <a16:creationId xmlns:a16="http://schemas.microsoft.com/office/drawing/2014/main" id="{204DB56F-2013-4B88-BD75-94347C0C8D2E}"/>
              </a:ext>
            </a:extLst>
          </p:cNvPr>
          <p:cNvSpPr>
            <a:spLocks noGrp="1"/>
          </p:cNvSpPr>
          <p:nvPr>
            <p:ph type="body" sz="quarter" idx="32" hasCustomPrompt="1"/>
          </p:nvPr>
        </p:nvSpPr>
        <p:spPr>
          <a:xfrm>
            <a:off x="457197" y="4008038"/>
            <a:ext cx="2743200" cy="1188720"/>
          </a:xfrm>
          <a:prstGeom prst="rect">
            <a:avLst/>
          </a:prstGeom>
        </p:spPr>
        <p:txBody>
          <a:bodyPr lIns="0" tIns="0" rIns="0" bIns="0"/>
          <a:lstStyle>
            <a:lvl1pPr marL="0" indent="0">
              <a:spcBef>
                <a:spcPts val="0"/>
              </a:spcBef>
              <a:buNone/>
              <a:defRPr sz="1400" b="1">
                <a:solidFill>
                  <a:schemeClr val="tx1"/>
                </a:solidFill>
                <a:latin typeface="Century Gothic" panose="020B0502020202020204" pitchFamily="34" charset="0"/>
              </a:defRPr>
            </a:lvl1pPr>
            <a:lvl2pPr marL="0" indent="0">
              <a:spcBef>
                <a:spcPts val="0"/>
              </a:spcBef>
              <a:buNone/>
              <a:defRPr sz="1400">
                <a:solidFill>
                  <a:schemeClr val="tx1"/>
                </a:solidFill>
                <a:latin typeface="Century Gothic" panose="020B0502020202020204" pitchFamily="34" charset="0"/>
              </a:defRPr>
            </a:lvl2pPr>
            <a:lvl3pPr marL="0" indent="0">
              <a:spcBef>
                <a:spcPts val="0"/>
              </a:spcBef>
              <a:buNone/>
              <a:defRPr sz="1400">
                <a:solidFill>
                  <a:schemeClr val="tx1"/>
                </a:solidFill>
                <a:latin typeface="Century Gothic" panose="020B0502020202020204" pitchFamily="34" charset="0"/>
              </a:defRPr>
            </a:lvl3pPr>
            <a:lvl4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400">
                <a:solidFill>
                  <a:schemeClr val="tx1"/>
                </a:solidFill>
                <a:latin typeface="Century Gothic" panose="020B0502020202020204" pitchFamily="34" charset="0"/>
              </a:defRPr>
            </a:lvl4pPr>
            <a:lvl5pPr marL="0" indent="0">
              <a:spcBef>
                <a:spcPts val="0"/>
              </a:spcBef>
              <a:buNone/>
              <a:defRPr sz="1400">
                <a:solidFill>
                  <a:schemeClr val="tx1"/>
                </a:solidFill>
                <a:latin typeface="Century Gothic" panose="020B0502020202020204" pitchFamily="34" charset="0"/>
              </a:defRPr>
            </a:lvl5pPr>
          </a:lstStyle>
          <a:p>
            <a:pPr lvl="0"/>
            <a:r>
              <a:rPr lang="en-US"/>
              <a:t>Name</a:t>
            </a:r>
          </a:p>
          <a:p>
            <a:pPr lvl="1"/>
            <a:r>
              <a:rPr lang="en-US"/>
              <a:t>Second level</a:t>
            </a:r>
          </a:p>
          <a:p>
            <a:pPr lvl="2"/>
            <a:r>
              <a:rPr lang="en-US"/>
              <a:t>Third level</a:t>
            </a:r>
          </a:p>
          <a:p>
            <a:pPr lvl="3"/>
            <a:r>
              <a:rPr lang="en-US"/>
              <a:t>Fourth level</a:t>
            </a:r>
          </a:p>
          <a:p>
            <a:pPr marL="0" marR="0" lvl="4"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Fifth level</a:t>
            </a:r>
          </a:p>
        </p:txBody>
      </p:sp>
      <p:sp>
        <p:nvSpPr>
          <p:cNvPr id="23" name="Text Placeholder 36">
            <a:extLst>
              <a:ext uri="{FF2B5EF4-FFF2-40B4-BE49-F238E27FC236}">
                <a16:creationId xmlns:a16="http://schemas.microsoft.com/office/drawing/2014/main" id="{03F75EA8-B60E-4F27-B756-96A7FA4043FA}"/>
              </a:ext>
            </a:extLst>
          </p:cNvPr>
          <p:cNvSpPr>
            <a:spLocks noGrp="1"/>
          </p:cNvSpPr>
          <p:nvPr>
            <p:ph type="body" sz="quarter" idx="33" hasCustomPrompt="1"/>
          </p:nvPr>
        </p:nvSpPr>
        <p:spPr>
          <a:xfrm>
            <a:off x="457199" y="3719475"/>
            <a:ext cx="1005840" cy="212725"/>
          </a:xfrm>
          <a:prstGeom prst="rect">
            <a:avLst/>
          </a:prstGeom>
        </p:spPr>
        <p:txBody>
          <a:bodyPr lIns="0" tIns="0" rIns="0" bIns="0"/>
          <a:lstStyle>
            <a:lvl1pPr marL="0" indent="0">
              <a:buNone/>
              <a:defRPr sz="1200">
                <a:latin typeface="Century Gothic" panose="020B0502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Presented by</a:t>
            </a:r>
          </a:p>
        </p:txBody>
      </p:sp>
      <p:sp>
        <p:nvSpPr>
          <p:cNvPr id="24" name="Text Placeholder 4">
            <a:extLst>
              <a:ext uri="{FF2B5EF4-FFF2-40B4-BE49-F238E27FC236}">
                <a16:creationId xmlns:a16="http://schemas.microsoft.com/office/drawing/2014/main" id="{C772CF5C-59AC-44CE-A8E6-03F82D07BB16}"/>
              </a:ext>
            </a:extLst>
          </p:cNvPr>
          <p:cNvSpPr>
            <a:spLocks noGrp="1"/>
          </p:cNvSpPr>
          <p:nvPr>
            <p:ph type="body" sz="quarter" idx="10"/>
          </p:nvPr>
        </p:nvSpPr>
        <p:spPr>
          <a:xfrm>
            <a:off x="457200" y="1508760"/>
            <a:ext cx="6309360" cy="2102522"/>
          </a:xfrm>
          <a:prstGeom prst="rect">
            <a:avLst/>
          </a:prstGeom>
        </p:spPr>
        <p:txBody>
          <a:bodyPr lIns="0" tIns="45720" rIns="0" bIns="45720"/>
          <a:lstStyle>
            <a:lvl1pPr marL="0" indent="0">
              <a:spcBef>
                <a:spcPts val="0"/>
              </a:spcBef>
              <a:spcAft>
                <a:spcPts val="900"/>
              </a:spcAft>
              <a:buNone/>
              <a:defRPr lang="en-US" sz="3600" b="1" kern="1200" dirty="0" smtClean="0">
                <a:solidFill>
                  <a:schemeClr val="tx1"/>
                </a:solidFill>
                <a:latin typeface="Century Gothic" panose="020B0502020202020204" pitchFamily="34" charset="0"/>
                <a:ea typeface="+mn-ea"/>
                <a:cs typeface="+mn-cs"/>
              </a:defRPr>
            </a:lvl1pPr>
            <a:lvl2pPr marL="0" indent="0" algn="l" defTabSz="914400" rtl="0" eaLnBrk="1" latinLnBrk="0" hangingPunct="1">
              <a:spcBef>
                <a:spcPts val="0"/>
              </a:spcBef>
              <a:spcAft>
                <a:spcPts val="1200"/>
              </a:spcAft>
              <a:buNone/>
              <a:defRPr lang="en-US" sz="2400" b="1" kern="1200" dirty="0" smtClean="0">
                <a:solidFill>
                  <a:srgbClr val="3769FF"/>
                </a:solidFill>
                <a:latin typeface="Century Gothic" panose="020B0502020202020204" pitchFamily="34" charset="0"/>
                <a:ea typeface="+mn-ea"/>
                <a:cs typeface="+mn-cs"/>
              </a:defRPr>
            </a:lvl2pPr>
            <a:lvl3pPr marL="0" indent="0">
              <a:spcBef>
                <a:spcPts val="0"/>
              </a:spcBef>
              <a:buNone/>
              <a:defRPr lang="en-US" sz="1400" kern="1200" dirty="0" smtClean="0">
                <a:solidFill>
                  <a:schemeClr val="tx1"/>
                </a:solidFill>
                <a:latin typeface="Century Gothic" panose="020B0502020202020204" pitchFamily="34" charset="0"/>
                <a:ea typeface="+mn-ea"/>
                <a:cs typeface="+mn-cs"/>
              </a:defRPr>
            </a:lvl3pPr>
            <a:lvl4pPr marL="0" indent="0">
              <a:buNone/>
              <a:defRPr lang="en-US" sz="1200" kern="1200" dirty="0" smtClean="0">
                <a:solidFill>
                  <a:schemeClr val="tx1"/>
                </a:solidFill>
                <a:latin typeface="Century Gothic" panose="020B0502020202020204" pitchFamily="34" charset="0"/>
                <a:ea typeface="+mn-ea"/>
                <a:cs typeface="+mn-cs"/>
              </a:defRPr>
            </a:lvl4pPr>
            <a:lvl5pPr marL="0" indent="0">
              <a:buNone/>
              <a:defRPr lang="en-US" sz="1200" kern="1200" dirty="0">
                <a:solidFill>
                  <a:schemeClr val="tx1"/>
                </a:solidFill>
                <a:latin typeface="Century Gothic" panose="020B0502020202020204" pitchFamily="34" charset="0"/>
                <a:ea typeface="+mn-ea"/>
                <a:cs typeface="+mn-cs"/>
              </a:defRPr>
            </a:lvl5pPr>
          </a:lstStyle>
          <a:p>
            <a:pPr lvl="0"/>
            <a:r>
              <a:rPr lang="en-US"/>
              <a:t>Click to edit Master text styles</a:t>
            </a:r>
          </a:p>
          <a:p>
            <a:pPr lvl="1"/>
            <a:r>
              <a:rPr lang="en-US"/>
              <a:t>Second level</a:t>
            </a:r>
          </a:p>
          <a:p>
            <a:pPr lvl="2"/>
            <a:r>
              <a:rPr lang="en-US"/>
              <a:t>Third level</a:t>
            </a:r>
          </a:p>
        </p:txBody>
      </p:sp>
      <p:pic>
        <p:nvPicPr>
          <p:cNvPr id="15" name="Picture 14">
            <a:extLst>
              <a:ext uri="{FF2B5EF4-FFF2-40B4-BE49-F238E27FC236}">
                <a16:creationId xmlns:a16="http://schemas.microsoft.com/office/drawing/2014/main" id="{D575CABE-47FD-AE43-93A2-F7000C812531}"/>
              </a:ext>
            </a:extLst>
          </p:cNvPr>
          <p:cNvPicPr>
            <a:picLocks/>
          </p:cNvPicPr>
          <p:nvPr userDrawn="1"/>
        </p:nvPicPr>
        <p:blipFill>
          <a:blip r:embed="rId3"/>
          <a:stretch>
            <a:fillRect/>
          </a:stretch>
        </p:blipFill>
        <p:spPr>
          <a:xfrm>
            <a:off x="6350" y="5853113"/>
            <a:ext cx="12188952" cy="91440"/>
          </a:xfrm>
          <a:prstGeom prst="rect">
            <a:avLst/>
          </a:prstGeom>
        </p:spPr>
      </p:pic>
    </p:spTree>
    <p:extLst>
      <p:ext uri="{BB962C8B-B14F-4D97-AF65-F5344CB8AC3E}">
        <p14:creationId xmlns:p14="http://schemas.microsoft.com/office/powerpoint/2010/main" val="638075481"/>
      </p:ext>
    </p:extLst>
  </p:cSld>
  <p:clrMapOvr>
    <a:masterClrMapping/>
  </p:clrMapOvr>
  <p:extLst>
    <p:ext uri="{DCECCB84-F9BA-43D5-87BE-67443E8EF086}">
      <p15:sldGuideLst xmlns:p15="http://schemas.microsoft.com/office/powerpoint/2012/main">
        <p15:guide id="1" orient="horz" pos="4201">
          <p15:clr>
            <a:srgbClr val="FBAE40"/>
          </p15:clr>
        </p15:guide>
        <p15:guide id="2" pos="288">
          <p15:clr>
            <a:srgbClr val="FBAE40"/>
          </p15:clr>
        </p15:guide>
        <p15:guide id="5" orient="horz" pos="296">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ver :: image &amp; business group nam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A0E921D-F94B-4404-9443-1E14C4FB5FB4}"/>
              </a:ext>
            </a:extLst>
          </p:cNvPr>
          <p:cNvPicPr>
            <a:picLocks noChangeAspect="1"/>
          </p:cNvPicPr>
          <p:nvPr userDrawn="1"/>
        </p:nvPicPr>
        <p:blipFill rotWithShape="1">
          <a:blip r:embed="rId2"/>
          <a:stretch/>
        </p:blipFill>
        <p:spPr>
          <a:xfrm>
            <a:off x="184451" y="182880"/>
            <a:ext cx="2651760" cy="977047"/>
          </a:xfrm>
          <a:prstGeom prst="rect">
            <a:avLst/>
          </a:prstGeom>
          <a:solidFill>
            <a:schemeClr val="bg1"/>
          </a:solidFill>
          <a:ln w="15875">
            <a:noFill/>
            <a:round/>
          </a:ln>
        </p:spPr>
      </p:pic>
      <p:sp>
        <p:nvSpPr>
          <p:cNvPr id="14" name="Text Placeholder 3">
            <a:extLst>
              <a:ext uri="{FF2B5EF4-FFF2-40B4-BE49-F238E27FC236}">
                <a16:creationId xmlns:a16="http://schemas.microsoft.com/office/drawing/2014/main" id="{197A862C-E958-4706-BFAE-3F5E74915B09}"/>
              </a:ext>
            </a:extLst>
          </p:cNvPr>
          <p:cNvSpPr>
            <a:spLocks noGrp="1"/>
          </p:cNvSpPr>
          <p:nvPr>
            <p:ph type="body" sz="quarter" idx="26" hasCustomPrompt="1"/>
          </p:nvPr>
        </p:nvSpPr>
        <p:spPr>
          <a:xfrm>
            <a:off x="457199" y="6309360"/>
            <a:ext cx="11241343" cy="153888"/>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ts val="1466"/>
              </a:lnSpc>
              <a:spcBef>
                <a:spcPts val="0"/>
              </a:spcBef>
              <a:spcAft>
                <a:spcPts val="200"/>
              </a:spcAft>
              <a:buNone/>
              <a:defRPr sz="1333">
                <a:latin typeface="Arial" panose="020B0604020202020204" pitchFamily="34" charset="0"/>
                <a:cs typeface="Arial" panose="020B0604020202020204" pitchFamily="34" charset="0"/>
              </a:defRPr>
            </a:lvl2pPr>
            <a:lvl3pPr marL="0" indent="0">
              <a:lnSpc>
                <a:spcPts val="1466"/>
              </a:lnSpc>
              <a:spcBef>
                <a:spcPts val="0"/>
              </a:spcBef>
              <a:spcAft>
                <a:spcPts val="200"/>
              </a:spcAft>
              <a:buNone/>
              <a:defRPr sz="1600" i="1" baseline="0">
                <a:latin typeface="Arial" panose="020B0604020202020204" pitchFamily="34" charset="0"/>
                <a:cs typeface="Arial" panose="020B0604020202020204" pitchFamily="34" charset="0"/>
              </a:defRPr>
            </a:lvl3pPr>
            <a:lvl4pPr marL="0" indent="0">
              <a:lnSpc>
                <a:spcPts val="1733"/>
              </a:lnSpc>
              <a:spcBef>
                <a:spcPts val="0"/>
              </a:spcBef>
              <a:spcAft>
                <a:spcPts val="400"/>
              </a:spcAft>
              <a:buNone/>
              <a:defRPr sz="1333">
                <a:latin typeface="Arial Narrow" panose="020B0606020202030204" pitchFamily="34" charset="0"/>
              </a:defRPr>
            </a:lvl4pPr>
            <a:lvl5pPr marL="0" indent="0">
              <a:lnSpc>
                <a:spcPts val="1733"/>
              </a:lnSpc>
              <a:spcBef>
                <a:spcPts val="0"/>
              </a:spcBef>
              <a:spcAft>
                <a:spcPts val="400"/>
              </a:spcAft>
              <a:buNone/>
              <a:defRPr sz="1333">
                <a:latin typeface="Arial Narrow" panose="020B0606020202030204" pitchFamily="34" charset="0"/>
              </a:defRPr>
            </a:lvl5pPr>
          </a:lstStyle>
          <a:p>
            <a:pPr lvl="0"/>
            <a:r>
              <a:rPr lang="en-US"/>
              <a:t>Caveats</a:t>
            </a:r>
          </a:p>
        </p:txBody>
      </p:sp>
      <p:cxnSp>
        <p:nvCxnSpPr>
          <p:cNvPr id="18" name="Straight Connector 17">
            <a:extLst>
              <a:ext uri="{FF2B5EF4-FFF2-40B4-BE49-F238E27FC236}">
                <a16:creationId xmlns:a16="http://schemas.microsoft.com/office/drawing/2014/main" id="{29ECD14F-64DB-C346-BD00-CB866570F396}"/>
              </a:ext>
            </a:extLst>
          </p:cNvPr>
          <p:cNvCxnSpPr>
            <a:cxnSpLocks/>
          </p:cNvCxnSpPr>
          <p:nvPr userDrawn="1"/>
        </p:nvCxnSpPr>
        <p:spPr>
          <a:xfrm>
            <a:off x="2880360" y="0"/>
            <a:ext cx="0" cy="914400"/>
          </a:xfrm>
          <a:prstGeom prst="line">
            <a:avLst/>
          </a:prstGeom>
          <a:ln w="12700">
            <a:solidFill>
              <a:srgbClr val="595959"/>
            </a:solidFill>
          </a:ln>
        </p:spPr>
        <p:style>
          <a:lnRef idx="1">
            <a:schemeClr val="accent1"/>
          </a:lnRef>
          <a:fillRef idx="0">
            <a:schemeClr val="accent1"/>
          </a:fillRef>
          <a:effectRef idx="0">
            <a:schemeClr val="accent1"/>
          </a:effectRef>
          <a:fontRef idx="minor">
            <a:schemeClr val="tx1"/>
          </a:fontRef>
        </p:style>
      </p:cxnSp>
      <p:sp>
        <p:nvSpPr>
          <p:cNvPr id="16" name="Picture Placeholder 2">
            <a:extLst>
              <a:ext uri="{FF2B5EF4-FFF2-40B4-BE49-F238E27FC236}">
                <a16:creationId xmlns:a16="http://schemas.microsoft.com/office/drawing/2014/main" id="{8B2D35F4-50E7-4345-AEEF-054133BF7A01}"/>
              </a:ext>
            </a:extLst>
          </p:cNvPr>
          <p:cNvSpPr>
            <a:spLocks noGrp="1"/>
          </p:cNvSpPr>
          <p:nvPr>
            <p:ph type="pic" sz="quarter" idx="27"/>
          </p:nvPr>
        </p:nvSpPr>
        <p:spPr>
          <a:xfrm>
            <a:off x="7159625" y="14514"/>
            <a:ext cx="5029200" cy="5853113"/>
          </a:xfrm>
          <a:prstGeom prst="rect">
            <a:avLst/>
          </a:prstGeom>
          <a:solidFill>
            <a:srgbClr val="E6E6E6"/>
          </a:solidFill>
        </p:spPr>
        <p:txBody>
          <a:bodyPr/>
          <a:lstStyle>
            <a:lvl1pPr marL="0" indent="0">
              <a:buNone/>
              <a:defRPr sz="800"/>
            </a:lvl1pPr>
          </a:lstStyle>
          <a:p>
            <a:r>
              <a:rPr lang="en-US" dirty="0"/>
              <a:t>Click icon to add picture</a:t>
            </a:r>
          </a:p>
        </p:txBody>
      </p:sp>
      <p:sp>
        <p:nvSpPr>
          <p:cNvPr id="19" name="Text Placeholder 10">
            <a:extLst>
              <a:ext uri="{FF2B5EF4-FFF2-40B4-BE49-F238E27FC236}">
                <a16:creationId xmlns:a16="http://schemas.microsoft.com/office/drawing/2014/main" id="{5BA045BA-281F-4FF9-B01B-99BB1EDCEF16}"/>
              </a:ext>
            </a:extLst>
          </p:cNvPr>
          <p:cNvSpPr>
            <a:spLocks noGrp="1"/>
          </p:cNvSpPr>
          <p:nvPr>
            <p:ph type="body" sz="quarter" idx="11" hasCustomPrompt="1"/>
          </p:nvPr>
        </p:nvSpPr>
        <p:spPr>
          <a:xfrm>
            <a:off x="3192463" y="380721"/>
            <a:ext cx="3574096" cy="615553"/>
          </a:xfrm>
          <a:prstGeom prst="rect">
            <a:avLst/>
          </a:prstGeom>
          <a:noFill/>
          <a:ln w="12700">
            <a:noFill/>
          </a:ln>
        </p:spPr>
        <p:txBody>
          <a:bodyPr wrap="square" lIns="0" tIns="91440" bIns="91440" anchor="b" anchorCtr="0">
            <a:spAutoFit/>
          </a:bodyPr>
          <a:lstStyle>
            <a:lvl1pPr marL="0" indent="0">
              <a:spcBef>
                <a:spcPts val="0"/>
              </a:spcBef>
              <a:buNone/>
              <a:defRPr sz="1400" b="1" i="0" baseline="0">
                <a:solidFill>
                  <a:schemeClr val="tx1"/>
                </a:solidFill>
                <a:latin typeface="Century Gothic" panose="020B0502020202020204" pitchFamily="34" charset="0"/>
              </a:defRPr>
            </a:lvl1pPr>
            <a:lvl2pPr marL="0" indent="0">
              <a:spcBef>
                <a:spcPts val="0"/>
              </a:spcBef>
              <a:buNone/>
              <a:defRPr sz="1000">
                <a:solidFill>
                  <a:schemeClr val="tx1"/>
                </a:solidFill>
                <a:latin typeface="Century Gothic" panose="020B0502020202020204" pitchFamily="34" charset="0"/>
              </a:defRPr>
            </a:lvl2pPr>
          </a:lstStyle>
          <a:p>
            <a:pPr lvl="0"/>
            <a:r>
              <a:rPr lang="en-US"/>
              <a:t>Business Group Name </a:t>
            </a:r>
            <a:br>
              <a:rPr lang="en-US"/>
            </a:br>
            <a:r>
              <a:rPr lang="en-US"/>
              <a:t>2 lines</a:t>
            </a:r>
          </a:p>
        </p:txBody>
      </p:sp>
      <p:sp>
        <p:nvSpPr>
          <p:cNvPr id="20" name="Text Placeholder 4">
            <a:extLst>
              <a:ext uri="{FF2B5EF4-FFF2-40B4-BE49-F238E27FC236}">
                <a16:creationId xmlns:a16="http://schemas.microsoft.com/office/drawing/2014/main" id="{94BE114D-8AB3-4B5E-889D-82188FEB9006}"/>
              </a:ext>
            </a:extLst>
          </p:cNvPr>
          <p:cNvSpPr>
            <a:spLocks noGrp="1"/>
          </p:cNvSpPr>
          <p:nvPr>
            <p:ph type="body" sz="quarter" idx="10"/>
          </p:nvPr>
        </p:nvSpPr>
        <p:spPr>
          <a:xfrm>
            <a:off x="457200" y="1508760"/>
            <a:ext cx="6309360" cy="2745188"/>
          </a:xfrm>
          <a:prstGeom prst="rect">
            <a:avLst/>
          </a:prstGeom>
        </p:spPr>
        <p:txBody>
          <a:bodyPr lIns="0" rIns="0"/>
          <a:lstStyle>
            <a:lvl1pPr marL="0" indent="0">
              <a:spcBef>
                <a:spcPts val="0"/>
              </a:spcBef>
              <a:spcAft>
                <a:spcPts val="900"/>
              </a:spcAft>
              <a:buNone/>
              <a:defRPr lang="en-US" sz="3600" b="1" kern="1200" dirty="0" smtClean="0">
                <a:solidFill>
                  <a:schemeClr val="tx1"/>
                </a:solidFill>
                <a:latin typeface="Century Gothic" panose="020B0502020202020204" pitchFamily="34" charset="0"/>
                <a:ea typeface="+mn-ea"/>
                <a:cs typeface="+mn-cs"/>
              </a:defRPr>
            </a:lvl1pPr>
            <a:lvl2pPr marL="0" indent="0" algn="l" defTabSz="914400" rtl="0" eaLnBrk="1" latinLnBrk="0" hangingPunct="1">
              <a:spcBef>
                <a:spcPts val="0"/>
              </a:spcBef>
              <a:spcAft>
                <a:spcPts val="1200"/>
              </a:spcAft>
              <a:buNone/>
              <a:defRPr lang="en-US" sz="2400" b="1" kern="1200" dirty="0" smtClean="0">
                <a:solidFill>
                  <a:srgbClr val="3769FF"/>
                </a:solidFill>
                <a:latin typeface="Century Gothic" panose="020B0502020202020204" pitchFamily="34" charset="0"/>
                <a:ea typeface="+mn-ea"/>
                <a:cs typeface="+mn-cs"/>
              </a:defRPr>
            </a:lvl2pPr>
            <a:lvl3pPr marL="0" indent="0">
              <a:spcBef>
                <a:spcPts val="300"/>
              </a:spcBef>
              <a:buNone/>
              <a:defRPr lang="en-US" sz="1600" b="1" kern="1200" dirty="0" smtClean="0">
                <a:solidFill>
                  <a:schemeClr val="tx1"/>
                </a:solidFill>
                <a:latin typeface="Century Gothic" panose="020B0502020202020204" pitchFamily="34" charset="0"/>
                <a:ea typeface="+mn-ea"/>
                <a:cs typeface="+mn-cs"/>
              </a:defRPr>
            </a:lvl3pPr>
            <a:lvl4pPr marL="0" indent="0">
              <a:spcBef>
                <a:spcPts val="0"/>
              </a:spcBef>
              <a:spcAft>
                <a:spcPts val="1200"/>
              </a:spcAft>
              <a:buNone/>
              <a:defRPr lang="en-US" sz="1600" kern="1200" dirty="0" smtClean="0">
                <a:solidFill>
                  <a:schemeClr val="tx1"/>
                </a:solidFill>
                <a:latin typeface="Century Gothic" panose="020B0502020202020204" pitchFamily="34" charset="0"/>
                <a:ea typeface="+mn-ea"/>
                <a:cs typeface="+mn-cs"/>
              </a:defRPr>
            </a:lvl4pPr>
            <a:lvl5pPr marL="0" indent="0">
              <a:spcBef>
                <a:spcPts val="300"/>
              </a:spcBef>
              <a:buNone/>
              <a:defRPr lang="en-US" sz="1400" kern="1200" dirty="0">
                <a:solidFill>
                  <a:schemeClr val="tx1"/>
                </a:solidFill>
                <a:latin typeface="Century Gothic" panose="020B0502020202020204"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a:extLst>
              <a:ext uri="{FF2B5EF4-FFF2-40B4-BE49-F238E27FC236}">
                <a16:creationId xmlns:a16="http://schemas.microsoft.com/office/drawing/2014/main" id="{D575CABE-47FD-AE43-93A2-F7000C812531}"/>
              </a:ext>
            </a:extLst>
          </p:cNvPr>
          <p:cNvPicPr>
            <a:picLocks/>
          </p:cNvPicPr>
          <p:nvPr userDrawn="1"/>
        </p:nvPicPr>
        <p:blipFill rotWithShape="1">
          <a:blip r:embed="rId3"/>
          <a:srcRect r="-78"/>
          <a:stretch/>
        </p:blipFill>
        <p:spPr>
          <a:xfrm>
            <a:off x="1" y="5853113"/>
            <a:ext cx="12206288" cy="91440"/>
          </a:xfrm>
          <a:prstGeom prst="rect">
            <a:avLst/>
          </a:prstGeom>
        </p:spPr>
      </p:pic>
    </p:spTree>
    <p:extLst>
      <p:ext uri="{BB962C8B-B14F-4D97-AF65-F5344CB8AC3E}">
        <p14:creationId xmlns:p14="http://schemas.microsoft.com/office/powerpoint/2010/main" val="3466626844"/>
      </p:ext>
    </p:extLst>
  </p:cSld>
  <p:clrMapOvr>
    <a:masterClrMapping/>
  </p:clrMapOvr>
  <p:extLst>
    <p:ext uri="{DCECCB84-F9BA-43D5-87BE-67443E8EF086}">
      <p15:sldGuideLst xmlns:p15="http://schemas.microsoft.com/office/powerpoint/2012/main">
        <p15:guide id="1" orient="horz" pos="4201">
          <p15:clr>
            <a:srgbClr val="FBAE40"/>
          </p15:clr>
        </p15:guide>
        <p15:guide id="2" pos="2011">
          <p15:clr>
            <a:srgbClr val="FBAE40"/>
          </p15:clr>
        </p15:guide>
        <p15:guide id="5" orient="horz" pos="547">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ver :: image &amp; business group name 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A0E921D-F94B-4404-9443-1E14C4FB5FB4}"/>
              </a:ext>
            </a:extLst>
          </p:cNvPr>
          <p:cNvPicPr>
            <a:picLocks noChangeAspect="1"/>
          </p:cNvPicPr>
          <p:nvPr userDrawn="1"/>
        </p:nvPicPr>
        <p:blipFill rotWithShape="1">
          <a:blip r:embed="rId2"/>
          <a:stretch/>
        </p:blipFill>
        <p:spPr>
          <a:xfrm>
            <a:off x="184451" y="182880"/>
            <a:ext cx="2651760" cy="977047"/>
          </a:xfrm>
          <a:prstGeom prst="rect">
            <a:avLst/>
          </a:prstGeom>
          <a:solidFill>
            <a:schemeClr val="bg1"/>
          </a:solidFill>
          <a:ln w="15875">
            <a:noFill/>
            <a:round/>
          </a:ln>
        </p:spPr>
      </p:pic>
      <p:sp>
        <p:nvSpPr>
          <p:cNvPr id="14" name="Text Placeholder 3">
            <a:extLst>
              <a:ext uri="{FF2B5EF4-FFF2-40B4-BE49-F238E27FC236}">
                <a16:creationId xmlns:a16="http://schemas.microsoft.com/office/drawing/2014/main" id="{197A862C-E958-4706-BFAE-3F5E74915B09}"/>
              </a:ext>
            </a:extLst>
          </p:cNvPr>
          <p:cNvSpPr>
            <a:spLocks noGrp="1"/>
          </p:cNvSpPr>
          <p:nvPr>
            <p:ph type="body" sz="quarter" idx="26" hasCustomPrompt="1"/>
          </p:nvPr>
        </p:nvSpPr>
        <p:spPr>
          <a:xfrm>
            <a:off x="457199" y="6309360"/>
            <a:ext cx="11241343" cy="153888"/>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ts val="1466"/>
              </a:lnSpc>
              <a:spcBef>
                <a:spcPts val="0"/>
              </a:spcBef>
              <a:spcAft>
                <a:spcPts val="200"/>
              </a:spcAft>
              <a:buNone/>
              <a:defRPr sz="1333">
                <a:latin typeface="Arial" panose="020B0604020202020204" pitchFamily="34" charset="0"/>
                <a:cs typeface="Arial" panose="020B0604020202020204" pitchFamily="34" charset="0"/>
              </a:defRPr>
            </a:lvl2pPr>
            <a:lvl3pPr marL="0" indent="0">
              <a:lnSpc>
                <a:spcPts val="1466"/>
              </a:lnSpc>
              <a:spcBef>
                <a:spcPts val="0"/>
              </a:spcBef>
              <a:spcAft>
                <a:spcPts val="200"/>
              </a:spcAft>
              <a:buNone/>
              <a:defRPr sz="1600" i="1" baseline="0">
                <a:latin typeface="Arial" panose="020B0604020202020204" pitchFamily="34" charset="0"/>
                <a:cs typeface="Arial" panose="020B0604020202020204" pitchFamily="34" charset="0"/>
              </a:defRPr>
            </a:lvl3pPr>
            <a:lvl4pPr marL="0" indent="0">
              <a:lnSpc>
                <a:spcPts val="1733"/>
              </a:lnSpc>
              <a:spcBef>
                <a:spcPts val="0"/>
              </a:spcBef>
              <a:spcAft>
                <a:spcPts val="400"/>
              </a:spcAft>
              <a:buNone/>
              <a:defRPr sz="1333">
                <a:latin typeface="Arial Narrow" panose="020B0606020202030204" pitchFamily="34" charset="0"/>
              </a:defRPr>
            </a:lvl4pPr>
            <a:lvl5pPr marL="0" indent="0">
              <a:lnSpc>
                <a:spcPts val="1733"/>
              </a:lnSpc>
              <a:spcBef>
                <a:spcPts val="0"/>
              </a:spcBef>
              <a:spcAft>
                <a:spcPts val="400"/>
              </a:spcAft>
              <a:buNone/>
              <a:defRPr sz="1333">
                <a:latin typeface="Arial Narrow" panose="020B0606020202030204" pitchFamily="34" charset="0"/>
              </a:defRPr>
            </a:lvl5pPr>
          </a:lstStyle>
          <a:p>
            <a:pPr lvl="0"/>
            <a:r>
              <a:rPr lang="en-US"/>
              <a:t>Caveats</a:t>
            </a:r>
          </a:p>
        </p:txBody>
      </p:sp>
      <p:sp>
        <p:nvSpPr>
          <p:cNvPr id="20" name="Text Placeholder 4">
            <a:extLst>
              <a:ext uri="{FF2B5EF4-FFF2-40B4-BE49-F238E27FC236}">
                <a16:creationId xmlns:a16="http://schemas.microsoft.com/office/drawing/2014/main" id="{94BE114D-8AB3-4B5E-889D-82188FEB9006}"/>
              </a:ext>
            </a:extLst>
          </p:cNvPr>
          <p:cNvSpPr>
            <a:spLocks noGrp="1"/>
          </p:cNvSpPr>
          <p:nvPr>
            <p:ph type="body" sz="quarter" idx="10"/>
          </p:nvPr>
        </p:nvSpPr>
        <p:spPr>
          <a:xfrm>
            <a:off x="457200" y="1508760"/>
            <a:ext cx="6309360" cy="2745188"/>
          </a:xfrm>
          <a:prstGeom prst="rect">
            <a:avLst/>
          </a:prstGeom>
        </p:spPr>
        <p:txBody>
          <a:bodyPr lIns="0" rIns="0"/>
          <a:lstStyle>
            <a:lvl1pPr marL="0" indent="0">
              <a:spcBef>
                <a:spcPts val="0"/>
              </a:spcBef>
              <a:spcAft>
                <a:spcPts val="900"/>
              </a:spcAft>
              <a:buNone/>
              <a:defRPr lang="en-US" sz="3600" b="1" kern="1200" dirty="0" smtClean="0">
                <a:solidFill>
                  <a:schemeClr val="tx1"/>
                </a:solidFill>
                <a:latin typeface="Century Gothic" panose="020B0502020202020204" pitchFamily="34" charset="0"/>
                <a:ea typeface="+mn-ea"/>
                <a:cs typeface="+mn-cs"/>
              </a:defRPr>
            </a:lvl1pPr>
            <a:lvl2pPr marL="0" indent="0" algn="l" defTabSz="914400" rtl="0" eaLnBrk="1" latinLnBrk="0" hangingPunct="1">
              <a:spcBef>
                <a:spcPts val="0"/>
              </a:spcBef>
              <a:spcAft>
                <a:spcPts val="1200"/>
              </a:spcAft>
              <a:buNone/>
              <a:defRPr lang="en-US" sz="2400" b="1" kern="1200" dirty="0" smtClean="0">
                <a:solidFill>
                  <a:srgbClr val="3769FF"/>
                </a:solidFill>
                <a:latin typeface="Century Gothic" panose="020B0502020202020204" pitchFamily="34" charset="0"/>
                <a:ea typeface="+mn-ea"/>
                <a:cs typeface="+mn-cs"/>
              </a:defRPr>
            </a:lvl2pPr>
            <a:lvl3pPr marL="0" indent="0">
              <a:spcBef>
                <a:spcPts val="300"/>
              </a:spcBef>
              <a:buNone/>
              <a:defRPr lang="en-US" sz="1600" b="1" kern="1200" dirty="0" smtClean="0">
                <a:solidFill>
                  <a:schemeClr val="tx1"/>
                </a:solidFill>
                <a:latin typeface="Century Gothic" panose="020B0502020202020204" pitchFamily="34" charset="0"/>
                <a:ea typeface="+mn-ea"/>
                <a:cs typeface="+mn-cs"/>
              </a:defRPr>
            </a:lvl3pPr>
            <a:lvl4pPr marL="0" indent="0">
              <a:spcBef>
                <a:spcPts val="0"/>
              </a:spcBef>
              <a:spcAft>
                <a:spcPts val="1200"/>
              </a:spcAft>
              <a:buNone/>
              <a:defRPr lang="en-US" sz="1600" kern="1200" dirty="0" smtClean="0">
                <a:solidFill>
                  <a:schemeClr val="tx1"/>
                </a:solidFill>
                <a:latin typeface="Century Gothic" panose="020B0502020202020204" pitchFamily="34" charset="0"/>
                <a:ea typeface="+mn-ea"/>
                <a:cs typeface="+mn-cs"/>
              </a:defRPr>
            </a:lvl4pPr>
            <a:lvl5pPr marL="0" indent="0">
              <a:spcBef>
                <a:spcPts val="300"/>
              </a:spcBef>
              <a:buNone/>
              <a:defRPr lang="en-US" sz="1400" kern="1200" dirty="0">
                <a:solidFill>
                  <a:schemeClr val="tx1"/>
                </a:solidFill>
                <a:latin typeface="Century Gothic" panose="020B0502020202020204"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 name="Straight Connector 1">
            <a:extLst>
              <a:ext uri="{FF2B5EF4-FFF2-40B4-BE49-F238E27FC236}">
                <a16:creationId xmlns:a16="http://schemas.microsoft.com/office/drawing/2014/main" id="{0154522E-70B8-66E5-247F-C7C7F959B88F}"/>
              </a:ext>
            </a:extLst>
          </p:cNvPr>
          <p:cNvCxnSpPr>
            <a:cxnSpLocks/>
          </p:cNvCxnSpPr>
          <p:nvPr userDrawn="1"/>
        </p:nvCxnSpPr>
        <p:spPr>
          <a:xfrm flipH="1">
            <a:off x="448799" y="5976730"/>
            <a:ext cx="1174002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Graphic 2">
            <a:extLst>
              <a:ext uri="{FF2B5EF4-FFF2-40B4-BE49-F238E27FC236}">
                <a16:creationId xmlns:a16="http://schemas.microsoft.com/office/drawing/2014/main" id="{246322C1-D3BF-B8A1-3323-943385A778F7}"/>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t="1061" b="1595"/>
          <a:stretch/>
        </p:blipFill>
        <p:spPr>
          <a:xfrm>
            <a:off x="7291561" y="1"/>
            <a:ext cx="4897263" cy="5974778"/>
          </a:xfrm>
          <a:prstGeom prst="rect">
            <a:avLst/>
          </a:prstGeom>
        </p:spPr>
      </p:pic>
      <p:sp>
        <p:nvSpPr>
          <p:cNvPr id="9" name="Text Placeholder 10">
            <a:extLst>
              <a:ext uri="{FF2B5EF4-FFF2-40B4-BE49-F238E27FC236}">
                <a16:creationId xmlns:a16="http://schemas.microsoft.com/office/drawing/2014/main" id="{9AAFB113-FE36-687E-F083-C992991AB6B8}"/>
              </a:ext>
            </a:extLst>
          </p:cNvPr>
          <p:cNvSpPr>
            <a:spLocks noGrp="1"/>
          </p:cNvSpPr>
          <p:nvPr>
            <p:ph type="body" sz="quarter" idx="11" hasCustomPrompt="1"/>
          </p:nvPr>
        </p:nvSpPr>
        <p:spPr>
          <a:xfrm>
            <a:off x="9683277" y="300953"/>
            <a:ext cx="2003835" cy="648896"/>
          </a:xfrm>
          <a:prstGeom prst="rect">
            <a:avLst/>
          </a:prstGeom>
          <a:noFill/>
          <a:ln w="12700">
            <a:noFill/>
          </a:ln>
        </p:spPr>
        <p:txBody>
          <a:bodyPr wrap="square" lIns="0" tIns="91440" bIns="91440" anchor="b" anchorCtr="0">
            <a:spAutoFit/>
          </a:bodyPr>
          <a:lstStyle>
            <a:lvl1pPr marL="0" indent="0" algn="r">
              <a:spcBef>
                <a:spcPts val="500"/>
              </a:spcBef>
              <a:spcAft>
                <a:spcPts val="0"/>
              </a:spcAft>
              <a:buNone/>
              <a:defRPr sz="1400" b="1" i="0" baseline="0">
                <a:solidFill>
                  <a:schemeClr val="bg1"/>
                </a:solidFill>
                <a:latin typeface="Century Gothic" panose="020B0502020202020204" pitchFamily="34" charset="0"/>
              </a:defRPr>
            </a:lvl1pPr>
            <a:lvl2pPr marL="0" indent="0" algn="r">
              <a:spcBef>
                <a:spcPts val="500"/>
              </a:spcBef>
              <a:buNone/>
              <a:defRPr sz="1200">
                <a:solidFill>
                  <a:schemeClr val="bg1"/>
                </a:solidFill>
                <a:latin typeface="Century Gothic" panose="020B0502020202020204" pitchFamily="34" charset="0"/>
              </a:defRPr>
            </a:lvl2pPr>
          </a:lstStyle>
          <a:p>
            <a:pPr lvl="0"/>
            <a:r>
              <a:rPr lang="en-US"/>
              <a:t>Business Group Name</a:t>
            </a:r>
          </a:p>
          <a:p>
            <a:pPr lvl="1"/>
            <a:r>
              <a:rPr lang="en-US"/>
              <a:t>2 lines</a:t>
            </a:r>
          </a:p>
        </p:txBody>
      </p:sp>
    </p:spTree>
    <p:extLst>
      <p:ext uri="{BB962C8B-B14F-4D97-AF65-F5344CB8AC3E}">
        <p14:creationId xmlns:p14="http://schemas.microsoft.com/office/powerpoint/2010/main" val="93695442"/>
      </p:ext>
    </p:extLst>
  </p:cSld>
  <p:clrMapOvr>
    <a:masterClrMapping/>
  </p:clrMapOvr>
  <p:extLst>
    <p:ext uri="{DCECCB84-F9BA-43D5-87BE-67443E8EF086}">
      <p15:sldGuideLst xmlns:p15="http://schemas.microsoft.com/office/powerpoint/2012/main">
        <p15:guide id="1" orient="horz" pos="4201">
          <p15:clr>
            <a:srgbClr val="FBAE40"/>
          </p15:clr>
        </p15:guide>
        <p15:guide id="2" pos="2011">
          <p15:clr>
            <a:srgbClr val="FBAE40"/>
          </p15:clr>
        </p15:guide>
        <p15:guide id="5" orient="horz" pos="36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OC">
    <p:spTree>
      <p:nvGrpSpPr>
        <p:cNvPr id="1" name=""/>
        <p:cNvGrpSpPr/>
        <p:nvPr/>
      </p:nvGrpSpPr>
      <p:grpSpPr>
        <a:xfrm>
          <a:off x="0" y="0"/>
          <a:ext cx="0" cy="0"/>
          <a:chOff x="0" y="0"/>
          <a:chExt cx="0" cy="0"/>
        </a:xfrm>
      </p:grpSpPr>
      <p:sp>
        <p:nvSpPr>
          <p:cNvPr id="11" name="Slide Number Placeholder 9">
            <a:extLst>
              <a:ext uri="{FF2B5EF4-FFF2-40B4-BE49-F238E27FC236}">
                <a16:creationId xmlns:a16="http://schemas.microsoft.com/office/drawing/2014/main" id="{CEDAB532-A987-4C08-8359-0075795A207C}"/>
              </a:ext>
            </a:extLst>
          </p:cNvPr>
          <p:cNvSpPr>
            <a:spLocks noGrp="1"/>
          </p:cNvSpPr>
          <p:nvPr>
            <p:ph type="sldNum" sz="quarter" idx="4"/>
          </p:nvPr>
        </p:nvSpPr>
        <p:spPr>
          <a:xfrm>
            <a:off x="11249793"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12" name="Text Placeholder 3">
            <a:extLst>
              <a:ext uri="{FF2B5EF4-FFF2-40B4-BE49-F238E27FC236}">
                <a16:creationId xmlns:a16="http://schemas.microsoft.com/office/drawing/2014/main" id="{40636F9F-A2B5-4D31-A3DB-A3BD83B0C52F}"/>
              </a:ext>
            </a:extLst>
          </p:cNvPr>
          <p:cNvSpPr>
            <a:spLocks noGrp="1"/>
          </p:cNvSpPr>
          <p:nvPr>
            <p:ph type="body" sz="quarter" idx="26" hasCustomPrompt="1"/>
          </p:nvPr>
        </p:nvSpPr>
        <p:spPr>
          <a:xfrm>
            <a:off x="457200" y="6352570"/>
            <a:ext cx="11335607" cy="153888"/>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ts val="1466"/>
              </a:lnSpc>
              <a:spcBef>
                <a:spcPts val="0"/>
              </a:spcBef>
              <a:spcAft>
                <a:spcPts val="200"/>
              </a:spcAft>
              <a:buNone/>
              <a:defRPr sz="1333">
                <a:latin typeface="Arial" panose="020B0604020202020204" pitchFamily="34" charset="0"/>
                <a:cs typeface="Arial" panose="020B0604020202020204" pitchFamily="34" charset="0"/>
              </a:defRPr>
            </a:lvl2pPr>
            <a:lvl3pPr marL="0" indent="0">
              <a:lnSpc>
                <a:spcPts val="1466"/>
              </a:lnSpc>
              <a:spcBef>
                <a:spcPts val="0"/>
              </a:spcBef>
              <a:spcAft>
                <a:spcPts val="200"/>
              </a:spcAft>
              <a:buNone/>
              <a:defRPr sz="1600" i="1" baseline="0">
                <a:latin typeface="Arial" panose="020B0604020202020204" pitchFamily="34" charset="0"/>
                <a:cs typeface="Arial" panose="020B0604020202020204" pitchFamily="34" charset="0"/>
              </a:defRPr>
            </a:lvl3pPr>
            <a:lvl4pPr marL="0" indent="0">
              <a:lnSpc>
                <a:spcPts val="1733"/>
              </a:lnSpc>
              <a:spcBef>
                <a:spcPts val="0"/>
              </a:spcBef>
              <a:spcAft>
                <a:spcPts val="400"/>
              </a:spcAft>
              <a:buNone/>
              <a:defRPr sz="1333">
                <a:latin typeface="Arial Narrow" panose="020B0606020202030204" pitchFamily="34" charset="0"/>
              </a:defRPr>
            </a:lvl4pPr>
            <a:lvl5pPr marL="0" indent="0">
              <a:lnSpc>
                <a:spcPts val="1733"/>
              </a:lnSpc>
              <a:spcBef>
                <a:spcPts val="0"/>
              </a:spcBef>
              <a:spcAft>
                <a:spcPts val="400"/>
              </a:spcAft>
              <a:buNone/>
              <a:defRPr sz="1333">
                <a:latin typeface="Arial Narrow" panose="020B0606020202030204" pitchFamily="34" charset="0"/>
              </a:defRPr>
            </a:lvl5pPr>
          </a:lstStyle>
          <a:p>
            <a:pPr lvl="0"/>
            <a:r>
              <a:rPr lang="en-US"/>
              <a:t>Caveats</a:t>
            </a:r>
          </a:p>
        </p:txBody>
      </p:sp>
      <p:sp>
        <p:nvSpPr>
          <p:cNvPr id="3" name="Table Placeholder 2"/>
          <p:cNvSpPr>
            <a:spLocks noGrp="1"/>
          </p:cNvSpPr>
          <p:nvPr>
            <p:ph type="tbl" sz="quarter" idx="27"/>
          </p:nvPr>
        </p:nvSpPr>
        <p:spPr>
          <a:xfrm>
            <a:off x="457200" y="1280160"/>
            <a:ext cx="9601200" cy="2194560"/>
          </a:xfrm>
          <a:prstGeom prst="rect">
            <a:avLst/>
          </a:prstGeom>
        </p:spPr>
        <p:txBody>
          <a:bodyPr lIns="0" tIns="0" rIns="0" bIns="0"/>
          <a:lstStyle>
            <a:lvl1pPr marL="0" indent="0">
              <a:buNone/>
              <a:defRPr sz="1200"/>
            </a:lvl1pPr>
          </a:lstStyle>
          <a:p>
            <a:r>
              <a:rPr lang="en-US" dirty="0"/>
              <a:t>Click icon to add table</a:t>
            </a:r>
          </a:p>
        </p:txBody>
      </p:sp>
      <p:sp>
        <p:nvSpPr>
          <p:cNvPr id="7" name="Text Placeholder 3">
            <a:extLst>
              <a:ext uri="{FF2B5EF4-FFF2-40B4-BE49-F238E27FC236}">
                <a16:creationId xmlns:a16="http://schemas.microsoft.com/office/drawing/2014/main" id="{176A91DD-7EE8-49D6-B6E3-910EA8A14ADD}"/>
              </a:ext>
            </a:extLst>
          </p:cNvPr>
          <p:cNvSpPr>
            <a:spLocks noGrp="1"/>
          </p:cNvSpPr>
          <p:nvPr>
            <p:ph type="body" sz="quarter" idx="32" hasCustomPrompt="1"/>
          </p:nvPr>
        </p:nvSpPr>
        <p:spPr>
          <a:xfrm>
            <a:off x="457200" y="182880"/>
            <a:ext cx="8532178" cy="766580"/>
          </a:xfrm>
          <a:prstGeom prst="rect">
            <a:avLst/>
          </a:prstGeom>
        </p:spPr>
        <p:txBody>
          <a:bodyPr lIns="0" tIns="0" rIns="0" bIns="0"/>
          <a:lstStyle>
            <a:lvl1pPr marL="0" indent="0" algn="l" defTabSz="1218895"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767676"/>
                </a:solidFill>
              </a:defRPr>
            </a:lvl2pPr>
            <a:lvl3pPr marL="0" indent="0">
              <a:buNone/>
              <a:defRPr sz="2000"/>
            </a:lvl3pPr>
            <a:lvl4pPr marL="0" indent="0">
              <a:buNone/>
              <a:defRPr sz="2000"/>
            </a:lvl4pPr>
            <a:lvl5pPr marL="0" indent="0">
              <a:buNone/>
              <a:defRPr sz="2000"/>
            </a:lvl5pPr>
          </a:lstStyle>
          <a:p>
            <a:pPr lvl="0"/>
            <a:r>
              <a:rPr lang="en-US"/>
              <a:t>Slide title</a:t>
            </a:r>
          </a:p>
          <a:p>
            <a:pPr lvl="1"/>
            <a:r>
              <a:rPr lang="en-US"/>
              <a:t>Second level</a:t>
            </a:r>
          </a:p>
        </p:txBody>
      </p:sp>
      <p:pic>
        <p:nvPicPr>
          <p:cNvPr id="9" name="Picture 14">
            <a:extLst>
              <a:ext uri="{FF2B5EF4-FFF2-40B4-BE49-F238E27FC236}">
                <a16:creationId xmlns:a16="http://schemas.microsoft.com/office/drawing/2014/main" id="{CEB8EB47-16C6-4C92-8DB6-56B63D2B383C}"/>
              </a:ext>
            </a:extLst>
          </p:cNvPr>
          <p:cNvPicPr>
            <a:picLocks noChangeAspect="1"/>
          </p:cNvPicPr>
          <p:nvPr userDrawn="1"/>
        </p:nvPicPr>
        <p:blipFill rotWithShape="1">
          <a:blip r:embed="rId2"/>
          <a:stretch/>
        </p:blipFill>
        <p:spPr>
          <a:xfrm>
            <a:off x="10145257" y="91440"/>
            <a:ext cx="1788753" cy="659070"/>
          </a:xfrm>
          <a:prstGeom prst="rect">
            <a:avLst/>
          </a:prstGeom>
        </p:spPr>
      </p:pic>
    </p:spTree>
    <p:extLst>
      <p:ext uri="{BB962C8B-B14F-4D97-AF65-F5344CB8AC3E}">
        <p14:creationId xmlns:p14="http://schemas.microsoft.com/office/powerpoint/2010/main" val="4068715668"/>
      </p:ext>
    </p:extLst>
  </p:cSld>
  <p:clrMapOvr>
    <a:masterClrMapping/>
  </p:clrMapOvr>
  <p:extLst>
    <p:ext uri="{DCECCB84-F9BA-43D5-87BE-67443E8EF086}">
      <p15:sldGuideLst xmlns:p15="http://schemas.microsoft.com/office/powerpoint/2012/main">
        <p15:guide id="0" orient="horz" pos="4200">
          <p15:clr>
            <a:srgbClr val="FBAE40"/>
          </p15:clr>
        </p15:guide>
        <p15:guide id="3" orient="horz" pos="336">
          <p15:clr>
            <a:srgbClr val="FBAE40"/>
          </p15:clr>
        </p15:guide>
        <p15:guide id="4" pos="287">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co-branded (small image)">
    <p:spTree>
      <p:nvGrpSpPr>
        <p:cNvPr id="1" name=""/>
        <p:cNvGrpSpPr/>
        <p:nvPr/>
      </p:nvGrpSpPr>
      <p:grpSpPr>
        <a:xfrm>
          <a:off x="0" y="0"/>
          <a:ext cx="0" cy="0"/>
          <a:chOff x="0" y="0"/>
          <a:chExt cx="0" cy="0"/>
        </a:xfrm>
      </p:grpSpPr>
      <p:pic>
        <p:nvPicPr>
          <p:cNvPr id="2" name="Picture 1" descr="[Alt text placeholder]">
            <a:extLst>
              <a:ext uri="{FF2B5EF4-FFF2-40B4-BE49-F238E27FC236}">
                <a16:creationId xmlns:a16="http://schemas.microsoft.com/office/drawing/2014/main" id="{FE224C10-158F-6F44-7A07-44CEE5EAE102}"/>
              </a:ext>
            </a:extLst>
          </p:cNvPr>
          <p:cNvPicPr>
            <a:picLocks noChangeAspect="1"/>
          </p:cNvPicPr>
          <p:nvPr userDrawn="1"/>
        </p:nvPicPr>
        <p:blipFill>
          <a:blip r:embed="rId2" cstate="hqprint">
            <a:extLst>
              <a:ext uri="{28A0092B-C50C-407E-A947-70E740481C1C}">
                <a14:useLocalDpi xmlns:a14="http://schemas.microsoft.com/office/drawing/2010/main"/>
              </a:ext>
            </a:extLst>
          </a:blip>
          <a:srcRect t="-10803" r="44393"/>
          <a:stretch>
            <a:fillRect/>
          </a:stretch>
        </p:blipFill>
        <p:spPr>
          <a:xfrm>
            <a:off x="429690" y="351040"/>
            <a:ext cx="2370228" cy="555163"/>
          </a:xfrm>
          <a:prstGeom prst="rect">
            <a:avLst/>
          </a:prstGeom>
          <a:noFill/>
          <a:ln w="15875">
            <a:noFill/>
            <a:round/>
          </a:ln>
        </p:spPr>
      </p:pic>
      <p:sp>
        <p:nvSpPr>
          <p:cNvPr id="4" name="Title 3">
            <a:extLst>
              <a:ext uri="{FF2B5EF4-FFF2-40B4-BE49-F238E27FC236}">
                <a16:creationId xmlns:a16="http://schemas.microsoft.com/office/drawing/2014/main" id="{1B6D4032-8EB0-A125-E782-1DFD6174DDDC}"/>
              </a:ext>
            </a:extLst>
          </p:cNvPr>
          <p:cNvSpPr>
            <a:spLocks noGrp="1"/>
          </p:cNvSpPr>
          <p:nvPr>
            <p:ph type="title"/>
          </p:nvPr>
        </p:nvSpPr>
        <p:spPr>
          <a:xfrm>
            <a:off x="457200" y="1633102"/>
            <a:ext cx="5638800" cy="1288865"/>
          </a:xfrm>
        </p:spPr>
        <p:txBody>
          <a:bodyPr wrap="square" bIns="108000">
            <a:spAutoFit/>
          </a:bodyPr>
          <a:lstStyle>
            <a:lvl1pPr>
              <a:lnSpc>
                <a:spcPts val="4599"/>
              </a:lnSpc>
              <a:defRPr sz="4199" b="1" i="0">
                <a:solidFill>
                  <a:schemeClr val="tx1"/>
                </a:solidFill>
                <a:latin typeface="Century Gothic" panose="020B0502020202020204" pitchFamily="34" charset="0"/>
              </a:defRPr>
            </a:lvl1pPr>
          </a:lstStyle>
          <a:p>
            <a:r>
              <a:rPr lang="en-US"/>
              <a:t>Click to edit Master title style</a:t>
            </a:r>
            <a:endParaRPr lang="en-MX"/>
          </a:p>
        </p:txBody>
      </p:sp>
      <p:sp>
        <p:nvSpPr>
          <p:cNvPr id="6" name="Subtitle 2">
            <a:extLst>
              <a:ext uri="{FF2B5EF4-FFF2-40B4-BE49-F238E27FC236}">
                <a16:creationId xmlns:a16="http://schemas.microsoft.com/office/drawing/2014/main" id="{92C94055-EC74-0647-47C2-3DE04CF079C9}"/>
              </a:ext>
            </a:extLst>
          </p:cNvPr>
          <p:cNvSpPr>
            <a:spLocks noGrp="1"/>
          </p:cNvSpPr>
          <p:nvPr>
            <p:ph type="subTitle" idx="1"/>
          </p:nvPr>
        </p:nvSpPr>
        <p:spPr>
          <a:xfrm>
            <a:off x="457200" y="2942874"/>
            <a:ext cx="5638800" cy="865672"/>
          </a:xfrm>
        </p:spPr>
        <p:txBody>
          <a:bodyPr wrap="square" bIns="108000" anchor="t">
            <a:noAutofit/>
          </a:bodyPr>
          <a:lstStyle>
            <a:lvl1pPr marL="0" indent="0" algn="l">
              <a:spcAft>
                <a:spcPts val="800"/>
              </a:spcAft>
              <a:buNone/>
              <a:defRPr sz="2399" b="1" i="0">
                <a:solidFill>
                  <a:srgbClr val="002EB8"/>
                </a:solidFill>
                <a:latin typeface="Century Gothic" panose="020B0502020202020204" pitchFamily="34" charset="0"/>
              </a:defRPr>
            </a:lvl1pPr>
            <a:lvl2pPr marL="0" indent="0" algn="l">
              <a:spcBef>
                <a:spcPts val="300"/>
              </a:spcBef>
              <a:spcAft>
                <a:spcPts val="0"/>
              </a:spcAft>
              <a:buNone/>
              <a:defRPr sz="1600" b="0" i="0">
                <a:solidFill>
                  <a:schemeClr val="tx1"/>
                </a:solidFill>
                <a:latin typeface="Century Gothic" panose="020B0502020202020204" pitchFamily="34" charset="0"/>
              </a:defRPr>
            </a:lvl2pPr>
            <a:lvl3pPr marL="913852" indent="0" algn="ctr">
              <a:buNone/>
              <a:defRPr sz="1798"/>
            </a:lvl3pPr>
            <a:lvl4pPr marL="1370778" indent="0" algn="ctr">
              <a:buNone/>
              <a:defRPr sz="1600"/>
            </a:lvl4pPr>
            <a:lvl5pPr marL="1827703" indent="0" algn="ctr">
              <a:buNone/>
              <a:defRPr sz="1600"/>
            </a:lvl5pPr>
            <a:lvl6pPr marL="2284628" indent="0" algn="ctr">
              <a:buNone/>
              <a:defRPr sz="1600"/>
            </a:lvl6pPr>
            <a:lvl7pPr marL="2741554" indent="0" algn="ctr">
              <a:buNone/>
              <a:defRPr sz="1600"/>
            </a:lvl7pPr>
            <a:lvl8pPr marL="3198480" indent="0" algn="ctr">
              <a:buNone/>
              <a:defRPr sz="1600"/>
            </a:lvl8pPr>
            <a:lvl9pPr marL="3655406" indent="0" algn="ctr">
              <a:buNone/>
              <a:defRPr sz="1600"/>
            </a:lvl9pPr>
          </a:lstStyle>
          <a:p>
            <a:r>
              <a:rPr lang="en-US"/>
              <a:t>Click to edit Master subtitle style</a:t>
            </a:r>
          </a:p>
          <a:p>
            <a:pPr lvl="1"/>
            <a:r>
              <a:rPr lang="en-US"/>
              <a:t>Month DD, YYYY</a:t>
            </a:r>
          </a:p>
        </p:txBody>
      </p:sp>
      <p:sp>
        <p:nvSpPr>
          <p:cNvPr id="11" name="Text Placeholder 23">
            <a:extLst>
              <a:ext uri="{FF2B5EF4-FFF2-40B4-BE49-F238E27FC236}">
                <a16:creationId xmlns:a16="http://schemas.microsoft.com/office/drawing/2014/main" id="{649128C1-8B52-BC41-D7E1-F9678650A7CF}"/>
              </a:ext>
            </a:extLst>
          </p:cNvPr>
          <p:cNvSpPr>
            <a:spLocks noGrp="1"/>
          </p:cNvSpPr>
          <p:nvPr>
            <p:ph type="body" sz="quarter" idx="40" hasCustomPrompt="1"/>
          </p:nvPr>
        </p:nvSpPr>
        <p:spPr>
          <a:xfrm>
            <a:off x="457200" y="4033819"/>
            <a:ext cx="2947126" cy="184666"/>
          </a:xfrm>
        </p:spPr>
        <p:txBody>
          <a:bodyPr wrap="square">
            <a:spAutoFit/>
          </a:bodyPr>
          <a:lstStyle>
            <a:lvl1pPr>
              <a:spcAft>
                <a:spcPts val="0"/>
              </a:spcAft>
              <a:defRPr sz="1200" b="0" i="0">
                <a:solidFill>
                  <a:schemeClr val="tx1"/>
                </a:solidFill>
                <a:latin typeface="Century Gothic" panose="020B0502020202020204" pitchFamily="34" charset="0"/>
              </a:defRPr>
            </a:lvl1pPr>
            <a:lvl2pPr>
              <a:defRPr sz="1200" b="0" i="0">
                <a:solidFill>
                  <a:schemeClr val="bg1"/>
                </a:solidFill>
                <a:latin typeface="Century Gothic" panose="020B0502020202020204" pitchFamily="34" charset="0"/>
              </a:defRPr>
            </a:lvl2pPr>
            <a:lvl3pPr>
              <a:defRPr sz="1200" b="0" i="0">
                <a:solidFill>
                  <a:schemeClr val="bg1"/>
                </a:solidFill>
                <a:latin typeface="Century Gothic" panose="020B0502020202020204" pitchFamily="34" charset="0"/>
              </a:defRPr>
            </a:lvl3pPr>
            <a:lvl4pPr>
              <a:defRPr sz="1200" b="0" i="0">
                <a:solidFill>
                  <a:schemeClr val="bg1"/>
                </a:solidFill>
                <a:latin typeface="Century Gothic" panose="020B0502020202020204" pitchFamily="34" charset="0"/>
              </a:defRPr>
            </a:lvl4pPr>
            <a:lvl5pPr>
              <a:defRPr sz="1200" b="0" i="0">
                <a:solidFill>
                  <a:schemeClr val="bg1"/>
                </a:solidFill>
                <a:latin typeface="Century Gothic" panose="020B0502020202020204" pitchFamily="34" charset="0"/>
              </a:defRPr>
            </a:lvl5pPr>
          </a:lstStyle>
          <a:p>
            <a:pPr lvl="0"/>
            <a:r>
              <a:rPr lang="en-US"/>
              <a:t>Presented by (Delete if not applicable):</a:t>
            </a:r>
            <a:endParaRPr lang="en-MX"/>
          </a:p>
        </p:txBody>
      </p:sp>
      <p:sp>
        <p:nvSpPr>
          <p:cNvPr id="13" name="Text Placeholder 8">
            <a:extLst>
              <a:ext uri="{FF2B5EF4-FFF2-40B4-BE49-F238E27FC236}">
                <a16:creationId xmlns:a16="http://schemas.microsoft.com/office/drawing/2014/main" id="{3819B1B5-61E8-CE5E-8259-94CF1FA91873}"/>
              </a:ext>
            </a:extLst>
          </p:cNvPr>
          <p:cNvSpPr>
            <a:spLocks noGrp="1"/>
          </p:cNvSpPr>
          <p:nvPr>
            <p:ph type="body" sz="quarter" idx="41" hasCustomPrompt="1"/>
          </p:nvPr>
        </p:nvSpPr>
        <p:spPr>
          <a:xfrm>
            <a:off x="457201" y="4312999"/>
            <a:ext cx="2519363" cy="817563"/>
          </a:xfrm>
        </p:spPr>
        <p:txBody>
          <a:bodyPr>
            <a:spAutoFit/>
          </a:bodyPr>
          <a:lstStyle>
            <a:lvl1pPr>
              <a:spcAft>
                <a:spcPts val="0"/>
              </a:spcAft>
              <a:defRPr sz="1200" b="1" i="0">
                <a:solidFill>
                  <a:schemeClr val="tx1"/>
                </a:solidFill>
                <a:latin typeface="Century Gothic" panose="020B0502020202020204" pitchFamily="34" charset="0"/>
              </a:defRPr>
            </a:lvl1pPr>
            <a:lvl2pPr>
              <a:spcAft>
                <a:spcPts val="0"/>
              </a:spcAft>
              <a:defRPr sz="1000" b="0" i="0">
                <a:solidFill>
                  <a:schemeClr val="tx1"/>
                </a:solidFill>
                <a:latin typeface="Century Gothic" panose="020B0502020202020204" pitchFamily="34" charset="0"/>
              </a:defRPr>
            </a:lvl2pPr>
            <a:lvl3pPr marL="0" indent="0">
              <a:spcBef>
                <a:spcPts val="0"/>
              </a:spcBef>
              <a:spcAft>
                <a:spcPts val="0"/>
              </a:spcAft>
              <a:buNone/>
              <a:defRPr sz="1000" b="0" i="0">
                <a:solidFill>
                  <a:schemeClr val="tx1"/>
                </a:solidFill>
                <a:latin typeface="Century Gothic" panose="020B0502020202020204" pitchFamily="34" charset="0"/>
              </a:defRPr>
            </a:lvl3pPr>
            <a:lvl4pPr marL="0" indent="0">
              <a:spcAft>
                <a:spcPts val="0"/>
              </a:spcAft>
              <a:buNone/>
              <a:defRPr sz="1000" b="0" i="0">
                <a:solidFill>
                  <a:schemeClr val="tx1"/>
                </a:solidFill>
                <a:latin typeface="Century Gothic" panose="020B0502020202020204" pitchFamily="34" charset="0"/>
              </a:defRPr>
            </a:lvl4pPr>
            <a:lvl5pPr marL="0" indent="0">
              <a:spcAft>
                <a:spcPts val="0"/>
              </a:spcAft>
              <a:buNone/>
              <a:defRPr sz="1000" b="0" i="0">
                <a:solidFill>
                  <a:schemeClr val="tx1"/>
                </a:solidFill>
                <a:latin typeface="Century Gothic" panose="020B0502020202020204" pitchFamily="34" charset="0"/>
              </a:defRPr>
            </a:lvl5pPr>
          </a:lstStyle>
          <a:p>
            <a:pPr lvl="0"/>
            <a:r>
              <a:rPr lang="en-US"/>
              <a:t>Name (Delete if not applicable)</a:t>
            </a:r>
          </a:p>
          <a:p>
            <a:pPr lvl="1"/>
            <a:r>
              <a:rPr lang="en-US"/>
              <a:t>Second level</a:t>
            </a:r>
          </a:p>
          <a:p>
            <a:pPr lvl="2"/>
            <a:r>
              <a:rPr lang="en-US"/>
              <a:t>Third level</a:t>
            </a:r>
          </a:p>
          <a:p>
            <a:pPr lvl="3"/>
            <a:r>
              <a:rPr lang="en-US"/>
              <a:t>Fourth level</a:t>
            </a:r>
          </a:p>
          <a:p>
            <a:pPr lvl="4"/>
            <a:r>
              <a:rPr lang="en-US"/>
              <a:t>Fifth level</a:t>
            </a:r>
            <a:endParaRPr lang="en-MX"/>
          </a:p>
        </p:txBody>
      </p:sp>
      <p:sp>
        <p:nvSpPr>
          <p:cNvPr id="14" name="Text Placeholder 8">
            <a:extLst>
              <a:ext uri="{FF2B5EF4-FFF2-40B4-BE49-F238E27FC236}">
                <a16:creationId xmlns:a16="http://schemas.microsoft.com/office/drawing/2014/main" id="{1DC7A2BA-65DD-D12C-9C0A-6FB91312A373}"/>
              </a:ext>
            </a:extLst>
          </p:cNvPr>
          <p:cNvSpPr>
            <a:spLocks noGrp="1"/>
          </p:cNvSpPr>
          <p:nvPr>
            <p:ph type="body" sz="quarter" idx="42" hasCustomPrompt="1"/>
          </p:nvPr>
        </p:nvSpPr>
        <p:spPr>
          <a:xfrm>
            <a:off x="3232801" y="4312999"/>
            <a:ext cx="2519363" cy="817563"/>
          </a:xfrm>
        </p:spPr>
        <p:txBody>
          <a:bodyPr>
            <a:spAutoFit/>
          </a:bodyPr>
          <a:lstStyle>
            <a:lvl1pPr>
              <a:spcAft>
                <a:spcPts val="0"/>
              </a:spcAft>
              <a:defRPr sz="1200" b="1" i="0">
                <a:solidFill>
                  <a:schemeClr val="tx1"/>
                </a:solidFill>
                <a:latin typeface="Century Gothic" panose="020B0502020202020204" pitchFamily="34" charset="0"/>
              </a:defRPr>
            </a:lvl1pPr>
            <a:lvl2pPr>
              <a:spcAft>
                <a:spcPts val="0"/>
              </a:spcAft>
              <a:defRPr sz="1000" b="0" i="0">
                <a:solidFill>
                  <a:schemeClr val="tx1"/>
                </a:solidFill>
                <a:latin typeface="Century Gothic" panose="020B0502020202020204" pitchFamily="34" charset="0"/>
              </a:defRPr>
            </a:lvl2pPr>
            <a:lvl3pPr marL="0" indent="0">
              <a:spcBef>
                <a:spcPts val="0"/>
              </a:spcBef>
              <a:spcAft>
                <a:spcPts val="0"/>
              </a:spcAft>
              <a:buNone/>
              <a:defRPr sz="1000" b="0" i="0">
                <a:solidFill>
                  <a:schemeClr val="tx1"/>
                </a:solidFill>
                <a:latin typeface="Century Gothic" panose="020B0502020202020204" pitchFamily="34" charset="0"/>
              </a:defRPr>
            </a:lvl3pPr>
            <a:lvl4pPr marL="0" indent="0">
              <a:spcAft>
                <a:spcPts val="0"/>
              </a:spcAft>
              <a:buNone/>
              <a:defRPr sz="1000" b="0" i="0">
                <a:solidFill>
                  <a:schemeClr val="tx1"/>
                </a:solidFill>
                <a:latin typeface="Century Gothic" panose="020B0502020202020204" pitchFamily="34" charset="0"/>
              </a:defRPr>
            </a:lvl4pPr>
            <a:lvl5pPr marL="0" indent="0">
              <a:spcAft>
                <a:spcPts val="0"/>
              </a:spcAft>
              <a:buNone/>
              <a:defRPr sz="1000" b="0" i="0">
                <a:solidFill>
                  <a:schemeClr val="tx1"/>
                </a:solidFill>
                <a:latin typeface="Century Gothic" panose="020B0502020202020204" pitchFamily="34" charset="0"/>
              </a:defRPr>
            </a:lvl5pPr>
          </a:lstStyle>
          <a:p>
            <a:pPr lvl="0"/>
            <a:r>
              <a:rPr lang="en-US"/>
              <a:t>Name (Delete if not applicable)</a:t>
            </a:r>
          </a:p>
          <a:p>
            <a:pPr lvl="1"/>
            <a:r>
              <a:rPr lang="en-US"/>
              <a:t>Second level</a:t>
            </a:r>
          </a:p>
          <a:p>
            <a:pPr lvl="2"/>
            <a:r>
              <a:rPr lang="en-US"/>
              <a:t>Third level</a:t>
            </a:r>
          </a:p>
          <a:p>
            <a:pPr lvl="3"/>
            <a:r>
              <a:rPr lang="en-US"/>
              <a:t>Fourth level</a:t>
            </a:r>
          </a:p>
          <a:p>
            <a:pPr lvl="4"/>
            <a:r>
              <a:rPr lang="en-US"/>
              <a:t>Fifth level</a:t>
            </a:r>
            <a:endParaRPr lang="en-MX"/>
          </a:p>
        </p:txBody>
      </p:sp>
      <p:sp>
        <p:nvSpPr>
          <p:cNvPr id="7" name="Picture Placeholder 44">
            <a:extLst>
              <a:ext uri="{FF2B5EF4-FFF2-40B4-BE49-F238E27FC236}">
                <a16:creationId xmlns:a16="http://schemas.microsoft.com/office/drawing/2014/main" id="{A7CB3083-7406-085B-47D0-61C27380E096}"/>
              </a:ext>
              <a:ext uri="{C183D7F6-B498-43B3-948B-1728B52AA6E4}">
                <adec:decorative xmlns:adec="http://schemas.microsoft.com/office/drawing/2017/decorative" val="1"/>
              </a:ext>
            </a:extLst>
          </p:cNvPr>
          <p:cNvSpPr>
            <a:spLocks noGrp="1"/>
          </p:cNvSpPr>
          <p:nvPr>
            <p:ph type="pic" sz="quarter" idx="27" hasCustomPrompt="1"/>
          </p:nvPr>
        </p:nvSpPr>
        <p:spPr>
          <a:xfrm>
            <a:off x="6555759" y="0"/>
            <a:ext cx="5371200" cy="6210000"/>
          </a:xfrm>
          <a:custGeom>
            <a:avLst/>
            <a:gdLst>
              <a:gd name="connsiteX0" fmla="*/ 0 w 5371200"/>
              <a:gd name="connsiteY0" fmla="*/ 0 h 6210000"/>
              <a:gd name="connsiteX1" fmla="*/ 5371200 w 5371200"/>
              <a:gd name="connsiteY1" fmla="*/ 0 h 6210000"/>
              <a:gd name="connsiteX2" fmla="*/ 5371200 w 5371200"/>
              <a:gd name="connsiteY2" fmla="*/ 6210000 h 6210000"/>
              <a:gd name="connsiteX3" fmla="*/ 2070203 w 5371200"/>
              <a:gd name="connsiteY3" fmla="*/ 6210000 h 6210000"/>
              <a:gd name="connsiteX4" fmla="*/ 0 w 5371200"/>
              <a:gd name="connsiteY4" fmla="*/ 4140000 h 62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1200" h="6210000">
                <a:moveTo>
                  <a:pt x="0" y="0"/>
                </a:moveTo>
                <a:lnTo>
                  <a:pt x="5371200" y="0"/>
                </a:lnTo>
                <a:lnTo>
                  <a:pt x="5371200" y="6210000"/>
                </a:lnTo>
                <a:lnTo>
                  <a:pt x="2070203" y="6210000"/>
                </a:lnTo>
                <a:cubicBezTo>
                  <a:pt x="927146" y="6210000"/>
                  <a:pt x="0" y="5284216"/>
                  <a:pt x="0" y="4140000"/>
                </a:cubicBezTo>
                <a:close/>
              </a:path>
            </a:pathLst>
          </a:custGeom>
          <a:blipFill dpi="0" rotWithShape="1">
            <a:blip r:embed="rId3">
              <a:extLst>
                <a:ext uri="{28A0092B-C50C-407E-A947-70E740481C1C}">
                  <a14:useLocalDpi xmlns:a14="http://schemas.microsoft.com/office/drawing/2010/main" val="0"/>
                </a:ext>
              </a:extLst>
            </a:blip>
            <a:srcRect/>
            <a:stretch>
              <a:fillRect/>
            </a:stretch>
          </a:blipFill>
        </p:spPr>
        <p:txBody>
          <a:bodyPr wrap="square" anchor="ctr" anchorCtr="0">
            <a:noAutofit/>
          </a:bodyPr>
          <a:lstStyle>
            <a:lvl1pPr marL="0" indent="0" algn="ctr">
              <a:buNone/>
              <a:defRPr sz="1600" b="0" i="0">
                <a:solidFill>
                  <a:schemeClr val="tx1"/>
                </a:solidFill>
                <a:latin typeface="+mn-lt"/>
                <a:cs typeface="Arial Narrow" panose="020B0604020202020204" pitchFamily="34" charset="0"/>
              </a:defRPr>
            </a:lvl1pPr>
          </a:lstStyle>
          <a:p>
            <a:r>
              <a:rPr lang="en-MX" dirty="0"/>
              <a:t>Double click icon</a:t>
            </a:r>
            <a:br>
              <a:rPr lang="en-MX" dirty="0"/>
            </a:br>
            <a:r>
              <a:rPr lang="en-MX" dirty="0"/>
              <a:t>to insert cover picture</a:t>
            </a:r>
          </a:p>
        </p:txBody>
      </p:sp>
      <p:sp>
        <p:nvSpPr>
          <p:cNvPr id="9" name="Rectangle 8">
            <a:extLst>
              <a:ext uri="{FF2B5EF4-FFF2-40B4-BE49-F238E27FC236}">
                <a16:creationId xmlns:a16="http://schemas.microsoft.com/office/drawing/2014/main" id="{26108887-BD37-CA97-54B8-F9DD1E661A51}"/>
              </a:ext>
              <a:ext uri="{C183D7F6-B498-43B3-948B-1728B52AA6E4}">
                <adec:decorative xmlns:adec="http://schemas.microsoft.com/office/drawing/2017/decorative" val="1"/>
              </a:ext>
            </a:extLst>
          </p:cNvPr>
          <p:cNvSpPr/>
          <p:nvPr userDrawn="1"/>
        </p:nvSpPr>
        <p:spPr>
          <a:xfrm>
            <a:off x="11926025" y="0"/>
            <a:ext cx="262800" cy="6210000"/>
          </a:xfrm>
          <a:prstGeom prst="rect">
            <a:avLst/>
          </a:prstGeom>
          <a:gradFill>
            <a:gsLst>
              <a:gs pos="0">
                <a:srgbClr val="001E62"/>
              </a:gs>
              <a:gs pos="64000">
                <a:srgbClr val="1446E1"/>
              </a:gs>
              <a:gs pos="95000">
                <a:srgbClr val="00BFB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pic>
        <p:nvPicPr>
          <p:cNvPr id="3" name="Picture 2" descr="A close-up of a logo&#10;&#10;AI-generated content may be incorrect.">
            <a:extLst>
              <a:ext uri="{FF2B5EF4-FFF2-40B4-BE49-F238E27FC236}">
                <a16:creationId xmlns:a16="http://schemas.microsoft.com/office/drawing/2014/main" id="{418B130B-5A1D-D501-DE76-40D11753DCCD}"/>
              </a:ext>
            </a:extLst>
          </p:cNvPr>
          <p:cNvPicPr>
            <a:picLocks noChangeAspect="1"/>
          </p:cNvPicPr>
          <p:nvPr userDrawn="1"/>
        </p:nvPicPr>
        <p:blipFill>
          <a:blip r:embed="rId4"/>
          <a:stretch>
            <a:fillRect/>
          </a:stretch>
        </p:blipFill>
        <p:spPr>
          <a:xfrm>
            <a:off x="2874349" y="373492"/>
            <a:ext cx="2194560" cy="594284"/>
          </a:xfrm>
          <a:prstGeom prst="rect">
            <a:avLst/>
          </a:prstGeom>
        </p:spPr>
      </p:pic>
      <p:sp>
        <p:nvSpPr>
          <p:cNvPr id="15" name="Text Box 10">
            <a:extLst>
              <a:ext uri="{FF2B5EF4-FFF2-40B4-BE49-F238E27FC236}">
                <a16:creationId xmlns:a16="http://schemas.microsoft.com/office/drawing/2014/main" id="{CCB13631-84C2-FA61-B458-818AD6996F79}"/>
              </a:ext>
            </a:extLst>
          </p:cNvPr>
          <p:cNvSpPr txBox="1">
            <a:spLocks noChangeArrowheads="1"/>
          </p:cNvSpPr>
          <p:nvPr userDrawn="1"/>
        </p:nvSpPr>
        <p:spPr bwMode="white">
          <a:xfrm>
            <a:off x="451441" y="6141487"/>
            <a:ext cx="4997384" cy="245668"/>
          </a:xfrm>
          <a:prstGeom prst="rect">
            <a:avLst/>
          </a:prstGeom>
          <a:noFill/>
          <a:ln w="63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9728" tIns="0" rIns="109728" bIns="0" anchor="ctr">
            <a:spAutoFit/>
          </a:bodyPr>
          <a:lstStyle>
            <a:lvl1pPr marL="115888" indent="-115888" eaLnBrk="0" hangingPunct="0">
              <a:defRPr sz="2400">
                <a:solidFill>
                  <a:schemeClr val="tx1"/>
                </a:solidFill>
                <a:latin typeface="Arial" panose="020B0604020202020204" pitchFamily="34" charset="0"/>
                <a:ea typeface="MS PGothic" panose="020B0600070205080204" pitchFamily="34" charset="-128"/>
              </a:defRPr>
            </a:lvl1pPr>
            <a:lvl2pPr marL="46037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115888" marR="0" lvl="0" indent="-115888" algn="l" defTabSz="9144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mn-cs"/>
              </a:rPr>
              <a:t>Not FDIC Insured   |   May Lose Value   |</a:t>
            </a:r>
            <a:r>
              <a:rPr kumimoji="0" lang="en-US" altLang="en-US" sz="1600" b="1" i="0" u="none" strike="noStrike" kern="1200" cap="none" spc="0" normalizeH="0" baseline="-6000" noProof="0" dirty="0">
                <a:ln>
                  <a:noFill/>
                </a:ln>
                <a:solidFill>
                  <a:srgbClr val="000000"/>
                </a:solidFill>
                <a:effectLst/>
                <a:uLnTx/>
                <a:uFillTx/>
                <a:latin typeface="Arial Narrow" panose="020B0606020202030204" pitchFamily="34" charset="0"/>
                <a:ea typeface="MS PGothic" panose="020B0600070205080204" pitchFamily="34" charset="-128"/>
                <a:cs typeface="+mn-cs"/>
              </a:rPr>
              <a:t> </a:t>
            </a:r>
            <a:r>
              <a:rPr kumimoji="0" lang="en-US" altLang="en-US" sz="1600" b="1"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mn-cs"/>
              </a:rPr>
              <a:t>  No Bank Guarantee</a:t>
            </a:r>
            <a:endParaRPr kumimoji="0" lang="en-US" altLang="en-US" sz="1600" b="1" i="0" u="none" strike="noStrike" kern="1200" cap="none" spc="0" normalizeH="0" baseline="-6000" noProof="0" dirty="0">
              <a:ln>
                <a:noFill/>
              </a:ln>
              <a:solidFill>
                <a:srgbClr val="000000"/>
              </a:solidFill>
              <a:effectLst/>
              <a:uLnTx/>
              <a:uFillTx/>
              <a:latin typeface="Arial Narrow" panose="020B0606020202030204" pitchFamily="34" charset="0"/>
              <a:ea typeface="MS PGothic" panose="020B0600070205080204" pitchFamily="34" charset="-128"/>
              <a:cs typeface="+mn-cs"/>
            </a:endParaRPr>
          </a:p>
        </p:txBody>
      </p:sp>
      <p:sp>
        <p:nvSpPr>
          <p:cNvPr id="16" name="Rectangle 11">
            <a:extLst>
              <a:ext uri="{FF2B5EF4-FFF2-40B4-BE49-F238E27FC236}">
                <a16:creationId xmlns:a16="http://schemas.microsoft.com/office/drawing/2014/main" id="{B8B2850B-DAE4-2FA5-AA3D-6D89CC4042B2}"/>
              </a:ext>
            </a:extLst>
          </p:cNvPr>
          <p:cNvSpPr>
            <a:spLocks noChangeArrowheads="1"/>
          </p:cNvSpPr>
          <p:nvPr userDrawn="1"/>
        </p:nvSpPr>
        <p:spPr bwMode="white">
          <a:xfrm>
            <a:off x="451441" y="6094243"/>
            <a:ext cx="4997384" cy="340156"/>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560954358"/>
      </p:ext>
    </p:extLst>
  </p:cSld>
  <p:clrMapOvr>
    <a:masterClrMapping/>
  </p:clrMapOvr>
  <p:extLst>
    <p:ext uri="{DCECCB84-F9BA-43D5-87BE-67443E8EF086}">
      <p15:sldGuideLst xmlns:p15="http://schemas.microsoft.com/office/powerpoint/2012/main">
        <p15:guide id="6" pos="3840">
          <p15:clr>
            <a:srgbClr val="FBAE40"/>
          </p15:clr>
        </p15:guide>
        <p15:guide id="7" orient="horz" pos="293">
          <p15:clr>
            <a:srgbClr val="FBAE40"/>
          </p15:clr>
        </p15:guide>
        <p15:guide id="8" pos="449">
          <p15:clr>
            <a:srgbClr val="FBAE40"/>
          </p15:clr>
        </p15:guide>
        <p15:guide id="9" orient="horz" pos="102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OC :: 2 columns">
    <p:spTree>
      <p:nvGrpSpPr>
        <p:cNvPr id="1" name=""/>
        <p:cNvGrpSpPr/>
        <p:nvPr/>
      </p:nvGrpSpPr>
      <p:grpSpPr>
        <a:xfrm>
          <a:off x="0" y="0"/>
          <a:ext cx="0" cy="0"/>
          <a:chOff x="0" y="0"/>
          <a:chExt cx="0" cy="0"/>
        </a:xfrm>
      </p:grpSpPr>
      <p:sp>
        <p:nvSpPr>
          <p:cNvPr id="11" name="Slide Number Placeholder 9">
            <a:extLst>
              <a:ext uri="{FF2B5EF4-FFF2-40B4-BE49-F238E27FC236}">
                <a16:creationId xmlns:a16="http://schemas.microsoft.com/office/drawing/2014/main" id="{B21A482B-F372-4919-8E10-39A51F78EEB8}"/>
              </a:ext>
            </a:extLst>
          </p:cNvPr>
          <p:cNvSpPr>
            <a:spLocks noGrp="1"/>
          </p:cNvSpPr>
          <p:nvPr>
            <p:ph type="sldNum" sz="quarter" idx="4"/>
          </p:nvPr>
        </p:nvSpPr>
        <p:spPr>
          <a:xfrm>
            <a:off x="11249793"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12" name="Text Placeholder 3">
            <a:extLst>
              <a:ext uri="{FF2B5EF4-FFF2-40B4-BE49-F238E27FC236}">
                <a16:creationId xmlns:a16="http://schemas.microsoft.com/office/drawing/2014/main" id="{CF12E264-2E60-4596-B701-50C4944F3F53}"/>
              </a:ext>
            </a:extLst>
          </p:cNvPr>
          <p:cNvSpPr>
            <a:spLocks noGrp="1"/>
          </p:cNvSpPr>
          <p:nvPr>
            <p:ph type="body" sz="quarter" idx="26" hasCustomPrompt="1"/>
          </p:nvPr>
        </p:nvSpPr>
        <p:spPr>
          <a:xfrm>
            <a:off x="457200" y="6352570"/>
            <a:ext cx="11335607" cy="153888"/>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ts val="1466"/>
              </a:lnSpc>
              <a:spcBef>
                <a:spcPts val="0"/>
              </a:spcBef>
              <a:spcAft>
                <a:spcPts val="200"/>
              </a:spcAft>
              <a:buNone/>
              <a:defRPr sz="1333">
                <a:latin typeface="Arial" panose="020B0604020202020204" pitchFamily="34" charset="0"/>
                <a:cs typeface="Arial" panose="020B0604020202020204" pitchFamily="34" charset="0"/>
              </a:defRPr>
            </a:lvl2pPr>
            <a:lvl3pPr marL="0" indent="0">
              <a:lnSpc>
                <a:spcPts val="1466"/>
              </a:lnSpc>
              <a:spcBef>
                <a:spcPts val="0"/>
              </a:spcBef>
              <a:spcAft>
                <a:spcPts val="200"/>
              </a:spcAft>
              <a:buNone/>
              <a:defRPr sz="1600" i="1" baseline="0">
                <a:latin typeface="Arial" panose="020B0604020202020204" pitchFamily="34" charset="0"/>
                <a:cs typeface="Arial" panose="020B0604020202020204" pitchFamily="34" charset="0"/>
              </a:defRPr>
            </a:lvl3pPr>
            <a:lvl4pPr marL="0" indent="0">
              <a:lnSpc>
                <a:spcPts val="1733"/>
              </a:lnSpc>
              <a:spcBef>
                <a:spcPts val="0"/>
              </a:spcBef>
              <a:spcAft>
                <a:spcPts val="400"/>
              </a:spcAft>
              <a:buNone/>
              <a:defRPr sz="1333">
                <a:latin typeface="Arial Narrow" panose="020B0606020202030204" pitchFamily="34" charset="0"/>
              </a:defRPr>
            </a:lvl4pPr>
            <a:lvl5pPr marL="0" indent="0">
              <a:lnSpc>
                <a:spcPts val="1733"/>
              </a:lnSpc>
              <a:spcBef>
                <a:spcPts val="0"/>
              </a:spcBef>
              <a:spcAft>
                <a:spcPts val="400"/>
              </a:spcAft>
              <a:buNone/>
              <a:defRPr sz="1333">
                <a:latin typeface="Arial Narrow" panose="020B0606020202030204" pitchFamily="34" charset="0"/>
              </a:defRPr>
            </a:lvl5pPr>
          </a:lstStyle>
          <a:p>
            <a:pPr lvl="0"/>
            <a:r>
              <a:rPr lang="en-US"/>
              <a:t>Caveats</a:t>
            </a:r>
          </a:p>
        </p:txBody>
      </p:sp>
      <p:sp>
        <p:nvSpPr>
          <p:cNvPr id="20" name="Text Placeholder 3"/>
          <p:cNvSpPr>
            <a:spLocks noGrp="1"/>
          </p:cNvSpPr>
          <p:nvPr>
            <p:ph type="body" sz="quarter" idx="29" hasCustomPrompt="1"/>
          </p:nvPr>
        </p:nvSpPr>
        <p:spPr>
          <a:xfrm>
            <a:off x="6309360" y="1280160"/>
            <a:ext cx="5394960" cy="1192634"/>
          </a:xfrm>
          <a:prstGeom prst="rect">
            <a:avLst/>
          </a:prstGeom>
        </p:spPr>
        <p:txBody>
          <a:bodyPr lIns="0" tIns="0" rIns="0" bIns="0">
            <a:spAutoFit/>
          </a:bodyPr>
          <a:lstStyle>
            <a:lvl1pPr marL="0" indent="0">
              <a:spcBef>
                <a:spcPts val="0"/>
              </a:spcBef>
              <a:spcAft>
                <a:spcPts val="900"/>
              </a:spcAft>
              <a:buNone/>
              <a:tabLst>
                <a:tab pos="4121150" algn="r"/>
              </a:tabLst>
              <a:defRPr sz="950"/>
            </a:lvl1pPr>
            <a:lvl2pPr marL="457200" indent="0">
              <a:spcBef>
                <a:spcPts val="0"/>
              </a:spcBef>
              <a:spcAft>
                <a:spcPts val="900"/>
              </a:spcAft>
              <a:buNone/>
              <a:tabLst>
                <a:tab pos="4121150" algn="r"/>
              </a:tabLst>
              <a:defRPr sz="950"/>
            </a:lvl2pPr>
            <a:lvl3pPr marL="914400" indent="0">
              <a:spcBef>
                <a:spcPts val="0"/>
              </a:spcBef>
              <a:spcAft>
                <a:spcPts val="900"/>
              </a:spcAft>
              <a:buNone/>
              <a:tabLst>
                <a:tab pos="4121150" algn="r"/>
              </a:tabLst>
              <a:defRPr sz="950"/>
            </a:lvl3pPr>
            <a:lvl4pPr marL="1371600" indent="0">
              <a:spcBef>
                <a:spcPts val="0"/>
              </a:spcBef>
              <a:spcAft>
                <a:spcPts val="900"/>
              </a:spcAft>
              <a:buNone/>
              <a:tabLst>
                <a:tab pos="4121150" algn="r"/>
              </a:tabLst>
              <a:defRPr sz="950"/>
            </a:lvl4pPr>
            <a:lvl5pPr marL="1828800" indent="0">
              <a:spcBef>
                <a:spcPts val="0"/>
              </a:spcBef>
              <a:spcAft>
                <a:spcPts val="900"/>
              </a:spcAft>
              <a:buNone/>
              <a:tabLst>
                <a:tab pos="4121150" algn="r"/>
              </a:tabLst>
              <a:defRPr sz="950"/>
            </a:lvl5pPr>
          </a:lstStyle>
          <a:p>
            <a:pPr lvl="0"/>
            <a:r>
              <a:rPr lang="en-US"/>
              <a:t>TOC Entry</a:t>
            </a:r>
          </a:p>
          <a:p>
            <a:pPr lvl="1"/>
            <a:r>
              <a:rPr lang="en-US"/>
              <a:t>Second level</a:t>
            </a:r>
          </a:p>
          <a:p>
            <a:pPr lvl="2"/>
            <a:r>
              <a:rPr lang="en-US"/>
              <a:t>Third level</a:t>
            </a:r>
          </a:p>
          <a:p>
            <a:pPr lvl="3"/>
            <a:r>
              <a:rPr lang="en-US"/>
              <a:t>Fourth level</a:t>
            </a:r>
          </a:p>
          <a:p>
            <a:pPr lvl="4"/>
            <a:r>
              <a:rPr lang="en-US"/>
              <a:t>Fifth level</a:t>
            </a:r>
          </a:p>
        </p:txBody>
      </p:sp>
      <p:sp>
        <p:nvSpPr>
          <p:cNvPr id="19" name="Text Placeholder 3"/>
          <p:cNvSpPr>
            <a:spLocks noGrp="1"/>
          </p:cNvSpPr>
          <p:nvPr>
            <p:ph type="body" sz="quarter" idx="28" hasCustomPrompt="1"/>
          </p:nvPr>
        </p:nvSpPr>
        <p:spPr>
          <a:xfrm>
            <a:off x="457200" y="1280160"/>
            <a:ext cx="5394960" cy="1192634"/>
          </a:xfrm>
          <a:prstGeom prst="rect">
            <a:avLst/>
          </a:prstGeom>
        </p:spPr>
        <p:txBody>
          <a:bodyPr lIns="0" tIns="0" rIns="0" bIns="0">
            <a:spAutoFit/>
          </a:bodyPr>
          <a:lstStyle>
            <a:lvl1pPr marL="0" indent="0">
              <a:spcBef>
                <a:spcPts val="0"/>
              </a:spcBef>
              <a:spcAft>
                <a:spcPts val="900"/>
              </a:spcAft>
              <a:buNone/>
              <a:tabLst>
                <a:tab pos="4121150" algn="r"/>
              </a:tabLst>
              <a:defRPr sz="950"/>
            </a:lvl1pPr>
            <a:lvl2pPr marL="457200" indent="0">
              <a:spcBef>
                <a:spcPts val="0"/>
              </a:spcBef>
              <a:spcAft>
                <a:spcPts val="900"/>
              </a:spcAft>
              <a:buNone/>
              <a:tabLst>
                <a:tab pos="4121150" algn="r"/>
              </a:tabLst>
              <a:defRPr sz="950"/>
            </a:lvl2pPr>
            <a:lvl3pPr marL="914400" indent="0">
              <a:spcBef>
                <a:spcPts val="0"/>
              </a:spcBef>
              <a:spcAft>
                <a:spcPts val="900"/>
              </a:spcAft>
              <a:buNone/>
              <a:tabLst>
                <a:tab pos="4121150" algn="r"/>
              </a:tabLst>
              <a:defRPr sz="950"/>
            </a:lvl3pPr>
            <a:lvl4pPr marL="1371600" indent="0">
              <a:spcBef>
                <a:spcPts val="0"/>
              </a:spcBef>
              <a:spcAft>
                <a:spcPts val="900"/>
              </a:spcAft>
              <a:buNone/>
              <a:tabLst>
                <a:tab pos="4121150" algn="r"/>
              </a:tabLst>
              <a:defRPr sz="950"/>
            </a:lvl4pPr>
            <a:lvl5pPr marL="1828800" indent="0">
              <a:spcBef>
                <a:spcPts val="0"/>
              </a:spcBef>
              <a:spcAft>
                <a:spcPts val="900"/>
              </a:spcAft>
              <a:buNone/>
              <a:tabLst>
                <a:tab pos="4121150" algn="r"/>
              </a:tabLst>
              <a:defRPr sz="950"/>
            </a:lvl5pPr>
          </a:lstStyle>
          <a:p>
            <a:pPr lvl="0"/>
            <a:r>
              <a:rPr lang="en-US"/>
              <a:t>TOC Entry</a:t>
            </a:r>
          </a:p>
          <a:p>
            <a:pPr lvl="1"/>
            <a:r>
              <a:rPr lang="en-US"/>
              <a:t>Second level</a:t>
            </a:r>
          </a:p>
          <a:p>
            <a:pPr lvl="2"/>
            <a:r>
              <a:rPr lang="en-US"/>
              <a:t>Third level</a:t>
            </a:r>
          </a:p>
          <a:p>
            <a:pPr lvl="3"/>
            <a:r>
              <a:rPr lang="en-US"/>
              <a:t>Fourth level</a:t>
            </a:r>
          </a:p>
          <a:p>
            <a:pPr lvl="4"/>
            <a:r>
              <a:rPr lang="en-US"/>
              <a:t>Fifth level</a:t>
            </a:r>
          </a:p>
        </p:txBody>
      </p:sp>
      <p:sp>
        <p:nvSpPr>
          <p:cNvPr id="9" name="Text Placeholder 3">
            <a:extLst>
              <a:ext uri="{FF2B5EF4-FFF2-40B4-BE49-F238E27FC236}">
                <a16:creationId xmlns:a16="http://schemas.microsoft.com/office/drawing/2014/main" id="{4C4D23DA-FA2E-4FAF-B37D-3A58452DEF41}"/>
              </a:ext>
            </a:extLst>
          </p:cNvPr>
          <p:cNvSpPr>
            <a:spLocks noGrp="1"/>
          </p:cNvSpPr>
          <p:nvPr>
            <p:ph type="body" sz="quarter" idx="32" hasCustomPrompt="1"/>
          </p:nvPr>
        </p:nvSpPr>
        <p:spPr>
          <a:xfrm>
            <a:off x="457200" y="182880"/>
            <a:ext cx="8532178" cy="766580"/>
          </a:xfrm>
          <a:prstGeom prst="rect">
            <a:avLst/>
          </a:prstGeom>
        </p:spPr>
        <p:txBody>
          <a:bodyPr lIns="0" tIns="0" rIns="0" bIns="0"/>
          <a:lstStyle>
            <a:lvl1pPr marL="0" indent="0" algn="l" defTabSz="1218895"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767676"/>
                </a:solidFill>
              </a:defRPr>
            </a:lvl2pPr>
            <a:lvl3pPr marL="0" indent="0">
              <a:buNone/>
              <a:defRPr sz="2000"/>
            </a:lvl3pPr>
            <a:lvl4pPr marL="0" indent="0">
              <a:buNone/>
              <a:defRPr sz="2000"/>
            </a:lvl4pPr>
            <a:lvl5pPr marL="0" indent="0">
              <a:buNone/>
              <a:defRPr sz="2000"/>
            </a:lvl5pPr>
          </a:lstStyle>
          <a:p>
            <a:pPr lvl="0"/>
            <a:r>
              <a:rPr lang="en-US"/>
              <a:t>Slide title</a:t>
            </a:r>
          </a:p>
          <a:p>
            <a:pPr lvl="1"/>
            <a:r>
              <a:rPr lang="en-US"/>
              <a:t>Second level</a:t>
            </a:r>
          </a:p>
        </p:txBody>
      </p:sp>
      <p:pic>
        <p:nvPicPr>
          <p:cNvPr id="10" name="Picture 14">
            <a:extLst>
              <a:ext uri="{FF2B5EF4-FFF2-40B4-BE49-F238E27FC236}">
                <a16:creationId xmlns:a16="http://schemas.microsoft.com/office/drawing/2014/main" id="{98210D6E-578E-41DA-B94F-8B722D6ACF19}"/>
              </a:ext>
            </a:extLst>
          </p:cNvPr>
          <p:cNvPicPr>
            <a:picLocks noChangeAspect="1"/>
          </p:cNvPicPr>
          <p:nvPr userDrawn="1"/>
        </p:nvPicPr>
        <p:blipFill rotWithShape="1">
          <a:blip r:embed="rId2"/>
          <a:stretch/>
        </p:blipFill>
        <p:spPr>
          <a:xfrm>
            <a:off x="10145257" y="91440"/>
            <a:ext cx="1788753" cy="659070"/>
          </a:xfrm>
          <a:prstGeom prst="rect">
            <a:avLst/>
          </a:prstGeom>
        </p:spPr>
      </p:pic>
    </p:spTree>
    <p:extLst>
      <p:ext uri="{BB962C8B-B14F-4D97-AF65-F5344CB8AC3E}">
        <p14:creationId xmlns:p14="http://schemas.microsoft.com/office/powerpoint/2010/main" val="310378576"/>
      </p:ext>
    </p:extLst>
  </p:cSld>
  <p:clrMapOvr>
    <a:masterClrMapping/>
  </p:clrMapOvr>
  <p:extLst>
    <p:ext uri="{DCECCB84-F9BA-43D5-87BE-67443E8EF086}">
      <p15:sldGuideLst xmlns:p15="http://schemas.microsoft.com/office/powerpoint/2012/main">
        <p15:guide id="3" orient="horz" pos="336">
          <p15:clr>
            <a:srgbClr val="FBAE40"/>
          </p15:clr>
        </p15:guide>
        <p15:guide id="4" orient="horz" pos="4200">
          <p15:clr>
            <a:srgbClr val="FBAE40"/>
          </p15:clr>
        </p15:guide>
        <p15:guide id="5" pos="287">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genda ">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508DF121-5220-4992-8F76-B5F0646067D0}"/>
              </a:ext>
            </a:extLst>
          </p:cNvPr>
          <p:cNvSpPr>
            <a:spLocks noGrp="1"/>
          </p:cNvSpPr>
          <p:nvPr>
            <p:ph type="body" sz="quarter" idx="32" hasCustomPrompt="1"/>
          </p:nvPr>
        </p:nvSpPr>
        <p:spPr>
          <a:xfrm>
            <a:off x="457200" y="182880"/>
            <a:ext cx="8532178" cy="766580"/>
          </a:xfrm>
          <a:prstGeom prst="rect">
            <a:avLst/>
          </a:prstGeom>
        </p:spPr>
        <p:txBody>
          <a:bodyPr lIns="0" tIns="0" rIns="0" bIns="0"/>
          <a:lstStyle>
            <a:lvl1pPr marL="0" indent="0" algn="l" defTabSz="1218895"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767676"/>
                </a:solidFill>
              </a:defRPr>
            </a:lvl2pPr>
            <a:lvl3pPr marL="0" indent="0">
              <a:buNone/>
              <a:defRPr sz="2000"/>
            </a:lvl3pPr>
            <a:lvl4pPr marL="0" indent="0">
              <a:buNone/>
              <a:defRPr sz="2000"/>
            </a:lvl4pPr>
            <a:lvl5pPr marL="0" indent="0">
              <a:buNone/>
              <a:defRPr sz="2000"/>
            </a:lvl5pPr>
          </a:lstStyle>
          <a:p>
            <a:pPr lvl="0"/>
            <a:r>
              <a:rPr lang="en-US"/>
              <a:t>Slide title</a:t>
            </a:r>
          </a:p>
          <a:p>
            <a:pPr lvl="1"/>
            <a:r>
              <a:rPr lang="en-US"/>
              <a:t>Second level</a:t>
            </a:r>
          </a:p>
        </p:txBody>
      </p:sp>
      <p:pic>
        <p:nvPicPr>
          <p:cNvPr id="15" name="Picture 14">
            <a:extLst>
              <a:ext uri="{FF2B5EF4-FFF2-40B4-BE49-F238E27FC236}">
                <a16:creationId xmlns:a16="http://schemas.microsoft.com/office/drawing/2014/main" id="{EA0FE3E6-B7ED-44B0-AC95-534FBC25A81D}"/>
              </a:ext>
            </a:extLst>
          </p:cNvPr>
          <p:cNvPicPr>
            <a:picLocks noChangeAspect="1"/>
          </p:cNvPicPr>
          <p:nvPr userDrawn="1"/>
        </p:nvPicPr>
        <p:blipFill rotWithShape="1">
          <a:blip r:embed="rId2"/>
          <a:stretch/>
        </p:blipFill>
        <p:spPr>
          <a:xfrm>
            <a:off x="10145257" y="91440"/>
            <a:ext cx="1788753" cy="659070"/>
          </a:xfrm>
          <a:prstGeom prst="rect">
            <a:avLst/>
          </a:prstGeom>
        </p:spPr>
      </p:pic>
      <p:sp>
        <p:nvSpPr>
          <p:cNvPr id="16" name="Text Placeholder 3">
            <a:extLst>
              <a:ext uri="{FF2B5EF4-FFF2-40B4-BE49-F238E27FC236}">
                <a16:creationId xmlns:a16="http://schemas.microsoft.com/office/drawing/2014/main" id="{81368AB0-9C49-4067-B08C-85DF5CACB9C2}"/>
              </a:ext>
            </a:extLst>
          </p:cNvPr>
          <p:cNvSpPr>
            <a:spLocks noGrp="1"/>
          </p:cNvSpPr>
          <p:nvPr>
            <p:ph type="body" sz="quarter" idx="26" hasCustomPrompt="1"/>
          </p:nvPr>
        </p:nvSpPr>
        <p:spPr>
          <a:xfrm>
            <a:off x="457200" y="5988212"/>
            <a:ext cx="1124712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7" name="Slide Number Placeholder 9">
            <a:extLst>
              <a:ext uri="{FF2B5EF4-FFF2-40B4-BE49-F238E27FC236}">
                <a16:creationId xmlns:a16="http://schemas.microsoft.com/office/drawing/2014/main" id="{7B9E82BD-4652-4422-90B5-0307433F1103}"/>
              </a:ext>
            </a:extLst>
          </p:cNvPr>
          <p:cNvSpPr>
            <a:spLocks noGrp="1"/>
          </p:cNvSpPr>
          <p:nvPr>
            <p:ph type="sldNum" sz="quarter" idx="4"/>
          </p:nvPr>
        </p:nvSpPr>
        <p:spPr>
          <a:xfrm>
            <a:off x="11249793"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10" name="Content Placeholder 2">
            <a:extLst>
              <a:ext uri="{FF2B5EF4-FFF2-40B4-BE49-F238E27FC236}">
                <a16:creationId xmlns:a16="http://schemas.microsoft.com/office/drawing/2014/main" id="{91926876-C175-481B-8A4F-047F3C78BD4A}"/>
              </a:ext>
            </a:extLst>
          </p:cNvPr>
          <p:cNvSpPr>
            <a:spLocks noGrp="1"/>
          </p:cNvSpPr>
          <p:nvPr>
            <p:ph sz="quarter" idx="27" hasCustomPrompt="1"/>
          </p:nvPr>
        </p:nvSpPr>
        <p:spPr>
          <a:xfrm>
            <a:off x="457200" y="1280160"/>
            <a:ext cx="11247120" cy="4389120"/>
          </a:xfrm>
          <a:prstGeom prst="rect">
            <a:avLst/>
          </a:prstGeom>
        </p:spPr>
        <p:txBody>
          <a:bodyPr wrap="square" lIns="0" tIns="0" rIns="0" bIns="0"/>
          <a:lstStyle>
            <a:lvl1pPr marL="0" indent="0">
              <a:lnSpc>
                <a:spcPct val="100000"/>
              </a:lnSpc>
              <a:spcBef>
                <a:spcPts val="0"/>
              </a:spcBef>
              <a:spcAft>
                <a:spcPts val="800"/>
              </a:spcAft>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None/>
              <a:defRPr sz="2000" baseline="0">
                <a:latin typeface="Arial" panose="020B0604020202020204" pitchFamily="34" charset="0"/>
                <a:cs typeface="Arial" panose="020B0604020202020204" pitchFamily="34" charset="0"/>
              </a:defRPr>
            </a:lvl2pPr>
            <a:lvl3pPr marL="228543" indent="-228543">
              <a:lnSpc>
                <a:spcPct val="100000"/>
              </a:lnSpc>
              <a:spcBef>
                <a:spcPts val="1200"/>
              </a:spcBef>
              <a:spcAft>
                <a:spcPts val="0"/>
              </a:spcAft>
              <a:buClr>
                <a:srgbClr val="3769FF"/>
              </a:buClr>
              <a:buSzPct val="110000"/>
              <a:defRPr sz="2000">
                <a:latin typeface="Arial" panose="020B0604020202020204" pitchFamily="34" charset="0"/>
                <a:cs typeface="Arial" panose="020B0604020202020204" pitchFamily="34" charset="0"/>
              </a:defRPr>
            </a:lvl3pPr>
            <a:lvl4pPr marL="469783" indent="-24124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8325" indent="-228543">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Tree>
    <p:extLst>
      <p:ext uri="{BB962C8B-B14F-4D97-AF65-F5344CB8AC3E}">
        <p14:creationId xmlns:p14="http://schemas.microsoft.com/office/powerpoint/2010/main" val="933191047"/>
      </p:ext>
    </p:extLst>
  </p:cSld>
  <p:clrMapOvr>
    <a:masterClrMapping/>
  </p:clrMapOvr>
  <p:extLst>
    <p:ext uri="{DCECCB84-F9BA-43D5-87BE-67443E8EF086}">
      <p15:sldGuideLst xmlns:p15="http://schemas.microsoft.com/office/powerpoint/2012/main">
        <p15:guide id="1" orient="horz" pos="292">
          <p15:clr>
            <a:srgbClr val="FBAE40"/>
          </p15:clr>
        </p15:guide>
        <p15:guide id="2" pos="7379">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break ">
    <p:spTree>
      <p:nvGrpSpPr>
        <p:cNvPr id="1" name=""/>
        <p:cNvGrpSpPr/>
        <p:nvPr/>
      </p:nvGrpSpPr>
      <p:grpSpPr>
        <a:xfrm>
          <a:off x="0" y="0"/>
          <a:ext cx="0" cy="0"/>
          <a:chOff x="0" y="0"/>
          <a:chExt cx="0" cy="0"/>
        </a:xfrm>
      </p:grpSpPr>
      <p:sp>
        <p:nvSpPr>
          <p:cNvPr id="2" name="Text Placeholder 8"/>
          <p:cNvSpPr>
            <a:spLocks noGrp="1"/>
          </p:cNvSpPr>
          <p:nvPr>
            <p:ph type="body" sz="quarter" idx="11" hasCustomPrompt="1"/>
          </p:nvPr>
        </p:nvSpPr>
        <p:spPr>
          <a:xfrm>
            <a:off x="913686" y="1070610"/>
            <a:ext cx="6703854" cy="1190069"/>
          </a:xfrm>
          <a:prstGeom prst="rect">
            <a:avLst/>
          </a:prstGeom>
          <a:ln w="15875">
            <a:noFill/>
          </a:ln>
        </p:spPr>
        <p:txBody>
          <a:bodyPr wrap="square" lIns="0" tIns="0" rIns="0" bIns="0" anchor="t" anchorCtr="0">
            <a:spAutoFit/>
          </a:bodyPr>
          <a:lstStyle>
            <a:lvl1pPr marL="0" indent="0">
              <a:spcBef>
                <a:spcPts val="0"/>
              </a:spcBef>
              <a:spcAft>
                <a:spcPts val="0"/>
              </a:spcAft>
              <a:buNone/>
              <a:defRPr sz="4000" b="1" cap="none" baseline="0">
                <a:solidFill>
                  <a:schemeClr val="tx1"/>
                </a:solidFill>
                <a:latin typeface="Arial" panose="020B0604020202020204" pitchFamily="34" charset="0"/>
                <a:cs typeface="Arial" panose="020B0604020202020204" pitchFamily="34" charset="0"/>
              </a:defRPr>
            </a:lvl1pPr>
            <a:lvl2pPr marL="0" indent="0">
              <a:spcBef>
                <a:spcPts val="1600"/>
              </a:spcBef>
              <a:buNone/>
              <a:defRPr sz="2400">
                <a:solidFill>
                  <a:schemeClr val="tx1"/>
                </a:solidFill>
                <a:latin typeface="Arial" panose="020B0604020202020204" pitchFamily="34" charset="0"/>
                <a:cs typeface="Arial" panose="020B0604020202020204" pitchFamily="34" charset="0"/>
              </a:defRPr>
            </a:lvl2pPr>
          </a:lstStyle>
          <a:p>
            <a:pPr lvl="0"/>
            <a:r>
              <a:rPr lang="en-US"/>
              <a:t>Section break title</a:t>
            </a:r>
          </a:p>
          <a:p>
            <a:pPr lvl="1"/>
            <a:r>
              <a:rPr lang="en-US"/>
              <a:t>Second level</a:t>
            </a:r>
          </a:p>
        </p:txBody>
      </p:sp>
      <p:pic>
        <p:nvPicPr>
          <p:cNvPr id="4" name="Picture 3">
            <a:extLst>
              <a:ext uri="{FF2B5EF4-FFF2-40B4-BE49-F238E27FC236}">
                <a16:creationId xmlns:a16="http://schemas.microsoft.com/office/drawing/2014/main" id="{A75930D0-A9F0-43B2-B7F9-6BB1B86E6711}"/>
              </a:ext>
            </a:extLst>
          </p:cNvPr>
          <p:cNvPicPr>
            <a:picLocks noChangeAspect="1"/>
          </p:cNvPicPr>
          <p:nvPr userDrawn="1"/>
        </p:nvPicPr>
        <p:blipFill>
          <a:blip r:embed="rId2"/>
          <a:stretch>
            <a:fillRect/>
          </a:stretch>
        </p:blipFill>
        <p:spPr>
          <a:xfrm>
            <a:off x="452439" y="6178522"/>
            <a:ext cx="11279980" cy="179861"/>
          </a:xfrm>
          <a:prstGeom prst="rect">
            <a:avLst/>
          </a:prstGeom>
        </p:spPr>
      </p:pic>
    </p:spTree>
    <p:extLst>
      <p:ext uri="{BB962C8B-B14F-4D97-AF65-F5344CB8AC3E}">
        <p14:creationId xmlns:p14="http://schemas.microsoft.com/office/powerpoint/2010/main" val="4170021627"/>
      </p:ext>
    </p:extLst>
  </p:cSld>
  <p:clrMapOvr>
    <a:masterClrMapping/>
  </p:clrMapOvr>
  <p:extLst>
    <p:ext uri="{DCECCB84-F9BA-43D5-87BE-67443E8EF086}">
      <p15:sldGuideLst xmlns:p15="http://schemas.microsoft.com/office/powerpoint/2012/main">
        <p15:guide id="1" pos="285">
          <p15:clr>
            <a:srgbClr val="FBAE40"/>
          </p15:clr>
        </p15:guide>
        <p15:guide id="2" orient="horz" pos="2160">
          <p15:clr>
            <a:srgbClr val="FBAE40"/>
          </p15:clr>
        </p15:guide>
        <p15:guide id="3" pos="7389">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ction break w/gradient bkg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451784-FC2E-485D-B7FF-570E66F2C1F6}"/>
              </a:ext>
            </a:extLst>
          </p:cNvPr>
          <p:cNvPicPr>
            <a:picLocks noChangeAspect="1"/>
          </p:cNvPicPr>
          <p:nvPr userDrawn="1"/>
        </p:nvPicPr>
        <p:blipFill>
          <a:blip r:embed="rId2"/>
          <a:stretch/>
        </p:blipFill>
        <p:spPr>
          <a:xfrm>
            <a:off x="0" y="370"/>
            <a:ext cx="12188825" cy="6852868"/>
          </a:xfrm>
          <a:prstGeom prst="rect">
            <a:avLst/>
          </a:prstGeom>
        </p:spPr>
      </p:pic>
      <p:sp>
        <p:nvSpPr>
          <p:cNvPr id="2" name="Text Placeholder 8"/>
          <p:cNvSpPr>
            <a:spLocks noGrp="1"/>
          </p:cNvSpPr>
          <p:nvPr>
            <p:ph type="body" sz="quarter" idx="11" hasCustomPrompt="1"/>
          </p:nvPr>
        </p:nvSpPr>
        <p:spPr>
          <a:xfrm>
            <a:off x="913686" y="1070610"/>
            <a:ext cx="6703854" cy="1190069"/>
          </a:xfrm>
          <a:prstGeom prst="rect">
            <a:avLst/>
          </a:prstGeom>
          <a:ln w="15875">
            <a:noFill/>
          </a:ln>
        </p:spPr>
        <p:txBody>
          <a:bodyPr wrap="square" lIns="0" tIns="0" rIns="0" bIns="0" anchor="t" anchorCtr="0">
            <a:spAutoFit/>
          </a:bodyPr>
          <a:lstStyle>
            <a:lvl1pPr marL="0" indent="0">
              <a:spcBef>
                <a:spcPts val="0"/>
              </a:spcBef>
              <a:spcAft>
                <a:spcPts val="0"/>
              </a:spcAft>
              <a:buNone/>
              <a:defRPr sz="4000" b="1" cap="none" baseline="0">
                <a:solidFill>
                  <a:schemeClr val="bg1"/>
                </a:solidFill>
                <a:latin typeface="Arial" panose="020B0604020202020204" pitchFamily="34" charset="0"/>
                <a:cs typeface="Arial" panose="020B0604020202020204" pitchFamily="34" charset="0"/>
              </a:defRPr>
            </a:lvl1pPr>
            <a:lvl2pPr marL="0" indent="0">
              <a:spcBef>
                <a:spcPts val="1600"/>
              </a:spcBef>
              <a:buNone/>
              <a:defRPr sz="2400">
                <a:solidFill>
                  <a:schemeClr val="bg1"/>
                </a:solidFill>
                <a:latin typeface="Arial" panose="020B0604020202020204" pitchFamily="34" charset="0"/>
                <a:cs typeface="Arial" panose="020B0604020202020204" pitchFamily="34" charset="0"/>
              </a:defRPr>
            </a:lvl2pPr>
          </a:lstStyle>
          <a:p>
            <a:pPr lvl="0"/>
            <a:r>
              <a:rPr lang="en-US"/>
              <a:t>Section break title</a:t>
            </a:r>
          </a:p>
          <a:p>
            <a:pPr lvl="1"/>
            <a:r>
              <a:rPr lang="en-US"/>
              <a:t>Second level</a:t>
            </a:r>
          </a:p>
        </p:txBody>
      </p:sp>
    </p:spTree>
    <p:extLst>
      <p:ext uri="{BB962C8B-B14F-4D97-AF65-F5344CB8AC3E}">
        <p14:creationId xmlns:p14="http://schemas.microsoft.com/office/powerpoint/2010/main" val="3198257031"/>
      </p:ext>
    </p:extLst>
  </p:cSld>
  <p:clrMapOvr>
    <a:masterClrMapping/>
  </p:clrMapOvr>
  <p:extLst>
    <p:ext uri="{DCECCB84-F9BA-43D5-87BE-67443E8EF086}">
      <p15:sldGuideLst xmlns:p15="http://schemas.microsoft.com/office/powerpoint/2012/main">
        <p15:guide id="1" pos="3839">
          <p15:clr>
            <a:srgbClr val="FBAE40"/>
          </p15:clr>
        </p15:guide>
        <p15:guide id="2" orient="horz" pos="216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 w/bullets ">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C560093A-7F7A-4FA6-9D8E-F1944B4965D0}"/>
              </a:ext>
            </a:extLst>
          </p:cNvPr>
          <p:cNvSpPr>
            <a:spLocks noGrp="1"/>
          </p:cNvSpPr>
          <p:nvPr>
            <p:ph type="sldNum" sz="quarter" idx="4"/>
          </p:nvPr>
        </p:nvSpPr>
        <p:spPr>
          <a:xfrm>
            <a:off x="11249793"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11" name="Text Placeholder 3">
            <a:extLst>
              <a:ext uri="{FF2B5EF4-FFF2-40B4-BE49-F238E27FC236}">
                <a16:creationId xmlns:a16="http://schemas.microsoft.com/office/drawing/2014/main" id="{9206337C-002C-40B2-BA6B-F9A77B7EFE27}"/>
              </a:ext>
            </a:extLst>
          </p:cNvPr>
          <p:cNvSpPr>
            <a:spLocks noGrp="1"/>
          </p:cNvSpPr>
          <p:nvPr>
            <p:ph type="body" sz="quarter" idx="26" hasCustomPrompt="1"/>
          </p:nvPr>
        </p:nvSpPr>
        <p:spPr>
          <a:xfrm>
            <a:off x="457200" y="6352570"/>
            <a:ext cx="11335607" cy="153888"/>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ts val="1466"/>
              </a:lnSpc>
              <a:spcBef>
                <a:spcPts val="0"/>
              </a:spcBef>
              <a:spcAft>
                <a:spcPts val="200"/>
              </a:spcAft>
              <a:buNone/>
              <a:defRPr sz="1333">
                <a:latin typeface="Arial" panose="020B0604020202020204" pitchFamily="34" charset="0"/>
                <a:cs typeface="Arial" panose="020B0604020202020204" pitchFamily="34" charset="0"/>
              </a:defRPr>
            </a:lvl2pPr>
            <a:lvl3pPr marL="0" indent="0">
              <a:lnSpc>
                <a:spcPts val="1466"/>
              </a:lnSpc>
              <a:spcBef>
                <a:spcPts val="0"/>
              </a:spcBef>
              <a:spcAft>
                <a:spcPts val="200"/>
              </a:spcAft>
              <a:buNone/>
              <a:defRPr sz="1600" i="1" baseline="0">
                <a:latin typeface="Arial" panose="020B0604020202020204" pitchFamily="34" charset="0"/>
                <a:cs typeface="Arial" panose="020B0604020202020204" pitchFamily="34" charset="0"/>
              </a:defRPr>
            </a:lvl3pPr>
            <a:lvl4pPr marL="0" indent="0">
              <a:lnSpc>
                <a:spcPts val="1733"/>
              </a:lnSpc>
              <a:spcBef>
                <a:spcPts val="0"/>
              </a:spcBef>
              <a:spcAft>
                <a:spcPts val="400"/>
              </a:spcAft>
              <a:buNone/>
              <a:defRPr sz="1333">
                <a:latin typeface="Arial Narrow" panose="020B0606020202030204" pitchFamily="34" charset="0"/>
              </a:defRPr>
            </a:lvl4pPr>
            <a:lvl5pPr marL="0" indent="0">
              <a:lnSpc>
                <a:spcPts val="1733"/>
              </a:lnSpc>
              <a:spcBef>
                <a:spcPts val="0"/>
              </a:spcBef>
              <a:spcAft>
                <a:spcPts val="400"/>
              </a:spcAft>
              <a:buNone/>
              <a:defRPr sz="1333">
                <a:latin typeface="Arial Narrow" panose="020B0606020202030204" pitchFamily="34" charset="0"/>
              </a:defRPr>
            </a:lvl5pPr>
          </a:lstStyle>
          <a:p>
            <a:pPr lvl="0"/>
            <a:r>
              <a:rPr lang="en-US"/>
              <a:t>Caveats</a:t>
            </a:r>
          </a:p>
        </p:txBody>
      </p:sp>
      <p:sp>
        <p:nvSpPr>
          <p:cNvPr id="7" name="Text Placeholder 3">
            <a:extLst>
              <a:ext uri="{FF2B5EF4-FFF2-40B4-BE49-F238E27FC236}">
                <a16:creationId xmlns:a16="http://schemas.microsoft.com/office/drawing/2014/main" id="{C1992A38-4EC2-44A4-B094-33EA5672897D}"/>
              </a:ext>
            </a:extLst>
          </p:cNvPr>
          <p:cNvSpPr>
            <a:spLocks noGrp="1"/>
          </p:cNvSpPr>
          <p:nvPr>
            <p:ph type="body" sz="quarter" idx="32" hasCustomPrompt="1"/>
          </p:nvPr>
        </p:nvSpPr>
        <p:spPr>
          <a:xfrm>
            <a:off x="457200" y="182880"/>
            <a:ext cx="8532178" cy="766580"/>
          </a:xfrm>
          <a:prstGeom prst="rect">
            <a:avLst/>
          </a:prstGeom>
        </p:spPr>
        <p:txBody>
          <a:bodyPr lIns="0" tIns="0" rIns="0" bIns="0"/>
          <a:lstStyle>
            <a:lvl1pPr marL="0" indent="0" algn="l" defTabSz="1218895"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2000"/>
            </a:lvl3pPr>
            <a:lvl4pPr marL="0" indent="0">
              <a:buNone/>
              <a:defRPr sz="2000"/>
            </a:lvl4pPr>
            <a:lvl5pPr marL="0" indent="0">
              <a:buNone/>
              <a:defRPr sz="2000"/>
            </a:lvl5pPr>
          </a:lstStyle>
          <a:p>
            <a:pPr lvl="0"/>
            <a:r>
              <a:rPr lang="en-US"/>
              <a:t>Slide title</a:t>
            </a:r>
          </a:p>
          <a:p>
            <a:pPr lvl="1"/>
            <a:r>
              <a:rPr lang="en-US"/>
              <a:t>Second level</a:t>
            </a:r>
          </a:p>
        </p:txBody>
      </p:sp>
      <p:pic>
        <p:nvPicPr>
          <p:cNvPr id="9" name="Picture 14">
            <a:extLst>
              <a:ext uri="{FF2B5EF4-FFF2-40B4-BE49-F238E27FC236}">
                <a16:creationId xmlns:a16="http://schemas.microsoft.com/office/drawing/2014/main" id="{2AB1AE08-127B-428B-BBD3-9860155D61ED}"/>
              </a:ext>
            </a:extLst>
          </p:cNvPr>
          <p:cNvPicPr>
            <a:picLocks noChangeAspect="1"/>
          </p:cNvPicPr>
          <p:nvPr userDrawn="1"/>
        </p:nvPicPr>
        <p:blipFill rotWithShape="1">
          <a:blip r:embed="rId2"/>
          <a:stretch/>
        </p:blipFill>
        <p:spPr>
          <a:xfrm>
            <a:off x="10145257" y="91440"/>
            <a:ext cx="1788753" cy="659070"/>
          </a:xfrm>
          <a:prstGeom prst="rect">
            <a:avLst/>
          </a:prstGeom>
        </p:spPr>
      </p:pic>
      <p:sp>
        <p:nvSpPr>
          <p:cNvPr id="8" name="Text Placeholder 2">
            <a:extLst>
              <a:ext uri="{FF2B5EF4-FFF2-40B4-BE49-F238E27FC236}">
                <a16:creationId xmlns:a16="http://schemas.microsoft.com/office/drawing/2014/main" id="{457C5D5C-276B-4631-BB76-B4EFF93D734B}"/>
              </a:ext>
            </a:extLst>
          </p:cNvPr>
          <p:cNvSpPr>
            <a:spLocks noGrp="1"/>
          </p:cNvSpPr>
          <p:nvPr>
            <p:ph type="body" sz="quarter" idx="15" hasCustomPrompt="1"/>
          </p:nvPr>
        </p:nvSpPr>
        <p:spPr>
          <a:xfrm>
            <a:off x="457200" y="1280161"/>
            <a:ext cx="11247120" cy="1118255"/>
          </a:xfrm>
          <a:prstGeom prst="rect">
            <a:avLst/>
          </a:prstGeom>
        </p:spPr>
        <p:txBody>
          <a:bodyPr wrap="square" lIns="0" tIns="0" rIns="0" bIns="0">
            <a:spAutoFit/>
          </a:bodyPr>
          <a:lstStyle>
            <a:lvl1pPr marL="0" marR="0" indent="0" algn="l" defTabSz="806867" rtl="0" eaLnBrk="1" fontAlgn="auto" latinLnBrk="0" hangingPunct="1">
              <a:lnSpc>
                <a:spcPct val="100000"/>
              </a:lnSpc>
              <a:spcBef>
                <a:spcPts val="1200"/>
              </a:spcBef>
              <a:spcAft>
                <a:spcPts val="400"/>
              </a:spcAft>
              <a:buClr>
                <a:srgbClr val="0055B6"/>
              </a:buClr>
              <a:buSzPct val="120000"/>
              <a:buFont typeface="Arial" panose="020B0604020202020204" pitchFamily="34" charset="0"/>
              <a:buNone/>
              <a:tabLst/>
              <a:defRPr lang="en-US" sz="1200" b="1" kern="1200" dirty="0" smtClean="0">
                <a:solidFill>
                  <a:srgbClr val="3769FF"/>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600"/>
              </a:spcAft>
              <a:buClr>
                <a:srgbClr val="002856"/>
              </a:buClr>
              <a:buSzPct val="120000"/>
              <a:buFont typeface="Arial" panose="020B0604020202020204" pitchFamily="34" charset="0"/>
              <a:buNone/>
              <a:tabLst/>
              <a:defRPr sz="1100" baseline="0">
                <a:latin typeface="+mn-lt"/>
              </a:defRPr>
            </a:lvl2pPr>
            <a:lvl3pPr marL="102260" indent="-102260">
              <a:lnSpc>
                <a:spcPct val="100000"/>
              </a:lnSpc>
              <a:spcBef>
                <a:spcPts val="0"/>
              </a:spcBef>
              <a:spcAft>
                <a:spcPts val="600"/>
              </a:spcAft>
              <a:buClr>
                <a:srgbClr val="3769FF"/>
              </a:buClr>
              <a:buSzPct val="110000"/>
              <a:buFont typeface="Arial" panose="020B0604020202020204" pitchFamily="34" charset="0"/>
              <a:buChar char="•"/>
              <a:defRPr sz="1100" baseline="0">
                <a:latin typeface="+mn-lt"/>
              </a:defRPr>
            </a:lvl3pPr>
            <a:lvl4pPr marL="250745" indent="-148486">
              <a:lnSpc>
                <a:spcPct val="100000"/>
              </a:lnSpc>
              <a:spcBef>
                <a:spcPts val="0"/>
              </a:spcBef>
              <a:spcAft>
                <a:spcPts val="400"/>
              </a:spcAft>
              <a:buClr>
                <a:srgbClr val="3769FF"/>
              </a:buClr>
              <a:buSzPct val="110000"/>
              <a:buFont typeface="Arial" panose="020B0604020202020204" pitchFamily="34" charset="0"/>
              <a:buChar char="–"/>
              <a:defRPr sz="1100">
                <a:latin typeface="+mn-lt"/>
              </a:defRPr>
            </a:lvl4pPr>
            <a:lvl5pPr marL="353004" indent="-102260">
              <a:lnSpc>
                <a:spcPct val="100000"/>
              </a:lnSpc>
              <a:spcBef>
                <a:spcPts val="0"/>
              </a:spcBef>
              <a:spcAft>
                <a:spcPts val="400"/>
              </a:spcAft>
              <a:buClr>
                <a:srgbClr val="3769FF"/>
              </a:buClr>
              <a:buSzPct val="110000"/>
              <a:buFont typeface="Arial" panose="020B0604020202020204" pitchFamily="34" charset="0"/>
              <a:buChar char="•"/>
              <a:defRPr lang="en-US" sz="1100" kern="1200" dirty="0">
                <a:solidFill>
                  <a:schemeClr val="tx1"/>
                </a:solidFill>
                <a:latin typeface="+mn-lt"/>
                <a:ea typeface="+mn-ea"/>
                <a:cs typeface="+mn-cs"/>
              </a:defRPr>
            </a:lvl5pPr>
            <a:lvl6pPr marL="607952" indent="-120470">
              <a:lnSpc>
                <a:spcPts val="1324"/>
              </a:lnSpc>
              <a:spcBef>
                <a:spcPts val="353"/>
              </a:spcBef>
              <a:spcAft>
                <a:spcPts val="0"/>
              </a:spcAft>
              <a:buClr>
                <a:schemeClr val="accent1"/>
              </a:buClr>
              <a:buSzPct val="120000"/>
              <a:buFont typeface="Arial" panose="020B0604020202020204" pitchFamily="34" charset="0"/>
              <a:buChar char="•"/>
              <a:defRPr sz="971"/>
            </a:lvl6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p:txBody>
      </p:sp>
    </p:spTree>
    <p:extLst>
      <p:ext uri="{BB962C8B-B14F-4D97-AF65-F5344CB8AC3E}">
        <p14:creationId xmlns:p14="http://schemas.microsoft.com/office/powerpoint/2010/main" val="863128483"/>
      </p:ext>
    </p:extLst>
  </p:cSld>
  <p:clrMapOvr>
    <a:masterClrMapping/>
  </p:clrMapOvr>
  <p:extLst>
    <p:ext uri="{DCECCB84-F9BA-43D5-87BE-67443E8EF086}">
      <p15:sldGuideLst xmlns:p15="http://schemas.microsoft.com/office/powerpoint/2012/main">
        <p15:guide id="0" pos="432">
          <p15:clr>
            <a:srgbClr val="FBAE40"/>
          </p15:clr>
        </p15:guide>
        <p15:guide id="1" orient="horz" pos="696">
          <p15:clr>
            <a:srgbClr val="FBAE40"/>
          </p15:clr>
        </p15:guide>
        <p15:guide id="2" orient="horz" pos="2520">
          <p15:clr>
            <a:srgbClr val="FBAE40"/>
          </p15:clr>
        </p15:guide>
        <p15:guide id="3" pos="7367">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w/chart &amp; chart title ">
    <p:spTree>
      <p:nvGrpSpPr>
        <p:cNvPr id="1" name=""/>
        <p:cNvGrpSpPr/>
        <p:nvPr/>
      </p:nvGrpSpPr>
      <p:grpSpPr>
        <a:xfrm>
          <a:off x="0" y="0"/>
          <a:ext cx="0" cy="0"/>
          <a:chOff x="0" y="0"/>
          <a:chExt cx="0" cy="0"/>
        </a:xfrm>
      </p:grpSpPr>
      <p:sp>
        <p:nvSpPr>
          <p:cNvPr id="14" name="Text Placeholder 20"/>
          <p:cNvSpPr>
            <a:spLocks noGrp="1"/>
          </p:cNvSpPr>
          <p:nvPr>
            <p:ph type="body" sz="quarter" idx="10" hasCustomPrompt="1"/>
          </p:nvPr>
        </p:nvSpPr>
        <p:spPr>
          <a:xfrm>
            <a:off x="457200" y="1280159"/>
            <a:ext cx="9688057" cy="548640"/>
          </a:xfrm>
          <a:prstGeom prst="rect">
            <a:avLst/>
          </a:prstGeom>
        </p:spPr>
        <p:txBody>
          <a:bodyPr lIns="0" tIns="0" rIns="0" bIns="0" anchor="t" anchorCtr="0"/>
          <a:lstStyle>
            <a:lvl1pPr marL="0" marR="0" indent="0" algn="l" defTabSz="119838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868" indent="0">
              <a:lnSpc>
                <a:spcPct val="100000"/>
              </a:lnSpc>
              <a:spcBef>
                <a:spcPts val="0"/>
              </a:spcBef>
              <a:spcAft>
                <a:spcPts val="0"/>
              </a:spcAft>
              <a:buFontTx/>
              <a:buNone/>
              <a:defRPr sz="1600"/>
            </a:lvl2pPr>
          </a:lstStyle>
          <a:p>
            <a:pPr lvl="0"/>
            <a:r>
              <a:rPr lang="en-US"/>
              <a:t>Chart/Table Head</a:t>
            </a:r>
          </a:p>
          <a:p>
            <a:pPr lvl="1"/>
            <a:r>
              <a:rPr lang="en-US"/>
              <a:t>Date</a:t>
            </a:r>
          </a:p>
        </p:txBody>
      </p:sp>
      <p:sp>
        <p:nvSpPr>
          <p:cNvPr id="9" name="Text Placeholder 3">
            <a:extLst>
              <a:ext uri="{FF2B5EF4-FFF2-40B4-BE49-F238E27FC236}">
                <a16:creationId xmlns:a16="http://schemas.microsoft.com/office/drawing/2014/main" id="{B80BE1F7-2F4B-4264-A987-3C039F69E693}"/>
              </a:ext>
            </a:extLst>
          </p:cNvPr>
          <p:cNvSpPr>
            <a:spLocks noGrp="1"/>
          </p:cNvSpPr>
          <p:nvPr>
            <p:ph type="body" sz="quarter" idx="32" hasCustomPrompt="1"/>
          </p:nvPr>
        </p:nvSpPr>
        <p:spPr>
          <a:xfrm>
            <a:off x="457200" y="182880"/>
            <a:ext cx="8532178" cy="766580"/>
          </a:xfrm>
          <a:prstGeom prst="rect">
            <a:avLst/>
          </a:prstGeom>
        </p:spPr>
        <p:txBody>
          <a:bodyPr lIns="0" tIns="0" rIns="0" bIns="0"/>
          <a:lstStyle>
            <a:lvl1pPr marL="0" indent="0" algn="l" defTabSz="1218895"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2000"/>
            </a:lvl3pPr>
            <a:lvl4pPr marL="0" indent="0">
              <a:buNone/>
              <a:defRPr sz="2000"/>
            </a:lvl4pPr>
            <a:lvl5pPr marL="0" indent="0">
              <a:buNone/>
              <a:defRPr sz="2000"/>
            </a:lvl5pPr>
          </a:lstStyle>
          <a:p>
            <a:pPr lvl="0"/>
            <a:r>
              <a:rPr lang="en-US"/>
              <a:t>Slide title</a:t>
            </a:r>
          </a:p>
          <a:p>
            <a:pPr lvl="1"/>
            <a:r>
              <a:rPr lang="en-US"/>
              <a:t>Second level</a:t>
            </a:r>
          </a:p>
        </p:txBody>
      </p:sp>
      <p:pic>
        <p:nvPicPr>
          <p:cNvPr id="11" name="Picture 10">
            <a:extLst>
              <a:ext uri="{FF2B5EF4-FFF2-40B4-BE49-F238E27FC236}">
                <a16:creationId xmlns:a16="http://schemas.microsoft.com/office/drawing/2014/main" id="{417E814E-B48C-4375-87FC-B77ECB932962}"/>
              </a:ext>
            </a:extLst>
          </p:cNvPr>
          <p:cNvPicPr>
            <a:picLocks noChangeAspect="1"/>
          </p:cNvPicPr>
          <p:nvPr userDrawn="1"/>
        </p:nvPicPr>
        <p:blipFill rotWithShape="1">
          <a:blip r:embed="rId2"/>
          <a:stretch/>
        </p:blipFill>
        <p:spPr>
          <a:xfrm>
            <a:off x="10145257" y="91440"/>
            <a:ext cx="1788753" cy="659070"/>
          </a:xfrm>
          <a:prstGeom prst="rect">
            <a:avLst/>
          </a:prstGeom>
        </p:spPr>
      </p:pic>
      <p:sp>
        <p:nvSpPr>
          <p:cNvPr id="12" name="Text Placeholder 3">
            <a:extLst>
              <a:ext uri="{FF2B5EF4-FFF2-40B4-BE49-F238E27FC236}">
                <a16:creationId xmlns:a16="http://schemas.microsoft.com/office/drawing/2014/main" id="{E6F29CC3-8F20-4669-B0F2-FD85A755E4F8}"/>
              </a:ext>
            </a:extLst>
          </p:cNvPr>
          <p:cNvSpPr>
            <a:spLocks noGrp="1"/>
          </p:cNvSpPr>
          <p:nvPr>
            <p:ph type="body" sz="quarter" idx="26" hasCustomPrompt="1"/>
          </p:nvPr>
        </p:nvSpPr>
        <p:spPr>
          <a:xfrm>
            <a:off x="457200" y="5988212"/>
            <a:ext cx="1124712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3" name="Slide Number Placeholder 9">
            <a:extLst>
              <a:ext uri="{FF2B5EF4-FFF2-40B4-BE49-F238E27FC236}">
                <a16:creationId xmlns:a16="http://schemas.microsoft.com/office/drawing/2014/main" id="{DF543F96-4FBC-4764-A365-9F7D84A7D954}"/>
              </a:ext>
            </a:extLst>
          </p:cNvPr>
          <p:cNvSpPr>
            <a:spLocks noGrp="1"/>
          </p:cNvSpPr>
          <p:nvPr>
            <p:ph type="sldNum" sz="quarter" idx="4"/>
          </p:nvPr>
        </p:nvSpPr>
        <p:spPr>
          <a:xfrm>
            <a:off x="11249793"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8" name="Content Placeholder 2">
            <a:extLst>
              <a:ext uri="{FF2B5EF4-FFF2-40B4-BE49-F238E27FC236}">
                <a16:creationId xmlns:a16="http://schemas.microsoft.com/office/drawing/2014/main" id="{EEAA1E2B-E982-45C3-9793-E811A21756F1}"/>
              </a:ext>
            </a:extLst>
          </p:cNvPr>
          <p:cNvSpPr>
            <a:spLocks noGrp="1"/>
          </p:cNvSpPr>
          <p:nvPr>
            <p:ph sz="quarter" idx="27" hasCustomPrompt="1"/>
          </p:nvPr>
        </p:nvSpPr>
        <p:spPr>
          <a:xfrm>
            <a:off x="457200" y="1831144"/>
            <a:ext cx="9688057" cy="3840480"/>
          </a:xfrm>
          <a:prstGeom prst="rect">
            <a:avLst/>
          </a:prstGeom>
        </p:spPr>
        <p:txBody>
          <a:bodyPr wrap="square" lIns="0" tIns="0" rIns="0" bIns="0"/>
          <a:lstStyle>
            <a:lvl1pPr marL="0" indent="0">
              <a:lnSpc>
                <a:spcPct val="100000"/>
              </a:lnSpc>
              <a:spcBef>
                <a:spcPts val="0"/>
              </a:spcBef>
              <a:spcAft>
                <a:spcPts val="800"/>
              </a:spcAft>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None/>
              <a:defRPr sz="2000" baseline="0">
                <a:latin typeface="Arial" panose="020B0604020202020204" pitchFamily="34" charset="0"/>
                <a:cs typeface="Arial" panose="020B0604020202020204" pitchFamily="34" charset="0"/>
              </a:defRPr>
            </a:lvl2pPr>
            <a:lvl3pPr marL="241240" indent="-24124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9783"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8325"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Tree>
    <p:extLst>
      <p:ext uri="{BB962C8B-B14F-4D97-AF65-F5344CB8AC3E}">
        <p14:creationId xmlns:p14="http://schemas.microsoft.com/office/powerpoint/2010/main" val="2690261919"/>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w/chart &amp; chart title 3">
    <p:spTree>
      <p:nvGrpSpPr>
        <p:cNvPr id="1" name=""/>
        <p:cNvGrpSpPr/>
        <p:nvPr/>
      </p:nvGrpSpPr>
      <p:grpSpPr>
        <a:xfrm>
          <a:off x="0" y="0"/>
          <a:ext cx="0" cy="0"/>
          <a:chOff x="0" y="0"/>
          <a:chExt cx="0" cy="0"/>
        </a:xfrm>
      </p:grpSpPr>
      <p:sp>
        <p:nvSpPr>
          <p:cNvPr id="15" name="Text Placeholder 20"/>
          <p:cNvSpPr>
            <a:spLocks noGrp="1"/>
          </p:cNvSpPr>
          <p:nvPr>
            <p:ph type="body" sz="quarter" idx="10" hasCustomPrompt="1"/>
          </p:nvPr>
        </p:nvSpPr>
        <p:spPr>
          <a:xfrm>
            <a:off x="457200" y="1280159"/>
            <a:ext cx="5394960" cy="548640"/>
          </a:xfrm>
          <a:prstGeom prst="rect">
            <a:avLst/>
          </a:prstGeom>
        </p:spPr>
        <p:txBody>
          <a:bodyPr lIns="0" tIns="0" rIns="0" bIns="0" anchor="t" anchorCtr="0"/>
          <a:lstStyle>
            <a:lvl1pPr marL="0" marR="0" indent="0" algn="l" defTabSz="119838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868" indent="0">
              <a:lnSpc>
                <a:spcPct val="100000"/>
              </a:lnSpc>
              <a:spcBef>
                <a:spcPts val="0"/>
              </a:spcBef>
              <a:spcAft>
                <a:spcPts val="0"/>
              </a:spcAft>
              <a:buFontTx/>
              <a:buNone/>
              <a:defRPr sz="1600"/>
            </a:lvl2pPr>
          </a:lstStyle>
          <a:p>
            <a:pPr lvl="0"/>
            <a:r>
              <a:rPr lang="en-US"/>
              <a:t>Chart/Table Head</a:t>
            </a:r>
          </a:p>
          <a:p>
            <a:pPr lvl="1"/>
            <a:r>
              <a:rPr lang="en-US"/>
              <a:t>Date</a:t>
            </a:r>
          </a:p>
        </p:txBody>
      </p:sp>
      <p:sp>
        <p:nvSpPr>
          <p:cNvPr id="18" name="Text Placeholder 20"/>
          <p:cNvSpPr>
            <a:spLocks noGrp="1"/>
          </p:cNvSpPr>
          <p:nvPr>
            <p:ph type="body" sz="quarter" idx="31" hasCustomPrompt="1"/>
          </p:nvPr>
        </p:nvSpPr>
        <p:spPr>
          <a:xfrm>
            <a:off x="6309360" y="1280159"/>
            <a:ext cx="5394960" cy="548640"/>
          </a:xfrm>
          <a:prstGeom prst="rect">
            <a:avLst/>
          </a:prstGeom>
        </p:spPr>
        <p:txBody>
          <a:bodyPr lIns="0" tIns="0" rIns="0" bIns="0" anchor="t" anchorCtr="0"/>
          <a:lstStyle>
            <a:lvl1pPr marL="0" marR="0" indent="0" algn="l" defTabSz="119838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868" indent="0">
              <a:lnSpc>
                <a:spcPct val="100000"/>
              </a:lnSpc>
              <a:spcBef>
                <a:spcPts val="0"/>
              </a:spcBef>
              <a:spcAft>
                <a:spcPts val="0"/>
              </a:spcAft>
              <a:buFontTx/>
              <a:buNone/>
              <a:defRPr sz="1600"/>
            </a:lvl2pPr>
          </a:lstStyle>
          <a:p>
            <a:pPr lvl="0"/>
            <a:r>
              <a:rPr lang="en-US"/>
              <a:t>Chart/Table Head</a:t>
            </a:r>
          </a:p>
          <a:p>
            <a:pPr lvl="1"/>
            <a:r>
              <a:rPr lang="en-US"/>
              <a:t>Date</a:t>
            </a:r>
          </a:p>
        </p:txBody>
      </p:sp>
      <p:sp>
        <p:nvSpPr>
          <p:cNvPr id="11" name="Text Placeholder 3">
            <a:extLst>
              <a:ext uri="{FF2B5EF4-FFF2-40B4-BE49-F238E27FC236}">
                <a16:creationId xmlns:a16="http://schemas.microsoft.com/office/drawing/2014/main" id="{F46764FB-B1A9-48CD-9DFB-94A6E753E6D3}"/>
              </a:ext>
            </a:extLst>
          </p:cNvPr>
          <p:cNvSpPr>
            <a:spLocks noGrp="1"/>
          </p:cNvSpPr>
          <p:nvPr>
            <p:ph type="body" sz="quarter" idx="32" hasCustomPrompt="1"/>
          </p:nvPr>
        </p:nvSpPr>
        <p:spPr>
          <a:xfrm>
            <a:off x="457200" y="182880"/>
            <a:ext cx="8532178" cy="766580"/>
          </a:xfrm>
          <a:prstGeom prst="rect">
            <a:avLst/>
          </a:prstGeom>
        </p:spPr>
        <p:txBody>
          <a:bodyPr lIns="0" tIns="0" rIns="0" bIns="0"/>
          <a:lstStyle>
            <a:lvl1pPr marL="0" indent="0" algn="l" defTabSz="1218895"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2000"/>
            </a:lvl3pPr>
            <a:lvl4pPr marL="0" indent="0">
              <a:buNone/>
              <a:defRPr sz="2000"/>
            </a:lvl4pPr>
            <a:lvl5pPr marL="0" indent="0">
              <a:buNone/>
              <a:defRPr sz="2000"/>
            </a:lvl5pPr>
          </a:lstStyle>
          <a:p>
            <a:pPr lvl="0"/>
            <a:r>
              <a:rPr lang="en-US"/>
              <a:t>Slide title</a:t>
            </a:r>
          </a:p>
          <a:p>
            <a:pPr lvl="1"/>
            <a:r>
              <a:rPr lang="en-US"/>
              <a:t>Second level</a:t>
            </a:r>
          </a:p>
        </p:txBody>
      </p:sp>
      <p:pic>
        <p:nvPicPr>
          <p:cNvPr id="14" name="Picture 13">
            <a:extLst>
              <a:ext uri="{FF2B5EF4-FFF2-40B4-BE49-F238E27FC236}">
                <a16:creationId xmlns:a16="http://schemas.microsoft.com/office/drawing/2014/main" id="{1D2841D5-1F96-479D-8BC5-D21F23DB4DA3}"/>
              </a:ext>
            </a:extLst>
          </p:cNvPr>
          <p:cNvPicPr>
            <a:picLocks noChangeAspect="1"/>
          </p:cNvPicPr>
          <p:nvPr userDrawn="1"/>
        </p:nvPicPr>
        <p:blipFill rotWithShape="1">
          <a:blip r:embed="rId2"/>
          <a:stretch/>
        </p:blipFill>
        <p:spPr>
          <a:xfrm>
            <a:off x="10145257" y="91440"/>
            <a:ext cx="1788753" cy="659070"/>
          </a:xfrm>
          <a:prstGeom prst="rect">
            <a:avLst/>
          </a:prstGeom>
        </p:spPr>
      </p:pic>
      <p:sp>
        <p:nvSpPr>
          <p:cNvPr id="17" name="Text Placeholder 3">
            <a:extLst>
              <a:ext uri="{FF2B5EF4-FFF2-40B4-BE49-F238E27FC236}">
                <a16:creationId xmlns:a16="http://schemas.microsoft.com/office/drawing/2014/main" id="{EFDC044D-963D-48E8-AC37-3BA6373E8168}"/>
              </a:ext>
            </a:extLst>
          </p:cNvPr>
          <p:cNvSpPr>
            <a:spLocks noGrp="1"/>
          </p:cNvSpPr>
          <p:nvPr>
            <p:ph type="body" sz="quarter" idx="26" hasCustomPrompt="1"/>
          </p:nvPr>
        </p:nvSpPr>
        <p:spPr>
          <a:xfrm>
            <a:off x="457200" y="5988212"/>
            <a:ext cx="1124712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20" name="Slide Number Placeholder 9">
            <a:extLst>
              <a:ext uri="{FF2B5EF4-FFF2-40B4-BE49-F238E27FC236}">
                <a16:creationId xmlns:a16="http://schemas.microsoft.com/office/drawing/2014/main" id="{50CBFBD3-5483-4AFB-AC27-F453DED20B1A}"/>
              </a:ext>
            </a:extLst>
          </p:cNvPr>
          <p:cNvSpPr>
            <a:spLocks noGrp="1"/>
          </p:cNvSpPr>
          <p:nvPr>
            <p:ph type="sldNum" sz="quarter" idx="4"/>
          </p:nvPr>
        </p:nvSpPr>
        <p:spPr>
          <a:xfrm>
            <a:off x="11249793"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10" name="Content Placeholder 2">
            <a:extLst>
              <a:ext uri="{FF2B5EF4-FFF2-40B4-BE49-F238E27FC236}">
                <a16:creationId xmlns:a16="http://schemas.microsoft.com/office/drawing/2014/main" id="{DF9D1591-DF84-4932-B56F-069C769A4451}"/>
              </a:ext>
            </a:extLst>
          </p:cNvPr>
          <p:cNvSpPr>
            <a:spLocks noGrp="1"/>
          </p:cNvSpPr>
          <p:nvPr>
            <p:ph sz="quarter" idx="28" hasCustomPrompt="1"/>
          </p:nvPr>
        </p:nvSpPr>
        <p:spPr>
          <a:xfrm>
            <a:off x="457200" y="1828800"/>
            <a:ext cx="5394960" cy="3840480"/>
          </a:xfrm>
          <a:prstGeom prst="rect">
            <a:avLst/>
          </a:prstGeom>
        </p:spPr>
        <p:txBody>
          <a:bodyPr wrap="square" lIns="0" tIns="0" rIns="0" bIns="0"/>
          <a:lstStyle>
            <a:lvl1pPr marL="0" indent="0">
              <a:lnSpc>
                <a:spcPct val="100000"/>
              </a:lnSpc>
              <a:spcBef>
                <a:spcPts val="0"/>
              </a:spcBef>
              <a:spcAft>
                <a:spcPts val="800"/>
              </a:spcAft>
              <a:buClr>
                <a:schemeClr val="accent4"/>
              </a:buClr>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None/>
              <a:defRPr sz="2000" baseline="0">
                <a:latin typeface="Arial" panose="020B0604020202020204" pitchFamily="34" charset="0"/>
                <a:cs typeface="Arial" panose="020B0604020202020204" pitchFamily="34" charset="0"/>
              </a:defRPr>
            </a:lvl2pPr>
            <a:lvl3pPr marL="228543" indent="-228543">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57086" indent="-228600">
              <a:lnSpc>
                <a:spcPct val="100000"/>
              </a:lnSpc>
              <a:spcBef>
                <a:spcPts val="0"/>
              </a:spcBef>
              <a:spcAft>
                <a:spcPts val="400"/>
              </a:spcAft>
              <a:buClr>
                <a:srgbClr val="3769FF"/>
              </a:buClr>
              <a:buSzPct val="110000"/>
              <a:tabLst/>
              <a:defRPr sz="2000">
                <a:latin typeface="Arial" panose="020B0604020202020204" pitchFamily="34" charset="0"/>
                <a:cs typeface="Arial" panose="020B0604020202020204" pitchFamily="34" charset="0"/>
              </a:defRPr>
            </a:lvl4pPr>
            <a:lvl5pPr marL="691978"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3" name="Content Placeholder 2">
            <a:extLst>
              <a:ext uri="{FF2B5EF4-FFF2-40B4-BE49-F238E27FC236}">
                <a16:creationId xmlns:a16="http://schemas.microsoft.com/office/drawing/2014/main" id="{DE132F17-D1DC-49DD-A725-0BE145897E8B}"/>
              </a:ext>
            </a:extLst>
          </p:cNvPr>
          <p:cNvSpPr>
            <a:spLocks noGrp="1"/>
          </p:cNvSpPr>
          <p:nvPr>
            <p:ph sz="quarter" idx="30" hasCustomPrompt="1"/>
          </p:nvPr>
        </p:nvSpPr>
        <p:spPr>
          <a:xfrm>
            <a:off x="6309360" y="1828800"/>
            <a:ext cx="5394960" cy="3840480"/>
          </a:xfrm>
          <a:prstGeom prst="rect">
            <a:avLst/>
          </a:prstGeom>
        </p:spPr>
        <p:txBody>
          <a:bodyPr wrap="square" lIns="0" tIns="0" rIns="0" bIns="0"/>
          <a:lstStyle>
            <a:lvl1pPr marL="0" indent="0">
              <a:lnSpc>
                <a:spcPct val="100000"/>
              </a:lnSpc>
              <a:spcBef>
                <a:spcPts val="0"/>
              </a:spcBef>
              <a:spcAft>
                <a:spcPts val="800"/>
              </a:spcAft>
              <a:buClr>
                <a:schemeClr val="accent4"/>
              </a:buClr>
              <a:buNone/>
              <a:defRPr lang="en-US" sz="2000" b="1" kern="1200" dirty="0">
                <a:solidFill>
                  <a:srgbClr val="3769FF"/>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800"/>
              </a:spcAft>
              <a:buClr>
                <a:schemeClr val="accent4"/>
              </a:buClr>
              <a:buNone/>
              <a:defRPr sz="2000" baseline="0">
                <a:latin typeface="Arial" panose="020B0604020202020204" pitchFamily="34" charset="0"/>
                <a:cs typeface="Arial" panose="020B0604020202020204" pitchFamily="34" charset="0"/>
              </a:defRPr>
            </a:lvl2pPr>
            <a:lvl3pPr marL="228543" indent="-228543">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57086"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8325"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Tree>
    <p:extLst>
      <p:ext uri="{BB962C8B-B14F-4D97-AF65-F5344CB8AC3E}">
        <p14:creationId xmlns:p14="http://schemas.microsoft.com/office/powerpoint/2010/main" val="3116770799"/>
      </p:ext>
    </p:extLst>
  </p:cSld>
  <p:clrMapOvr>
    <a:masterClrMapping/>
  </p:clrMapOvr>
  <p:extLst>
    <p:ext uri="{DCECCB84-F9BA-43D5-87BE-67443E8EF086}">
      <p15:sldGuideLst xmlns:p15="http://schemas.microsoft.com/office/powerpoint/2012/main">
        <p15:guide id="1" pos="737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w/chart &amp; chart title 4">
    <p:spTree>
      <p:nvGrpSpPr>
        <p:cNvPr id="1" name=""/>
        <p:cNvGrpSpPr/>
        <p:nvPr/>
      </p:nvGrpSpPr>
      <p:grpSpPr>
        <a:xfrm>
          <a:off x="0" y="0"/>
          <a:ext cx="0" cy="0"/>
          <a:chOff x="0" y="0"/>
          <a:chExt cx="0" cy="0"/>
        </a:xfrm>
      </p:grpSpPr>
      <p:sp>
        <p:nvSpPr>
          <p:cNvPr id="15" name="Text Placeholder 20"/>
          <p:cNvSpPr>
            <a:spLocks noGrp="1"/>
          </p:cNvSpPr>
          <p:nvPr>
            <p:ph type="body" sz="quarter" idx="10" hasCustomPrompt="1"/>
          </p:nvPr>
        </p:nvSpPr>
        <p:spPr>
          <a:xfrm>
            <a:off x="457200" y="1280159"/>
            <a:ext cx="7406640" cy="548640"/>
          </a:xfrm>
          <a:prstGeom prst="rect">
            <a:avLst/>
          </a:prstGeom>
        </p:spPr>
        <p:txBody>
          <a:bodyPr lIns="0" tIns="0" rIns="0" bIns="0" anchor="t" anchorCtr="0"/>
          <a:lstStyle>
            <a:lvl1pPr marL="0" marR="0" indent="0" algn="l" defTabSz="119838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868" indent="0">
              <a:lnSpc>
                <a:spcPct val="100000"/>
              </a:lnSpc>
              <a:spcBef>
                <a:spcPts val="0"/>
              </a:spcBef>
              <a:spcAft>
                <a:spcPts val="0"/>
              </a:spcAft>
              <a:buFontTx/>
              <a:buNone/>
              <a:defRPr sz="1600"/>
            </a:lvl2pPr>
          </a:lstStyle>
          <a:p>
            <a:pPr lvl="0"/>
            <a:r>
              <a:rPr lang="en-US"/>
              <a:t>Chart/Table Head</a:t>
            </a:r>
          </a:p>
          <a:p>
            <a:pPr lvl="1"/>
            <a:r>
              <a:rPr lang="en-US"/>
              <a:t>Date</a:t>
            </a:r>
          </a:p>
        </p:txBody>
      </p:sp>
      <p:sp>
        <p:nvSpPr>
          <p:cNvPr id="11" name="Text Placeholder 3">
            <a:extLst>
              <a:ext uri="{FF2B5EF4-FFF2-40B4-BE49-F238E27FC236}">
                <a16:creationId xmlns:a16="http://schemas.microsoft.com/office/drawing/2014/main" id="{F46764FB-B1A9-48CD-9DFB-94A6E753E6D3}"/>
              </a:ext>
            </a:extLst>
          </p:cNvPr>
          <p:cNvSpPr>
            <a:spLocks noGrp="1"/>
          </p:cNvSpPr>
          <p:nvPr>
            <p:ph type="body" sz="quarter" idx="32" hasCustomPrompt="1"/>
          </p:nvPr>
        </p:nvSpPr>
        <p:spPr>
          <a:xfrm>
            <a:off x="457200" y="182880"/>
            <a:ext cx="8532178" cy="766580"/>
          </a:xfrm>
          <a:prstGeom prst="rect">
            <a:avLst/>
          </a:prstGeom>
        </p:spPr>
        <p:txBody>
          <a:bodyPr lIns="0" tIns="0" rIns="0" bIns="0"/>
          <a:lstStyle>
            <a:lvl1pPr marL="0" indent="0" algn="l" defTabSz="1218895"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2000"/>
            </a:lvl3pPr>
            <a:lvl4pPr marL="0" indent="0">
              <a:buNone/>
              <a:defRPr sz="2000"/>
            </a:lvl4pPr>
            <a:lvl5pPr marL="0" indent="0">
              <a:buNone/>
              <a:defRPr sz="2000"/>
            </a:lvl5pPr>
          </a:lstStyle>
          <a:p>
            <a:pPr lvl="0"/>
            <a:r>
              <a:rPr lang="en-US"/>
              <a:t>Slide title</a:t>
            </a:r>
          </a:p>
          <a:p>
            <a:pPr lvl="1"/>
            <a:r>
              <a:rPr lang="en-US"/>
              <a:t>Second level</a:t>
            </a:r>
          </a:p>
        </p:txBody>
      </p:sp>
      <p:pic>
        <p:nvPicPr>
          <p:cNvPr id="14" name="Picture 13">
            <a:extLst>
              <a:ext uri="{FF2B5EF4-FFF2-40B4-BE49-F238E27FC236}">
                <a16:creationId xmlns:a16="http://schemas.microsoft.com/office/drawing/2014/main" id="{1D2841D5-1F96-479D-8BC5-D21F23DB4DA3}"/>
              </a:ext>
            </a:extLst>
          </p:cNvPr>
          <p:cNvPicPr>
            <a:picLocks noChangeAspect="1"/>
          </p:cNvPicPr>
          <p:nvPr userDrawn="1"/>
        </p:nvPicPr>
        <p:blipFill rotWithShape="1">
          <a:blip r:embed="rId2"/>
          <a:stretch/>
        </p:blipFill>
        <p:spPr>
          <a:xfrm>
            <a:off x="10145257" y="91440"/>
            <a:ext cx="1788753" cy="659070"/>
          </a:xfrm>
          <a:prstGeom prst="rect">
            <a:avLst/>
          </a:prstGeom>
        </p:spPr>
      </p:pic>
      <p:sp>
        <p:nvSpPr>
          <p:cNvPr id="17" name="Text Placeholder 3">
            <a:extLst>
              <a:ext uri="{FF2B5EF4-FFF2-40B4-BE49-F238E27FC236}">
                <a16:creationId xmlns:a16="http://schemas.microsoft.com/office/drawing/2014/main" id="{EFDC044D-963D-48E8-AC37-3BA6373E8168}"/>
              </a:ext>
            </a:extLst>
          </p:cNvPr>
          <p:cNvSpPr>
            <a:spLocks noGrp="1"/>
          </p:cNvSpPr>
          <p:nvPr>
            <p:ph type="body" sz="quarter" idx="26" hasCustomPrompt="1"/>
          </p:nvPr>
        </p:nvSpPr>
        <p:spPr>
          <a:xfrm>
            <a:off x="457200" y="5988212"/>
            <a:ext cx="1124712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20" name="Slide Number Placeholder 9">
            <a:extLst>
              <a:ext uri="{FF2B5EF4-FFF2-40B4-BE49-F238E27FC236}">
                <a16:creationId xmlns:a16="http://schemas.microsoft.com/office/drawing/2014/main" id="{50CBFBD3-5483-4AFB-AC27-F453DED20B1A}"/>
              </a:ext>
            </a:extLst>
          </p:cNvPr>
          <p:cNvSpPr>
            <a:spLocks noGrp="1"/>
          </p:cNvSpPr>
          <p:nvPr>
            <p:ph type="sldNum" sz="quarter" idx="4"/>
          </p:nvPr>
        </p:nvSpPr>
        <p:spPr>
          <a:xfrm>
            <a:off x="11249793"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9" name="Content Placeholder 2">
            <a:extLst>
              <a:ext uri="{FF2B5EF4-FFF2-40B4-BE49-F238E27FC236}">
                <a16:creationId xmlns:a16="http://schemas.microsoft.com/office/drawing/2014/main" id="{5225CF64-2BA0-4DEB-BE1D-024843E52823}"/>
              </a:ext>
            </a:extLst>
          </p:cNvPr>
          <p:cNvSpPr>
            <a:spLocks noGrp="1"/>
          </p:cNvSpPr>
          <p:nvPr>
            <p:ph sz="quarter" idx="28" hasCustomPrompt="1"/>
          </p:nvPr>
        </p:nvSpPr>
        <p:spPr>
          <a:xfrm>
            <a:off x="457200" y="1828800"/>
            <a:ext cx="7406640" cy="3840480"/>
          </a:xfrm>
          <a:prstGeom prst="rect">
            <a:avLst/>
          </a:prstGeom>
        </p:spPr>
        <p:txBody>
          <a:bodyPr wrap="square" lIns="0" tIns="0" rIns="0" bIns="0"/>
          <a:lstStyle>
            <a:lvl1pPr marL="0" indent="0">
              <a:lnSpc>
                <a:spcPct val="100000"/>
              </a:lnSpc>
              <a:spcBef>
                <a:spcPts val="0"/>
              </a:spcBef>
              <a:spcAft>
                <a:spcPts val="800"/>
              </a:spcAft>
              <a:buClr>
                <a:schemeClr val="accent4"/>
              </a:buClr>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None/>
              <a:defRPr sz="2000" baseline="0">
                <a:latin typeface="Arial" panose="020B0604020202020204" pitchFamily="34" charset="0"/>
                <a:cs typeface="Arial" panose="020B0604020202020204" pitchFamily="34" charset="0"/>
              </a:defRPr>
            </a:lvl2pPr>
            <a:lvl3pPr marL="228543" indent="-228543">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57086" indent="-228600">
              <a:lnSpc>
                <a:spcPct val="100000"/>
              </a:lnSpc>
              <a:spcBef>
                <a:spcPts val="0"/>
              </a:spcBef>
              <a:spcAft>
                <a:spcPts val="400"/>
              </a:spcAft>
              <a:buClr>
                <a:srgbClr val="3769FF"/>
              </a:buClr>
              <a:buSzPct val="110000"/>
              <a:tabLst/>
              <a:defRPr sz="2000">
                <a:latin typeface="Arial" panose="020B0604020202020204" pitchFamily="34" charset="0"/>
                <a:cs typeface="Arial" panose="020B0604020202020204" pitchFamily="34" charset="0"/>
              </a:defRPr>
            </a:lvl4pPr>
            <a:lvl5pPr marL="691978"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0" name="Content Placeholder 2">
            <a:extLst>
              <a:ext uri="{FF2B5EF4-FFF2-40B4-BE49-F238E27FC236}">
                <a16:creationId xmlns:a16="http://schemas.microsoft.com/office/drawing/2014/main" id="{628909D4-DD8F-479A-8105-371EDE1A0556}"/>
              </a:ext>
            </a:extLst>
          </p:cNvPr>
          <p:cNvSpPr>
            <a:spLocks noGrp="1"/>
          </p:cNvSpPr>
          <p:nvPr>
            <p:ph sz="quarter" idx="30" hasCustomPrompt="1"/>
          </p:nvPr>
        </p:nvSpPr>
        <p:spPr>
          <a:xfrm>
            <a:off x="8138160" y="1828800"/>
            <a:ext cx="3566160" cy="3840480"/>
          </a:xfrm>
          <a:prstGeom prst="rect">
            <a:avLst/>
          </a:prstGeom>
        </p:spPr>
        <p:txBody>
          <a:bodyPr wrap="square" lIns="0" tIns="0" rIns="0" bIns="0"/>
          <a:lstStyle>
            <a:lvl1pPr marL="0" indent="0">
              <a:lnSpc>
                <a:spcPct val="100000"/>
              </a:lnSpc>
              <a:spcBef>
                <a:spcPts val="0"/>
              </a:spcBef>
              <a:spcAft>
                <a:spcPts val="800"/>
              </a:spcAft>
              <a:buClr>
                <a:schemeClr val="accent4"/>
              </a:buClr>
              <a:buNone/>
              <a:defRPr lang="en-US" sz="2000" b="1" kern="1200" dirty="0">
                <a:solidFill>
                  <a:srgbClr val="3769FF"/>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800"/>
              </a:spcAft>
              <a:buClr>
                <a:schemeClr val="accent4"/>
              </a:buClr>
              <a:buNone/>
              <a:defRPr sz="2000" baseline="0">
                <a:latin typeface="Arial" panose="020B0604020202020204" pitchFamily="34" charset="0"/>
                <a:cs typeface="Arial" panose="020B0604020202020204" pitchFamily="34" charset="0"/>
              </a:defRPr>
            </a:lvl2pPr>
            <a:lvl3pPr marL="228543" indent="-228543">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57086"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8325"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Tree>
    <p:extLst>
      <p:ext uri="{BB962C8B-B14F-4D97-AF65-F5344CB8AC3E}">
        <p14:creationId xmlns:p14="http://schemas.microsoft.com/office/powerpoint/2010/main" val="2552755114"/>
      </p:ext>
    </p:extLst>
  </p:cSld>
  <p:clrMapOvr>
    <a:masterClrMapping/>
  </p:clrMapOvr>
  <p:extLst>
    <p:ext uri="{DCECCB84-F9BA-43D5-87BE-67443E8EF086}">
      <p15:sldGuideLst xmlns:p15="http://schemas.microsoft.com/office/powerpoint/2012/main">
        <p15:guide id="1" pos="737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hart/Table title ONLY">
    <p:spTree>
      <p:nvGrpSpPr>
        <p:cNvPr id="1" name=""/>
        <p:cNvGrpSpPr/>
        <p:nvPr/>
      </p:nvGrpSpPr>
      <p:grpSpPr>
        <a:xfrm>
          <a:off x="0" y="0"/>
          <a:ext cx="0" cy="0"/>
          <a:chOff x="0" y="0"/>
          <a:chExt cx="0" cy="0"/>
        </a:xfrm>
      </p:grpSpPr>
      <p:sp>
        <p:nvSpPr>
          <p:cNvPr id="22" name="Slide Number Placeholder 9"/>
          <p:cNvSpPr>
            <a:spLocks noGrp="1"/>
          </p:cNvSpPr>
          <p:nvPr>
            <p:ph type="sldNum" sz="quarter" idx="4"/>
          </p:nvPr>
        </p:nvSpPr>
        <p:spPr>
          <a:xfrm>
            <a:off x="11247120"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12" name="Text Placeholder 20"/>
          <p:cNvSpPr>
            <a:spLocks noGrp="1"/>
          </p:cNvSpPr>
          <p:nvPr>
            <p:ph type="body" sz="quarter" idx="43" hasCustomPrompt="1"/>
          </p:nvPr>
        </p:nvSpPr>
        <p:spPr>
          <a:xfrm>
            <a:off x="457200" y="1280160"/>
            <a:ext cx="1124712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401" indent="0">
              <a:lnSpc>
                <a:spcPct val="100000"/>
              </a:lnSpc>
              <a:spcBef>
                <a:spcPts val="0"/>
              </a:spcBef>
              <a:spcAft>
                <a:spcPts val="0"/>
              </a:spcAft>
              <a:buFontTx/>
              <a:buNone/>
              <a:defRPr sz="1600"/>
            </a:lvl2pPr>
          </a:lstStyle>
          <a:p>
            <a:pPr lvl="0"/>
            <a:r>
              <a:rPr lang="en-US"/>
              <a:t>Chart/Table Head</a:t>
            </a:r>
          </a:p>
          <a:p>
            <a:pPr lvl="1"/>
            <a:r>
              <a:rPr lang="en-US"/>
              <a:t>Date</a:t>
            </a:r>
          </a:p>
        </p:txBody>
      </p:sp>
      <p:sp>
        <p:nvSpPr>
          <p:cNvPr id="14" name="Text Placeholder 3">
            <a:extLst>
              <a:ext uri="{FF2B5EF4-FFF2-40B4-BE49-F238E27FC236}">
                <a16:creationId xmlns:a16="http://schemas.microsoft.com/office/drawing/2014/main" id="{0A36D3D3-05B3-48A5-AFE6-628A03493BEA}"/>
              </a:ext>
            </a:extLst>
          </p:cNvPr>
          <p:cNvSpPr>
            <a:spLocks noGrp="1"/>
          </p:cNvSpPr>
          <p:nvPr>
            <p:ph type="body" sz="quarter" idx="32" hasCustomPrompt="1"/>
          </p:nvPr>
        </p:nvSpPr>
        <p:spPr>
          <a:xfrm>
            <a:off x="457200" y="182880"/>
            <a:ext cx="8532178" cy="768096"/>
          </a:xfrm>
          <a:prstGeom prst="rect">
            <a:avLst/>
          </a:prstGeom>
        </p:spPr>
        <p:txBody>
          <a:bodyPr lIns="0" tIns="0" rIns="0" bIns="0"/>
          <a:lstStyle>
            <a:lvl1pPr marL="0" indent="0" algn="l" defTabSz="914400"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7" name="Picture 6">
            <a:extLst>
              <a:ext uri="{FF2B5EF4-FFF2-40B4-BE49-F238E27FC236}">
                <a16:creationId xmlns:a16="http://schemas.microsoft.com/office/drawing/2014/main" id="{56A00977-929E-40B6-91C4-0957DD37559A}"/>
              </a:ext>
            </a:extLst>
          </p:cNvPr>
          <p:cNvPicPr>
            <a:picLocks noChangeAspect="1"/>
          </p:cNvPicPr>
          <p:nvPr userDrawn="1"/>
        </p:nvPicPr>
        <p:blipFill rotWithShape="1">
          <a:blip r:embed="rId2"/>
          <a:stretch/>
        </p:blipFill>
        <p:spPr>
          <a:xfrm>
            <a:off x="10145257" y="91440"/>
            <a:ext cx="1788753" cy="659070"/>
          </a:xfrm>
          <a:prstGeom prst="rect">
            <a:avLst/>
          </a:prstGeom>
        </p:spPr>
      </p:pic>
      <p:sp>
        <p:nvSpPr>
          <p:cNvPr id="2" name="Text Placeholder 3">
            <a:extLst>
              <a:ext uri="{FF2B5EF4-FFF2-40B4-BE49-F238E27FC236}">
                <a16:creationId xmlns:a16="http://schemas.microsoft.com/office/drawing/2014/main" id="{8D013DCF-D1F0-E84E-3F5E-BAB1D0F79307}"/>
              </a:ext>
            </a:extLst>
          </p:cNvPr>
          <p:cNvSpPr>
            <a:spLocks noGrp="1"/>
          </p:cNvSpPr>
          <p:nvPr>
            <p:ph type="body" sz="quarter" idx="26" hasCustomPrompt="1"/>
          </p:nvPr>
        </p:nvSpPr>
        <p:spPr>
          <a:xfrm>
            <a:off x="457200" y="5988212"/>
            <a:ext cx="1124712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Tree>
    <p:extLst>
      <p:ext uri="{BB962C8B-B14F-4D97-AF65-F5344CB8AC3E}">
        <p14:creationId xmlns:p14="http://schemas.microsoft.com/office/powerpoint/2010/main" val="1472538867"/>
      </p:ext>
    </p:extLst>
  </p:cSld>
  <p:clrMapOvr>
    <a:masterClrMapping/>
  </p:clrMapOvr>
  <p:extLst>
    <p:ext uri="{DCECCB84-F9BA-43D5-87BE-67443E8EF086}">
      <p15:sldGuideLst xmlns:p15="http://schemas.microsoft.com/office/powerpoint/2012/main">
        <p15:guide id="1" orient="horz" pos="4104">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Quote ">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C794B29F-C370-47AF-8570-54A8C06DB895}"/>
              </a:ext>
            </a:extLst>
          </p:cNvPr>
          <p:cNvSpPr>
            <a:spLocks noGrp="1"/>
          </p:cNvSpPr>
          <p:nvPr>
            <p:ph type="body" sz="quarter" idx="11" hasCustomPrompt="1"/>
          </p:nvPr>
        </p:nvSpPr>
        <p:spPr>
          <a:xfrm>
            <a:off x="1600199" y="1810512"/>
            <a:ext cx="9137651" cy="1138773"/>
          </a:xfrm>
          <a:prstGeom prst="rect">
            <a:avLst/>
          </a:prstGeom>
        </p:spPr>
        <p:txBody>
          <a:bodyPr wrap="square" lIns="0" tIns="0" rIns="0" bIns="0">
            <a:spAutoFit/>
          </a:bodyPr>
          <a:lstStyle>
            <a:lvl1pPr marL="207963" indent="-9525">
              <a:lnSpc>
                <a:spcPct val="100000"/>
              </a:lnSpc>
              <a:spcBef>
                <a:spcPts val="0"/>
              </a:spcBef>
              <a:spcAft>
                <a:spcPts val="1200"/>
              </a:spcAft>
              <a:buNone/>
              <a:defRPr sz="3200" b="1">
                <a:solidFill>
                  <a:schemeClr val="accent4"/>
                </a:solidFill>
                <a:latin typeface="Arial" panose="020B0604020202020204" pitchFamily="34" charset="0"/>
                <a:cs typeface="Arial" panose="020B0604020202020204" pitchFamily="34" charset="0"/>
              </a:defRPr>
            </a:lvl1pPr>
            <a:lvl2pPr marL="207963" indent="-207963">
              <a:lnSpc>
                <a:spcPct val="100000"/>
              </a:lnSpc>
              <a:spcBef>
                <a:spcPts val="0"/>
              </a:spcBef>
              <a:buNone/>
              <a:defRPr sz="1800" b="1">
                <a:solidFill>
                  <a:schemeClr val="tx1"/>
                </a:solidFill>
                <a:latin typeface="Arial" panose="020B0604020202020204" pitchFamily="34" charset="0"/>
                <a:cs typeface="Arial" panose="020B0604020202020204" pitchFamily="34" charset="0"/>
              </a:defRPr>
            </a:lvl2pPr>
            <a:lvl3pPr marL="207963" indent="-207963">
              <a:lnSpc>
                <a:spcPct val="100000"/>
              </a:lnSpc>
              <a:spcBef>
                <a:spcPts val="0"/>
              </a:spcBef>
              <a:buNone/>
              <a:defRPr sz="1400">
                <a:solidFill>
                  <a:schemeClr val="tx1"/>
                </a:solidFill>
                <a:latin typeface="Arial" panose="020B0604020202020204" pitchFamily="34" charset="0"/>
                <a:cs typeface="Arial" panose="020B0604020202020204" pitchFamily="34" charset="0"/>
              </a:defRPr>
            </a:lvl3pPr>
            <a:lvl4pPr marL="0" indent="0">
              <a:lnSpc>
                <a:spcPts val="1800"/>
              </a:lnSpc>
              <a:spcBef>
                <a:spcPts val="0"/>
              </a:spcBef>
              <a:buNone/>
              <a:defRPr sz="1400">
                <a:solidFill>
                  <a:schemeClr val="bg1"/>
                </a:solidFill>
              </a:defRPr>
            </a:lvl4pPr>
            <a:lvl5pPr marL="0" indent="0">
              <a:lnSpc>
                <a:spcPts val="1800"/>
              </a:lnSpc>
              <a:spcBef>
                <a:spcPts val="0"/>
              </a:spcBef>
              <a:buNone/>
              <a:defRPr sz="1400">
                <a:solidFill>
                  <a:schemeClr val="bg1"/>
                </a:solidFill>
              </a:defRPr>
            </a:lvl5pPr>
          </a:lstStyle>
          <a:p>
            <a:pPr lvl="0"/>
            <a:r>
              <a:rPr lang="en-US"/>
              <a:t>Quote</a:t>
            </a:r>
          </a:p>
          <a:p>
            <a:pPr lvl="1"/>
            <a:r>
              <a:rPr lang="en-US"/>
              <a:t>	Portfolio Manager</a:t>
            </a:r>
          </a:p>
          <a:p>
            <a:pPr lvl="2"/>
            <a:r>
              <a:rPr lang="en-US"/>
              <a:t>	Portfolio Manager Title</a:t>
            </a:r>
          </a:p>
        </p:txBody>
      </p:sp>
      <p:sp>
        <p:nvSpPr>
          <p:cNvPr id="4" name="TextBox 3">
            <a:extLst>
              <a:ext uri="{FF2B5EF4-FFF2-40B4-BE49-F238E27FC236}">
                <a16:creationId xmlns:a16="http://schemas.microsoft.com/office/drawing/2014/main" id="{3404D8D2-7284-E04B-88D2-5645BB32A04D}"/>
              </a:ext>
            </a:extLst>
          </p:cNvPr>
          <p:cNvSpPr txBox="1"/>
          <p:nvPr userDrawn="1"/>
        </p:nvSpPr>
        <p:spPr>
          <a:xfrm>
            <a:off x="1412229" y="1453831"/>
            <a:ext cx="463477" cy="1477328"/>
          </a:xfrm>
          <a:prstGeom prst="rect">
            <a:avLst/>
          </a:prstGeom>
          <a:noFill/>
        </p:spPr>
        <p:txBody>
          <a:bodyPr wrap="square" lIns="0" tIns="0" rIns="0" bIns="0" rtlCol="0">
            <a:spAutoFit/>
          </a:bodyPr>
          <a:lstStyle/>
          <a:p>
            <a:r>
              <a:rPr lang="en-US" sz="9600" dirty="0">
                <a:solidFill>
                  <a:schemeClr val="accent4"/>
                </a:solidFill>
              </a:rPr>
              <a:t>“</a:t>
            </a:r>
          </a:p>
        </p:txBody>
      </p:sp>
    </p:spTree>
    <p:extLst>
      <p:ext uri="{BB962C8B-B14F-4D97-AF65-F5344CB8AC3E}">
        <p14:creationId xmlns:p14="http://schemas.microsoft.com/office/powerpoint/2010/main" val="825280665"/>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printer friend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86C329-A54E-A381-5679-5EE47432A716}"/>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a:ext>
            </a:extLst>
          </a:blip>
          <a:srcRect b="-1"/>
          <a:stretch>
            <a:fillRect/>
          </a:stretch>
        </p:blipFill>
        <p:spPr>
          <a:xfrm>
            <a:off x="0" y="0"/>
            <a:ext cx="12188826" cy="6858154"/>
          </a:xfrm>
          <a:prstGeom prst="rect">
            <a:avLst/>
          </a:prstGeom>
        </p:spPr>
      </p:pic>
      <p:pic>
        <p:nvPicPr>
          <p:cNvPr id="3" name="Picture 2" descr="Franklin Templeton logo">
            <a:extLst>
              <a:ext uri="{FF2B5EF4-FFF2-40B4-BE49-F238E27FC236}">
                <a16:creationId xmlns:a16="http://schemas.microsoft.com/office/drawing/2014/main" id="{0B6E5A63-C41B-7466-E441-827CEC36DBEA}"/>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189670" y="181222"/>
            <a:ext cx="2648882" cy="977046"/>
          </a:xfrm>
          <a:prstGeom prst="rect">
            <a:avLst/>
          </a:prstGeom>
          <a:noFill/>
          <a:ln w="15875">
            <a:noFill/>
            <a:round/>
          </a:ln>
        </p:spPr>
      </p:pic>
      <p:sp>
        <p:nvSpPr>
          <p:cNvPr id="18" name="Text Placeholder 17">
            <a:extLst>
              <a:ext uri="{FF2B5EF4-FFF2-40B4-BE49-F238E27FC236}">
                <a16:creationId xmlns:a16="http://schemas.microsoft.com/office/drawing/2014/main" id="{BEC07052-D93A-1151-CF91-D3DD17DD3EB9}"/>
              </a:ext>
            </a:extLst>
          </p:cNvPr>
          <p:cNvSpPr>
            <a:spLocks noGrp="1"/>
          </p:cNvSpPr>
          <p:nvPr>
            <p:ph type="body" sz="quarter" idx="36" hasCustomPrompt="1"/>
          </p:nvPr>
        </p:nvSpPr>
        <p:spPr>
          <a:xfrm>
            <a:off x="7999201" y="457203"/>
            <a:ext cx="3733199" cy="410399"/>
          </a:xfrm>
        </p:spPr>
        <p:txBody>
          <a:bodyPr>
            <a:spAutoFit/>
          </a:bodyPr>
          <a:lstStyle>
            <a:lvl1pPr algn="r">
              <a:spcAft>
                <a:spcPts val="0"/>
              </a:spcAft>
              <a:defRPr sz="1400" b="1" i="0">
                <a:solidFill>
                  <a:schemeClr val="tx1"/>
                </a:solidFill>
                <a:latin typeface="Century Gothic" panose="020B0502020202020204" pitchFamily="34" charset="0"/>
              </a:defRPr>
            </a:lvl1pPr>
            <a:lvl2pPr algn="r">
              <a:spcAft>
                <a:spcPts val="0"/>
              </a:spcAft>
              <a:defRPr sz="1200" b="0" i="0">
                <a:solidFill>
                  <a:schemeClr val="tx1"/>
                </a:solidFill>
                <a:latin typeface="Century Gothic" panose="020B0502020202020204" pitchFamily="34" charset="0"/>
              </a:defRPr>
            </a:lvl2pPr>
            <a:lvl3pPr algn="r">
              <a:defRPr>
                <a:solidFill>
                  <a:schemeClr val="bg1"/>
                </a:solidFill>
              </a:defRPr>
            </a:lvl3pPr>
            <a:lvl4pPr algn="r">
              <a:defRPr>
                <a:solidFill>
                  <a:schemeClr val="bg1"/>
                </a:solidFill>
              </a:defRPr>
            </a:lvl4pPr>
            <a:lvl5pPr algn="r">
              <a:defRPr>
                <a:solidFill>
                  <a:schemeClr val="bg1"/>
                </a:solidFill>
              </a:defRPr>
            </a:lvl5pPr>
          </a:lstStyle>
          <a:p>
            <a:pPr lvl="0"/>
            <a:r>
              <a:rPr lang="en-US"/>
              <a:t>Click to add Business Group Name</a:t>
            </a:r>
          </a:p>
          <a:p>
            <a:pPr lvl="1"/>
            <a:r>
              <a:rPr lang="en-US"/>
              <a:t>Second level (Delete text box if not applicable)</a:t>
            </a:r>
          </a:p>
        </p:txBody>
      </p:sp>
      <p:sp>
        <p:nvSpPr>
          <p:cNvPr id="6" name="Title 3">
            <a:extLst>
              <a:ext uri="{FF2B5EF4-FFF2-40B4-BE49-F238E27FC236}">
                <a16:creationId xmlns:a16="http://schemas.microsoft.com/office/drawing/2014/main" id="{68AD0A11-32DC-2154-BE77-A0F754CCFBF8}"/>
              </a:ext>
            </a:extLst>
          </p:cNvPr>
          <p:cNvSpPr>
            <a:spLocks noGrp="1"/>
          </p:cNvSpPr>
          <p:nvPr>
            <p:ph type="title" hasCustomPrompt="1"/>
          </p:nvPr>
        </p:nvSpPr>
        <p:spPr>
          <a:xfrm>
            <a:off x="457200" y="2032102"/>
            <a:ext cx="9752400" cy="1288865"/>
          </a:xfrm>
        </p:spPr>
        <p:txBody>
          <a:bodyPr bIns="108000"/>
          <a:lstStyle>
            <a:lvl1pPr>
              <a:lnSpc>
                <a:spcPts val="4599"/>
              </a:lnSpc>
              <a:defRPr sz="4199" b="1" i="0">
                <a:solidFill>
                  <a:schemeClr val="tx1"/>
                </a:solidFill>
                <a:latin typeface="Century Gothic" panose="020B0502020202020204" pitchFamily="34" charset="0"/>
              </a:defRPr>
            </a:lvl1pPr>
          </a:lstStyle>
          <a:p>
            <a:r>
              <a:rPr lang="en-US"/>
              <a:t>Click to edit </a:t>
            </a:r>
            <a:br>
              <a:rPr lang="en-US"/>
            </a:br>
            <a:r>
              <a:rPr lang="en-US"/>
              <a:t>Master title style</a:t>
            </a:r>
            <a:endParaRPr lang="en-MX"/>
          </a:p>
        </p:txBody>
      </p:sp>
      <p:sp>
        <p:nvSpPr>
          <p:cNvPr id="4" name="Subtitle 2">
            <a:extLst>
              <a:ext uri="{FF2B5EF4-FFF2-40B4-BE49-F238E27FC236}">
                <a16:creationId xmlns:a16="http://schemas.microsoft.com/office/drawing/2014/main" id="{89285E36-AC91-D554-7044-741E6FD3D088}"/>
              </a:ext>
            </a:extLst>
          </p:cNvPr>
          <p:cNvSpPr>
            <a:spLocks noGrp="1"/>
          </p:cNvSpPr>
          <p:nvPr>
            <p:ph type="subTitle" idx="1"/>
          </p:nvPr>
        </p:nvSpPr>
        <p:spPr>
          <a:xfrm>
            <a:off x="457200" y="3354676"/>
            <a:ext cx="9752400" cy="865672"/>
          </a:xfrm>
        </p:spPr>
        <p:txBody>
          <a:bodyPr bIns="108000" anchor="t">
            <a:noAutofit/>
          </a:bodyPr>
          <a:lstStyle>
            <a:lvl1pPr marL="0" indent="0" algn="l">
              <a:spcAft>
                <a:spcPts val="800"/>
              </a:spcAft>
              <a:buNone/>
              <a:defRPr sz="2399" b="1" i="0">
                <a:solidFill>
                  <a:srgbClr val="002EB8"/>
                </a:solidFill>
                <a:latin typeface="Century Gothic" panose="020B0502020202020204" pitchFamily="34" charset="0"/>
              </a:defRPr>
            </a:lvl1pPr>
            <a:lvl2pPr marL="0" indent="0" algn="l">
              <a:spcBef>
                <a:spcPts val="300"/>
              </a:spcBef>
              <a:spcAft>
                <a:spcPts val="0"/>
              </a:spcAft>
              <a:buNone/>
              <a:defRPr sz="1600" b="0" i="0">
                <a:solidFill>
                  <a:schemeClr val="tx1"/>
                </a:solidFill>
                <a:latin typeface="Century Gothic" panose="020B0502020202020204" pitchFamily="34" charset="0"/>
              </a:defRPr>
            </a:lvl2pPr>
            <a:lvl3pPr marL="913852" indent="0" algn="ctr">
              <a:buNone/>
              <a:defRPr sz="1798"/>
            </a:lvl3pPr>
            <a:lvl4pPr marL="1370778" indent="0" algn="ctr">
              <a:buNone/>
              <a:defRPr sz="1600"/>
            </a:lvl4pPr>
            <a:lvl5pPr marL="1827703" indent="0" algn="ctr">
              <a:buNone/>
              <a:defRPr sz="1600"/>
            </a:lvl5pPr>
            <a:lvl6pPr marL="2284628" indent="0" algn="ctr">
              <a:buNone/>
              <a:defRPr sz="1600"/>
            </a:lvl6pPr>
            <a:lvl7pPr marL="2741554" indent="0" algn="ctr">
              <a:buNone/>
              <a:defRPr sz="1600"/>
            </a:lvl7pPr>
            <a:lvl8pPr marL="3198480" indent="0" algn="ctr">
              <a:buNone/>
              <a:defRPr sz="1600"/>
            </a:lvl8pPr>
            <a:lvl9pPr marL="3655406" indent="0" algn="ctr">
              <a:buNone/>
              <a:defRPr sz="1600"/>
            </a:lvl9pPr>
          </a:lstStyle>
          <a:p>
            <a:r>
              <a:rPr lang="en-US"/>
              <a:t>Click to edit Master subtitle style</a:t>
            </a:r>
          </a:p>
          <a:p>
            <a:pPr lvl="1"/>
            <a:r>
              <a:rPr lang="en-US"/>
              <a:t>Month DD, YYYY</a:t>
            </a:r>
          </a:p>
        </p:txBody>
      </p:sp>
      <p:sp>
        <p:nvSpPr>
          <p:cNvPr id="24" name="Text Placeholder 23">
            <a:extLst>
              <a:ext uri="{FF2B5EF4-FFF2-40B4-BE49-F238E27FC236}">
                <a16:creationId xmlns:a16="http://schemas.microsoft.com/office/drawing/2014/main" id="{5A4ADF1E-F226-6DB3-9465-6C80BA562548}"/>
              </a:ext>
            </a:extLst>
          </p:cNvPr>
          <p:cNvSpPr>
            <a:spLocks noGrp="1"/>
          </p:cNvSpPr>
          <p:nvPr>
            <p:ph type="body" sz="quarter" idx="37" hasCustomPrompt="1"/>
          </p:nvPr>
        </p:nvSpPr>
        <p:spPr>
          <a:xfrm>
            <a:off x="455613" y="4604400"/>
            <a:ext cx="1123200" cy="553998"/>
          </a:xfrm>
        </p:spPr>
        <p:txBody>
          <a:bodyPr>
            <a:spAutoFit/>
          </a:bodyPr>
          <a:lstStyle>
            <a:lvl1pPr>
              <a:spcAft>
                <a:spcPts val="0"/>
              </a:spcAft>
              <a:defRPr sz="1200" b="0" i="0">
                <a:solidFill>
                  <a:schemeClr val="tx1"/>
                </a:solidFill>
                <a:latin typeface="Century Gothic" panose="020B0502020202020204" pitchFamily="34" charset="0"/>
              </a:defRPr>
            </a:lvl1pPr>
            <a:lvl2pPr>
              <a:defRPr sz="1200" b="0" i="0">
                <a:solidFill>
                  <a:schemeClr val="bg1"/>
                </a:solidFill>
                <a:latin typeface="Century Gothic" panose="020B0502020202020204" pitchFamily="34" charset="0"/>
              </a:defRPr>
            </a:lvl2pPr>
            <a:lvl3pPr>
              <a:defRPr sz="1200" b="0" i="0">
                <a:solidFill>
                  <a:schemeClr val="bg1"/>
                </a:solidFill>
                <a:latin typeface="Century Gothic" panose="020B0502020202020204" pitchFamily="34" charset="0"/>
              </a:defRPr>
            </a:lvl3pPr>
            <a:lvl4pPr>
              <a:defRPr sz="1200" b="0" i="0">
                <a:solidFill>
                  <a:schemeClr val="bg1"/>
                </a:solidFill>
                <a:latin typeface="Century Gothic" panose="020B0502020202020204" pitchFamily="34" charset="0"/>
              </a:defRPr>
            </a:lvl4pPr>
            <a:lvl5pPr>
              <a:defRPr sz="1200" b="0" i="0">
                <a:solidFill>
                  <a:schemeClr val="bg1"/>
                </a:solidFill>
                <a:latin typeface="Century Gothic" panose="020B0502020202020204" pitchFamily="34" charset="0"/>
              </a:defRPr>
            </a:lvl5pPr>
          </a:lstStyle>
          <a:p>
            <a:pPr lvl="0"/>
            <a:r>
              <a:rPr lang="en-US"/>
              <a:t>Presented by:</a:t>
            </a:r>
            <a:br>
              <a:rPr lang="en-US"/>
            </a:br>
            <a:r>
              <a:rPr lang="en-US"/>
              <a:t>(Delete if not applicable)</a:t>
            </a:r>
            <a:endParaRPr lang="en-MX"/>
          </a:p>
        </p:txBody>
      </p:sp>
      <p:sp>
        <p:nvSpPr>
          <p:cNvPr id="9" name="Text Placeholder 8">
            <a:extLst>
              <a:ext uri="{FF2B5EF4-FFF2-40B4-BE49-F238E27FC236}">
                <a16:creationId xmlns:a16="http://schemas.microsoft.com/office/drawing/2014/main" id="{C076C0D1-B217-6CCF-CB3C-D3C6BE553016}"/>
              </a:ext>
            </a:extLst>
          </p:cNvPr>
          <p:cNvSpPr>
            <a:spLocks noGrp="1"/>
          </p:cNvSpPr>
          <p:nvPr>
            <p:ph type="body" sz="quarter" idx="41" hasCustomPrompt="1"/>
          </p:nvPr>
        </p:nvSpPr>
        <p:spPr>
          <a:xfrm>
            <a:off x="1720209" y="4604402"/>
            <a:ext cx="2519363" cy="817563"/>
          </a:xfrm>
        </p:spPr>
        <p:txBody>
          <a:bodyPr>
            <a:spAutoFit/>
          </a:bodyPr>
          <a:lstStyle>
            <a:lvl1pPr>
              <a:spcAft>
                <a:spcPts val="0"/>
              </a:spcAft>
              <a:defRPr sz="1200" b="1" i="0">
                <a:solidFill>
                  <a:schemeClr val="tx1"/>
                </a:solidFill>
                <a:latin typeface="Century Gothic" panose="020B0502020202020204" pitchFamily="34" charset="0"/>
              </a:defRPr>
            </a:lvl1pPr>
            <a:lvl2pPr>
              <a:spcAft>
                <a:spcPts val="0"/>
              </a:spcAft>
              <a:defRPr sz="1000" b="0" i="0">
                <a:solidFill>
                  <a:schemeClr val="tx1"/>
                </a:solidFill>
                <a:latin typeface="Century Gothic" panose="020B0502020202020204" pitchFamily="34" charset="0"/>
              </a:defRPr>
            </a:lvl2pPr>
            <a:lvl3pPr marL="0" indent="0">
              <a:spcBef>
                <a:spcPts val="0"/>
              </a:spcBef>
              <a:spcAft>
                <a:spcPts val="0"/>
              </a:spcAft>
              <a:buNone/>
              <a:defRPr sz="1000" b="0" i="0">
                <a:solidFill>
                  <a:schemeClr val="tx1"/>
                </a:solidFill>
                <a:latin typeface="Century Gothic" panose="020B0502020202020204" pitchFamily="34" charset="0"/>
              </a:defRPr>
            </a:lvl3pPr>
            <a:lvl4pPr marL="0" indent="0">
              <a:spcAft>
                <a:spcPts val="0"/>
              </a:spcAft>
              <a:buNone/>
              <a:defRPr sz="1000" b="0" i="0">
                <a:solidFill>
                  <a:schemeClr val="tx1"/>
                </a:solidFill>
                <a:latin typeface="Century Gothic" panose="020B0502020202020204" pitchFamily="34" charset="0"/>
              </a:defRPr>
            </a:lvl4pPr>
            <a:lvl5pPr marL="0" indent="0">
              <a:spcAft>
                <a:spcPts val="0"/>
              </a:spcAft>
              <a:buNone/>
              <a:defRPr sz="1000" b="0" i="0">
                <a:solidFill>
                  <a:schemeClr val="tx1"/>
                </a:solidFill>
                <a:latin typeface="Century Gothic" panose="020B0502020202020204" pitchFamily="34" charset="0"/>
              </a:defRPr>
            </a:lvl5pPr>
          </a:lstStyle>
          <a:p>
            <a:pPr lvl="0"/>
            <a:r>
              <a:rPr lang="en-US"/>
              <a:t>Name (Delete if not applicable)</a:t>
            </a:r>
          </a:p>
          <a:p>
            <a:pPr lvl="1"/>
            <a:r>
              <a:rPr lang="en-US"/>
              <a:t>Second level</a:t>
            </a:r>
          </a:p>
          <a:p>
            <a:pPr lvl="2"/>
            <a:r>
              <a:rPr lang="en-US"/>
              <a:t>Third level</a:t>
            </a:r>
          </a:p>
          <a:p>
            <a:pPr lvl="3"/>
            <a:r>
              <a:rPr lang="en-US"/>
              <a:t>Fourth level</a:t>
            </a:r>
          </a:p>
          <a:p>
            <a:pPr lvl="4"/>
            <a:r>
              <a:rPr lang="en-US"/>
              <a:t>Fifth level</a:t>
            </a:r>
            <a:endParaRPr lang="en-MX"/>
          </a:p>
        </p:txBody>
      </p:sp>
      <p:sp>
        <p:nvSpPr>
          <p:cNvPr id="10" name="Text Placeholder 8">
            <a:extLst>
              <a:ext uri="{FF2B5EF4-FFF2-40B4-BE49-F238E27FC236}">
                <a16:creationId xmlns:a16="http://schemas.microsoft.com/office/drawing/2014/main" id="{63710F89-0249-6CFE-A335-2BB32DA9B2B9}"/>
              </a:ext>
            </a:extLst>
          </p:cNvPr>
          <p:cNvSpPr>
            <a:spLocks noGrp="1"/>
          </p:cNvSpPr>
          <p:nvPr>
            <p:ph type="body" sz="quarter" idx="42" hasCustomPrompt="1"/>
          </p:nvPr>
        </p:nvSpPr>
        <p:spPr>
          <a:xfrm>
            <a:off x="4496401" y="4604402"/>
            <a:ext cx="2519363" cy="817563"/>
          </a:xfrm>
        </p:spPr>
        <p:txBody>
          <a:bodyPr>
            <a:spAutoFit/>
          </a:bodyPr>
          <a:lstStyle>
            <a:lvl1pPr>
              <a:spcAft>
                <a:spcPts val="0"/>
              </a:spcAft>
              <a:defRPr sz="1200" b="1" i="0">
                <a:solidFill>
                  <a:schemeClr val="tx1"/>
                </a:solidFill>
                <a:latin typeface="Century Gothic" panose="020B0502020202020204" pitchFamily="34" charset="0"/>
              </a:defRPr>
            </a:lvl1pPr>
            <a:lvl2pPr>
              <a:spcAft>
                <a:spcPts val="0"/>
              </a:spcAft>
              <a:defRPr sz="1000" b="0" i="0">
                <a:solidFill>
                  <a:schemeClr val="tx1"/>
                </a:solidFill>
                <a:latin typeface="Century Gothic" panose="020B0502020202020204" pitchFamily="34" charset="0"/>
              </a:defRPr>
            </a:lvl2pPr>
            <a:lvl3pPr marL="0" indent="0">
              <a:spcBef>
                <a:spcPts val="0"/>
              </a:spcBef>
              <a:spcAft>
                <a:spcPts val="0"/>
              </a:spcAft>
              <a:buNone/>
              <a:defRPr sz="1000" b="0" i="0">
                <a:solidFill>
                  <a:schemeClr val="tx1"/>
                </a:solidFill>
                <a:latin typeface="Century Gothic" panose="020B0502020202020204" pitchFamily="34" charset="0"/>
              </a:defRPr>
            </a:lvl3pPr>
            <a:lvl4pPr marL="0" indent="0">
              <a:spcAft>
                <a:spcPts val="0"/>
              </a:spcAft>
              <a:buNone/>
              <a:defRPr sz="1000" b="0" i="0">
                <a:solidFill>
                  <a:schemeClr val="tx1"/>
                </a:solidFill>
                <a:latin typeface="Century Gothic" panose="020B0502020202020204" pitchFamily="34" charset="0"/>
              </a:defRPr>
            </a:lvl4pPr>
            <a:lvl5pPr marL="0" indent="0">
              <a:spcAft>
                <a:spcPts val="0"/>
              </a:spcAft>
              <a:buNone/>
              <a:defRPr sz="1000" b="0" i="0">
                <a:solidFill>
                  <a:schemeClr val="tx1"/>
                </a:solidFill>
                <a:latin typeface="Century Gothic" panose="020B0502020202020204" pitchFamily="34" charset="0"/>
              </a:defRPr>
            </a:lvl5pPr>
          </a:lstStyle>
          <a:p>
            <a:pPr lvl="0"/>
            <a:r>
              <a:rPr lang="en-US"/>
              <a:t>Name (Delete if not applicable)</a:t>
            </a:r>
          </a:p>
          <a:p>
            <a:pPr lvl="1"/>
            <a:r>
              <a:rPr lang="en-US"/>
              <a:t>Second level</a:t>
            </a:r>
          </a:p>
          <a:p>
            <a:pPr lvl="2"/>
            <a:r>
              <a:rPr lang="en-US"/>
              <a:t>Third level</a:t>
            </a:r>
          </a:p>
          <a:p>
            <a:pPr lvl="3"/>
            <a:r>
              <a:rPr lang="en-US"/>
              <a:t>Fourth level</a:t>
            </a:r>
          </a:p>
          <a:p>
            <a:pPr lvl="4"/>
            <a:r>
              <a:rPr lang="en-US"/>
              <a:t>Fifth level</a:t>
            </a:r>
            <a:endParaRPr lang="en-MX"/>
          </a:p>
        </p:txBody>
      </p:sp>
      <p:sp>
        <p:nvSpPr>
          <p:cNvPr id="12" name="Text Placeholder 8">
            <a:extLst>
              <a:ext uri="{FF2B5EF4-FFF2-40B4-BE49-F238E27FC236}">
                <a16:creationId xmlns:a16="http://schemas.microsoft.com/office/drawing/2014/main" id="{C3B27707-7129-3961-F2C5-E59C4F008D21}"/>
              </a:ext>
            </a:extLst>
          </p:cNvPr>
          <p:cNvSpPr>
            <a:spLocks noGrp="1"/>
          </p:cNvSpPr>
          <p:nvPr>
            <p:ph type="body" sz="quarter" idx="43" hasCustomPrompt="1"/>
          </p:nvPr>
        </p:nvSpPr>
        <p:spPr>
          <a:xfrm>
            <a:off x="7290001" y="4604402"/>
            <a:ext cx="2519363" cy="817563"/>
          </a:xfrm>
        </p:spPr>
        <p:txBody>
          <a:bodyPr>
            <a:spAutoFit/>
          </a:bodyPr>
          <a:lstStyle>
            <a:lvl1pPr>
              <a:spcAft>
                <a:spcPts val="0"/>
              </a:spcAft>
              <a:defRPr sz="1200" b="1" i="0">
                <a:solidFill>
                  <a:schemeClr val="tx1"/>
                </a:solidFill>
                <a:latin typeface="Century Gothic" panose="020B0502020202020204" pitchFamily="34" charset="0"/>
              </a:defRPr>
            </a:lvl1pPr>
            <a:lvl2pPr>
              <a:spcAft>
                <a:spcPts val="0"/>
              </a:spcAft>
              <a:defRPr sz="1000" b="0" i="0">
                <a:solidFill>
                  <a:schemeClr val="tx1"/>
                </a:solidFill>
                <a:latin typeface="Century Gothic" panose="020B0502020202020204" pitchFamily="34" charset="0"/>
              </a:defRPr>
            </a:lvl2pPr>
            <a:lvl3pPr marL="0" indent="0">
              <a:spcBef>
                <a:spcPts val="0"/>
              </a:spcBef>
              <a:spcAft>
                <a:spcPts val="0"/>
              </a:spcAft>
              <a:buNone/>
              <a:defRPr sz="1000" b="0" i="0">
                <a:solidFill>
                  <a:schemeClr val="tx1"/>
                </a:solidFill>
                <a:latin typeface="Century Gothic" panose="020B0502020202020204" pitchFamily="34" charset="0"/>
              </a:defRPr>
            </a:lvl3pPr>
            <a:lvl4pPr marL="0" indent="0">
              <a:spcAft>
                <a:spcPts val="0"/>
              </a:spcAft>
              <a:buNone/>
              <a:defRPr sz="1000" b="0" i="0">
                <a:solidFill>
                  <a:schemeClr val="tx1"/>
                </a:solidFill>
                <a:latin typeface="Century Gothic" panose="020B0502020202020204" pitchFamily="34" charset="0"/>
              </a:defRPr>
            </a:lvl4pPr>
            <a:lvl5pPr marL="0" indent="0">
              <a:spcAft>
                <a:spcPts val="0"/>
              </a:spcAft>
              <a:buNone/>
              <a:defRPr sz="1000" b="0" i="0">
                <a:solidFill>
                  <a:schemeClr val="tx1"/>
                </a:solidFill>
                <a:latin typeface="Century Gothic" panose="020B0502020202020204" pitchFamily="34" charset="0"/>
              </a:defRPr>
            </a:lvl5pPr>
          </a:lstStyle>
          <a:p>
            <a:pPr lvl="0"/>
            <a:r>
              <a:rPr lang="en-US"/>
              <a:t>Name (Delete if not applicable)</a:t>
            </a:r>
          </a:p>
          <a:p>
            <a:pPr lvl="1"/>
            <a:r>
              <a:rPr lang="en-US"/>
              <a:t>Second level</a:t>
            </a:r>
          </a:p>
          <a:p>
            <a:pPr lvl="2"/>
            <a:r>
              <a:rPr lang="en-US"/>
              <a:t>Third level</a:t>
            </a:r>
          </a:p>
          <a:p>
            <a:pPr lvl="3"/>
            <a:r>
              <a:rPr lang="en-US"/>
              <a:t>Fourth level</a:t>
            </a:r>
          </a:p>
          <a:p>
            <a:pPr lvl="4"/>
            <a:r>
              <a:rPr lang="en-US"/>
              <a:t>Fifth level</a:t>
            </a:r>
            <a:endParaRPr lang="en-MX"/>
          </a:p>
        </p:txBody>
      </p:sp>
      <p:sp>
        <p:nvSpPr>
          <p:cNvPr id="30" name="Text Placeholder 3">
            <a:extLst>
              <a:ext uri="{FF2B5EF4-FFF2-40B4-BE49-F238E27FC236}">
                <a16:creationId xmlns:a16="http://schemas.microsoft.com/office/drawing/2014/main" id="{257DAEB7-A1E7-F6F8-ABD2-BDC3AA69406D}"/>
              </a:ext>
            </a:extLst>
          </p:cNvPr>
          <p:cNvSpPr>
            <a:spLocks noGrp="1"/>
          </p:cNvSpPr>
          <p:nvPr>
            <p:ph type="body" sz="quarter" idx="26" hasCustomPrompt="1"/>
          </p:nvPr>
        </p:nvSpPr>
        <p:spPr>
          <a:xfrm>
            <a:off x="457201" y="6300000"/>
            <a:ext cx="11274425" cy="153888"/>
          </a:xfrm>
          <a:prstGeom prst="rect">
            <a:avLst/>
          </a:prstGeom>
        </p:spPr>
        <p:txBody>
          <a:bodyPr wrap="square" lIns="0" tIns="0" rIns="0" bIns="0" anchor="b" anchorCtr="0">
            <a:spAutoFit/>
          </a:bodyPr>
          <a:lstStyle>
            <a:lvl1pPr marL="0" indent="0">
              <a:lnSpc>
                <a:spcPct val="100000"/>
              </a:lnSpc>
              <a:spcBef>
                <a:spcPts val="0"/>
              </a:spcBef>
              <a:spcAft>
                <a:spcPts val="200"/>
              </a:spcAft>
              <a:buNone/>
              <a:defRPr sz="1000" b="0" i="0">
                <a:solidFill>
                  <a:schemeClr val="tx1"/>
                </a:solidFill>
                <a:latin typeface="Arial Narrow" panose="020B0606020202030204" pitchFamily="34" charset="0"/>
                <a:cs typeface="Arial" panose="020B0604020202020204" pitchFamily="34" charset="0"/>
              </a:defRPr>
            </a:lvl1pPr>
            <a:lvl2pPr marL="0" indent="0">
              <a:lnSpc>
                <a:spcPts val="1466"/>
              </a:lnSpc>
              <a:spcBef>
                <a:spcPts val="0"/>
              </a:spcBef>
              <a:spcAft>
                <a:spcPts val="200"/>
              </a:spcAft>
              <a:buNone/>
              <a:defRPr sz="1333">
                <a:latin typeface="Arial" panose="020B0604020202020204" pitchFamily="34" charset="0"/>
                <a:cs typeface="Arial" panose="020B0604020202020204" pitchFamily="34" charset="0"/>
              </a:defRPr>
            </a:lvl2pPr>
            <a:lvl3pPr marL="0" indent="0">
              <a:lnSpc>
                <a:spcPts val="1466"/>
              </a:lnSpc>
              <a:spcBef>
                <a:spcPts val="0"/>
              </a:spcBef>
              <a:spcAft>
                <a:spcPts val="200"/>
              </a:spcAft>
              <a:buNone/>
              <a:defRPr sz="1600" i="1" baseline="0">
                <a:latin typeface="Arial" panose="020B0604020202020204" pitchFamily="34" charset="0"/>
                <a:cs typeface="Arial" panose="020B0604020202020204" pitchFamily="34" charset="0"/>
              </a:defRPr>
            </a:lvl3pPr>
            <a:lvl4pPr marL="0" indent="0">
              <a:lnSpc>
                <a:spcPts val="1732"/>
              </a:lnSpc>
              <a:spcBef>
                <a:spcPts val="0"/>
              </a:spcBef>
              <a:spcAft>
                <a:spcPts val="400"/>
              </a:spcAft>
              <a:buNone/>
              <a:defRPr sz="1333">
                <a:latin typeface="Arial Narrow" panose="020B0606020202030204" pitchFamily="34" charset="0"/>
              </a:defRPr>
            </a:lvl4pPr>
            <a:lvl5pPr marL="0" indent="0">
              <a:lnSpc>
                <a:spcPts val="1732"/>
              </a:lnSpc>
              <a:spcBef>
                <a:spcPts val="0"/>
              </a:spcBef>
              <a:spcAft>
                <a:spcPts val="400"/>
              </a:spcAft>
              <a:buNone/>
              <a:defRPr sz="1333">
                <a:latin typeface="Arial Narrow" panose="020B0606020202030204" pitchFamily="34" charset="0"/>
              </a:defRPr>
            </a:lvl5pPr>
          </a:lstStyle>
          <a:p>
            <a:pPr lvl="0"/>
            <a:r>
              <a:rPr lang="en-US"/>
              <a:t>Caveats</a:t>
            </a:r>
          </a:p>
        </p:txBody>
      </p:sp>
    </p:spTree>
    <p:extLst>
      <p:ext uri="{BB962C8B-B14F-4D97-AF65-F5344CB8AC3E}">
        <p14:creationId xmlns:p14="http://schemas.microsoft.com/office/powerpoint/2010/main" val="2272091971"/>
      </p:ext>
    </p:extLst>
  </p:cSld>
  <p:clrMapOvr>
    <a:masterClrMapping/>
  </p:clrMapOvr>
  <p:extLst>
    <p:ext uri="{DCECCB84-F9BA-43D5-87BE-67443E8EF086}">
      <p15:sldGuideLst xmlns:p15="http://schemas.microsoft.com/office/powerpoint/2012/main">
        <p15:guide id="5" orient="horz" pos="1275">
          <p15:clr>
            <a:srgbClr val="FBAE40"/>
          </p15:clr>
        </p15:guide>
        <p15:guide id="7" orient="horz" pos="293">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Quote w/gradient bkg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20E8415-D7BD-4D4C-BF5A-F428201612EB}"/>
              </a:ext>
            </a:extLst>
          </p:cNvPr>
          <p:cNvPicPr>
            <a:picLocks noChangeAspect="1"/>
          </p:cNvPicPr>
          <p:nvPr userDrawn="1"/>
        </p:nvPicPr>
        <p:blipFill>
          <a:blip r:embed="rId2"/>
          <a:stretch/>
        </p:blipFill>
        <p:spPr>
          <a:xfrm>
            <a:off x="0" y="370"/>
            <a:ext cx="12188825" cy="6852868"/>
          </a:xfrm>
          <a:prstGeom prst="rect">
            <a:avLst/>
          </a:prstGeom>
        </p:spPr>
      </p:pic>
      <p:sp>
        <p:nvSpPr>
          <p:cNvPr id="5" name="Text Placeholder 4">
            <a:extLst>
              <a:ext uri="{FF2B5EF4-FFF2-40B4-BE49-F238E27FC236}">
                <a16:creationId xmlns:a16="http://schemas.microsoft.com/office/drawing/2014/main" id="{F7F670DE-C00A-483F-BE45-9F000BBD53CA}"/>
              </a:ext>
            </a:extLst>
          </p:cNvPr>
          <p:cNvSpPr>
            <a:spLocks noGrp="1"/>
          </p:cNvSpPr>
          <p:nvPr>
            <p:ph type="body" sz="quarter" idx="11" hasCustomPrompt="1"/>
          </p:nvPr>
        </p:nvSpPr>
        <p:spPr>
          <a:xfrm>
            <a:off x="1600199" y="1810512"/>
            <a:ext cx="9137651" cy="1138773"/>
          </a:xfrm>
          <a:prstGeom prst="rect">
            <a:avLst/>
          </a:prstGeom>
        </p:spPr>
        <p:txBody>
          <a:bodyPr wrap="square" lIns="0" tIns="0" rIns="0" bIns="0">
            <a:spAutoFit/>
          </a:bodyPr>
          <a:lstStyle>
            <a:lvl1pPr marL="207963" indent="-9525">
              <a:lnSpc>
                <a:spcPct val="100000"/>
              </a:lnSpc>
              <a:spcBef>
                <a:spcPts val="0"/>
              </a:spcBef>
              <a:spcAft>
                <a:spcPts val="1200"/>
              </a:spcAft>
              <a:buNone/>
              <a:defRPr sz="3200" b="1">
                <a:solidFill>
                  <a:schemeClr val="bg1"/>
                </a:solidFill>
                <a:latin typeface="Arial" panose="020B0604020202020204" pitchFamily="34" charset="0"/>
                <a:cs typeface="Arial" panose="020B0604020202020204" pitchFamily="34" charset="0"/>
              </a:defRPr>
            </a:lvl1pPr>
            <a:lvl2pPr marL="207963" indent="-207963">
              <a:lnSpc>
                <a:spcPct val="100000"/>
              </a:lnSpc>
              <a:spcBef>
                <a:spcPts val="0"/>
              </a:spcBef>
              <a:buNone/>
              <a:defRPr sz="1800" b="1">
                <a:solidFill>
                  <a:schemeClr val="bg1"/>
                </a:solidFill>
                <a:latin typeface="Arial" panose="020B0604020202020204" pitchFamily="34" charset="0"/>
                <a:cs typeface="Arial" panose="020B0604020202020204" pitchFamily="34" charset="0"/>
              </a:defRPr>
            </a:lvl2pPr>
            <a:lvl3pPr marL="207963" indent="-207963">
              <a:lnSpc>
                <a:spcPct val="100000"/>
              </a:lnSpc>
              <a:spcBef>
                <a:spcPts val="0"/>
              </a:spcBef>
              <a:buNone/>
              <a:defRPr sz="1400">
                <a:solidFill>
                  <a:schemeClr val="bg1"/>
                </a:solidFill>
                <a:latin typeface="Arial" panose="020B0604020202020204" pitchFamily="34" charset="0"/>
                <a:cs typeface="Arial" panose="020B0604020202020204" pitchFamily="34" charset="0"/>
              </a:defRPr>
            </a:lvl3pPr>
            <a:lvl4pPr marL="0" indent="0">
              <a:lnSpc>
                <a:spcPts val="1800"/>
              </a:lnSpc>
              <a:spcBef>
                <a:spcPts val="0"/>
              </a:spcBef>
              <a:buNone/>
              <a:defRPr sz="1400">
                <a:solidFill>
                  <a:schemeClr val="bg1"/>
                </a:solidFill>
              </a:defRPr>
            </a:lvl4pPr>
            <a:lvl5pPr marL="0" indent="0">
              <a:lnSpc>
                <a:spcPts val="1800"/>
              </a:lnSpc>
              <a:spcBef>
                <a:spcPts val="0"/>
              </a:spcBef>
              <a:buNone/>
              <a:defRPr sz="1400">
                <a:solidFill>
                  <a:schemeClr val="bg1"/>
                </a:solidFill>
              </a:defRPr>
            </a:lvl5pPr>
          </a:lstStyle>
          <a:p>
            <a:pPr lvl="0"/>
            <a:r>
              <a:rPr lang="en-US"/>
              <a:t>Quote</a:t>
            </a:r>
          </a:p>
          <a:p>
            <a:pPr lvl="1"/>
            <a:r>
              <a:rPr lang="en-US"/>
              <a:t>	Portfolio Manager</a:t>
            </a:r>
          </a:p>
          <a:p>
            <a:pPr lvl="2"/>
            <a:r>
              <a:rPr lang="en-US"/>
              <a:t>	Portfolio Manager Title</a:t>
            </a:r>
          </a:p>
        </p:txBody>
      </p:sp>
      <p:sp>
        <p:nvSpPr>
          <p:cNvPr id="7" name="Picture Placeholder 13">
            <a:extLst>
              <a:ext uri="{FF2B5EF4-FFF2-40B4-BE49-F238E27FC236}">
                <a16:creationId xmlns:a16="http://schemas.microsoft.com/office/drawing/2014/main" id="{4255350B-8A1F-48F8-8B9C-48279590EB4F}"/>
              </a:ext>
            </a:extLst>
          </p:cNvPr>
          <p:cNvSpPr>
            <a:spLocks noGrp="1"/>
          </p:cNvSpPr>
          <p:nvPr>
            <p:ph type="pic" sz="quarter" idx="13"/>
          </p:nvPr>
        </p:nvSpPr>
        <p:spPr>
          <a:xfrm>
            <a:off x="1450974" y="1765795"/>
            <a:ext cx="298450" cy="255784"/>
          </a:xfrm>
          <a:prstGeom prst="rect">
            <a:avLst/>
          </a:prstGeom>
          <a:blipFill dpi="0" rotWithShape="1">
            <a:blip r:embed="rId3">
              <a:biLevel thresh="50000"/>
            </a:blip>
            <a:srcRect/>
            <a:stretch>
              <a:fillRect/>
            </a:stretch>
          </a:blipFill>
        </p:spPr>
        <p:txBody>
          <a:bodyPr/>
          <a:lstStyle>
            <a:lvl1pPr marL="0" indent="0">
              <a:buNone/>
              <a:defRPr sz="900">
                <a:noFill/>
              </a:defRPr>
            </a:lvl1pPr>
          </a:lstStyle>
          <a:p>
            <a:r>
              <a:rPr lang="en-US" dirty="0"/>
              <a:t>Click icon to add picture</a:t>
            </a:r>
          </a:p>
        </p:txBody>
      </p:sp>
    </p:spTree>
    <p:extLst>
      <p:ext uri="{BB962C8B-B14F-4D97-AF65-F5344CB8AC3E}">
        <p14:creationId xmlns:p14="http://schemas.microsoft.com/office/powerpoint/2010/main" val="375858885"/>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up content ">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2EBD9919-A6B2-4F4E-91A5-10E342A391C2}"/>
              </a:ext>
            </a:extLst>
          </p:cNvPr>
          <p:cNvSpPr>
            <a:spLocks noGrp="1"/>
          </p:cNvSpPr>
          <p:nvPr>
            <p:ph type="body" sz="quarter" idx="32" hasCustomPrompt="1"/>
          </p:nvPr>
        </p:nvSpPr>
        <p:spPr>
          <a:xfrm>
            <a:off x="457200" y="182880"/>
            <a:ext cx="8532178" cy="766580"/>
          </a:xfrm>
          <a:prstGeom prst="rect">
            <a:avLst/>
          </a:prstGeom>
        </p:spPr>
        <p:txBody>
          <a:bodyPr lIns="0" tIns="0" rIns="0" bIns="0"/>
          <a:lstStyle>
            <a:lvl1pPr marL="0" indent="0" algn="l" defTabSz="1218895"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2000"/>
            </a:lvl3pPr>
            <a:lvl4pPr marL="0" indent="0">
              <a:buNone/>
              <a:defRPr sz="2000"/>
            </a:lvl4pPr>
            <a:lvl5pPr marL="0" indent="0">
              <a:buNone/>
              <a:defRPr sz="2000"/>
            </a:lvl5pPr>
          </a:lstStyle>
          <a:p>
            <a:pPr lvl="0"/>
            <a:r>
              <a:rPr lang="en-US"/>
              <a:t>Slide title</a:t>
            </a:r>
          </a:p>
          <a:p>
            <a:pPr lvl="1"/>
            <a:r>
              <a:rPr lang="en-US"/>
              <a:t>Second level</a:t>
            </a:r>
          </a:p>
        </p:txBody>
      </p:sp>
      <p:pic>
        <p:nvPicPr>
          <p:cNvPr id="9" name="Picture 8">
            <a:extLst>
              <a:ext uri="{FF2B5EF4-FFF2-40B4-BE49-F238E27FC236}">
                <a16:creationId xmlns:a16="http://schemas.microsoft.com/office/drawing/2014/main" id="{777468C3-C2BF-4D25-9DE1-3BE7A935AB05}"/>
              </a:ext>
            </a:extLst>
          </p:cNvPr>
          <p:cNvPicPr>
            <a:picLocks noChangeAspect="1"/>
          </p:cNvPicPr>
          <p:nvPr userDrawn="1"/>
        </p:nvPicPr>
        <p:blipFill rotWithShape="1">
          <a:blip r:embed="rId2"/>
          <a:stretch/>
        </p:blipFill>
        <p:spPr>
          <a:xfrm>
            <a:off x="10145257" y="91440"/>
            <a:ext cx="1788753" cy="659070"/>
          </a:xfrm>
          <a:prstGeom prst="rect">
            <a:avLst/>
          </a:prstGeom>
        </p:spPr>
      </p:pic>
      <p:sp>
        <p:nvSpPr>
          <p:cNvPr id="13" name="Slide Number Placeholder 9">
            <a:extLst>
              <a:ext uri="{FF2B5EF4-FFF2-40B4-BE49-F238E27FC236}">
                <a16:creationId xmlns:a16="http://schemas.microsoft.com/office/drawing/2014/main" id="{25C38A18-6BAF-44EF-A590-135748558C7F}"/>
              </a:ext>
            </a:extLst>
          </p:cNvPr>
          <p:cNvSpPr>
            <a:spLocks noGrp="1"/>
          </p:cNvSpPr>
          <p:nvPr>
            <p:ph type="sldNum" sz="quarter" idx="4"/>
          </p:nvPr>
        </p:nvSpPr>
        <p:spPr>
          <a:xfrm>
            <a:off x="11249793"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14" name="Text Placeholder 3">
            <a:extLst>
              <a:ext uri="{FF2B5EF4-FFF2-40B4-BE49-F238E27FC236}">
                <a16:creationId xmlns:a16="http://schemas.microsoft.com/office/drawing/2014/main" id="{BE6FE79B-6AE3-4481-8D14-A91C8BFD830C}"/>
              </a:ext>
            </a:extLst>
          </p:cNvPr>
          <p:cNvSpPr>
            <a:spLocks noGrp="1"/>
          </p:cNvSpPr>
          <p:nvPr>
            <p:ph type="body" sz="quarter" idx="26" hasCustomPrompt="1"/>
          </p:nvPr>
        </p:nvSpPr>
        <p:spPr>
          <a:xfrm>
            <a:off x="457200" y="6352570"/>
            <a:ext cx="11335607" cy="153888"/>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ts val="1466"/>
              </a:lnSpc>
              <a:spcBef>
                <a:spcPts val="0"/>
              </a:spcBef>
              <a:spcAft>
                <a:spcPts val="200"/>
              </a:spcAft>
              <a:buNone/>
              <a:defRPr sz="1333">
                <a:latin typeface="Arial" panose="020B0604020202020204" pitchFamily="34" charset="0"/>
                <a:cs typeface="Arial" panose="020B0604020202020204" pitchFamily="34" charset="0"/>
              </a:defRPr>
            </a:lvl2pPr>
            <a:lvl3pPr marL="0" indent="0">
              <a:lnSpc>
                <a:spcPts val="1466"/>
              </a:lnSpc>
              <a:spcBef>
                <a:spcPts val="0"/>
              </a:spcBef>
              <a:spcAft>
                <a:spcPts val="200"/>
              </a:spcAft>
              <a:buNone/>
              <a:defRPr sz="1600" i="1" baseline="0">
                <a:latin typeface="Arial" panose="020B0604020202020204" pitchFamily="34" charset="0"/>
                <a:cs typeface="Arial" panose="020B0604020202020204" pitchFamily="34" charset="0"/>
              </a:defRPr>
            </a:lvl3pPr>
            <a:lvl4pPr marL="0" indent="0">
              <a:lnSpc>
                <a:spcPts val="1733"/>
              </a:lnSpc>
              <a:spcBef>
                <a:spcPts val="0"/>
              </a:spcBef>
              <a:spcAft>
                <a:spcPts val="400"/>
              </a:spcAft>
              <a:buNone/>
              <a:defRPr sz="1333">
                <a:latin typeface="Arial Narrow" panose="020B0606020202030204" pitchFamily="34" charset="0"/>
              </a:defRPr>
            </a:lvl4pPr>
            <a:lvl5pPr marL="0" indent="0">
              <a:lnSpc>
                <a:spcPts val="1733"/>
              </a:lnSpc>
              <a:spcBef>
                <a:spcPts val="0"/>
              </a:spcBef>
              <a:spcAft>
                <a:spcPts val="400"/>
              </a:spcAft>
              <a:buNone/>
              <a:defRPr sz="1333">
                <a:latin typeface="Arial Narrow" panose="020B0606020202030204" pitchFamily="34" charset="0"/>
              </a:defRPr>
            </a:lvl5pPr>
          </a:lstStyle>
          <a:p>
            <a:pPr lvl="0"/>
            <a:r>
              <a:rPr lang="en-US"/>
              <a:t>Caveats</a:t>
            </a:r>
          </a:p>
        </p:txBody>
      </p:sp>
      <p:sp>
        <p:nvSpPr>
          <p:cNvPr id="11" name="Text Placeholder 2">
            <a:extLst>
              <a:ext uri="{FF2B5EF4-FFF2-40B4-BE49-F238E27FC236}">
                <a16:creationId xmlns:a16="http://schemas.microsoft.com/office/drawing/2014/main" id="{5D9CCA60-5454-48ED-A6C0-7209D9596629}"/>
              </a:ext>
            </a:extLst>
          </p:cNvPr>
          <p:cNvSpPr>
            <a:spLocks noGrp="1"/>
          </p:cNvSpPr>
          <p:nvPr>
            <p:ph type="body" sz="quarter" idx="15" hasCustomPrompt="1"/>
          </p:nvPr>
        </p:nvSpPr>
        <p:spPr>
          <a:xfrm>
            <a:off x="457200" y="1280161"/>
            <a:ext cx="5394960" cy="1118255"/>
          </a:xfrm>
          <a:prstGeom prst="rect">
            <a:avLst/>
          </a:prstGeom>
        </p:spPr>
        <p:txBody>
          <a:bodyPr wrap="square" lIns="0" tIns="0" rIns="0" bIns="0">
            <a:spAutoFit/>
          </a:bodyPr>
          <a:lstStyle>
            <a:lvl1pPr marL="0" marR="0" indent="0" algn="l" defTabSz="806867" rtl="0" eaLnBrk="1" fontAlgn="auto" latinLnBrk="0" hangingPunct="1">
              <a:lnSpc>
                <a:spcPct val="100000"/>
              </a:lnSpc>
              <a:spcBef>
                <a:spcPts val="1200"/>
              </a:spcBef>
              <a:spcAft>
                <a:spcPts val="400"/>
              </a:spcAft>
              <a:buClr>
                <a:srgbClr val="0055B6"/>
              </a:buClr>
              <a:buSzPct val="120000"/>
              <a:buFont typeface="Arial" panose="020B0604020202020204" pitchFamily="34" charset="0"/>
              <a:buNone/>
              <a:tabLst/>
              <a:defRPr lang="en-US" sz="1200" b="1" kern="1200" dirty="0" smtClean="0">
                <a:solidFill>
                  <a:srgbClr val="3769FF"/>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600"/>
              </a:spcAft>
              <a:buClr>
                <a:srgbClr val="002856"/>
              </a:buClr>
              <a:buSzPct val="120000"/>
              <a:buFont typeface="Arial" panose="020B0604020202020204" pitchFamily="34" charset="0"/>
              <a:buNone/>
              <a:tabLst/>
              <a:defRPr sz="1100" baseline="0">
                <a:latin typeface="+mn-lt"/>
              </a:defRPr>
            </a:lvl2pPr>
            <a:lvl3pPr marL="102260" indent="-102260">
              <a:lnSpc>
                <a:spcPct val="100000"/>
              </a:lnSpc>
              <a:spcBef>
                <a:spcPts val="0"/>
              </a:spcBef>
              <a:spcAft>
                <a:spcPts val="600"/>
              </a:spcAft>
              <a:buClr>
                <a:srgbClr val="3769FF"/>
              </a:buClr>
              <a:buSzPct val="110000"/>
              <a:buFont typeface="Arial" panose="020B0604020202020204" pitchFamily="34" charset="0"/>
              <a:buChar char="•"/>
              <a:defRPr sz="1100" baseline="0">
                <a:latin typeface="+mn-lt"/>
              </a:defRPr>
            </a:lvl3pPr>
            <a:lvl4pPr marL="250745" indent="-148486">
              <a:lnSpc>
                <a:spcPct val="100000"/>
              </a:lnSpc>
              <a:spcBef>
                <a:spcPts val="0"/>
              </a:spcBef>
              <a:spcAft>
                <a:spcPts val="400"/>
              </a:spcAft>
              <a:buClr>
                <a:srgbClr val="3769FF"/>
              </a:buClr>
              <a:buSzPct val="110000"/>
              <a:buFont typeface="Arial" panose="020B0604020202020204" pitchFamily="34" charset="0"/>
              <a:buChar char="–"/>
              <a:defRPr sz="1100">
                <a:latin typeface="+mn-lt"/>
              </a:defRPr>
            </a:lvl4pPr>
            <a:lvl5pPr marL="353004" indent="-102260">
              <a:lnSpc>
                <a:spcPct val="100000"/>
              </a:lnSpc>
              <a:spcBef>
                <a:spcPts val="0"/>
              </a:spcBef>
              <a:spcAft>
                <a:spcPts val="400"/>
              </a:spcAft>
              <a:buClr>
                <a:srgbClr val="3769FF"/>
              </a:buClr>
              <a:buSzPct val="110000"/>
              <a:buFont typeface="Arial" panose="020B0604020202020204" pitchFamily="34" charset="0"/>
              <a:buChar char="•"/>
              <a:defRPr lang="en-US" sz="1100" kern="1200" dirty="0">
                <a:solidFill>
                  <a:schemeClr val="tx1"/>
                </a:solidFill>
                <a:latin typeface="+mn-lt"/>
                <a:ea typeface="+mn-ea"/>
                <a:cs typeface="+mn-cs"/>
              </a:defRPr>
            </a:lvl5pPr>
            <a:lvl6pPr marL="607952" indent="-120470">
              <a:lnSpc>
                <a:spcPts val="1324"/>
              </a:lnSpc>
              <a:spcBef>
                <a:spcPts val="353"/>
              </a:spcBef>
              <a:spcAft>
                <a:spcPts val="0"/>
              </a:spcAft>
              <a:buClr>
                <a:schemeClr val="accent1"/>
              </a:buClr>
              <a:buSzPct val="120000"/>
              <a:buFont typeface="Arial" panose="020B0604020202020204" pitchFamily="34" charset="0"/>
              <a:buChar char="•"/>
              <a:defRPr sz="971"/>
            </a:lvl6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p:txBody>
      </p:sp>
      <p:sp>
        <p:nvSpPr>
          <p:cNvPr id="15" name="Text Placeholder 2">
            <a:extLst>
              <a:ext uri="{FF2B5EF4-FFF2-40B4-BE49-F238E27FC236}">
                <a16:creationId xmlns:a16="http://schemas.microsoft.com/office/drawing/2014/main" id="{010027D1-D1DF-4A2F-84FE-F8E31FA56FE2}"/>
              </a:ext>
            </a:extLst>
          </p:cNvPr>
          <p:cNvSpPr>
            <a:spLocks noGrp="1"/>
          </p:cNvSpPr>
          <p:nvPr>
            <p:ph type="body" sz="quarter" idx="27" hasCustomPrompt="1"/>
          </p:nvPr>
        </p:nvSpPr>
        <p:spPr>
          <a:xfrm>
            <a:off x="6305753" y="1280161"/>
            <a:ext cx="5394960" cy="1118255"/>
          </a:xfrm>
          <a:prstGeom prst="rect">
            <a:avLst/>
          </a:prstGeom>
        </p:spPr>
        <p:txBody>
          <a:bodyPr wrap="square" lIns="0" tIns="0" rIns="0" bIns="0">
            <a:spAutoFit/>
          </a:bodyPr>
          <a:lstStyle>
            <a:lvl1pPr marL="0" marR="0" indent="0" algn="l" defTabSz="806867" rtl="0" eaLnBrk="1" fontAlgn="auto" latinLnBrk="0" hangingPunct="1">
              <a:lnSpc>
                <a:spcPct val="100000"/>
              </a:lnSpc>
              <a:spcBef>
                <a:spcPts val="1200"/>
              </a:spcBef>
              <a:spcAft>
                <a:spcPts val="400"/>
              </a:spcAft>
              <a:buClr>
                <a:srgbClr val="0055B6"/>
              </a:buClr>
              <a:buSzPct val="120000"/>
              <a:buFont typeface="Arial" panose="020B0604020202020204" pitchFamily="34" charset="0"/>
              <a:buNone/>
              <a:tabLst/>
              <a:defRPr lang="en-US" sz="1200" b="1" kern="1200" dirty="0" smtClean="0">
                <a:solidFill>
                  <a:srgbClr val="3769FF"/>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600"/>
              </a:spcAft>
              <a:buClr>
                <a:srgbClr val="002856"/>
              </a:buClr>
              <a:buSzPct val="120000"/>
              <a:buFont typeface="Arial" panose="020B0604020202020204" pitchFamily="34" charset="0"/>
              <a:buNone/>
              <a:tabLst/>
              <a:defRPr sz="1100" baseline="0">
                <a:latin typeface="+mn-lt"/>
              </a:defRPr>
            </a:lvl2pPr>
            <a:lvl3pPr marL="102260" indent="-102260">
              <a:lnSpc>
                <a:spcPct val="100000"/>
              </a:lnSpc>
              <a:spcBef>
                <a:spcPts val="0"/>
              </a:spcBef>
              <a:spcAft>
                <a:spcPts val="600"/>
              </a:spcAft>
              <a:buClr>
                <a:srgbClr val="3769FF"/>
              </a:buClr>
              <a:buSzPct val="110000"/>
              <a:buFont typeface="Arial" panose="020B0604020202020204" pitchFamily="34" charset="0"/>
              <a:buChar char="•"/>
              <a:defRPr sz="1100" baseline="0">
                <a:latin typeface="+mn-lt"/>
              </a:defRPr>
            </a:lvl3pPr>
            <a:lvl4pPr marL="250745" indent="-148486">
              <a:lnSpc>
                <a:spcPct val="100000"/>
              </a:lnSpc>
              <a:spcBef>
                <a:spcPts val="0"/>
              </a:spcBef>
              <a:spcAft>
                <a:spcPts val="400"/>
              </a:spcAft>
              <a:buClr>
                <a:srgbClr val="3769FF"/>
              </a:buClr>
              <a:buSzPct val="110000"/>
              <a:buFont typeface="Arial" panose="020B0604020202020204" pitchFamily="34" charset="0"/>
              <a:buChar char="–"/>
              <a:defRPr sz="1100">
                <a:latin typeface="+mn-lt"/>
              </a:defRPr>
            </a:lvl4pPr>
            <a:lvl5pPr marL="353004" indent="-102260">
              <a:lnSpc>
                <a:spcPct val="100000"/>
              </a:lnSpc>
              <a:spcBef>
                <a:spcPts val="0"/>
              </a:spcBef>
              <a:spcAft>
                <a:spcPts val="400"/>
              </a:spcAft>
              <a:buClr>
                <a:srgbClr val="3769FF"/>
              </a:buClr>
              <a:buSzPct val="110000"/>
              <a:buFont typeface="Arial" panose="020B0604020202020204" pitchFamily="34" charset="0"/>
              <a:buChar char="•"/>
              <a:defRPr lang="en-US" sz="1100" kern="1200" dirty="0">
                <a:solidFill>
                  <a:schemeClr val="tx1"/>
                </a:solidFill>
                <a:latin typeface="+mn-lt"/>
                <a:ea typeface="+mn-ea"/>
                <a:cs typeface="+mn-cs"/>
              </a:defRPr>
            </a:lvl5pPr>
            <a:lvl6pPr marL="607952" indent="-120470">
              <a:lnSpc>
                <a:spcPts val="1324"/>
              </a:lnSpc>
              <a:spcBef>
                <a:spcPts val="353"/>
              </a:spcBef>
              <a:spcAft>
                <a:spcPts val="0"/>
              </a:spcAft>
              <a:buClr>
                <a:schemeClr val="accent1"/>
              </a:buClr>
              <a:buSzPct val="120000"/>
              <a:buFont typeface="Arial" panose="020B0604020202020204" pitchFamily="34" charset="0"/>
              <a:buChar char="•"/>
              <a:defRPr sz="971"/>
            </a:lvl6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p:txBody>
      </p:sp>
    </p:spTree>
    <p:extLst>
      <p:ext uri="{BB962C8B-B14F-4D97-AF65-F5344CB8AC3E}">
        <p14:creationId xmlns:p14="http://schemas.microsoft.com/office/powerpoint/2010/main" val="1326015057"/>
      </p:ext>
    </p:extLst>
  </p:cSld>
  <p:clrMapOvr>
    <a:masterClrMapping/>
  </p:clrMapOvr>
  <p:extLst>
    <p:ext uri="{DCECCB84-F9BA-43D5-87BE-67443E8EF086}">
      <p15:sldGuideLst xmlns:p15="http://schemas.microsoft.com/office/powerpoint/2012/main">
        <p15:guide id="1" pos="7367">
          <p15:clr>
            <a:srgbClr val="FBAE40"/>
          </p15:clr>
        </p15:guide>
        <p15:guide id="2" orient="horz" pos="407">
          <p15:clr>
            <a:srgbClr val="FBAE40"/>
          </p15:clr>
        </p15:guide>
        <p15:guide id="3" pos="2919">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up content 2">
    <p:spTree>
      <p:nvGrpSpPr>
        <p:cNvPr id="1" name=""/>
        <p:cNvGrpSpPr/>
        <p:nvPr/>
      </p:nvGrpSpPr>
      <p:grpSpPr>
        <a:xfrm>
          <a:off x="0" y="0"/>
          <a:ext cx="0" cy="0"/>
          <a:chOff x="0" y="0"/>
          <a:chExt cx="0" cy="0"/>
        </a:xfrm>
      </p:grpSpPr>
      <p:pic>
        <p:nvPicPr>
          <p:cNvPr id="8" name="Picture 10">
            <a:extLst>
              <a:ext uri="{FF2B5EF4-FFF2-40B4-BE49-F238E27FC236}">
                <a16:creationId xmlns:a16="http://schemas.microsoft.com/office/drawing/2014/main" id="{2CB0DA8C-62AA-4AC3-9B7D-0B9552DBC94F}"/>
              </a:ext>
            </a:extLst>
          </p:cNvPr>
          <p:cNvPicPr>
            <a:picLocks noChangeAspect="1"/>
          </p:cNvPicPr>
          <p:nvPr userDrawn="1"/>
        </p:nvPicPr>
        <p:blipFill rotWithShape="1">
          <a:blip r:embed="rId2"/>
          <a:stretch/>
        </p:blipFill>
        <p:spPr>
          <a:xfrm>
            <a:off x="10145257" y="91440"/>
            <a:ext cx="1788753" cy="659070"/>
          </a:xfrm>
          <a:prstGeom prst="rect">
            <a:avLst/>
          </a:prstGeom>
        </p:spPr>
      </p:pic>
      <p:sp>
        <p:nvSpPr>
          <p:cNvPr id="9" name="Text Placeholder 3">
            <a:extLst>
              <a:ext uri="{FF2B5EF4-FFF2-40B4-BE49-F238E27FC236}">
                <a16:creationId xmlns:a16="http://schemas.microsoft.com/office/drawing/2014/main" id="{27763606-4127-4B35-9EDB-6910C35A4883}"/>
              </a:ext>
            </a:extLst>
          </p:cNvPr>
          <p:cNvSpPr>
            <a:spLocks noGrp="1"/>
          </p:cNvSpPr>
          <p:nvPr>
            <p:ph type="body" sz="quarter" idx="26" hasCustomPrompt="1"/>
          </p:nvPr>
        </p:nvSpPr>
        <p:spPr>
          <a:xfrm>
            <a:off x="457200" y="5988212"/>
            <a:ext cx="1124712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lang="en-US" sz="1000" i="0" kern="1200" dirty="0">
                <a:solidFill>
                  <a:schemeClr val="tx1"/>
                </a:solidFill>
                <a:latin typeface="Arial Narrow" panose="020B0606020202030204" pitchFamily="34" charset="0"/>
                <a:ea typeface="+mn-ea"/>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0" name="Slide Number Placeholder 9">
            <a:extLst>
              <a:ext uri="{FF2B5EF4-FFF2-40B4-BE49-F238E27FC236}">
                <a16:creationId xmlns:a16="http://schemas.microsoft.com/office/drawing/2014/main" id="{B311CD92-260E-4ED9-B8E7-68581585D173}"/>
              </a:ext>
            </a:extLst>
          </p:cNvPr>
          <p:cNvSpPr>
            <a:spLocks noGrp="1"/>
          </p:cNvSpPr>
          <p:nvPr>
            <p:ph type="sldNum" sz="quarter" idx="4"/>
          </p:nvPr>
        </p:nvSpPr>
        <p:spPr>
          <a:xfrm>
            <a:off x="11247120"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13" name="Text Placeholder 3">
            <a:extLst>
              <a:ext uri="{FF2B5EF4-FFF2-40B4-BE49-F238E27FC236}">
                <a16:creationId xmlns:a16="http://schemas.microsoft.com/office/drawing/2014/main" id="{11603066-609B-45AD-80C5-FC8E412B06F2}"/>
              </a:ext>
            </a:extLst>
          </p:cNvPr>
          <p:cNvSpPr>
            <a:spLocks noGrp="1"/>
          </p:cNvSpPr>
          <p:nvPr>
            <p:ph type="body" sz="quarter" idx="32" hasCustomPrompt="1"/>
          </p:nvPr>
        </p:nvSpPr>
        <p:spPr>
          <a:xfrm>
            <a:off x="457200" y="182880"/>
            <a:ext cx="8532178" cy="768096"/>
          </a:xfrm>
          <a:prstGeom prst="rect">
            <a:avLst/>
          </a:prstGeom>
        </p:spPr>
        <p:txBody>
          <a:bodyPr lIns="0" tIns="0" rIns="0" bIns="0"/>
          <a:lstStyle>
            <a:lvl1pPr marL="0" indent="0" algn="l" defTabSz="914400"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sp>
        <p:nvSpPr>
          <p:cNvPr id="11" name="Content Placeholder 2">
            <a:extLst>
              <a:ext uri="{FF2B5EF4-FFF2-40B4-BE49-F238E27FC236}">
                <a16:creationId xmlns:a16="http://schemas.microsoft.com/office/drawing/2014/main" id="{BD755A98-5F9C-4624-A55C-4C804601BDB8}"/>
              </a:ext>
            </a:extLst>
          </p:cNvPr>
          <p:cNvSpPr>
            <a:spLocks noGrp="1"/>
          </p:cNvSpPr>
          <p:nvPr>
            <p:ph sz="quarter" idx="27" hasCustomPrompt="1"/>
          </p:nvPr>
        </p:nvSpPr>
        <p:spPr>
          <a:xfrm>
            <a:off x="457200" y="1280160"/>
            <a:ext cx="5394960" cy="4389120"/>
          </a:xfrm>
          <a:prstGeom prst="rect">
            <a:avLst/>
          </a:prstGeom>
        </p:spPr>
        <p:txBody>
          <a:bodyPr wrap="square" lIns="0" tIns="0" rIns="0" bIns="0"/>
          <a:lstStyle>
            <a:lvl1pPr marL="0" indent="0">
              <a:lnSpc>
                <a:spcPct val="100000"/>
              </a:lnSpc>
              <a:spcBef>
                <a:spcPts val="0"/>
              </a:spcBef>
              <a:spcAft>
                <a:spcPts val="8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49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2" name="Content Placeholder 2">
            <a:extLst>
              <a:ext uri="{FF2B5EF4-FFF2-40B4-BE49-F238E27FC236}">
                <a16:creationId xmlns:a16="http://schemas.microsoft.com/office/drawing/2014/main" id="{A79A3AF8-5279-4F4D-AF0D-192248CCC6B8}"/>
              </a:ext>
            </a:extLst>
          </p:cNvPr>
          <p:cNvSpPr>
            <a:spLocks noGrp="1"/>
          </p:cNvSpPr>
          <p:nvPr>
            <p:ph sz="quarter" idx="28" hasCustomPrompt="1"/>
          </p:nvPr>
        </p:nvSpPr>
        <p:spPr>
          <a:xfrm>
            <a:off x="6309360" y="1280160"/>
            <a:ext cx="5394960" cy="4389120"/>
          </a:xfrm>
          <a:prstGeom prst="rect">
            <a:avLst/>
          </a:prstGeom>
        </p:spPr>
        <p:txBody>
          <a:bodyPr wrap="square" lIns="0" tIns="0" rIns="0" bIns="0"/>
          <a:lstStyle>
            <a:lvl1pPr marL="0" indent="0">
              <a:lnSpc>
                <a:spcPct val="100000"/>
              </a:lnSpc>
              <a:spcBef>
                <a:spcPts val="0"/>
              </a:spcBef>
              <a:spcAft>
                <a:spcPts val="8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49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Tree>
    <p:extLst>
      <p:ext uri="{BB962C8B-B14F-4D97-AF65-F5344CB8AC3E}">
        <p14:creationId xmlns:p14="http://schemas.microsoft.com/office/powerpoint/2010/main" val="718486507"/>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w/quote ">
    <p:spTree>
      <p:nvGrpSpPr>
        <p:cNvPr id="1" name=""/>
        <p:cNvGrpSpPr/>
        <p:nvPr/>
      </p:nvGrpSpPr>
      <p:grpSpPr>
        <a:xfrm>
          <a:off x="0" y="0"/>
          <a:ext cx="0" cy="0"/>
          <a:chOff x="0" y="0"/>
          <a:chExt cx="0" cy="0"/>
        </a:xfrm>
      </p:grpSpPr>
      <p:sp>
        <p:nvSpPr>
          <p:cNvPr id="5" name="Text Placeholder 4"/>
          <p:cNvSpPr>
            <a:spLocks noGrp="1"/>
          </p:cNvSpPr>
          <p:nvPr>
            <p:ph type="body" sz="quarter" idx="15" hasCustomPrompt="1"/>
          </p:nvPr>
        </p:nvSpPr>
        <p:spPr>
          <a:xfrm>
            <a:off x="8315315" y="1748615"/>
            <a:ext cx="3383280" cy="913070"/>
          </a:xfrm>
          <a:prstGeom prst="rect">
            <a:avLst/>
          </a:prstGeom>
        </p:spPr>
        <p:txBody>
          <a:bodyPr wrap="square" lIns="0" tIns="0" rIns="0" bIns="0">
            <a:spAutoFit/>
          </a:bodyPr>
          <a:lstStyle>
            <a:lvl1pPr marL="80963" indent="-1588">
              <a:lnSpc>
                <a:spcPct val="100000"/>
              </a:lnSpc>
              <a:spcBef>
                <a:spcPts val="0"/>
              </a:spcBef>
              <a:spcAft>
                <a:spcPts val="1600"/>
              </a:spcAft>
              <a:buNone/>
              <a:defRPr sz="2000" b="1">
                <a:solidFill>
                  <a:schemeClr val="accent4"/>
                </a:solidFill>
                <a:latin typeface="Arial" panose="020B0604020202020204" pitchFamily="34" charset="0"/>
                <a:cs typeface="Arial" panose="020B0604020202020204" pitchFamily="34" charset="0"/>
              </a:defRPr>
            </a:lvl1pPr>
            <a:lvl2pPr marL="82530" indent="-82530">
              <a:lnSpc>
                <a:spcPct val="100000"/>
              </a:lnSpc>
              <a:spcBef>
                <a:spcPts val="0"/>
              </a:spcBef>
              <a:buNone/>
              <a:defRPr sz="1400" b="1">
                <a:solidFill>
                  <a:schemeClr val="tx1"/>
                </a:solidFill>
                <a:latin typeface="Arial" panose="020B0604020202020204" pitchFamily="34" charset="0"/>
                <a:cs typeface="Arial" panose="020B0604020202020204" pitchFamily="34" charset="0"/>
              </a:defRPr>
            </a:lvl2pPr>
            <a:lvl3pPr marL="82530" indent="-82530">
              <a:lnSpc>
                <a:spcPct val="100000"/>
              </a:lnSpc>
              <a:spcBef>
                <a:spcPts val="0"/>
              </a:spcBef>
              <a:buNone/>
              <a:defRPr sz="1200">
                <a:solidFill>
                  <a:schemeClr val="tx1"/>
                </a:solidFill>
                <a:latin typeface="Arial" panose="020B0604020202020204" pitchFamily="34" charset="0"/>
                <a:cs typeface="Arial" panose="020B0604020202020204" pitchFamily="34" charset="0"/>
              </a:defRPr>
            </a:lvl3pPr>
          </a:lstStyle>
          <a:p>
            <a:pPr lvl="0"/>
            <a:r>
              <a:rPr lang="en-US"/>
              <a:t>Quote</a:t>
            </a:r>
          </a:p>
          <a:p>
            <a:pPr lvl="1"/>
            <a:r>
              <a:rPr lang="en-US"/>
              <a:t>	Name</a:t>
            </a:r>
          </a:p>
          <a:p>
            <a:pPr lvl="2"/>
            <a:r>
              <a:rPr lang="en-US"/>
              <a:t>	Job Title</a:t>
            </a:r>
          </a:p>
        </p:txBody>
      </p:sp>
      <p:sp>
        <p:nvSpPr>
          <p:cNvPr id="9" name="Text Placeholder 3">
            <a:extLst>
              <a:ext uri="{FF2B5EF4-FFF2-40B4-BE49-F238E27FC236}">
                <a16:creationId xmlns:a16="http://schemas.microsoft.com/office/drawing/2014/main" id="{ED71A753-72B4-4702-B370-C5727DCA7416}"/>
              </a:ext>
            </a:extLst>
          </p:cNvPr>
          <p:cNvSpPr>
            <a:spLocks noGrp="1"/>
          </p:cNvSpPr>
          <p:nvPr>
            <p:ph type="body" sz="quarter" idx="32" hasCustomPrompt="1"/>
          </p:nvPr>
        </p:nvSpPr>
        <p:spPr>
          <a:xfrm>
            <a:off x="457200" y="182880"/>
            <a:ext cx="8532178" cy="766580"/>
          </a:xfrm>
          <a:prstGeom prst="rect">
            <a:avLst/>
          </a:prstGeom>
        </p:spPr>
        <p:txBody>
          <a:bodyPr lIns="0" tIns="0" rIns="0" bIns="0"/>
          <a:lstStyle>
            <a:lvl1pPr marL="0" indent="0" algn="l" defTabSz="1218895"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2000"/>
            </a:lvl3pPr>
            <a:lvl4pPr marL="0" indent="0">
              <a:buNone/>
              <a:defRPr sz="2000"/>
            </a:lvl4pPr>
            <a:lvl5pPr marL="0" indent="0">
              <a:buNone/>
              <a:defRPr sz="2000"/>
            </a:lvl5pPr>
          </a:lstStyle>
          <a:p>
            <a:pPr lvl="0"/>
            <a:r>
              <a:rPr lang="en-US"/>
              <a:t>Slide title</a:t>
            </a:r>
          </a:p>
          <a:p>
            <a:pPr lvl="1"/>
            <a:r>
              <a:rPr lang="en-US"/>
              <a:t>Second level</a:t>
            </a:r>
          </a:p>
        </p:txBody>
      </p:sp>
      <p:pic>
        <p:nvPicPr>
          <p:cNvPr id="11" name="Picture 10">
            <a:extLst>
              <a:ext uri="{FF2B5EF4-FFF2-40B4-BE49-F238E27FC236}">
                <a16:creationId xmlns:a16="http://schemas.microsoft.com/office/drawing/2014/main" id="{695F0808-CAED-4143-824C-F1170DC5DE5D}"/>
              </a:ext>
            </a:extLst>
          </p:cNvPr>
          <p:cNvPicPr>
            <a:picLocks noChangeAspect="1"/>
          </p:cNvPicPr>
          <p:nvPr userDrawn="1"/>
        </p:nvPicPr>
        <p:blipFill rotWithShape="1">
          <a:blip r:embed="rId2"/>
          <a:stretch/>
        </p:blipFill>
        <p:spPr>
          <a:xfrm>
            <a:off x="10145257" y="91440"/>
            <a:ext cx="1788753" cy="659070"/>
          </a:xfrm>
          <a:prstGeom prst="rect">
            <a:avLst/>
          </a:prstGeom>
        </p:spPr>
      </p:pic>
      <p:sp>
        <p:nvSpPr>
          <p:cNvPr id="13" name="Text Placeholder 3">
            <a:extLst>
              <a:ext uri="{FF2B5EF4-FFF2-40B4-BE49-F238E27FC236}">
                <a16:creationId xmlns:a16="http://schemas.microsoft.com/office/drawing/2014/main" id="{275794C4-4F49-49D7-86EA-FC5D6FB5DD0B}"/>
              </a:ext>
            </a:extLst>
          </p:cNvPr>
          <p:cNvSpPr>
            <a:spLocks noGrp="1"/>
          </p:cNvSpPr>
          <p:nvPr>
            <p:ph type="body" sz="quarter" idx="26" hasCustomPrompt="1"/>
          </p:nvPr>
        </p:nvSpPr>
        <p:spPr>
          <a:xfrm>
            <a:off x="457200" y="5988212"/>
            <a:ext cx="1124712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lang="en-US" sz="1000" i="0" kern="1200" dirty="0">
                <a:solidFill>
                  <a:schemeClr val="tx1"/>
                </a:solidFill>
                <a:latin typeface="Arial Narrow" panose="020B0606020202030204" pitchFamily="34" charset="0"/>
                <a:ea typeface="+mn-ea"/>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4" name="Slide Number Placeholder 9">
            <a:extLst>
              <a:ext uri="{FF2B5EF4-FFF2-40B4-BE49-F238E27FC236}">
                <a16:creationId xmlns:a16="http://schemas.microsoft.com/office/drawing/2014/main" id="{C7781F8F-82A3-4F3B-947D-007A9EA185D0}"/>
              </a:ext>
            </a:extLst>
          </p:cNvPr>
          <p:cNvSpPr>
            <a:spLocks noGrp="1"/>
          </p:cNvSpPr>
          <p:nvPr>
            <p:ph type="sldNum" sz="quarter" idx="4"/>
          </p:nvPr>
        </p:nvSpPr>
        <p:spPr>
          <a:xfrm>
            <a:off x="11249793"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10" name="TextBox 9">
            <a:extLst>
              <a:ext uri="{FF2B5EF4-FFF2-40B4-BE49-F238E27FC236}">
                <a16:creationId xmlns:a16="http://schemas.microsoft.com/office/drawing/2014/main" id="{D93E07EA-3084-3740-84D5-273BC3F9F14F}"/>
              </a:ext>
            </a:extLst>
          </p:cNvPr>
          <p:cNvSpPr txBox="1"/>
          <p:nvPr userDrawn="1"/>
        </p:nvSpPr>
        <p:spPr>
          <a:xfrm>
            <a:off x="8133791" y="1540174"/>
            <a:ext cx="355600" cy="923330"/>
          </a:xfrm>
          <a:prstGeom prst="rect">
            <a:avLst/>
          </a:prstGeom>
          <a:noFill/>
        </p:spPr>
        <p:txBody>
          <a:bodyPr wrap="square" lIns="0" tIns="0" rIns="0" bIns="0" rtlCol="0">
            <a:spAutoFit/>
          </a:bodyPr>
          <a:lstStyle/>
          <a:p>
            <a:r>
              <a:rPr lang="en-US" sz="6000" dirty="0">
                <a:solidFill>
                  <a:schemeClr val="accent4"/>
                </a:solidFill>
              </a:rPr>
              <a:t>“</a:t>
            </a:r>
          </a:p>
        </p:txBody>
      </p:sp>
      <p:sp>
        <p:nvSpPr>
          <p:cNvPr id="12" name="Content Placeholder 2">
            <a:extLst>
              <a:ext uri="{FF2B5EF4-FFF2-40B4-BE49-F238E27FC236}">
                <a16:creationId xmlns:a16="http://schemas.microsoft.com/office/drawing/2014/main" id="{95A9FE75-0077-4F9E-B55A-8C7CBA84D848}"/>
              </a:ext>
            </a:extLst>
          </p:cNvPr>
          <p:cNvSpPr>
            <a:spLocks noGrp="1"/>
          </p:cNvSpPr>
          <p:nvPr>
            <p:ph sz="quarter" idx="27" hasCustomPrompt="1"/>
          </p:nvPr>
        </p:nvSpPr>
        <p:spPr>
          <a:xfrm>
            <a:off x="457200" y="1280160"/>
            <a:ext cx="7315200" cy="4389120"/>
          </a:xfrm>
          <a:prstGeom prst="rect">
            <a:avLst/>
          </a:prstGeom>
        </p:spPr>
        <p:txBody>
          <a:bodyPr wrap="square" lIns="0" tIns="0" rIns="0" bIns="0"/>
          <a:lstStyle>
            <a:lvl1pPr marL="0" indent="0">
              <a:lnSpc>
                <a:spcPct val="100000"/>
              </a:lnSpc>
              <a:spcBef>
                <a:spcPts val="0"/>
              </a:spcBef>
              <a:spcAft>
                <a:spcPts val="800"/>
              </a:spcAft>
              <a:buNone/>
              <a:defRPr lang="en-US" sz="2000" b="1" kern="1200" dirty="0">
                <a:solidFill>
                  <a:srgbClr val="3769FF"/>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800"/>
              </a:spcAft>
              <a:buNone/>
              <a:defRPr sz="2000" baseline="0">
                <a:latin typeface="Arial" panose="020B0604020202020204" pitchFamily="34" charset="0"/>
                <a:cs typeface="Arial" panose="020B0604020202020204" pitchFamily="34" charset="0"/>
              </a:defRPr>
            </a:lvl2pPr>
            <a:lvl3pPr marL="228543" indent="-228543">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9783"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8325"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Tree>
    <p:extLst>
      <p:ext uri="{BB962C8B-B14F-4D97-AF65-F5344CB8AC3E}">
        <p14:creationId xmlns:p14="http://schemas.microsoft.com/office/powerpoint/2010/main" val="3130398017"/>
      </p:ext>
    </p:extLst>
  </p:cSld>
  <p:clrMapOvr>
    <a:masterClrMapping/>
  </p:clrMapOvr>
  <p:extLst>
    <p:ext uri="{DCECCB84-F9BA-43D5-87BE-67443E8EF086}">
      <p15:sldGuideLst xmlns:p15="http://schemas.microsoft.com/office/powerpoint/2012/main">
        <p15:guide id="1" orient="horz" pos="1130">
          <p15:clr>
            <a:srgbClr val="FBAE40"/>
          </p15:clr>
        </p15:guide>
        <p15:guide id="2" pos="737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 w/chart/table title &amp; quote">
    <p:spTree>
      <p:nvGrpSpPr>
        <p:cNvPr id="1" name=""/>
        <p:cNvGrpSpPr/>
        <p:nvPr/>
      </p:nvGrpSpPr>
      <p:grpSpPr>
        <a:xfrm>
          <a:off x="0" y="0"/>
          <a:ext cx="0" cy="0"/>
          <a:chOff x="0" y="0"/>
          <a:chExt cx="0" cy="0"/>
        </a:xfrm>
      </p:grpSpPr>
      <p:sp>
        <p:nvSpPr>
          <p:cNvPr id="20" name="Slide Number Placeholder 9"/>
          <p:cNvSpPr>
            <a:spLocks noGrp="1"/>
          </p:cNvSpPr>
          <p:nvPr>
            <p:ph type="sldNum" sz="quarter" idx="4"/>
          </p:nvPr>
        </p:nvSpPr>
        <p:spPr>
          <a:xfrm>
            <a:off x="11247120"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16" name="Text Placeholder 20"/>
          <p:cNvSpPr>
            <a:spLocks noGrp="1"/>
          </p:cNvSpPr>
          <p:nvPr>
            <p:ph type="body" sz="quarter" idx="10" hasCustomPrompt="1"/>
          </p:nvPr>
        </p:nvSpPr>
        <p:spPr>
          <a:xfrm>
            <a:off x="457200" y="1280159"/>
            <a:ext cx="7313295"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401" indent="0">
              <a:lnSpc>
                <a:spcPct val="100000"/>
              </a:lnSpc>
              <a:spcBef>
                <a:spcPts val="0"/>
              </a:spcBef>
              <a:spcAft>
                <a:spcPts val="0"/>
              </a:spcAft>
              <a:buFontTx/>
              <a:buNone/>
              <a:defRPr sz="1600"/>
            </a:lvl2pPr>
          </a:lstStyle>
          <a:p>
            <a:pPr lvl="0"/>
            <a:r>
              <a:rPr lang="en-US"/>
              <a:t>Chart/Table Head</a:t>
            </a:r>
          </a:p>
          <a:p>
            <a:pPr lvl="1"/>
            <a:r>
              <a:rPr lang="en-US"/>
              <a:t>Date</a:t>
            </a:r>
          </a:p>
        </p:txBody>
      </p:sp>
      <p:sp>
        <p:nvSpPr>
          <p:cNvPr id="18" name="Text Placeholder 3">
            <a:extLst>
              <a:ext uri="{FF2B5EF4-FFF2-40B4-BE49-F238E27FC236}">
                <a16:creationId xmlns:a16="http://schemas.microsoft.com/office/drawing/2014/main" id="{838AD13B-DA0E-4B83-AE35-180ACB4CA6AD}"/>
              </a:ext>
            </a:extLst>
          </p:cNvPr>
          <p:cNvSpPr>
            <a:spLocks noGrp="1"/>
          </p:cNvSpPr>
          <p:nvPr>
            <p:ph type="body" sz="quarter" idx="32" hasCustomPrompt="1"/>
          </p:nvPr>
        </p:nvSpPr>
        <p:spPr>
          <a:xfrm>
            <a:off x="457200" y="182880"/>
            <a:ext cx="8532178" cy="768096"/>
          </a:xfrm>
          <a:prstGeom prst="rect">
            <a:avLst/>
          </a:prstGeom>
        </p:spPr>
        <p:txBody>
          <a:bodyPr lIns="0" tIns="0" rIns="0" bIns="0"/>
          <a:lstStyle>
            <a:lvl1pPr marL="0" indent="0" algn="l" defTabSz="914400"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9" name="Picture 8">
            <a:extLst>
              <a:ext uri="{FF2B5EF4-FFF2-40B4-BE49-F238E27FC236}">
                <a16:creationId xmlns:a16="http://schemas.microsoft.com/office/drawing/2014/main" id="{3BA8BB48-0659-4559-AC24-A03791A0C6BC}"/>
              </a:ext>
            </a:extLst>
          </p:cNvPr>
          <p:cNvPicPr>
            <a:picLocks noChangeAspect="1"/>
          </p:cNvPicPr>
          <p:nvPr userDrawn="1"/>
        </p:nvPicPr>
        <p:blipFill rotWithShape="1">
          <a:blip r:embed="rId2"/>
          <a:stretch/>
        </p:blipFill>
        <p:spPr>
          <a:xfrm>
            <a:off x="10145257" y="91440"/>
            <a:ext cx="1788753" cy="659070"/>
          </a:xfrm>
          <a:prstGeom prst="rect">
            <a:avLst/>
          </a:prstGeom>
        </p:spPr>
      </p:pic>
      <p:sp>
        <p:nvSpPr>
          <p:cNvPr id="11" name="Text Placeholder 4">
            <a:extLst>
              <a:ext uri="{FF2B5EF4-FFF2-40B4-BE49-F238E27FC236}">
                <a16:creationId xmlns:a16="http://schemas.microsoft.com/office/drawing/2014/main" id="{714C72C9-97E9-4FD8-86FA-21F61A70A489}"/>
              </a:ext>
            </a:extLst>
          </p:cNvPr>
          <p:cNvSpPr>
            <a:spLocks noGrp="1"/>
          </p:cNvSpPr>
          <p:nvPr>
            <p:ph type="body" sz="quarter" idx="15" hasCustomPrompt="1"/>
          </p:nvPr>
        </p:nvSpPr>
        <p:spPr>
          <a:xfrm>
            <a:off x="8315315" y="1748615"/>
            <a:ext cx="3383280" cy="943848"/>
          </a:xfrm>
          <a:prstGeom prst="rect">
            <a:avLst/>
          </a:prstGeom>
        </p:spPr>
        <p:txBody>
          <a:bodyPr wrap="square" lIns="0" tIns="0" rIns="0" bIns="0">
            <a:spAutoFit/>
          </a:bodyPr>
          <a:lstStyle>
            <a:lvl1pPr marL="80963" indent="-1588">
              <a:lnSpc>
                <a:spcPct val="100000"/>
              </a:lnSpc>
              <a:spcBef>
                <a:spcPts val="0"/>
              </a:spcBef>
              <a:spcAft>
                <a:spcPts val="1600"/>
              </a:spcAft>
              <a:buNone/>
              <a:defRPr sz="2000" b="1">
                <a:solidFill>
                  <a:schemeClr val="accent4"/>
                </a:solidFill>
                <a:latin typeface="Arial" panose="020B0604020202020204" pitchFamily="34" charset="0"/>
                <a:cs typeface="Arial" panose="020B0604020202020204" pitchFamily="34" charset="0"/>
              </a:defRPr>
            </a:lvl1pPr>
            <a:lvl2pPr marL="82530" indent="-82530">
              <a:lnSpc>
                <a:spcPct val="100000"/>
              </a:lnSpc>
              <a:spcBef>
                <a:spcPts val="0"/>
              </a:spcBef>
              <a:buNone/>
              <a:defRPr sz="1400" b="1">
                <a:solidFill>
                  <a:schemeClr val="tx1"/>
                </a:solidFill>
                <a:latin typeface="Arial" panose="020B0604020202020204" pitchFamily="34" charset="0"/>
                <a:cs typeface="Arial" panose="020B0604020202020204" pitchFamily="34" charset="0"/>
              </a:defRPr>
            </a:lvl2pPr>
            <a:lvl3pPr marL="82530" indent="-82530">
              <a:lnSpc>
                <a:spcPct val="100000"/>
              </a:lnSpc>
              <a:spcBef>
                <a:spcPts val="0"/>
              </a:spcBef>
              <a:buNone/>
              <a:defRPr sz="1200">
                <a:solidFill>
                  <a:schemeClr val="tx1"/>
                </a:solidFill>
                <a:latin typeface="Arial" panose="020B0604020202020204" pitchFamily="34" charset="0"/>
                <a:cs typeface="Arial" panose="020B0604020202020204" pitchFamily="34" charset="0"/>
              </a:defRPr>
            </a:lvl3pPr>
          </a:lstStyle>
          <a:p>
            <a:pPr lvl="0"/>
            <a:r>
              <a:rPr lang="en-US"/>
              <a:t>Quote</a:t>
            </a:r>
          </a:p>
          <a:p>
            <a:pPr lvl="1"/>
            <a:r>
              <a:rPr lang="en-US"/>
              <a:t>	Name</a:t>
            </a:r>
          </a:p>
          <a:p>
            <a:pPr lvl="2"/>
            <a:r>
              <a:rPr lang="en-US"/>
              <a:t>	Job Title</a:t>
            </a:r>
          </a:p>
        </p:txBody>
      </p:sp>
      <p:sp>
        <p:nvSpPr>
          <p:cNvPr id="10" name="TextBox 9">
            <a:extLst>
              <a:ext uri="{FF2B5EF4-FFF2-40B4-BE49-F238E27FC236}">
                <a16:creationId xmlns:a16="http://schemas.microsoft.com/office/drawing/2014/main" id="{BACCFC67-BD52-CD4A-9D63-9929FE33E444}"/>
              </a:ext>
            </a:extLst>
          </p:cNvPr>
          <p:cNvSpPr txBox="1"/>
          <p:nvPr userDrawn="1"/>
        </p:nvSpPr>
        <p:spPr>
          <a:xfrm>
            <a:off x="8133791" y="1540174"/>
            <a:ext cx="355600" cy="923330"/>
          </a:xfrm>
          <a:prstGeom prst="rect">
            <a:avLst/>
          </a:prstGeom>
          <a:noFill/>
        </p:spPr>
        <p:txBody>
          <a:bodyPr wrap="square" lIns="0" tIns="0" rIns="0" bIns="0" rtlCol="0">
            <a:spAutoFit/>
          </a:bodyPr>
          <a:lstStyle/>
          <a:p>
            <a:r>
              <a:rPr lang="en-US" sz="6000" dirty="0">
                <a:solidFill>
                  <a:schemeClr val="accent4"/>
                </a:solidFill>
              </a:rPr>
              <a:t>“</a:t>
            </a:r>
          </a:p>
        </p:txBody>
      </p:sp>
      <p:sp>
        <p:nvSpPr>
          <p:cNvPr id="12" name="Content Placeholder 2">
            <a:extLst>
              <a:ext uri="{FF2B5EF4-FFF2-40B4-BE49-F238E27FC236}">
                <a16:creationId xmlns:a16="http://schemas.microsoft.com/office/drawing/2014/main" id="{44485C4D-EB6D-4BC9-ADCF-98244C12965C}"/>
              </a:ext>
            </a:extLst>
          </p:cNvPr>
          <p:cNvSpPr>
            <a:spLocks noGrp="1"/>
          </p:cNvSpPr>
          <p:nvPr>
            <p:ph sz="quarter" idx="28" hasCustomPrompt="1"/>
          </p:nvPr>
        </p:nvSpPr>
        <p:spPr>
          <a:xfrm>
            <a:off x="457200" y="1828800"/>
            <a:ext cx="7313295" cy="3840480"/>
          </a:xfrm>
          <a:prstGeom prst="rect">
            <a:avLst/>
          </a:prstGeom>
        </p:spPr>
        <p:txBody>
          <a:bodyPr wrap="square" lIns="0" tIns="0" rIns="0" bIns="0"/>
          <a:lstStyle>
            <a:lvl1pPr marL="0" indent="0">
              <a:lnSpc>
                <a:spcPct val="100000"/>
              </a:lnSpc>
              <a:spcBef>
                <a:spcPts val="0"/>
              </a:spcBef>
              <a:spcAft>
                <a:spcPts val="600"/>
              </a:spcAft>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None/>
              <a:defRPr sz="2000" baseline="0">
                <a:latin typeface="Arial" panose="020B0604020202020204" pitchFamily="34" charset="0"/>
                <a:cs typeface="Arial" panose="020B0604020202020204" pitchFamily="34" charset="0"/>
              </a:defRPr>
            </a:lvl2pPr>
            <a:lvl3pPr marL="237744" indent="-237744">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49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 name="Text Placeholder 3">
            <a:extLst>
              <a:ext uri="{FF2B5EF4-FFF2-40B4-BE49-F238E27FC236}">
                <a16:creationId xmlns:a16="http://schemas.microsoft.com/office/drawing/2014/main" id="{636D7E3C-3D2E-50DA-AD52-7DDE1217A1DF}"/>
              </a:ext>
            </a:extLst>
          </p:cNvPr>
          <p:cNvSpPr>
            <a:spLocks noGrp="1"/>
          </p:cNvSpPr>
          <p:nvPr>
            <p:ph type="body" sz="quarter" idx="26" hasCustomPrompt="1"/>
          </p:nvPr>
        </p:nvSpPr>
        <p:spPr>
          <a:xfrm>
            <a:off x="457200" y="5988212"/>
            <a:ext cx="1124712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lang="en-US" sz="1000" i="0" kern="1200" dirty="0">
                <a:solidFill>
                  <a:schemeClr val="tx1"/>
                </a:solidFill>
                <a:latin typeface="Arial Narrow" panose="020B0606020202030204" pitchFamily="34" charset="0"/>
                <a:ea typeface="+mn-ea"/>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Tree>
    <p:extLst>
      <p:ext uri="{BB962C8B-B14F-4D97-AF65-F5344CB8AC3E}">
        <p14:creationId xmlns:p14="http://schemas.microsoft.com/office/powerpoint/2010/main" val="973081750"/>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w/callout ">
    <p:spTree>
      <p:nvGrpSpPr>
        <p:cNvPr id="1" name=""/>
        <p:cNvGrpSpPr/>
        <p:nvPr/>
      </p:nvGrpSpPr>
      <p:grpSpPr>
        <a:xfrm>
          <a:off x="0" y="0"/>
          <a:ext cx="0" cy="0"/>
          <a:chOff x="0" y="0"/>
          <a:chExt cx="0" cy="0"/>
        </a:xfrm>
      </p:grpSpPr>
      <p:sp>
        <p:nvSpPr>
          <p:cNvPr id="3" name="Text Placeholder 2"/>
          <p:cNvSpPr>
            <a:spLocks noGrp="1"/>
          </p:cNvSpPr>
          <p:nvPr>
            <p:ph type="body" sz="quarter" idx="28" hasCustomPrompt="1"/>
          </p:nvPr>
        </p:nvSpPr>
        <p:spPr>
          <a:xfrm>
            <a:off x="8823960" y="1280160"/>
            <a:ext cx="2880360" cy="995144"/>
          </a:xfrm>
          <a:prstGeom prst="rect">
            <a:avLst/>
          </a:prstGeom>
          <a:solidFill>
            <a:schemeClr val="bg1">
              <a:lumMod val="95000"/>
            </a:schemeClr>
          </a:solidFill>
          <a:ln w="12700">
            <a:noFill/>
          </a:ln>
        </p:spPr>
        <p:txBody>
          <a:bodyPr lIns="137160" tIns="137160" rIns="137160" bIns="137160">
            <a:noAutofit/>
          </a:bodyPr>
          <a:lstStyle>
            <a:lvl1pPr marL="0" indent="0">
              <a:spcBef>
                <a:spcPts val="0"/>
              </a:spcBef>
              <a:spcAft>
                <a:spcPts val="800"/>
              </a:spcAft>
              <a:buNone/>
              <a:defRPr sz="2000" b="1">
                <a:solidFill>
                  <a:srgbClr val="3769FF"/>
                </a:solidFill>
                <a:latin typeface="Arial" panose="020B0604020202020204" pitchFamily="34" charset="0"/>
                <a:cs typeface="Arial" panose="020B0604020202020204" pitchFamily="34" charset="0"/>
              </a:defRPr>
            </a:lvl1pPr>
            <a:lvl2pPr marL="0" indent="0">
              <a:spcBef>
                <a:spcPts val="0"/>
              </a:spcBef>
              <a:spcAft>
                <a:spcPts val="600"/>
              </a:spcAft>
              <a:buNone/>
              <a:defRPr sz="2000" baseline="0">
                <a:solidFill>
                  <a:schemeClr val="tx1"/>
                </a:solidFill>
                <a:latin typeface="Arial" panose="020B0604020202020204" pitchFamily="34" charset="0"/>
                <a:cs typeface="Arial" panose="020B0604020202020204" pitchFamily="34" charset="0"/>
              </a:defRPr>
            </a:lvl2pPr>
            <a:lvl3pPr marL="914400" indent="0">
              <a:buNone/>
              <a:defRPr sz="1600">
                <a:solidFill>
                  <a:schemeClr val="accent4"/>
                </a:solidFill>
                <a:latin typeface="Arial" panose="020B0604020202020204" pitchFamily="34" charset="0"/>
                <a:cs typeface="Arial" panose="020B0604020202020204" pitchFamily="34" charset="0"/>
              </a:defRPr>
            </a:lvl3pPr>
            <a:lvl4pPr marL="1371600" indent="0">
              <a:buNone/>
              <a:defRPr sz="1600">
                <a:solidFill>
                  <a:schemeClr val="accent4"/>
                </a:solidFill>
                <a:latin typeface="Arial" panose="020B0604020202020204" pitchFamily="34" charset="0"/>
                <a:cs typeface="Arial" panose="020B0604020202020204" pitchFamily="34" charset="0"/>
              </a:defRPr>
            </a:lvl4pPr>
            <a:lvl5pPr marL="1828800" indent="0">
              <a:buNone/>
              <a:defRPr sz="1600">
                <a:solidFill>
                  <a:schemeClr val="accent4"/>
                </a:solidFill>
                <a:latin typeface="Arial" panose="020B0604020202020204" pitchFamily="34" charset="0"/>
                <a:cs typeface="Arial" panose="020B0604020202020204" pitchFamily="34" charset="0"/>
              </a:defRPr>
            </a:lvl5pPr>
          </a:lstStyle>
          <a:p>
            <a:pPr lvl="0"/>
            <a:r>
              <a:rPr lang="en-US"/>
              <a:t>Sidebar Subhead</a:t>
            </a:r>
          </a:p>
          <a:p>
            <a:pPr lvl="1"/>
            <a:r>
              <a:rPr lang="en-US"/>
              <a:t>Sidebar Body</a:t>
            </a:r>
          </a:p>
        </p:txBody>
      </p:sp>
      <p:sp>
        <p:nvSpPr>
          <p:cNvPr id="15" name="Slide Number Placeholder 9"/>
          <p:cNvSpPr>
            <a:spLocks noGrp="1"/>
          </p:cNvSpPr>
          <p:nvPr>
            <p:ph type="sldNum" sz="quarter" idx="4"/>
          </p:nvPr>
        </p:nvSpPr>
        <p:spPr>
          <a:xfrm>
            <a:off x="11247120"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24" name="Text Placeholder 3"/>
          <p:cNvSpPr>
            <a:spLocks noGrp="1"/>
          </p:cNvSpPr>
          <p:nvPr>
            <p:ph type="body" sz="quarter" idx="26" hasCustomPrompt="1"/>
          </p:nvPr>
        </p:nvSpPr>
        <p:spPr>
          <a:xfrm>
            <a:off x="457200" y="5989320"/>
            <a:ext cx="11247120" cy="518091"/>
          </a:xfrm>
          <a:prstGeom prst="rect">
            <a:avLst/>
          </a:prstGeom>
        </p:spPr>
        <p:txBody>
          <a:bodyPr wrap="square" lIns="0" tIns="0" rIns="0" bIns="0" anchor="b" anchorCtr="0">
            <a:no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6" name="Text Placeholder 3">
            <a:extLst>
              <a:ext uri="{FF2B5EF4-FFF2-40B4-BE49-F238E27FC236}">
                <a16:creationId xmlns:a16="http://schemas.microsoft.com/office/drawing/2014/main" id="{4139B2F6-03D0-4227-BB44-86E1FB5A917E}"/>
              </a:ext>
            </a:extLst>
          </p:cNvPr>
          <p:cNvSpPr>
            <a:spLocks noGrp="1"/>
          </p:cNvSpPr>
          <p:nvPr>
            <p:ph type="body" sz="quarter" idx="32" hasCustomPrompt="1"/>
          </p:nvPr>
        </p:nvSpPr>
        <p:spPr>
          <a:xfrm>
            <a:off x="457200" y="182880"/>
            <a:ext cx="8532178" cy="768096"/>
          </a:xfrm>
          <a:prstGeom prst="rect">
            <a:avLst/>
          </a:prstGeom>
        </p:spPr>
        <p:txBody>
          <a:bodyPr lIns="0" tIns="0" rIns="0" bIns="0"/>
          <a:lstStyle>
            <a:lvl1pPr marL="0" indent="0" algn="l" defTabSz="914400"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8" name="Picture 11">
            <a:extLst>
              <a:ext uri="{FF2B5EF4-FFF2-40B4-BE49-F238E27FC236}">
                <a16:creationId xmlns:a16="http://schemas.microsoft.com/office/drawing/2014/main" id="{08A20681-0161-49AB-9440-46C68401E602}"/>
              </a:ext>
            </a:extLst>
          </p:cNvPr>
          <p:cNvPicPr>
            <a:picLocks noChangeAspect="1"/>
          </p:cNvPicPr>
          <p:nvPr userDrawn="1"/>
        </p:nvPicPr>
        <p:blipFill rotWithShape="1">
          <a:blip r:embed="rId2"/>
          <a:stretch/>
        </p:blipFill>
        <p:spPr>
          <a:xfrm>
            <a:off x="10145257" y="91440"/>
            <a:ext cx="1788753" cy="659070"/>
          </a:xfrm>
          <a:prstGeom prst="rect">
            <a:avLst/>
          </a:prstGeom>
        </p:spPr>
      </p:pic>
      <p:sp>
        <p:nvSpPr>
          <p:cNvPr id="9" name="Content Placeholder 2">
            <a:extLst>
              <a:ext uri="{FF2B5EF4-FFF2-40B4-BE49-F238E27FC236}">
                <a16:creationId xmlns:a16="http://schemas.microsoft.com/office/drawing/2014/main" id="{FC67975F-ECF3-4376-B4E6-FC96D72DCEF1}"/>
              </a:ext>
            </a:extLst>
          </p:cNvPr>
          <p:cNvSpPr>
            <a:spLocks noGrp="1"/>
          </p:cNvSpPr>
          <p:nvPr>
            <p:ph sz="quarter" idx="27" hasCustomPrompt="1"/>
          </p:nvPr>
        </p:nvSpPr>
        <p:spPr>
          <a:xfrm>
            <a:off x="457200" y="1280160"/>
            <a:ext cx="8229600" cy="4389120"/>
          </a:xfrm>
          <a:prstGeom prst="rect">
            <a:avLst/>
          </a:prstGeom>
        </p:spPr>
        <p:txBody>
          <a:bodyPr wrap="square" lIns="0" tIns="0" rIns="0" bIns="0"/>
          <a:lstStyle>
            <a:lvl1pPr marL="0" indent="0">
              <a:lnSpc>
                <a:spcPct val="100000"/>
              </a:lnSpc>
              <a:spcBef>
                <a:spcPts val="0"/>
              </a:spcBef>
              <a:spcAft>
                <a:spcPts val="800"/>
              </a:spcAft>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49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0"/>
            <a:endParaRPr lang="en-US"/>
          </a:p>
        </p:txBody>
      </p:sp>
    </p:spTree>
    <p:extLst>
      <p:ext uri="{BB962C8B-B14F-4D97-AF65-F5344CB8AC3E}">
        <p14:creationId xmlns:p14="http://schemas.microsoft.com/office/powerpoint/2010/main" val="399757786"/>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w/callout 2">
    <p:spTree>
      <p:nvGrpSpPr>
        <p:cNvPr id="1" name=""/>
        <p:cNvGrpSpPr/>
        <p:nvPr/>
      </p:nvGrpSpPr>
      <p:grpSpPr>
        <a:xfrm>
          <a:off x="0" y="0"/>
          <a:ext cx="0" cy="0"/>
          <a:chOff x="0" y="0"/>
          <a:chExt cx="0" cy="0"/>
        </a:xfrm>
      </p:grpSpPr>
      <p:sp>
        <p:nvSpPr>
          <p:cNvPr id="15" name="Slide Number Placeholder 9"/>
          <p:cNvSpPr>
            <a:spLocks noGrp="1"/>
          </p:cNvSpPr>
          <p:nvPr>
            <p:ph type="sldNum" sz="quarter" idx="4"/>
          </p:nvPr>
        </p:nvSpPr>
        <p:spPr>
          <a:xfrm>
            <a:off x="11247120"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24" name="Text Placeholder 3"/>
          <p:cNvSpPr>
            <a:spLocks noGrp="1"/>
          </p:cNvSpPr>
          <p:nvPr>
            <p:ph type="body" sz="quarter" idx="26" hasCustomPrompt="1"/>
          </p:nvPr>
        </p:nvSpPr>
        <p:spPr>
          <a:xfrm>
            <a:off x="457200" y="5989320"/>
            <a:ext cx="11247120" cy="518091"/>
          </a:xfrm>
          <a:prstGeom prst="rect">
            <a:avLst/>
          </a:prstGeom>
        </p:spPr>
        <p:txBody>
          <a:bodyPr wrap="square" lIns="0" tIns="0" rIns="0" bIns="0" anchor="b" anchorCtr="0">
            <a:no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6" name="Text Placeholder 3">
            <a:extLst>
              <a:ext uri="{FF2B5EF4-FFF2-40B4-BE49-F238E27FC236}">
                <a16:creationId xmlns:a16="http://schemas.microsoft.com/office/drawing/2014/main" id="{4139B2F6-03D0-4227-BB44-86E1FB5A917E}"/>
              </a:ext>
            </a:extLst>
          </p:cNvPr>
          <p:cNvSpPr>
            <a:spLocks noGrp="1"/>
          </p:cNvSpPr>
          <p:nvPr>
            <p:ph type="body" sz="quarter" idx="32" hasCustomPrompt="1"/>
          </p:nvPr>
        </p:nvSpPr>
        <p:spPr>
          <a:xfrm>
            <a:off x="457200" y="182880"/>
            <a:ext cx="8532178" cy="768096"/>
          </a:xfrm>
          <a:prstGeom prst="rect">
            <a:avLst/>
          </a:prstGeom>
        </p:spPr>
        <p:txBody>
          <a:bodyPr lIns="0" tIns="0" rIns="0" bIns="0"/>
          <a:lstStyle>
            <a:lvl1pPr marL="0" indent="0" algn="l" defTabSz="914400"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8" name="Picture 11">
            <a:extLst>
              <a:ext uri="{FF2B5EF4-FFF2-40B4-BE49-F238E27FC236}">
                <a16:creationId xmlns:a16="http://schemas.microsoft.com/office/drawing/2014/main" id="{08A20681-0161-49AB-9440-46C68401E602}"/>
              </a:ext>
            </a:extLst>
          </p:cNvPr>
          <p:cNvPicPr>
            <a:picLocks noChangeAspect="1"/>
          </p:cNvPicPr>
          <p:nvPr userDrawn="1"/>
        </p:nvPicPr>
        <p:blipFill rotWithShape="1">
          <a:blip r:embed="rId2"/>
          <a:stretch/>
        </p:blipFill>
        <p:spPr>
          <a:xfrm>
            <a:off x="10145257" y="91440"/>
            <a:ext cx="1788753" cy="659070"/>
          </a:xfrm>
          <a:prstGeom prst="rect">
            <a:avLst/>
          </a:prstGeom>
        </p:spPr>
      </p:pic>
      <p:sp>
        <p:nvSpPr>
          <p:cNvPr id="9" name="Text Placeholder 2">
            <a:extLst>
              <a:ext uri="{FF2B5EF4-FFF2-40B4-BE49-F238E27FC236}">
                <a16:creationId xmlns:a16="http://schemas.microsoft.com/office/drawing/2014/main" id="{D0DA3468-5026-4A20-B04F-84059B742851}"/>
              </a:ext>
            </a:extLst>
          </p:cNvPr>
          <p:cNvSpPr>
            <a:spLocks noGrp="1"/>
          </p:cNvSpPr>
          <p:nvPr>
            <p:ph type="body" sz="quarter" idx="28" hasCustomPrompt="1"/>
          </p:nvPr>
        </p:nvSpPr>
        <p:spPr>
          <a:xfrm>
            <a:off x="9354186" y="1280159"/>
            <a:ext cx="2377440" cy="3566160"/>
          </a:xfrm>
          <a:prstGeom prst="rect">
            <a:avLst/>
          </a:prstGeom>
          <a:solidFill>
            <a:srgbClr val="3769FF"/>
          </a:solidFill>
          <a:ln w="12700">
            <a:noFill/>
          </a:ln>
        </p:spPr>
        <p:txBody>
          <a:bodyPr lIns="137160" tIns="137160" rIns="137160" bIns="137160">
            <a:noAutofit/>
          </a:bodyPr>
          <a:lstStyle>
            <a:lvl1pPr marL="0" indent="0">
              <a:spcBef>
                <a:spcPts val="0"/>
              </a:spcBef>
              <a:spcAft>
                <a:spcPts val="1800"/>
              </a:spcAft>
              <a:buNone/>
              <a:defRPr sz="1600" b="1">
                <a:solidFill>
                  <a:schemeClr val="bg1"/>
                </a:solidFill>
                <a:latin typeface="Arial" panose="020B0604020202020204" pitchFamily="34" charset="0"/>
                <a:cs typeface="Arial" panose="020B0604020202020204" pitchFamily="34" charset="0"/>
              </a:defRPr>
            </a:lvl1pPr>
            <a:lvl2pPr marL="0" indent="0">
              <a:spcBef>
                <a:spcPts val="0"/>
              </a:spcBef>
              <a:spcAft>
                <a:spcPts val="0"/>
              </a:spcAft>
              <a:buNone/>
              <a:defRPr sz="2400" b="1" baseline="0">
                <a:solidFill>
                  <a:schemeClr val="bg1"/>
                </a:solidFill>
                <a:latin typeface="Arial" panose="020B0604020202020204" pitchFamily="34" charset="0"/>
                <a:cs typeface="Arial" panose="020B0604020202020204" pitchFamily="34" charset="0"/>
              </a:defRPr>
            </a:lvl2pPr>
            <a:lvl3pPr marL="0" indent="0">
              <a:spcBef>
                <a:spcPts val="0"/>
              </a:spcBef>
              <a:spcAft>
                <a:spcPts val="1800"/>
              </a:spcAft>
              <a:buNone/>
              <a:defRPr sz="1400" b="1">
                <a:solidFill>
                  <a:schemeClr val="bg1"/>
                </a:solidFill>
                <a:latin typeface="Arial" panose="020B0604020202020204" pitchFamily="34" charset="0"/>
                <a:cs typeface="Arial" panose="020B0604020202020204" pitchFamily="34" charset="0"/>
              </a:defRPr>
            </a:lvl3pPr>
            <a:lvl4pPr marL="1371600" indent="0">
              <a:buNone/>
              <a:defRPr sz="1600">
                <a:solidFill>
                  <a:schemeClr val="accent4"/>
                </a:solidFill>
                <a:latin typeface="Arial" panose="020B0604020202020204" pitchFamily="34" charset="0"/>
                <a:cs typeface="Arial" panose="020B0604020202020204" pitchFamily="34" charset="0"/>
              </a:defRPr>
            </a:lvl4pPr>
            <a:lvl5pPr marL="1828800" indent="0">
              <a:buNone/>
              <a:defRPr sz="1600">
                <a:solidFill>
                  <a:schemeClr val="accent4"/>
                </a:solidFill>
                <a:latin typeface="Arial" panose="020B0604020202020204" pitchFamily="34" charset="0"/>
                <a:cs typeface="Arial" panose="020B0604020202020204" pitchFamily="34" charset="0"/>
              </a:defRPr>
            </a:lvl5pPr>
          </a:lstStyle>
          <a:p>
            <a:pPr lvl="0"/>
            <a:r>
              <a:rPr lang="en-US"/>
              <a:t>Sidebar Subhead</a:t>
            </a:r>
          </a:p>
          <a:p>
            <a:pPr lvl="1"/>
            <a:r>
              <a:rPr lang="en-US"/>
              <a:t>Call out numbers</a:t>
            </a:r>
          </a:p>
          <a:p>
            <a:pPr lvl="2"/>
            <a:r>
              <a:rPr lang="en-US"/>
              <a:t>Stat information</a:t>
            </a:r>
          </a:p>
        </p:txBody>
      </p:sp>
      <p:sp>
        <p:nvSpPr>
          <p:cNvPr id="10" name="Content Placeholder 2">
            <a:extLst>
              <a:ext uri="{FF2B5EF4-FFF2-40B4-BE49-F238E27FC236}">
                <a16:creationId xmlns:a16="http://schemas.microsoft.com/office/drawing/2014/main" id="{98022087-422C-46F3-8D77-2B931F98E174}"/>
              </a:ext>
            </a:extLst>
          </p:cNvPr>
          <p:cNvSpPr>
            <a:spLocks noGrp="1"/>
          </p:cNvSpPr>
          <p:nvPr>
            <p:ph sz="quarter" idx="27" hasCustomPrompt="1"/>
          </p:nvPr>
        </p:nvSpPr>
        <p:spPr>
          <a:xfrm>
            <a:off x="457199" y="1280160"/>
            <a:ext cx="8532178" cy="4389120"/>
          </a:xfrm>
          <a:prstGeom prst="rect">
            <a:avLst/>
          </a:prstGeom>
        </p:spPr>
        <p:txBody>
          <a:bodyPr wrap="square" lIns="0" tIns="0" rIns="0" bIns="0"/>
          <a:lstStyle>
            <a:lvl1pPr marL="0" indent="0">
              <a:lnSpc>
                <a:spcPct val="100000"/>
              </a:lnSpc>
              <a:spcBef>
                <a:spcPts val="0"/>
              </a:spcBef>
              <a:spcAft>
                <a:spcPts val="800"/>
              </a:spcAft>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49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0"/>
            <a:endParaRPr lang="en-US"/>
          </a:p>
        </p:txBody>
      </p:sp>
    </p:spTree>
    <p:extLst>
      <p:ext uri="{BB962C8B-B14F-4D97-AF65-F5344CB8AC3E}">
        <p14:creationId xmlns:p14="http://schemas.microsoft.com/office/powerpoint/2010/main" val="1162923227"/>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hart ">
    <p:spTree>
      <p:nvGrpSpPr>
        <p:cNvPr id="1" name=""/>
        <p:cNvGrpSpPr/>
        <p:nvPr/>
      </p:nvGrpSpPr>
      <p:grpSpPr>
        <a:xfrm>
          <a:off x="0" y="0"/>
          <a:ext cx="0" cy="0"/>
          <a:chOff x="0" y="0"/>
          <a:chExt cx="0" cy="0"/>
        </a:xfrm>
      </p:grpSpPr>
      <p:pic>
        <p:nvPicPr>
          <p:cNvPr id="19" name="Picture 10">
            <a:extLst>
              <a:ext uri="{FF2B5EF4-FFF2-40B4-BE49-F238E27FC236}">
                <a16:creationId xmlns:a16="http://schemas.microsoft.com/office/drawing/2014/main" id="{56F66956-315F-40E9-B326-722D9B4C0B16}"/>
              </a:ext>
            </a:extLst>
          </p:cNvPr>
          <p:cNvPicPr>
            <a:picLocks noChangeAspect="1"/>
          </p:cNvPicPr>
          <p:nvPr userDrawn="1"/>
        </p:nvPicPr>
        <p:blipFill rotWithShape="1">
          <a:blip r:embed="rId2"/>
          <a:stretch/>
        </p:blipFill>
        <p:spPr>
          <a:xfrm>
            <a:off x="10145257" y="91440"/>
            <a:ext cx="1788753" cy="659070"/>
          </a:xfrm>
          <a:prstGeom prst="rect">
            <a:avLst/>
          </a:prstGeom>
        </p:spPr>
      </p:pic>
      <p:sp>
        <p:nvSpPr>
          <p:cNvPr id="20" name="Text Placeholder 3">
            <a:extLst>
              <a:ext uri="{FF2B5EF4-FFF2-40B4-BE49-F238E27FC236}">
                <a16:creationId xmlns:a16="http://schemas.microsoft.com/office/drawing/2014/main" id="{A325E133-25E7-4754-B781-69C5F31F228E}"/>
              </a:ext>
            </a:extLst>
          </p:cNvPr>
          <p:cNvSpPr>
            <a:spLocks noGrp="1"/>
          </p:cNvSpPr>
          <p:nvPr>
            <p:ph type="body" sz="quarter" idx="26" hasCustomPrompt="1"/>
          </p:nvPr>
        </p:nvSpPr>
        <p:spPr>
          <a:xfrm>
            <a:off x="457200" y="5988212"/>
            <a:ext cx="1124712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lang="en-US" sz="1000" i="0" kern="1200" dirty="0">
                <a:solidFill>
                  <a:schemeClr val="tx1"/>
                </a:solidFill>
                <a:latin typeface="Arial Narrow" panose="020B0606020202030204" pitchFamily="34" charset="0"/>
                <a:ea typeface="+mn-ea"/>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21" name="Slide Number Placeholder 9">
            <a:extLst>
              <a:ext uri="{FF2B5EF4-FFF2-40B4-BE49-F238E27FC236}">
                <a16:creationId xmlns:a16="http://schemas.microsoft.com/office/drawing/2014/main" id="{BA0408E3-E120-4918-A6B1-C52F627369EB}"/>
              </a:ext>
            </a:extLst>
          </p:cNvPr>
          <p:cNvSpPr>
            <a:spLocks noGrp="1"/>
          </p:cNvSpPr>
          <p:nvPr>
            <p:ph type="sldNum" sz="quarter" idx="4"/>
          </p:nvPr>
        </p:nvSpPr>
        <p:spPr>
          <a:xfrm>
            <a:off x="11247120"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25" name="Text Placeholder 20">
            <a:extLst>
              <a:ext uri="{FF2B5EF4-FFF2-40B4-BE49-F238E27FC236}">
                <a16:creationId xmlns:a16="http://schemas.microsoft.com/office/drawing/2014/main" id="{8169AF42-6412-42A8-AF0F-15913B2BE67B}"/>
              </a:ext>
            </a:extLst>
          </p:cNvPr>
          <p:cNvSpPr>
            <a:spLocks noGrp="1"/>
          </p:cNvSpPr>
          <p:nvPr>
            <p:ph type="body" sz="quarter" idx="10" hasCustomPrompt="1"/>
          </p:nvPr>
        </p:nvSpPr>
        <p:spPr>
          <a:xfrm>
            <a:off x="457200" y="1280159"/>
            <a:ext cx="7313295"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401" indent="0">
              <a:lnSpc>
                <a:spcPct val="100000"/>
              </a:lnSpc>
              <a:spcBef>
                <a:spcPts val="0"/>
              </a:spcBef>
              <a:spcAft>
                <a:spcPts val="0"/>
              </a:spcAft>
              <a:buFontTx/>
              <a:buNone/>
              <a:defRPr sz="1600"/>
            </a:lvl2pPr>
          </a:lstStyle>
          <a:p>
            <a:pPr lvl="0"/>
            <a:r>
              <a:rPr lang="en-US"/>
              <a:t>Chart/Table Head</a:t>
            </a:r>
          </a:p>
          <a:p>
            <a:pPr lvl="1"/>
            <a:r>
              <a:rPr lang="en-US"/>
              <a:t>Date</a:t>
            </a:r>
          </a:p>
        </p:txBody>
      </p:sp>
      <p:sp>
        <p:nvSpPr>
          <p:cNvPr id="26" name="Text Placeholder 3">
            <a:extLst>
              <a:ext uri="{FF2B5EF4-FFF2-40B4-BE49-F238E27FC236}">
                <a16:creationId xmlns:a16="http://schemas.microsoft.com/office/drawing/2014/main" id="{B2747886-52F0-4C79-8E0F-AE923A2E2F60}"/>
              </a:ext>
            </a:extLst>
          </p:cNvPr>
          <p:cNvSpPr>
            <a:spLocks noGrp="1"/>
          </p:cNvSpPr>
          <p:nvPr>
            <p:ph type="body" sz="quarter" idx="32" hasCustomPrompt="1"/>
          </p:nvPr>
        </p:nvSpPr>
        <p:spPr>
          <a:xfrm>
            <a:off x="457200" y="182880"/>
            <a:ext cx="8532178" cy="768096"/>
          </a:xfrm>
          <a:prstGeom prst="rect">
            <a:avLst/>
          </a:prstGeom>
        </p:spPr>
        <p:txBody>
          <a:bodyPr lIns="0" tIns="0" rIns="0" bIns="0"/>
          <a:lstStyle>
            <a:lvl1pPr marL="0" indent="0" algn="l" defTabSz="914400"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sp>
        <p:nvSpPr>
          <p:cNvPr id="8" name="Content Placeholder 2">
            <a:extLst>
              <a:ext uri="{FF2B5EF4-FFF2-40B4-BE49-F238E27FC236}">
                <a16:creationId xmlns:a16="http://schemas.microsoft.com/office/drawing/2014/main" id="{5E0D18CF-A6F0-427A-AC22-66AEEEA7D732}"/>
              </a:ext>
            </a:extLst>
          </p:cNvPr>
          <p:cNvSpPr>
            <a:spLocks noGrp="1"/>
          </p:cNvSpPr>
          <p:nvPr>
            <p:ph sz="quarter" idx="28" hasCustomPrompt="1"/>
          </p:nvPr>
        </p:nvSpPr>
        <p:spPr>
          <a:xfrm>
            <a:off x="457200" y="1828800"/>
            <a:ext cx="7313295" cy="3840480"/>
          </a:xfrm>
          <a:prstGeom prst="rect">
            <a:avLst/>
          </a:prstGeom>
        </p:spPr>
        <p:txBody>
          <a:bodyPr wrap="square" lIns="0" tIns="0" rIns="0" bIns="0"/>
          <a:lstStyle>
            <a:lvl1pPr marL="0" indent="0">
              <a:lnSpc>
                <a:spcPct val="100000"/>
              </a:lnSpc>
              <a:spcBef>
                <a:spcPts val="0"/>
              </a:spcBef>
              <a:spcAft>
                <a:spcPts val="600"/>
              </a:spcAft>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None/>
              <a:defRPr sz="2000" baseline="0">
                <a:latin typeface="Arial" panose="020B0604020202020204" pitchFamily="34" charset="0"/>
                <a:cs typeface="Arial" panose="020B0604020202020204" pitchFamily="34" charset="0"/>
              </a:defRPr>
            </a:lvl2pPr>
            <a:lvl3pPr marL="237744" indent="-237744">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49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Tree>
    <p:extLst>
      <p:ext uri="{BB962C8B-B14F-4D97-AF65-F5344CB8AC3E}">
        <p14:creationId xmlns:p14="http://schemas.microsoft.com/office/powerpoint/2010/main" val="381862691"/>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amp; Char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65C4D85E-D07C-4E16-8479-741165F5DCEC}"/>
              </a:ext>
            </a:extLst>
          </p:cNvPr>
          <p:cNvSpPr>
            <a:spLocks noGrp="1"/>
          </p:cNvSpPr>
          <p:nvPr>
            <p:ph type="body" sz="quarter" idx="32" hasCustomPrompt="1"/>
          </p:nvPr>
        </p:nvSpPr>
        <p:spPr>
          <a:xfrm>
            <a:off x="457200" y="182880"/>
            <a:ext cx="8532178" cy="766580"/>
          </a:xfrm>
          <a:prstGeom prst="rect">
            <a:avLst/>
          </a:prstGeom>
        </p:spPr>
        <p:txBody>
          <a:bodyPr lIns="0" tIns="0" rIns="0" bIns="0"/>
          <a:lstStyle>
            <a:lvl1pPr marL="0" indent="0" algn="l" defTabSz="1218895"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2000"/>
            </a:lvl3pPr>
            <a:lvl4pPr marL="0" indent="0">
              <a:buNone/>
              <a:defRPr sz="2000"/>
            </a:lvl4pPr>
            <a:lvl5pPr marL="0" indent="0">
              <a:buNone/>
              <a:defRPr sz="2000"/>
            </a:lvl5pPr>
          </a:lstStyle>
          <a:p>
            <a:pPr lvl="0"/>
            <a:r>
              <a:rPr lang="en-US"/>
              <a:t>Slide title</a:t>
            </a:r>
          </a:p>
          <a:p>
            <a:pPr lvl="1"/>
            <a:r>
              <a:rPr lang="en-US"/>
              <a:t>Second level</a:t>
            </a:r>
          </a:p>
        </p:txBody>
      </p:sp>
      <p:pic>
        <p:nvPicPr>
          <p:cNvPr id="14" name="Picture 13">
            <a:extLst>
              <a:ext uri="{FF2B5EF4-FFF2-40B4-BE49-F238E27FC236}">
                <a16:creationId xmlns:a16="http://schemas.microsoft.com/office/drawing/2014/main" id="{0F44064B-7D4A-491D-A99A-2FBC7EC69C4A}"/>
              </a:ext>
            </a:extLst>
          </p:cNvPr>
          <p:cNvPicPr>
            <a:picLocks noChangeAspect="1"/>
          </p:cNvPicPr>
          <p:nvPr userDrawn="1"/>
        </p:nvPicPr>
        <p:blipFill rotWithShape="1">
          <a:blip r:embed="rId2"/>
          <a:stretch/>
        </p:blipFill>
        <p:spPr>
          <a:xfrm>
            <a:off x="10145257" y="91440"/>
            <a:ext cx="1788753" cy="659070"/>
          </a:xfrm>
          <a:prstGeom prst="rect">
            <a:avLst/>
          </a:prstGeom>
        </p:spPr>
      </p:pic>
      <p:sp>
        <p:nvSpPr>
          <p:cNvPr id="16" name="Slide Number Placeholder 9">
            <a:extLst>
              <a:ext uri="{FF2B5EF4-FFF2-40B4-BE49-F238E27FC236}">
                <a16:creationId xmlns:a16="http://schemas.microsoft.com/office/drawing/2014/main" id="{3F41BD28-179B-4FA1-8EF2-5B335226DC1A}"/>
              </a:ext>
            </a:extLst>
          </p:cNvPr>
          <p:cNvSpPr>
            <a:spLocks noGrp="1"/>
          </p:cNvSpPr>
          <p:nvPr>
            <p:ph type="sldNum" sz="quarter" idx="4"/>
          </p:nvPr>
        </p:nvSpPr>
        <p:spPr>
          <a:xfrm>
            <a:off x="11249793"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17" name="Text Placeholder 3">
            <a:extLst>
              <a:ext uri="{FF2B5EF4-FFF2-40B4-BE49-F238E27FC236}">
                <a16:creationId xmlns:a16="http://schemas.microsoft.com/office/drawing/2014/main" id="{2E4250EA-C8CA-4202-B9EF-4E090414A2D1}"/>
              </a:ext>
            </a:extLst>
          </p:cNvPr>
          <p:cNvSpPr>
            <a:spLocks noGrp="1"/>
          </p:cNvSpPr>
          <p:nvPr>
            <p:ph type="body" sz="quarter" idx="26" hasCustomPrompt="1"/>
          </p:nvPr>
        </p:nvSpPr>
        <p:spPr>
          <a:xfrm>
            <a:off x="457200" y="6352570"/>
            <a:ext cx="11247120" cy="153888"/>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ts val="1466"/>
              </a:lnSpc>
              <a:spcBef>
                <a:spcPts val="0"/>
              </a:spcBef>
              <a:spcAft>
                <a:spcPts val="200"/>
              </a:spcAft>
              <a:buNone/>
              <a:defRPr sz="1333">
                <a:latin typeface="Arial" panose="020B0604020202020204" pitchFamily="34" charset="0"/>
                <a:cs typeface="Arial" panose="020B0604020202020204" pitchFamily="34" charset="0"/>
              </a:defRPr>
            </a:lvl2pPr>
            <a:lvl3pPr marL="0" indent="0">
              <a:lnSpc>
                <a:spcPts val="1466"/>
              </a:lnSpc>
              <a:spcBef>
                <a:spcPts val="0"/>
              </a:spcBef>
              <a:spcAft>
                <a:spcPts val="200"/>
              </a:spcAft>
              <a:buNone/>
              <a:defRPr sz="1600" i="1" baseline="0">
                <a:latin typeface="Arial" panose="020B0604020202020204" pitchFamily="34" charset="0"/>
                <a:cs typeface="Arial" panose="020B0604020202020204" pitchFamily="34" charset="0"/>
              </a:defRPr>
            </a:lvl3pPr>
            <a:lvl4pPr marL="0" indent="0">
              <a:lnSpc>
                <a:spcPts val="1733"/>
              </a:lnSpc>
              <a:spcBef>
                <a:spcPts val="0"/>
              </a:spcBef>
              <a:spcAft>
                <a:spcPts val="400"/>
              </a:spcAft>
              <a:buNone/>
              <a:defRPr sz="1333">
                <a:latin typeface="Arial Narrow" panose="020B0606020202030204" pitchFamily="34" charset="0"/>
              </a:defRPr>
            </a:lvl4pPr>
            <a:lvl5pPr marL="0" indent="0">
              <a:lnSpc>
                <a:spcPts val="1733"/>
              </a:lnSpc>
              <a:spcBef>
                <a:spcPts val="0"/>
              </a:spcBef>
              <a:spcAft>
                <a:spcPts val="400"/>
              </a:spcAft>
              <a:buNone/>
              <a:defRPr sz="1333">
                <a:latin typeface="Arial Narrow" panose="020B0606020202030204" pitchFamily="34" charset="0"/>
              </a:defRPr>
            </a:lvl5pPr>
          </a:lstStyle>
          <a:p>
            <a:pPr lvl="0"/>
            <a:r>
              <a:rPr lang="en-US"/>
              <a:t>Caveats</a:t>
            </a:r>
          </a:p>
        </p:txBody>
      </p:sp>
      <p:sp>
        <p:nvSpPr>
          <p:cNvPr id="15" name="Chart Placeholder 34">
            <a:extLst>
              <a:ext uri="{FF2B5EF4-FFF2-40B4-BE49-F238E27FC236}">
                <a16:creationId xmlns:a16="http://schemas.microsoft.com/office/drawing/2014/main" id="{010052E8-05CA-4F0B-9CB4-F584E62D5750}"/>
              </a:ext>
            </a:extLst>
          </p:cNvPr>
          <p:cNvSpPr>
            <a:spLocks noGrp="1"/>
          </p:cNvSpPr>
          <p:nvPr>
            <p:ph type="chart" sz="quarter" idx="33"/>
          </p:nvPr>
        </p:nvSpPr>
        <p:spPr>
          <a:xfrm>
            <a:off x="457200" y="2740214"/>
            <a:ext cx="11247120" cy="3361999"/>
          </a:xfrm>
          <a:prstGeom prst="rect">
            <a:avLst/>
          </a:prstGeom>
        </p:spPr>
        <p:txBody>
          <a:bodyPr lIns="0" tIns="0" rIns="0" bIns="0" rtlCol="0"/>
          <a:lstStyle>
            <a:lvl1pPr marL="0" indent="0">
              <a:buNone/>
              <a:defRPr sz="1200">
                <a:latin typeface="Arial" panose="020B0604020202020204" pitchFamily="34" charset="0"/>
                <a:cs typeface="Arial" panose="020B0604020202020204" pitchFamily="34" charset="0"/>
              </a:defRPr>
            </a:lvl1pPr>
          </a:lstStyle>
          <a:p>
            <a:pPr lvl="0"/>
            <a:r>
              <a:rPr lang="en-US" noProof="0" dirty="0"/>
              <a:t>Click icon to add chart</a:t>
            </a:r>
          </a:p>
        </p:txBody>
      </p:sp>
      <p:sp>
        <p:nvSpPr>
          <p:cNvPr id="18" name="Text Placeholder 20">
            <a:extLst>
              <a:ext uri="{FF2B5EF4-FFF2-40B4-BE49-F238E27FC236}">
                <a16:creationId xmlns:a16="http://schemas.microsoft.com/office/drawing/2014/main" id="{CED42EFC-ACE8-4873-981A-B9A29ED95A08}"/>
              </a:ext>
            </a:extLst>
          </p:cNvPr>
          <p:cNvSpPr>
            <a:spLocks noGrp="1"/>
          </p:cNvSpPr>
          <p:nvPr>
            <p:ph type="body" sz="quarter" idx="10" hasCustomPrompt="1"/>
          </p:nvPr>
        </p:nvSpPr>
        <p:spPr>
          <a:xfrm>
            <a:off x="457200" y="2283012"/>
            <a:ext cx="11247120" cy="36576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9" name="Text Placeholder 2">
            <a:extLst>
              <a:ext uri="{FF2B5EF4-FFF2-40B4-BE49-F238E27FC236}">
                <a16:creationId xmlns:a16="http://schemas.microsoft.com/office/drawing/2014/main" id="{1B90143E-7F25-4089-B562-C0543159A524}"/>
              </a:ext>
            </a:extLst>
          </p:cNvPr>
          <p:cNvSpPr>
            <a:spLocks noGrp="1"/>
          </p:cNvSpPr>
          <p:nvPr>
            <p:ph type="body" sz="quarter" idx="15" hasCustomPrompt="1"/>
          </p:nvPr>
        </p:nvSpPr>
        <p:spPr>
          <a:xfrm>
            <a:off x="457200" y="1280161"/>
            <a:ext cx="11247120" cy="1118255"/>
          </a:xfrm>
          <a:prstGeom prst="rect">
            <a:avLst/>
          </a:prstGeom>
        </p:spPr>
        <p:txBody>
          <a:bodyPr wrap="square" lIns="0" tIns="0" rIns="0" bIns="0">
            <a:spAutoFit/>
          </a:bodyPr>
          <a:lstStyle>
            <a:lvl1pPr marL="0" marR="0" indent="0" algn="l" defTabSz="806867" rtl="0" eaLnBrk="1" fontAlgn="auto" latinLnBrk="0" hangingPunct="1">
              <a:lnSpc>
                <a:spcPct val="100000"/>
              </a:lnSpc>
              <a:spcBef>
                <a:spcPts val="1200"/>
              </a:spcBef>
              <a:spcAft>
                <a:spcPts val="400"/>
              </a:spcAft>
              <a:buClr>
                <a:srgbClr val="0055B6"/>
              </a:buClr>
              <a:buSzPct val="120000"/>
              <a:buFont typeface="Arial" panose="020B0604020202020204" pitchFamily="34" charset="0"/>
              <a:buNone/>
              <a:tabLst/>
              <a:defRPr lang="en-US" sz="1200" b="1" kern="1200" dirty="0" smtClean="0">
                <a:solidFill>
                  <a:srgbClr val="3769FF"/>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600"/>
              </a:spcAft>
              <a:buClr>
                <a:srgbClr val="002856"/>
              </a:buClr>
              <a:buSzPct val="120000"/>
              <a:buFont typeface="Arial" panose="020B0604020202020204" pitchFamily="34" charset="0"/>
              <a:buNone/>
              <a:tabLst/>
              <a:defRPr sz="1100" baseline="0">
                <a:latin typeface="+mn-lt"/>
              </a:defRPr>
            </a:lvl2pPr>
            <a:lvl3pPr marL="102260" indent="-102260">
              <a:lnSpc>
                <a:spcPct val="100000"/>
              </a:lnSpc>
              <a:spcBef>
                <a:spcPts val="0"/>
              </a:spcBef>
              <a:spcAft>
                <a:spcPts val="600"/>
              </a:spcAft>
              <a:buClr>
                <a:srgbClr val="3769FF"/>
              </a:buClr>
              <a:buSzPct val="110000"/>
              <a:buFont typeface="Arial" panose="020B0604020202020204" pitchFamily="34" charset="0"/>
              <a:buChar char="•"/>
              <a:defRPr sz="1100" baseline="0">
                <a:latin typeface="+mn-lt"/>
              </a:defRPr>
            </a:lvl3pPr>
            <a:lvl4pPr marL="250745" indent="-148486">
              <a:lnSpc>
                <a:spcPct val="100000"/>
              </a:lnSpc>
              <a:spcBef>
                <a:spcPts val="0"/>
              </a:spcBef>
              <a:spcAft>
                <a:spcPts val="400"/>
              </a:spcAft>
              <a:buClr>
                <a:srgbClr val="3769FF"/>
              </a:buClr>
              <a:buSzPct val="110000"/>
              <a:buFont typeface="Arial" panose="020B0604020202020204" pitchFamily="34" charset="0"/>
              <a:buChar char="–"/>
              <a:defRPr sz="1100">
                <a:latin typeface="+mn-lt"/>
              </a:defRPr>
            </a:lvl4pPr>
            <a:lvl5pPr marL="353004" indent="-102260">
              <a:lnSpc>
                <a:spcPct val="100000"/>
              </a:lnSpc>
              <a:spcBef>
                <a:spcPts val="0"/>
              </a:spcBef>
              <a:spcAft>
                <a:spcPts val="400"/>
              </a:spcAft>
              <a:buClr>
                <a:srgbClr val="3769FF"/>
              </a:buClr>
              <a:buSzPct val="110000"/>
              <a:buFont typeface="Arial" panose="020B0604020202020204" pitchFamily="34" charset="0"/>
              <a:buChar char="•"/>
              <a:defRPr lang="en-US" sz="1100" kern="1200" dirty="0">
                <a:solidFill>
                  <a:schemeClr val="tx1"/>
                </a:solidFill>
                <a:latin typeface="+mn-lt"/>
                <a:ea typeface="+mn-ea"/>
                <a:cs typeface="+mn-cs"/>
              </a:defRPr>
            </a:lvl5pPr>
            <a:lvl6pPr marL="607952" indent="-120470">
              <a:lnSpc>
                <a:spcPts val="1324"/>
              </a:lnSpc>
              <a:spcBef>
                <a:spcPts val="353"/>
              </a:spcBef>
              <a:spcAft>
                <a:spcPts val="0"/>
              </a:spcAft>
              <a:buClr>
                <a:schemeClr val="accent1"/>
              </a:buClr>
              <a:buSzPct val="120000"/>
              <a:buFont typeface="Arial" panose="020B0604020202020204" pitchFamily="34" charset="0"/>
              <a:buChar char="•"/>
              <a:defRPr sz="971"/>
            </a:lvl6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p:txBody>
      </p:sp>
    </p:spTree>
    <p:extLst>
      <p:ext uri="{BB962C8B-B14F-4D97-AF65-F5344CB8AC3E}">
        <p14:creationId xmlns:p14="http://schemas.microsoft.com/office/powerpoint/2010/main" val="3438809011"/>
      </p:ext>
    </p:extLst>
  </p:cSld>
  <p:clrMapOvr>
    <a:masterClrMapping/>
  </p:clrMapOvr>
  <p:extLst>
    <p:ext uri="{DCECCB84-F9BA-43D5-87BE-67443E8EF086}">
      <p15:sldGuideLst xmlns:p15="http://schemas.microsoft.com/office/powerpoint/2012/main">
        <p15:guide id="1" orient="horz" pos="744">
          <p15:clr>
            <a:srgbClr val="FBAE40"/>
          </p15:clr>
        </p15:guide>
        <p15:guide id="2" orient="horz" pos="1042">
          <p15:clr>
            <a:srgbClr val="FBAE40"/>
          </p15:clr>
        </p15:guide>
        <p15:guide id="3" pos="5568">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hart ONLY">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B7C1F812-B3DF-4F8A-8F84-A841C8D630BB}"/>
              </a:ext>
            </a:extLst>
          </p:cNvPr>
          <p:cNvSpPr>
            <a:spLocks noGrp="1"/>
          </p:cNvSpPr>
          <p:nvPr>
            <p:ph type="sldNum" sz="quarter" idx="4"/>
          </p:nvPr>
        </p:nvSpPr>
        <p:spPr>
          <a:xfrm>
            <a:off x="11249793"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12" name="Text Placeholder 3">
            <a:extLst>
              <a:ext uri="{FF2B5EF4-FFF2-40B4-BE49-F238E27FC236}">
                <a16:creationId xmlns:a16="http://schemas.microsoft.com/office/drawing/2014/main" id="{9E190F13-EC85-489D-8C6D-ABCBD4556C28}"/>
              </a:ext>
            </a:extLst>
          </p:cNvPr>
          <p:cNvSpPr>
            <a:spLocks noGrp="1"/>
          </p:cNvSpPr>
          <p:nvPr>
            <p:ph type="body" sz="quarter" idx="26" hasCustomPrompt="1"/>
          </p:nvPr>
        </p:nvSpPr>
        <p:spPr>
          <a:xfrm>
            <a:off x="457200" y="6352570"/>
            <a:ext cx="11247120" cy="153888"/>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ts val="1466"/>
              </a:lnSpc>
              <a:spcBef>
                <a:spcPts val="0"/>
              </a:spcBef>
              <a:spcAft>
                <a:spcPts val="200"/>
              </a:spcAft>
              <a:buNone/>
              <a:defRPr sz="1333">
                <a:latin typeface="Arial" panose="020B0604020202020204" pitchFamily="34" charset="0"/>
                <a:cs typeface="Arial" panose="020B0604020202020204" pitchFamily="34" charset="0"/>
              </a:defRPr>
            </a:lvl2pPr>
            <a:lvl3pPr marL="0" indent="0">
              <a:lnSpc>
                <a:spcPts val="1466"/>
              </a:lnSpc>
              <a:spcBef>
                <a:spcPts val="0"/>
              </a:spcBef>
              <a:spcAft>
                <a:spcPts val="200"/>
              </a:spcAft>
              <a:buNone/>
              <a:defRPr sz="1600" i="1" baseline="0">
                <a:latin typeface="Arial" panose="020B0604020202020204" pitchFamily="34" charset="0"/>
                <a:cs typeface="Arial" panose="020B0604020202020204" pitchFamily="34" charset="0"/>
              </a:defRPr>
            </a:lvl3pPr>
            <a:lvl4pPr marL="0" indent="0">
              <a:lnSpc>
                <a:spcPts val="1733"/>
              </a:lnSpc>
              <a:spcBef>
                <a:spcPts val="0"/>
              </a:spcBef>
              <a:spcAft>
                <a:spcPts val="400"/>
              </a:spcAft>
              <a:buNone/>
              <a:defRPr sz="1333">
                <a:latin typeface="Arial Narrow" panose="020B0606020202030204" pitchFamily="34" charset="0"/>
              </a:defRPr>
            </a:lvl4pPr>
            <a:lvl5pPr marL="0" indent="0">
              <a:lnSpc>
                <a:spcPts val="1733"/>
              </a:lnSpc>
              <a:spcBef>
                <a:spcPts val="0"/>
              </a:spcBef>
              <a:spcAft>
                <a:spcPts val="400"/>
              </a:spcAft>
              <a:buNone/>
              <a:defRPr sz="1333">
                <a:latin typeface="Arial Narrow" panose="020B0606020202030204" pitchFamily="34" charset="0"/>
              </a:defRPr>
            </a:lvl5pPr>
          </a:lstStyle>
          <a:p>
            <a:pPr lvl="0"/>
            <a:r>
              <a:rPr lang="en-US"/>
              <a:t>Caveats</a:t>
            </a:r>
          </a:p>
        </p:txBody>
      </p:sp>
      <p:sp>
        <p:nvSpPr>
          <p:cNvPr id="35" name="Chart Placeholder 34"/>
          <p:cNvSpPr>
            <a:spLocks noGrp="1"/>
          </p:cNvSpPr>
          <p:nvPr>
            <p:ph type="chart" sz="quarter" idx="15"/>
          </p:nvPr>
        </p:nvSpPr>
        <p:spPr>
          <a:xfrm>
            <a:off x="457200" y="1737361"/>
            <a:ext cx="11247120" cy="3361999"/>
          </a:xfrm>
          <a:prstGeom prst="rect">
            <a:avLst/>
          </a:prstGeom>
        </p:spPr>
        <p:txBody>
          <a:bodyPr lIns="0" tIns="0" rIns="0" bIns="0" rtlCol="0"/>
          <a:lstStyle>
            <a:lvl1pPr marL="0" indent="0">
              <a:buNone/>
              <a:defRPr sz="1200">
                <a:latin typeface="Arial" panose="020B0604020202020204" pitchFamily="34" charset="0"/>
                <a:cs typeface="Arial" panose="020B0604020202020204" pitchFamily="34" charset="0"/>
              </a:defRPr>
            </a:lvl1pPr>
          </a:lstStyle>
          <a:p>
            <a:pPr lvl="0"/>
            <a:r>
              <a:rPr lang="en-US" noProof="0" dirty="0"/>
              <a:t>Click icon to add chart</a:t>
            </a:r>
          </a:p>
        </p:txBody>
      </p:sp>
      <p:sp>
        <p:nvSpPr>
          <p:cNvPr id="16" name="Text Placeholder 20"/>
          <p:cNvSpPr>
            <a:spLocks noGrp="1"/>
          </p:cNvSpPr>
          <p:nvPr>
            <p:ph type="body" sz="quarter" idx="10" hasCustomPrompt="1"/>
          </p:nvPr>
        </p:nvSpPr>
        <p:spPr>
          <a:xfrm>
            <a:off x="457200" y="1280159"/>
            <a:ext cx="11247120" cy="36576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8" name="Text Placeholder 3">
            <a:extLst>
              <a:ext uri="{FF2B5EF4-FFF2-40B4-BE49-F238E27FC236}">
                <a16:creationId xmlns:a16="http://schemas.microsoft.com/office/drawing/2014/main" id="{6849ADD3-A0FE-42CB-94F2-1DDF76010C41}"/>
              </a:ext>
            </a:extLst>
          </p:cNvPr>
          <p:cNvSpPr>
            <a:spLocks noGrp="1"/>
          </p:cNvSpPr>
          <p:nvPr>
            <p:ph type="body" sz="quarter" idx="32" hasCustomPrompt="1"/>
          </p:nvPr>
        </p:nvSpPr>
        <p:spPr>
          <a:xfrm>
            <a:off x="457200" y="182880"/>
            <a:ext cx="8532178" cy="766580"/>
          </a:xfrm>
          <a:prstGeom prst="rect">
            <a:avLst/>
          </a:prstGeom>
        </p:spPr>
        <p:txBody>
          <a:bodyPr lIns="0" tIns="0" rIns="0" bIns="0"/>
          <a:lstStyle>
            <a:lvl1pPr marL="0" indent="0" algn="l" defTabSz="1218895"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2000"/>
            </a:lvl3pPr>
            <a:lvl4pPr marL="0" indent="0">
              <a:buNone/>
              <a:defRPr sz="2000"/>
            </a:lvl4pPr>
            <a:lvl5pPr marL="0" indent="0">
              <a:buNone/>
              <a:defRPr sz="2000"/>
            </a:lvl5pPr>
          </a:lstStyle>
          <a:p>
            <a:pPr lvl="0"/>
            <a:r>
              <a:rPr lang="en-US"/>
              <a:t>Slide title</a:t>
            </a:r>
          </a:p>
          <a:p>
            <a:pPr lvl="1"/>
            <a:r>
              <a:rPr lang="en-US"/>
              <a:t>Second level</a:t>
            </a:r>
          </a:p>
        </p:txBody>
      </p:sp>
      <p:pic>
        <p:nvPicPr>
          <p:cNvPr id="9" name="Picture 14">
            <a:extLst>
              <a:ext uri="{FF2B5EF4-FFF2-40B4-BE49-F238E27FC236}">
                <a16:creationId xmlns:a16="http://schemas.microsoft.com/office/drawing/2014/main" id="{548E963D-15F0-4248-B78D-C0041DBDD3EC}"/>
              </a:ext>
            </a:extLst>
          </p:cNvPr>
          <p:cNvPicPr>
            <a:picLocks noChangeAspect="1"/>
          </p:cNvPicPr>
          <p:nvPr userDrawn="1"/>
        </p:nvPicPr>
        <p:blipFill rotWithShape="1">
          <a:blip r:embed="rId2"/>
          <a:stretch/>
        </p:blipFill>
        <p:spPr>
          <a:xfrm>
            <a:off x="10145257" y="91440"/>
            <a:ext cx="1788753" cy="659070"/>
          </a:xfrm>
          <a:prstGeom prst="rect">
            <a:avLst/>
          </a:prstGeom>
        </p:spPr>
      </p:pic>
    </p:spTree>
    <p:extLst>
      <p:ext uri="{BB962C8B-B14F-4D97-AF65-F5344CB8AC3E}">
        <p14:creationId xmlns:p14="http://schemas.microsoft.com/office/powerpoint/2010/main" val="716376525"/>
      </p:ext>
    </p:extLst>
  </p:cSld>
  <p:clrMapOvr>
    <a:masterClrMapping/>
  </p:clrMapOvr>
  <p:extLst>
    <p:ext uri="{DCECCB84-F9BA-43D5-87BE-67443E8EF086}">
      <p15:sldGuideLst xmlns:p15="http://schemas.microsoft.com/office/powerpoint/2012/main">
        <p15:guide id="1" orient="horz" pos="2448">
          <p15:clr>
            <a:srgbClr val="FBAE40"/>
          </p15:clr>
        </p15:guide>
        <p15:guide id="2" orient="horz" pos="4515">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co-branded (printer friendly)">
    <p:spTree>
      <p:nvGrpSpPr>
        <p:cNvPr id="1" name=""/>
        <p:cNvGrpSpPr/>
        <p:nvPr/>
      </p:nvGrpSpPr>
      <p:grpSpPr>
        <a:xfrm>
          <a:off x="0" y="0"/>
          <a:ext cx="0" cy="0"/>
          <a:chOff x="0" y="0"/>
          <a:chExt cx="0" cy="0"/>
        </a:xfrm>
      </p:grpSpPr>
      <p:pic>
        <p:nvPicPr>
          <p:cNvPr id="3" name="Picture 2" descr="Franklin Templeton logo">
            <a:extLst>
              <a:ext uri="{FF2B5EF4-FFF2-40B4-BE49-F238E27FC236}">
                <a16:creationId xmlns:a16="http://schemas.microsoft.com/office/drawing/2014/main" id="{0B6E5A63-C41B-7466-E441-827CEC36DBEA}"/>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189670" y="181222"/>
            <a:ext cx="2648882" cy="977046"/>
          </a:xfrm>
          <a:prstGeom prst="rect">
            <a:avLst/>
          </a:prstGeom>
          <a:noFill/>
          <a:ln w="15875">
            <a:noFill/>
            <a:round/>
          </a:ln>
        </p:spPr>
      </p:pic>
      <p:pic>
        <p:nvPicPr>
          <p:cNvPr id="4" name="Picture 3" descr="[Alt text placeholder]">
            <a:extLst>
              <a:ext uri="{FF2B5EF4-FFF2-40B4-BE49-F238E27FC236}">
                <a16:creationId xmlns:a16="http://schemas.microsoft.com/office/drawing/2014/main" id="{F36E22AB-414A-F2B2-E01B-FD35F5D11299}"/>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9984318" y="442876"/>
            <a:ext cx="1744133" cy="457200"/>
          </a:xfrm>
          <a:prstGeom prst="rect">
            <a:avLst/>
          </a:prstGeom>
        </p:spPr>
      </p:pic>
      <p:sp>
        <p:nvSpPr>
          <p:cNvPr id="7" name="Title 3">
            <a:extLst>
              <a:ext uri="{FF2B5EF4-FFF2-40B4-BE49-F238E27FC236}">
                <a16:creationId xmlns:a16="http://schemas.microsoft.com/office/drawing/2014/main" id="{E19DB41B-0E25-9D16-F170-E80FD96AB6C3}"/>
              </a:ext>
            </a:extLst>
          </p:cNvPr>
          <p:cNvSpPr>
            <a:spLocks noGrp="1"/>
          </p:cNvSpPr>
          <p:nvPr>
            <p:ph type="title" hasCustomPrompt="1"/>
          </p:nvPr>
        </p:nvSpPr>
        <p:spPr>
          <a:xfrm>
            <a:off x="457200" y="2032102"/>
            <a:ext cx="9752400" cy="1288865"/>
          </a:xfrm>
        </p:spPr>
        <p:txBody>
          <a:bodyPr bIns="108000"/>
          <a:lstStyle>
            <a:lvl1pPr>
              <a:lnSpc>
                <a:spcPts val="4599"/>
              </a:lnSpc>
              <a:defRPr sz="4199" b="1" i="0">
                <a:solidFill>
                  <a:schemeClr val="tx1"/>
                </a:solidFill>
                <a:latin typeface="Century Gothic" panose="020B0502020202020204" pitchFamily="34" charset="0"/>
              </a:defRPr>
            </a:lvl1pPr>
          </a:lstStyle>
          <a:p>
            <a:r>
              <a:rPr lang="en-US"/>
              <a:t>Click to edit </a:t>
            </a:r>
            <a:br>
              <a:rPr lang="en-US"/>
            </a:br>
            <a:r>
              <a:rPr lang="en-US"/>
              <a:t>Master title style</a:t>
            </a:r>
            <a:endParaRPr lang="en-MX"/>
          </a:p>
        </p:txBody>
      </p:sp>
      <p:sp>
        <p:nvSpPr>
          <p:cNvPr id="5" name="Subtitle 2">
            <a:extLst>
              <a:ext uri="{FF2B5EF4-FFF2-40B4-BE49-F238E27FC236}">
                <a16:creationId xmlns:a16="http://schemas.microsoft.com/office/drawing/2014/main" id="{68070651-81BD-245F-D50D-D4D7E56F52AD}"/>
              </a:ext>
            </a:extLst>
          </p:cNvPr>
          <p:cNvSpPr>
            <a:spLocks noGrp="1"/>
          </p:cNvSpPr>
          <p:nvPr>
            <p:ph type="subTitle" idx="1"/>
          </p:nvPr>
        </p:nvSpPr>
        <p:spPr>
          <a:xfrm>
            <a:off x="457200" y="3354676"/>
            <a:ext cx="9752400" cy="865672"/>
          </a:xfrm>
        </p:spPr>
        <p:txBody>
          <a:bodyPr bIns="108000" anchor="t">
            <a:noAutofit/>
          </a:bodyPr>
          <a:lstStyle>
            <a:lvl1pPr marL="0" indent="0" algn="l">
              <a:spcAft>
                <a:spcPts val="800"/>
              </a:spcAft>
              <a:buNone/>
              <a:defRPr sz="2399" b="1" i="0">
                <a:solidFill>
                  <a:srgbClr val="002EB8"/>
                </a:solidFill>
                <a:latin typeface="Century Gothic" panose="020B0502020202020204" pitchFamily="34" charset="0"/>
              </a:defRPr>
            </a:lvl1pPr>
            <a:lvl2pPr marL="0" indent="0" algn="l">
              <a:spcBef>
                <a:spcPts val="300"/>
              </a:spcBef>
              <a:spcAft>
                <a:spcPts val="0"/>
              </a:spcAft>
              <a:buNone/>
              <a:defRPr sz="1600" b="0" i="0">
                <a:solidFill>
                  <a:schemeClr val="tx1"/>
                </a:solidFill>
                <a:latin typeface="Century Gothic" panose="020B0502020202020204" pitchFamily="34" charset="0"/>
              </a:defRPr>
            </a:lvl2pPr>
            <a:lvl3pPr marL="913852" indent="0" algn="ctr">
              <a:buNone/>
              <a:defRPr sz="1798"/>
            </a:lvl3pPr>
            <a:lvl4pPr marL="1370778" indent="0" algn="ctr">
              <a:buNone/>
              <a:defRPr sz="1600"/>
            </a:lvl4pPr>
            <a:lvl5pPr marL="1827703" indent="0" algn="ctr">
              <a:buNone/>
              <a:defRPr sz="1600"/>
            </a:lvl5pPr>
            <a:lvl6pPr marL="2284628" indent="0" algn="ctr">
              <a:buNone/>
              <a:defRPr sz="1600"/>
            </a:lvl6pPr>
            <a:lvl7pPr marL="2741554" indent="0" algn="ctr">
              <a:buNone/>
              <a:defRPr sz="1600"/>
            </a:lvl7pPr>
            <a:lvl8pPr marL="3198480" indent="0" algn="ctr">
              <a:buNone/>
              <a:defRPr sz="1600"/>
            </a:lvl8pPr>
            <a:lvl9pPr marL="3655406" indent="0" algn="ctr">
              <a:buNone/>
              <a:defRPr sz="1600"/>
            </a:lvl9pPr>
          </a:lstStyle>
          <a:p>
            <a:r>
              <a:rPr lang="en-US"/>
              <a:t>Click to edit Master subtitle style</a:t>
            </a:r>
          </a:p>
          <a:p>
            <a:pPr lvl="1"/>
            <a:r>
              <a:rPr lang="en-US"/>
              <a:t>Month DD, YYYY</a:t>
            </a:r>
          </a:p>
        </p:txBody>
      </p:sp>
      <p:sp>
        <p:nvSpPr>
          <p:cNvPr id="24" name="Text Placeholder 23">
            <a:extLst>
              <a:ext uri="{FF2B5EF4-FFF2-40B4-BE49-F238E27FC236}">
                <a16:creationId xmlns:a16="http://schemas.microsoft.com/office/drawing/2014/main" id="{5A4ADF1E-F226-6DB3-9465-6C80BA562548}"/>
              </a:ext>
            </a:extLst>
          </p:cNvPr>
          <p:cNvSpPr>
            <a:spLocks noGrp="1"/>
          </p:cNvSpPr>
          <p:nvPr>
            <p:ph type="body" sz="quarter" idx="37" hasCustomPrompt="1"/>
          </p:nvPr>
        </p:nvSpPr>
        <p:spPr>
          <a:xfrm>
            <a:off x="455613" y="4604400"/>
            <a:ext cx="1123200" cy="553998"/>
          </a:xfrm>
        </p:spPr>
        <p:txBody>
          <a:bodyPr>
            <a:spAutoFit/>
          </a:bodyPr>
          <a:lstStyle>
            <a:lvl1pPr>
              <a:spcAft>
                <a:spcPts val="0"/>
              </a:spcAft>
              <a:defRPr sz="1200" b="0" i="0">
                <a:solidFill>
                  <a:schemeClr val="tx1"/>
                </a:solidFill>
                <a:latin typeface="Century Gothic" panose="020B0502020202020204" pitchFamily="34" charset="0"/>
              </a:defRPr>
            </a:lvl1pPr>
            <a:lvl2pPr>
              <a:defRPr sz="1200" b="0" i="0">
                <a:solidFill>
                  <a:schemeClr val="bg1"/>
                </a:solidFill>
                <a:latin typeface="Century Gothic" panose="020B0502020202020204" pitchFamily="34" charset="0"/>
              </a:defRPr>
            </a:lvl2pPr>
            <a:lvl3pPr>
              <a:defRPr sz="1200" b="0" i="0">
                <a:solidFill>
                  <a:schemeClr val="bg1"/>
                </a:solidFill>
                <a:latin typeface="Century Gothic" panose="020B0502020202020204" pitchFamily="34" charset="0"/>
              </a:defRPr>
            </a:lvl3pPr>
            <a:lvl4pPr>
              <a:defRPr sz="1200" b="0" i="0">
                <a:solidFill>
                  <a:schemeClr val="bg1"/>
                </a:solidFill>
                <a:latin typeface="Century Gothic" panose="020B0502020202020204" pitchFamily="34" charset="0"/>
              </a:defRPr>
            </a:lvl4pPr>
            <a:lvl5pPr>
              <a:defRPr sz="1200" b="0" i="0">
                <a:solidFill>
                  <a:schemeClr val="bg1"/>
                </a:solidFill>
                <a:latin typeface="Century Gothic" panose="020B0502020202020204" pitchFamily="34" charset="0"/>
              </a:defRPr>
            </a:lvl5pPr>
          </a:lstStyle>
          <a:p>
            <a:pPr lvl="0"/>
            <a:r>
              <a:rPr lang="en-US"/>
              <a:t>Presented by:</a:t>
            </a:r>
            <a:br>
              <a:rPr lang="en-US"/>
            </a:br>
            <a:r>
              <a:rPr lang="en-US"/>
              <a:t>(Delete if not applicable)</a:t>
            </a:r>
            <a:endParaRPr lang="en-MX"/>
          </a:p>
        </p:txBody>
      </p:sp>
      <p:sp>
        <p:nvSpPr>
          <p:cNvPr id="9" name="Text Placeholder 8">
            <a:extLst>
              <a:ext uri="{FF2B5EF4-FFF2-40B4-BE49-F238E27FC236}">
                <a16:creationId xmlns:a16="http://schemas.microsoft.com/office/drawing/2014/main" id="{C076C0D1-B217-6CCF-CB3C-D3C6BE553016}"/>
              </a:ext>
            </a:extLst>
          </p:cNvPr>
          <p:cNvSpPr>
            <a:spLocks noGrp="1"/>
          </p:cNvSpPr>
          <p:nvPr>
            <p:ph type="body" sz="quarter" idx="41" hasCustomPrompt="1"/>
          </p:nvPr>
        </p:nvSpPr>
        <p:spPr>
          <a:xfrm>
            <a:off x="1720209" y="4604402"/>
            <a:ext cx="2519363" cy="817563"/>
          </a:xfrm>
        </p:spPr>
        <p:txBody>
          <a:bodyPr>
            <a:spAutoFit/>
          </a:bodyPr>
          <a:lstStyle>
            <a:lvl1pPr>
              <a:spcAft>
                <a:spcPts val="0"/>
              </a:spcAft>
              <a:defRPr sz="1200" b="1" i="0">
                <a:solidFill>
                  <a:schemeClr val="tx1"/>
                </a:solidFill>
                <a:latin typeface="Century Gothic" panose="020B0502020202020204" pitchFamily="34" charset="0"/>
              </a:defRPr>
            </a:lvl1pPr>
            <a:lvl2pPr>
              <a:spcAft>
                <a:spcPts val="0"/>
              </a:spcAft>
              <a:defRPr sz="1000" b="0" i="0">
                <a:solidFill>
                  <a:schemeClr val="tx1"/>
                </a:solidFill>
                <a:latin typeface="Century Gothic" panose="020B0502020202020204" pitchFamily="34" charset="0"/>
              </a:defRPr>
            </a:lvl2pPr>
            <a:lvl3pPr marL="0" indent="0">
              <a:spcBef>
                <a:spcPts val="0"/>
              </a:spcBef>
              <a:spcAft>
                <a:spcPts val="0"/>
              </a:spcAft>
              <a:buNone/>
              <a:defRPr sz="1000" b="0" i="0">
                <a:solidFill>
                  <a:schemeClr val="tx1"/>
                </a:solidFill>
                <a:latin typeface="Century Gothic" panose="020B0502020202020204" pitchFamily="34" charset="0"/>
              </a:defRPr>
            </a:lvl3pPr>
            <a:lvl4pPr marL="0" indent="0">
              <a:spcAft>
                <a:spcPts val="0"/>
              </a:spcAft>
              <a:buNone/>
              <a:defRPr sz="1000" b="0" i="0">
                <a:solidFill>
                  <a:schemeClr val="tx1"/>
                </a:solidFill>
                <a:latin typeface="Century Gothic" panose="020B0502020202020204" pitchFamily="34" charset="0"/>
              </a:defRPr>
            </a:lvl4pPr>
            <a:lvl5pPr marL="0" indent="0">
              <a:spcAft>
                <a:spcPts val="0"/>
              </a:spcAft>
              <a:buNone/>
              <a:defRPr sz="1000" b="0" i="0">
                <a:solidFill>
                  <a:schemeClr val="tx1"/>
                </a:solidFill>
                <a:latin typeface="Century Gothic" panose="020B0502020202020204" pitchFamily="34" charset="0"/>
              </a:defRPr>
            </a:lvl5pPr>
          </a:lstStyle>
          <a:p>
            <a:pPr lvl="0"/>
            <a:r>
              <a:rPr lang="en-US"/>
              <a:t>Name (Delete if not applicable)</a:t>
            </a:r>
          </a:p>
          <a:p>
            <a:pPr lvl="1"/>
            <a:r>
              <a:rPr lang="en-US"/>
              <a:t>Second level</a:t>
            </a:r>
          </a:p>
          <a:p>
            <a:pPr lvl="2"/>
            <a:r>
              <a:rPr lang="en-US"/>
              <a:t>Third level</a:t>
            </a:r>
          </a:p>
          <a:p>
            <a:pPr lvl="3"/>
            <a:r>
              <a:rPr lang="en-US"/>
              <a:t>Fourth level</a:t>
            </a:r>
          </a:p>
          <a:p>
            <a:pPr lvl="4"/>
            <a:r>
              <a:rPr lang="en-US"/>
              <a:t>Fifth level</a:t>
            </a:r>
            <a:endParaRPr lang="en-MX"/>
          </a:p>
        </p:txBody>
      </p:sp>
      <p:sp>
        <p:nvSpPr>
          <p:cNvPr id="10" name="Text Placeholder 8">
            <a:extLst>
              <a:ext uri="{FF2B5EF4-FFF2-40B4-BE49-F238E27FC236}">
                <a16:creationId xmlns:a16="http://schemas.microsoft.com/office/drawing/2014/main" id="{63710F89-0249-6CFE-A335-2BB32DA9B2B9}"/>
              </a:ext>
            </a:extLst>
          </p:cNvPr>
          <p:cNvSpPr>
            <a:spLocks noGrp="1"/>
          </p:cNvSpPr>
          <p:nvPr>
            <p:ph type="body" sz="quarter" idx="42" hasCustomPrompt="1"/>
          </p:nvPr>
        </p:nvSpPr>
        <p:spPr>
          <a:xfrm>
            <a:off x="4496401" y="4604402"/>
            <a:ext cx="2519363" cy="817563"/>
          </a:xfrm>
        </p:spPr>
        <p:txBody>
          <a:bodyPr>
            <a:spAutoFit/>
          </a:bodyPr>
          <a:lstStyle>
            <a:lvl1pPr>
              <a:spcAft>
                <a:spcPts val="0"/>
              </a:spcAft>
              <a:defRPr sz="1200" b="1" i="0">
                <a:solidFill>
                  <a:schemeClr val="tx1"/>
                </a:solidFill>
                <a:latin typeface="Century Gothic" panose="020B0502020202020204" pitchFamily="34" charset="0"/>
              </a:defRPr>
            </a:lvl1pPr>
            <a:lvl2pPr>
              <a:spcAft>
                <a:spcPts val="0"/>
              </a:spcAft>
              <a:defRPr sz="1000" b="0" i="0">
                <a:solidFill>
                  <a:schemeClr val="tx1"/>
                </a:solidFill>
                <a:latin typeface="Century Gothic" panose="020B0502020202020204" pitchFamily="34" charset="0"/>
              </a:defRPr>
            </a:lvl2pPr>
            <a:lvl3pPr marL="0" indent="0">
              <a:spcBef>
                <a:spcPts val="0"/>
              </a:spcBef>
              <a:spcAft>
                <a:spcPts val="0"/>
              </a:spcAft>
              <a:buNone/>
              <a:defRPr sz="1000" b="0" i="0">
                <a:solidFill>
                  <a:schemeClr val="tx1"/>
                </a:solidFill>
                <a:latin typeface="Century Gothic" panose="020B0502020202020204" pitchFamily="34" charset="0"/>
              </a:defRPr>
            </a:lvl3pPr>
            <a:lvl4pPr marL="0" indent="0">
              <a:spcAft>
                <a:spcPts val="0"/>
              </a:spcAft>
              <a:buNone/>
              <a:defRPr sz="1000" b="0" i="0">
                <a:solidFill>
                  <a:schemeClr val="tx1"/>
                </a:solidFill>
                <a:latin typeface="Century Gothic" panose="020B0502020202020204" pitchFamily="34" charset="0"/>
              </a:defRPr>
            </a:lvl4pPr>
            <a:lvl5pPr marL="0" indent="0">
              <a:spcAft>
                <a:spcPts val="0"/>
              </a:spcAft>
              <a:buNone/>
              <a:defRPr sz="1000" b="0" i="0">
                <a:solidFill>
                  <a:schemeClr val="tx1"/>
                </a:solidFill>
                <a:latin typeface="Century Gothic" panose="020B0502020202020204" pitchFamily="34" charset="0"/>
              </a:defRPr>
            </a:lvl5pPr>
          </a:lstStyle>
          <a:p>
            <a:pPr lvl="0"/>
            <a:r>
              <a:rPr lang="en-US"/>
              <a:t>Name (Delete if not applicable)</a:t>
            </a:r>
          </a:p>
          <a:p>
            <a:pPr lvl="1"/>
            <a:r>
              <a:rPr lang="en-US"/>
              <a:t>Second level</a:t>
            </a:r>
          </a:p>
          <a:p>
            <a:pPr lvl="2"/>
            <a:r>
              <a:rPr lang="en-US"/>
              <a:t>Third level</a:t>
            </a:r>
          </a:p>
          <a:p>
            <a:pPr lvl="3"/>
            <a:r>
              <a:rPr lang="en-US"/>
              <a:t>Fourth level</a:t>
            </a:r>
          </a:p>
          <a:p>
            <a:pPr lvl="4"/>
            <a:r>
              <a:rPr lang="en-US"/>
              <a:t>Fifth level</a:t>
            </a:r>
            <a:endParaRPr lang="en-MX"/>
          </a:p>
        </p:txBody>
      </p:sp>
      <p:sp>
        <p:nvSpPr>
          <p:cNvPr id="12" name="Text Placeholder 8">
            <a:extLst>
              <a:ext uri="{FF2B5EF4-FFF2-40B4-BE49-F238E27FC236}">
                <a16:creationId xmlns:a16="http://schemas.microsoft.com/office/drawing/2014/main" id="{C3B27707-7129-3961-F2C5-E59C4F008D21}"/>
              </a:ext>
            </a:extLst>
          </p:cNvPr>
          <p:cNvSpPr>
            <a:spLocks noGrp="1"/>
          </p:cNvSpPr>
          <p:nvPr>
            <p:ph type="body" sz="quarter" idx="43" hasCustomPrompt="1"/>
          </p:nvPr>
        </p:nvSpPr>
        <p:spPr>
          <a:xfrm>
            <a:off x="7290001" y="4604402"/>
            <a:ext cx="2519363" cy="817563"/>
          </a:xfrm>
        </p:spPr>
        <p:txBody>
          <a:bodyPr>
            <a:spAutoFit/>
          </a:bodyPr>
          <a:lstStyle>
            <a:lvl1pPr>
              <a:spcAft>
                <a:spcPts val="0"/>
              </a:spcAft>
              <a:defRPr sz="1200" b="1" i="0">
                <a:solidFill>
                  <a:schemeClr val="tx1"/>
                </a:solidFill>
                <a:latin typeface="Century Gothic" panose="020B0502020202020204" pitchFamily="34" charset="0"/>
              </a:defRPr>
            </a:lvl1pPr>
            <a:lvl2pPr>
              <a:spcAft>
                <a:spcPts val="0"/>
              </a:spcAft>
              <a:defRPr sz="1000" b="0" i="0">
                <a:solidFill>
                  <a:schemeClr val="tx1"/>
                </a:solidFill>
                <a:latin typeface="Century Gothic" panose="020B0502020202020204" pitchFamily="34" charset="0"/>
              </a:defRPr>
            </a:lvl2pPr>
            <a:lvl3pPr marL="0" indent="0">
              <a:spcBef>
                <a:spcPts val="0"/>
              </a:spcBef>
              <a:spcAft>
                <a:spcPts val="0"/>
              </a:spcAft>
              <a:buNone/>
              <a:defRPr sz="1000" b="0" i="0">
                <a:solidFill>
                  <a:schemeClr val="tx1"/>
                </a:solidFill>
                <a:latin typeface="Century Gothic" panose="020B0502020202020204" pitchFamily="34" charset="0"/>
              </a:defRPr>
            </a:lvl3pPr>
            <a:lvl4pPr marL="0" indent="0">
              <a:spcAft>
                <a:spcPts val="0"/>
              </a:spcAft>
              <a:buNone/>
              <a:defRPr sz="1000" b="0" i="0">
                <a:solidFill>
                  <a:schemeClr val="tx1"/>
                </a:solidFill>
                <a:latin typeface="Century Gothic" panose="020B0502020202020204" pitchFamily="34" charset="0"/>
              </a:defRPr>
            </a:lvl4pPr>
            <a:lvl5pPr marL="0" indent="0">
              <a:spcAft>
                <a:spcPts val="0"/>
              </a:spcAft>
              <a:buNone/>
              <a:defRPr sz="1000" b="0" i="0">
                <a:solidFill>
                  <a:schemeClr val="tx1"/>
                </a:solidFill>
                <a:latin typeface="Century Gothic" panose="020B0502020202020204" pitchFamily="34" charset="0"/>
              </a:defRPr>
            </a:lvl5pPr>
          </a:lstStyle>
          <a:p>
            <a:pPr lvl="0"/>
            <a:r>
              <a:rPr lang="en-US"/>
              <a:t>Name (Delete if not applicable)</a:t>
            </a:r>
          </a:p>
          <a:p>
            <a:pPr lvl="1"/>
            <a:r>
              <a:rPr lang="en-US"/>
              <a:t>Second level</a:t>
            </a:r>
          </a:p>
          <a:p>
            <a:pPr lvl="2"/>
            <a:r>
              <a:rPr lang="en-US"/>
              <a:t>Third level</a:t>
            </a:r>
          </a:p>
          <a:p>
            <a:pPr lvl="3"/>
            <a:r>
              <a:rPr lang="en-US"/>
              <a:t>Fourth level</a:t>
            </a:r>
          </a:p>
          <a:p>
            <a:pPr lvl="4"/>
            <a:r>
              <a:rPr lang="en-US"/>
              <a:t>Fifth level</a:t>
            </a:r>
            <a:endParaRPr lang="en-MX"/>
          </a:p>
        </p:txBody>
      </p:sp>
      <p:sp>
        <p:nvSpPr>
          <p:cNvPr id="30" name="Text Placeholder 3">
            <a:extLst>
              <a:ext uri="{FF2B5EF4-FFF2-40B4-BE49-F238E27FC236}">
                <a16:creationId xmlns:a16="http://schemas.microsoft.com/office/drawing/2014/main" id="{257DAEB7-A1E7-F6F8-ABD2-BDC3AA69406D}"/>
              </a:ext>
            </a:extLst>
          </p:cNvPr>
          <p:cNvSpPr>
            <a:spLocks noGrp="1"/>
          </p:cNvSpPr>
          <p:nvPr>
            <p:ph type="body" sz="quarter" idx="26" hasCustomPrompt="1"/>
          </p:nvPr>
        </p:nvSpPr>
        <p:spPr>
          <a:xfrm>
            <a:off x="457201" y="6300000"/>
            <a:ext cx="11274425" cy="153888"/>
          </a:xfrm>
          <a:prstGeom prst="rect">
            <a:avLst/>
          </a:prstGeom>
        </p:spPr>
        <p:txBody>
          <a:bodyPr wrap="square" lIns="0" tIns="0" rIns="0" bIns="0" anchor="b" anchorCtr="0">
            <a:spAutoFit/>
          </a:bodyPr>
          <a:lstStyle>
            <a:lvl1pPr marL="0" indent="0">
              <a:lnSpc>
                <a:spcPct val="100000"/>
              </a:lnSpc>
              <a:spcBef>
                <a:spcPts val="0"/>
              </a:spcBef>
              <a:spcAft>
                <a:spcPts val="200"/>
              </a:spcAft>
              <a:buNone/>
              <a:defRPr sz="1000" b="0" i="0">
                <a:solidFill>
                  <a:schemeClr val="tx1"/>
                </a:solidFill>
                <a:latin typeface="Arial Narrow" panose="020B0606020202030204" pitchFamily="34" charset="0"/>
                <a:cs typeface="Arial" panose="020B0604020202020204" pitchFamily="34" charset="0"/>
              </a:defRPr>
            </a:lvl1pPr>
            <a:lvl2pPr marL="0" indent="0">
              <a:lnSpc>
                <a:spcPts val="1466"/>
              </a:lnSpc>
              <a:spcBef>
                <a:spcPts val="0"/>
              </a:spcBef>
              <a:spcAft>
                <a:spcPts val="200"/>
              </a:spcAft>
              <a:buNone/>
              <a:defRPr sz="1333">
                <a:latin typeface="Arial" panose="020B0604020202020204" pitchFamily="34" charset="0"/>
                <a:cs typeface="Arial" panose="020B0604020202020204" pitchFamily="34" charset="0"/>
              </a:defRPr>
            </a:lvl2pPr>
            <a:lvl3pPr marL="0" indent="0">
              <a:lnSpc>
                <a:spcPts val="1466"/>
              </a:lnSpc>
              <a:spcBef>
                <a:spcPts val="0"/>
              </a:spcBef>
              <a:spcAft>
                <a:spcPts val="200"/>
              </a:spcAft>
              <a:buNone/>
              <a:defRPr sz="1600" i="1" baseline="0">
                <a:latin typeface="Arial" panose="020B0604020202020204" pitchFamily="34" charset="0"/>
                <a:cs typeface="Arial" panose="020B0604020202020204" pitchFamily="34" charset="0"/>
              </a:defRPr>
            </a:lvl3pPr>
            <a:lvl4pPr marL="0" indent="0">
              <a:lnSpc>
                <a:spcPts val="1732"/>
              </a:lnSpc>
              <a:spcBef>
                <a:spcPts val="0"/>
              </a:spcBef>
              <a:spcAft>
                <a:spcPts val="400"/>
              </a:spcAft>
              <a:buNone/>
              <a:defRPr sz="1333">
                <a:latin typeface="Arial Narrow" panose="020B0606020202030204" pitchFamily="34" charset="0"/>
              </a:defRPr>
            </a:lvl4pPr>
            <a:lvl5pPr marL="0" indent="0">
              <a:lnSpc>
                <a:spcPts val="1732"/>
              </a:lnSpc>
              <a:spcBef>
                <a:spcPts val="0"/>
              </a:spcBef>
              <a:spcAft>
                <a:spcPts val="400"/>
              </a:spcAft>
              <a:buNone/>
              <a:defRPr sz="1333">
                <a:latin typeface="Arial Narrow" panose="020B0606020202030204" pitchFamily="34" charset="0"/>
              </a:defRPr>
            </a:lvl5pPr>
          </a:lstStyle>
          <a:p>
            <a:pPr lvl="0"/>
            <a:r>
              <a:rPr lang="en-US"/>
              <a:t>Caveats</a:t>
            </a:r>
          </a:p>
        </p:txBody>
      </p:sp>
    </p:spTree>
    <p:extLst>
      <p:ext uri="{BB962C8B-B14F-4D97-AF65-F5344CB8AC3E}">
        <p14:creationId xmlns:p14="http://schemas.microsoft.com/office/powerpoint/2010/main" val="1713449904"/>
      </p:ext>
    </p:extLst>
  </p:cSld>
  <p:clrMapOvr>
    <a:masterClrMapping/>
  </p:clrMapOvr>
  <p:extLst>
    <p:ext uri="{DCECCB84-F9BA-43D5-87BE-67443E8EF086}">
      <p15:sldGuideLst xmlns:p15="http://schemas.microsoft.com/office/powerpoint/2012/main">
        <p15:guide id="5" orient="horz" pos="1275">
          <p15:clr>
            <a:srgbClr val="FBAE40"/>
          </p15:clr>
        </p15:guide>
        <p15:guide id="7" orient="horz" pos="293">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hart w/subhead">
    <p:spTree>
      <p:nvGrpSpPr>
        <p:cNvPr id="1" name=""/>
        <p:cNvGrpSpPr/>
        <p:nvPr/>
      </p:nvGrpSpPr>
      <p:grpSpPr>
        <a:xfrm>
          <a:off x="0" y="0"/>
          <a:ext cx="0" cy="0"/>
          <a:chOff x="0" y="0"/>
          <a:chExt cx="0" cy="0"/>
        </a:xfrm>
      </p:grpSpPr>
      <p:sp>
        <p:nvSpPr>
          <p:cNvPr id="3" name="Table Placeholder 2"/>
          <p:cNvSpPr>
            <a:spLocks noGrp="1"/>
          </p:cNvSpPr>
          <p:nvPr>
            <p:ph type="tbl" sz="quarter" idx="27" hasCustomPrompt="1"/>
          </p:nvPr>
        </p:nvSpPr>
        <p:spPr>
          <a:xfrm>
            <a:off x="6309360" y="1883665"/>
            <a:ext cx="5394960" cy="2100089"/>
          </a:xfrm>
          <a:prstGeom prst="rect">
            <a:avLst/>
          </a:prstGeom>
        </p:spPr>
        <p:txBody>
          <a:bodyPr/>
          <a:lstStyle>
            <a:lvl1pPr marL="0" indent="0">
              <a:buNone/>
              <a:defRPr sz="1050"/>
            </a:lvl1pPr>
          </a:lstStyle>
          <a:p>
            <a:r>
              <a:rPr lang="en-US" dirty="0"/>
              <a:t>Table</a:t>
            </a:r>
          </a:p>
        </p:txBody>
      </p:sp>
      <p:sp>
        <p:nvSpPr>
          <p:cNvPr id="22" name="Chart Placeholder 34"/>
          <p:cNvSpPr>
            <a:spLocks noGrp="1"/>
          </p:cNvSpPr>
          <p:nvPr>
            <p:ph type="chart" sz="quarter" idx="15"/>
          </p:nvPr>
        </p:nvSpPr>
        <p:spPr>
          <a:xfrm>
            <a:off x="457200" y="1881426"/>
            <a:ext cx="5394960" cy="4315968"/>
          </a:xfrm>
          <a:prstGeom prst="rect">
            <a:avLst/>
          </a:prstGeom>
        </p:spPr>
        <p:txBody>
          <a:bodyPr lIns="0" tIns="0" rIns="0" bIns="0" rtlCol="0"/>
          <a:lstStyle>
            <a:lvl1pPr marL="0" indent="0">
              <a:buNone/>
              <a:defRPr sz="1059">
                <a:latin typeface="Arial" panose="020B0604020202020204" pitchFamily="34" charset="0"/>
                <a:cs typeface="Arial" panose="020B0604020202020204" pitchFamily="34" charset="0"/>
              </a:defRPr>
            </a:lvl1pPr>
          </a:lstStyle>
          <a:p>
            <a:pPr lvl="0"/>
            <a:r>
              <a:rPr lang="en-US" noProof="0" dirty="0"/>
              <a:t>Click icon to add chart</a:t>
            </a:r>
          </a:p>
        </p:txBody>
      </p:sp>
      <p:sp>
        <p:nvSpPr>
          <p:cNvPr id="23" name="Text Placeholder 20"/>
          <p:cNvSpPr>
            <a:spLocks noGrp="1"/>
          </p:cNvSpPr>
          <p:nvPr>
            <p:ph type="body" sz="quarter" idx="16" hasCustomPrompt="1"/>
          </p:nvPr>
        </p:nvSpPr>
        <p:spPr>
          <a:xfrm>
            <a:off x="457200" y="1740611"/>
            <a:ext cx="5394960" cy="135784"/>
          </a:xfrm>
          <a:prstGeom prst="rect">
            <a:avLst/>
          </a:prstGeom>
        </p:spPr>
        <p:txBody>
          <a:bodyPr lIns="0" tIns="0" rIns="0" bIns="0"/>
          <a:lstStyle>
            <a:lvl1pPr marL="0" indent="0">
              <a:lnSpc>
                <a:spcPts val="1059"/>
              </a:lnSpc>
              <a:spcAft>
                <a:spcPts val="0"/>
              </a:spcAft>
              <a:buNone/>
              <a:defRPr sz="1000" b="1">
                <a:solidFill>
                  <a:srgbClr val="3769FF"/>
                </a:solidFill>
                <a:latin typeface="Arial" panose="020B0604020202020204" pitchFamily="34" charset="0"/>
                <a:cs typeface="Arial" panose="020B0604020202020204" pitchFamily="34" charset="0"/>
              </a:defRPr>
            </a:lvl1pPr>
          </a:lstStyle>
          <a:p>
            <a:pPr lvl="0"/>
            <a:r>
              <a:rPr lang="en-US"/>
              <a:t>Chart/Table Subhead</a:t>
            </a:r>
          </a:p>
        </p:txBody>
      </p:sp>
      <p:sp>
        <p:nvSpPr>
          <p:cNvPr id="25" name="Text Placeholder 20"/>
          <p:cNvSpPr>
            <a:spLocks noGrp="1"/>
          </p:cNvSpPr>
          <p:nvPr>
            <p:ph type="body" sz="quarter" idx="19" hasCustomPrompt="1"/>
          </p:nvPr>
        </p:nvSpPr>
        <p:spPr>
          <a:xfrm>
            <a:off x="6309360" y="1740611"/>
            <a:ext cx="5394960" cy="135784"/>
          </a:xfrm>
          <a:prstGeom prst="rect">
            <a:avLst/>
          </a:prstGeom>
        </p:spPr>
        <p:txBody>
          <a:bodyPr lIns="0" tIns="0" rIns="0" bIns="0"/>
          <a:lstStyle>
            <a:lvl1pPr marL="0" indent="0">
              <a:lnSpc>
                <a:spcPts val="1059"/>
              </a:lnSpc>
              <a:spcAft>
                <a:spcPts val="0"/>
              </a:spcAft>
              <a:buNone/>
              <a:defRPr sz="1000" b="1">
                <a:solidFill>
                  <a:srgbClr val="3769FF"/>
                </a:solidFill>
                <a:latin typeface="Arial" panose="020B0604020202020204" pitchFamily="34" charset="0"/>
                <a:cs typeface="Arial" panose="020B0604020202020204" pitchFamily="34" charset="0"/>
              </a:defRPr>
            </a:lvl1pPr>
          </a:lstStyle>
          <a:p>
            <a:pPr lvl="0"/>
            <a:r>
              <a:rPr lang="en-US"/>
              <a:t>Chart/Table Subhead</a:t>
            </a:r>
          </a:p>
        </p:txBody>
      </p:sp>
      <p:sp>
        <p:nvSpPr>
          <p:cNvPr id="27" name="Text Placeholder 20"/>
          <p:cNvSpPr>
            <a:spLocks noGrp="1"/>
          </p:cNvSpPr>
          <p:nvPr>
            <p:ph type="body" sz="quarter" idx="10" hasCustomPrompt="1"/>
          </p:nvPr>
        </p:nvSpPr>
        <p:spPr>
          <a:xfrm>
            <a:off x="457200" y="1280159"/>
            <a:ext cx="9960964" cy="36576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11" name="Text Placeholder 3">
            <a:extLst>
              <a:ext uri="{FF2B5EF4-FFF2-40B4-BE49-F238E27FC236}">
                <a16:creationId xmlns:a16="http://schemas.microsoft.com/office/drawing/2014/main" id="{D76788B6-522D-4CF1-925F-752C540AA573}"/>
              </a:ext>
            </a:extLst>
          </p:cNvPr>
          <p:cNvSpPr>
            <a:spLocks noGrp="1"/>
          </p:cNvSpPr>
          <p:nvPr>
            <p:ph type="body" sz="quarter" idx="32" hasCustomPrompt="1"/>
          </p:nvPr>
        </p:nvSpPr>
        <p:spPr>
          <a:xfrm>
            <a:off x="457200" y="182880"/>
            <a:ext cx="8532178" cy="766580"/>
          </a:xfrm>
          <a:prstGeom prst="rect">
            <a:avLst/>
          </a:prstGeom>
        </p:spPr>
        <p:txBody>
          <a:bodyPr lIns="0" tIns="0" rIns="0" bIns="0"/>
          <a:lstStyle>
            <a:lvl1pPr marL="0" indent="0" algn="l" defTabSz="1218895"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2000"/>
            </a:lvl3pPr>
            <a:lvl4pPr marL="0" indent="0">
              <a:buNone/>
              <a:defRPr sz="2000"/>
            </a:lvl4pPr>
            <a:lvl5pPr marL="0" indent="0">
              <a:buNone/>
              <a:defRPr sz="2000"/>
            </a:lvl5pPr>
          </a:lstStyle>
          <a:p>
            <a:pPr lvl="0"/>
            <a:r>
              <a:rPr lang="en-US"/>
              <a:t>Slide title</a:t>
            </a:r>
          </a:p>
          <a:p>
            <a:pPr lvl="1"/>
            <a:r>
              <a:rPr lang="en-US"/>
              <a:t>Second level</a:t>
            </a:r>
          </a:p>
        </p:txBody>
      </p:sp>
      <p:pic>
        <p:nvPicPr>
          <p:cNvPr id="12" name="Picture 11">
            <a:extLst>
              <a:ext uri="{FF2B5EF4-FFF2-40B4-BE49-F238E27FC236}">
                <a16:creationId xmlns:a16="http://schemas.microsoft.com/office/drawing/2014/main" id="{5C0BCC6E-16CC-44A8-8238-73EC4B8AC642}"/>
              </a:ext>
            </a:extLst>
          </p:cNvPr>
          <p:cNvPicPr>
            <a:picLocks noChangeAspect="1"/>
          </p:cNvPicPr>
          <p:nvPr userDrawn="1"/>
        </p:nvPicPr>
        <p:blipFill rotWithShape="1">
          <a:blip r:embed="rId2"/>
          <a:stretch/>
        </p:blipFill>
        <p:spPr>
          <a:xfrm>
            <a:off x="10145257" y="91440"/>
            <a:ext cx="1788753" cy="659070"/>
          </a:xfrm>
          <a:prstGeom prst="rect">
            <a:avLst/>
          </a:prstGeom>
        </p:spPr>
      </p:pic>
      <p:sp>
        <p:nvSpPr>
          <p:cNvPr id="13" name="Slide Number Placeholder 9">
            <a:extLst>
              <a:ext uri="{FF2B5EF4-FFF2-40B4-BE49-F238E27FC236}">
                <a16:creationId xmlns:a16="http://schemas.microsoft.com/office/drawing/2014/main" id="{CB012E4B-777E-4BE8-AD59-7EEC91C0CFDD}"/>
              </a:ext>
            </a:extLst>
          </p:cNvPr>
          <p:cNvSpPr>
            <a:spLocks noGrp="1"/>
          </p:cNvSpPr>
          <p:nvPr>
            <p:ph type="sldNum" sz="quarter" idx="4"/>
          </p:nvPr>
        </p:nvSpPr>
        <p:spPr>
          <a:xfrm>
            <a:off x="11249793"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15" name="Text Placeholder 3">
            <a:extLst>
              <a:ext uri="{FF2B5EF4-FFF2-40B4-BE49-F238E27FC236}">
                <a16:creationId xmlns:a16="http://schemas.microsoft.com/office/drawing/2014/main" id="{2952A278-3958-4AEB-9D46-9FA0BD2E81CE}"/>
              </a:ext>
            </a:extLst>
          </p:cNvPr>
          <p:cNvSpPr>
            <a:spLocks noGrp="1"/>
          </p:cNvSpPr>
          <p:nvPr>
            <p:ph type="body" sz="quarter" idx="26" hasCustomPrompt="1"/>
          </p:nvPr>
        </p:nvSpPr>
        <p:spPr>
          <a:xfrm>
            <a:off x="457200" y="6352570"/>
            <a:ext cx="11247120" cy="153888"/>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ts val="1466"/>
              </a:lnSpc>
              <a:spcBef>
                <a:spcPts val="0"/>
              </a:spcBef>
              <a:spcAft>
                <a:spcPts val="200"/>
              </a:spcAft>
              <a:buNone/>
              <a:defRPr sz="1333">
                <a:latin typeface="Arial" panose="020B0604020202020204" pitchFamily="34" charset="0"/>
                <a:cs typeface="Arial" panose="020B0604020202020204" pitchFamily="34" charset="0"/>
              </a:defRPr>
            </a:lvl2pPr>
            <a:lvl3pPr marL="0" indent="0">
              <a:lnSpc>
                <a:spcPts val="1466"/>
              </a:lnSpc>
              <a:spcBef>
                <a:spcPts val="0"/>
              </a:spcBef>
              <a:spcAft>
                <a:spcPts val="200"/>
              </a:spcAft>
              <a:buNone/>
              <a:defRPr sz="1600" i="1" baseline="0">
                <a:latin typeface="Arial" panose="020B0604020202020204" pitchFamily="34" charset="0"/>
                <a:cs typeface="Arial" panose="020B0604020202020204" pitchFamily="34" charset="0"/>
              </a:defRPr>
            </a:lvl3pPr>
            <a:lvl4pPr marL="0" indent="0">
              <a:lnSpc>
                <a:spcPts val="1733"/>
              </a:lnSpc>
              <a:spcBef>
                <a:spcPts val="0"/>
              </a:spcBef>
              <a:spcAft>
                <a:spcPts val="400"/>
              </a:spcAft>
              <a:buNone/>
              <a:defRPr sz="1333">
                <a:latin typeface="Arial Narrow" panose="020B0606020202030204" pitchFamily="34" charset="0"/>
              </a:defRPr>
            </a:lvl4pPr>
            <a:lvl5pPr marL="0" indent="0">
              <a:lnSpc>
                <a:spcPts val="1733"/>
              </a:lnSpc>
              <a:spcBef>
                <a:spcPts val="0"/>
              </a:spcBef>
              <a:spcAft>
                <a:spcPts val="400"/>
              </a:spcAft>
              <a:buNone/>
              <a:defRPr sz="1333">
                <a:latin typeface="Arial Narrow" panose="020B0606020202030204" pitchFamily="34" charset="0"/>
              </a:defRPr>
            </a:lvl5pPr>
          </a:lstStyle>
          <a:p>
            <a:pPr lvl="0"/>
            <a:r>
              <a:rPr lang="en-US"/>
              <a:t>Caveats</a:t>
            </a:r>
          </a:p>
        </p:txBody>
      </p:sp>
    </p:spTree>
    <p:extLst>
      <p:ext uri="{BB962C8B-B14F-4D97-AF65-F5344CB8AC3E}">
        <p14:creationId xmlns:p14="http://schemas.microsoft.com/office/powerpoint/2010/main" val="2157215593"/>
      </p:ext>
    </p:extLst>
  </p:cSld>
  <p:clrMapOvr>
    <a:masterClrMapping/>
  </p:clrMapOvr>
  <p:extLst>
    <p:ext uri="{DCECCB84-F9BA-43D5-87BE-67443E8EF086}">
      <p15:sldGuideLst xmlns:p15="http://schemas.microsoft.com/office/powerpoint/2012/main">
        <p15:guide id="1" pos="7367">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hart w/subhead and callout ">
    <p:spTree>
      <p:nvGrpSpPr>
        <p:cNvPr id="1" name=""/>
        <p:cNvGrpSpPr/>
        <p:nvPr/>
      </p:nvGrpSpPr>
      <p:grpSpPr>
        <a:xfrm>
          <a:off x="0" y="0"/>
          <a:ext cx="0" cy="0"/>
          <a:chOff x="0" y="0"/>
          <a:chExt cx="0" cy="0"/>
        </a:xfrm>
      </p:grpSpPr>
      <p:sp>
        <p:nvSpPr>
          <p:cNvPr id="22" name="Chart Placeholder 34"/>
          <p:cNvSpPr>
            <a:spLocks noGrp="1"/>
          </p:cNvSpPr>
          <p:nvPr>
            <p:ph type="chart" sz="quarter" idx="15"/>
          </p:nvPr>
        </p:nvSpPr>
        <p:spPr>
          <a:xfrm>
            <a:off x="457200" y="2468880"/>
            <a:ext cx="5394960" cy="1841212"/>
          </a:xfrm>
          <a:prstGeom prst="rect">
            <a:avLst/>
          </a:prstGeom>
        </p:spPr>
        <p:txBody>
          <a:bodyPr lIns="0" tIns="0" rIns="0" bIns="0" rtlCol="0"/>
          <a:lstStyle>
            <a:lvl1pPr marL="0" indent="0">
              <a:buNone/>
              <a:defRPr sz="1059">
                <a:latin typeface="Arial" panose="020B0604020202020204" pitchFamily="34" charset="0"/>
                <a:cs typeface="Arial" panose="020B0604020202020204" pitchFamily="34" charset="0"/>
              </a:defRPr>
            </a:lvl1pPr>
          </a:lstStyle>
          <a:p>
            <a:pPr lvl="0"/>
            <a:r>
              <a:rPr lang="en-US" noProof="0" dirty="0"/>
              <a:t>Click icon to add chart</a:t>
            </a:r>
          </a:p>
        </p:txBody>
      </p:sp>
      <p:sp>
        <p:nvSpPr>
          <p:cNvPr id="23" name="Text Placeholder 20"/>
          <p:cNvSpPr>
            <a:spLocks noGrp="1"/>
          </p:cNvSpPr>
          <p:nvPr>
            <p:ph type="body" sz="quarter" idx="16" hasCustomPrompt="1"/>
          </p:nvPr>
        </p:nvSpPr>
        <p:spPr>
          <a:xfrm>
            <a:off x="457200" y="2281783"/>
            <a:ext cx="5394960" cy="135784"/>
          </a:xfrm>
          <a:prstGeom prst="rect">
            <a:avLst/>
          </a:prstGeom>
        </p:spPr>
        <p:txBody>
          <a:bodyPr lIns="0" tIns="0" rIns="0"/>
          <a:lstStyle>
            <a:lvl1pPr marL="0" indent="0">
              <a:lnSpc>
                <a:spcPts val="1059"/>
              </a:lnSpc>
              <a:spcAft>
                <a:spcPts val="0"/>
              </a:spcAft>
              <a:buNone/>
              <a:defRPr sz="1000" b="1">
                <a:solidFill>
                  <a:srgbClr val="3769FF"/>
                </a:solidFill>
                <a:latin typeface="Arial" panose="020B0604020202020204" pitchFamily="34" charset="0"/>
                <a:cs typeface="Arial" panose="020B0604020202020204" pitchFamily="34" charset="0"/>
              </a:defRPr>
            </a:lvl1pPr>
          </a:lstStyle>
          <a:p>
            <a:pPr lvl="0"/>
            <a:r>
              <a:rPr lang="en-US"/>
              <a:t>Chart/Table Subhead</a:t>
            </a:r>
          </a:p>
        </p:txBody>
      </p:sp>
      <p:sp>
        <p:nvSpPr>
          <p:cNvPr id="24" name="Chart Placeholder 34"/>
          <p:cNvSpPr>
            <a:spLocks noGrp="1"/>
          </p:cNvSpPr>
          <p:nvPr>
            <p:ph type="chart" sz="quarter" idx="18"/>
          </p:nvPr>
        </p:nvSpPr>
        <p:spPr>
          <a:xfrm>
            <a:off x="6309360" y="2468880"/>
            <a:ext cx="5394960" cy="1841212"/>
          </a:xfrm>
          <a:prstGeom prst="rect">
            <a:avLst/>
          </a:prstGeom>
        </p:spPr>
        <p:txBody>
          <a:bodyPr lIns="0" tIns="0" rIns="0" bIns="0" rtlCol="0"/>
          <a:lstStyle>
            <a:lvl1pPr marL="0" indent="0">
              <a:buNone/>
              <a:defRPr sz="1059">
                <a:latin typeface="Arial" panose="020B0604020202020204" pitchFamily="34" charset="0"/>
                <a:cs typeface="Arial" panose="020B0604020202020204" pitchFamily="34" charset="0"/>
              </a:defRPr>
            </a:lvl1pPr>
          </a:lstStyle>
          <a:p>
            <a:pPr lvl="0"/>
            <a:r>
              <a:rPr lang="en-US" noProof="0" dirty="0"/>
              <a:t>Click icon to add chart</a:t>
            </a:r>
          </a:p>
        </p:txBody>
      </p:sp>
      <p:sp>
        <p:nvSpPr>
          <p:cNvPr id="25" name="Text Placeholder 20"/>
          <p:cNvSpPr>
            <a:spLocks noGrp="1"/>
          </p:cNvSpPr>
          <p:nvPr>
            <p:ph type="body" sz="quarter" idx="19" hasCustomPrompt="1"/>
          </p:nvPr>
        </p:nvSpPr>
        <p:spPr>
          <a:xfrm>
            <a:off x="6309360" y="2281783"/>
            <a:ext cx="5394960" cy="135784"/>
          </a:xfrm>
          <a:prstGeom prst="rect">
            <a:avLst/>
          </a:prstGeom>
        </p:spPr>
        <p:txBody>
          <a:bodyPr lIns="0" tIns="0" rIns="0"/>
          <a:lstStyle>
            <a:lvl1pPr marL="0" indent="0">
              <a:lnSpc>
                <a:spcPts val="1059"/>
              </a:lnSpc>
              <a:spcAft>
                <a:spcPts val="0"/>
              </a:spcAft>
              <a:buNone/>
              <a:defRPr sz="1000" b="1">
                <a:solidFill>
                  <a:srgbClr val="3769FF"/>
                </a:solidFill>
                <a:latin typeface="Arial" panose="020B0604020202020204" pitchFamily="34" charset="0"/>
                <a:cs typeface="Arial" panose="020B0604020202020204" pitchFamily="34" charset="0"/>
              </a:defRPr>
            </a:lvl1pPr>
          </a:lstStyle>
          <a:p>
            <a:pPr lvl="0"/>
            <a:r>
              <a:rPr lang="en-US"/>
              <a:t>Chart/Table Subhead</a:t>
            </a:r>
          </a:p>
        </p:txBody>
      </p:sp>
      <p:sp>
        <p:nvSpPr>
          <p:cNvPr id="5" name="Text Placeholder 4"/>
          <p:cNvSpPr>
            <a:spLocks noGrp="1"/>
          </p:cNvSpPr>
          <p:nvPr>
            <p:ph type="body" sz="quarter" idx="24" hasCustomPrompt="1"/>
          </p:nvPr>
        </p:nvSpPr>
        <p:spPr>
          <a:xfrm>
            <a:off x="461262" y="1763973"/>
            <a:ext cx="11247120" cy="365760"/>
          </a:xfrm>
          <a:prstGeom prst="rect">
            <a:avLst/>
          </a:prstGeom>
          <a:solidFill>
            <a:srgbClr val="BFBFBF"/>
          </a:solidFill>
        </p:spPr>
        <p:txBody>
          <a:bodyPr anchor="ctr"/>
          <a:lstStyle>
            <a:lvl1pPr marL="0" indent="0" algn="ctr">
              <a:buNone/>
              <a:defRPr sz="1200" b="0"/>
            </a:lvl1pPr>
          </a:lstStyle>
          <a:p>
            <a:pPr lvl="0"/>
            <a:r>
              <a:rPr lang="en-US"/>
              <a:t>Callout</a:t>
            </a:r>
          </a:p>
        </p:txBody>
      </p:sp>
      <p:sp>
        <p:nvSpPr>
          <p:cNvPr id="26" name="Text Placeholder 20"/>
          <p:cNvSpPr>
            <a:spLocks noGrp="1"/>
          </p:cNvSpPr>
          <p:nvPr>
            <p:ph type="body" sz="quarter" idx="10" hasCustomPrompt="1"/>
          </p:nvPr>
        </p:nvSpPr>
        <p:spPr>
          <a:xfrm>
            <a:off x="457200" y="1280159"/>
            <a:ext cx="5394960" cy="36576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12" name="Text Placeholder 3">
            <a:extLst>
              <a:ext uri="{FF2B5EF4-FFF2-40B4-BE49-F238E27FC236}">
                <a16:creationId xmlns:a16="http://schemas.microsoft.com/office/drawing/2014/main" id="{CCEFC825-C3B0-4DB5-AB03-2B824E86270E}"/>
              </a:ext>
            </a:extLst>
          </p:cNvPr>
          <p:cNvSpPr>
            <a:spLocks noGrp="1"/>
          </p:cNvSpPr>
          <p:nvPr>
            <p:ph type="body" sz="quarter" idx="32" hasCustomPrompt="1"/>
          </p:nvPr>
        </p:nvSpPr>
        <p:spPr>
          <a:xfrm>
            <a:off x="457200" y="182880"/>
            <a:ext cx="8532178" cy="766580"/>
          </a:xfrm>
          <a:prstGeom prst="rect">
            <a:avLst/>
          </a:prstGeom>
        </p:spPr>
        <p:txBody>
          <a:bodyPr lIns="0" tIns="0" rIns="0" bIns="0"/>
          <a:lstStyle>
            <a:lvl1pPr marL="0" indent="0" algn="l" defTabSz="1218895"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2000"/>
            </a:lvl3pPr>
            <a:lvl4pPr marL="0" indent="0">
              <a:buNone/>
              <a:defRPr sz="2000"/>
            </a:lvl4pPr>
            <a:lvl5pPr marL="0" indent="0">
              <a:buNone/>
              <a:defRPr sz="2000"/>
            </a:lvl5pPr>
          </a:lstStyle>
          <a:p>
            <a:pPr lvl="0"/>
            <a:r>
              <a:rPr lang="en-US"/>
              <a:t>Slide title</a:t>
            </a:r>
          </a:p>
          <a:p>
            <a:pPr lvl="1"/>
            <a:r>
              <a:rPr lang="en-US"/>
              <a:t>Second level</a:t>
            </a:r>
          </a:p>
        </p:txBody>
      </p:sp>
      <p:pic>
        <p:nvPicPr>
          <p:cNvPr id="13" name="Picture 12">
            <a:extLst>
              <a:ext uri="{FF2B5EF4-FFF2-40B4-BE49-F238E27FC236}">
                <a16:creationId xmlns:a16="http://schemas.microsoft.com/office/drawing/2014/main" id="{15C4C332-D119-4D4F-9A2B-622AECACEBB3}"/>
              </a:ext>
            </a:extLst>
          </p:cNvPr>
          <p:cNvPicPr>
            <a:picLocks noChangeAspect="1"/>
          </p:cNvPicPr>
          <p:nvPr userDrawn="1"/>
        </p:nvPicPr>
        <p:blipFill rotWithShape="1">
          <a:blip r:embed="rId2"/>
          <a:stretch/>
        </p:blipFill>
        <p:spPr>
          <a:xfrm>
            <a:off x="10145257" y="91440"/>
            <a:ext cx="1788753" cy="659070"/>
          </a:xfrm>
          <a:prstGeom prst="rect">
            <a:avLst/>
          </a:prstGeom>
        </p:spPr>
      </p:pic>
      <p:sp>
        <p:nvSpPr>
          <p:cNvPr id="15" name="Slide Number Placeholder 9">
            <a:extLst>
              <a:ext uri="{FF2B5EF4-FFF2-40B4-BE49-F238E27FC236}">
                <a16:creationId xmlns:a16="http://schemas.microsoft.com/office/drawing/2014/main" id="{55866160-1186-4D80-B427-7AC677926D76}"/>
              </a:ext>
            </a:extLst>
          </p:cNvPr>
          <p:cNvSpPr>
            <a:spLocks noGrp="1"/>
          </p:cNvSpPr>
          <p:nvPr>
            <p:ph type="sldNum" sz="quarter" idx="4"/>
          </p:nvPr>
        </p:nvSpPr>
        <p:spPr>
          <a:xfrm>
            <a:off x="11249793"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16" name="Text Placeholder 3">
            <a:extLst>
              <a:ext uri="{FF2B5EF4-FFF2-40B4-BE49-F238E27FC236}">
                <a16:creationId xmlns:a16="http://schemas.microsoft.com/office/drawing/2014/main" id="{8106D1CE-C4D5-421B-9160-65C2BD9508B1}"/>
              </a:ext>
            </a:extLst>
          </p:cNvPr>
          <p:cNvSpPr>
            <a:spLocks noGrp="1"/>
          </p:cNvSpPr>
          <p:nvPr>
            <p:ph type="body" sz="quarter" idx="26" hasCustomPrompt="1"/>
          </p:nvPr>
        </p:nvSpPr>
        <p:spPr>
          <a:xfrm>
            <a:off x="457200" y="6352570"/>
            <a:ext cx="11247120" cy="153888"/>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ts val="1466"/>
              </a:lnSpc>
              <a:spcBef>
                <a:spcPts val="0"/>
              </a:spcBef>
              <a:spcAft>
                <a:spcPts val="200"/>
              </a:spcAft>
              <a:buNone/>
              <a:defRPr sz="1333">
                <a:latin typeface="Arial" panose="020B0604020202020204" pitchFamily="34" charset="0"/>
                <a:cs typeface="Arial" panose="020B0604020202020204" pitchFamily="34" charset="0"/>
              </a:defRPr>
            </a:lvl2pPr>
            <a:lvl3pPr marL="0" indent="0">
              <a:lnSpc>
                <a:spcPts val="1466"/>
              </a:lnSpc>
              <a:spcBef>
                <a:spcPts val="0"/>
              </a:spcBef>
              <a:spcAft>
                <a:spcPts val="200"/>
              </a:spcAft>
              <a:buNone/>
              <a:defRPr sz="1600" i="1" baseline="0">
                <a:latin typeface="Arial" panose="020B0604020202020204" pitchFamily="34" charset="0"/>
                <a:cs typeface="Arial" panose="020B0604020202020204" pitchFamily="34" charset="0"/>
              </a:defRPr>
            </a:lvl3pPr>
            <a:lvl4pPr marL="0" indent="0">
              <a:lnSpc>
                <a:spcPts val="1733"/>
              </a:lnSpc>
              <a:spcBef>
                <a:spcPts val="0"/>
              </a:spcBef>
              <a:spcAft>
                <a:spcPts val="400"/>
              </a:spcAft>
              <a:buNone/>
              <a:defRPr sz="1333">
                <a:latin typeface="Arial Narrow" panose="020B0606020202030204" pitchFamily="34" charset="0"/>
              </a:defRPr>
            </a:lvl4pPr>
            <a:lvl5pPr marL="0" indent="0">
              <a:lnSpc>
                <a:spcPts val="1733"/>
              </a:lnSpc>
              <a:spcBef>
                <a:spcPts val="0"/>
              </a:spcBef>
              <a:spcAft>
                <a:spcPts val="400"/>
              </a:spcAft>
              <a:buNone/>
              <a:defRPr sz="1333">
                <a:latin typeface="Arial Narrow" panose="020B0606020202030204" pitchFamily="34" charset="0"/>
              </a:defRPr>
            </a:lvl5pPr>
          </a:lstStyle>
          <a:p>
            <a:pPr lvl="0"/>
            <a:r>
              <a:rPr lang="en-US"/>
              <a:t>Caveats</a:t>
            </a:r>
          </a:p>
        </p:txBody>
      </p:sp>
    </p:spTree>
    <p:extLst>
      <p:ext uri="{BB962C8B-B14F-4D97-AF65-F5344CB8AC3E}">
        <p14:creationId xmlns:p14="http://schemas.microsoft.com/office/powerpoint/2010/main" val="2366926570"/>
      </p:ext>
    </p:extLst>
  </p:cSld>
  <p:clrMapOvr>
    <a:masterClrMapping/>
  </p:clrMapOvr>
  <p:extLst>
    <p:ext uri="{DCECCB84-F9BA-43D5-87BE-67443E8EF086}">
      <p15:sldGuideLst xmlns:p15="http://schemas.microsoft.com/office/powerpoint/2012/main">
        <p15:guide id="0" pos="168">
          <p15:clr>
            <a:srgbClr val="FBAE40"/>
          </p15:clr>
        </p15:guide>
        <p15:guide id="1" pos="5664">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charts ">
    <p:spTree>
      <p:nvGrpSpPr>
        <p:cNvPr id="1" name=""/>
        <p:cNvGrpSpPr/>
        <p:nvPr/>
      </p:nvGrpSpPr>
      <p:grpSpPr>
        <a:xfrm>
          <a:off x="0" y="0"/>
          <a:ext cx="0" cy="0"/>
          <a:chOff x="0" y="0"/>
          <a:chExt cx="0" cy="0"/>
        </a:xfrm>
      </p:grpSpPr>
      <p:sp>
        <p:nvSpPr>
          <p:cNvPr id="6" name="Text Placeholder 20"/>
          <p:cNvSpPr>
            <a:spLocks noGrp="1"/>
          </p:cNvSpPr>
          <p:nvPr>
            <p:ph type="body" sz="quarter" idx="10" hasCustomPrompt="1"/>
          </p:nvPr>
        </p:nvSpPr>
        <p:spPr>
          <a:xfrm>
            <a:off x="457200" y="2710242"/>
            <a:ext cx="5394960" cy="548640"/>
          </a:xfrm>
          <a:prstGeom prst="rect">
            <a:avLst/>
          </a:prstGeom>
        </p:spPr>
        <p:txBody>
          <a:bodyPr lIns="0" tIns="0" rIns="0" bIns="0"/>
          <a:lstStyle>
            <a:lvl1pPr marL="0" indent="0">
              <a:lnSpc>
                <a:spcPct val="100000"/>
              </a:lnSpc>
              <a:spcBef>
                <a:spcPts val="240"/>
              </a:spcBef>
              <a:spcAft>
                <a:spcPts val="0"/>
              </a:spcAft>
              <a:buNone/>
              <a:defRPr sz="1200" b="1">
                <a:solidFill>
                  <a:schemeClr val="tx1"/>
                </a:solidFill>
                <a:latin typeface="Arial" panose="020B0604020202020204" pitchFamily="34" charset="0"/>
                <a:cs typeface="Arial" panose="020B0604020202020204" pitchFamily="34" charset="0"/>
              </a:defRPr>
            </a:lvl1pPr>
            <a:lvl2pPr marL="0"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8" name="Chart Placeholder 34"/>
          <p:cNvSpPr>
            <a:spLocks noGrp="1"/>
          </p:cNvSpPr>
          <p:nvPr>
            <p:ph type="chart" sz="quarter" idx="17"/>
          </p:nvPr>
        </p:nvSpPr>
        <p:spPr>
          <a:xfrm>
            <a:off x="457200" y="3258882"/>
            <a:ext cx="5394960" cy="2770138"/>
          </a:xfrm>
          <a:prstGeom prst="rect">
            <a:avLst/>
          </a:prstGeom>
        </p:spPr>
        <p:txBody>
          <a:bodyPr lIns="0" tIns="0" rIns="0" bIns="0" rtlCol="0"/>
          <a:lstStyle>
            <a:lvl1pPr marL="0" indent="0">
              <a:buNone/>
              <a:defRPr sz="1200">
                <a:latin typeface="Arial" panose="020B0604020202020204" pitchFamily="34" charset="0"/>
                <a:cs typeface="Arial" panose="020B0604020202020204" pitchFamily="34" charset="0"/>
              </a:defRPr>
            </a:lvl1pPr>
          </a:lstStyle>
          <a:p>
            <a:pPr lvl="0"/>
            <a:r>
              <a:rPr lang="en-US" noProof="0" dirty="0"/>
              <a:t>Click icon to add chart</a:t>
            </a:r>
          </a:p>
        </p:txBody>
      </p:sp>
      <p:sp>
        <p:nvSpPr>
          <p:cNvPr id="9" name="Text Placeholder 20"/>
          <p:cNvSpPr>
            <a:spLocks noGrp="1"/>
          </p:cNvSpPr>
          <p:nvPr>
            <p:ph type="body" sz="quarter" idx="24" hasCustomPrompt="1"/>
          </p:nvPr>
        </p:nvSpPr>
        <p:spPr>
          <a:xfrm>
            <a:off x="6309360" y="2710242"/>
            <a:ext cx="5394960" cy="548640"/>
          </a:xfrm>
          <a:prstGeom prst="rect">
            <a:avLst/>
          </a:prstGeom>
        </p:spPr>
        <p:txBody>
          <a:bodyPr lIns="0" tIns="0" rIns="0" bIns="0"/>
          <a:lstStyle>
            <a:lvl1pPr marL="0" indent="0">
              <a:lnSpc>
                <a:spcPct val="100000"/>
              </a:lnSpc>
              <a:spcBef>
                <a:spcPts val="240"/>
              </a:spcBef>
              <a:spcAft>
                <a:spcPts val="0"/>
              </a:spcAft>
              <a:buNone/>
              <a:defRPr sz="1200" b="1">
                <a:solidFill>
                  <a:schemeClr val="tx1"/>
                </a:solidFill>
                <a:latin typeface="Arial" panose="020B0604020202020204" pitchFamily="34" charset="0"/>
                <a:cs typeface="Arial" panose="020B0604020202020204" pitchFamily="34" charset="0"/>
              </a:defRPr>
            </a:lvl1pPr>
            <a:lvl2pPr marL="0"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11" name="Chart Placeholder 34"/>
          <p:cNvSpPr>
            <a:spLocks noGrp="1"/>
          </p:cNvSpPr>
          <p:nvPr>
            <p:ph type="chart" sz="quarter" idx="25"/>
          </p:nvPr>
        </p:nvSpPr>
        <p:spPr>
          <a:xfrm>
            <a:off x="6309360" y="3258882"/>
            <a:ext cx="5394960" cy="2770138"/>
          </a:xfrm>
          <a:prstGeom prst="rect">
            <a:avLst/>
          </a:prstGeom>
        </p:spPr>
        <p:txBody>
          <a:bodyPr lIns="0" tIns="0" rIns="0" bIns="0" rtlCol="0"/>
          <a:lstStyle>
            <a:lvl1pPr marL="0" indent="0">
              <a:buNone/>
              <a:defRPr sz="1200">
                <a:latin typeface="Arial" panose="020B0604020202020204" pitchFamily="34" charset="0"/>
                <a:cs typeface="Arial" panose="020B0604020202020204" pitchFamily="34" charset="0"/>
              </a:defRPr>
            </a:lvl1pPr>
          </a:lstStyle>
          <a:p>
            <a:pPr lvl="0"/>
            <a:r>
              <a:rPr lang="en-US" noProof="0" dirty="0"/>
              <a:t>Click icon to add chart</a:t>
            </a:r>
          </a:p>
        </p:txBody>
      </p:sp>
      <p:sp>
        <p:nvSpPr>
          <p:cNvPr id="13" name="Text Placeholder 3">
            <a:extLst>
              <a:ext uri="{FF2B5EF4-FFF2-40B4-BE49-F238E27FC236}">
                <a16:creationId xmlns:a16="http://schemas.microsoft.com/office/drawing/2014/main" id="{65C4D85E-D07C-4E16-8479-741165F5DCEC}"/>
              </a:ext>
            </a:extLst>
          </p:cNvPr>
          <p:cNvSpPr>
            <a:spLocks noGrp="1"/>
          </p:cNvSpPr>
          <p:nvPr>
            <p:ph type="body" sz="quarter" idx="32" hasCustomPrompt="1"/>
          </p:nvPr>
        </p:nvSpPr>
        <p:spPr>
          <a:xfrm>
            <a:off x="457200" y="182880"/>
            <a:ext cx="8532178" cy="766580"/>
          </a:xfrm>
          <a:prstGeom prst="rect">
            <a:avLst/>
          </a:prstGeom>
        </p:spPr>
        <p:txBody>
          <a:bodyPr lIns="0" tIns="0" rIns="0" bIns="0"/>
          <a:lstStyle>
            <a:lvl1pPr marL="0" indent="0" algn="l" defTabSz="1218895"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2000"/>
            </a:lvl3pPr>
            <a:lvl4pPr marL="0" indent="0">
              <a:buNone/>
              <a:defRPr sz="2000"/>
            </a:lvl4pPr>
            <a:lvl5pPr marL="0" indent="0">
              <a:buNone/>
              <a:defRPr sz="2000"/>
            </a:lvl5pPr>
          </a:lstStyle>
          <a:p>
            <a:pPr lvl="0"/>
            <a:r>
              <a:rPr lang="en-US"/>
              <a:t>Slide title</a:t>
            </a:r>
          </a:p>
          <a:p>
            <a:pPr lvl="1"/>
            <a:r>
              <a:rPr lang="en-US"/>
              <a:t>Second level</a:t>
            </a:r>
          </a:p>
        </p:txBody>
      </p:sp>
      <p:pic>
        <p:nvPicPr>
          <p:cNvPr id="14" name="Picture 13">
            <a:extLst>
              <a:ext uri="{FF2B5EF4-FFF2-40B4-BE49-F238E27FC236}">
                <a16:creationId xmlns:a16="http://schemas.microsoft.com/office/drawing/2014/main" id="{0F44064B-7D4A-491D-A99A-2FBC7EC69C4A}"/>
              </a:ext>
            </a:extLst>
          </p:cNvPr>
          <p:cNvPicPr>
            <a:picLocks noChangeAspect="1"/>
          </p:cNvPicPr>
          <p:nvPr userDrawn="1"/>
        </p:nvPicPr>
        <p:blipFill rotWithShape="1">
          <a:blip r:embed="rId2"/>
          <a:stretch/>
        </p:blipFill>
        <p:spPr>
          <a:xfrm>
            <a:off x="10145257" y="91440"/>
            <a:ext cx="1788753" cy="659070"/>
          </a:xfrm>
          <a:prstGeom prst="rect">
            <a:avLst/>
          </a:prstGeom>
        </p:spPr>
      </p:pic>
      <p:sp>
        <p:nvSpPr>
          <p:cNvPr id="16" name="Slide Number Placeholder 9">
            <a:extLst>
              <a:ext uri="{FF2B5EF4-FFF2-40B4-BE49-F238E27FC236}">
                <a16:creationId xmlns:a16="http://schemas.microsoft.com/office/drawing/2014/main" id="{3F41BD28-179B-4FA1-8EF2-5B335226DC1A}"/>
              </a:ext>
            </a:extLst>
          </p:cNvPr>
          <p:cNvSpPr>
            <a:spLocks noGrp="1"/>
          </p:cNvSpPr>
          <p:nvPr>
            <p:ph type="sldNum" sz="quarter" idx="4"/>
          </p:nvPr>
        </p:nvSpPr>
        <p:spPr>
          <a:xfrm>
            <a:off x="11249793"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17" name="Text Placeholder 3">
            <a:extLst>
              <a:ext uri="{FF2B5EF4-FFF2-40B4-BE49-F238E27FC236}">
                <a16:creationId xmlns:a16="http://schemas.microsoft.com/office/drawing/2014/main" id="{2E4250EA-C8CA-4202-B9EF-4E090414A2D1}"/>
              </a:ext>
            </a:extLst>
          </p:cNvPr>
          <p:cNvSpPr>
            <a:spLocks noGrp="1"/>
          </p:cNvSpPr>
          <p:nvPr>
            <p:ph type="body" sz="quarter" idx="26" hasCustomPrompt="1"/>
          </p:nvPr>
        </p:nvSpPr>
        <p:spPr>
          <a:xfrm>
            <a:off x="457200" y="6352570"/>
            <a:ext cx="11247120" cy="153888"/>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ts val="1466"/>
              </a:lnSpc>
              <a:spcBef>
                <a:spcPts val="0"/>
              </a:spcBef>
              <a:spcAft>
                <a:spcPts val="200"/>
              </a:spcAft>
              <a:buNone/>
              <a:defRPr sz="1333">
                <a:latin typeface="Arial" panose="020B0604020202020204" pitchFamily="34" charset="0"/>
                <a:cs typeface="Arial" panose="020B0604020202020204" pitchFamily="34" charset="0"/>
              </a:defRPr>
            </a:lvl2pPr>
            <a:lvl3pPr marL="0" indent="0">
              <a:lnSpc>
                <a:spcPts val="1466"/>
              </a:lnSpc>
              <a:spcBef>
                <a:spcPts val="0"/>
              </a:spcBef>
              <a:spcAft>
                <a:spcPts val="200"/>
              </a:spcAft>
              <a:buNone/>
              <a:defRPr sz="1600" i="1" baseline="0">
                <a:latin typeface="Arial" panose="020B0604020202020204" pitchFamily="34" charset="0"/>
                <a:cs typeface="Arial" panose="020B0604020202020204" pitchFamily="34" charset="0"/>
              </a:defRPr>
            </a:lvl3pPr>
            <a:lvl4pPr marL="0" indent="0">
              <a:lnSpc>
                <a:spcPts val="1733"/>
              </a:lnSpc>
              <a:spcBef>
                <a:spcPts val="0"/>
              </a:spcBef>
              <a:spcAft>
                <a:spcPts val="400"/>
              </a:spcAft>
              <a:buNone/>
              <a:defRPr sz="1333">
                <a:latin typeface="Arial Narrow" panose="020B0606020202030204" pitchFamily="34" charset="0"/>
              </a:defRPr>
            </a:lvl4pPr>
            <a:lvl5pPr marL="0" indent="0">
              <a:lnSpc>
                <a:spcPts val="1733"/>
              </a:lnSpc>
              <a:spcBef>
                <a:spcPts val="0"/>
              </a:spcBef>
              <a:spcAft>
                <a:spcPts val="400"/>
              </a:spcAft>
              <a:buNone/>
              <a:defRPr sz="1333">
                <a:latin typeface="Arial Narrow" panose="020B0606020202030204" pitchFamily="34" charset="0"/>
              </a:defRPr>
            </a:lvl5pPr>
          </a:lstStyle>
          <a:p>
            <a:pPr lvl="0"/>
            <a:r>
              <a:rPr lang="en-US"/>
              <a:t>Caveats</a:t>
            </a:r>
          </a:p>
        </p:txBody>
      </p:sp>
      <p:sp>
        <p:nvSpPr>
          <p:cNvPr id="15" name="Text Placeholder 2">
            <a:extLst>
              <a:ext uri="{FF2B5EF4-FFF2-40B4-BE49-F238E27FC236}">
                <a16:creationId xmlns:a16="http://schemas.microsoft.com/office/drawing/2014/main" id="{A885FEF9-8D3D-4D9C-8B4A-A550A8026E64}"/>
              </a:ext>
            </a:extLst>
          </p:cNvPr>
          <p:cNvSpPr>
            <a:spLocks noGrp="1"/>
          </p:cNvSpPr>
          <p:nvPr>
            <p:ph type="body" sz="quarter" idx="15" hasCustomPrompt="1"/>
          </p:nvPr>
        </p:nvSpPr>
        <p:spPr>
          <a:xfrm>
            <a:off x="457200" y="1280161"/>
            <a:ext cx="11247120" cy="1118255"/>
          </a:xfrm>
          <a:prstGeom prst="rect">
            <a:avLst/>
          </a:prstGeom>
        </p:spPr>
        <p:txBody>
          <a:bodyPr wrap="square" lIns="0" tIns="0" rIns="0" bIns="0">
            <a:spAutoFit/>
          </a:bodyPr>
          <a:lstStyle>
            <a:lvl1pPr marL="0" marR="0" indent="0" algn="l" defTabSz="806867" rtl="0" eaLnBrk="1" fontAlgn="auto" latinLnBrk="0" hangingPunct="1">
              <a:lnSpc>
                <a:spcPct val="100000"/>
              </a:lnSpc>
              <a:spcBef>
                <a:spcPts val="1200"/>
              </a:spcBef>
              <a:spcAft>
                <a:spcPts val="400"/>
              </a:spcAft>
              <a:buClr>
                <a:srgbClr val="0055B6"/>
              </a:buClr>
              <a:buSzPct val="120000"/>
              <a:buFont typeface="Arial" panose="020B0604020202020204" pitchFamily="34" charset="0"/>
              <a:buNone/>
              <a:tabLst/>
              <a:defRPr lang="en-US" sz="1200" b="1" kern="1200" dirty="0" smtClean="0">
                <a:solidFill>
                  <a:srgbClr val="3769FF"/>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600"/>
              </a:spcAft>
              <a:buClr>
                <a:srgbClr val="002856"/>
              </a:buClr>
              <a:buSzPct val="120000"/>
              <a:buFont typeface="Arial" panose="020B0604020202020204" pitchFamily="34" charset="0"/>
              <a:buNone/>
              <a:tabLst/>
              <a:defRPr sz="1100" baseline="0">
                <a:latin typeface="+mn-lt"/>
              </a:defRPr>
            </a:lvl2pPr>
            <a:lvl3pPr marL="102260" indent="-102260">
              <a:lnSpc>
                <a:spcPct val="100000"/>
              </a:lnSpc>
              <a:spcBef>
                <a:spcPts val="0"/>
              </a:spcBef>
              <a:spcAft>
                <a:spcPts val="600"/>
              </a:spcAft>
              <a:buClr>
                <a:srgbClr val="3769FF"/>
              </a:buClr>
              <a:buSzPct val="110000"/>
              <a:buFont typeface="Arial" panose="020B0604020202020204" pitchFamily="34" charset="0"/>
              <a:buChar char="•"/>
              <a:defRPr sz="1100" baseline="0">
                <a:latin typeface="+mn-lt"/>
              </a:defRPr>
            </a:lvl3pPr>
            <a:lvl4pPr marL="250745" indent="-148486">
              <a:lnSpc>
                <a:spcPct val="100000"/>
              </a:lnSpc>
              <a:spcBef>
                <a:spcPts val="0"/>
              </a:spcBef>
              <a:spcAft>
                <a:spcPts val="400"/>
              </a:spcAft>
              <a:buClr>
                <a:srgbClr val="3769FF"/>
              </a:buClr>
              <a:buSzPct val="110000"/>
              <a:buFont typeface="Arial" panose="020B0604020202020204" pitchFamily="34" charset="0"/>
              <a:buChar char="–"/>
              <a:defRPr sz="1100">
                <a:latin typeface="+mn-lt"/>
              </a:defRPr>
            </a:lvl4pPr>
            <a:lvl5pPr marL="353004" indent="-102260">
              <a:lnSpc>
                <a:spcPct val="100000"/>
              </a:lnSpc>
              <a:spcBef>
                <a:spcPts val="0"/>
              </a:spcBef>
              <a:spcAft>
                <a:spcPts val="400"/>
              </a:spcAft>
              <a:buClr>
                <a:srgbClr val="3769FF"/>
              </a:buClr>
              <a:buSzPct val="110000"/>
              <a:buFont typeface="Arial" panose="020B0604020202020204" pitchFamily="34" charset="0"/>
              <a:buChar char="•"/>
              <a:defRPr lang="en-US" sz="1100" kern="1200" dirty="0">
                <a:solidFill>
                  <a:schemeClr val="tx1"/>
                </a:solidFill>
                <a:latin typeface="+mn-lt"/>
                <a:ea typeface="+mn-ea"/>
                <a:cs typeface="+mn-cs"/>
              </a:defRPr>
            </a:lvl5pPr>
            <a:lvl6pPr marL="607952" indent="-120470">
              <a:lnSpc>
                <a:spcPts val="1324"/>
              </a:lnSpc>
              <a:spcBef>
                <a:spcPts val="353"/>
              </a:spcBef>
              <a:spcAft>
                <a:spcPts val="0"/>
              </a:spcAft>
              <a:buClr>
                <a:schemeClr val="accent1"/>
              </a:buClr>
              <a:buSzPct val="120000"/>
              <a:buFont typeface="Arial" panose="020B0604020202020204" pitchFamily="34" charset="0"/>
              <a:buChar char="•"/>
              <a:defRPr sz="971"/>
            </a:lvl6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p:txBody>
      </p:sp>
    </p:spTree>
    <p:extLst>
      <p:ext uri="{BB962C8B-B14F-4D97-AF65-F5344CB8AC3E}">
        <p14:creationId xmlns:p14="http://schemas.microsoft.com/office/powerpoint/2010/main" val="143198369"/>
      </p:ext>
    </p:extLst>
  </p:cSld>
  <p:clrMapOvr>
    <a:masterClrMapping/>
  </p:clrMapOvr>
  <p:extLst>
    <p:ext uri="{DCECCB84-F9BA-43D5-87BE-67443E8EF086}">
      <p15:sldGuideLst xmlns:p15="http://schemas.microsoft.com/office/powerpoint/2012/main">
        <p15:guide id="1" orient="horz" pos="744">
          <p15:clr>
            <a:srgbClr val="FBAE40"/>
          </p15:clr>
        </p15:guide>
        <p15:guide id="2" orient="horz" pos="1042">
          <p15:clr>
            <a:srgbClr val="FBAE40"/>
          </p15:clr>
        </p15:guide>
        <p15:guide id="3" pos="5568">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chart">
    <p:spTree>
      <p:nvGrpSpPr>
        <p:cNvPr id="1" name=""/>
        <p:cNvGrpSpPr/>
        <p:nvPr/>
      </p:nvGrpSpPr>
      <p:grpSpPr>
        <a:xfrm>
          <a:off x="0" y="0"/>
          <a:ext cx="0" cy="0"/>
          <a:chOff x="0" y="0"/>
          <a:chExt cx="0" cy="0"/>
        </a:xfrm>
      </p:grpSpPr>
      <p:sp>
        <p:nvSpPr>
          <p:cNvPr id="10" name="Text Placeholder 20"/>
          <p:cNvSpPr>
            <a:spLocks noGrp="1"/>
          </p:cNvSpPr>
          <p:nvPr>
            <p:ph type="body" sz="quarter" idx="10" hasCustomPrompt="1"/>
          </p:nvPr>
        </p:nvSpPr>
        <p:spPr>
          <a:xfrm>
            <a:off x="6309360" y="1280160"/>
            <a:ext cx="5394960" cy="457200"/>
          </a:xfrm>
          <a:prstGeom prst="rect">
            <a:avLst/>
          </a:prstGeom>
        </p:spPr>
        <p:txBody>
          <a:bodyPr lIns="0" tIns="0" rIns="0" bIns="0"/>
          <a:lstStyle>
            <a:lvl1pPr marL="0" indent="0">
              <a:lnSpc>
                <a:spcPct val="100000"/>
              </a:lnSpc>
              <a:spcBef>
                <a:spcPts val="240"/>
              </a:spcBef>
              <a:spcAft>
                <a:spcPts val="0"/>
              </a:spcAft>
              <a:buNone/>
              <a:defRPr sz="1200" b="1">
                <a:solidFill>
                  <a:schemeClr val="tx1"/>
                </a:solidFill>
                <a:latin typeface="Arial" panose="020B0604020202020204" pitchFamily="34" charset="0"/>
                <a:cs typeface="Arial" panose="020B0604020202020204" pitchFamily="34" charset="0"/>
              </a:defRPr>
            </a:lvl1pPr>
            <a:lvl2pPr marL="0"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12" name="Chart Placeholder 34"/>
          <p:cNvSpPr>
            <a:spLocks noGrp="1"/>
          </p:cNvSpPr>
          <p:nvPr>
            <p:ph type="chart" sz="quarter" idx="17"/>
          </p:nvPr>
        </p:nvSpPr>
        <p:spPr>
          <a:xfrm>
            <a:off x="6309360" y="1737360"/>
            <a:ext cx="5394960" cy="3429000"/>
          </a:xfrm>
          <a:prstGeom prst="rect">
            <a:avLst/>
          </a:prstGeom>
        </p:spPr>
        <p:txBody>
          <a:bodyPr lIns="0" tIns="0" rIns="0" bIns="0" rtlCol="0"/>
          <a:lstStyle>
            <a:lvl1pPr marL="0" indent="0">
              <a:buNone/>
              <a:defRPr sz="1200">
                <a:latin typeface="Arial" panose="020B0604020202020204" pitchFamily="34" charset="0"/>
                <a:cs typeface="Arial" panose="020B0604020202020204" pitchFamily="34" charset="0"/>
              </a:defRPr>
            </a:lvl1pPr>
          </a:lstStyle>
          <a:p>
            <a:pPr lvl="0"/>
            <a:r>
              <a:rPr lang="en-US" noProof="0" dirty="0"/>
              <a:t>Click icon to add chart</a:t>
            </a:r>
          </a:p>
        </p:txBody>
      </p:sp>
      <p:sp>
        <p:nvSpPr>
          <p:cNvPr id="9" name="Text Placeholder 3">
            <a:extLst>
              <a:ext uri="{FF2B5EF4-FFF2-40B4-BE49-F238E27FC236}">
                <a16:creationId xmlns:a16="http://schemas.microsoft.com/office/drawing/2014/main" id="{F1BE61EB-EB16-4912-BD28-6E4CB39324F8}"/>
              </a:ext>
            </a:extLst>
          </p:cNvPr>
          <p:cNvSpPr>
            <a:spLocks noGrp="1"/>
          </p:cNvSpPr>
          <p:nvPr>
            <p:ph type="body" sz="quarter" idx="32" hasCustomPrompt="1"/>
          </p:nvPr>
        </p:nvSpPr>
        <p:spPr>
          <a:xfrm>
            <a:off x="457200" y="182880"/>
            <a:ext cx="8532178" cy="766580"/>
          </a:xfrm>
          <a:prstGeom prst="rect">
            <a:avLst/>
          </a:prstGeom>
        </p:spPr>
        <p:txBody>
          <a:bodyPr lIns="0" tIns="0" rIns="0" bIns="0"/>
          <a:lstStyle>
            <a:lvl1pPr marL="0" indent="0" algn="l" defTabSz="1218895"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2000"/>
            </a:lvl3pPr>
            <a:lvl4pPr marL="0" indent="0">
              <a:buNone/>
              <a:defRPr sz="2000"/>
            </a:lvl4pPr>
            <a:lvl5pPr marL="0" indent="0">
              <a:buNone/>
              <a:defRPr sz="2000"/>
            </a:lvl5pPr>
          </a:lstStyle>
          <a:p>
            <a:pPr lvl="0"/>
            <a:r>
              <a:rPr lang="en-US"/>
              <a:t>Slide title</a:t>
            </a:r>
          </a:p>
          <a:p>
            <a:pPr lvl="1"/>
            <a:r>
              <a:rPr lang="en-US"/>
              <a:t>Second level</a:t>
            </a:r>
          </a:p>
        </p:txBody>
      </p:sp>
      <p:pic>
        <p:nvPicPr>
          <p:cNvPr id="11" name="Picture 10">
            <a:extLst>
              <a:ext uri="{FF2B5EF4-FFF2-40B4-BE49-F238E27FC236}">
                <a16:creationId xmlns:a16="http://schemas.microsoft.com/office/drawing/2014/main" id="{8B6C9825-36F1-4666-AABB-DA7B86258FE8}"/>
              </a:ext>
            </a:extLst>
          </p:cNvPr>
          <p:cNvPicPr>
            <a:picLocks noChangeAspect="1"/>
          </p:cNvPicPr>
          <p:nvPr userDrawn="1"/>
        </p:nvPicPr>
        <p:blipFill rotWithShape="1">
          <a:blip r:embed="rId2"/>
          <a:stretch/>
        </p:blipFill>
        <p:spPr>
          <a:xfrm>
            <a:off x="10145257" y="91440"/>
            <a:ext cx="1788753" cy="659070"/>
          </a:xfrm>
          <a:prstGeom prst="rect">
            <a:avLst/>
          </a:prstGeom>
        </p:spPr>
      </p:pic>
      <p:sp>
        <p:nvSpPr>
          <p:cNvPr id="15" name="Slide Number Placeholder 9">
            <a:extLst>
              <a:ext uri="{FF2B5EF4-FFF2-40B4-BE49-F238E27FC236}">
                <a16:creationId xmlns:a16="http://schemas.microsoft.com/office/drawing/2014/main" id="{ACBF3C18-C387-4174-A0C8-E81FD140E1D9}"/>
              </a:ext>
            </a:extLst>
          </p:cNvPr>
          <p:cNvSpPr>
            <a:spLocks noGrp="1"/>
          </p:cNvSpPr>
          <p:nvPr>
            <p:ph type="sldNum" sz="quarter" idx="4"/>
          </p:nvPr>
        </p:nvSpPr>
        <p:spPr>
          <a:xfrm>
            <a:off x="11249793"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16" name="Text Placeholder 3">
            <a:extLst>
              <a:ext uri="{FF2B5EF4-FFF2-40B4-BE49-F238E27FC236}">
                <a16:creationId xmlns:a16="http://schemas.microsoft.com/office/drawing/2014/main" id="{91270FAE-4A9C-4355-AA1F-2345A82B7174}"/>
              </a:ext>
            </a:extLst>
          </p:cNvPr>
          <p:cNvSpPr>
            <a:spLocks noGrp="1"/>
          </p:cNvSpPr>
          <p:nvPr>
            <p:ph type="body" sz="quarter" idx="26" hasCustomPrompt="1"/>
          </p:nvPr>
        </p:nvSpPr>
        <p:spPr>
          <a:xfrm>
            <a:off x="457200" y="6352570"/>
            <a:ext cx="11247120" cy="153888"/>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ts val="1466"/>
              </a:lnSpc>
              <a:spcBef>
                <a:spcPts val="0"/>
              </a:spcBef>
              <a:spcAft>
                <a:spcPts val="200"/>
              </a:spcAft>
              <a:buNone/>
              <a:defRPr sz="1333">
                <a:latin typeface="Arial" panose="020B0604020202020204" pitchFamily="34" charset="0"/>
                <a:cs typeface="Arial" panose="020B0604020202020204" pitchFamily="34" charset="0"/>
              </a:defRPr>
            </a:lvl2pPr>
            <a:lvl3pPr marL="0" indent="0">
              <a:lnSpc>
                <a:spcPts val="1466"/>
              </a:lnSpc>
              <a:spcBef>
                <a:spcPts val="0"/>
              </a:spcBef>
              <a:spcAft>
                <a:spcPts val="200"/>
              </a:spcAft>
              <a:buNone/>
              <a:defRPr sz="1600" i="1" baseline="0">
                <a:latin typeface="Arial" panose="020B0604020202020204" pitchFamily="34" charset="0"/>
                <a:cs typeface="Arial" panose="020B0604020202020204" pitchFamily="34" charset="0"/>
              </a:defRPr>
            </a:lvl3pPr>
            <a:lvl4pPr marL="0" indent="0">
              <a:lnSpc>
                <a:spcPts val="1733"/>
              </a:lnSpc>
              <a:spcBef>
                <a:spcPts val="0"/>
              </a:spcBef>
              <a:spcAft>
                <a:spcPts val="400"/>
              </a:spcAft>
              <a:buNone/>
              <a:defRPr sz="1333">
                <a:latin typeface="Arial Narrow" panose="020B0606020202030204" pitchFamily="34" charset="0"/>
              </a:defRPr>
            </a:lvl4pPr>
            <a:lvl5pPr marL="0" indent="0">
              <a:lnSpc>
                <a:spcPts val="1733"/>
              </a:lnSpc>
              <a:spcBef>
                <a:spcPts val="0"/>
              </a:spcBef>
              <a:spcAft>
                <a:spcPts val="400"/>
              </a:spcAft>
              <a:buNone/>
              <a:defRPr sz="1333">
                <a:latin typeface="Arial Narrow" panose="020B0606020202030204" pitchFamily="34" charset="0"/>
              </a:defRPr>
            </a:lvl5pPr>
          </a:lstStyle>
          <a:p>
            <a:pPr lvl="0"/>
            <a:r>
              <a:rPr lang="en-US"/>
              <a:t>Caveats</a:t>
            </a:r>
          </a:p>
        </p:txBody>
      </p:sp>
      <p:sp>
        <p:nvSpPr>
          <p:cNvPr id="14" name="Text Placeholder 2">
            <a:extLst>
              <a:ext uri="{FF2B5EF4-FFF2-40B4-BE49-F238E27FC236}">
                <a16:creationId xmlns:a16="http://schemas.microsoft.com/office/drawing/2014/main" id="{F7D76CA4-4BAC-453B-A5EC-A84D4E801618}"/>
              </a:ext>
            </a:extLst>
          </p:cNvPr>
          <p:cNvSpPr>
            <a:spLocks noGrp="1"/>
          </p:cNvSpPr>
          <p:nvPr>
            <p:ph type="body" sz="quarter" idx="15" hasCustomPrompt="1"/>
          </p:nvPr>
        </p:nvSpPr>
        <p:spPr>
          <a:xfrm>
            <a:off x="457200" y="1280161"/>
            <a:ext cx="5484971" cy="1118255"/>
          </a:xfrm>
          <a:prstGeom prst="rect">
            <a:avLst/>
          </a:prstGeom>
        </p:spPr>
        <p:txBody>
          <a:bodyPr wrap="square" lIns="0" tIns="0" rIns="0" bIns="0">
            <a:spAutoFit/>
          </a:bodyPr>
          <a:lstStyle>
            <a:lvl1pPr marL="0" marR="0" indent="0" algn="l" defTabSz="806867" rtl="0" eaLnBrk="1" fontAlgn="auto" latinLnBrk="0" hangingPunct="1">
              <a:lnSpc>
                <a:spcPct val="100000"/>
              </a:lnSpc>
              <a:spcBef>
                <a:spcPts val="1200"/>
              </a:spcBef>
              <a:spcAft>
                <a:spcPts val="400"/>
              </a:spcAft>
              <a:buClr>
                <a:schemeClr val="accent4"/>
              </a:buClr>
              <a:buSzPct val="120000"/>
              <a:buFont typeface="Arial" panose="020B0604020202020204" pitchFamily="34" charset="0"/>
              <a:buNone/>
              <a:tabLst/>
              <a:defRPr lang="en-US" sz="1200" b="1" kern="1200" dirty="0" smtClean="0">
                <a:solidFill>
                  <a:srgbClr val="3769FF"/>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600"/>
              </a:spcAft>
              <a:buClr>
                <a:schemeClr val="accent4"/>
              </a:buClr>
              <a:buSzPct val="120000"/>
              <a:buFont typeface="Arial" panose="020B0604020202020204" pitchFamily="34" charset="0"/>
              <a:buNone/>
              <a:tabLst/>
              <a:defRPr sz="1100" baseline="0">
                <a:latin typeface="+mn-lt"/>
              </a:defRPr>
            </a:lvl2pPr>
            <a:lvl3pPr marL="102260" indent="-102260">
              <a:lnSpc>
                <a:spcPct val="100000"/>
              </a:lnSpc>
              <a:spcBef>
                <a:spcPts val="0"/>
              </a:spcBef>
              <a:spcAft>
                <a:spcPts val="600"/>
              </a:spcAft>
              <a:buClr>
                <a:srgbClr val="3769FF"/>
              </a:buClr>
              <a:buSzPct val="110000"/>
              <a:buFont typeface="Arial" panose="020B0604020202020204" pitchFamily="34" charset="0"/>
              <a:buChar char="•"/>
              <a:defRPr sz="1100" baseline="0">
                <a:latin typeface="+mn-lt"/>
              </a:defRPr>
            </a:lvl3pPr>
            <a:lvl4pPr marL="250745" indent="-148486">
              <a:lnSpc>
                <a:spcPct val="100000"/>
              </a:lnSpc>
              <a:spcBef>
                <a:spcPts val="0"/>
              </a:spcBef>
              <a:spcAft>
                <a:spcPts val="400"/>
              </a:spcAft>
              <a:buClr>
                <a:srgbClr val="3769FF"/>
              </a:buClr>
              <a:buSzPct val="110000"/>
              <a:buFont typeface="Arial" panose="020B0604020202020204" pitchFamily="34" charset="0"/>
              <a:buChar char="–"/>
              <a:defRPr sz="1100">
                <a:latin typeface="+mn-lt"/>
              </a:defRPr>
            </a:lvl4pPr>
            <a:lvl5pPr marL="353004" indent="-102260">
              <a:lnSpc>
                <a:spcPct val="100000"/>
              </a:lnSpc>
              <a:spcBef>
                <a:spcPts val="0"/>
              </a:spcBef>
              <a:spcAft>
                <a:spcPts val="400"/>
              </a:spcAft>
              <a:buClr>
                <a:srgbClr val="3769FF"/>
              </a:buClr>
              <a:buSzPct val="110000"/>
              <a:buFont typeface="Arial" panose="020B0604020202020204" pitchFamily="34" charset="0"/>
              <a:buChar char="•"/>
              <a:defRPr lang="en-US" sz="1100" kern="1200" dirty="0">
                <a:solidFill>
                  <a:schemeClr val="tx1"/>
                </a:solidFill>
                <a:latin typeface="+mn-lt"/>
                <a:ea typeface="+mn-ea"/>
                <a:cs typeface="+mn-cs"/>
              </a:defRPr>
            </a:lvl5pPr>
            <a:lvl6pPr marL="607952" indent="-120470">
              <a:lnSpc>
                <a:spcPts val="1324"/>
              </a:lnSpc>
              <a:spcBef>
                <a:spcPts val="353"/>
              </a:spcBef>
              <a:spcAft>
                <a:spcPts val="0"/>
              </a:spcAft>
              <a:buClr>
                <a:schemeClr val="accent1"/>
              </a:buClr>
              <a:buSzPct val="120000"/>
              <a:buFont typeface="Arial" panose="020B0604020202020204" pitchFamily="34" charset="0"/>
              <a:buChar char="•"/>
              <a:defRPr sz="971"/>
            </a:lvl6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p:txBody>
      </p:sp>
    </p:spTree>
    <p:extLst>
      <p:ext uri="{BB962C8B-B14F-4D97-AF65-F5344CB8AC3E}">
        <p14:creationId xmlns:p14="http://schemas.microsoft.com/office/powerpoint/2010/main" val="2344710654"/>
      </p:ext>
    </p:extLst>
  </p:cSld>
  <p:clrMapOvr>
    <a:masterClrMapping/>
  </p:clrMapOvr>
  <p:extLst>
    <p:ext uri="{DCECCB84-F9BA-43D5-87BE-67443E8EF086}">
      <p15:sldGuideLst xmlns:p15="http://schemas.microsoft.com/office/powerpoint/2012/main">
        <p15:guide id="1" pos="7367">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 right tables">
    <p:spTree>
      <p:nvGrpSpPr>
        <p:cNvPr id="1" name=""/>
        <p:cNvGrpSpPr/>
        <p:nvPr/>
      </p:nvGrpSpPr>
      <p:grpSpPr>
        <a:xfrm>
          <a:off x="0" y="0"/>
          <a:ext cx="0" cy="0"/>
          <a:chOff x="0" y="0"/>
          <a:chExt cx="0" cy="0"/>
        </a:xfrm>
      </p:grpSpPr>
      <p:sp>
        <p:nvSpPr>
          <p:cNvPr id="10" name="Text Placeholder 20"/>
          <p:cNvSpPr>
            <a:spLocks noGrp="1"/>
          </p:cNvSpPr>
          <p:nvPr>
            <p:ph type="body" sz="quarter" idx="10" hasCustomPrompt="1"/>
          </p:nvPr>
        </p:nvSpPr>
        <p:spPr>
          <a:xfrm>
            <a:off x="8138160" y="1280160"/>
            <a:ext cx="3566160" cy="457200"/>
          </a:xfrm>
          <a:prstGeom prst="rect">
            <a:avLst/>
          </a:prstGeom>
        </p:spPr>
        <p:txBody>
          <a:bodyPr lIns="0" tIns="0" rIns="0" bIns="0"/>
          <a:lstStyle>
            <a:lvl1pPr marL="0" indent="0">
              <a:lnSpc>
                <a:spcPct val="100000"/>
              </a:lnSpc>
              <a:spcBef>
                <a:spcPts val="240"/>
              </a:spcBef>
              <a:spcAft>
                <a:spcPts val="0"/>
              </a:spcAft>
              <a:buNone/>
              <a:defRPr sz="1200" b="1">
                <a:solidFill>
                  <a:schemeClr val="tx1"/>
                </a:solidFill>
                <a:latin typeface="Arial" panose="020B0604020202020204" pitchFamily="34" charset="0"/>
                <a:cs typeface="Arial" panose="020B0604020202020204" pitchFamily="34" charset="0"/>
              </a:defRPr>
            </a:lvl1pPr>
            <a:lvl2pPr marL="0" indent="0">
              <a:lnSpc>
                <a:spcPct val="100000"/>
              </a:lnSpc>
              <a:spcBef>
                <a:spcPts val="240"/>
              </a:spcBef>
              <a:spcAft>
                <a:spcPts val="0"/>
              </a:spcAft>
              <a:buNone/>
              <a:defRPr sz="1000"/>
            </a:lvl2pPr>
          </a:lstStyle>
          <a:p>
            <a:pPr lvl="0"/>
            <a:r>
              <a:rPr lang="en-US"/>
              <a:t>Chart/Table Head</a:t>
            </a:r>
          </a:p>
          <a:p>
            <a:pPr lvl="1"/>
            <a:r>
              <a:rPr lang="en-US"/>
              <a:t>Date</a:t>
            </a:r>
          </a:p>
        </p:txBody>
      </p:sp>
      <p:sp>
        <p:nvSpPr>
          <p:cNvPr id="12" name="Chart Placeholder 34"/>
          <p:cNvSpPr>
            <a:spLocks noGrp="1"/>
          </p:cNvSpPr>
          <p:nvPr>
            <p:ph type="chart" sz="quarter" idx="17"/>
          </p:nvPr>
        </p:nvSpPr>
        <p:spPr>
          <a:xfrm>
            <a:off x="8138160" y="1737361"/>
            <a:ext cx="3566160" cy="1613647"/>
          </a:xfrm>
          <a:prstGeom prst="rect">
            <a:avLst/>
          </a:prstGeom>
        </p:spPr>
        <p:txBody>
          <a:bodyPr lIns="0" tIns="0" rIns="0" bIns="0" rtlCol="0"/>
          <a:lstStyle>
            <a:lvl1pPr marL="0" indent="0">
              <a:buNone/>
              <a:defRPr sz="1200">
                <a:latin typeface="Arial" panose="020B0604020202020204" pitchFamily="34" charset="0"/>
                <a:cs typeface="Arial" panose="020B0604020202020204" pitchFamily="34" charset="0"/>
              </a:defRPr>
            </a:lvl1pPr>
          </a:lstStyle>
          <a:p>
            <a:pPr lvl="0"/>
            <a:r>
              <a:rPr lang="en-US" noProof="0" dirty="0"/>
              <a:t>Click icon to add chart</a:t>
            </a:r>
          </a:p>
        </p:txBody>
      </p:sp>
      <p:sp>
        <p:nvSpPr>
          <p:cNvPr id="15" name="Chart Placeholder 34"/>
          <p:cNvSpPr>
            <a:spLocks noGrp="1"/>
          </p:cNvSpPr>
          <p:nvPr>
            <p:ph type="chart" sz="quarter" idx="20"/>
          </p:nvPr>
        </p:nvSpPr>
        <p:spPr>
          <a:xfrm>
            <a:off x="8138160" y="4023361"/>
            <a:ext cx="3566160" cy="1613647"/>
          </a:xfrm>
          <a:prstGeom prst="rect">
            <a:avLst/>
          </a:prstGeom>
        </p:spPr>
        <p:txBody>
          <a:bodyPr lIns="0" tIns="0" rIns="0" bIns="0" rtlCol="0"/>
          <a:lstStyle>
            <a:lvl1pPr marL="0" indent="0">
              <a:buNone/>
              <a:defRPr sz="1200">
                <a:latin typeface="Arial" panose="020B0604020202020204" pitchFamily="34" charset="0"/>
                <a:cs typeface="Arial" panose="020B0604020202020204" pitchFamily="34" charset="0"/>
              </a:defRPr>
            </a:lvl1pPr>
          </a:lstStyle>
          <a:p>
            <a:pPr lvl="0"/>
            <a:r>
              <a:rPr lang="en-US" noProof="0" dirty="0"/>
              <a:t>Click icon to add chart</a:t>
            </a:r>
          </a:p>
        </p:txBody>
      </p:sp>
      <p:sp>
        <p:nvSpPr>
          <p:cNvPr id="19" name="Text Placeholder 20"/>
          <p:cNvSpPr>
            <a:spLocks noGrp="1"/>
          </p:cNvSpPr>
          <p:nvPr>
            <p:ph type="body" sz="quarter" idx="27" hasCustomPrompt="1"/>
          </p:nvPr>
        </p:nvSpPr>
        <p:spPr>
          <a:xfrm>
            <a:off x="8138160" y="3548842"/>
            <a:ext cx="3566160" cy="457200"/>
          </a:xfrm>
          <a:prstGeom prst="rect">
            <a:avLst/>
          </a:prstGeom>
        </p:spPr>
        <p:txBody>
          <a:bodyPr lIns="0" tIns="0" rIns="0" bIns="0"/>
          <a:lstStyle>
            <a:lvl1pPr marL="0" indent="0">
              <a:lnSpc>
                <a:spcPct val="100000"/>
              </a:lnSpc>
              <a:spcBef>
                <a:spcPts val="240"/>
              </a:spcBef>
              <a:spcAft>
                <a:spcPts val="0"/>
              </a:spcAft>
              <a:buNone/>
              <a:defRPr sz="1200" b="1">
                <a:solidFill>
                  <a:schemeClr val="tx1"/>
                </a:solidFill>
                <a:latin typeface="Arial" panose="020B0604020202020204" pitchFamily="34" charset="0"/>
                <a:cs typeface="Arial" panose="020B0604020202020204" pitchFamily="34" charset="0"/>
              </a:defRPr>
            </a:lvl1pPr>
            <a:lvl2pPr marL="0" indent="0">
              <a:lnSpc>
                <a:spcPct val="100000"/>
              </a:lnSpc>
              <a:spcBef>
                <a:spcPts val="240"/>
              </a:spcBef>
              <a:spcAft>
                <a:spcPts val="0"/>
              </a:spcAft>
              <a:buNone/>
              <a:defRPr sz="1000"/>
            </a:lvl2pPr>
          </a:lstStyle>
          <a:p>
            <a:pPr lvl="0"/>
            <a:r>
              <a:rPr lang="en-US"/>
              <a:t>Chart/Table Head</a:t>
            </a:r>
          </a:p>
          <a:p>
            <a:pPr lvl="1"/>
            <a:r>
              <a:rPr lang="en-US"/>
              <a:t>Date</a:t>
            </a:r>
          </a:p>
        </p:txBody>
      </p:sp>
      <p:sp>
        <p:nvSpPr>
          <p:cNvPr id="11" name="Text Placeholder 3">
            <a:extLst>
              <a:ext uri="{FF2B5EF4-FFF2-40B4-BE49-F238E27FC236}">
                <a16:creationId xmlns:a16="http://schemas.microsoft.com/office/drawing/2014/main" id="{4C7A938E-6DF0-472C-84FF-0186306FC2F6}"/>
              </a:ext>
            </a:extLst>
          </p:cNvPr>
          <p:cNvSpPr>
            <a:spLocks noGrp="1"/>
          </p:cNvSpPr>
          <p:nvPr>
            <p:ph type="body" sz="quarter" idx="32" hasCustomPrompt="1"/>
          </p:nvPr>
        </p:nvSpPr>
        <p:spPr>
          <a:xfrm>
            <a:off x="457200" y="182880"/>
            <a:ext cx="8532178" cy="766580"/>
          </a:xfrm>
          <a:prstGeom prst="rect">
            <a:avLst/>
          </a:prstGeom>
        </p:spPr>
        <p:txBody>
          <a:bodyPr lIns="0" tIns="0" rIns="0" bIns="0"/>
          <a:lstStyle>
            <a:lvl1pPr marL="0" indent="0" algn="l" defTabSz="1218895"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2000"/>
            </a:lvl3pPr>
            <a:lvl4pPr marL="0" indent="0">
              <a:buNone/>
              <a:defRPr sz="2000"/>
            </a:lvl4pPr>
            <a:lvl5pPr marL="0" indent="0">
              <a:buNone/>
              <a:defRPr sz="2000"/>
            </a:lvl5pPr>
          </a:lstStyle>
          <a:p>
            <a:pPr lvl="0"/>
            <a:r>
              <a:rPr lang="en-US"/>
              <a:t>Slide title</a:t>
            </a:r>
          </a:p>
          <a:p>
            <a:pPr lvl="1"/>
            <a:r>
              <a:rPr lang="en-US"/>
              <a:t>Second level</a:t>
            </a:r>
          </a:p>
        </p:txBody>
      </p:sp>
      <p:pic>
        <p:nvPicPr>
          <p:cNvPr id="13" name="Picture 12">
            <a:extLst>
              <a:ext uri="{FF2B5EF4-FFF2-40B4-BE49-F238E27FC236}">
                <a16:creationId xmlns:a16="http://schemas.microsoft.com/office/drawing/2014/main" id="{B1D2D697-733F-46D6-9E54-E0B96A52AE44}"/>
              </a:ext>
            </a:extLst>
          </p:cNvPr>
          <p:cNvPicPr>
            <a:picLocks noChangeAspect="1"/>
          </p:cNvPicPr>
          <p:nvPr userDrawn="1"/>
        </p:nvPicPr>
        <p:blipFill rotWithShape="1">
          <a:blip r:embed="rId2"/>
          <a:stretch/>
        </p:blipFill>
        <p:spPr>
          <a:xfrm>
            <a:off x="10145257" y="91440"/>
            <a:ext cx="1788753" cy="659070"/>
          </a:xfrm>
          <a:prstGeom prst="rect">
            <a:avLst/>
          </a:prstGeom>
        </p:spPr>
      </p:pic>
      <p:sp>
        <p:nvSpPr>
          <p:cNvPr id="14" name="Slide Number Placeholder 9">
            <a:extLst>
              <a:ext uri="{FF2B5EF4-FFF2-40B4-BE49-F238E27FC236}">
                <a16:creationId xmlns:a16="http://schemas.microsoft.com/office/drawing/2014/main" id="{24623A3B-245B-4ADE-A83D-146668EBCFE7}"/>
              </a:ext>
            </a:extLst>
          </p:cNvPr>
          <p:cNvSpPr>
            <a:spLocks noGrp="1"/>
          </p:cNvSpPr>
          <p:nvPr>
            <p:ph type="sldNum" sz="quarter" idx="4"/>
          </p:nvPr>
        </p:nvSpPr>
        <p:spPr>
          <a:xfrm>
            <a:off x="11249793"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16" name="Text Placeholder 3">
            <a:extLst>
              <a:ext uri="{FF2B5EF4-FFF2-40B4-BE49-F238E27FC236}">
                <a16:creationId xmlns:a16="http://schemas.microsoft.com/office/drawing/2014/main" id="{E4DB68C2-0F7B-49FA-8685-9F33317DF87C}"/>
              </a:ext>
            </a:extLst>
          </p:cNvPr>
          <p:cNvSpPr>
            <a:spLocks noGrp="1"/>
          </p:cNvSpPr>
          <p:nvPr>
            <p:ph type="body" sz="quarter" idx="26" hasCustomPrompt="1"/>
          </p:nvPr>
        </p:nvSpPr>
        <p:spPr>
          <a:xfrm>
            <a:off x="457200" y="6352570"/>
            <a:ext cx="11247120" cy="153888"/>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ts val="1466"/>
              </a:lnSpc>
              <a:spcBef>
                <a:spcPts val="0"/>
              </a:spcBef>
              <a:spcAft>
                <a:spcPts val="200"/>
              </a:spcAft>
              <a:buNone/>
              <a:defRPr sz="1333">
                <a:latin typeface="Arial" panose="020B0604020202020204" pitchFamily="34" charset="0"/>
                <a:cs typeface="Arial" panose="020B0604020202020204" pitchFamily="34" charset="0"/>
              </a:defRPr>
            </a:lvl2pPr>
            <a:lvl3pPr marL="0" indent="0">
              <a:lnSpc>
                <a:spcPts val="1466"/>
              </a:lnSpc>
              <a:spcBef>
                <a:spcPts val="0"/>
              </a:spcBef>
              <a:spcAft>
                <a:spcPts val="200"/>
              </a:spcAft>
              <a:buNone/>
              <a:defRPr sz="1600" i="1" baseline="0">
                <a:latin typeface="Arial" panose="020B0604020202020204" pitchFamily="34" charset="0"/>
                <a:cs typeface="Arial" panose="020B0604020202020204" pitchFamily="34" charset="0"/>
              </a:defRPr>
            </a:lvl3pPr>
            <a:lvl4pPr marL="0" indent="0">
              <a:lnSpc>
                <a:spcPts val="1733"/>
              </a:lnSpc>
              <a:spcBef>
                <a:spcPts val="0"/>
              </a:spcBef>
              <a:spcAft>
                <a:spcPts val="400"/>
              </a:spcAft>
              <a:buNone/>
              <a:defRPr sz="1333">
                <a:latin typeface="Arial Narrow" panose="020B0606020202030204" pitchFamily="34" charset="0"/>
              </a:defRPr>
            </a:lvl4pPr>
            <a:lvl5pPr marL="0" indent="0">
              <a:lnSpc>
                <a:spcPts val="1733"/>
              </a:lnSpc>
              <a:spcBef>
                <a:spcPts val="0"/>
              </a:spcBef>
              <a:spcAft>
                <a:spcPts val="400"/>
              </a:spcAft>
              <a:buNone/>
              <a:defRPr sz="1333">
                <a:latin typeface="Arial Narrow" panose="020B0606020202030204" pitchFamily="34" charset="0"/>
              </a:defRPr>
            </a:lvl5pPr>
          </a:lstStyle>
          <a:p>
            <a:pPr lvl="0"/>
            <a:r>
              <a:rPr lang="en-US"/>
              <a:t>Caveats</a:t>
            </a:r>
          </a:p>
        </p:txBody>
      </p:sp>
      <p:sp>
        <p:nvSpPr>
          <p:cNvPr id="18" name="Text Placeholder 2">
            <a:extLst>
              <a:ext uri="{FF2B5EF4-FFF2-40B4-BE49-F238E27FC236}">
                <a16:creationId xmlns:a16="http://schemas.microsoft.com/office/drawing/2014/main" id="{61A7F003-5353-4961-87AD-6CC7057E6E4A}"/>
              </a:ext>
            </a:extLst>
          </p:cNvPr>
          <p:cNvSpPr>
            <a:spLocks noGrp="1"/>
          </p:cNvSpPr>
          <p:nvPr>
            <p:ph type="body" sz="quarter" idx="15" hasCustomPrompt="1"/>
          </p:nvPr>
        </p:nvSpPr>
        <p:spPr>
          <a:xfrm>
            <a:off x="457200" y="1280161"/>
            <a:ext cx="7315200" cy="1118255"/>
          </a:xfrm>
          <a:prstGeom prst="rect">
            <a:avLst/>
          </a:prstGeom>
        </p:spPr>
        <p:txBody>
          <a:bodyPr wrap="square" lIns="0" tIns="0" rIns="0" bIns="0">
            <a:spAutoFit/>
          </a:bodyPr>
          <a:lstStyle>
            <a:lvl1pPr marL="0" marR="0" indent="0" algn="l" defTabSz="806867" rtl="0" eaLnBrk="1" fontAlgn="auto" latinLnBrk="0" hangingPunct="1">
              <a:lnSpc>
                <a:spcPct val="100000"/>
              </a:lnSpc>
              <a:spcBef>
                <a:spcPts val="1200"/>
              </a:spcBef>
              <a:spcAft>
                <a:spcPts val="400"/>
              </a:spcAft>
              <a:buClr>
                <a:schemeClr val="accent4"/>
              </a:buClr>
              <a:buSzPct val="120000"/>
              <a:buFont typeface="Arial" panose="020B0604020202020204" pitchFamily="34" charset="0"/>
              <a:buNone/>
              <a:tabLst/>
              <a:defRPr lang="en-US" sz="1200" b="1" kern="1200" dirty="0" smtClean="0">
                <a:solidFill>
                  <a:srgbClr val="3769FF"/>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600"/>
              </a:spcAft>
              <a:buClr>
                <a:schemeClr val="accent4"/>
              </a:buClr>
              <a:buSzPct val="120000"/>
              <a:buFont typeface="Arial" panose="020B0604020202020204" pitchFamily="34" charset="0"/>
              <a:buNone/>
              <a:tabLst/>
              <a:defRPr sz="1100" baseline="0">
                <a:latin typeface="+mn-lt"/>
              </a:defRPr>
            </a:lvl2pPr>
            <a:lvl3pPr marL="102260" indent="-102260">
              <a:lnSpc>
                <a:spcPct val="100000"/>
              </a:lnSpc>
              <a:spcBef>
                <a:spcPts val="0"/>
              </a:spcBef>
              <a:spcAft>
                <a:spcPts val="600"/>
              </a:spcAft>
              <a:buClr>
                <a:srgbClr val="3769FF"/>
              </a:buClr>
              <a:buSzPct val="110000"/>
              <a:buFont typeface="Arial" panose="020B0604020202020204" pitchFamily="34" charset="0"/>
              <a:buChar char="•"/>
              <a:defRPr sz="1100" baseline="0">
                <a:latin typeface="+mn-lt"/>
              </a:defRPr>
            </a:lvl3pPr>
            <a:lvl4pPr marL="250745" indent="-148486">
              <a:lnSpc>
                <a:spcPct val="100000"/>
              </a:lnSpc>
              <a:spcBef>
                <a:spcPts val="0"/>
              </a:spcBef>
              <a:spcAft>
                <a:spcPts val="400"/>
              </a:spcAft>
              <a:buClr>
                <a:srgbClr val="3769FF"/>
              </a:buClr>
              <a:buSzPct val="110000"/>
              <a:buFont typeface="Arial" panose="020B0604020202020204" pitchFamily="34" charset="0"/>
              <a:buChar char="–"/>
              <a:defRPr sz="1100">
                <a:latin typeface="+mn-lt"/>
              </a:defRPr>
            </a:lvl4pPr>
            <a:lvl5pPr marL="353004" indent="-102260">
              <a:lnSpc>
                <a:spcPct val="100000"/>
              </a:lnSpc>
              <a:spcBef>
                <a:spcPts val="0"/>
              </a:spcBef>
              <a:spcAft>
                <a:spcPts val="400"/>
              </a:spcAft>
              <a:buClr>
                <a:srgbClr val="3769FF"/>
              </a:buClr>
              <a:buSzPct val="110000"/>
              <a:buFont typeface="Arial" panose="020B0604020202020204" pitchFamily="34" charset="0"/>
              <a:buChar char="•"/>
              <a:defRPr lang="en-US" sz="1100" kern="1200" dirty="0">
                <a:solidFill>
                  <a:schemeClr val="tx1"/>
                </a:solidFill>
                <a:latin typeface="+mn-lt"/>
                <a:ea typeface="+mn-ea"/>
                <a:cs typeface="+mn-cs"/>
              </a:defRPr>
            </a:lvl5pPr>
            <a:lvl6pPr marL="607952" indent="-120470">
              <a:lnSpc>
                <a:spcPts val="1324"/>
              </a:lnSpc>
              <a:spcBef>
                <a:spcPts val="353"/>
              </a:spcBef>
              <a:spcAft>
                <a:spcPts val="0"/>
              </a:spcAft>
              <a:buClr>
                <a:schemeClr val="accent1"/>
              </a:buClr>
              <a:buSzPct val="120000"/>
              <a:buFont typeface="Arial" panose="020B0604020202020204" pitchFamily="34" charset="0"/>
              <a:buChar char="•"/>
              <a:defRPr sz="971"/>
            </a:lvl6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p:txBody>
      </p:sp>
    </p:spTree>
    <p:extLst>
      <p:ext uri="{BB962C8B-B14F-4D97-AF65-F5344CB8AC3E}">
        <p14:creationId xmlns:p14="http://schemas.microsoft.com/office/powerpoint/2010/main" val="1879066923"/>
      </p:ext>
    </p:extLst>
  </p:cSld>
  <p:clrMapOvr>
    <a:masterClrMapping/>
  </p:clrMapOvr>
  <p:extLst>
    <p:ext uri="{DCECCB84-F9BA-43D5-87BE-67443E8EF086}">
      <p15:sldGuideLst xmlns:p15="http://schemas.microsoft.com/office/powerpoint/2012/main">
        <p15:guide id="1" pos="7367">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 chart, 1 table side by side">
    <p:spTree>
      <p:nvGrpSpPr>
        <p:cNvPr id="1" name=""/>
        <p:cNvGrpSpPr/>
        <p:nvPr/>
      </p:nvGrpSpPr>
      <p:grpSpPr>
        <a:xfrm>
          <a:off x="0" y="0"/>
          <a:ext cx="0" cy="0"/>
          <a:chOff x="0" y="0"/>
          <a:chExt cx="0" cy="0"/>
        </a:xfrm>
      </p:grpSpPr>
      <p:sp>
        <p:nvSpPr>
          <p:cNvPr id="3" name="Table Placeholder 2"/>
          <p:cNvSpPr>
            <a:spLocks noGrp="1"/>
          </p:cNvSpPr>
          <p:nvPr>
            <p:ph type="tbl" sz="quarter" idx="27"/>
          </p:nvPr>
        </p:nvSpPr>
        <p:spPr>
          <a:xfrm>
            <a:off x="6309360" y="1737360"/>
            <a:ext cx="5394960" cy="4210050"/>
          </a:xfrm>
          <a:prstGeom prst="rect">
            <a:avLst/>
          </a:prstGeom>
        </p:spPr>
        <p:txBody>
          <a:bodyPr lIns="0" tIns="0" rIns="0" bIns="0"/>
          <a:lstStyle>
            <a:lvl1pPr marL="0" indent="0">
              <a:buNone/>
              <a:defRPr sz="1050"/>
            </a:lvl1pPr>
          </a:lstStyle>
          <a:p>
            <a:r>
              <a:rPr lang="en-US" dirty="0"/>
              <a:t>Click icon to add table</a:t>
            </a:r>
          </a:p>
        </p:txBody>
      </p:sp>
      <p:sp>
        <p:nvSpPr>
          <p:cNvPr id="8" name="Text Placeholder 20"/>
          <p:cNvSpPr>
            <a:spLocks noGrp="1"/>
          </p:cNvSpPr>
          <p:nvPr>
            <p:ph type="body" sz="quarter" idx="10" hasCustomPrompt="1"/>
          </p:nvPr>
        </p:nvSpPr>
        <p:spPr>
          <a:xfrm>
            <a:off x="457200" y="1280160"/>
            <a:ext cx="5394960" cy="457200"/>
          </a:xfrm>
          <a:prstGeom prst="rect">
            <a:avLst/>
          </a:prstGeom>
        </p:spPr>
        <p:txBody>
          <a:bodyPr lIns="0" tIns="0" rIns="0" bIns="0"/>
          <a:lstStyle>
            <a:lvl1pPr marL="0" indent="0">
              <a:lnSpc>
                <a:spcPct val="100000"/>
              </a:lnSpc>
              <a:spcBef>
                <a:spcPts val="240"/>
              </a:spcBef>
              <a:spcAft>
                <a:spcPts val="0"/>
              </a:spcAft>
              <a:buNone/>
              <a:defRPr sz="1200" b="1">
                <a:solidFill>
                  <a:schemeClr val="tx1"/>
                </a:solidFill>
                <a:latin typeface="Arial" panose="020B0604020202020204" pitchFamily="34" charset="0"/>
                <a:cs typeface="Arial" panose="020B0604020202020204" pitchFamily="34" charset="0"/>
              </a:defRPr>
            </a:lvl1pPr>
            <a:lvl2pPr marL="0"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10" name="Chart Placeholder 34"/>
          <p:cNvSpPr>
            <a:spLocks noGrp="1"/>
          </p:cNvSpPr>
          <p:nvPr>
            <p:ph type="chart" sz="quarter" idx="15"/>
          </p:nvPr>
        </p:nvSpPr>
        <p:spPr>
          <a:xfrm>
            <a:off x="457200" y="1737361"/>
            <a:ext cx="5394960" cy="4511639"/>
          </a:xfrm>
          <a:prstGeom prst="rect">
            <a:avLst/>
          </a:prstGeom>
        </p:spPr>
        <p:txBody>
          <a:bodyPr lIns="0" tIns="0" rIns="0" bIns="0" rtlCol="0"/>
          <a:lstStyle>
            <a:lvl1pPr marL="0" indent="0">
              <a:buNone/>
              <a:defRPr sz="1050">
                <a:latin typeface="Arial" panose="020B0604020202020204" pitchFamily="34" charset="0"/>
                <a:cs typeface="Arial" panose="020B0604020202020204" pitchFamily="34" charset="0"/>
              </a:defRPr>
            </a:lvl1pPr>
          </a:lstStyle>
          <a:p>
            <a:pPr lvl="0"/>
            <a:r>
              <a:rPr lang="en-US" noProof="0" dirty="0"/>
              <a:t>Click icon to add chart</a:t>
            </a:r>
          </a:p>
        </p:txBody>
      </p:sp>
      <p:sp>
        <p:nvSpPr>
          <p:cNvPr id="9" name="Text Placeholder 3">
            <a:extLst>
              <a:ext uri="{FF2B5EF4-FFF2-40B4-BE49-F238E27FC236}">
                <a16:creationId xmlns:a16="http://schemas.microsoft.com/office/drawing/2014/main" id="{8313CE4A-B33D-432B-B49D-4FEDDB6D265F}"/>
              </a:ext>
            </a:extLst>
          </p:cNvPr>
          <p:cNvSpPr>
            <a:spLocks noGrp="1"/>
          </p:cNvSpPr>
          <p:nvPr>
            <p:ph type="body" sz="quarter" idx="32" hasCustomPrompt="1"/>
          </p:nvPr>
        </p:nvSpPr>
        <p:spPr>
          <a:xfrm>
            <a:off x="457200" y="182880"/>
            <a:ext cx="8532178" cy="766580"/>
          </a:xfrm>
          <a:prstGeom prst="rect">
            <a:avLst/>
          </a:prstGeom>
        </p:spPr>
        <p:txBody>
          <a:bodyPr lIns="0" tIns="0" rIns="0" bIns="0"/>
          <a:lstStyle>
            <a:lvl1pPr marL="0" indent="0" algn="l" defTabSz="1218895"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2000"/>
            </a:lvl3pPr>
            <a:lvl4pPr marL="0" indent="0">
              <a:buNone/>
              <a:defRPr sz="2000"/>
            </a:lvl4pPr>
            <a:lvl5pPr marL="0" indent="0">
              <a:buNone/>
              <a:defRPr sz="2000"/>
            </a:lvl5pPr>
          </a:lstStyle>
          <a:p>
            <a:pPr lvl="0"/>
            <a:r>
              <a:rPr lang="en-US"/>
              <a:t>Slide title</a:t>
            </a:r>
          </a:p>
          <a:p>
            <a:pPr lvl="1"/>
            <a:r>
              <a:rPr lang="en-US"/>
              <a:t>Second level</a:t>
            </a:r>
          </a:p>
        </p:txBody>
      </p:sp>
      <p:pic>
        <p:nvPicPr>
          <p:cNvPr id="11" name="Picture 10">
            <a:extLst>
              <a:ext uri="{FF2B5EF4-FFF2-40B4-BE49-F238E27FC236}">
                <a16:creationId xmlns:a16="http://schemas.microsoft.com/office/drawing/2014/main" id="{47F0B492-C3CE-4B4B-B193-A3C97F243564}"/>
              </a:ext>
            </a:extLst>
          </p:cNvPr>
          <p:cNvPicPr>
            <a:picLocks noChangeAspect="1"/>
          </p:cNvPicPr>
          <p:nvPr userDrawn="1"/>
        </p:nvPicPr>
        <p:blipFill rotWithShape="1">
          <a:blip r:embed="rId2"/>
          <a:stretch/>
        </p:blipFill>
        <p:spPr>
          <a:xfrm>
            <a:off x="10145257" y="91440"/>
            <a:ext cx="1788753" cy="659070"/>
          </a:xfrm>
          <a:prstGeom prst="rect">
            <a:avLst/>
          </a:prstGeom>
        </p:spPr>
      </p:pic>
      <p:sp>
        <p:nvSpPr>
          <p:cNvPr id="12" name="Slide Number Placeholder 9">
            <a:extLst>
              <a:ext uri="{FF2B5EF4-FFF2-40B4-BE49-F238E27FC236}">
                <a16:creationId xmlns:a16="http://schemas.microsoft.com/office/drawing/2014/main" id="{223AEF29-40AD-4373-9921-C44AE739A99B}"/>
              </a:ext>
            </a:extLst>
          </p:cNvPr>
          <p:cNvSpPr>
            <a:spLocks noGrp="1"/>
          </p:cNvSpPr>
          <p:nvPr>
            <p:ph type="sldNum" sz="quarter" idx="4"/>
          </p:nvPr>
        </p:nvSpPr>
        <p:spPr>
          <a:xfrm>
            <a:off x="11249793"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14" name="Text Placeholder 3">
            <a:extLst>
              <a:ext uri="{FF2B5EF4-FFF2-40B4-BE49-F238E27FC236}">
                <a16:creationId xmlns:a16="http://schemas.microsoft.com/office/drawing/2014/main" id="{62ECE25E-EB20-468F-9F81-4E265417E5AC}"/>
              </a:ext>
            </a:extLst>
          </p:cNvPr>
          <p:cNvSpPr>
            <a:spLocks noGrp="1"/>
          </p:cNvSpPr>
          <p:nvPr>
            <p:ph type="body" sz="quarter" idx="26" hasCustomPrompt="1"/>
          </p:nvPr>
        </p:nvSpPr>
        <p:spPr>
          <a:xfrm>
            <a:off x="457200" y="6352570"/>
            <a:ext cx="11247120" cy="153888"/>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ts val="1466"/>
              </a:lnSpc>
              <a:spcBef>
                <a:spcPts val="0"/>
              </a:spcBef>
              <a:spcAft>
                <a:spcPts val="200"/>
              </a:spcAft>
              <a:buNone/>
              <a:defRPr sz="1333">
                <a:latin typeface="Arial" panose="020B0604020202020204" pitchFamily="34" charset="0"/>
                <a:cs typeface="Arial" panose="020B0604020202020204" pitchFamily="34" charset="0"/>
              </a:defRPr>
            </a:lvl2pPr>
            <a:lvl3pPr marL="0" indent="0">
              <a:lnSpc>
                <a:spcPts val="1466"/>
              </a:lnSpc>
              <a:spcBef>
                <a:spcPts val="0"/>
              </a:spcBef>
              <a:spcAft>
                <a:spcPts val="200"/>
              </a:spcAft>
              <a:buNone/>
              <a:defRPr sz="1600" i="1" baseline="0">
                <a:latin typeface="Arial" panose="020B0604020202020204" pitchFamily="34" charset="0"/>
                <a:cs typeface="Arial" panose="020B0604020202020204" pitchFamily="34" charset="0"/>
              </a:defRPr>
            </a:lvl3pPr>
            <a:lvl4pPr marL="0" indent="0">
              <a:lnSpc>
                <a:spcPts val="1733"/>
              </a:lnSpc>
              <a:spcBef>
                <a:spcPts val="0"/>
              </a:spcBef>
              <a:spcAft>
                <a:spcPts val="400"/>
              </a:spcAft>
              <a:buNone/>
              <a:defRPr sz="1333">
                <a:latin typeface="Arial Narrow" panose="020B0606020202030204" pitchFamily="34" charset="0"/>
              </a:defRPr>
            </a:lvl4pPr>
            <a:lvl5pPr marL="0" indent="0">
              <a:lnSpc>
                <a:spcPts val="1733"/>
              </a:lnSpc>
              <a:spcBef>
                <a:spcPts val="0"/>
              </a:spcBef>
              <a:spcAft>
                <a:spcPts val="400"/>
              </a:spcAft>
              <a:buNone/>
              <a:defRPr sz="1333">
                <a:latin typeface="Arial Narrow" panose="020B0606020202030204" pitchFamily="34" charset="0"/>
              </a:defRPr>
            </a:lvl5pPr>
          </a:lstStyle>
          <a:p>
            <a:pPr lvl="0"/>
            <a:r>
              <a:rPr lang="en-US"/>
              <a:t>Caveats</a:t>
            </a:r>
          </a:p>
        </p:txBody>
      </p:sp>
    </p:spTree>
    <p:extLst>
      <p:ext uri="{BB962C8B-B14F-4D97-AF65-F5344CB8AC3E}">
        <p14:creationId xmlns:p14="http://schemas.microsoft.com/office/powerpoint/2010/main" val="559136121"/>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 stacked content ">
    <p:spTree>
      <p:nvGrpSpPr>
        <p:cNvPr id="1" name=""/>
        <p:cNvGrpSpPr/>
        <p:nvPr/>
      </p:nvGrpSpPr>
      <p:grpSpPr>
        <a:xfrm>
          <a:off x="0" y="0"/>
          <a:ext cx="0" cy="0"/>
          <a:chOff x="0" y="0"/>
          <a:chExt cx="0" cy="0"/>
        </a:xfrm>
      </p:grpSpPr>
      <p:pic>
        <p:nvPicPr>
          <p:cNvPr id="8" name="Picture 10">
            <a:extLst>
              <a:ext uri="{FF2B5EF4-FFF2-40B4-BE49-F238E27FC236}">
                <a16:creationId xmlns:a16="http://schemas.microsoft.com/office/drawing/2014/main" id="{4ED3C9B3-D48E-4630-9E1E-6D8E73A8CA4E}"/>
              </a:ext>
            </a:extLst>
          </p:cNvPr>
          <p:cNvPicPr>
            <a:picLocks noChangeAspect="1"/>
          </p:cNvPicPr>
          <p:nvPr userDrawn="1"/>
        </p:nvPicPr>
        <p:blipFill rotWithShape="1">
          <a:blip r:embed="rId2"/>
          <a:stretch/>
        </p:blipFill>
        <p:spPr>
          <a:xfrm>
            <a:off x="10145257" y="91440"/>
            <a:ext cx="1788753" cy="659070"/>
          </a:xfrm>
          <a:prstGeom prst="rect">
            <a:avLst/>
          </a:prstGeom>
        </p:spPr>
      </p:pic>
      <p:sp>
        <p:nvSpPr>
          <p:cNvPr id="9" name="Text Placeholder 3">
            <a:extLst>
              <a:ext uri="{FF2B5EF4-FFF2-40B4-BE49-F238E27FC236}">
                <a16:creationId xmlns:a16="http://schemas.microsoft.com/office/drawing/2014/main" id="{9C9B043E-19DB-4E09-99A6-C65AF46DB805}"/>
              </a:ext>
            </a:extLst>
          </p:cNvPr>
          <p:cNvSpPr>
            <a:spLocks noGrp="1"/>
          </p:cNvSpPr>
          <p:nvPr>
            <p:ph type="body" sz="quarter" idx="26" hasCustomPrompt="1"/>
          </p:nvPr>
        </p:nvSpPr>
        <p:spPr>
          <a:xfrm>
            <a:off x="457200" y="5988212"/>
            <a:ext cx="1124712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lang="en-US" sz="1000" i="0" kern="1200" dirty="0">
                <a:solidFill>
                  <a:schemeClr val="tx1"/>
                </a:solidFill>
                <a:latin typeface="Arial Narrow" panose="020B0606020202030204" pitchFamily="34" charset="0"/>
                <a:ea typeface="+mn-ea"/>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0" name="Slide Number Placeholder 9">
            <a:extLst>
              <a:ext uri="{FF2B5EF4-FFF2-40B4-BE49-F238E27FC236}">
                <a16:creationId xmlns:a16="http://schemas.microsoft.com/office/drawing/2014/main" id="{550DF1EF-E74D-40D6-AC2A-D0CB8FA4C29F}"/>
              </a:ext>
            </a:extLst>
          </p:cNvPr>
          <p:cNvSpPr>
            <a:spLocks noGrp="1"/>
          </p:cNvSpPr>
          <p:nvPr>
            <p:ph type="sldNum" sz="quarter" idx="4"/>
          </p:nvPr>
        </p:nvSpPr>
        <p:spPr>
          <a:xfrm>
            <a:off x="11247120"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16" name="Text Placeholder 3">
            <a:extLst>
              <a:ext uri="{FF2B5EF4-FFF2-40B4-BE49-F238E27FC236}">
                <a16:creationId xmlns:a16="http://schemas.microsoft.com/office/drawing/2014/main" id="{399DAA3E-6500-4CA4-A283-51D332AF3E50}"/>
              </a:ext>
            </a:extLst>
          </p:cNvPr>
          <p:cNvSpPr>
            <a:spLocks noGrp="1"/>
          </p:cNvSpPr>
          <p:nvPr>
            <p:ph type="body" sz="quarter" idx="32" hasCustomPrompt="1"/>
          </p:nvPr>
        </p:nvSpPr>
        <p:spPr>
          <a:xfrm>
            <a:off x="457200" y="182880"/>
            <a:ext cx="8532178" cy="768096"/>
          </a:xfrm>
          <a:prstGeom prst="rect">
            <a:avLst/>
          </a:prstGeom>
        </p:spPr>
        <p:txBody>
          <a:bodyPr lIns="0" tIns="0" rIns="0" bIns="0"/>
          <a:lstStyle>
            <a:lvl1pPr marL="0" indent="0" algn="l" defTabSz="914400"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sp>
        <p:nvSpPr>
          <p:cNvPr id="13" name="Content Placeholder 2">
            <a:extLst>
              <a:ext uri="{FF2B5EF4-FFF2-40B4-BE49-F238E27FC236}">
                <a16:creationId xmlns:a16="http://schemas.microsoft.com/office/drawing/2014/main" id="{8B67EE1A-141C-45FD-81BC-E8EB1CD86D4D}"/>
              </a:ext>
            </a:extLst>
          </p:cNvPr>
          <p:cNvSpPr>
            <a:spLocks noGrp="1"/>
          </p:cNvSpPr>
          <p:nvPr>
            <p:ph sz="quarter" idx="27" hasCustomPrompt="1"/>
          </p:nvPr>
        </p:nvSpPr>
        <p:spPr>
          <a:xfrm>
            <a:off x="457200" y="1280160"/>
            <a:ext cx="11247120" cy="2103120"/>
          </a:xfrm>
          <a:prstGeom prst="rect">
            <a:avLst/>
          </a:prstGeom>
        </p:spPr>
        <p:txBody>
          <a:bodyPr wrap="square" lIns="0" tIns="0" rIns="0" bIns="0"/>
          <a:lstStyle>
            <a:lvl1pPr marL="0" indent="0">
              <a:lnSpc>
                <a:spcPct val="100000"/>
              </a:lnSpc>
              <a:spcBef>
                <a:spcPts val="0"/>
              </a:spcBef>
              <a:spcAft>
                <a:spcPts val="800"/>
              </a:spcAft>
              <a:buClr>
                <a:schemeClr val="accent4"/>
              </a:buClr>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49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4" name="Content Placeholder 2">
            <a:extLst>
              <a:ext uri="{FF2B5EF4-FFF2-40B4-BE49-F238E27FC236}">
                <a16:creationId xmlns:a16="http://schemas.microsoft.com/office/drawing/2014/main" id="{2DBC2BA5-FF74-43B6-98BD-B0F4982DD682}"/>
              </a:ext>
            </a:extLst>
          </p:cNvPr>
          <p:cNvSpPr>
            <a:spLocks noGrp="1"/>
          </p:cNvSpPr>
          <p:nvPr>
            <p:ph sz="quarter" idx="28" hasCustomPrompt="1"/>
          </p:nvPr>
        </p:nvSpPr>
        <p:spPr>
          <a:xfrm>
            <a:off x="457200" y="3657600"/>
            <a:ext cx="11247120" cy="2103120"/>
          </a:xfrm>
          <a:prstGeom prst="rect">
            <a:avLst/>
          </a:prstGeom>
        </p:spPr>
        <p:txBody>
          <a:bodyPr wrap="square" lIns="0" tIns="0" rIns="0" bIns="0"/>
          <a:lstStyle>
            <a:lvl1pPr marL="0" indent="0">
              <a:lnSpc>
                <a:spcPct val="100000"/>
              </a:lnSpc>
              <a:spcBef>
                <a:spcPts val="0"/>
              </a:spcBef>
              <a:spcAft>
                <a:spcPts val="800"/>
              </a:spcAft>
              <a:buClr>
                <a:schemeClr val="accent4"/>
              </a:buClr>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49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Tree>
    <p:extLst>
      <p:ext uri="{BB962C8B-B14F-4D97-AF65-F5344CB8AC3E}">
        <p14:creationId xmlns:p14="http://schemas.microsoft.com/office/powerpoint/2010/main" val="971551085"/>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 stacked Content">
    <p:spTree>
      <p:nvGrpSpPr>
        <p:cNvPr id="1" name=""/>
        <p:cNvGrpSpPr/>
        <p:nvPr/>
      </p:nvGrpSpPr>
      <p:grpSpPr>
        <a:xfrm>
          <a:off x="0" y="0"/>
          <a:ext cx="0" cy="0"/>
          <a:chOff x="0" y="0"/>
          <a:chExt cx="0" cy="0"/>
        </a:xfrm>
      </p:grpSpPr>
      <p:pic>
        <p:nvPicPr>
          <p:cNvPr id="9" name="Picture 10">
            <a:extLst>
              <a:ext uri="{FF2B5EF4-FFF2-40B4-BE49-F238E27FC236}">
                <a16:creationId xmlns:a16="http://schemas.microsoft.com/office/drawing/2014/main" id="{1AE34E20-7B39-409A-9C99-D2DB3E5BDB19}"/>
              </a:ext>
            </a:extLst>
          </p:cNvPr>
          <p:cNvPicPr>
            <a:picLocks noChangeAspect="1"/>
          </p:cNvPicPr>
          <p:nvPr userDrawn="1"/>
        </p:nvPicPr>
        <p:blipFill rotWithShape="1">
          <a:blip r:embed="rId2"/>
          <a:stretch/>
        </p:blipFill>
        <p:spPr>
          <a:xfrm>
            <a:off x="10145257" y="91440"/>
            <a:ext cx="1788753" cy="659070"/>
          </a:xfrm>
          <a:prstGeom prst="rect">
            <a:avLst/>
          </a:prstGeom>
        </p:spPr>
      </p:pic>
      <p:sp>
        <p:nvSpPr>
          <p:cNvPr id="10" name="Text Placeholder 3">
            <a:extLst>
              <a:ext uri="{FF2B5EF4-FFF2-40B4-BE49-F238E27FC236}">
                <a16:creationId xmlns:a16="http://schemas.microsoft.com/office/drawing/2014/main" id="{3B741B20-15C7-4D26-914F-4AD938750715}"/>
              </a:ext>
            </a:extLst>
          </p:cNvPr>
          <p:cNvSpPr>
            <a:spLocks noGrp="1"/>
          </p:cNvSpPr>
          <p:nvPr>
            <p:ph type="body" sz="quarter" idx="26" hasCustomPrompt="1"/>
          </p:nvPr>
        </p:nvSpPr>
        <p:spPr>
          <a:xfrm>
            <a:off x="457200" y="5988212"/>
            <a:ext cx="1124712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lang="en-US" sz="1000" i="0" kern="1200" dirty="0">
                <a:solidFill>
                  <a:schemeClr val="tx1"/>
                </a:solidFill>
                <a:latin typeface="Arial Narrow" panose="020B0606020202030204" pitchFamily="34" charset="0"/>
                <a:ea typeface="+mn-ea"/>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4" name="Slide Number Placeholder 9">
            <a:extLst>
              <a:ext uri="{FF2B5EF4-FFF2-40B4-BE49-F238E27FC236}">
                <a16:creationId xmlns:a16="http://schemas.microsoft.com/office/drawing/2014/main" id="{D701B955-5AE6-410D-8186-D7C77B59D5E9}"/>
              </a:ext>
            </a:extLst>
          </p:cNvPr>
          <p:cNvSpPr>
            <a:spLocks noGrp="1"/>
          </p:cNvSpPr>
          <p:nvPr>
            <p:ph type="sldNum" sz="quarter" idx="4"/>
          </p:nvPr>
        </p:nvSpPr>
        <p:spPr>
          <a:xfrm>
            <a:off x="11247120"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17" name="Text Placeholder 3">
            <a:extLst>
              <a:ext uri="{FF2B5EF4-FFF2-40B4-BE49-F238E27FC236}">
                <a16:creationId xmlns:a16="http://schemas.microsoft.com/office/drawing/2014/main" id="{296C9EC3-C1CC-481C-B083-1D2A56D9775B}"/>
              </a:ext>
            </a:extLst>
          </p:cNvPr>
          <p:cNvSpPr>
            <a:spLocks noGrp="1"/>
          </p:cNvSpPr>
          <p:nvPr>
            <p:ph type="body" sz="quarter" idx="32" hasCustomPrompt="1"/>
          </p:nvPr>
        </p:nvSpPr>
        <p:spPr>
          <a:xfrm>
            <a:off x="457200" y="182880"/>
            <a:ext cx="8532178" cy="768096"/>
          </a:xfrm>
          <a:prstGeom prst="rect">
            <a:avLst/>
          </a:prstGeom>
        </p:spPr>
        <p:txBody>
          <a:bodyPr lIns="0" tIns="0" rIns="0" bIns="0"/>
          <a:lstStyle>
            <a:lvl1pPr marL="0" indent="0" algn="l" defTabSz="914400"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sp>
        <p:nvSpPr>
          <p:cNvPr id="13" name="Content Placeholder 2">
            <a:extLst>
              <a:ext uri="{FF2B5EF4-FFF2-40B4-BE49-F238E27FC236}">
                <a16:creationId xmlns:a16="http://schemas.microsoft.com/office/drawing/2014/main" id="{149CF494-7C31-4DE5-9B45-50C7DCAD855F}"/>
              </a:ext>
            </a:extLst>
          </p:cNvPr>
          <p:cNvSpPr>
            <a:spLocks noGrp="1"/>
          </p:cNvSpPr>
          <p:nvPr>
            <p:ph sz="quarter" idx="27" hasCustomPrompt="1"/>
          </p:nvPr>
        </p:nvSpPr>
        <p:spPr>
          <a:xfrm>
            <a:off x="457200" y="1280160"/>
            <a:ext cx="10149840" cy="1371600"/>
          </a:xfrm>
          <a:prstGeom prst="rect">
            <a:avLst/>
          </a:prstGeom>
        </p:spPr>
        <p:txBody>
          <a:bodyPr wrap="square" lIns="0" tIns="0" rIns="0" bIns="0"/>
          <a:lstStyle>
            <a:lvl1pPr marL="0" indent="0">
              <a:lnSpc>
                <a:spcPct val="100000"/>
              </a:lnSpc>
              <a:spcBef>
                <a:spcPts val="0"/>
              </a:spcBef>
              <a:spcAft>
                <a:spcPts val="800"/>
              </a:spcAft>
              <a:buClr>
                <a:schemeClr val="accent4"/>
              </a:buClr>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49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5" name="Content Placeholder 2">
            <a:extLst>
              <a:ext uri="{FF2B5EF4-FFF2-40B4-BE49-F238E27FC236}">
                <a16:creationId xmlns:a16="http://schemas.microsoft.com/office/drawing/2014/main" id="{4ED10586-04D9-4C16-84E9-668A1ECDE95B}"/>
              </a:ext>
            </a:extLst>
          </p:cNvPr>
          <p:cNvSpPr>
            <a:spLocks noGrp="1"/>
          </p:cNvSpPr>
          <p:nvPr>
            <p:ph sz="quarter" idx="28" hasCustomPrompt="1"/>
          </p:nvPr>
        </p:nvSpPr>
        <p:spPr>
          <a:xfrm>
            <a:off x="457200" y="2834640"/>
            <a:ext cx="10149840" cy="1371600"/>
          </a:xfrm>
          <a:prstGeom prst="rect">
            <a:avLst/>
          </a:prstGeom>
        </p:spPr>
        <p:txBody>
          <a:bodyPr wrap="square" lIns="0" tIns="0" rIns="0" bIns="0"/>
          <a:lstStyle>
            <a:lvl1pPr marL="0" indent="0">
              <a:lnSpc>
                <a:spcPct val="100000"/>
              </a:lnSpc>
              <a:spcBef>
                <a:spcPts val="0"/>
              </a:spcBef>
              <a:spcAft>
                <a:spcPts val="800"/>
              </a:spcAft>
              <a:buClr>
                <a:schemeClr val="accent4"/>
              </a:buClr>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49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6" name="Content Placeholder 2">
            <a:extLst>
              <a:ext uri="{FF2B5EF4-FFF2-40B4-BE49-F238E27FC236}">
                <a16:creationId xmlns:a16="http://schemas.microsoft.com/office/drawing/2014/main" id="{E1EDC2C5-5005-4775-9047-69BBE7AFFE2F}"/>
              </a:ext>
            </a:extLst>
          </p:cNvPr>
          <p:cNvSpPr>
            <a:spLocks noGrp="1"/>
          </p:cNvSpPr>
          <p:nvPr>
            <p:ph sz="quarter" idx="29" hasCustomPrompt="1"/>
          </p:nvPr>
        </p:nvSpPr>
        <p:spPr>
          <a:xfrm>
            <a:off x="457200" y="4398264"/>
            <a:ext cx="10149840" cy="1371600"/>
          </a:xfrm>
          <a:prstGeom prst="rect">
            <a:avLst/>
          </a:prstGeom>
        </p:spPr>
        <p:txBody>
          <a:bodyPr wrap="square" lIns="0" tIns="0" rIns="0" bIns="0"/>
          <a:lstStyle>
            <a:lvl1pPr marL="0" indent="0">
              <a:lnSpc>
                <a:spcPct val="100000"/>
              </a:lnSpc>
              <a:spcBef>
                <a:spcPts val="0"/>
              </a:spcBef>
              <a:spcAft>
                <a:spcPts val="800"/>
              </a:spcAft>
              <a:buClr>
                <a:schemeClr val="accent4"/>
              </a:buClr>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49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Tree>
    <p:extLst>
      <p:ext uri="{BB962C8B-B14F-4D97-AF65-F5344CB8AC3E}">
        <p14:creationId xmlns:p14="http://schemas.microsoft.com/office/powerpoint/2010/main" val="2784440162"/>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 stacked titles only ">
    <p:spTree>
      <p:nvGrpSpPr>
        <p:cNvPr id="1" name=""/>
        <p:cNvGrpSpPr/>
        <p:nvPr/>
      </p:nvGrpSpPr>
      <p:grpSpPr>
        <a:xfrm>
          <a:off x="0" y="0"/>
          <a:ext cx="0" cy="0"/>
          <a:chOff x="0" y="0"/>
          <a:chExt cx="0" cy="0"/>
        </a:xfrm>
      </p:grpSpPr>
      <p:sp>
        <p:nvSpPr>
          <p:cNvPr id="13" name="Text Placeholder 20"/>
          <p:cNvSpPr>
            <a:spLocks noGrp="1"/>
          </p:cNvSpPr>
          <p:nvPr>
            <p:ph type="body" sz="quarter" idx="10" hasCustomPrompt="1"/>
          </p:nvPr>
        </p:nvSpPr>
        <p:spPr>
          <a:xfrm>
            <a:off x="457200" y="1280160"/>
            <a:ext cx="11247120" cy="548640"/>
          </a:xfrm>
          <a:prstGeom prst="rect">
            <a:avLst/>
          </a:prstGeom>
        </p:spPr>
        <p:txBody>
          <a:bodyPr lIns="0" tIns="0" rIns="0" bIns="0"/>
          <a:lstStyle>
            <a:lvl1pPr marL="0" indent="0">
              <a:lnSpc>
                <a:spcPct val="100000"/>
              </a:lnSpc>
              <a:spcBef>
                <a:spcPts val="0"/>
              </a:spcBef>
              <a:spcAft>
                <a:spcPts val="0"/>
              </a:spcAft>
              <a:buNone/>
              <a:defRPr sz="1800" b="1">
                <a:solidFill>
                  <a:schemeClr val="tx1"/>
                </a:solidFill>
                <a:latin typeface="Arial" panose="020B0604020202020204" pitchFamily="34" charset="0"/>
                <a:cs typeface="Arial" panose="020B0604020202020204" pitchFamily="34" charset="0"/>
              </a:defRPr>
            </a:lvl1pPr>
            <a:lvl2pPr marL="0" indent="0">
              <a:lnSpc>
                <a:spcPct val="100000"/>
              </a:lnSpc>
              <a:spcBef>
                <a:spcPts val="0"/>
              </a:spcBef>
              <a:spcAft>
                <a:spcPts val="0"/>
              </a:spcAft>
              <a:buFontTx/>
              <a:buNone/>
              <a:defRPr sz="1600"/>
            </a:lvl2pPr>
          </a:lstStyle>
          <a:p>
            <a:pPr lvl="0"/>
            <a:r>
              <a:rPr lang="en-US"/>
              <a:t>Chart/Table Head</a:t>
            </a:r>
          </a:p>
          <a:p>
            <a:pPr lvl="1"/>
            <a:r>
              <a:rPr lang="en-US"/>
              <a:t>Date</a:t>
            </a:r>
          </a:p>
        </p:txBody>
      </p:sp>
      <p:sp>
        <p:nvSpPr>
          <p:cNvPr id="14" name="Text Placeholder 20"/>
          <p:cNvSpPr>
            <a:spLocks noGrp="1"/>
          </p:cNvSpPr>
          <p:nvPr>
            <p:ph type="body" sz="quarter" idx="27" hasCustomPrompt="1"/>
          </p:nvPr>
        </p:nvSpPr>
        <p:spPr>
          <a:xfrm>
            <a:off x="457200" y="3657600"/>
            <a:ext cx="11247120" cy="548640"/>
          </a:xfrm>
          <a:prstGeom prst="rect">
            <a:avLst/>
          </a:prstGeom>
        </p:spPr>
        <p:txBody>
          <a:bodyPr lIns="0" tIns="0" rIns="0" bIns="0"/>
          <a:lstStyle>
            <a:lvl1pPr marL="0" indent="0">
              <a:lnSpc>
                <a:spcPct val="100000"/>
              </a:lnSpc>
              <a:spcBef>
                <a:spcPts val="0"/>
              </a:spcBef>
              <a:spcAft>
                <a:spcPts val="0"/>
              </a:spcAft>
              <a:buNone/>
              <a:defRPr sz="1800" b="1">
                <a:solidFill>
                  <a:schemeClr val="tx1"/>
                </a:solidFill>
                <a:latin typeface="Arial" panose="020B0604020202020204" pitchFamily="34" charset="0"/>
                <a:cs typeface="Arial" panose="020B0604020202020204" pitchFamily="34" charset="0"/>
              </a:defRPr>
            </a:lvl1pPr>
            <a:lvl2pPr marL="0" indent="0">
              <a:lnSpc>
                <a:spcPct val="100000"/>
              </a:lnSpc>
              <a:spcBef>
                <a:spcPts val="0"/>
              </a:spcBef>
              <a:spcAft>
                <a:spcPts val="0"/>
              </a:spcAft>
              <a:buFontTx/>
              <a:buNone/>
              <a:defRPr sz="1600"/>
            </a:lvl2pPr>
          </a:lstStyle>
          <a:p>
            <a:pPr lvl="0"/>
            <a:r>
              <a:rPr lang="en-US"/>
              <a:t>Chart/Table Head</a:t>
            </a:r>
          </a:p>
          <a:p>
            <a:pPr lvl="1"/>
            <a:r>
              <a:rPr lang="en-US"/>
              <a:t>Date</a:t>
            </a:r>
          </a:p>
        </p:txBody>
      </p:sp>
      <p:pic>
        <p:nvPicPr>
          <p:cNvPr id="8" name="Picture 10">
            <a:extLst>
              <a:ext uri="{FF2B5EF4-FFF2-40B4-BE49-F238E27FC236}">
                <a16:creationId xmlns:a16="http://schemas.microsoft.com/office/drawing/2014/main" id="{8879D5AC-1D0D-4567-8AF6-14D55DC53599}"/>
              </a:ext>
            </a:extLst>
          </p:cNvPr>
          <p:cNvPicPr>
            <a:picLocks noChangeAspect="1"/>
          </p:cNvPicPr>
          <p:nvPr userDrawn="1"/>
        </p:nvPicPr>
        <p:blipFill rotWithShape="1">
          <a:blip r:embed="rId2"/>
          <a:stretch/>
        </p:blipFill>
        <p:spPr>
          <a:xfrm>
            <a:off x="10145257" y="91440"/>
            <a:ext cx="1788753" cy="659070"/>
          </a:xfrm>
          <a:prstGeom prst="rect">
            <a:avLst/>
          </a:prstGeom>
        </p:spPr>
      </p:pic>
      <p:sp>
        <p:nvSpPr>
          <p:cNvPr id="9" name="Text Placeholder 3">
            <a:extLst>
              <a:ext uri="{FF2B5EF4-FFF2-40B4-BE49-F238E27FC236}">
                <a16:creationId xmlns:a16="http://schemas.microsoft.com/office/drawing/2014/main" id="{C5984F1E-6AB5-4BC6-9770-15D6AF4A447E}"/>
              </a:ext>
            </a:extLst>
          </p:cNvPr>
          <p:cNvSpPr>
            <a:spLocks noGrp="1"/>
          </p:cNvSpPr>
          <p:nvPr>
            <p:ph type="body" sz="quarter" idx="26" hasCustomPrompt="1"/>
          </p:nvPr>
        </p:nvSpPr>
        <p:spPr>
          <a:xfrm>
            <a:off x="457200" y="5988212"/>
            <a:ext cx="1124712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lang="en-US" sz="1000" i="0" kern="1200" dirty="0">
                <a:solidFill>
                  <a:schemeClr val="tx1"/>
                </a:solidFill>
                <a:latin typeface="Arial Narrow" panose="020B0606020202030204" pitchFamily="34" charset="0"/>
                <a:ea typeface="+mn-ea"/>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0" name="Slide Number Placeholder 9">
            <a:extLst>
              <a:ext uri="{FF2B5EF4-FFF2-40B4-BE49-F238E27FC236}">
                <a16:creationId xmlns:a16="http://schemas.microsoft.com/office/drawing/2014/main" id="{742049CB-50C5-4465-8D8D-D696700D449D}"/>
              </a:ext>
            </a:extLst>
          </p:cNvPr>
          <p:cNvSpPr>
            <a:spLocks noGrp="1"/>
          </p:cNvSpPr>
          <p:nvPr>
            <p:ph type="sldNum" sz="quarter" idx="4"/>
          </p:nvPr>
        </p:nvSpPr>
        <p:spPr>
          <a:xfrm>
            <a:off x="11247120"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11" name="Text Placeholder 3">
            <a:extLst>
              <a:ext uri="{FF2B5EF4-FFF2-40B4-BE49-F238E27FC236}">
                <a16:creationId xmlns:a16="http://schemas.microsoft.com/office/drawing/2014/main" id="{CA02B5A8-CF30-4874-A818-8C3C767015EB}"/>
              </a:ext>
            </a:extLst>
          </p:cNvPr>
          <p:cNvSpPr>
            <a:spLocks noGrp="1"/>
          </p:cNvSpPr>
          <p:nvPr>
            <p:ph type="body" sz="quarter" idx="32" hasCustomPrompt="1"/>
          </p:nvPr>
        </p:nvSpPr>
        <p:spPr>
          <a:xfrm>
            <a:off x="457200" y="182880"/>
            <a:ext cx="8532178" cy="768096"/>
          </a:xfrm>
          <a:prstGeom prst="rect">
            <a:avLst/>
          </a:prstGeom>
        </p:spPr>
        <p:txBody>
          <a:bodyPr lIns="0" tIns="0" rIns="0" bIns="0"/>
          <a:lstStyle>
            <a:lvl1pPr marL="0" indent="0" algn="l" defTabSz="914400"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spTree>
    <p:extLst>
      <p:ext uri="{BB962C8B-B14F-4D97-AF65-F5344CB8AC3E}">
        <p14:creationId xmlns:p14="http://schemas.microsoft.com/office/powerpoint/2010/main" val="2756578029"/>
      </p:ext>
    </p:extLst>
  </p:cSld>
  <p:clrMapOvr>
    <a:masterClrMapping/>
  </p:clrMapOvr>
  <p:extLst>
    <p:ext uri="{DCECCB84-F9BA-43D5-87BE-67443E8EF086}">
      <p15:sldGuideLst xmlns:p15="http://schemas.microsoft.com/office/powerpoint/2012/main">
        <p15:guide id="1" orient="horz" pos="2355">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up content :: Right side table">
    <p:spTree>
      <p:nvGrpSpPr>
        <p:cNvPr id="1" name=""/>
        <p:cNvGrpSpPr/>
        <p:nvPr/>
      </p:nvGrpSpPr>
      <p:grpSpPr>
        <a:xfrm>
          <a:off x="0" y="0"/>
          <a:ext cx="0" cy="0"/>
          <a:chOff x="0" y="0"/>
          <a:chExt cx="0" cy="0"/>
        </a:xfrm>
      </p:grpSpPr>
      <p:sp>
        <p:nvSpPr>
          <p:cNvPr id="14" name="Text Placeholder 20"/>
          <p:cNvSpPr>
            <a:spLocks noGrp="1"/>
          </p:cNvSpPr>
          <p:nvPr>
            <p:ph type="body" sz="quarter" idx="10" hasCustomPrompt="1"/>
          </p:nvPr>
        </p:nvSpPr>
        <p:spPr>
          <a:xfrm>
            <a:off x="6309360" y="1280159"/>
            <a:ext cx="53949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401" indent="0">
              <a:lnSpc>
                <a:spcPct val="100000"/>
              </a:lnSpc>
              <a:spcBef>
                <a:spcPts val="0"/>
              </a:spcBef>
              <a:spcAft>
                <a:spcPts val="0"/>
              </a:spcAft>
              <a:buFontTx/>
              <a:buNone/>
              <a:defRPr sz="1600"/>
            </a:lvl2pPr>
          </a:lstStyle>
          <a:p>
            <a:pPr lvl="0"/>
            <a:r>
              <a:rPr lang="en-US"/>
              <a:t>Chart/Table Head</a:t>
            </a:r>
          </a:p>
          <a:p>
            <a:pPr lvl="1"/>
            <a:r>
              <a:rPr lang="en-US"/>
              <a:t>Date</a:t>
            </a:r>
          </a:p>
        </p:txBody>
      </p:sp>
      <p:pic>
        <p:nvPicPr>
          <p:cNvPr id="10" name="Picture 10">
            <a:extLst>
              <a:ext uri="{FF2B5EF4-FFF2-40B4-BE49-F238E27FC236}">
                <a16:creationId xmlns:a16="http://schemas.microsoft.com/office/drawing/2014/main" id="{E6864B5C-9084-40C3-ACAC-D0DB8898542B}"/>
              </a:ext>
            </a:extLst>
          </p:cNvPr>
          <p:cNvPicPr>
            <a:picLocks noChangeAspect="1"/>
          </p:cNvPicPr>
          <p:nvPr userDrawn="1"/>
        </p:nvPicPr>
        <p:blipFill rotWithShape="1">
          <a:blip r:embed="rId2"/>
          <a:stretch/>
        </p:blipFill>
        <p:spPr>
          <a:xfrm>
            <a:off x="10145257" y="91440"/>
            <a:ext cx="1788753" cy="659070"/>
          </a:xfrm>
          <a:prstGeom prst="rect">
            <a:avLst/>
          </a:prstGeom>
        </p:spPr>
      </p:pic>
      <p:sp>
        <p:nvSpPr>
          <p:cNvPr id="11" name="Text Placeholder 3">
            <a:extLst>
              <a:ext uri="{FF2B5EF4-FFF2-40B4-BE49-F238E27FC236}">
                <a16:creationId xmlns:a16="http://schemas.microsoft.com/office/drawing/2014/main" id="{1DE16065-7A93-4370-8572-1E4F15416143}"/>
              </a:ext>
            </a:extLst>
          </p:cNvPr>
          <p:cNvSpPr>
            <a:spLocks noGrp="1"/>
          </p:cNvSpPr>
          <p:nvPr>
            <p:ph type="body" sz="quarter" idx="26" hasCustomPrompt="1"/>
          </p:nvPr>
        </p:nvSpPr>
        <p:spPr>
          <a:xfrm>
            <a:off x="457200" y="5988212"/>
            <a:ext cx="1124712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lang="en-US" sz="1000" i="0" kern="1200" dirty="0">
                <a:solidFill>
                  <a:schemeClr val="tx1"/>
                </a:solidFill>
                <a:latin typeface="Arial Narrow" panose="020B0606020202030204" pitchFamily="34" charset="0"/>
                <a:ea typeface="+mn-ea"/>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2" name="Slide Number Placeholder 9">
            <a:extLst>
              <a:ext uri="{FF2B5EF4-FFF2-40B4-BE49-F238E27FC236}">
                <a16:creationId xmlns:a16="http://schemas.microsoft.com/office/drawing/2014/main" id="{4F0CF316-5B61-4F76-BF5A-9C290D2F4831}"/>
              </a:ext>
            </a:extLst>
          </p:cNvPr>
          <p:cNvSpPr>
            <a:spLocks noGrp="1"/>
          </p:cNvSpPr>
          <p:nvPr>
            <p:ph type="sldNum" sz="quarter" idx="4"/>
          </p:nvPr>
        </p:nvSpPr>
        <p:spPr>
          <a:xfrm>
            <a:off x="11247120"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15" name="Text Placeholder 3">
            <a:extLst>
              <a:ext uri="{FF2B5EF4-FFF2-40B4-BE49-F238E27FC236}">
                <a16:creationId xmlns:a16="http://schemas.microsoft.com/office/drawing/2014/main" id="{8E2806E0-F1AD-4F42-BA5D-08B982F26ECD}"/>
              </a:ext>
            </a:extLst>
          </p:cNvPr>
          <p:cNvSpPr>
            <a:spLocks noGrp="1"/>
          </p:cNvSpPr>
          <p:nvPr>
            <p:ph type="body" sz="quarter" idx="32" hasCustomPrompt="1"/>
          </p:nvPr>
        </p:nvSpPr>
        <p:spPr>
          <a:xfrm>
            <a:off x="457200" y="182880"/>
            <a:ext cx="8532178" cy="768096"/>
          </a:xfrm>
          <a:prstGeom prst="rect">
            <a:avLst/>
          </a:prstGeom>
        </p:spPr>
        <p:txBody>
          <a:bodyPr lIns="0" tIns="0" rIns="0" bIns="0"/>
          <a:lstStyle>
            <a:lvl1pPr marL="0" indent="0" algn="l" defTabSz="914400"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sp>
        <p:nvSpPr>
          <p:cNvPr id="13" name="Content Placeholder 2">
            <a:extLst>
              <a:ext uri="{FF2B5EF4-FFF2-40B4-BE49-F238E27FC236}">
                <a16:creationId xmlns:a16="http://schemas.microsoft.com/office/drawing/2014/main" id="{53CA7A79-2192-465B-BE1D-E3AE141DAC6D}"/>
              </a:ext>
            </a:extLst>
          </p:cNvPr>
          <p:cNvSpPr>
            <a:spLocks noGrp="1"/>
          </p:cNvSpPr>
          <p:nvPr>
            <p:ph sz="quarter" idx="28" hasCustomPrompt="1"/>
          </p:nvPr>
        </p:nvSpPr>
        <p:spPr>
          <a:xfrm>
            <a:off x="6309360" y="1828800"/>
            <a:ext cx="5394960" cy="3840480"/>
          </a:xfrm>
          <a:prstGeom prst="rect">
            <a:avLst/>
          </a:prstGeom>
        </p:spPr>
        <p:txBody>
          <a:bodyPr wrap="square" lIns="0" tIns="0" rIns="0" bIns="0"/>
          <a:lstStyle>
            <a:lvl1pPr marL="0" indent="0">
              <a:lnSpc>
                <a:spcPct val="100000"/>
              </a:lnSpc>
              <a:spcBef>
                <a:spcPts val="0"/>
              </a:spcBef>
              <a:spcAft>
                <a:spcPts val="8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49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6" name="Content Placeholder 2">
            <a:extLst>
              <a:ext uri="{FF2B5EF4-FFF2-40B4-BE49-F238E27FC236}">
                <a16:creationId xmlns:a16="http://schemas.microsoft.com/office/drawing/2014/main" id="{69815696-2109-49AA-92DC-25E2242CC339}"/>
              </a:ext>
            </a:extLst>
          </p:cNvPr>
          <p:cNvSpPr>
            <a:spLocks noGrp="1"/>
          </p:cNvSpPr>
          <p:nvPr>
            <p:ph sz="quarter" idx="27" hasCustomPrompt="1"/>
          </p:nvPr>
        </p:nvSpPr>
        <p:spPr>
          <a:xfrm>
            <a:off x="457200" y="1280160"/>
            <a:ext cx="5394960" cy="4389120"/>
          </a:xfrm>
          <a:prstGeom prst="rect">
            <a:avLst/>
          </a:prstGeom>
        </p:spPr>
        <p:txBody>
          <a:bodyPr wrap="square" lIns="0" tIns="0" rIns="0" bIns="0"/>
          <a:lstStyle>
            <a:lvl1pPr marL="0" indent="0">
              <a:lnSpc>
                <a:spcPct val="100000"/>
              </a:lnSpc>
              <a:spcBef>
                <a:spcPts val="0"/>
              </a:spcBef>
              <a:spcAft>
                <a:spcPts val="8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49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Tree>
    <p:extLst>
      <p:ext uri="{BB962C8B-B14F-4D97-AF65-F5344CB8AC3E}">
        <p14:creationId xmlns:p14="http://schemas.microsoft.com/office/powerpoint/2010/main" val="1242364050"/>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break (gradient background)">
    <p:bg>
      <p:bgPr>
        <a:gradFill>
          <a:gsLst>
            <a:gs pos="70000">
              <a:srgbClr val="1446E1"/>
            </a:gs>
            <a:gs pos="0">
              <a:srgbClr val="001E62"/>
            </a:gs>
            <a:gs pos="97000">
              <a:srgbClr val="00BFB3"/>
            </a:gs>
          </a:gsLst>
          <a:lin ang="2700000" scaled="0"/>
        </a:gra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38F615-D76C-7AC7-A75C-FCE0BD413765}"/>
              </a:ext>
            </a:extLst>
          </p:cNvPr>
          <p:cNvSpPr>
            <a:spLocks noGrp="1"/>
          </p:cNvSpPr>
          <p:nvPr>
            <p:ph type="title" hasCustomPrompt="1"/>
          </p:nvPr>
        </p:nvSpPr>
        <p:spPr>
          <a:xfrm>
            <a:off x="730800" y="1166880"/>
            <a:ext cx="6703200" cy="688256"/>
          </a:xfrm>
        </p:spPr>
        <p:txBody>
          <a:bodyPr bIns="72000"/>
          <a:lstStyle>
            <a:lvl1pPr>
              <a:defRPr sz="3999">
                <a:solidFill>
                  <a:schemeClr val="bg1"/>
                </a:solidFill>
              </a:defRPr>
            </a:lvl1pPr>
          </a:lstStyle>
          <a:p>
            <a:r>
              <a:rPr lang="en-US"/>
              <a:t>Section break title</a:t>
            </a:r>
            <a:endParaRPr lang="en-MX"/>
          </a:p>
        </p:txBody>
      </p:sp>
      <p:sp>
        <p:nvSpPr>
          <p:cNvPr id="13" name="Subtitle 2">
            <a:extLst>
              <a:ext uri="{FF2B5EF4-FFF2-40B4-BE49-F238E27FC236}">
                <a16:creationId xmlns:a16="http://schemas.microsoft.com/office/drawing/2014/main" id="{E569E659-CC1D-B1A4-576A-8408B21685B7}"/>
              </a:ext>
            </a:extLst>
          </p:cNvPr>
          <p:cNvSpPr>
            <a:spLocks noGrp="1"/>
          </p:cNvSpPr>
          <p:nvPr>
            <p:ph type="subTitle" idx="1" hasCustomPrompt="1"/>
          </p:nvPr>
        </p:nvSpPr>
        <p:spPr>
          <a:xfrm>
            <a:off x="730800" y="1878104"/>
            <a:ext cx="6703200" cy="478387"/>
          </a:xfrm>
        </p:spPr>
        <p:txBody>
          <a:bodyPr wrap="square" bIns="108000" anchor="b" anchorCtr="0">
            <a:spAutoFit/>
          </a:bodyPr>
          <a:lstStyle>
            <a:lvl1pPr marL="0" indent="0" algn="l">
              <a:spcBef>
                <a:spcPts val="1600"/>
              </a:spcBef>
              <a:spcAft>
                <a:spcPts val="0"/>
              </a:spcAft>
              <a:buNone/>
              <a:defRPr sz="2399" b="0" i="0">
                <a:solidFill>
                  <a:schemeClr val="bg1"/>
                </a:solidFill>
                <a:latin typeface="+mn-lt"/>
              </a:defRPr>
            </a:lvl1pPr>
            <a:lvl2pPr marL="456926" indent="0" algn="ctr">
              <a:buNone/>
              <a:defRPr sz="1998"/>
            </a:lvl2pPr>
            <a:lvl3pPr marL="913852" indent="0" algn="ctr">
              <a:buNone/>
              <a:defRPr sz="1798"/>
            </a:lvl3pPr>
            <a:lvl4pPr marL="1370778" indent="0" algn="ctr">
              <a:buNone/>
              <a:defRPr sz="1600"/>
            </a:lvl4pPr>
            <a:lvl5pPr marL="1827703" indent="0" algn="ctr">
              <a:buNone/>
              <a:defRPr sz="1600"/>
            </a:lvl5pPr>
            <a:lvl6pPr marL="2284628" indent="0" algn="ctr">
              <a:buNone/>
              <a:defRPr sz="1600"/>
            </a:lvl6pPr>
            <a:lvl7pPr marL="2741554" indent="0" algn="ctr">
              <a:buNone/>
              <a:defRPr sz="1600"/>
            </a:lvl7pPr>
            <a:lvl8pPr marL="3198480" indent="0" algn="ctr">
              <a:buNone/>
              <a:defRPr sz="1600"/>
            </a:lvl8pPr>
            <a:lvl9pPr marL="3655406" indent="0" algn="ctr">
              <a:buNone/>
              <a:defRPr sz="1600"/>
            </a:lvl9pPr>
          </a:lstStyle>
          <a:p>
            <a:r>
              <a:rPr lang="en-US"/>
              <a:t>Section break subtitle</a:t>
            </a:r>
          </a:p>
        </p:txBody>
      </p:sp>
      <p:sp>
        <p:nvSpPr>
          <p:cNvPr id="30" name="Text Placeholder 3">
            <a:extLst>
              <a:ext uri="{FF2B5EF4-FFF2-40B4-BE49-F238E27FC236}">
                <a16:creationId xmlns:a16="http://schemas.microsoft.com/office/drawing/2014/main" id="{257DAEB7-A1E7-F6F8-ABD2-BDC3AA69406D}"/>
              </a:ext>
            </a:extLst>
          </p:cNvPr>
          <p:cNvSpPr>
            <a:spLocks noGrp="1"/>
          </p:cNvSpPr>
          <p:nvPr>
            <p:ph type="body" sz="quarter" idx="26" hasCustomPrompt="1"/>
          </p:nvPr>
        </p:nvSpPr>
        <p:spPr>
          <a:xfrm>
            <a:off x="457201" y="6300000"/>
            <a:ext cx="11274425" cy="153888"/>
          </a:xfrm>
          <a:prstGeom prst="rect">
            <a:avLst/>
          </a:prstGeom>
        </p:spPr>
        <p:txBody>
          <a:bodyPr wrap="square" lIns="0" tIns="0" rIns="0" bIns="0" anchor="b" anchorCtr="0">
            <a:spAutoFit/>
          </a:bodyPr>
          <a:lstStyle>
            <a:lvl1pPr marL="0" indent="0">
              <a:lnSpc>
                <a:spcPct val="100000"/>
              </a:lnSpc>
              <a:spcBef>
                <a:spcPts val="0"/>
              </a:spcBef>
              <a:spcAft>
                <a:spcPts val="200"/>
              </a:spcAft>
              <a:buNone/>
              <a:defRPr sz="1000" b="0" i="0">
                <a:solidFill>
                  <a:schemeClr val="bg1"/>
                </a:solidFill>
                <a:latin typeface="Arial Narrow" panose="020B0606020202030204" pitchFamily="34" charset="0"/>
                <a:cs typeface="Arial" panose="020B0604020202020204" pitchFamily="34" charset="0"/>
              </a:defRPr>
            </a:lvl1pPr>
            <a:lvl2pPr marL="0" indent="0">
              <a:lnSpc>
                <a:spcPts val="1466"/>
              </a:lnSpc>
              <a:spcBef>
                <a:spcPts val="0"/>
              </a:spcBef>
              <a:spcAft>
                <a:spcPts val="200"/>
              </a:spcAft>
              <a:buNone/>
              <a:defRPr sz="1333">
                <a:latin typeface="Arial" panose="020B0604020202020204" pitchFamily="34" charset="0"/>
                <a:cs typeface="Arial" panose="020B0604020202020204" pitchFamily="34" charset="0"/>
              </a:defRPr>
            </a:lvl2pPr>
            <a:lvl3pPr marL="0" indent="0">
              <a:lnSpc>
                <a:spcPts val="1466"/>
              </a:lnSpc>
              <a:spcBef>
                <a:spcPts val="0"/>
              </a:spcBef>
              <a:spcAft>
                <a:spcPts val="200"/>
              </a:spcAft>
              <a:buNone/>
              <a:defRPr sz="1600" i="1" baseline="0">
                <a:latin typeface="Arial" panose="020B0604020202020204" pitchFamily="34" charset="0"/>
                <a:cs typeface="Arial" panose="020B0604020202020204" pitchFamily="34" charset="0"/>
              </a:defRPr>
            </a:lvl3pPr>
            <a:lvl4pPr marL="0" indent="0">
              <a:lnSpc>
                <a:spcPts val="1732"/>
              </a:lnSpc>
              <a:spcBef>
                <a:spcPts val="0"/>
              </a:spcBef>
              <a:spcAft>
                <a:spcPts val="400"/>
              </a:spcAft>
              <a:buNone/>
              <a:defRPr sz="1333">
                <a:latin typeface="Arial Narrow" panose="020B0606020202030204" pitchFamily="34" charset="0"/>
              </a:defRPr>
            </a:lvl4pPr>
            <a:lvl5pPr marL="0" indent="0">
              <a:lnSpc>
                <a:spcPts val="1732"/>
              </a:lnSpc>
              <a:spcBef>
                <a:spcPts val="0"/>
              </a:spcBef>
              <a:spcAft>
                <a:spcPts val="400"/>
              </a:spcAft>
              <a:buNone/>
              <a:defRPr sz="1333">
                <a:latin typeface="Arial Narrow" panose="020B0606020202030204" pitchFamily="34" charset="0"/>
              </a:defRPr>
            </a:lvl5pPr>
          </a:lstStyle>
          <a:p>
            <a:pPr lvl="0"/>
            <a:r>
              <a:rPr lang="en-US"/>
              <a:t>Caveats</a:t>
            </a:r>
          </a:p>
        </p:txBody>
      </p:sp>
    </p:spTree>
    <p:extLst>
      <p:ext uri="{BB962C8B-B14F-4D97-AF65-F5344CB8AC3E}">
        <p14:creationId xmlns:p14="http://schemas.microsoft.com/office/powerpoint/2010/main" val="3164555739"/>
      </p:ext>
    </p:extLst>
  </p:cSld>
  <p:clrMapOvr>
    <a:masterClrMapping/>
  </p:clrMapOvr>
  <p:extLst>
    <p:ext uri="{DCECCB84-F9BA-43D5-87BE-67443E8EF086}">
      <p15:sldGuideLst xmlns:p15="http://schemas.microsoft.com/office/powerpoint/2012/main">
        <p15:guide id="5" orient="horz" pos="802">
          <p15:clr>
            <a:srgbClr val="FBAE40"/>
          </p15:clr>
        </p15:guide>
        <p15:guide id="8" pos="446">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up content :: Left side table">
    <p:spTree>
      <p:nvGrpSpPr>
        <p:cNvPr id="1" name=""/>
        <p:cNvGrpSpPr/>
        <p:nvPr/>
      </p:nvGrpSpPr>
      <p:grpSpPr>
        <a:xfrm>
          <a:off x="0" y="0"/>
          <a:ext cx="0" cy="0"/>
          <a:chOff x="0" y="0"/>
          <a:chExt cx="0" cy="0"/>
        </a:xfrm>
      </p:grpSpPr>
      <p:pic>
        <p:nvPicPr>
          <p:cNvPr id="10" name="Picture 10">
            <a:extLst>
              <a:ext uri="{FF2B5EF4-FFF2-40B4-BE49-F238E27FC236}">
                <a16:creationId xmlns:a16="http://schemas.microsoft.com/office/drawing/2014/main" id="{D6E8FFE2-0B36-4A22-A2EF-B62916F95D2B}"/>
              </a:ext>
            </a:extLst>
          </p:cNvPr>
          <p:cNvPicPr>
            <a:picLocks noChangeAspect="1"/>
          </p:cNvPicPr>
          <p:nvPr userDrawn="1"/>
        </p:nvPicPr>
        <p:blipFill rotWithShape="1">
          <a:blip r:embed="rId2"/>
          <a:stretch/>
        </p:blipFill>
        <p:spPr>
          <a:xfrm>
            <a:off x="10145257" y="91440"/>
            <a:ext cx="1788753" cy="659070"/>
          </a:xfrm>
          <a:prstGeom prst="rect">
            <a:avLst/>
          </a:prstGeom>
        </p:spPr>
      </p:pic>
      <p:sp>
        <p:nvSpPr>
          <p:cNvPr id="11" name="Text Placeholder 3">
            <a:extLst>
              <a:ext uri="{FF2B5EF4-FFF2-40B4-BE49-F238E27FC236}">
                <a16:creationId xmlns:a16="http://schemas.microsoft.com/office/drawing/2014/main" id="{9E1ECA54-ABDD-4ADC-86CF-66510C618FA4}"/>
              </a:ext>
            </a:extLst>
          </p:cNvPr>
          <p:cNvSpPr>
            <a:spLocks noGrp="1"/>
          </p:cNvSpPr>
          <p:nvPr>
            <p:ph type="body" sz="quarter" idx="26" hasCustomPrompt="1"/>
          </p:nvPr>
        </p:nvSpPr>
        <p:spPr>
          <a:xfrm>
            <a:off x="457200" y="5988212"/>
            <a:ext cx="1124712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lang="en-US" sz="1000" i="0" kern="1200" dirty="0">
                <a:solidFill>
                  <a:schemeClr val="tx1"/>
                </a:solidFill>
                <a:latin typeface="Arial Narrow" panose="020B0606020202030204" pitchFamily="34" charset="0"/>
                <a:ea typeface="+mn-ea"/>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2" name="Slide Number Placeholder 9">
            <a:extLst>
              <a:ext uri="{FF2B5EF4-FFF2-40B4-BE49-F238E27FC236}">
                <a16:creationId xmlns:a16="http://schemas.microsoft.com/office/drawing/2014/main" id="{84EEB38C-48D3-4C88-850B-58719BECF530}"/>
              </a:ext>
            </a:extLst>
          </p:cNvPr>
          <p:cNvSpPr>
            <a:spLocks noGrp="1"/>
          </p:cNvSpPr>
          <p:nvPr>
            <p:ph type="sldNum" sz="quarter" idx="4"/>
          </p:nvPr>
        </p:nvSpPr>
        <p:spPr>
          <a:xfrm>
            <a:off x="11247120"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15" name="Text Placeholder 3">
            <a:extLst>
              <a:ext uri="{FF2B5EF4-FFF2-40B4-BE49-F238E27FC236}">
                <a16:creationId xmlns:a16="http://schemas.microsoft.com/office/drawing/2014/main" id="{B857FCB5-411E-46AD-A60A-B2EE5F47BD25}"/>
              </a:ext>
            </a:extLst>
          </p:cNvPr>
          <p:cNvSpPr>
            <a:spLocks noGrp="1"/>
          </p:cNvSpPr>
          <p:nvPr>
            <p:ph type="body" sz="quarter" idx="32" hasCustomPrompt="1"/>
          </p:nvPr>
        </p:nvSpPr>
        <p:spPr>
          <a:xfrm>
            <a:off x="457200" y="182880"/>
            <a:ext cx="8532178" cy="768096"/>
          </a:xfrm>
          <a:prstGeom prst="rect">
            <a:avLst/>
          </a:prstGeom>
        </p:spPr>
        <p:txBody>
          <a:bodyPr lIns="0" tIns="0" rIns="0" bIns="0"/>
          <a:lstStyle>
            <a:lvl1pPr marL="0" indent="0" algn="l" defTabSz="914400"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sp>
        <p:nvSpPr>
          <p:cNvPr id="24" name="Text Placeholder 20">
            <a:extLst>
              <a:ext uri="{FF2B5EF4-FFF2-40B4-BE49-F238E27FC236}">
                <a16:creationId xmlns:a16="http://schemas.microsoft.com/office/drawing/2014/main" id="{4584292F-BFF6-4CC7-830D-01B607D8FD6F}"/>
              </a:ext>
            </a:extLst>
          </p:cNvPr>
          <p:cNvSpPr>
            <a:spLocks noGrp="1"/>
          </p:cNvSpPr>
          <p:nvPr>
            <p:ph type="body" sz="quarter" idx="10" hasCustomPrompt="1"/>
          </p:nvPr>
        </p:nvSpPr>
        <p:spPr>
          <a:xfrm>
            <a:off x="457200" y="1280159"/>
            <a:ext cx="53949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401" indent="0">
              <a:lnSpc>
                <a:spcPct val="100000"/>
              </a:lnSpc>
              <a:spcBef>
                <a:spcPts val="0"/>
              </a:spcBef>
              <a:spcAft>
                <a:spcPts val="0"/>
              </a:spcAft>
              <a:buFontTx/>
              <a:buNone/>
              <a:defRPr sz="1600"/>
            </a:lvl2pPr>
          </a:lstStyle>
          <a:p>
            <a:pPr lvl="0"/>
            <a:r>
              <a:rPr lang="en-US"/>
              <a:t>Chart/Table Head</a:t>
            </a:r>
          </a:p>
          <a:p>
            <a:pPr lvl="1"/>
            <a:r>
              <a:rPr lang="en-US"/>
              <a:t>Date</a:t>
            </a:r>
          </a:p>
        </p:txBody>
      </p:sp>
      <p:sp>
        <p:nvSpPr>
          <p:cNvPr id="13" name="Content Placeholder 2">
            <a:extLst>
              <a:ext uri="{FF2B5EF4-FFF2-40B4-BE49-F238E27FC236}">
                <a16:creationId xmlns:a16="http://schemas.microsoft.com/office/drawing/2014/main" id="{600EB754-8B32-4A09-83B6-46AFC68BB4A8}"/>
              </a:ext>
            </a:extLst>
          </p:cNvPr>
          <p:cNvSpPr>
            <a:spLocks noGrp="1"/>
          </p:cNvSpPr>
          <p:nvPr>
            <p:ph sz="quarter" idx="28" hasCustomPrompt="1"/>
          </p:nvPr>
        </p:nvSpPr>
        <p:spPr>
          <a:xfrm>
            <a:off x="457200" y="1828800"/>
            <a:ext cx="5394960" cy="3840480"/>
          </a:xfrm>
          <a:prstGeom prst="rect">
            <a:avLst/>
          </a:prstGeom>
        </p:spPr>
        <p:txBody>
          <a:bodyPr wrap="square" lIns="0" tIns="0" rIns="0" bIns="0"/>
          <a:lstStyle>
            <a:lvl1pPr marL="0" indent="0">
              <a:lnSpc>
                <a:spcPct val="100000"/>
              </a:lnSpc>
              <a:spcBef>
                <a:spcPts val="0"/>
              </a:spcBef>
              <a:spcAft>
                <a:spcPts val="8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49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4" name="Content Placeholder 2">
            <a:extLst>
              <a:ext uri="{FF2B5EF4-FFF2-40B4-BE49-F238E27FC236}">
                <a16:creationId xmlns:a16="http://schemas.microsoft.com/office/drawing/2014/main" id="{8F30A85D-38C5-4257-8CB4-EC9AEE211E54}"/>
              </a:ext>
            </a:extLst>
          </p:cNvPr>
          <p:cNvSpPr>
            <a:spLocks noGrp="1"/>
          </p:cNvSpPr>
          <p:nvPr>
            <p:ph sz="quarter" idx="33" hasCustomPrompt="1"/>
          </p:nvPr>
        </p:nvSpPr>
        <p:spPr>
          <a:xfrm>
            <a:off x="6309360" y="1280160"/>
            <a:ext cx="5394960" cy="4389120"/>
          </a:xfrm>
          <a:prstGeom prst="rect">
            <a:avLst/>
          </a:prstGeom>
        </p:spPr>
        <p:txBody>
          <a:bodyPr wrap="square" lIns="0" tIns="0" rIns="0" bIns="0"/>
          <a:lstStyle>
            <a:lvl1pPr marL="0" indent="0">
              <a:lnSpc>
                <a:spcPct val="100000"/>
              </a:lnSpc>
              <a:spcBef>
                <a:spcPts val="0"/>
              </a:spcBef>
              <a:spcAft>
                <a:spcPts val="8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49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Tree>
    <p:extLst>
      <p:ext uri="{BB962C8B-B14F-4D97-AF65-F5344CB8AC3E}">
        <p14:creationId xmlns:p14="http://schemas.microsoft.com/office/powerpoint/2010/main" val="1661740403"/>
      </p:ext>
    </p:extLst>
  </p:cSld>
  <p:clrMapOvr>
    <a:masterClrMapping/>
  </p:clrMapOvr>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tent &amp; 2 right tables">
    <p:spTree>
      <p:nvGrpSpPr>
        <p:cNvPr id="1" name=""/>
        <p:cNvGrpSpPr/>
        <p:nvPr/>
      </p:nvGrpSpPr>
      <p:grpSpPr>
        <a:xfrm>
          <a:off x="0" y="0"/>
          <a:ext cx="0" cy="0"/>
          <a:chOff x="0" y="0"/>
          <a:chExt cx="0" cy="0"/>
        </a:xfrm>
      </p:grpSpPr>
      <p:sp>
        <p:nvSpPr>
          <p:cNvPr id="16" name="Text Placeholder 20"/>
          <p:cNvSpPr>
            <a:spLocks noGrp="1"/>
          </p:cNvSpPr>
          <p:nvPr>
            <p:ph type="body" sz="quarter" idx="10" hasCustomPrompt="1"/>
          </p:nvPr>
        </p:nvSpPr>
        <p:spPr>
          <a:xfrm>
            <a:off x="6309360" y="1280159"/>
            <a:ext cx="53949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401" indent="0">
              <a:lnSpc>
                <a:spcPct val="100000"/>
              </a:lnSpc>
              <a:spcBef>
                <a:spcPts val="0"/>
              </a:spcBef>
              <a:spcAft>
                <a:spcPts val="0"/>
              </a:spcAft>
              <a:buFontTx/>
              <a:buNone/>
              <a:defRPr sz="1600"/>
            </a:lvl2pPr>
          </a:lstStyle>
          <a:p>
            <a:pPr lvl="0"/>
            <a:r>
              <a:rPr lang="en-US"/>
              <a:t>Chart/Table Head</a:t>
            </a:r>
          </a:p>
          <a:p>
            <a:pPr lvl="1"/>
            <a:r>
              <a:rPr lang="en-US"/>
              <a:t>Date</a:t>
            </a:r>
          </a:p>
        </p:txBody>
      </p:sp>
      <p:sp>
        <p:nvSpPr>
          <p:cNvPr id="17" name="Text Placeholder 20"/>
          <p:cNvSpPr>
            <a:spLocks noGrp="1"/>
          </p:cNvSpPr>
          <p:nvPr>
            <p:ph type="body" sz="quarter" idx="34" hasCustomPrompt="1"/>
          </p:nvPr>
        </p:nvSpPr>
        <p:spPr>
          <a:xfrm>
            <a:off x="6309360" y="3657600"/>
            <a:ext cx="53949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401" indent="0">
              <a:lnSpc>
                <a:spcPct val="100000"/>
              </a:lnSpc>
              <a:spcBef>
                <a:spcPts val="0"/>
              </a:spcBef>
              <a:spcAft>
                <a:spcPts val="0"/>
              </a:spcAft>
              <a:buFontTx/>
              <a:buNone/>
              <a:defRPr sz="1600"/>
            </a:lvl2pPr>
          </a:lstStyle>
          <a:p>
            <a:pPr lvl="0"/>
            <a:r>
              <a:rPr lang="en-US"/>
              <a:t>Chart/Table Head</a:t>
            </a:r>
          </a:p>
          <a:p>
            <a:pPr lvl="1"/>
            <a:r>
              <a:rPr lang="en-US"/>
              <a:t>Date</a:t>
            </a:r>
          </a:p>
        </p:txBody>
      </p:sp>
      <p:pic>
        <p:nvPicPr>
          <p:cNvPr id="12" name="Picture 10">
            <a:extLst>
              <a:ext uri="{FF2B5EF4-FFF2-40B4-BE49-F238E27FC236}">
                <a16:creationId xmlns:a16="http://schemas.microsoft.com/office/drawing/2014/main" id="{2725056A-9DF3-45C8-B572-01D03F42409D}"/>
              </a:ext>
            </a:extLst>
          </p:cNvPr>
          <p:cNvPicPr>
            <a:picLocks noChangeAspect="1"/>
          </p:cNvPicPr>
          <p:nvPr userDrawn="1"/>
        </p:nvPicPr>
        <p:blipFill rotWithShape="1">
          <a:blip r:embed="rId2"/>
          <a:stretch/>
        </p:blipFill>
        <p:spPr>
          <a:xfrm>
            <a:off x="10145257" y="91440"/>
            <a:ext cx="1788753" cy="659070"/>
          </a:xfrm>
          <a:prstGeom prst="rect">
            <a:avLst/>
          </a:prstGeom>
        </p:spPr>
      </p:pic>
      <p:sp>
        <p:nvSpPr>
          <p:cNvPr id="13" name="Text Placeholder 3">
            <a:extLst>
              <a:ext uri="{FF2B5EF4-FFF2-40B4-BE49-F238E27FC236}">
                <a16:creationId xmlns:a16="http://schemas.microsoft.com/office/drawing/2014/main" id="{65F527E8-B3F3-49C4-9F9E-46D155672443}"/>
              </a:ext>
            </a:extLst>
          </p:cNvPr>
          <p:cNvSpPr>
            <a:spLocks noGrp="1"/>
          </p:cNvSpPr>
          <p:nvPr>
            <p:ph type="body" sz="quarter" idx="26" hasCustomPrompt="1"/>
          </p:nvPr>
        </p:nvSpPr>
        <p:spPr>
          <a:xfrm>
            <a:off x="457200" y="5988212"/>
            <a:ext cx="1124712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lang="en-US" sz="1000" i="0" kern="1200" dirty="0">
                <a:solidFill>
                  <a:schemeClr val="tx1"/>
                </a:solidFill>
                <a:latin typeface="Arial Narrow" panose="020B0606020202030204" pitchFamily="34" charset="0"/>
                <a:ea typeface="+mn-ea"/>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4" name="Slide Number Placeholder 9">
            <a:extLst>
              <a:ext uri="{FF2B5EF4-FFF2-40B4-BE49-F238E27FC236}">
                <a16:creationId xmlns:a16="http://schemas.microsoft.com/office/drawing/2014/main" id="{0C6FFE31-1D83-44CF-9842-D6CF74B32500}"/>
              </a:ext>
            </a:extLst>
          </p:cNvPr>
          <p:cNvSpPr>
            <a:spLocks noGrp="1"/>
          </p:cNvSpPr>
          <p:nvPr>
            <p:ph type="sldNum" sz="quarter" idx="4"/>
          </p:nvPr>
        </p:nvSpPr>
        <p:spPr>
          <a:xfrm>
            <a:off x="11247120"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20" name="Text Placeholder 3">
            <a:extLst>
              <a:ext uri="{FF2B5EF4-FFF2-40B4-BE49-F238E27FC236}">
                <a16:creationId xmlns:a16="http://schemas.microsoft.com/office/drawing/2014/main" id="{E8F4F4DB-D728-43A3-B192-94BE56A2BA1F}"/>
              </a:ext>
            </a:extLst>
          </p:cNvPr>
          <p:cNvSpPr>
            <a:spLocks noGrp="1"/>
          </p:cNvSpPr>
          <p:nvPr>
            <p:ph type="body" sz="quarter" idx="32" hasCustomPrompt="1"/>
          </p:nvPr>
        </p:nvSpPr>
        <p:spPr>
          <a:xfrm>
            <a:off x="457200" y="182880"/>
            <a:ext cx="8532178" cy="768096"/>
          </a:xfrm>
          <a:prstGeom prst="rect">
            <a:avLst/>
          </a:prstGeom>
        </p:spPr>
        <p:txBody>
          <a:bodyPr lIns="0" tIns="0" rIns="0" bIns="0"/>
          <a:lstStyle>
            <a:lvl1pPr marL="0" indent="0" algn="l" defTabSz="914400"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sp>
        <p:nvSpPr>
          <p:cNvPr id="15" name="Content Placeholder 2">
            <a:extLst>
              <a:ext uri="{FF2B5EF4-FFF2-40B4-BE49-F238E27FC236}">
                <a16:creationId xmlns:a16="http://schemas.microsoft.com/office/drawing/2014/main" id="{67D111D2-1D39-4AE7-997C-CEA3E5329E00}"/>
              </a:ext>
            </a:extLst>
          </p:cNvPr>
          <p:cNvSpPr>
            <a:spLocks noGrp="1"/>
          </p:cNvSpPr>
          <p:nvPr>
            <p:ph sz="quarter" idx="30" hasCustomPrompt="1"/>
          </p:nvPr>
        </p:nvSpPr>
        <p:spPr>
          <a:xfrm>
            <a:off x="6309360" y="1828800"/>
            <a:ext cx="5394960" cy="1463040"/>
          </a:xfrm>
          <a:prstGeom prst="rect">
            <a:avLst/>
          </a:prstGeom>
        </p:spPr>
        <p:txBody>
          <a:bodyPr wrap="square" lIns="0" tIns="0" rIns="0" bIns="0"/>
          <a:lstStyle>
            <a:lvl1pPr marL="0" indent="0">
              <a:lnSpc>
                <a:spcPct val="100000"/>
              </a:lnSpc>
              <a:spcBef>
                <a:spcPts val="0"/>
              </a:spcBef>
              <a:spcAft>
                <a:spcPts val="8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4922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8" name="Content Placeholder 2">
            <a:extLst>
              <a:ext uri="{FF2B5EF4-FFF2-40B4-BE49-F238E27FC236}">
                <a16:creationId xmlns:a16="http://schemas.microsoft.com/office/drawing/2014/main" id="{714575FA-BD04-45D6-9742-053CB9AF8B41}"/>
              </a:ext>
            </a:extLst>
          </p:cNvPr>
          <p:cNvSpPr>
            <a:spLocks noGrp="1"/>
          </p:cNvSpPr>
          <p:nvPr>
            <p:ph sz="quarter" idx="33" hasCustomPrompt="1"/>
          </p:nvPr>
        </p:nvSpPr>
        <p:spPr>
          <a:xfrm>
            <a:off x="6309360" y="4224528"/>
            <a:ext cx="5394960" cy="1463040"/>
          </a:xfrm>
          <a:prstGeom prst="rect">
            <a:avLst/>
          </a:prstGeom>
        </p:spPr>
        <p:txBody>
          <a:bodyPr wrap="square" lIns="0" tIns="0" rIns="0" bIns="0"/>
          <a:lstStyle>
            <a:lvl1pPr marL="0" indent="0">
              <a:lnSpc>
                <a:spcPct val="100000"/>
              </a:lnSpc>
              <a:spcBef>
                <a:spcPts val="0"/>
              </a:spcBef>
              <a:spcAft>
                <a:spcPts val="8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4922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1" name="Content Placeholder 2">
            <a:extLst>
              <a:ext uri="{FF2B5EF4-FFF2-40B4-BE49-F238E27FC236}">
                <a16:creationId xmlns:a16="http://schemas.microsoft.com/office/drawing/2014/main" id="{6B8BE629-5914-496D-BA2B-5300CCD523FA}"/>
              </a:ext>
            </a:extLst>
          </p:cNvPr>
          <p:cNvSpPr>
            <a:spLocks noGrp="1"/>
          </p:cNvSpPr>
          <p:nvPr>
            <p:ph sz="quarter" idx="27" hasCustomPrompt="1"/>
          </p:nvPr>
        </p:nvSpPr>
        <p:spPr>
          <a:xfrm>
            <a:off x="457200" y="1280160"/>
            <a:ext cx="5394960" cy="4389120"/>
          </a:xfrm>
          <a:prstGeom prst="rect">
            <a:avLst/>
          </a:prstGeom>
        </p:spPr>
        <p:txBody>
          <a:bodyPr wrap="square" lIns="0" tIns="0" rIns="0" bIns="0"/>
          <a:lstStyle>
            <a:lvl1pPr marL="0" indent="0">
              <a:lnSpc>
                <a:spcPct val="100000"/>
              </a:lnSpc>
              <a:spcBef>
                <a:spcPts val="0"/>
              </a:spcBef>
              <a:spcAft>
                <a:spcPts val="8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49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Tree>
    <p:extLst>
      <p:ext uri="{BB962C8B-B14F-4D97-AF65-F5344CB8AC3E}">
        <p14:creationId xmlns:p14="http://schemas.microsoft.com/office/powerpoint/2010/main" val="1556755482"/>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ntent &amp; 2 left tables w/titles">
    <p:spTree>
      <p:nvGrpSpPr>
        <p:cNvPr id="1" name=""/>
        <p:cNvGrpSpPr/>
        <p:nvPr/>
      </p:nvGrpSpPr>
      <p:grpSpPr>
        <a:xfrm>
          <a:off x="0" y="0"/>
          <a:ext cx="0" cy="0"/>
          <a:chOff x="0" y="0"/>
          <a:chExt cx="0" cy="0"/>
        </a:xfrm>
      </p:grpSpPr>
      <p:pic>
        <p:nvPicPr>
          <p:cNvPr id="19" name="Picture 10">
            <a:extLst>
              <a:ext uri="{FF2B5EF4-FFF2-40B4-BE49-F238E27FC236}">
                <a16:creationId xmlns:a16="http://schemas.microsoft.com/office/drawing/2014/main" id="{AF8D7BC8-66DA-413E-BD7E-AFB91DCFAE49}"/>
              </a:ext>
            </a:extLst>
          </p:cNvPr>
          <p:cNvPicPr>
            <a:picLocks noChangeAspect="1"/>
          </p:cNvPicPr>
          <p:nvPr userDrawn="1"/>
        </p:nvPicPr>
        <p:blipFill rotWithShape="1">
          <a:blip r:embed="rId2"/>
          <a:stretch/>
        </p:blipFill>
        <p:spPr>
          <a:xfrm>
            <a:off x="10145257" y="91440"/>
            <a:ext cx="1788753" cy="659070"/>
          </a:xfrm>
          <a:prstGeom prst="rect">
            <a:avLst/>
          </a:prstGeom>
        </p:spPr>
      </p:pic>
      <p:sp>
        <p:nvSpPr>
          <p:cNvPr id="24" name="Text Placeholder 3">
            <a:extLst>
              <a:ext uri="{FF2B5EF4-FFF2-40B4-BE49-F238E27FC236}">
                <a16:creationId xmlns:a16="http://schemas.microsoft.com/office/drawing/2014/main" id="{9F196207-BF6F-4422-9321-61158B166AF7}"/>
              </a:ext>
            </a:extLst>
          </p:cNvPr>
          <p:cNvSpPr>
            <a:spLocks noGrp="1"/>
          </p:cNvSpPr>
          <p:nvPr>
            <p:ph type="body" sz="quarter" idx="26" hasCustomPrompt="1"/>
          </p:nvPr>
        </p:nvSpPr>
        <p:spPr>
          <a:xfrm>
            <a:off x="457200" y="5988212"/>
            <a:ext cx="1124712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lang="en-US" sz="1000" i="0" kern="1200" dirty="0">
                <a:solidFill>
                  <a:schemeClr val="tx1"/>
                </a:solidFill>
                <a:latin typeface="Arial Narrow" panose="020B0606020202030204" pitchFamily="34" charset="0"/>
                <a:ea typeface="+mn-ea"/>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25" name="Slide Number Placeholder 9">
            <a:extLst>
              <a:ext uri="{FF2B5EF4-FFF2-40B4-BE49-F238E27FC236}">
                <a16:creationId xmlns:a16="http://schemas.microsoft.com/office/drawing/2014/main" id="{52909B6A-13F1-4C25-B2C0-BE20850AF77C}"/>
              </a:ext>
            </a:extLst>
          </p:cNvPr>
          <p:cNvSpPr>
            <a:spLocks noGrp="1"/>
          </p:cNvSpPr>
          <p:nvPr>
            <p:ph type="sldNum" sz="quarter" idx="4"/>
          </p:nvPr>
        </p:nvSpPr>
        <p:spPr>
          <a:xfrm>
            <a:off x="11247120"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26" name="Text Placeholder 3">
            <a:extLst>
              <a:ext uri="{FF2B5EF4-FFF2-40B4-BE49-F238E27FC236}">
                <a16:creationId xmlns:a16="http://schemas.microsoft.com/office/drawing/2014/main" id="{E4BBBA53-80CD-4986-8CA6-056B48EEE379}"/>
              </a:ext>
            </a:extLst>
          </p:cNvPr>
          <p:cNvSpPr>
            <a:spLocks noGrp="1"/>
          </p:cNvSpPr>
          <p:nvPr>
            <p:ph type="body" sz="quarter" idx="32" hasCustomPrompt="1"/>
          </p:nvPr>
        </p:nvSpPr>
        <p:spPr>
          <a:xfrm>
            <a:off x="457200" y="182880"/>
            <a:ext cx="8532178" cy="768096"/>
          </a:xfrm>
          <a:prstGeom prst="rect">
            <a:avLst/>
          </a:prstGeom>
        </p:spPr>
        <p:txBody>
          <a:bodyPr lIns="0" tIns="0" rIns="0" bIns="0"/>
          <a:lstStyle>
            <a:lvl1pPr marL="0" indent="0" algn="l" defTabSz="914400"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sp>
        <p:nvSpPr>
          <p:cNvPr id="30" name="Text Placeholder 20">
            <a:extLst>
              <a:ext uri="{FF2B5EF4-FFF2-40B4-BE49-F238E27FC236}">
                <a16:creationId xmlns:a16="http://schemas.microsoft.com/office/drawing/2014/main" id="{9E7C9A5E-1012-46A8-9B94-B6FE23A61987}"/>
              </a:ext>
            </a:extLst>
          </p:cNvPr>
          <p:cNvSpPr>
            <a:spLocks noGrp="1"/>
          </p:cNvSpPr>
          <p:nvPr>
            <p:ph type="body" sz="quarter" idx="10" hasCustomPrompt="1"/>
          </p:nvPr>
        </p:nvSpPr>
        <p:spPr>
          <a:xfrm>
            <a:off x="457200" y="1280159"/>
            <a:ext cx="53949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401" indent="0">
              <a:lnSpc>
                <a:spcPct val="100000"/>
              </a:lnSpc>
              <a:spcBef>
                <a:spcPts val="0"/>
              </a:spcBef>
              <a:spcAft>
                <a:spcPts val="0"/>
              </a:spcAft>
              <a:buFontTx/>
              <a:buNone/>
              <a:defRPr sz="1600"/>
            </a:lvl2pPr>
          </a:lstStyle>
          <a:p>
            <a:pPr lvl="0"/>
            <a:r>
              <a:rPr lang="en-US"/>
              <a:t>Chart/Table Head</a:t>
            </a:r>
          </a:p>
          <a:p>
            <a:pPr lvl="1"/>
            <a:r>
              <a:rPr lang="en-US"/>
              <a:t>Date</a:t>
            </a:r>
          </a:p>
        </p:txBody>
      </p:sp>
      <p:sp>
        <p:nvSpPr>
          <p:cNvPr id="31" name="Text Placeholder 20">
            <a:extLst>
              <a:ext uri="{FF2B5EF4-FFF2-40B4-BE49-F238E27FC236}">
                <a16:creationId xmlns:a16="http://schemas.microsoft.com/office/drawing/2014/main" id="{890B56C2-ECCC-49B3-9971-5A0EF5078F89}"/>
              </a:ext>
            </a:extLst>
          </p:cNvPr>
          <p:cNvSpPr>
            <a:spLocks noGrp="1"/>
          </p:cNvSpPr>
          <p:nvPr>
            <p:ph type="body" sz="quarter" idx="35" hasCustomPrompt="1"/>
          </p:nvPr>
        </p:nvSpPr>
        <p:spPr>
          <a:xfrm>
            <a:off x="457200" y="3657600"/>
            <a:ext cx="53949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401" indent="0">
              <a:lnSpc>
                <a:spcPct val="100000"/>
              </a:lnSpc>
              <a:spcBef>
                <a:spcPts val="0"/>
              </a:spcBef>
              <a:spcAft>
                <a:spcPts val="0"/>
              </a:spcAft>
              <a:buFontTx/>
              <a:buNone/>
              <a:defRPr sz="1600"/>
            </a:lvl2pPr>
          </a:lstStyle>
          <a:p>
            <a:pPr lvl="0"/>
            <a:r>
              <a:rPr lang="en-US"/>
              <a:t>Chart/Table Head</a:t>
            </a:r>
          </a:p>
          <a:p>
            <a:pPr lvl="1"/>
            <a:r>
              <a:rPr lang="en-US"/>
              <a:t>Date</a:t>
            </a:r>
          </a:p>
        </p:txBody>
      </p:sp>
      <p:sp>
        <p:nvSpPr>
          <p:cNvPr id="11" name="Content Placeholder 2">
            <a:extLst>
              <a:ext uri="{FF2B5EF4-FFF2-40B4-BE49-F238E27FC236}">
                <a16:creationId xmlns:a16="http://schemas.microsoft.com/office/drawing/2014/main" id="{0BB578DB-453B-4015-9824-C8E2CBE3D316}"/>
              </a:ext>
            </a:extLst>
          </p:cNvPr>
          <p:cNvSpPr>
            <a:spLocks noGrp="1"/>
          </p:cNvSpPr>
          <p:nvPr>
            <p:ph sz="quarter" idx="30" hasCustomPrompt="1"/>
          </p:nvPr>
        </p:nvSpPr>
        <p:spPr>
          <a:xfrm>
            <a:off x="457200" y="1828800"/>
            <a:ext cx="5394960" cy="1463040"/>
          </a:xfrm>
          <a:prstGeom prst="rect">
            <a:avLst/>
          </a:prstGeom>
        </p:spPr>
        <p:txBody>
          <a:bodyPr wrap="square" lIns="0" tIns="0" rIns="0" bIns="0"/>
          <a:lstStyle>
            <a:lvl1pPr marL="0" indent="0">
              <a:lnSpc>
                <a:spcPct val="100000"/>
              </a:lnSpc>
              <a:spcBef>
                <a:spcPts val="0"/>
              </a:spcBef>
              <a:spcAft>
                <a:spcPts val="8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4922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2" name="Content Placeholder 2">
            <a:extLst>
              <a:ext uri="{FF2B5EF4-FFF2-40B4-BE49-F238E27FC236}">
                <a16:creationId xmlns:a16="http://schemas.microsoft.com/office/drawing/2014/main" id="{A976B72F-A42B-4F1D-BAB9-BFC0985BC89C}"/>
              </a:ext>
            </a:extLst>
          </p:cNvPr>
          <p:cNvSpPr>
            <a:spLocks noGrp="1"/>
          </p:cNvSpPr>
          <p:nvPr>
            <p:ph sz="quarter" idx="33" hasCustomPrompt="1"/>
          </p:nvPr>
        </p:nvSpPr>
        <p:spPr>
          <a:xfrm>
            <a:off x="457200" y="4224528"/>
            <a:ext cx="5394960" cy="1463040"/>
          </a:xfrm>
          <a:prstGeom prst="rect">
            <a:avLst/>
          </a:prstGeom>
        </p:spPr>
        <p:txBody>
          <a:bodyPr wrap="square" lIns="0" tIns="0" rIns="0" bIns="0"/>
          <a:lstStyle>
            <a:lvl1pPr marL="0" indent="0">
              <a:lnSpc>
                <a:spcPct val="100000"/>
              </a:lnSpc>
              <a:spcBef>
                <a:spcPts val="0"/>
              </a:spcBef>
              <a:spcAft>
                <a:spcPts val="8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4922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3" name="Content Placeholder 2">
            <a:extLst>
              <a:ext uri="{FF2B5EF4-FFF2-40B4-BE49-F238E27FC236}">
                <a16:creationId xmlns:a16="http://schemas.microsoft.com/office/drawing/2014/main" id="{7815F0F0-F539-423C-9A41-7E8610CA06F7}"/>
              </a:ext>
            </a:extLst>
          </p:cNvPr>
          <p:cNvSpPr>
            <a:spLocks noGrp="1"/>
          </p:cNvSpPr>
          <p:nvPr>
            <p:ph sz="quarter" idx="36" hasCustomPrompt="1"/>
          </p:nvPr>
        </p:nvSpPr>
        <p:spPr>
          <a:xfrm>
            <a:off x="6309360" y="1280160"/>
            <a:ext cx="5394960" cy="4389120"/>
          </a:xfrm>
          <a:prstGeom prst="rect">
            <a:avLst/>
          </a:prstGeom>
        </p:spPr>
        <p:txBody>
          <a:bodyPr wrap="square" lIns="0" tIns="0" rIns="0" bIns="0"/>
          <a:lstStyle>
            <a:lvl1pPr marL="0" indent="0">
              <a:lnSpc>
                <a:spcPct val="100000"/>
              </a:lnSpc>
              <a:spcBef>
                <a:spcPts val="0"/>
              </a:spcBef>
              <a:spcAft>
                <a:spcPts val="8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49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Tree>
    <p:extLst>
      <p:ext uri="{BB962C8B-B14F-4D97-AF65-F5344CB8AC3E}">
        <p14:creationId xmlns:p14="http://schemas.microsoft.com/office/powerpoint/2010/main" val="4260037935"/>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 4-up tables w/titles &amp; content">
    <p:spTree>
      <p:nvGrpSpPr>
        <p:cNvPr id="1" name=""/>
        <p:cNvGrpSpPr/>
        <p:nvPr/>
      </p:nvGrpSpPr>
      <p:grpSpPr>
        <a:xfrm>
          <a:off x="0" y="0"/>
          <a:ext cx="0" cy="0"/>
          <a:chOff x="0" y="0"/>
          <a:chExt cx="0" cy="0"/>
        </a:xfrm>
      </p:grpSpPr>
      <p:pic>
        <p:nvPicPr>
          <p:cNvPr id="14" name="Picture 10">
            <a:extLst>
              <a:ext uri="{FF2B5EF4-FFF2-40B4-BE49-F238E27FC236}">
                <a16:creationId xmlns:a16="http://schemas.microsoft.com/office/drawing/2014/main" id="{FC382D06-CFCC-431C-9264-D444BBD251E8}"/>
              </a:ext>
            </a:extLst>
          </p:cNvPr>
          <p:cNvPicPr>
            <a:picLocks noChangeAspect="1"/>
          </p:cNvPicPr>
          <p:nvPr userDrawn="1"/>
        </p:nvPicPr>
        <p:blipFill rotWithShape="1">
          <a:blip r:embed="rId2"/>
          <a:stretch/>
        </p:blipFill>
        <p:spPr>
          <a:xfrm>
            <a:off x="10145257" y="91440"/>
            <a:ext cx="1788753" cy="659070"/>
          </a:xfrm>
          <a:prstGeom prst="rect">
            <a:avLst/>
          </a:prstGeom>
        </p:spPr>
      </p:pic>
      <p:sp>
        <p:nvSpPr>
          <p:cNvPr id="15" name="Text Placeholder 3">
            <a:extLst>
              <a:ext uri="{FF2B5EF4-FFF2-40B4-BE49-F238E27FC236}">
                <a16:creationId xmlns:a16="http://schemas.microsoft.com/office/drawing/2014/main" id="{FEFD8762-9F0D-4B49-9055-EE706C4EE898}"/>
              </a:ext>
            </a:extLst>
          </p:cNvPr>
          <p:cNvSpPr>
            <a:spLocks noGrp="1"/>
          </p:cNvSpPr>
          <p:nvPr>
            <p:ph type="body" sz="quarter" idx="26" hasCustomPrompt="1"/>
          </p:nvPr>
        </p:nvSpPr>
        <p:spPr>
          <a:xfrm>
            <a:off x="457200" y="5988212"/>
            <a:ext cx="1124712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lang="en-US" sz="1000" i="0" kern="1200" dirty="0">
                <a:solidFill>
                  <a:schemeClr val="tx1"/>
                </a:solidFill>
                <a:latin typeface="Arial Narrow" panose="020B0606020202030204" pitchFamily="34" charset="0"/>
                <a:ea typeface="+mn-ea"/>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6" name="Slide Number Placeholder 9">
            <a:extLst>
              <a:ext uri="{FF2B5EF4-FFF2-40B4-BE49-F238E27FC236}">
                <a16:creationId xmlns:a16="http://schemas.microsoft.com/office/drawing/2014/main" id="{D4FD8ACC-045E-48AC-9A62-F883B95798B5}"/>
              </a:ext>
            </a:extLst>
          </p:cNvPr>
          <p:cNvSpPr>
            <a:spLocks noGrp="1"/>
          </p:cNvSpPr>
          <p:nvPr>
            <p:ph type="sldNum" sz="quarter" idx="4"/>
          </p:nvPr>
        </p:nvSpPr>
        <p:spPr>
          <a:xfrm>
            <a:off x="11247120"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17" name="Text Placeholder 3">
            <a:extLst>
              <a:ext uri="{FF2B5EF4-FFF2-40B4-BE49-F238E27FC236}">
                <a16:creationId xmlns:a16="http://schemas.microsoft.com/office/drawing/2014/main" id="{D3780E5A-A7A8-41D7-962C-2E5D424E0D67}"/>
              </a:ext>
            </a:extLst>
          </p:cNvPr>
          <p:cNvSpPr>
            <a:spLocks noGrp="1"/>
          </p:cNvSpPr>
          <p:nvPr>
            <p:ph type="body" sz="quarter" idx="32" hasCustomPrompt="1"/>
          </p:nvPr>
        </p:nvSpPr>
        <p:spPr>
          <a:xfrm>
            <a:off x="457200" y="182880"/>
            <a:ext cx="8532178" cy="768096"/>
          </a:xfrm>
          <a:prstGeom prst="rect">
            <a:avLst/>
          </a:prstGeom>
        </p:spPr>
        <p:txBody>
          <a:bodyPr lIns="0" tIns="0" rIns="0" bIns="0"/>
          <a:lstStyle>
            <a:lvl1pPr marL="0" indent="0" algn="l" defTabSz="914400"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sp>
        <p:nvSpPr>
          <p:cNvPr id="46" name="Text Placeholder 20">
            <a:extLst>
              <a:ext uri="{FF2B5EF4-FFF2-40B4-BE49-F238E27FC236}">
                <a16:creationId xmlns:a16="http://schemas.microsoft.com/office/drawing/2014/main" id="{9DDD1232-9F2D-497C-A5CE-64B52A21C758}"/>
              </a:ext>
            </a:extLst>
          </p:cNvPr>
          <p:cNvSpPr>
            <a:spLocks noGrp="1"/>
          </p:cNvSpPr>
          <p:nvPr>
            <p:ph type="body" sz="quarter" idx="10" hasCustomPrompt="1"/>
          </p:nvPr>
        </p:nvSpPr>
        <p:spPr>
          <a:xfrm>
            <a:off x="457200" y="1280159"/>
            <a:ext cx="53949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401" indent="0">
              <a:lnSpc>
                <a:spcPct val="100000"/>
              </a:lnSpc>
              <a:spcBef>
                <a:spcPts val="0"/>
              </a:spcBef>
              <a:spcAft>
                <a:spcPts val="0"/>
              </a:spcAft>
              <a:buFontTx/>
              <a:buNone/>
              <a:defRPr sz="1600"/>
            </a:lvl2pPr>
          </a:lstStyle>
          <a:p>
            <a:pPr lvl="0"/>
            <a:r>
              <a:rPr lang="en-US"/>
              <a:t>Chart/Table Head</a:t>
            </a:r>
          </a:p>
          <a:p>
            <a:pPr lvl="1"/>
            <a:r>
              <a:rPr lang="en-US"/>
              <a:t>Date</a:t>
            </a:r>
          </a:p>
        </p:txBody>
      </p:sp>
      <p:sp>
        <p:nvSpPr>
          <p:cNvPr id="47" name="Text Placeholder 20">
            <a:extLst>
              <a:ext uri="{FF2B5EF4-FFF2-40B4-BE49-F238E27FC236}">
                <a16:creationId xmlns:a16="http://schemas.microsoft.com/office/drawing/2014/main" id="{A2354AE1-6A2D-4E48-BC6A-23892256B887}"/>
              </a:ext>
            </a:extLst>
          </p:cNvPr>
          <p:cNvSpPr>
            <a:spLocks noGrp="1"/>
          </p:cNvSpPr>
          <p:nvPr>
            <p:ph type="body" sz="quarter" idx="38" hasCustomPrompt="1"/>
          </p:nvPr>
        </p:nvSpPr>
        <p:spPr>
          <a:xfrm>
            <a:off x="457200" y="3657600"/>
            <a:ext cx="53949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401" indent="0">
              <a:lnSpc>
                <a:spcPct val="100000"/>
              </a:lnSpc>
              <a:spcBef>
                <a:spcPts val="0"/>
              </a:spcBef>
              <a:spcAft>
                <a:spcPts val="0"/>
              </a:spcAft>
              <a:buFontTx/>
              <a:buNone/>
              <a:defRPr sz="1600"/>
            </a:lvl2pPr>
          </a:lstStyle>
          <a:p>
            <a:pPr lvl="0"/>
            <a:r>
              <a:rPr lang="en-US"/>
              <a:t>Chart/Table Head</a:t>
            </a:r>
          </a:p>
          <a:p>
            <a:pPr lvl="1"/>
            <a:r>
              <a:rPr lang="en-US"/>
              <a:t>Date</a:t>
            </a:r>
          </a:p>
        </p:txBody>
      </p:sp>
      <p:sp>
        <p:nvSpPr>
          <p:cNvPr id="48" name="Text Placeholder 20">
            <a:extLst>
              <a:ext uri="{FF2B5EF4-FFF2-40B4-BE49-F238E27FC236}">
                <a16:creationId xmlns:a16="http://schemas.microsoft.com/office/drawing/2014/main" id="{9BFCC9E4-9E4F-4EF8-B55D-3FDCB9870F75}"/>
              </a:ext>
            </a:extLst>
          </p:cNvPr>
          <p:cNvSpPr>
            <a:spLocks noGrp="1"/>
          </p:cNvSpPr>
          <p:nvPr>
            <p:ph type="body" sz="quarter" idx="39" hasCustomPrompt="1"/>
          </p:nvPr>
        </p:nvSpPr>
        <p:spPr>
          <a:xfrm>
            <a:off x="6309360" y="1280159"/>
            <a:ext cx="53949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401" indent="0">
              <a:lnSpc>
                <a:spcPct val="100000"/>
              </a:lnSpc>
              <a:spcBef>
                <a:spcPts val="0"/>
              </a:spcBef>
              <a:spcAft>
                <a:spcPts val="0"/>
              </a:spcAft>
              <a:buFontTx/>
              <a:buNone/>
              <a:defRPr sz="1600"/>
            </a:lvl2pPr>
          </a:lstStyle>
          <a:p>
            <a:pPr lvl="0"/>
            <a:r>
              <a:rPr lang="en-US"/>
              <a:t>Chart/Table Head</a:t>
            </a:r>
          </a:p>
          <a:p>
            <a:pPr lvl="1"/>
            <a:r>
              <a:rPr lang="en-US"/>
              <a:t>Date</a:t>
            </a:r>
          </a:p>
        </p:txBody>
      </p:sp>
      <p:sp>
        <p:nvSpPr>
          <p:cNvPr id="49" name="Text Placeholder 20">
            <a:extLst>
              <a:ext uri="{FF2B5EF4-FFF2-40B4-BE49-F238E27FC236}">
                <a16:creationId xmlns:a16="http://schemas.microsoft.com/office/drawing/2014/main" id="{08AC9FC5-11EC-4623-9F6A-FD96C7F2E57E}"/>
              </a:ext>
            </a:extLst>
          </p:cNvPr>
          <p:cNvSpPr>
            <a:spLocks noGrp="1"/>
          </p:cNvSpPr>
          <p:nvPr>
            <p:ph type="body" sz="quarter" idx="40" hasCustomPrompt="1"/>
          </p:nvPr>
        </p:nvSpPr>
        <p:spPr>
          <a:xfrm>
            <a:off x="6309360" y="3657600"/>
            <a:ext cx="53949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401" indent="0">
              <a:lnSpc>
                <a:spcPct val="100000"/>
              </a:lnSpc>
              <a:spcBef>
                <a:spcPts val="0"/>
              </a:spcBef>
              <a:spcAft>
                <a:spcPts val="0"/>
              </a:spcAft>
              <a:buFontTx/>
              <a:buNone/>
              <a:defRPr sz="1600"/>
            </a:lvl2pPr>
          </a:lstStyle>
          <a:p>
            <a:pPr lvl="0"/>
            <a:r>
              <a:rPr lang="en-US"/>
              <a:t>Chart/Table Head</a:t>
            </a:r>
          </a:p>
          <a:p>
            <a:pPr lvl="1"/>
            <a:r>
              <a:rPr lang="en-US"/>
              <a:t>Date</a:t>
            </a:r>
          </a:p>
        </p:txBody>
      </p:sp>
      <p:sp>
        <p:nvSpPr>
          <p:cNvPr id="22" name="Content Placeholder 2">
            <a:extLst>
              <a:ext uri="{FF2B5EF4-FFF2-40B4-BE49-F238E27FC236}">
                <a16:creationId xmlns:a16="http://schemas.microsoft.com/office/drawing/2014/main" id="{C57170CF-94A8-4CFC-89EA-056E1EF3AF29}"/>
              </a:ext>
            </a:extLst>
          </p:cNvPr>
          <p:cNvSpPr>
            <a:spLocks noGrp="1"/>
          </p:cNvSpPr>
          <p:nvPr>
            <p:ph sz="quarter" idx="41" hasCustomPrompt="1"/>
          </p:nvPr>
        </p:nvSpPr>
        <p:spPr>
          <a:xfrm>
            <a:off x="6309360" y="1828800"/>
            <a:ext cx="5394960" cy="1463040"/>
          </a:xfrm>
          <a:prstGeom prst="rect">
            <a:avLst/>
          </a:prstGeom>
        </p:spPr>
        <p:txBody>
          <a:bodyPr wrap="square" lIns="0" tIns="0" rIns="0" bIns="0"/>
          <a:lstStyle>
            <a:lvl1pPr marL="0" indent="0">
              <a:lnSpc>
                <a:spcPct val="100000"/>
              </a:lnSpc>
              <a:spcBef>
                <a:spcPts val="0"/>
              </a:spcBef>
              <a:spcAft>
                <a:spcPts val="8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4922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3" name="Content Placeholder 2">
            <a:extLst>
              <a:ext uri="{FF2B5EF4-FFF2-40B4-BE49-F238E27FC236}">
                <a16:creationId xmlns:a16="http://schemas.microsoft.com/office/drawing/2014/main" id="{A6807A0F-E8C0-4C41-9345-C836AC4F1734}"/>
              </a:ext>
            </a:extLst>
          </p:cNvPr>
          <p:cNvSpPr>
            <a:spLocks noGrp="1"/>
          </p:cNvSpPr>
          <p:nvPr>
            <p:ph sz="quarter" idx="42" hasCustomPrompt="1"/>
          </p:nvPr>
        </p:nvSpPr>
        <p:spPr>
          <a:xfrm>
            <a:off x="6309360" y="4224528"/>
            <a:ext cx="5394960" cy="1463040"/>
          </a:xfrm>
          <a:prstGeom prst="rect">
            <a:avLst/>
          </a:prstGeom>
        </p:spPr>
        <p:txBody>
          <a:bodyPr wrap="square" lIns="0" tIns="0" rIns="0" bIns="0"/>
          <a:lstStyle>
            <a:lvl1pPr marL="0" indent="0">
              <a:lnSpc>
                <a:spcPct val="100000"/>
              </a:lnSpc>
              <a:spcBef>
                <a:spcPts val="0"/>
              </a:spcBef>
              <a:spcAft>
                <a:spcPts val="8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4922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4" name="Content Placeholder 2">
            <a:extLst>
              <a:ext uri="{FF2B5EF4-FFF2-40B4-BE49-F238E27FC236}">
                <a16:creationId xmlns:a16="http://schemas.microsoft.com/office/drawing/2014/main" id="{97385E66-2752-43DD-A41C-95D940701A35}"/>
              </a:ext>
            </a:extLst>
          </p:cNvPr>
          <p:cNvSpPr>
            <a:spLocks noGrp="1"/>
          </p:cNvSpPr>
          <p:nvPr>
            <p:ph sz="quarter" idx="30" hasCustomPrompt="1"/>
          </p:nvPr>
        </p:nvSpPr>
        <p:spPr>
          <a:xfrm>
            <a:off x="457200" y="1828800"/>
            <a:ext cx="5394960" cy="1463040"/>
          </a:xfrm>
          <a:prstGeom prst="rect">
            <a:avLst/>
          </a:prstGeom>
        </p:spPr>
        <p:txBody>
          <a:bodyPr wrap="square" lIns="0" tIns="0" rIns="0" bIns="0"/>
          <a:lstStyle>
            <a:lvl1pPr marL="0" indent="0">
              <a:lnSpc>
                <a:spcPct val="100000"/>
              </a:lnSpc>
              <a:spcBef>
                <a:spcPts val="0"/>
              </a:spcBef>
              <a:spcAft>
                <a:spcPts val="8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4922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5" name="Content Placeholder 2">
            <a:extLst>
              <a:ext uri="{FF2B5EF4-FFF2-40B4-BE49-F238E27FC236}">
                <a16:creationId xmlns:a16="http://schemas.microsoft.com/office/drawing/2014/main" id="{1493D781-3C23-46F9-AF47-438A2B89925C}"/>
              </a:ext>
            </a:extLst>
          </p:cNvPr>
          <p:cNvSpPr>
            <a:spLocks noGrp="1"/>
          </p:cNvSpPr>
          <p:nvPr>
            <p:ph sz="quarter" idx="33" hasCustomPrompt="1"/>
          </p:nvPr>
        </p:nvSpPr>
        <p:spPr>
          <a:xfrm>
            <a:off x="457200" y="4224528"/>
            <a:ext cx="5394960" cy="1463040"/>
          </a:xfrm>
          <a:prstGeom prst="rect">
            <a:avLst/>
          </a:prstGeom>
        </p:spPr>
        <p:txBody>
          <a:bodyPr wrap="square" lIns="0" tIns="0" rIns="0" bIns="0"/>
          <a:lstStyle>
            <a:lvl1pPr marL="0" indent="0">
              <a:lnSpc>
                <a:spcPct val="100000"/>
              </a:lnSpc>
              <a:spcBef>
                <a:spcPts val="0"/>
              </a:spcBef>
              <a:spcAft>
                <a:spcPts val="8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4922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Tree>
    <p:extLst>
      <p:ext uri="{BB962C8B-B14F-4D97-AF65-F5344CB8AC3E}">
        <p14:creationId xmlns:p14="http://schemas.microsoft.com/office/powerpoint/2010/main" val="2658893927"/>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up top left w/no title">
    <p:spTree>
      <p:nvGrpSpPr>
        <p:cNvPr id="1" name=""/>
        <p:cNvGrpSpPr/>
        <p:nvPr/>
      </p:nvGrpSpPr>
      <p:grpSpPr>
        <a:xfrm>
          <a:off x="0" y="0"/>
          <a:ext cx="0" cy="0"/>
          <a:chOff x="0" y="0"/>
          <a:chExt cx="0" cy="0"/>
        </a:xfrm>
      </p:grpSpPr>
      <p:pic>
        <p:nvPicPr>
          <p:cNvPr id="13" name="Picture 10">
            <a:extLst>
              <a:ext uri="{FF2B5EF4-FFF2-40B4-BE49-F238E27FC236}">
                <a16:creationId xmlns:a16="http://schemas.microsoft.com/office/drawing/2014/main" id="{6461FA58-FE25-403F-AA7B-BE78B976CCE0}"/>
              </a:ext>
            </a:extLst>
          </p:cNvPr>
          <p:cNvPicPr>
            <a:picLocks noChangeAspect="1"/>
          </p:cNvPicPr>
          <p:nvPr userDrawn="1"/>
        </p:nvPicPr>
        <p:blipFill rotWithShape="1">
          <a:blip r:embed="rId2"/>
          <a:stretch/>
        </p:blipFill>
        <p:spPr>
          <a:xfrm>
            <a:off x="10145257" y="91440"/>
            <a:ext cx="1788753" cy="659070"/>
          </a:xfrm>
          <a:prstGeom prst="rect">
            <a:avLst/>
          </a:prstGeom>
        </p:spPr>
      </p:pic>
      <p:sp>
        <p:nvSpPr>
          <p:cNvPr id="14" name="Text Placeholder 3">
            <a:extLst>
              <a:ext uri="{FF2B5EF4-FFF2-40B4-BE49-F238E27FC236}">
                <a16:creationId xmlns:a16="http://schemas.microsoft.com/office/drawing/2014/main" id="{D8BFED69-D9B4-47F3-B757-C2AE4D070558}"/>
              </a:ext>
            </a:extLst>
          </p:cNvPr>
          <p:cNvSpPr>
            <a:spLocks noGrp="1"/>
          </p:cNvSpPr>
          <p:nvPr>
            <p:ph type="body" sz="quarter" idx="26" hasCustomPrompt="1"/>
          </p:nvPr>
        </p:nvSpPr>
        <p:spPr>
          <a:xfrm>
            <a:off x="457200" y="5988212"/>
            <a:ext cx="1124712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lang="en-US" sz="1000" i="0" kern="1200" dirty="0">
                <a:solidFill>
                  <a:schemeClr val="tx1"/>
                </a:solidFill>
                <a:latin typeface="Arial Narrow" panose="020B0606020202030204" pitchFamily="34" charset="0"/>
                <a:ea typeface="+mn-ea"/>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5" name="Slide Number Placeholder 9">
            <a:extLst>
              <a:ext uri="{FF2B5EF4-FFF2-40B4-BE49-F238E27FC236}">
                <a16:creationId xmlns:a16="http://schemas.microsoft.com/office/drawing/2014/main" id="{522D90FA-5FC1-42CF-AB07-416D9EA314E2}"/>
              </a:ext>
            </a:extLst>
          </p:cNvPr>
          <p:cNvSpPr>
            <a:spLocks noGrp="1"/>
          </p:cNvSpPr>
          <p:nvPr>
            <p:ph type="sldNum" sz="quarter" idx="4"/>
          </p:nvPr>
        </p:nvSpPr>
        <p:spPr>
          <a:xfrm>
            <a:off x="11247120"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16" name="Text Placeholder 3">
            <a:extLst>
              <a:ext uri="{FF2B5EF4-FFF2-40B4-BE49-F238E27FC236}">
                <a16:creationId xmlns:a16="http://schemas.microsoft.com/office/drawing/2014/main" id="{33CD39C5-7988-4E92-B997-0E7F0BE99172}"/>
              </a:ext>
            </a:extLst>
          </p:cNvPr>
          <p:cNvSpPr>
            <a:spLocks noGrp="1"/>
          </p:cNvSpPr>
          <p:nvPr>
            <p:ph type="body" sz="quarter" idx="32" hasCustomPrompt="1"/>
          </p:nvPr>
        </p:nvSpPr>
        <p:spPr>
          <a:xfrm>
            <a:off x="457200" y="182880"/>
            <a:ext cx="8532178" cy="768096"/>
          </a:xfrm>
          <a:prstGeom prst="rect">
            <a:avLst/>
          </a:prstGeom>
        </p:spPr>
        <p:txBody>
          <a:bodyPr lIns="0" tIns="0" rIns="0" bIns="0"/>
          <a:lstStyle>
            <a:lvl1pPr marL="0" indent="0" algn="l" defTabSz="914400"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sp>
        <p:nvSpPr>
          <p:cNvPr id="34" name="Text Placeholder 20">
            <a:extLst>
              <a:ext uri="{FF2B5EF4-FFF2-40B4-BE49-F238E27FC236}">
                <a16:creationId xmlns:a16="http://schemas.microsoft.com/office/drawing/2014/main" id="{88C004F1-7657-420C-9DF1-1C1DCEB77897}"/>
              </a:ext>
            </a:extLst>
          </p:cNvPr>
          <p:cNvSpPr>
            <a:spLocks noGrp="1"/>
          </p:cNvSpPr>
          <p:nvPr>
            <p:ph type="body" sz="quarter" idx="10" hasCustomPrompt="1"/>
          </p:nvPr>
        </p:nvSpPr>
        <p:spPr>
          <a:xfrm>
            <a:off x="6309360" y="1280159"/>
            <a:ext cx="53949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401" indent="0">
              <a:lnSpc>
                <a:spcPct val="100000"/>
              </a:lnSpc>
              <a:spcBef>
                <a:spcPts val="0"/>
              </a:spcBef>
              <a:spcAft>
                <a:spcPts val="0"/>
              </a:spcAft>
              <a:buFontTx/>
              <a:buNone/>
              <a:defRPr sz="1600"/>
            </a:lvl2pPr>
          </a:lstStyle>
          <a:p>
            <a:pPr lvl="0"/>
            <a:r>
              <a:rPr lang="en-US"/>
              <a:t>Chart/Table Head</a:t>
            </a:r>
          </a:p>
          <a:p>
            <a:pPr lvl="1"/>
            <a:r>
              <a:rPr lang="en-US"/>
              <a:t>Date</a:t>
            </a:r>
          </a:p>
        </p:txBody>
      </p:sp>
      <p:sp>
        <p:nvSpPr>
          <p:cNvPr id="36" name="Text Placeholder 20">
            <a:extLst>
              <a:ext uri="{FF2B5EF4-FFF2-40B4-BE49-F238E27FC236}">
                <a16:creationId xmlns:a16="http://schemas.microsoft.com/office/drawing/2014/main" id="{AE0BA1D1-DF4B-4DB1-89D8-74B50942833A}"/>
              </a:ext>
            </a:extLst>
          </p:cNvPr>
          <p:cNvSpPr>
            <a:spLocks noGrp="1"/>
          </p:cNvSpPr>
          <p:nvPr>
            <p:ph type="body" sz="quarter" idx="38" hasCustomPrompt="1"/>
          </p:nvPr>
        </p:nvSpPr>
        <p:spPr>
          <a:xfrm>
            <a:off x="6309360" y="3657600"/>
            <a:ext cx="53949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401" indent="0">
              <a:lnSpc>
                <a:spcPct val="100000"/>
              </a:lnSpc>
              <a:spcBef>
                <a:spcPts val="0"/>
              </a:spcBef>
              <a:spcAft>
                <a:spcPts val="0"/>
              </a:spcAft>
              <a:buFontTx/>
              <a:buNone/>
              <a:defRPr sz="1600"/>
            </a:lvl2pPr>
          </a:lstStyle>
          <a:p>
            <a:pPr lvl="0"/>
            <a:r>
              <a:rPr lang="en-US"/>
              <a:t>Chart/Table Head</a:t>
            </a:r>
          </a:p>
          <a:p>
            <a:pPr lvl="1"/>
            <a:r>
              <a:rPr lang="en-US"/>
              <a:t>Date</a:t>
            </a:r>
          </a:p>
        </p:txBody>
      </p:sp>
      <p:sp>
        <p:nvSpPr>
          <p:cNvPr id="38" name="Text Placeholder 20">
            <a:extLst>
              <a:ext uri="{FF2B5EF4-FFF2-40B4-BE49-F238E27FC236}">
                <a16:creationId xmlns:a16="http://schemas.microsoft.com/office/drawing/2014/main" id="{AC7D1743-BB69-488E-BF44-7EF7F3E15D44}"/>
              </a:ext>
            </a:extLst>
          </p:cNvPr>
          <p:cNvSpPr>
            <a:spLocks noGrp="1"/>
          </p:cNvSpPr>
          <p:nvPr>
            <p:ph type="body" sz="quarter" idx="39" hasCustomPrompt="1"/>
          </p:nvPr>
        </p:nvSpPr>
        <p:spPr>
          <a:xfrm>
            <a:off x="457200" y="3657600"/>
            <a:ext cx="53949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401" indent="0">
              <a:lnSpc>
                <a:spcPct val="100000"/>
              </a:lnSpc>
              <a:spcBef>
                <a:spcPts val="0"/>
              </a:spcBef>
              <a:spcAft>
                <a:spcPts val="0"/>
              </a:spcAft>
              <a:buFontTx/>
              <a:buNone/>
              <a:defRPr sz="1600"/>
            </a:lvl2pPr>
          </a:lstStyle>
          <a:p>
            <a:pPr lvl="0"/>
            <a:r>
              <a:rPr lang="en-US"/>
              <a:t>Chart/Table Head</a:t>
            </a:r>
          </a:p>
          <a:p>
            <a:pPr lvl="1"/>
            <a:r>
              <a:rPr lang="en-US"/>
              <a:t>Date</a:t>
            </a:r>
          </a:p>
        </p:txBody>
      </p:sp>
      <p:sp>
        <p:nvSpPr>
          <p:cNvPr id="20" name="Content Placeholder 2">
            <a:extLst>
              <a:ext uri="{FF2B5EF4-FFF2-40B4-BE49-F238E27FC236}">
                <a16:creationId xmlns:a16="http://schemas.microsoft.com/office/drawing/2014/main" id="{F045B340-C768-4C6B-AB45-F45B30C3B50C}"/>
              </a:ext>
            </a:extLst>
          </p:cNvPr>
          <p:cNvSpPr>
            <a:spLocks noGrp="1"/>
          </p:cNvSpPr>
          <p:nvPr>
            <p:ph sz="quarter" idx="30" hasCustomPrompt="1"/>
          </p:nvPr>
        </p:nvSpPr>
        <p:spPr>
          <a:xfrm>
            <a:off x="457200" y="1280160"/>
            <a:ext cx="5394960" cy="2011680"/>
          </a:xfrm>
          <a:prstGeom prst="rect">
            <a:avLst/>
          </a:prstGeom>
        </p:spPr>
        <p:txBody>
          <a:bodyPr wrap="square" lIns="0" tIns="0" rIns="0" bIns="0"/>
          <a:lstStyle>
            <a:lvl1pPr marL="0" indent="0">
              <a:lnSpc>
                <a:spcPct val="100000"/>
              </a:lnSpc>
              <a:spcBef>
                <a:spcPts val="0"/>
              </a:spcBef>
              <a:spcAft>
                <a:spcPts val="8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49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1" name="Content Placeholder 2">
            <a:extLst>
              <a:ext uri="{FF2B5EF4-FFF2-40B4-BE49-F238E27FC236}">
                <a16:creationId xmlns:a16="http://schemas.microsoft.com/office/drawing/2014/main" id="{E84F9D15-46BE-4A2F-A697-EB7E586C426B}"/>
              </a:ext>
            </a:extLst>
          </p:cNvPr>
          <p:cNvSpPr>
            <a:spLocks noGrp="1"/>
          </p:cNvSpPr>
          <p:nvPr>
            <p:ph sz="quarter" idx="41" hasCustomPrompt="1"/>
          </p:nvPr>
        </p:nvSpPr>
        <p:spPr>
          <a:xfrm>
            <a:off x="6309360" y="1828800"/>
            <a:ext cx="5394960" cy="1463040"/>
          </a:xfrm>
          <a:prstGeom prst="rect">
            <a:avLst/>
          </a:prstGeom>
        </p:spPr>
        <p:txBody>
          <a:bodyPr wrap="square" lIns="0" tIns="0" rIns="0" bIns="0"/>
          <a:lstStyle>
            <a:lvl1pPr marL="0" indent="0">
              <a:lnSpc>
                <a:spcPct val="100000"/>
              </a:lnSpc>
              <a:spcBef>
                <a:spcPts val="0"/>
              </a:spcBef>
              <a:spcAft>
                <a:spcPts val="8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4922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2" name="Content Placeholder 2">
            <a:extLst>
              <a:ext uri="{FF2B5EF4-FFF2-40B4-BE49-F238E27FC236}">
                <a16:creationId xmlns:a16="http://schemas.microsoft.com/office/drawing/2014/main" id="{429A73AE-B106-4048-BDC7-EF1FB128E003}"/>
              </a:ext>
            </a:extLst>
          </p:cNvPr>
          <p:cNvSpPr>
            <a:spLocks noGrp="1"/>
          </p:cNvSpPr>
          <p:nvPr>
            <p:ph sz="quarter" idx="42" hasCustomPrompt="1"/>
          </p:nvPr>
        </p:nvSpPr>
        <p:spPr>
          <a:xfrm>
            <a:off x="6309360" y="4224528"/>
            <a:ext cx="5394960" cy="1463040"/>
          </a:xfrm>
          <a:prstGeom prst="rect">
            <a:avLst/>
          </a:prstGeom>
        </p:spPr>
        <p:txBody>
          <a:bodyPr wrap="square" lIns="0" tIns="0" rIns="0" bIns="0"/>
          <a:lstStyle>
            <a:lvl1pPr marL="0" indent="0">
              <a:lnSpc>
                <a:spcPct val="100000"/>
              </a:lnSpc>
              <a:spcBef>
                <a:spcPts val="0"/>
              </a:spcBef>
              <a:spcAft>
                <a:spcPts val="8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4922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3" name="Content Placeholder 2">
            <a:extLst>
              <a:ext uri="{FF2B5EF4-FFF2-40B4-BE49-F238E27FC236}">
                <a16:creationId xmlns:a16="http://schemas.microsoft.com/office/drawing/2014/main" id="{75614CD2-364A-423B-B5DE-20059304DA16}"/>
              </a:ext>
            </a:extLst>
          </p:cNvPr>
          <p:cNvSpPr>
            <a:spLocks noGrp="1"/>
          </p:cNvSpPr>
          <p:nvPr>
            <p:ph sz="quarter" idx="33" hasCustomPrompt="1"/>
          </p:nvPr>
        </p:nvSpPr>
        <p:spPr>
          <a:xfrm>
            <a:off x="457200" y="4224528"/>
            <a:ext cx="5394960" cy="1463040"/>
          </a:xfrm>
          <a:prstGeom prst="rect">
            <a:avLst/>
          </a:prstGeom>
        </p:spPr>
        <p:txBody>
          <a:bodyPr wrap="square" lIns="0" tIns="0" rIns="0" bIns="0"/>
          <a:lstStyle>
            <a:lvl1pPr marL="0" indent="0">
              <a:lnSpc>
                <a:spcPct val="100000"/>
              </a:lnSpc>
              <a:spcBef>
                <a:spcPts val="0"/>
              </a:spcBef>
              <a:spcAft>
                <a:spcPts val="8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4922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Tree>
    <p:extLst>
      <p:ext uri="{BB962C8B-B14F-4D97-AF65-F5344CB8AC3E}">
        <p14:creationId xmlns:p14="http://schemas.microsoft.com/office/powerpoint/2010/main" val="1561874529"/>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up bottom right w/no title">
    <p:spTree>
      <p:nvGrpSpPr>
        <p:cNvPr id="1" name=""/>
        <p:cNvGrpSpPr/>
        <p:nvPr/>
      </p:nvGrpSpPr>
      <p:grpSpPr>
        <a:xfrm>
          <a:off x="0" y="0"/>
          <a:ext cx="0" cy="0"/>
          <a:chOff x="0" y="0"/>
          <a:chExt cx="0" cy="0"/>
        </a:xfrm>
      </p:grpSpPr>
      <p:sp>
        <p:nvSpPr>
          <p:cNvPr id="24" name="Text Placeholder 20"/>
          <p:cNvSpPr>
            <a:spLocks noGrp="1"/>
          </p:cNvSpPr>
          <p:nvPr>
            <p:ph type="body" sz="quarter" idx="10" hasCustomPrompt="1"/>
          </p:nvPr>
        </p:nvSpPr>
        <p:spPr>
          <a:xfrm>
            <a:off x="457200" y="1280159"/>
            <a:ext cx="53949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401" indent="0">
              <a:lnSpc>
                <a:spcPct val="100000"/>
              </a:lnSpc>
              <a:spcBef>
                <a:spcPts val="0"/>
              </a:spcBef>
              <a:spcAft>
                <a:spcPts val="0"/>
              </a:spcAft>
              <a:buFontTx/>
              <a:buNone/>
              <a:defRPr sz="1600"/>
            </a:lvl2pPr>
          </a:lstStyle>
          <a:p>
            <a:pPr lvl="0"/>
            <a:r>
              <a:rPr lang="en-US"/>
              <a:t>Chart/Table Head</a:t>
            </a:r>
          </a:p>
          <a:p>
            <a:pPr lvl="1"/>
            <a:r>
              <a:rPr lang="en-US"/>
              <a:t>Date</a:t>
            </a:r>
          </a:p>
        </p:txBody>
      </p:sp>
      <p:sp>
        <p:nvSpPr>
          <p:cNvPr id="25" name="Text Placeholder 20"/>
          <p:cNvSpPr>
            <a:spLocks noGrp="1"/>
          </p:cNvSpPr>
          <p:nvPr>
            <p:ph type="body" sz="quarter" idx="38" hasCustomPrompt="1"/>
          </p:nvPr>
        </p:nvSpPr>
        <p:spPr>
          <a:xfrm>
            <a:off x="457200" y="3657600"/>
            <a:ext cx="53949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401" indent="0">
              <a:lnSpc>
                <a:spcPct val="100000"/>
              </a:lnSpc>
              <a:spcBef>
                <a:spcPts val="0"/>
              </a:spcBef>
              <a:spcAft>
                <a:spcPts val="0"/>
              </a:spcAft>
              <a:buFontTx/>
              <a:buNone/>
              <a:defRPr sz="1600"/>
            </a:lvl2pPr>
          </a:lstStyle>
          <a:p>
            <a:pPr lvl="0"/>
            <a:r>
              <a:rPr lang="en-US"/>
              <a:t>Chart/Table Head</a:t>
            </a:r>
          </a:p>
          <a:p>
            <a:pPr lvl="1"/>
            <a:r>
              <a:rPr lang="en-US"/>
              <a:t>Date</a:t>
            </a:r>
          </a:p>
        </p:txBody>
      </p:sp>
      <p:sp>
        <p:nvSpPr>
          <p:cNvPr id="28" name="Text Placeholder 20"/>
          <p:cNvSpPr>
            <a:spLocks noGrp="1"/>
          </p:cNvSpPr>
          <p:nvPr>
            <p:ph type="body" sz="quarter" idx="39" hasCustomPrompt="1"/>
          </p:nvPr>
        </p:nvSpPr>
        <p:spPr>
          <a:xfrm>
            <a:off x="6309360" y="1280159"/>
            <a:ext cx="53949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401" indent="0">
              <a:lnSpc>
                <a:spcPct val="100000"/>
              </a:lnSpc>
              <a:spcBef>
                <a:spcPts val="0"/>
              </a:spcBef>
              <a:spcAft>
                <a:spcPts val="0"/>
              </a:spcAft>
              <a:buFontTx/>
              <a:buNone/>
              <a:defRPr sz="1600"/>
            </a:lvl2pPr>
          </a:lstStyle>
          <a:p>
            <a:pPr lvl="0"/>
            <a:r>
              <a:rPr lang="en-US"/>
              <a:t>Chart/Table Head</a:t>
            </a:r>
          </a:p>
          <a:p>
            <a:pPr lvl="1"/>
            <a:r>
              <a:rPr lang="en-US"/>
              <a:t>Date</a:t>
            </a:r>
          </a:p>
        </p:txBody>
      </p:sp>
      <p:pic>
        <p:nvPicPr>
          <p:cNvPr id="13" name="Picture 10">
            <a:extLst>
              <a:ext uri="{FF2B5EF4-FFF2-40B4-BE49-F238E27FC236}">
                <a16:creationId xmlns:a16="http://schemas.microsoft.com/office/drawing/2014/main" id="{21B25F82-F6BF-4B6B-9EC3-9971E579D92A}"/>
              </a:ext>
            </a:extLst>
          </p:cNvPr>
          <p:cNvPicPr>
            <a:picLocks noChangeAspect="1"/>
          </p:cNvPicPr>
          <p:nvPr userDrawn="1"/>
        </p:nvPicPr>
        <p:blipFill rotWithShape="1">
          <a:blip r:embed="rId2"/>
          <a:stretch/>
        </p:blipFill>
        <p:spPr>
          <a:xfrm>
            <a:off x="10145257" y="91440"/>
            <a:ext cx="1788753" cy="659070"/>
          </a:xfrm>
          <a:prstGeom prst="rect">
            <a:avLst/>
          </a:prstGeom>
        </p:spPr>
      </p:pic>
      <p:sp>
        <p:nvSpPr>
          <p:cNvPr id="14" name="Text Placeholder 3">
            <a:extLst>
              <a:ext uri="{FF2B5EF4-FFF2-40B4-BE49-F238E27FC236}">
                <a16:creationId xmlns:a16="http://schemas.microsoft.com/office/drawing/2014/main" id="{4D4EE152-8BFD-4690-9C4D-B630EFAC7FAA}"/>
              </a:ext>
            </a:extLst>
          </p:cNvPr>
          <p:cNvSpPr>
            <a:spLocks noGrp="1"/>
          </p:cNvSpPr>
          <p:nvPr>
            <p:ph type="body" sz="quarter" idx="26" hasCustomPrompt="1"/>
          </p:nvPr>
        </p:nvSpPr>
        <p:spPr>
          <a:xfrm>
            <a:off x="457200" y="5988212"/>
            <a:ext cx="1124712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lang="en-US" sz="1000" i="0" kern="1200" dirty="0">
                <a:solidFill>
                  <a:schemeClr val="tx1"/>
                </a:solidFill>
                <a:latin typeface="Arial Narrow" panose="020B0606020202030204" pitchFamily="34" charset="0"/>
                <a:ea typeface="+mn-ea"/>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5" name="Slide Number Placeholder 9">
            <a:extLst>
              <a:ext uri="{FF2B5EF4-FFF2-40B4-BE49-F238E27FC236}">
                <a16:creationId xmlns:a16="http://schemas.microsoft.com/office/drawing/2014/main" id="{0787AED2-C655-4783-A02F-D2109582BC9F}"/>
              </a:ext>
            </a:extLst>
          </p:cNvPr>
          <p:cNvSpPr>
            <a:spLocks noGrp="1"/>
          </p:cNvSpPr>
          <p:nvPr>
            <p:ph type="sldNum" sz="quarter" idx="4"/>
          </p:nvPr>
        </p:nvSpPr>
        <p:spPr>
          <a:xfrm>
            <a:off x="11247120"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16" name="Text Placeholder 3">
            <a:extLst>
              <a:ext uri="{FF2B5EF4-FFF2-40B4-BE49-F238E27FC236}">
                <a16:creationId xmlns:a16="http://schemas.microsoft.com/office/drawing/2014/main" id="{4B5283C7-ADD9-4434-84FC-5A83A1DE7EDF}"/>
              </a:ext>
            </a:extLst>
          </p:cNvPr>
          <p:cNvSpPr>
            <a:spLocks noGrp="1"/>
          </p:cNvSpPr>
          <p:nvPr>
            <p:ph type="body" sz="quarter" idx="32" hasCustomPrompt="1"/>
          </p:nvPr>
        </p:nvSpPr>
        <p:spPr>
          <a:xfrm>
            <a:off x="457200" y="182880"/>
            <a:ext cx="8532178" cy="768096"/>
          </a:xfrm>
          <a:prstGeom prst="rect">
            <a:avLst/>
          </a:prstGeom>
        </p:spPr>
        <p:txBody>
          <a:bodyPr lIns="0" tIns="0" rIns="0" bIns="0"/>
          <a:lstStyle>
            <a:lvl1pPr marL="0" indent="0" algn="l" defTabSz="914400"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sp>
        <p:nvSpPr>
          <p:cNvPr id="20" name="Content Placeholder 2">
            <a:extLst>
              <a:ext uri="{FF2B5EF4-FFF2-40B4-BE49-F238E27FC236}">
                <a16:creationId xmlns:a16="http://schemas.microsoft.com/office/drawing/2014/main" id="{7CC68CB6-0FDE-48D5-9AF5-7D21B864B2DC}"/>
              </a:ext>
            </a:extLst>
          </p:cNvPr>
          <p:cNvSpPr>
            <a:spLocks noGrp="1"/>
          </p:cNvSpPr>
          <p:nvPr>
            <p:ph sz="quarter" idx="37" hasCustomPrompt="1"/>
          </p:nvPr>
        </p:nvSpPr>
        <p:spPr>
          <a:xfrm>
            <a:off x="6309360" y="3657600"/>
            <a:ext cx="5394960" cy="2011680"/>
          </a:xfrm>
          <a:prstGeom prst="rect">
            <a:avLst/>
          </a:prstGeom>
        </p:spPr>
        <p:txBody>
          <a:bodyPr wrap="square" lIns="0" tIns="0" rIns="0" bIns="0"/>
          <a:lstStyle>
            <a:lvl1pPr marL="0" indent="0">
              <a:lnSpc>
                <a:spcPct val="100000"/>
              </a:lnSpc>
              <a:spcBef>
                <a:spcPts val="0"/>
              </a:spcBef>
              <a:spcAft>
                <a:spcPts val="8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49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1" name="Content Placeholder 2">
            <a:extLst>
              <a:ext uri="{FF2B5EF4-FFF2-40B4-BE49-F238E27FC236}">
                <a16:creationId xmlns:a16="http://schemas.microsoft.com/office/drawing/2014/main" id="{C6E21689-20DF-4BF1-ADD8-7D2714A9EB70}"/>
              </a:ext>
            </a:extLst>
          </p:cNvPr>
          <p:cNvSpPr>
            <a:spLocks noGrp="1"/>
          </p:cNvSpPr>
          <p:nvPr>
            <p:ph sz="quarter" idx="41" hasCustomPrompt="1"/>
          </p:nvPr>
        </p:nvSpPr>
        <p:spPr>
          <a:xfrm>
            <a:off x="6309360" y="1828800"/>
            <a:ext cx="5394960" cy="1463040"/>
          </a:xfrm>
          <a:prstGeom prst="rect">
            <a:avLst/>
          </a:prstGeom>
        </p:spPr>
        <p:txBody>
          <a:bodyPr wrap="square" lIns="0" tIns="0" rIns="0" bIns="0"/>
          <a:lstStyle>
            <a:lvl1pPr marL="0" indent="0">
              <a:lnSpc>
                <a:spcPct val="100000"/>
              </a:lnSpc>
              <a:spcBef>
                <a:spcPts val="0"/>
              </a:spcBef>
              <a:spcAft>
                <a:spcPts val="8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4922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2" name="Content Placeholder 2">
            <a:extLst>
              <a:ext uri="{FF2B5EF4-FFF2-40B4-BE49-F238E27FC236}">
                <a16:creationId xmlns:a16="http://schemas.microsoft.com/office/drawing/2014/main" id="{71A2C631-C04C-4ED9-AB5C-FC2B63B58634}"/>
              </a:ext>
            </a:extLst>
          </p:cNvPr>
          <p:cNvSpPr>
            <a:spLocks noGrp="1"/>
          </p:cNvSpPr>
          <p:nvPr>
            <p:ph sz="quarter" idx="30" hasCustomPrompt="1"/>
          </p:nvPr>
        </p:nvSpPr>
        <p:spPr>
          <a:xfrm>
            <a:off x="457200" y="1828800"/>
            <a:ext cx="5394960" cy="1463040"/>
          </a:xfrm>
          <a:prstGeom prst="rect">
            <a:avLst/>
          </a:prstGeom>
        </p:spPr>
        <p:txBody>
          <a:bodyPr wrap="square" lIns="0" tIns="0" rIns="0" bIns="0"/>
          <a:lstStyle>
            <a:lvl1pPr marL="0" indent="0">
              <a:lnSpc>
                <a:spcPct val="100000"/>
              </a:lnSpc>
              <a:spcBef>
                <a:spcPts val="0"/>
              </a:spcBef>
              <a:spcAft>
                <a:spcPts val="8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4922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3" name="Content Placeholder 2">
            <a:extLst>
              <a:ext uri="{FF2B5EF4-FFF2-40B4-BE49-F238E27FC236}">
                <a16:creationId xmlns:a16="http://schemas.microsoft.com/office/drawing/2014/main" id="{124D24E4-771A-4270-B62E-E4D464BC7256}"/>
              </a:ext>
            </a:extLst>
          </p:cNvPr>
          <p:cNvSpPr>
            <a:spLocks noGrp="1"/>
          </p:cNvSpPr>
          <p:nvPr>
            <p:ph sz="quarter" idx="33" hasCustomPrompt="1"/>
          </p:nvPr>
        </p:nvSpPr>
        <p:spPr>
          <a:xfrm>
            <a:off x="457200" y="4224528"/>
            <a:ext cx="5394960" cy="1463040"/>
          </a:xfrm>
          <a:prstGeom prst="rect">
            <a:avLst/>
          </a:prstGeom>
        </p:spPr>
        <p:txBody>
          <a:bodyPr wrap="square" lIns="0" tIns="0" rIns="0" bIns="0"/>
          <a:lstStyle>
            <a:lvl1pPr marL="0" indent="0">
              <a:lnSpc>
                <a:spcPct val="100000"/>
              </a:lnSpc>
              <a:spcBef>
                <a:spcPts val="0"/>
              </a:spcBef>
              <a:spcAft>
                <a:spcPts val="8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4922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Tree>
    <p:extLst>
      <p:ext uri="{BB962C8B-B14F-4D97-AF65-F5344CB8AC3E}">
        <p14:creationId xmlns:p14="http://schemas.microsoft.com/office/powerpoint/2010/main" val="838078889"/>
      </p:ext>
    </p:extLst>
  </p:cSld>
  <p:clrMapOvr>
    <a:masterClrMapping/>
  </p:clrMapOvr>
  <p:extLst>
    <p:ext uri="{DCECCB84-F9BA-43D5-87BE-67443E8EF086}">
      <p15:sldGuideLst xmlns:p15="http://schemas.microsoft.com/office/powerpoint/2012/main">
        <p15:guide id="1" orient="horz" pos="2084">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ent &amp; left w/no title">
    <p:spTree>
      <p:nvGrpSpPr>
        <p:cNvPr id="1" name=""/>
        <p:cNvGrpSpPr/>
        <p:nvPr/>
      </p:nvGrpSpPr>
      <p:grpSpPr>
        <a:xfrm>
          <a:off x="0" y="0"/>
          <a:ext cx="0" cy="0"/>
          <a:chOff x="0" y="0"/>
          <a:chExt cx="0" cy="0"/>
        </a:xfrm>
      </p:grpSpPr>
      <p:sp>
        <p:nvSpPr>
          <p:cNvPr id="20" name="Text Placeholder 20"/>
          <p:cNvSpPr>
            <a:spLocks noGrp="1"/>
          </p:cNvSpPr>
          <p:nvPr>
            <p:ph type="body" sz="quarter" idx="10" hasCustomPrompt="1"/>
          </p:nvPr>
        </p:nvSpPr>
        <p:spPr>
          <a:xfrm>
            <a:off x="4297680" y="1280159"/>
            <a:ext cx="35661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401" indent="0">
              <a:lnSpc>
                <a:spcPct val="100000"/>
              </a:lnSpc>
              <a:spcBef>
                <a:spcPts val="0"/>
              </a:spcBef>
              <a:spcAft>
                <a:spcPts val="0"/>
              </a:spcAft>
              <a:buFontTx/>
              <a:buNone/>
              <a:defRPr sz="1600"/>
            </a:lvl2pPr>
          </a:lstStyle>
          <a:p>
            <a:pPr lvl="0"/>
            <a:r>
              <a:rPr lang="en-US"/>
              <a:t>Chart/Table Head</a:t>
            </a:r>
          </a:p>
          <a:p>
            <a:pPr lvl="1"/>
            <a:r>
              <a:rPr lang="en-US"/>
              <a:t>Date</a:t>
            </a:r>
          </a:p>
        </p:txBody>
      </p:sp>
      <p:sp>
        <p:nvSpPr>
          <p:cNvPr id="21" name="Text Placeholder 20"/>
          <p:cNvSpPr>
            <a:spLocks noGrp="1"/>
          </p:cNvSpPr>
          <p:nvPr>
            <p:ph type="body" sz="quarter" idx="39" hasCustomPrompt="1"/>
          </p:nvPr>
        </p:nvSpPr>
        <p:spPr>
          <a:xfrm>
            <a:off x="8129016" y="1276141"/>
            <a:ext cx="35661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401" indent="0">
              <a:lnSpc>
                <a:spcPct val="100000"/>
              </a:lnSpc>
              <a:spcBef>
                <a:spcPts val="0"/>
              </a:spcBef>
              <a:spcAft>
                <a:spcPts val="0"/>
              </a:spcAft>
              <a:buFontTx/>
              <a:buNone/>
              <a:defRPr sz="1600"/>
            </a:lvl2pPr>
          </a:lstStyle>
          <a:p>
            <a:pPr lvl="0"/>
            <a:r>
              <a:rPr lang="en-US"/>
              <a:t>Chart/Table Head</a:t>
            </a:r>
          </a:p>
          <a:p>
            <a:pPr lvl="1"/>
            <a:r>
              <a:rPr lang="en-US"/>
              <a:t>Date</a:t>
            </a:r>
          </a:p>
        </p:txBody>
      </p:sp>
      <p:sp>
        <p:nvSpPr>
          <p:cNvPr id="23" name="Text Placeholder 20"/>
          <p:cNvSpPr>
            <a:spLocks noGrp="1"/>
          </p:cNvSpPr>
          <p:nvPr>
            <p:ph type="body" sz="quarter" idx="40" hasCustomPrompt="1"/>
          </p:nvPr>
        </p:nvSpPr>
        <p:spPr>
          <a:xfrm>
            <a:off x="4297680" y="3657600"/>
            <a:ext cx="35661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401" indent="0">
              <a:lnSpc>
                <a:spcPct val="100000"/>
              </a:lnSpc>
              <a:spcBef>
                <a:spcPts val="0"/>
              </a:spcBef>
              <a:spcAft>
                <a:spcPts val="0"/>
              </a:spcAft>
              <a:buFontTx/>
              <a:buNone/>
              <a:defRPr sz="1600"/>
            </a:lvl2pPr>
          </a:lstStyle>
          <a:p>
            <a:pPr lvl="0"/>
            <a:r>
              <a:rPr lang="en-US"/>
              <a:t>Chart/Table Head</a:t>
            </a:r>
          </a:p>
          <a:p>
            <a:pPr lvl="1"/>
            <a:r>
              <a:rPr lang="en-US"/>
              <a:t>Date</a:t>
            </a:r>
          </a:p>
        </p:txBody>
      </p:sp>
      <p:sp>
        <p:nvSpPr>
          <p:cNvPr id="32" name="Text Placeholder 20"/>
          <p:cNvSpPr>
            <a:spLocks noGrp="1"/>
          </p:cNvSpPr>
          <p:nvPr>
            <p:ph type="body" sz="quarter" idx="41" hasCustomPrompt="1"/>
          </p:nvPr>
        </p:nvSpPr>
        <p:spPr>
          <a:xfrm>
            <a:off x="8129016" y="3657600"/>
            <a:ext cx="35661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401" indent="0">
              <a:lnSpc>
                <a:spcPct val="100000"/>
              </a:lnSpc>
              <a:spcBef>
                <a:spcPts val="0"/>
              </a:spcBef>
              <a:spcAft>
                <a:spcPts val="0"/>
              </a:spcAft>
              <a:buFontTx/>
              <a:buNone/>
              <a:defRPr sz="1600"/>
            </a:lvl2pPr>
          </a:lstStyle>
          <a:p>
            <a:pPr lvl="0"/>
            <a:r>
              <a:rPr lang="en-US"/>
              <a:t>Chart/Table Head</a:t>
            </a:r>
          </a:p>
          <a:p>
            <a:pPr lvl="1"/>
            <a:r>
              <a:rPr lang="en-US"/>
              <a:t>Date</a:t>
            </a:r>
          </a:p>
        </p:txBody>
      </p:sp>
      <p:pic>
        <p:nvPicPr>
          <p:cNvPr id="15" name="Picture 10">
            <a:extLst>
              <a:ext uri="{FF2B5EF4-FFF2-40B4-BE49-F238E27FC236}">
                <a16:creationId xmlns:a16="http://schemas.microsoft.com/office/drawing/2014/main" id="{E0B82370-9FA2-4EB2-87C9-1A9B00C09F0F}"/>
              </a:ext>
            </a:extLst>
          </p:cNvPr>
          <p:cNvPicPr>
            <a:picLocks noChangeAspect="1"/>
          </p:cNvPicPr>
          <p:nvPr userDrawn="1"/>
        </p:nvPicPr>
        <p:blipFill rotWithShape="1">
          <a:blip r:embed="rId2"/>
          <a:stretch/>
        </p:blipFill>
        <p:spPr>
          <a:xfrm>
            <a:off x="10145257" y="91440"/>
            <a:ext cx="1788753" cy="659070"/>
          </a:xfrm>
          <a:prstGeom prst="rect">
            <a:avLst/>
          </a:prstGeom>
        </p:spPr>
      </p:pic>
      <p:sp>
        <p:nvSpPr>
          <p:cNvPr id="16" name="Text Placeholder 3">
            <a:extLst>
              <a:ext uri="{FF2B5EF4-FFF2-40B4-BE49-F238E27FC236}">
                <a16:creationId xmlns:a16="http://schemas.microsoft.com/office/drawing/2014/main" id="{1831DF2D-9859-4701-AB26-EC8EC0E46B7A}"/>
              </a:ext>
            </a:extLst>
          </p:cNvPr>
          <p:cNvSpPr>
            <a:spLocks noGrp="1"/>
          </p:cNvSpPr>
          <p:nvPr>
            <p:ph type="body" sz="quarter" idx="26" hasCustomPrompt="1"/>
          </p:nvPr>
        </p:nvSpPr>
        <p:spPr>
          <a:xfrm>
            <a:off x="457200" y="5988212"/>
            <a:ext cx="1124712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lang="en-US" sz="1000" i="0" kern="1200" dirty="0">
                <a:solidFill>
                  <a:schemeClr val="tx1"/>
                </a:solidFill>
                <a:latin typeface="Arial Narrow" panose="020B0606020202030204" pitchFamily="34" charset="0"/>
                <a:ea typeface="+mn-ea"/>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25" name="Slide Number Placeholder 9">
            <a:extLst>
              <a:ext uri="{FF2B5EF4-FFF2-40B4-BE49-F238E27FC236}">
                <a16:creationId xmlns:a16="http://schemas.microsoft.com/office/drawing/2014/main" id="{ADE03C0C-A84A-4DB0-B0C5-1CE6B697977B}"/>
              </a:ext>
            </a:extLst>
          </p:cNvPr>
          <p:cNvSpPr>
            <a:spLocks noGrp="1"/>
          </p:cNvSpPr>
          <p:nvPr>
            <p:ph type="sldNum" sz="quarter" idx="4"/>
          </p:nvPr>
        </p:nvSpPr>
        <p:spPr>
          <a:xfrm>
            <a:off x="11247120"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26" name="Text Placeholder 3">
            <a:extLst>
              <a:ext uri="{FF2B5EF4-FFF2-40B4-BE49-F238E27FC236}">
                <a16:creationId xmlns:a16="http://schemas.microsoft.com/office/drawing/2014/main" id="{1B2DF5A3-FE32-479F-B4DD-60ECBBCB0A52}"/>
              </a:ext>
            </a:extLst>
          </p:cNvPr>
          <p:cNvSpPr>
            <a:spLocks noGrp="1"/>
          </p:cNvSpPr>
          <p:nvPr>
            <p:ph type="body" sz="quarter" idx="32" hasCustomPrompt="1"/>
          </p:nvPr>
        </p:nvSpPr>
        <p:spPr>
          <a:xfrm>
            <a:off x="457200" y="182880"/>
            <a:ext cx="8532178" cy="768096"/>
          </a:xfrm>
          <a:prstGeom prst="rect">
            <a:avLst/>
          </a:prstGeom>
        </p:spPr>
        <p:txBody>
          <a:bodyPr lIns="0" tIns="0" rIns="0" bIns="0"/>
          <a:lstStyle>
            <a:lvl1pPr marL="0" indent="0" algn="l" defTabSz="914400"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sp>
        <p:nvSpPr>
          <p:cNvPr id="19" name="Content Placeholder 2">
            <a:extLst>
              <a:ext uri="{FF2B5EF4-FFF2-40B4-BE49-F238E27FC236}">
                <a16:creationId xmlns:a16="http://schemas.microsoft.com/office/drawing/2014/main" id="{F3B2290D-F706-47AC-B0A0-E01313883691}"/>
              </a:ext>
            </a:extLst>
          </p:cNvPr>
          <p:cNvSpPr>
            <a:spLocks noGrp="1"/>
          </p:cNvSpPr>
          <p:nvPr>
            <p:ph sz="quarter" idx="30" hasCustomPrompt="1"/>
          </p:nvPr>
        </p:nvSpPr>
        <p:spPr>
          <a:xfrm>
            <a:off x="4297680" y="1828800"/>
            <a:ext cx="3566160" cy="1463040"/>
          </a:xfrm>
          <a:prstGeom prst="rect">
            <a:avLst/>
          </a:prstGeom>
        </p:spPr>
        <p:txBody>
          <a:bodyPr wrap="square" lIns="0" tIns="0" rIns="0" bIns="0"/>
          <a:lstStyle>
            <a:lvl1pPr marL="0" indent="0">
              <a:lnSpc>
                <a:spcPct val="100000"/>
              </a:lnSpc>
              <a:spcBef>
                <a:spcPts val="0"/>
              </a:spcBef>
              <a:spcAft>
                <a:spcPts val="8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4922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2" name="Content Placeholder 2">
            <a:extLst>
              <a:ext uri="{FF2B5EF4-FFF2-40B4-BE49-F238E27FC236}">
                <a16:creationId xmlns:a16="http://schemas.microsoft.com/office/drawing/2014/main" id="{39D8D889-E711-43C2-9354-B97F60D4184A}"/>
              </a:ext>
            </a:extLst>
          </p:cNvPr>
          <p:cNvSpPr>
            <a:spLocks noGrp="1"/>
          </p:cNvSpPr>
          <p:nvPr>
            <p:ph sz="quarter" idx="33" hasCustomPrompt="1"/>
          </p:nvPr>
        </p:nvSpPr>
        <p:spPr>
          <a:xfrm>
            <a:off x="4297680" y="4224528"/>
            <a:ext cx="3566160" cy="1463040"/>
          </a:xfrm>
          <a:prstGeom prst="rect">
            <a:avLst/>
          </a:prstGeom>
        </p:spPr>
        <p:txBody>
          <a:bodyPr wrap="square" lIns="0" tIns="0" rIns="0" bIns="0"/>
          <a:lstStyle>
            <a:lvl1pPr marL="0" indent="0">
              <a:lnSpc>
                <a:spcPct val="100000"/>
              </a:lnSpc>
              <a:spcBef>
                <a:spcPts val="0"/>
              </a:spcBef>
              <a:spcAft>
                <a:spcPts val="4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4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4922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4" name="Content Placeholder 2">
            <a:extLst>
              <a:ext uri="{FF2B5EF4-FFF2-40B4-BE49-F238E27FC236}">
                <a16:creationId xmlns:a16="http://schemas.microsoft.com/office/drawing/2014/main" id="{B9C776E3-6252-4DA5-8AAE-AF484AC8F732}"/>
              </a:ext>
            </a:extLst>
          </p:cNvPr>
          <p:cNvSpPr>
            <a:spLocks noGrp="1"/>
          </p:cNvSpPr>
          <p:nvPr>
            <p:ph sz="quarter" idx="34" hasCustomPrompt="1"/>
          </p:nvPr>
        </p:nvSpPr>
        <p:spPr>
          <a:xfrm>
            <a:off x="8129016" y="1828800"/>
            <a:ext cx="3566160" cy="1463040"/>
          </a:xfrm>
          <a:prstGeom prst="rect">
            <a:avLst/>
          </a:prstGeom>
        </p:spPr>
        <p:txBody>
          <a:bodyPr wrap="square" lIns="0" tIns="0" rIns="0" bIns="0"/>
          <a:lstStyle>
            <a:lvl1pPr marL="0" indent="0">
              <a:lnSpc>
                <a:spcPct val="100000"/>
              </a:lnSpc>
              <a:spcBef>
                <a:spcPts val="0"/>
              </a:spcBef>
              <a:spcAft>
                <a:spcPts val="8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4922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9" name="Content Placeholder 2">
            <a:extLst>
              <a:ext uri="{FF2B5EF4-FFF2-40B4-BE49-F238E27FC236}">
                <a16:creationId xmlns:a16="http://schemas.microsoft.com/office/drawing/2014/main" id="{7DB41A0A-1E25-4AB5-876A-E68B1AB95531}"/>
              </a:ext>
            </a:extLst>
          </p:cNvPr>
          <p:cNvSpPr>
            <a:spLocks noGrp="1"/>
          </p:cNvSpPr>
          <p:nvPr>
            <p:ph sz="quarter" idx="37" hasCustomPrompt="1"/>
          </p:nvPr>
        </p:nvSpPr>
        <p:spPr>
          <a:xfrm>
            <a:off x="8129016" y="4224528"/>
            <a:ext cx="3566160" cy="1463040"/>
          </a:xfrm>
          <a:prstGeom prst="rect">
            <a:avLst/>
          </a:prstGeom>
        </p:spPr>
        <p:txBody>
          <a:bodyPr wrap="square" lIns="0" tIns="0" rIns="0" bIns="0"/>
          <a:lstStyle>
            <a:lvl1pPr marL="0" indent="0">
              <a:lnSpc>
                <a:spcPct val="100000"/>
              </a:lnSpc>
              <a:spcBef>
                <a:spcPts val="0"/>
              </a:spcBef>
              <a:spcAft>
                <a:spcPts val="8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4922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30" name="Content Placeholder 2">
            <a:extLst>
              <a:ext uri="{FF2B5EF4-FFF2-40B4-BE49-F238E27FC236}">
                <a16:creationId xmlns:a16="http://schemas.microsoft.com/office/drawing/2014/main" id="{F907B011-A7FD-46BA-B168-7CD51BBE590C}"/>
              </a:ext>
            </a:extLst>
          </p:cNvPr>
          <p:cNvSpPr>
            <a:spLocks noGrp="1"/>
          </p:cNvSpPr>
          <p:nvPr>
            <p:ph sz="quarter" idx="38" hasCustomPrompt="1"/>
          </p:nvPr>
        </p:nvSpPr>
        <p:spPr>
          <a:xfrm>
            <a:off x="457200" y="1280160"/>
            <a:ext cx="3566160" cy="4389120"/>
          </a:xfrm>
          <a:prstGeom prst="rect">
            <a:avLst/>
          </a:prstGeom>
        </p:spPr>
        <p:txBody>
          <a:bodyPr wrap="square" lIns="0" tIns="0" rIns="0" bIns="0"/>
          <a:lstStyle>
            <a:lvl1pPr marL="0" indent="0">
              <a:lnSpc>
                <a:spcPct val="100000"/>
              </a:lnSpc>
              <a:spcBef>
                <a:spcPts val="0"/>
              </a:spcBef>
              <a:spcAft>
                <a:spcPts val="8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4922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Tree>
    <p:extLst>
      <p:ext uri="{BB962C8B-B14F-4D97-AF65-F5344CB8AC3E}">
        <p14:creationId xmlns:p14="http://schemas.microsoft.com/office/powerpoint/2010/main" val="2861641121"/>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ntent &amp; right w/no title">
    <p:spTree>
      <p:nvGrpSpPr>
        <p:cNvPr id="1" name=""/>
        <p:cNvGrpSpPr/>
        <p:nvPr/>
      </p:nvGrpSpPr>
      <p:grpSpPr>
        <a:xfrm>
          <a:off x="0" y="0"/>
          <a:ext cx="0" cy="0"/>
          <a:chOff x="0" y="0"/>
          <a:chExt cx="0" cy="0"/>
        </a:xfrm>
      </p:grpSpPr>
      <p:sp>
        <p:nvSpPr>
          <p:cNvPr id="20" name="Text Placeholder 20"/>
          <p:cNvSpPr>
            <a:spLocks noGrp="1"/>
          </p:cNvSpPr>
          <p:nvPr>
            <p:ph type="body" sz="quarter" idx="10" hasCustomPrompt="1"/>
          </p:nvPr>
        </p:nvSpPr>
        <p:spPr>
          <a:xfrm>
            <a:off x="4297680" y="1280159"/>
            <a:ext cx="35661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401" indent="0">
              <a:lnSpc>
                <a:spcPct val="100000"/>
              </a:lnSpc>
              <a:spcBef>
                <a:spcPts val="0"/>
              </a:spcBef>
              <a:spcAft>
                <a:spcPts val="0"/>
              </a:spcAft>
              <a:buFontTx/>
              <a:buNone/>
              <a:defRPr sz="1600"/>
            </a:lvl2pPr>
          </a:lstStyle>
          <a:p>
            <a:pPr lvl="0"/>
            <a:r>
              <a:rPr lang="en-US"/>
              <a:t>Chart/Table Head</a:t>
            </a:r>
          </a:p>
          <a:p>
            <a:pPr lvl="1"/>
            <a:r>
              <a:rPr lang="en-US"/>
              <a:t>Date</a:t>
            </a:r>
          </a:p>
        </p:txBody>
      </p:sp>
      <p:sp>
        <p:nvSpPr>
          <p:cNvPr id="21" name="Text Placeholder 20"/>
          <p:cNvSpPr>
            <a:spLocks noGrp="1"/>
          </p:cNvSpPr>
          <p:nvPr>
            <p:ph type="body" sz="quarter" idx="40" hasCustomPrompt="1"/>
          </p:nvPr>
        </p:nvSpPr>
        <p:spPr>
          <a:xfrm>
            <a:off x="4297680" y="3657600"/>
            <a:ext cx="35661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401" indent="0">
              <a:lnSpc>
                <a:spcPct val="100000"/>
              </a:lnSpc>
              <a:spcBef>
                <a:spcPts val="0"/>
              </a:spcBef>
              <a:spcAft>
                <a:spcPts val="0"/>
              </a:spcAft>
              <a:buFontTx/>
              <a:buNone/>
              <a:defRPr sz="1600"/>
            </a:lvl2pPr>
          </a:lstStyle>
          <a:p>
            <a:pPr lvl="0"/>
            <a:r>
              <a:rPr lang="en-US"/>
              <a:t>Chart/Table Head</a:t>
            </a:r>
          </a:p>
          <a:p>
            <a:pPr lvl="1"/>
            <a:r>
              <a:rPr lang="en-US"/>
              <a:t>Date</a:t>
            </a:r>
          </a:p>
        </p:txBody>
      </p:sp>
      <p:sp>
        <p:nvSpPr>
          <p:cNvPr id="32" name="Text Placeholder 20"/>
          <p:cNvSpPr>
            <a:spLocks noGrp="1"/>
          </p:cNvSpPr>
          <p:nvPr>
            <p:ph type="body" sz="quarter" idx="43" hasCustomPrompt="1"/>
          </p:nvPr>
        </p:nvSpPr>
        <p:spPr>
          <a:xfrm>
            <a:off x="457200" y="1280160"/>
            <a:ext cx="35661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401" indent="0">
              <a:lnSpc>
                <a:spcPct val="100000"/>
              </a:lnSpc>
              <a:spcBef>
                <a:spcPts val="0"/>
              </a:spcBef>
              <a:spcAft>
                <a:spcPts val="0"/>
              </a:spcAft>
              <a:buFontTx/>
              <a:buNone/>
              <a:defRPr sz="1600"/>
            </a:lvl2pPr>
          </a:lstStyle>
          <a:p>
            <a:pPr lvl="0"/>
            <a:r>
              <a:rPr lang="en-US"/>
              <a:t>Chart/Table Head</a:t>
            </a:r>
          </a:p>
          <a:p>
            <a:pPr lvl="1"/>
            <a:r>
              <a:rPr lang="en-US"/>
              <a:t>Date</a:t>
            </a:r>
          </a:p>
        </p:txBody>
      </p:sp>
      <p:sp>
        <p:nvSpPr>
          <p:cNvPr id="39" name="Text Placeholder 20"/>
          <p:cNvSpPr>
            <a:spLocks noGrp="1"/>
          </p:cNvSpPr>
          <p:nvPr>
            <p:ph type="body" sz="quarter" idx="44" hasCustomPrompt="1"/>
          </p:nvPr>
        </p:nvSpPr>
        <p:spPr>
          <a:xfrm>
            <a:off x="457200" y="3657600"/>
            <a:ext cx="35661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401" indent="0">
              <a:lnSpc>
                <a:spcPct val="100000"/>
              </a:lnSpc>
              <a:spcBef>
                <a:spcPts val="0"/>
              </a:spcBef>
              <a:spcAft>
                <a:spcPts val="0"/>
              </a:spcAft>
              <a:buFontTx/>
              <a:buNone/>
              <a:defRPr sz="1600"/>
            </a:lvl2pPr>
          </a:lstStyle>
          <a:p>
            <a:pPr lvl="0"/>
            <a:r>
              <a:rPr lang="en-US"/>
              <a:t>Chart/Table Head</a:t>
            </a:r>
          </a:p>
          <a:p>
            <a:pPr lvl="1"/>
            <a:r>
              <a:rPr lang="en-US"/>
              <a:t>Date</a:t>
            </a:r>
          </a:p>
        </p:txBody>
      </p:sp>
      <p:pic>
        <p:nvPicPr>
          <p:cNvPr id="15" name="Picture 10">
            <a:extLst>
              <a:ext uri="{FF2B5EF4-FFF2-40B4-BE49-F238E27FC236}">
                <a16:creationId xmlns:a16="http://schemas.microsoft.com/office/drawing/2014/main" id="{3D64931F-57A9-44D0-9A91-802C7271FCE4}"/>
              </a:ext>
            </a:extLst>
          </p:cNvPr>
          <p:cNvPicPr>
            <a:picLocks noChangeAspect="1"/>
          </p:cNvPicPr>
          <p:nvPr userDrawn="1"/>
        </p:nvPicPr>
        <p:blipFill rotWithShape="1">
          <a:blip r:embed="rId2"/>
          <a:stretch/>
        </p:blipFill>
        <p:spPr>
          <a:xfrm>
            <a:off x="10145257" y="91440"/>
            <a:ext cx="1788753" cy="659070"/>
          </a:xfrm>
          <a:prstGeom prst="rect">
            <a:avLst/>
          </a:prstGeom>
        </p:spPr>
      </p:pic>
      <p:sp>
        <p:nvSpPr>
          <p:cNvPr id="16" name="Text Placeholder 3">
            <a:extLst>
              <a:ext uri="{FF2B5EF4-FFF2-40B4-BE49-F238E27FC236}">
                <a16:creationId xmlns:a16="http://schemas.microsoft.com/office/drawing/2014/main" id="{FA0F306E-D9B6-4EAA-BAFA-1DFB79CB7118}"/>
              </a:ext>
            </a:extLst>
          </p:cNvPr>
          <p:cNvSpPr>
            <a:spLocks noGrp="1"/>
          </p:cNvSpPr>
          <p:nvPr>
            <p:ph type="body" sz="quarter" idx="26" hasCustomPrompt="1"/>
          </p:nvPr>
        </p:nvSpPr>
        <p:spPr>
          <a:xfrm>
            <a:off x="457200" y="5988212"/>
            <a:ext cx="1124712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lang="en-US" sz="1000" i="0" kern="1200" dirty="0">
                <a:solidFill>
                  <a:schemeClr val="tx1"/>
                </a:solidFill>
                <a:latin typeface="Arial Narrow" panose="020B0606020202030204" pitchFamily="34" charset="0"/>
                <a:ea typeface="+mn-ea"/>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25" name="Slide Number Placeholder 9">
            <a:extLst>
              <a:ext uri="{FF2B5EF4-FFF2-40B4-BE49-F238E27FC236}">
                <a16:creationId xmlns:a16="http://schemas.microsoft.com/office/drawing/2014/main" id="{D262909A-F080-491A-BE6F-AD33D27383D0}"/>
              </a:ext>
            </a:extLst>
          </p:cNvPr>
          <p:cNvSpPr>
            <a:spLocks noGrp="1"/>
          </p:cNvSpPr>
          <p:nvPr>
            <p:ph type="sldNum" sz="quarter" idx="4"/>
          </p:nvPr>
        </p:nvSpPr>
        <p:spPr>
          <a:xfrm>
            <a:off x="11247120"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29" name="Text Placeholder 3">
            <a:extLst>
              <a:ext uri="{FF2B5EF4-FFF2-40B4-BE49-F238E27FC236}">
                <a16:creationId xmlns:a16="http://schemas.microsoft.com/office/drawing/2014/main" id="{592ABF55-A507-418B-ADE7-D7584214059F}"/>
              </a:ext>
            </a:extLst>
          </p:cNvPr>
          <p:cNvSpPr>
            <a:spLocks noGrp="1"/>
          </p:cNvSpPr>
          <p:nvPr>
            <p:ph type="body" sz="quarter" idx="32" hasCustomPrompt="1"/>
          </p:nvPr>
        </p:nvSpPr>
        <p:spPr>
          <a:xfrm>
            <a:off x="457200" y="182880"/>
            <a:ext cx="8532178" cy="768096"/>
          </a:xfrm>
          <a:prstGeom prst="rect">
            <a:avLst/>
          </a:prstGeom>
        </p:spPr>
        <p:txBody>
          <a:bodyPr lIns="0" tIns="0" rIns="0" bIns="0"/>
          <a:lstStyle>
            <a:lvl1pPr marL="0" indent="0" algn="l" defTabSz="914400"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sp>
        <p:nvSpPr>
          <p:cNvPr id="23" name="Content Placeholder 2">
            <a:extLst>
              <a:ext uri="{FF2B5EF4-FFF2-40B4-BE49-F238E27FC236}">
                <a16:creationId xmlns:a16="http://schemas.microsoft.com/office/drawing/2014/main" id="{2D790F98-6B2C-4A6E-984D-8EDDF17DF594}"/>
              </a:ext>
            </a:extLst>
          </p:cNvPr>
          <p:cNvSpPr>
            <a:spLocks noGrp="1"/>
          </p:cNvSpPr>
          <p:nvPr>
            <p:ph sz="quarter" idx="30" hasCustomPrompt="1"/>
          </p:nvPr>
        </p:nvSpPr>
        <p:spPr>
          <a:xfrm>
            <a:off x="457200" y="1828800"/>
            <a:ext cx="3566160" cy="1463040"/>
          </a:xfrm>
          <a:prstGeom prst="rect">
            <a:avLst/>
          </a:prstGeom>
        </p:spPr>
        <p:txBody>
          <a:bodyPr wrap="square" lIns="0" tIns="0" rIns="0" bIns="0"/>
          <a:lstStyle>
            <a:lvl1pPr marL="0" indent="0">
              <a:lnSpc>
                <a:spcPct val="100000"/>
              </a:lnSpc>
              <a:spcBef>
                <a:spcPts val="0"/>
              </a:spcBef>
              <a:spcAft>
                <a:spcPts val="8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4944" indent="-228600">
              <a:lnSpc>
                <a:spcPct val="100000"/>
              </a:lnSpc>
              <a:spcBef>
                <a:spcPts val="0"/>
              </a:spcBef>
              <a:spcAft>
                <a:spcPts val="400"/>
              </a:spcAft>
              <a:buClr>
                <a:srgbClr val="3769FF"/>
              </a:buClr>
              <a:buSzPct val="110000"/>
              <a:tabLst/>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4" name="Content Placeholder 2">
            <a:extLst>
              <a:ext uri="{FF2B5EF4-FFF2-40B4-BE49-F238E27FC236}">
                <a16:creationId xmlns:a16="http://schemas.microsoft.com/office/drawing/2014/main" id="{E55E440B-1F4F-48B8-ACC8-CA7CF0194941}"/>
              </a:ext>
            </a:extLst>
          </p:cNvPr>
          <p:cNvSpPr>
            <a:spLocks noGrp="1"/>
          </p:cNvSpPr>
          <p:nvPr>
            <p:ph sz="quarter" idx="33" hasCustomPrompt="1"/>
          </p:nvPr>
        </p:nvSpPr>
        <p:spPr>
          <a:xfrm>
            <a:off x="457200" y="4224528"/>
            <a:ext cx="3566160" cy="1463040"/>
          </a:xfrm>
          <a:prstGeom prst="rect">
            <a:avLst/>
          </a:prstGeom>
        </p:spPr>
        <p:txBody>
          <a:bodyPr wrap="square" lIns="0" tIns="0" rIns="0" bIns="0"/>
          <a:lstStyle>
            <a:lvl1pPr marL="0" indent="0">
              <a:lnSpc>
                <a:spcPct val="100000"/>
              </a:lnSpc>
              <a:spcBef>
                <a:spcPts val="0"/>
              </a:spcBef>
              <a:spcAft>
                <a:spcPts val="8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49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6" name="Content Placeholder 2">
            <a:extLst>
              <a:ext uri="{FF2B5EF4-FFF2-40B4-BE49-F238E27FC236}">
                <a16:creationId xmlns:a16="http://schemas.microsoft.com/office/drawing/2014/main" id="{DF2772D9-91E1-428F-A4E2-E75CE7EBB59C}"/>
              </a:ext>
            </a:extLst>
          </p:cNvPr>
          <p:cNvSpPr>
            <a:spLocks noGrp="1"/>
          </p:cNvSpPr>
          <p:nvPr>
            <p:ph sz="quarter" idx="38" hasCustomPrompt="1"/>
          </p:nvPr>
        </p:nvSpPr>
        <p:spPr>
          <a:xfrm>
            <a:off x="8129016" y="1280160"/>
            <a:ext cx="3566160" cy="4389120"/>
          </a:xfrm>
          <a:prstGeom prst="rect">
            <a:avLst/>
          </a:prstGeom>
        </p:spPr>
        <p:txBody>
          <a:bodyPr wrap="square" lIns="0" tIns="0" rIns="0" bIns="0"/>
          <a:lstStyle>
            <a:lvl1pPr marL="0" indent="0">
              <a:lnSpc>
                <a:spcPct val="100000"/>
              </a:lnSpc>
              <a:spcBef>
                <a:spcPts val="0"/>
              </a:spcBef>
              <a:spcAft>
                <a:spcPts val="8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49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8" name="Content Placeholder 2">
            <a:extLst>
              <a:ext uri="{FF2B5EF4-FFF2-40B4-BE49-F238E27FC236}">
                <a16:creationId xmlns:a16="http://schemas.microsoft.com/office/drawing/2014/main" id="{05F99FB1-2BEA-423C-BD9A-B8F8A1265778}"/>
              </a:ext>
            </a:extLst>
          </p:cNvPr>
          <p:cNvSpPr>
            <a:spLocks noGrp="1"/>
          </p:cNvSpPr>
          <p:nvPr>
            <p:ph sz="quarter" idx="45" hasCustomPrompt="1"/>
          </p:nvPr>
        </p:nvSpPr>
        <p:spPr>
          <a:xfrm>
            <a:off x="4297680" y="1828800"/>
            <a:ext cx="3566160" cy="1463040"/>
          </a:xfrm>
          <a:prstGeom prst="rect">
            <a:avLst/>
          </a:prstGeom>
        </p:spPr>
        <p:txBody>
          <a:bodyPr wrap="square" lIns="0" tIns="0" rIns="0" bIns="0"/>
          <a:lstStyle>
            <a:lvl1pPr marL="0" indent="0">
              <a:lnSpc>
                <a:spcPct val="100000"/>
              </a:lnSpc>
              <a:spcBef>
                <a:spcPts val="0"/>
              </a:spcBef>
              <a:spcAft>
                <a:spcPts val="8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4922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30" name="Content Placeholder 2">
            <a:extLst>
              <a:ext uri="{FF2B5EF4-FFF2-40B4-BE49-F238E27FC236}">
                <a16:creationId xmlns:a16="http://schemas.microsoft.com/office/drawing/2014/main" id="{AD4DA54C-6259-4DC0-B124-0460AC9364F3}"/>
              </a:ext>
            </a:extLst>
          </p:cNvPr>
          <p:cNvSpPr>
            <a:spLocks noGrp="1"/>
          </p:cNvSpPr>
          <p:nvPr>
            <p:ph sz="quarter" idx="46" hasCustomPrompt="1"/>
          </p:nvPr>
        </p:nvSpPr>
        <p:spPr>
          <a:xfrm>
            <a:off x="4297680" y="4224528"/>
            <a:ext cx="3566160" cy="1463040"/>
          </a:xfrm>
          <a:prstGeom prst="rect">
            <a:avLst/>
          </a:prstGeom>
        </p:spPr>
        <p:txBody>
          <a:bodyPr wrap="square" lIns="0" tIns="0" rIns="0" bIns="0"/>
          <a:lstStyle>
            <a:lvl1pPr marL="0" indent="0">
              <a:lnSpc>
                <a:spcPct val="100000"/>
              </a:lnSpc>
              <a:spcBef>
                <a:spcPts val="0"/>
              </a:spcBef>
              <a:spcAft>
                <a:spcPts val="4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4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4922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Tree>
    <p:extLst>
      <p:ext uri="{BB962C8B-B14F-4D97-AF65-F5344CB8AC3E}">
        <p14:creationId xmlns:p14="http://schemas.microsoft.com/office/powerpoint/2010/main" val="3330336364"/>
      </p:ext>
    </p:extLst>
  </p:cSld>
  <p:clrMapOvr>
    <a:masterClrMapping/>
  </p:clrMapOvr>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6-up tables &amp; content">
    <p:spTree>
      <p:nvGrpSpPr>
        <p:cNvPr id="1" name=""/>
        <p:cNvGrpSpPr/>
        <p:nvPr/>
      </p:nvGrpSpPr>
      <p:grpSpPr>
        <a:xfrm>
          <a:off x="0" y="0"/>
          <a:ext cx="0" cy="0"/>
          <a:chOff x="0" y="0"/>
          <a:chExt cx="0" cy="0"/>
        </a:xfrm>
      </p:grpSpPr>
      <p:sp>
        <p:nvSpPr>
          <p:cNvPr id="23" name="Text Placeholder 20"/>
          <p:cNvSpPr>
            <a:spLocks noGrp="1"/>
          </p:cNvSpPr>
          <p:nvPr>
            <p:ph type="body" sz="quarter" idx="10" hasCustomPrompt="1"/>
          </p:nvPr>
        </p:nvSpPr>
        <p:spPr>
          <a:xfrm>
            <a:off x="4297680" y="1280159"/>
            <a:ext cx="35661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401" indent="0">
              <a:lnSpc>
                <a:spcPct val="100000"/>
              </a:lnSpc>
              <a:spcBef>
                <a:spcPts val="0"/>
              </a:spcBef>
              <a:spcAft>
                <a:spcPts val="0"/>
              </a:spcAft>
              <a:buFontTx/>
              <a:buNone/>
              <a:defRPr sz="1600"/>
            </a:lvl2pPr>
          </a:lstStyle>
          <a:p>
            <a:pPr lvl="0"/>
            <a:r>
              <a:rPr lang="en-US"/>
              <a:t>Chart/Table Head</a:t>
            </a:r>
          </a:p>
          <a:p>
            <a:pPr lvl="1"/>
            <a:r>
              <a:rPr lang="en-US"/>
              <a:t>Date</a:t>
            </a:r>
          </a:p>
        </p:txBody>
      </p:sp>
      <p:sp>
        <p:nvSpPr>
          <p:cNvPr id="24" name="Text Placeholder 20"/>
          <p:cNvSpPr>
            <a:spLocks noGrp="1"/>
          </p:cNvSpPr>
          <p:nvPr>
            <p:ph type="body" sz="quarter" idx="39" hasCustomPrompt="1"/>
          </p:nvPr>
        </p:nvSpPr>
        <p:spPr>
          <a:xfrm>
            <a:off x="8129016" y="1276141"/>
            <a:ext cx="35661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401" indent="0">
              <a:lnSpc>
                <a:spcPct val="100000"/>
              </a:lnSpc>
              <a:spcBef>
                <a:spcPts val="0"/>
              </a:spcBef>
              <a:spcAft>
                <a:spcPts val="0"/>
              </a:spcAft>
              <a:buFontTx/>
              <a:buNone/>
              <a:defRPr sz="1600"/>
            </a:lvl2pPr>
          </a:lstStyle>
          <a:p>
            <a:pPr lvl="0"/>
            <a:r>
              <a:rPr lang="en-US"/>
              <a:t>Chart/Table Head</a:t>
            </a:r>
          </a:p>
          <a:p>
            <a:pPr lvl="1"/>
            <a:r>
              <a:rPr lang="en-US"/>
              <a:t>Date</a:t>
            </a:r>
          </a:p>
        </p:txBody>
      </p:sp>
      <p:sp>
        <p:nvSpPr>
          <p:cNvPr id="29" name="Text Placeholder 20"/>
          <p:cNvSpPr>
            <a:spLocks noGrp="1"/>
          </p:cNvSpPr>
          <p:nvPr>
            <p:ph type="body" sz="quarter" idx="40" hasCustomPrompt="1"/>
          </p:nvPr>
        </p:nvSpPr>
        <p:spPr>
          <a:xfrm>
            <a:off x="4297680" y="3657600"/>
            <a:ext cx="35661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401" indent="0">
              <a:lnSpc>
                <a:spcPct val="100000"/>
              </a:lnSpc>
              <a:spcBef>
                <a:spcPts val="0"/>
              </a:spcBef>
              <a:spcAft>
                <a:spcPts val="0"/>
              </a:spcAft>
              <a:buFontTx/>
              <a:buNone/>
              <a:defRPr sz="1600"/>
            </a:lvl2pPr>
          </a:lstStyle>
          <a:p>
            <a:pPr lvl="0"/>
            <a:r>
              <a:rPr lang="en-US"/>
              <a:t>Chart/Table Head</a:t>
            </a:r>
          </a:p>
          <a:p>
            <a:pPr lvl="1"/>
            <a:r>
              <a:rPr lang="en-US"/>
              <a:t>Date</a:t>
            </a:r>
          </a:p>
        </p:txBody>
      </p:sp>
      <p:sp>
        <p:nvSpPr>
          <p:cNvPr id="33" name="Text Placeholder 20"/>
          <p:cNvSpPr>
            <a:spLocks noGrp="1"/>
          </p:cNvSpPr>
          <p:nvPr>
            <p:ph type="body" sz="quarter" idx="42" hasCustomPrompt="1"/>
          </p:nvPr>
        </p:nvSpPr>
        <p:spPr>
          <a:xfrm>
            <a:off x="8129016" y="3657600"/>
            <a:ext cx="35661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401" indent="0">
              <a:lnSpc>
                <a:spcPct val="100000"/>
              </a:lnSpc>
              <a:spcBef>
                <a:spcPts val="0"/>
              </a:spcBef>
              <a:spcAft>
                <a:spcPts val="0"/>
              </a:spcAft>
              <a:buFontTx/>
              <a:buNone/>
              <a:defRPr sz="1600"/>
            </a:lvl2pPr>
          </a:lstStyle>
          <a:p>
            <a:pPr lvl="0"/>
            <a:r>
              <a:rPr lang="en-US"/>
              <a:t>Chart/Table Head</a:t>
            </a:r>
          </a:p>
          <a:p>
            <a:pPr lvl="1"/>
            <a:r>
              <a:rPr lang="en-US"/>
              <a:t>Date</a:t>
            </a:r>
          </a:p>
        </p:txBody>
      </p:sp>
      <p:sp>
        <p:nvSpPr>
          <p:cNvPr id="38" name="Text Placeholder 20"/>
          <p:cNvSpPr>
            <a:spLocks noGrp="1"/>
          </p:cNvSpPr>
          <p:nvPr>
            <p:ph type="body" sz="quarter" idx="43" hasCustomPrompt="1"/>
          </p:nvPr>
        </p:nvSpPr>
        <p:spPr>
          <a:xfrm>
            <a:off x="457200" y="1280160"/>
            <a:ext cx="35661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401" indent="0">
              <a:lnSpc>
                <a:spcPct val="100000"/>
              </a:lnSpc>
              <a:spcBef>
                <a:spcPts val="0"/>
              </a:spcBef>
              <a:spcAft>
                <a:spcPts val="0"/>
              </a:spcAft>
              <a:buFontTx/>
              <a:buNone/>
              <a:defRPr sz="1600"/>
            </a:lvl2pPr>
          </a:lstStyle>
          <a:p>
            <a:pPr lvl="0"/>
            <a:r>
              <a:rPr lang="en-US"/>
              <a:t>Chart/Table Head</a:t>
            </a:r>
          </a:p>
          <a:p>
            <a:pPr lvl="1"/>
            <a:r>
              <a:rPr lang="en-US"/>
              <a:t>Date</a:t>
            </a:r>
          </a:p>
        </p:txBody>
      </p:sp>
      <p:sp>
        <p:nvSpPr>
          <p:cNvPr id="49" name="Text Placeholder 20"/>
          <p:cNvSpPr>
            <a:spLocks noGrp="1"/>
          </p:cNvSpPr>
          <p:nvPr>
            <p:ph type="body" sz="quarter" idx="44" hasCustomPrompt="1"/>
          </p:nvPr>
        </p:nvSpPr>
        <p:spPr>
          <a:xfrm>
            <a:off x="457200" y="3657600"/>
            <a:ext cx="35661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401" indent="0">
              <a:lnSpc>
                <a:spcPct val="100000"/>
              </a:lnSpc>
              <a:spcBef>
                <a:spcPts val="0"/>
              </a:spcBef>
              <a:spcAft>
                <a:spcPts val="0"/>
              </a:spcAft>
              <a:buFontTx/>
              <a:buNone/>
              <a:defRPr sz="1600"/>
            </a:lvl2pPr>
          </a:lstStyle>
          <a:p>
            <a:pPr lvl="0"/>
            <a:r>
              <a:rPr lang="en-US"/>
              <a:t>Chart/Table Head</a:t>
            </a:r>
          </a:p>
          <a:p>
            <a:pPr lvl="1"/>
            <a:r>
              <a:rPr lang="en-US"/>
              <a:t>Date</a:t>
            </a:r>
          </a:p>
        </p:txBody>
      </p:sp>
      <p:pic>
        <p:nvPicPr>
          <p:cNvPr id="18" name="Picture 10">
            <a:extLst>
              <a:ext uri="{FF2B5EF4-FFF2-40B4-BE49-F238E27FC236}">
                <a16:creationId xmlns:a16="http://schemas.microsoft.com/office/drawing/2014/main" id="{A8950FA7-6D72-4415-AF9D-74E500C4368B}"/>
              </a:ext>
            </a:extLst>
          </p:cNvPr>
          <p:cNvPicPr>
            <a:picLocks noChangeAspect="1"/>
          </p:cNvPicPr>
          <p:nvPr userDrawn="1"/>
        </p:nvPicPr>
        <p:blipFill rotWithShape="1">
          <a:blip r:embed="rId2"/>
          <a:stretch/>
        </p:blipFill>
        <p:spPr>
          <a:xfrm>
            <a:off x="10145257" y="91440"/>
            <a:ext cx="1788753" cy="659070"/>
          </a:xfrm>
          <a:prstGeom prst="rect">
            <a:avLst/>
          </a:prstGeom>
        </p:spPr>
      </p:pic>
      <p:sp>
        <p:nvSpPr>
          <p:cNvPr id="19" name="Text Placeholder 3">
            <a:extLst>
              <a:ext uri="{FF2B5EF4-FFF2-40B4-BE49-F238E27FC236}">
                <a16:creationId xmlns:a16="http://schemas.microsoft.com/office/drawing/2014/main" id="{28D3295E-EA20-4CC6-B327-7CE1E936DD67}"/>
              </a:ext>
            </a:extLst>
          </p:cNvPr>
          <p:cNvSpPr>
            <a:spLocks noGrp="1"/>
          </p:cNvSpPr>
          <p:nvPr>
            <p:ph type="body" sz="quarter" idx="26" hasCustomPrompt="1"/>
          </p:nvPr>
        </p:nvSpPr>
        <p:spPr>
          <a:xfrm>
            <a:off x="457200" y="5988212"/>
            <a:ext cx="1124712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lang="en-US" sz="1000" i="0" kern="1200" dirty="0">
                <a:solidFill>
                  <a:schemeClr val="tx1"/>
                </a:solidFill>
                <a:latin typeface="Arial Narrow" panose="020B0606020202030204" pitchFamily="34" charset="0"/>
                <a:ea typeface="+mn-ea"/>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20" name="Slide Number Placeholder 9">
            <a:extLst>
              <a:ext uri="{FF2B5EF4-FFF2-40B4-BE49-F238E27FC236}">
                <a16:creationId xmlns:a16="http://schemas.microsoft.com/office/drawing/2014/main" id="{8ADA3640-399A-4367-8F6A-BD909DB07E4D}"/>
              </a:ext>
            </a:extLst>
          </p:cNvPr>
          <p:cNvSpPr>
            <a:spLocks noGrp="1"/>
          </p:cNvSpPr>
          <p:nvPr>
            <p:ph type="sldNum" sz="quarter" idx="4"/>
          </p:nvPr>
        </p:nvSpPr>
        <p:spPr>
          <a:xfrm>
            <a:off x="11247120"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21" name="Text Placeholder 3">
            <a:extLst>
              <a:ext uri="{FF2B5EF4-FFF2-40B4-BE49-F238E27FC236}">
                <a16:creationId xmlns:a16="http://schemas.microsoft.com/office/drawing/2014/main" id="{08E6384A-49BA-4CE4-AA41-578887930AE1}"/>
              </a:ext>
            </a:extLst>
          </p:cNvPr>
          <p:cNvSpPr>
            <a:spLocks noGrp="1"/>
          </p:cNvSpPr>
          <p:nvPr>
            <p:ph type="body" sz="quarter" idx="32" hasCustomPrompt="1"/>
          </p:nvPr>
        </p:nvSpPr>
        <p:spPr>
          <a:xfrm>
            <a:off x="457200" y="182880"/>
            <a:ext cx="8532178" cy="768096"/>
          </a:xfrm>
          <a:prstGeom prst="rect">
            <a:avLst/>
          </a:prstGeom>
        </p:spPr>
        <p:txBody>
          <a:bodyPr lIns="0" tIns="0" rIns="0" bIns="0"/>
          <a:lstStyle>
            <a:lvl1pPr marL="0" indent="0" algn="l" defTabSz="914400"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sp>
        <p:nvSpPr>
          <p:cNvPr id="28" name="Content Placeholder 2">
            <a:extLst>
              <a:ext uri="{FF2B5EF4-FFF2-40B4-BE49-F238E27FC236}">
                <a16:creationId xmlns:a16="http://schemas.microsoft.com/office/drawing/2014/main" id="{6FF8F114-3AFC-4DB6-B614-AF12CF19CF7D}"/>
              </a:ext>
            </a:extLst>
          </p:cNvPr>
          <p:cNvSpPr>
            <a:spLocks noGrp="1"/>
          </p:cNvSpPr>
          <p:nvPr>
            <p:ph sz="quarter" idx="30" hasCustomPrompt="1"/>
          </p:nvPr>
        </p:nvSpPr>
        <p:spPr>
          <a:xfrm>
            <a:off x="457200" y="1828800"/>
            <a:ext cx="3566160" cy="1463040"/>
          </a:xfrm>
          <a:prstGeom prst="rect">
            <a:avLst/>
          </a:prstGeom>
        </p:spPr>
        <p:txBody>
          <a:bodyPr wrap="square" lIns="0" tIns="0" rIns="0" bIns="0"/>
          <a:lstStyle>
            <a:lvl1pPr marL="0" indent="0">
              <a:lnSpc>
                <a:spcPct val="100000"/>
              </a:lnSpc>
              <a:spcBef>
                <a:spcPts val="0"/>
              </a:spcBef>
              <a:spcAft>
                <a:spcPts val="8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4944" indent="-228600">
              <a:lnSpc>
                <a:spcPct val="100000"/>
              </a:lnSpc>
              <a:spcBef>
                <a:spcPts val="0"/>
              </a:spcBef>
              <a:spcAft>
                <a:spcPts val="400"/>
              </a:spcAft>
              <a:buClr>
                <a:srgbClr val="3769FF"/>
              </a:buClr>
              <a:buSzPct val="110000"/>
              <a:tabLst/>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31" name="Content Placeholder 2">
            <a:extLst>
              <a:ext uri="{FF2B5EF4-FFF2-40B4-BE49-F238E27FC236}">
                <a16:creationId xmlns:a16="http://schemas.microsoft.com/office/drawing/2014/main" id="{D799ACEC-0162-4784-92A3-62E2D7C23077}"/>
              </a:ext>
            </a:extLst>
          </p:cNvPr>
          <p:cNvSpPr>
            <a:spLocks noGrp="1"/>
          </p:cNvSpPr>
          <p:nvPr>
            <p:ph sz="quarter" idx="33" hasCustomPrompt="1"/>
          </p:nvPr>
        </p:nvSpPr>
        <p:spPr>
          <a:xfrm>
            <a:off x="457200" y="4224528"/>
            <a:ext cx="3566160" cy="1463040"/>
          </a:xfrm>
          <a:prstGeom prst="rect">
            <a:avLst/>
          </a:prstGeom>
        </p:spPr>
        <p:txBody>
          <a:bodyPr wrap="square" lIns="0" tIns="0" rIns="0" bIns="0"/>
          <a:lstStyle>
            <a:lvl1pPr marL="0" indent="0">
              <a:lnSpc>
                <a:spcPct val="100000"/>
              </a:lnSpc>
              <a:spcBef>
                <a:spcPts val="0"/>
              </a:spcBef>
              <a:spcAft>
                <a:spcPts val="8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49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32" name="Content Placeholder 2">
            <a:extLst>
              <a:ext uri="{FF2B5EF4-FFF2-40B4-BE49-F238E27FC236}">
                <a16:creationId xmlns:a16="http://schemas.microsoft.com/office/drawing/2014/main" id="{6A240C74-ED56-434C-B347-C8B60CD2B46B}"/>
              </a:ext>
            </a:extLst>
          </p:cNvPr>
          <p:cNvSpPr>
            <a:spLocks noGrp="1"/>
          </p:cNvSpPr>
          <p:nvPr>
            <p:ph sz="quarter" idx="45" hasCustomPrompt="1"/>
          </p:nvPr>
        </p:nvSpPr>
        <p:spPr>
          <a:xfrm>
            <a:off x="4297680" y="1828800"/>
            <a:ext cx="3566160" cy="1463040"/>
          </a:xfrm>
          <a:prstGeom prst="rect">
            <a:avLst/>
          </a:prstGeom>
        </p:spPr>
        <p:txBody>
          <a:bodyPr wrap="square" lIns="0" tIns="0" rIns="0" bIns="0"/>
          <a:lstStyle>
            <a:lvl1pPr marL="0" indent="0">
              <a:lnSpc>
                <a:spcPct val="100000"/>
              </a:lnSpc>
              <a:spcBef>
                <a:spcPts val="0"/>
              </a:spcBef>
              <a:spcAft>
                <a:spcPts val="8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4922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35" name="Content Placeholder 2">
            <a:extLst>
              <a:ext uri="{FF2B5EF4-FFF2-40B4-BE49-F238E27FC236}">
                <a16:creationId xmlns:a16="http://schemas.microsoft.com/office/drawing/2014/main" id="{24081006-5554-4C9B-A09B-3083565E9547}"/>
              </a:ext>
            </a:extLst>
          </p:cNvPr>
          <p:cNvSpPr>
            <a:spLocks noGrp="1"/>
          </p:cNvSpPr>
          <p:nvPr>
            <p:ph sz="quarter" idx="46" hasCustomPrompt="1"/>
          </p:nvPr>
        </p:nvSpPr>
        <p:spPr>
          <a:xfrm>
            <a:off x="4297680" y="4224528"/>
            <a:ext cx="3566160" cy="1463040"/>
          </a:xfrm>
          <a:prstGeom prst="rect">
            <a:avLst/>
          </a:prstGeom>
        </p:spPr>
        <p:txBody>
          <a:bodyPr wrap="square" lIns="0" tIns="0" rIns="0" bIns="0"/>
          <a:lstStyle>
            <a:lvl1pPr marL="0" indent="0">
              <a:lnSpc>
                <a:spcPct val="100000"/>
              </a:lnSpc>
              <a:spcBef>
                <a:spcPts val="0"/>
              </a:spcBef>
              <a:spcAft>
                <a:spcPts val="4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4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4922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36" name="Content Placeholder 2">
            <a:extLst>
              <a:ext uri="{FF2B5EF4-FFF2-40B4-BE49-F238E27FC236}">
                <a16:creationId xmlns:a16="http://schemas.microsoft.com/office/drawing/2014/main" id="{A9D77D1C-931B-4CC2-8033-352CA84D33B0}"/>
              </a:ext>
            </a:extLst>
          </p:cNvPr>
          <p:cNvSpPr>
            <a:spLocks noGrp="1"/>
          </p:cNvSpPr>
          <p:nvPr>
            <p:ph sz="quarter" idx="34" hasCustomPrompt="1"/>
          </p:nvPr>
        </p:nvSpPr>
        <p:spPr>
          <a:xfrm>
            <a:off x="8129016" y="1828800"/>
            <a:ext cx="3566160" cy="1463040"/>
          </a:xfrm>
          <a:prstGeom prst="rect">
            <a:avLst/>
          </a:prstGeom>
        </p:spPr>
        <p:txBody>
          <a:bodyPr wrap="square" lIns="0" tIns="0" rIns="0" bIns="0"/>
          <a:lstStyle>
            <a:lvl1pPr marL="0" indent="0">
              <a:lnSpc>
                <a:spcPct val="100000"/>
              </a:lnSpc>
              <a:spcBef>
                <a:spcPts val="0"/>
              </a:spcBef>
              <a:spcAft>
                <a:spcPts val="8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4922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37" name="Content Placeholder 2">
            <a:extLst>
              <a:ext uri="{FF2B5EF4-FFF2-40B4-BE49-F238E27FC236}">
                <a16:creationId xmlns:a16="http://schemas.microsoft.com/office/drawing/2014/main" id="{2D236251-23D5-419F-87D4-F1525F8E5B6F}"/>
              </a:ext>
            </a:extLst>
          </p:cNvPr>
          <p:cNvSpPr>
            <a:spLocks noGrp="1"/>
          </p:cNvSpPr>
          <p:nvPr>
            <p:ph sz="quarter" idx="37" hasCustomPrompt="1"/>
          </p:nvPr>
        </p:nvSpPr>
        <p:spPr>
          <a:xfrm>
            <a:off x="8129016" y="4224528"/>
            <a:ext cx="3566160" cy="1463040"/>
          </a:xfrm>
          <a:prstGeom prst="rect">
            <a:avLst/>
          </a:prstGeom>
        </p:spPr>
        <p:txBody>
          <a:bodyPr wrap="square" lIns="0" tIns="0" rIns="0" bIns="0"/>
          <a:lstStyle>
            <a:lvl1pPr marL="0" indent="0">
              <a:lnSpc>
                <a:spcPct val="100000"/>
              </a:lnSpc>
              <a:spcBef>
                <a:spcPts val="0"/>
              </a:spcBef>
              <a:spcAft>
                <a:spcPts val="8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4922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Tree>
    <p:extLst>
      <p:ext uri="{BB962C8B-B14F-4D97-AF65-F5344CB8AC3E}">
        <p14:creationId xmlns:p14="http://schemas.microsoft.com/office/powerpoint/2010/main" val="433679187"/>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tacked content">
    <p:spTree>
      <p:nvGrpSpPr>
        <p:cNvPr id="1" name=""/>
        <p:cNvGrpSpPr/>
        <p:nvPr/>
      </p:nvGrpSpPr>
      <p:grpSpPr>
        <a:xfrm>
          <a:off x="0" y="0"/>
          <a:ext cx="0" cy="0"/>
          <a:chOff x="0" y="0"/>
          <a:chExt cx="0" cy="0"/>
        </a:xfrm>
      </p:grpSpPr>
      <p:sp>
        <p:nvSpPr>
          <p:cNvPr id="14" name="Text Placeholder 20"/>
          <p:cNvSpPr>
            <a:spLocks noGrp="1"/>
          </p:cNvSpPr>
          <p:nvPr>
            <p:ph type="body" sz="quarter" idx="44" hasCustomPrompt="1"/>
          </p:nvPr>
        </p:nvSpPr>
        <p:spPr>
          <a:xfrm>
            <a:off x="457200" y="3639312"/>
            <a:ext cx="1014984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401" indent="0">
              <a:lnSpc>
                <a:spcPct val="100000"/>
              </a:lnSpc>
              <a:spcBef>
                <a:spcPts val="0"/>
              </a:spcBef>
              <a:spcAft>
                <a:spcPts val="0"/>
              </a:spcAft>
              <a:buFontTx/>
              <a:buNone/>
              <a:defRPr sz="1600"/>
            </a:lvl2pPr>
          </a:lstStyle>
          <a:p>
            <a:pPr lvl="0"/>
            <a:r>
              <a:rPr lang="en-US"/>
              <a:t>Chart/Table Head</a:t>
            </a:r>
          </a:p>
          <a:p>
            <a:pPr lvl="1"/>
            <a:r>
              <a:rPr lang="en-US"/>
              <a:t>Date</a:t>
            </a:r>
          </a:p>
        </p:txBody>
      </p:sp>
      <p:pic>
        <p:nvPicPr>
          <p:cNvPr id="9" name="Picture 10">
            <a:extLst>
              <a:ext uri="{FF2B5EF4-FFF2-40B4-BE49-F238E27FC236}">
                <a16:creationId xmlns:a16="http://schemas.microsoft.com/office/drawing/2014/main" id="{6E718E35-367A-4969-A9F6-D480A3974B90}"/>
              </a:ext>
            </a:extLst>
          </p:cNvPr>
          <p:cNvPicPr>
            <a:picLocks noChangeAspect="1"/>
          </p:cNvPicPr>
          <p:nvPr userDrawn="1"/>
        </p:nvPicPr>
        <p:blipFill rotWithShape="1">
          <a:blip r:embed="rId2"/>
          <a:stretch/>
        </p:blipFill>
        <p:spPr>
          <a:xfrm>
            <a:off x="10145257" y="91440"/>
            <a:ext cx="1788753" cy="659070"/>
          </a:xfrm>
          <a:prstGeom prst="rect">
            <a:avLst/>
          </a:prstGeom>
        </p:spPr>
      </p:pic>
      <p:sp>
        <p:nvSpPr>
          <p:cNvPr id="10" name="Text Placeholder 3">
            <a:extLst>
              <a:ext uri="{FF2B5EF4-FFF2-40B4-BE49-F238E27FC236}">
                <a16:creationId xmlns:a16="http://schemas.microsoft.com/office/drawing/2014/main" id="{01C5180D-92DE-4594-80B6-B4EDE69DF164}"/>
              </a:ext>
            </a:extLst>
          </p:cNvPr>
          <p:cNvSpPr>
            <a:spLocks noGrp="1"/>
          </p:cNvSpPr>
          <p:nvPr>
            <p:ph type="body" sz="quarter" idx="26" hasCustomPrompt="1"/>
          </p:nvPr>
        </p:nvSpPr>
        <p:spPr>
          <a:xfrm>
            <a:off x="457200" y="5988212"/>
            <a:ext cx="1124712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lang="en-US" sz="1000" i="0" kern="1200" dirty="0">
                <a:solidFill>
                  <a:schemeClr val="tx1"/>
                </a:solidFill>
                <a:latin typeface="Arial Narrow" panose="020B0606020202030204" pitchFamily="34" charset="0"/>
                <a:ea typeface="+mn-ea"/>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2" name="Slide Number Placeholder 9">
            <a:extLst>
              <a:ext uri="{FF2B5EF4-FFF2-40B4-BE49-F238E27FC236}">
                <a16:creationId xmlns:a16="http://schemas.microsoft.com/office/drawing/2014/main" id="{D170F179-D683-4D16-9CC0-42C2BE4B759B}"/>
              </a:ext>
            </a:extLst>
          </p:cNvPr>
          <p:cNvSpPr>
            <a:spLocks noGrp="1"/>
          </p:cNvSpPr>
          <p:nvPr>
            <p:ph type="sldNum" sz="quarter" idx="4"/>
          </p:nvPr>
        </p:nvSpPr>
        <p:spPr>
          <a:xfrm>
            <a:off x="11247120"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15" name="Text Placeholder 3">
            <a:extLst>
              <a:ext uri="{FF2B5EF4-FFF2-40B4-BE49-F238E27FC236}">
                <a16:creationId xmlns:a16="http://schemas.microsoft.com/office/drawing/2014/main" id="{AFBD48A9-AF49-4E14-9924-6F5D517C950F}"/>
              </a:ext>
            </a:extLst>
          </p:cNvPr>
          <p:cNvSpPr>
            <a:spLocks noGrp="1"/>
          </p:cNvSpPr>
          <p:nvPr>
            <p:ph type="body" sz="quarter" idx="32" hasCustomPrompt="1"/>
          </p:nvPr>
        </p:nvSpPr>
        <p:spPr>
          <a:xfrm>
            <a:off x="457200" y="182880"/>
            <a:ext cx="8532178" cy="768096"/>
          </a:xfrm>
          <a:prstGeom prst="rect">
            <a:avLst/>
          </a:prstGeom>
        </p:spPr>
        <p:txBody>
          <a:bodyPr lIns="0" tIns="0" rIns="0" bIns="0"/>
          <a:lstStyle>
            <a:lvl1pPr marL="0" indent="0" algn="l" defTabSz="914400"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sp>
        <p:nvSpPr>
          <p:cNvPr id="13" name="Content Placeholder 2">
            <a:extLst>
              <a:ext uri="{FF2B5EF4-FFF2-40B4-BE49-F238E27FC236}">
                <a16:creationId xmlns:a16="http://schemas.microsoft.com/office/drawing/2014/main" id="{A12EE3B2-809D-4142-A448-5D5D03682567}"/>
              </a:ext>
            </a:extLst>
          </p:cNvPr>
          <p:cNvSpPr>
            <a:spLocks noGrp="1"/>
          </p:cNvSpPr>
          <p:nvPr>
            <p:ph sz="quarter" idx="27" hasCustomPrompt="1"/>
          </p:nvPr>
        </p:nvSpPr>
        <p:spPr>
          <a:xfrm>
            <a:off x="457200" y="1280160"/>
            <a:ext cx="10149840" cy="2103120"/>
          </a:xfrm>
          <a:prstGeom prst="rect">
            <a:avLst/>
          </a:prstGeom>
        </p:spPr>
        <p:txBody>
          <a:bodyPr wrap="square" lIns="0" tIns="0" rIns="0" bIns="0"/>
          <a:lstStyle>
            <a:lvl1pPr marL="0" indent="0">
              <a:lnSpc>
                <a:spcPct val="100000"/>
              </a:lnSpc>
              <a:spcBef>
                <a:spcPts val="0"/>
              </a:spcBef>
              <a:spcAft>
                <a:spcPts val="800"/>
              </a:spcAft>
              <a:buClr>
                <a:schemeClr val="accent4"/>
              </a:buClr>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49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6" name="Content Placeholder 2">
            <a:extLst>
              <a:ext uri="{FF2B5EF4-FFF2-40B4-BE49-F238E27FC236}">
                <a16:creationId xmlns:a16="http://schemas.microsoft.com/office/drawing/2014/main" id="{1B88DA83-AD65-4186-8233-43442B7DE55C}"/>
              </a:ext>
            </a:extLst>
          </p:cNvPr>
          <p:cNvSpPr>
            <a:spLocks noGrp="1"/>
          </p:cNvSpPr>
          <p:nvPr>
            <p:ph sz="quarter" idx="28" hasCustomPrompt="1"/>
          </p:nvPr>
        </p:nvSpPr>
        <p:spPr>
          <a:xfrm>
            <a:off x="457200" y="4206240"/>
            <a:ext cx="10149840" cy="1645920"/>
          </a:xfrm>
          <a:prstGeom prst="rect">
            <a:avLst/>
          </a:prstGeom>
        </p:spPr>
        <p:txBody>
          <a:bodyPr wrap="square" lIns="0" tIns="0" rIns="0" bIns="0"/>
          <a:lstStyle>
            <a:lvl1pPr marL="0" indent="0">
              <a:lnSpc>
                <a:spcPct val="100000"/>
              </a:lnSpc>
              <a:spcBef>
                <a:spcPts val="0"/>
              </a:spcBef>
              <a:spcAft>
                <a:spcPts val="800"/>
              </a:spcAft>
              <a:buClr>
                <a:schemeClr val="accent4"/>
              </a:buClr>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49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Tree>
    <p:extLst>
      <p:ext uri="{BB962C8B-B14F-4D97-AF65-F5344CB8AC3E}">
        <p14:creationId xmlns:p14="http://schemas.microsoft.com/office/powerpoint/2010/main" val="2231361216"/>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theme" Target="../theme/theme1.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4.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FC353AD-9255-ED54-F722-74933829AFAE}"/>
              </a:ext>
              <a:ext uri="{C183D7F6-B498-43B3-948B-1728B52AA6E4}">
                <adec:decorative xmlns:adec="http://schemas.microsoft.com/office/drawing/2017/decorative" val="1"/>
              </a:ext>
            </a:extLst>
          </p:cNvPr>
          <p:cNvSpPr>
            <a:spLocks noGrp="1"/>
          </p:cNvSpPr>
          <p:nvPr>
            <p:ph type="sldNum" sz="quarter" idx="4"/>
          </p:nvPr>
        </p:nvSpPr>
        <p:spPr>
          <a:xfrm>
            <a:off x="11226800" y="6562800"/>
            <a:ext cx="509200" cy="108000"/>
          </a:xfrm>
          <a:prstGeom prst="rect">
            <a:avLst/>
          </a:prstGeom>
        </p:spPr>
        <p:txBody>
          <a:bodyPr vert="horz" lIns="0" tIns="0" rIns="0" bIns="0" rtlCol="0" anchor="ctr"/>
          <a:lstStyle>
            <a:lvl1pPr algn="r">
              <a:defRPr sz="1000">
                <a:solidFill>
                  <a:schemeClr val="tx1"/>
                </a:solidFill>
              </a:defRPr>
            </a:lvl1pPr>
          </a:lstStyle>
          <a:p>
            <a:fld id="{E32394A6-AED1-4B79-B4B6-933D748A7F18}" type="slidenum">
              <a:rPr lang="en-US" smtClean="0"/>
              <a:pPr/>
              <a:t>‹#›</a:t>
            </a:fld>
            <a:endParaRPr lang="en-US"/>
          </a:p>
        </p:txBody>
      </p:sp>
      <p:sp>
        <p:nvSpPr>
          <p:cNvPr id="17" name="Title Placeholder 1">
            <a:extLst>
              <a:ext uri="{FF2B5EF4-FFF2-40B4-BE49-F238E27FC236}">
                <a16:creationId xmlns:a16="http://schemas.microsoft.com/office/drawing/2014/main" id="{AF231473-693C-AA0F-E59A-305E7B0BCD74}"/>
              </a:ext>
            </a:extLst>
          </p:cNvPr>
          <p:cNvSpPr>
            <a:spLocks noGrp="1"/>
          </p:cNvSpPr>
          <p:nvPr>
            <p:ph type="title"/>
          </p:nvPr>
        </p:nvSpPr>
        <p:spPr>
          <a:xfrm>
            <a:off x="457200" y="208802"/>
            <a:ext cx="9399600" cy="430887"/>
          </a:xfrm>
          <a:prstGeom prst="rect">
            <a:avLst/>
          </a:prstGeom>
        </p:spPr>
        <p:txBody>
          <a:bodyPr vert="horz" lIns="0" tIns="0" rIns="0" bIns="0" rtlCol="0" anchor="t">
            <a:spAutoFit/>
          </a:bodyPr>
          <a:lstStyle/>
          <a:p>
            <a:r>
              <a:rPr lang="en-US"/>
              <a:t>Click to edit Master title style</a:t>
            </a:r>
          </a:p>
        </p:txBody>
      </p:sp>
      <p:sp>
        <p:nvSpPr>
          <p:cNvPr id="18" name="Text Placeholder 2">
            <a:extLst>
              <a:ext uri="{FF2B5EF4-FFF2-40B4-BE49-F238E27FC236}">
                <a16:creationId xmlns:a16="http://schemas.microsoft.com/office/drawing/2014/main" id="{01641F9D-F466-EBEA-A7BF-B0CC8620404E}"/>
              </a:ext>
            </a:extLst>
          </p:cNvPr>
          <p:cNvSpPr>
            <a:spLocks noGrp="1"/>
          </p:cNvSpPr>
          <p:nvPr>
            <p:ph type="body" idx="1"/>
          </p:nvPr>
        </p:nvSpPr>
        <p:spPr>
          <a:xfrm>
            <a:off x="457200" y="1296002"/>
            <a:ext cx="11278800" cy="4342197"/>
          </a:xfrm>
          <a:prstGeom prst="rect">
            <a:avLst/>
          </a:prstGeom>
        </p:spPr>
        <p:txBody>
          <a:bodyPr vert="horz" lIns="0" tIns="0" rIns="0" bIns="0" rtlCol="0">
            <a:normAutofit/>
          </a:bodyPr>
          <a:lstStyle/>
          <a:p>
            <a:pPr lvl="0"/>
            <a:r>
              <a:rPr lang="en-US"/>
              <a:t>Subhead</a:t>
            </a:r>
          </a:p>
          <a:p>
            <a:pPr lvl="1"/>
            <a:r>
              <a:rPr lang="en-US"/>
              <a:t>Body copy</a:t>
            </a:r>
          </a:p>
          <a:p>
            <a:pPr lvl="2"/>
            <a:r>
              <a:rPr lang="en-US"/>
              <a:t>Bulleted copy level 1</a:t>
            </a:r>
          </a:p>
          <a:p>
            <a:pPr lvl="3"/>
            <a:r>
              <a:rPr lang="en-US"/>
              <a:t>Bulleted copy level 2</a:t>
            </a:r>
          </a:p>
          <a:p>
            <a:pPr lvl="4"/>
            <a:r>
              <a:rPr lang="en-US"/>
              <a:t>Bulleted copy level 3</a:t>
            </a:r>
          </a:p>
          <a:p>
            <a:pPr lvl="5"/>
            <a:r>
              <a:rPr lang="en-US"/>
              <a:t>Tertiary head / Diagram title / Table/Chart Subhead</a:t>
            </a:r>
          </a:p>
          <a:p>
            <a:pPr lvl="6"/>
            <a:r>
              <a:rPr lang="en-US"/>
              <a:t>Diagram body copy / Table/Chart Date</a:t>
            </a:r>
          </a:p>
          <a:p>
            <a:pPr lvl="7"/>
            <a:r>
              <a:rPr lang="en-US"/>
              <a:t>PM Name</a:t>
            </a:r>
          </a:p>
          <a:p>
            <a:pPr lvl="8"/>
            <a:r>
              <a:rPr lang="en-US"/>
              <a:t>PM body copy</a:t>
            </a:r>
          </a:p>
        </p:txBody>
      </p:sp>
    </p:spTree>
    <p:extLst>
      <p:ext uri="{BB962C8B-B14F-4D97-AF65-F5344CB8AC3E}">
        <p14:creationId xmlns:p14="http://schemas.microsoft.com/office/powerpoint/2010/main" val="1478398810"/>
      </p:ext>
    </p:extLst>
  </p:cSld>
  <p:clrMap bg1="lt1" tx1="dk1" bg2="lt2" tx2="dk2" accent1="accent1" accent2="accent2" accent3="accent3" accent4="accent4" accent5="accent5" accent6="accent6" hlink="hlink" folHlink="folHlink"/>
  <p:sldLayoutIdLst>
    <p:sldLayoutId id="2147484206" r:id="rId1"/>
    <p:sldLayoutId id="2147484207" r:id="rId2"/>
    <p:sldLayoutId id="2147484208" r:id="rId3"/>
    <p:sldLayoutId id="2147484209" r:id="rId4"/>
    <p:sldLayoutId id="2147484210" r:id="rId5"/>
    <p:sldLayoutId id="2147484211" r:id="rId6"/>
    <p:sldLayoutId id="2147484212" r:id="rId7"/>
    <p:sldLayoutId id="2147484213" r:id="rId8"/>
    <p:sldLayoutId id="2147484214" r:id="rId9"/>
    <p:sldLayoutId id="2147484215" r:id="rId10"/>
    <p:sldLayoutId id="2147484216" r:id="rId11"/>
    <p:sldLayoutId id="2147484217" r:id="rId12"/>
    <p:sldLayoutId id="2147484218" r:id="rId13"/>
    <p:sldLayoutId id="2147484219" r:id="rId14"/>
    <p:sldLayoutId id="2147484220" r:id="rId15"/>
    <p:sldLayoutId id="2147484221" r:id="rId16"/>
    <p:sldLayoutId id="2147484222" r:id="rId17"/>
    <p:sldLayoutId id="2147484223" r:id="rId18"/>
    <p:sldLayoutId id="2147484224" r:id="rId19"/>
    <p:sldLayoutId id="2147484225" r:id="rId20"/>
    <p:sldLayoutId id="2147484226" r:id="rId21"/>
    <p:sldLayoutId id="2147484227" r:id="rId22"/>
    <p:sldLayoutId id="2147484228" r:id="rId23"/>
    <p:sldLayoutId id="2147484229" r:id="rId24"/>
    <p:sldLayoutId id="2147484230" r:id="rId25"/>
    <p:sldLayoutId id="2147484231" r:id="rId26"/>
    <p:sldLayoutId id="2147484232" r:id="rId27"/>
    <p:sldLayoutId id="2147484233" r:id="rId28"/>
    <p:sldLayoutId id="2147484234" r:id="rId29"/>
    <p:sldLayoutId id="2147484235" r:id="rId30"/>
    <p:sldLayoutId id="2147484236" r:id="rId31"/>
    <p:sldLayoutId id="2147484237" r:id="rId32"/>
    <p:sldLayoutId id="2147484238" r:id="rId33"/>
    <p:sldLayoutId id="2147484239" r:id="rId34"/>
    <p:sldLayoutId id="2147484240" r:id="rId35"/>
    <p:sldLayoutId id="2147484241" r:id="rId36"/>
    <p:sldLayoutId id="2147484242" r:id="rId37"/>
    <p:sldLayoutId id="2147484243" r:id="rId38"/>
    <p:sldLayoutId id="2147484244" r:id="rId39"/>
    <p:sldLayoutId id="2147484245" r:id="rId40"/>
    <p:sldLayoutId id="2147484246" r:id="rId41"/>
    <p:sldLayoutId id="2147484247" r:id="rId42"/>
    <p:sldLayoutId id="2147484248" r:id="rId43"/>
    <p:sldLayoutId id="2147484249" r:id="rId44"/>
    <p:sldLayoutId id="2147484250" r:id="rId45"/>
    <p:sldLayoutId id="2147484256" r:id="rId46"/>
    <p:sldLayoutId id="2147484257" r:id="rId47"/>
    <p:sldLayoutId id="2147484258" r:id="rId48"/>
    <p:sldLayoutId id="2147484259" r:id="rId49"/>
    <p:sldLayoutId id="2147484136" r:id="rId50"/>
    <p:sldLayoutId id="2147484137" r:id="rId51"/>
    <p:sldLayoutId id="2147484138" r:id="rId52"/>
    <p:sldLayoutId id="2147484139" r:id="rId53"/>
    <p:sldLayoutId id="2147484140" r:id="rId54"/>
    <p:sldLayoutId id="2147484141" r:id="rId55"/>
    <p:sldLayoutId id="2147484142" r:id="rId56"/>
    <p:sldLayoutId id="2147484143" r:id="rId57"/>
    <p:sldLayoutId id="2147484147" r:id="rId58"/>
    <p:sldLayoutId id="2147484148" r:id="rId59"/>
    <p:sldLayoutId id="2147484149" r:id="rId60"/>
    <p:sldLayoutId id="2147484150" r:id="rId61"/>
    <p:sldLayoutId id="2147484151" r:id="rId62"/>
    <p:sldLayoutId id="2147484152" r:id="rId63"/>
    <p:sldLayoutId id="2147484153" r:id="rId64"/>
    <p:sldLayoutId id="2147484155" r:id="rId65"/>
    <p:sldLayoutId id="2147484157" r:id="rId66"/>
    <p:sldLayoutId id="2147484158" r:id="rId67"/>
    <p:sldLayoutId id="2147484159" r:id="rId68"/>
    <p:sldLayoutId id="2147484161" r:id="rId69"/>
    <p:sldLayoutId id="2147484162" r:id="rId70"/>
    <p:sldLayoutId id="2147484163" r:id="rId71"/>
    <p:sldLayoutId id="2147484164" r:id="rId72"/>
    <p:sldLayoutId id="2147484165" r:id="rId73"/>
    <p:sldLayoutId id="2147484166" r:id="rId74"/>
    <p:sldLayoutId id="2147484167" r:id="rId75"/>
    <p:sldLayoutId id="2147484168" r:id="rId76"/>
    <p:sldLayoutId id="2147484169" r:id="rId77"/>
    <p:sldLayoutId id="2147484170" r:id="rId78"/>
    <p:sldLayoutId id="2147484171" r:id="rId79"/>
    <p:sldLayoutId id="2147484172" r:id="rId80"/>
    <p:sldLayoutId id="2147484173" r:id="rId81"/>
    <p:sldLayoutId id="2147484174" r:id="rId82"/>
    <p:sldLayoutId id="2147484175" r:id="rId83"/>
    <p:sldLayoutId id="2147484176" r:id="rId84"/>
    <p:sldLayoutId id="2147484177" r:id="rId85"/>
    <p:sldLayoutId id="2147484178" r:id="rId86"/>
    <p:sldLayoutId id="2147484179" r:id="rId87"/>
    <p:sldLayoutId id="2147484180" r:id="rId88"/>
    <p:sldLayoutId id="2147484181" r:id="rId89"/>
    <p:sldLayoutId id="2147484182" r:id="rId90"/>
    <p:sldLayoutId id="2147484183" r:id="rId91"/>
    <p:sldLayoutId id="2147484184" r:id="rId92"/>
    <p:sldLayoutId id="2147484185" r:id="rId93"/>
    <p:sldLayoutId id="2147484186" r:id="rId94"/>
    <p:sldLayoutId id="2147484187" r:id="rId95"/>
    <p:sldLayoutId id="2147484188" r:id="rId96"/>
    <p:sldLayoutId id="2147484189" r:id="rId97"/>
    <p:sldLayoutId id="2147484190" r:id="rId98"/>
    <p:sldLayoutId id="2147484191" r:id="rId99"/>
    <p:sldLayoutId id="2147484192" r:id="rId100"/>
    <p:sldLayoutId id="2147484193" r:id="rId101"/>
    <p:sldLayoutId id="2147484194" r:id="rId102"/>
    <p:sldLayoutId id="2147484195" r:id="rId103"/>
    <p:sldLayoutId id="2147484196" r:id="rId104"/>
    <p:sldLayoutId id="2147484197" r:id="rId105"/>
    <p:sldLayoutId id="2147484198" r:id="rId106"/>
    <p:sldLayoutId id="2147484199" r:id="rId107"/>
    <p:sldLayoutId id="2147484200" r:id="rId108"/>
    <p:sldLayoutId id="2147484201" r:id="rId109"/>
    <p:sldLayoutId id="2147484202" r:id="rId110"/>
    <p:sldLayoutId id="2147484204" r:id="rId111"/>
  </p:sldLayoutIdLst>
  <p:hf hdr="0" dt="0"/>
  <p:txStyles>
    <p:titleStyle>
      <a:lvl1pPr algn="l" defTabSz="1218529" rtl="0" eaLnBrk="1" latinLnBrk="0" hangingPunct="1">
        <a:spcBef>
          <a:spcPct val="0"/>
        </a:spcBef>
        <a:buNone/>
        <a:defRPr sz="2799" b="1" kern="1200">
          <a:solidFill>
            <a:schemeClr val="tx1"/>
          </a:solidFill>
          <a:latin typeface="+mj-lt"/>
          <a:ea typeface="+mj-ea"/>
          <a:cs typeface="+mj-cs"/>
        </a:defRPr>
      </a:lvl1pPr>
    </p:titleStyle>
    <p:bodyStyle>
      <a:lvl1pPr marL="0" indent="0" algn="l" defTabSz="1218529" rtl="0" eaLnBrk="1" latinLnBrk="0" hangingPunct="1">
        <a:spcBef>
          <a:spcPts val="0"/>
        </a:spcBef>
        <a:spcAft>
          <a:spcPts val="800"/>
        </a:spcAft>
        <a:buFont typeface="Arial" panose="020B0604020202020204" pitchFamily="34" charset="0"/>
        <a:buNone/>
        <a:defRPr sz="1999" b="1" kern="1200">
          <a:solidFill>
            <a:srgbClr val="002EB8"/>
          </a:solidFill>
          <a:latin typeface="+mn-lt"/>
          <a:ea typeface="+mn-ea"/>
          <a:cs typeface="+mn-cs"/>
        </a:defRPr>
      </a:lvl1pPr>
      <a:lvl2pPr marL="0" indent="0" algn="l" defTabSz="1218529" rtl="0" eaLnBrk="1" latinLnBrk="0" hangingPunct="1">
        <a:spcBef>
          <a:spcPts val="0"/>
        </a:spcBef>
        <a:spcAft>
          <a:spcPts val="800"/>
        </a:spcAft>
        <a:buFont typeface="Arial" panose="020B0604020202020204" pitchFamily="34" charset="0"/>
        <a:buNone/>
        <a:defRPr sz="1999" kern="1200">
          <a:solidFill>
            <a:schemeClr val="tx1"/>
          </a:solidFill>
          <a:latin typeface="+mn-lt"/>
          <a:ea typeface="+mn-ea"/>
          <a:cs typeface="+mn-cs"/>
        </a:defRPr>
      </a:lvl2pPr>
      <a:lvl3pPr marL="226732" indent="-226732" algn="l" defTabSz="1218529" rtl="0" eaLnBrk="1" latinLnBrk="0" hangingPunct="1">
        <a:spcBef>
          <a:spcPts val="0"/>
        </a:spcBef>
        <a:spcAft>
          <a:spcPts val="400"/>
        </a:spcAft>
        <a:buClr>
          <a:srgbClr val="002EB8"/>
        </a:buClr>
        <a:buSzPct val="110000"/>
        <a:buFont typeface="Arial" panose="020B0604020202020204" pitchFamily="34" charset="0"/>
        <a:buChar char="•"/>
        <a:defRPr sz="1999" kern="1200">
          <a:solidFill>
            <a:schemeClr val="tx1"/>
          </a:solidFill>
          <a:latin typeface="+mn-lt"/>
          <a:ea typeface="+mn-ea"/>
          <a:cs typeface="+mn-cs"/>
        </a:defRPr>
      </a:lvl3pPr>
      <a:lvl4pPr marL="467860" indent="-241128" algn="l" defTabSz="1218529" rtl="0" eaLnBrk="1" latinLnBrk="0" hangingPunct="1">
        <a:spcBef>
          <a:spcPts val="0"/>
        </a:spcBef>
        <a:spcAft>
          <a:spcPts val="400"/>
        </a:spcAft>
        <a:buClr>
          <a:srgbClr val="002EB8"/>
        </a:buClr>
        <a:buFont typeface="Arial" panose="020B0604020202020204" pitchFamily="34" charset="0"/>
        <a:buChar char="–"/>
        <a:defRPr sz="1999" kern="1200">
          <a:solidFill>
            <a:schemeClr val="tx1"/>
          </a:solidFill>
          <a:latin typeface="+mn-lt"/>
          <a:ea typeface="+mn-ea"/>
          <a:cs typeface="+mn-cs"/>
        </a:defRPr>
      </a:lvl4pPr>
      <a:lvl5pPr marL="698190" indent="-226732" algn="l" defTabSz="1218529" rtl="0" eaLnBrk="1" latinLnBrk="0" hangingPunct="1">
        <a:spcBef>
          <a:spcPts val="0"/>
        </a:spcBef>
        <a:spcAft>
          <a:spcPts val="400"/>
        </a:spcAft>
        <a:buClr>
          <a:srgbClr val="002EB8"/>
        </a:buClr>
        <a:buFont typeface="Arial" panose="020B0604020202020204" pitchFamily="34" charset="0"/>
        <a:buChar char="»"/>
        <a:defRPr sz="1999" kern="1200">
          <a:solidFill>
            <a:schemeClr val="tx1"/>
          </a:solidFill>
          <a:latin typeface="+mn-lt"/>
          <a:ea typeface="+mn-ea"/>
          <a:cs typeface="+mn-cs"/>
        </a:defRPr>
      </a:lvl5pPr>
      <a:lvl6pPr marL="0" indent="0" algn="l" defTabSz="1218529" rtl="0" eaLnBrk="1" latinLnBrk="0" hangingPunct="1">
        <a:spcBef>
          <a:spcPts val="0"/>
        </a:spcBef>
        <a:buFont typeface="Arial" panose="020B0604020202020204" pitchFamily="34" charset="0"/>
        <a:buNone/>
        <a:defRPr sz="1799" b="1" kern="1200">
          <a:solidFill>
            <a:schemeClr val="tx1"/>
          </a:solidFill>
          <a:latin typeface="+mn-lt"/>
          <a:ea typeface="+mn-ea"/>
          <a:cs typeface="+mn-cs"/>
        </a:defRPr>
      </a:lvl6pPr>
      <a:lvl7pPr marL="0" indent="0" algn="l" defTabSz="1218529" rtl="0" eaLnBrk="1" latinLnBrk="0" hangingPunct="1">
        <a:spcBef>
          <a:spcPts val="0"/>
        </a:spcBef>
        <a:buFont typeface="Arial" panose="020B0604020202020204" pitchFamily="34" charset="0"/>
        <a:buNone/>
        <a:defRPr sz="1600" kern="1200">
          <a:solidFill>
            <a:schemeClr val="tx1"/>
          </a:solidFill>
          <a:latin typeface="+mn-lt"/>
          <a:ea typeface="+mn-ea"/>
          <a:cs typeface="+mn-cs"/>
        </a:defRPr>
      </a:lvl7pPr>
      <a:lvl8pPr marL="0" indent="0" algn="l" defTabSz="1218529" rtl="0" eaLnBrk="1" latinLnBrk="0" hangingPunct="1">
        <a:spcBef>
          <a:spcPts val="200"/>
        </a:spcBef>
        <a:spcAft>
          <a:spcPts val="200"/>
        </a:spcAft>
        <a:buFont typeface="Arial" panose="020B0604020202020204" pitchFamily="34" charset="0"/>
        <a:buNone/>
        <a:defRPr sz="1400" b="1" kern="1200">
          <a:solidFill>
            <a:schemeClr val="tx1"/>
          </a:solidFill>
          <a:latin typeface="+mn-lt"/>
          <a:ea typeface="+mn-ea"/>
          <a:cs typeface="+mn-cs"/>
        </a:defRPr>
      </a:lvl8pPr>
      <a:lvl9pPr marL="0" indent="0" algn="l" defTabSz="1218529" rtl="0" eaLnBrk="1" latinLnBrk="0" hangingPunct="1">
        <a:spcBef>
          <a:spcPts val="0"/>
        </a:spcBef>
        <a:spcAft>
          <a:spcPts val="200"/>
        </a:spcAft>
        <a:buFont typeface="Arial" panose="020B0604020202020204" pitchFamily="34" charset="0"/>
        <a:buNone/>
        <a:defRPr sz="1200" kern="1200">
          <a:solidFill>
            <a:schemeClr val="tx1"/>
          </a:solidFill>
          <a:latin typeface="+mn-lt"/>
          <a:ea typeface="+mn-ea"/>
          <a:cs typeface="+mn-cs"/>
        </a:defRPr>
      </a:lvl9pPr>
    </p:bodyStyle>
    <p:otherStyle>
      <a:defPPr>
        <a:defRPr lang="en-US"/>
      </a:defPPr>
      <a:lvl1pPr marL="0" algn="l" defTabSz="1218529" rtl="0" eaLnBrk="1" latinLnBrk="0" hangingPunct="1">
        <a:defRPr sz="2398" kern="1200">
          <a:solidFill>
            <a:schemeClr val="tx1"/>
          </a:solidFill>
          <a:latin typeface="+mn-lt"/>
          <a:ea typeface="+mn-ea"/>
          <a:cs typeface="+mn-cs"/>
        </a:defRPr>
      </a:lvl1pPr>
      <a:lvl2pPr marL="609265" algn="l" defTabSz="1218529" rtl="0" eaLnBrk="1" latinLnBrk="0" hangingPunct="1">
        <a:defRPr sz="2398" kern="1200">
          <a:solidFill>
            <a:schemeClr val="tx1"/>
          </a:solidFill>
          <a:latin typeface="+mn-lt"/>
          <a:ea typeface="+mn-ea"/>
          <a:cs typeface="+mn-cs"/>
        </a:defRPr>
      </a:lvl2pPr>
      <a:lvl3pPr marL="1218529" algn="l" defTabSz="1218529" rtl="0" eaLnBrk="1" latinLnBrk="0" hangingPunct="1">
        <a:defRPr sz="2398" kern="1200">
          <a:solidFill>
            <a:schemeClr val="tx1"/>
          </a:solidFill>
          <a:latin typeface="+mn-lt"/>
          <a:ea typeface="+mn-ea"/>
          <a:cs typeface="+mn-cs"/>
        </a:defRPr>
      </a:lvl3pPr>
      <a:lvl4pPr marL="1827794" algn="l" defTabSz="1218529" rtl="0" eaLnBrk="1" latinLnBrk="0" hangingPunct="1">
        <a:defRPr sz="2398" kern="1200">
          <a:solidFill>
            <a:schemeClr val="tx1"/>
          </a:solidFill>
          <a:latin typeface="+mn-lt"/>
          <a:ea typeface="+mn-ea"/>
          <a:cs typeface="+mn-cs"/>
        </a:defRPr>
      </a:lvl4pPr>
      <a:lvl5pPr marL="2437059" algn="l" defTabSz="1218529" rtl="0" eaLnBrk="1" latinLnBrk="0" hangingPunct="1">
        <a:defRPr sz="2398" kern="1200">
          <a:solidFill>
            <a:schemeClr val="tx1"/>
          </a:solidFill>
          <a:latin typeface="+mn-lt"/>
          <a:ea typeface="+mn-ea"/>
          <a:cs typeface="+mn-cs"/>
        </a:defRPr>
      </a:lvl5pPr>
      <a:lvl6pPr marL="3046324" algn="l" defTabSz="1218529" rtl="0" eaLnBrk="1" latinLnBrk="0" hangingPunct="1">
        <a:defRPr sz="2398" kern="1200">
          <a:solidFill>
            <a:schemeClr val="tx1"/>
          </a:solidFill>
          <a:latin typeface="+mn-lt"/>
          <a:ea typeface="+mn-ea"/>
          <a:cs typeface="+mn-cs"/>
        </a:defRPr>
      </a:lvl6pPr>
      <a:lvl7pPr marL="3655589" algn="l" defTabSz="1218529" rtl="0" eaLnBrk="1" latinLnBrk="0" hangingPunct="1">
        <a:defRPr sz="2398" kern="1200">
          <a:solidFill>
            <a:schemeClr val="tx1"/>
          </a:solidFill>
          <a:latin typeface="+mn-lt"/>
          <a:ea typeface="+mn-ea"/>
          <a:cs typeface="+mn-cs"/>
        </a:defRPr>
      </a:lvl7pPr>
      <a:lvl8pPr marL="4264853" algn="l" defTabSz="1218529" rtl="0" eaLnBrk="1" latinLnBrk="0" hangingPunct="1">
        <a:defRPr sz="2398" kern="1200">
          <a:solidFill>
            <a:schemeClr val="tx1"/>
          </a:solidFill>
          <a:latin typeface="+mn-lt"/>
          <a:ea typeface="+mn-ea"/>
          <a:cs typeface="+mn-cs"/>
        </a:defRPr>
      </a:lvl8pPr>
      <a:lvl9pPr marL="4874118" algn="l" defTabSz="1218529" rtl="0" eaLnBrk="1" latinLnBrk="0" hangingPunct="1">
        <a:defRPr sz="2398"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4202">
          <p15:clr>
            <a:srgbClr val="F26B43"/>
          </p15:clr>
        </p15:guide>
        <p15:guide id="4" pos="7388">
          <p15:clr>
            <a:srgbClr val="F26B43"/>
          </p15:clr>
        </p15:guide>
        <p15:guide id="5" pos="7504">
          <p15:clr>
            <a:srgbClr val="F26B43"/>
          </p15:clr>
        </p15:guide>
        <p15:guide id="6" pos="290">
          <p15:clr>
            <a:srgbClr val="F26B43"/>
          </p15:clr>
        </p15:guide>
        <p15:guide id="7" pos="172">
          <p15:clr>
            <a:srgbClr val="F26B43"/>
          </p15:clr>
        </p15:guide>
        <p15:guide id="8" orient="horz" pos="17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412922"/>
      </p:ext>
    </p:extLst>
  </p:cSld>
  <p:clrMap bg1="lt1" tx1="dk1" bg2="lt2" tx2="dk2" accent1="accent1" accent2="accent2" accent3="accent3" accent4="accent4" accent5="accent5" accent6="accent6" hlink="hlink" folHlink="folHlink"/>
  <p:sldLayoutIdLst>
    <p:sldLayoutId id="2147484252" r:id="rId1"/>
    <p:sldLayoutId id="2147484253" r:id="rId2"/>
    <p:sldLayoutId id="2147484254" r:id="rId3"/>
  </p:sldLayoutIdLst>
  <p:hf hdr="0" ftr="0" dt="0"/>
  <p:txStyles>
    <p:titleStyle>
      <a:lvl1pPr algn="ctr" defTabSz="1218529" rtl="0" eaLnBrk="1" latinLnBrk="0" hangingPunct="1">
        <a:spcBef>
          <a:spcPct val="0"/>
        </a:spcBef>
        <a:buNone/>
        <a:defRPr sz="5863" kern="1200">
          <a:solidFill>
            <a:schemeClr val="tx1"/>
          </a:solidFill>
          <a:latin typeface="+mj-lt"/>
          <a:ea typeface="+mj-ea"/>
          <a:cs typeface="+mj-cs"/>
        </a:defRPr>
      </a:lvl1pPr>
    </p:titleStyle>
    <p:bodyStyle>
      <a:lvl1pPr marL="456949" indent="-456949" algn="l" defTabSz="1218529"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055" indent="-380791" algn="l" defTabSz="1218529" rtl="0" eaLnBrk="1" latinLnBrk="0" hangingPunct="1">
        <a:spcBef>
          <a:spcPct val="20000"/>
        </a:spcBef>
        <a:buFont typeface="Arial" panose="020B0604020202020204" pitchFamily="34" charset="0"/>
        <a:buChar char="–"/>
        <a:defRPr sz="3731" kern="1200">
          <a:solidFill>
            <a:schemeClr val="tx1"/>
          </a:solidFill>
          <a:latin typeface="+mn-lt"/>
          <a:ea typeface="+mn-ea"/>
          <a:cs typeface="+mn-cs"/>
        </a:defRPr>
      </a:lvl2pPr>
      <a:lvl3pPr marL="1523162" indent="-304633" algn="l" defTabSz="1218529" rtl="0" eaLnBrk="1" latinLnBrk="0" hangingPunct="1">
        <a:spcBef>
          <a:spcPct val="20000"/>
        </a:spcBef>
        <a:buFont typeface="Arial" panose="020B0604020202020204" pitchFamily="34" charset="0"/>
        <a:buChar char="•"/>
        <a:defRPr sz="3198" kern="1200">
          <a:solidFill>
            <a:schemeClr val="tx1"/>
          </a:solidFill>
          <a:latin typeface="+mn-lt"/>
          <a:ea typeface="+mn-ea"/>
          <a:cs typeface="+mn-cs"/>
        </a:defRPr>
      </a:lvl3pPr>
      <a:lvl4pPr marL="2132427" indent="-304633" algn="l" defTabSz="1218529"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1691" indent="-304633" algn="l" defTabSz="1218529"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0956" indent="-304633" algn="l" defTabSz="1218529"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0221" indent="-304633" algn="l" defTabSz="1218529"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69486" indent="-304633" algn="l" defTabSz="1218529"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78751" indent="-304633" algn="l" defTabSz="1218529"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8529" rtl="0" eaLnBrk="1" latinLnBrk="0" hangingPunct="1">
        <a:defRPr sz="2398" kern="1200">
          <a:solidFill>
            <a:schemeClr val="tx1"/>
          </a:solidFill>
          <a:latin typeface="+mn-lt"/>
          <a:ea typeface="+mn-ea"/>
          <a:cs typeface="+mn-cs"/>
        </a:defRPr>
      </a:lvl1pPr>
      <a:lvl2pPr marL="609265" algn="l" defTabSz="1218529" rtl="0" eaLnBrk="1" latinLnBrk="0" hangingPunct="1">
        <a:defRPr sz="2398" kern="1200">
          <a:solidFill>
            <a:schemeClr val="tx1"/>
          </a:solidFill>
          <a:latin typeface="+mn-lt"/>
          <a:ea typeface="+mn-ea"/>
          <a:cs typeface="+mn-cs"/>
        </a:defRPr>
      </a:lvl2pPr>
      <a:lvl3pPr marL="1218529" algn="l" defTabSz="1218529" rtl="0" eaLnBrk="1" latinLnBrk="0" hangingPunct="1">
        <a:defRPr sz="2398" kern="1200">
          <a:solidFill>
            <a:schemeClr val="tx1"/>
          </a:solidFill>
          <a:latin typeface="+mn-lt"/>
          <a:ea typeface="+mn-ea"/>
          <a:cs typeface="+mn-cs"/>
        </a:defRPr>
      </a:lvl3pPr>
      <a:lvl4pPr marL="1827794" algn="l" defTabSz="1218529" rtl="0" eaLnBrk="1" latinLnBrk="0" hangingPunct="1">
        <a:defRPr sz="2398" kern="1200">
          <a:solidFill>
            <a:schemeClr val="tx1"/>
          </a:solidFill>
          <a:latin typeface="+mn-lt"/>
          <a:ea typeface="+mn-ea"/>
          <a:cs typeface="+mn-cs"/>
        </a:defRPr>
      </a:lvl4pPr>
      <a:lvl5pPr marL="2437059" algn="l" defTabSz="1218529" rtl="0" eaLnBrk="1" latinLnBrk="0" hangingPunct="1">
        <a:defRPr sz="2398" kern="1200">
          <a:solidFill>
            <a:schemeClr val="tx1"/>
          </a:solidFill>
          <a:latin typeface="+mn-lt"/>
          <a:ea typeface="+mn-ea"/>
          <a:cs typeface="+mn-cs"/>
        </a:defRPr>
      </a:lvl5pPr>
      <a:lvl6pPr marL="3046324" algn="l" defTabSz="1218529" rtl="0" eaLnBrk="1" latinLnBrk="0" hangingPunct="1">
        <a:defRPr sz="2398" kern="1200">
          <a:solidFill>
            <a:schemeClr val="tx1"/>
          </a:solidFill>
          <a:latin typeface="+mn-lt"/>
          <a:ea typeface="+mn-ea"/>
          <a:cs typeface="+mn-cs"/>
        </a:defRPr>
      </a:lvl6pPr>
      <a:lvl7pPr marL="3655589" algn="l" defTabSz="1218529" rtl="0" eaLnBrk="1" latinLnBrk="0" hangingPunct="1">
        <a:defRPr sz="2398" kern="1200">
          <a:solidFill>
            <a:schemeClr val="tx1"/>
          </a:solidFill>
          <a:latin typeface="+mn-lt"/>
          <a:ea typeface="+mn-ea"/>
          <a:cs typeface="+mn-cs"/>
        </a:defRPr>
      </a:lvl7pPr>
      <a:lvl8pPr marL="4264853" algn="l" defTabSz="1218529" rtl="0" eaLnBrk="1" latinLnBrk="0" hangingPunct="1">
        <a:defRPr sz="2398" kern="1200">
          <a:solidFill>
            <a:schemeClr val="tx1"/>
          </a:solidFill>
          <a:latin typeface="+mn-lt"/>
          <a:ea typeface="+mn-ea"/>
          <a:cs typeface="+mn-cs"/>
        </a:defRPr>
      </a:lvl8pPr>
      <a:lvl9pPr marL="4874118" algn="l" defTabSz="1218529" rtl="0" eaLnBrk="1" latinLnBrk="0" hangingPunct="1">
        <a:defRPr sz="239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notesSlide" Target="../notesSlides/notesSlide11.xml"/><Relationship Id="rId1" Type="http://schemas.openxmlformats.org/officeDocument/2006/relationships/slideLayout" Target="../slideLayouts/slideLayout46.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3.xml"/></Relationships>
</file>

<file path=ppt/slides/_rels/slide13.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48.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46.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svg"/><Relationship Id="rId2" Type="http://schemas.openxmlformats.org/officeDocument/2006/relationships/notesSlide" Target="../notesSlides/notesSlide15.xml"/><Relationship Id="rId1" Type="http://schemas.openxmlformats.org/officeDocument/2006/relationships/slideLayout" Target="../slideLayouts/slideLayout46.xml"/><Relationship Id="rId6" Type="http://schemas.openxmlformats.org/officeDocument/2006/relationships/image" Target="../media/image51.png"/><Relationship Id="rId5" Type="http://schemas.openxmlformats.org/officeDocument/2006/relationships/image" Target="../media/image50.svg"/><Relationship Id="rId10" Type="http://schemas.openxmlformats.org/officeDocument/2006/relationships/image" Target="../media/image26.png"/><Relationship Id="rId4" Type="http://schemas.openxmlformats.org/officeDocument/2006/relationships/image" Target="../media/image49.png"/><Relationship Id="rId9" Type="http://schemas.openxmlformats.org/officeDocument/2006/relationships/image" Target="../media/image54.sv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46.xml"/><Relationship Id="rId4" Type="http://schemas.openxmlformats.org/officeDocument/2006/relationships/image" Target="../media/image56.svg"/></Relationships>
</file>

<file path=ppt/slides/_rels/slide17.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svg"/><Relationship Id="rId2" Type="http://schemas.openxmlformats.org/officeDocument/2006/relationships/notesSlide" Target="../notesSlides/notesSlide17.xml"/><Relationship Id="rId1" Type="http://schemas.openxmlformats.org/officeDocument/2006/relationships/slideLayout" Target="../slideLayouts/slideLayout48.xml"/><Relationship Id="rId6" Type="http://schemas.openxmlformats.org/officeDocument/2006/relationships/image" Target="../media/image60.sv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svg"/><Relationship Id="rId4" Type="http://schemas.openxmlformats.org/officeDocument/2006/relationships/image" Target="../media/image58.svg"/><Relationship Id="rId9"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8.xml"/><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46.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46.xml"/><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46.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4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48.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9EE2E-708E-7DF0-40A8-2C03CF1A599D}"/>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D5D34ABE-FC25-E6EF-3251-619C5578258C}"/>
              </a:ext>
            </a:extLst>
          </p:cNvPr>
          <p:cNvSpPr>
            <a:spLocks noGrp="1"/>
          </p:cNvSpPr>
          <p:nvPr>
            <p:ph type="title"/>
          </p:nvPr>
        </p:nvSpPr>
        <p:spPr>
          <a:xfrm>
            <a:off x="721275" y="2556366"/>
            <a:ext cx="5364000" cy="3586545"/>
          </a:xfrm>
        </p:spPr>
        <p:txBody>
          <a:bodyPr/>
          <a:lstStyle/>
          <a:p>
            <a:pPr>
              <a:lnSpc>
                <a:spcPct val="100000"/>
              </a:lnSpc>
            </a:pPr>
            <a:r>
              <a:rPr lang="en-US" dirty="0"/>
              <a:t>Direct indexing explained</a:t>
            </a:r>
            <a:br>
              <a:rPr lang="en-US" dirty="0"/>
            </a:br>
            <a:br>
              <a:rPr lang="en-US" dirty="0"/>
            </a:br>
            <a:r>
              <a:rPr lang="en-US" sz="2600" dirty="0">
                <a:solidFill>
                  <a:srgbClr val="3769FF"/>
                </a:solidFill>
                <a:ea typeface="+mn-ea"/>
                <a:cs typeface="+mn-cs"/>
              </a:rPr>
              <a:t>More control, potential tax savings and portfolios tailored to you</a:t>
            </a:r>
            <a:br>
              <a:rPr lang="en-US" sz="2200" dirty="0">
                <a:solidFill>
                  <a:srgbClr val="3769FF"/>
                </a:solidFill>
                <a:ea typeface="+mn-ea"/>
                <a:cs typeface="+mn-cs"/>
              </a:rPr>
            </a:br>
            <a:endParaRPr lang="en-US" sz="2200" dirty="0">
              <a:solidFill>
                <a:srgbClr val="3769FF"/>
              </a:solidFill>
              <a:ea typeface="+mn-ea"/>
              <a:cs typeface="+mn-cs"/>
            </a:endParaRPr>
          </a:p>
        </p:txBody>
      </p:sp>
    </p:spTree>
    <p:extLst>
      <p:ext uri="{BB962C8B-B14F-4D97-AF65-F5344CB8AC3E}">
        <p14:creationId xmlns:p14="http://schemas.microsoft.com/office/powerpoint/2010/main" val="3315928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1397A-E483-6BE7-C138-6BABBD1BE75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D34D735-1266-F0AE-13C0-06B4E91401F9}"/>
              </a:ext>
              <a:ext uri="{C183D7F6-B498-43B3-948B-1728B52AA6E4}">
                <adec:decorative xmlns:adec="http://schemas.microsoft.com/office/drawing/2017/decorative" val="1"/>
              </a:ext>
            </a:extLst>
          </p:cNvPr>
          <p:cNvSpPr/>
          <p:nvPr/>
        </p:nvSpPr>
        <p:spPr>
          <a:xfrm>
            <a:off x="457200" y="1179896"/>
            <a:ext cx="11256018" cy="4531122"/>
          </a:xfrm>
          <a:prstGeom prst="rect">
            <a:avLst/>
          </a:prstGeom>
          <a:solidFill>
            <a:srgbClr val="DDEA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endParaRPr>
          </a:p>
        </p:txBody>
      </p:sp>
      <p:sp>
        <p:nvSpPr>
          <p:cNvPr id="26" name="Text Placeholder 3">
            <a:extLst>
              <a:ext uri="{FF2B5EF4-FFF2-40B4-BE49-F238E27FC236}">
                <a16:creationId xmlns:a16="http://schemas.microsoft.com/office/drawing/2014/main" id="{98AC89B2-BC31-26CE-D95E-96BF400F5FE8}"/>
              </a:ext>
              <a:ext uri="{C183D7F6-B498-43B3-948B-1728B52AA6E4}">
                <adec:decorative xmlns:adec="http://schemas.microsoft.com/office/drawing/2017/decorative" val="1"/>
              </a:ext>
            </a:extLst>
          </p:cNvPr>
          <p:cNvSpPr>
            <a:spLocks noGrp="1"/>
          </p:cNvSpPr>
          <p:nvPr>
            <p:ph type="body" sz="quarter" idx="26"/>
          </p:nvPr>
        </p:nvSpPr>
        <p:spPr>
          <a:xfrm>
            <a:off x="406520" y="6353030"/>
            <a:ext cx="11244191" cy="153848"/>
          </a:xfrm>
        </p:spPr>
        <p:txBody>
          <a:bodyPr/>
          <a:lstStyle/>
          <a:p>
            <a:r>
              <a:rPr lang="en-US" b="0" dirty="0"/>
              <a:t>For illustrative purposes only. Not to be used to make investment decisions.</a:t>
            </a:r>
          </a:p>
        </p:txBody>
      </p:sp>
      <p:sp>
        <p:nvSpPr>
          <p:cNvPr id="6" name="Text Placeholder 5">
            <a:extLst>
              <a:ext uri="{FF2B5EF4-FFF2-40B4-BE49-F238E27FC236}">
                <a16:creationId xmlns:a16="http://schemas.microsoft.com/office/drawing/2014/main" id="{C782D96D-0A79-D81E-DCA6-D01C3F25E0E8}"/>
              </a:ext>
            </a:extLst>
          </p:cNvPr>
          <p:cNvSpPr>
            <a:spLocks noGrp="1"/>
          </p:cNvSpPr>
          <p:nvPr>
            <p:ph type="title" idx="4294967295"/>
          </p:nvPr>
        </p:nvSpPr>
        <p:spPr>
          <a:xfrm>
            <a:off x="457200" y="182563"/>
            <a:ext cx="8532813" cy="76676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1218895" rtl="0" eaLnBrk="1" fontAlgn="auto" latinLnBrk="0" hangingPunct="1">
              <a:lnSpc>
                <a:spcPct val="100000"/>
              </a:lnSpc>
              <a:spcBef>
                <a:spcPts val="0"/>
              </a:spcBef>
              <a:spcAft>
                <a:spcPts val="800"/>
              </a:spcAft>
              <a:buClrTx/>
              <a:buSzTx/>
              <a:buFont typeface="Arial" panose="020B0604020202020204" pitchFamily="34" charset="0"/>
              <a:buNone/>
              <a:tabLst/>
              <a:defRPr/>
            </a:pPr>
            <a:r>
              <a:rPr kumimoji="0" lang="en-US" sz="28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Tax-loss harvesting</a:t>
            </a:r>
          </a:p>
        </p:txBody>
      </p:sp>
      <p:sp>
        <p:nvSpPr>
          <p:cNvPr id="17" name="Rectangle 16" descr="Three-step illustrated process diagram showing tax-loss harvesting mechanism. Step 1: &quot;Harvest losses - Sell shares trading at a loss&quot; showing ($5k). Step 2: &quot;Replace - Replace with similar securities to maintain fidelity of investment&quot; showing ($5k). Step 3: &quot;Create tax asset - Create $5k asset that can be used to offset current or future capital gains.&quot; Disclaimer states: &quot;For illustrative purposes only. Not to be used to make investment decisions.&quot;">
            <a:extLst>
              <a:ext uri="{FF2B5EF4-FFF2-40B4-BE49-F238E27FC236}">
                <a16:creationId xmlns:a16="http://schemas.microsoft.com/office/drawing/2014/main" id="{704C0F68-4B89-920B-7329-CDC6BF9ACBD1}"/>
              </a:ext>
            </a:extLst>
          </p:cNvPr>
          <p:cNvSpPr/>
          <p:nvPr/>
        </p:nvSpPr>
        <p:spPr>
          <a:xfrm>
            <a:off x="5461184" y="3096476"/>
            <a:ext cx="1020726" cy="1020726"/>
          </a:xfrm>
          <a:prstGeom prst="rect">
            <a:avLst/>
          </a:prstGeom>
          <a:solidFill>
            <a:srgbClr val="1446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3" name="Rectangle 2">
            <a:extLst>
              <a:ext uri="{FF2B5EF4-FFF2-40B4-BE49-F238E27FC236}">
                <a16:creationId xmlns:a16="http://schemas.microsoft.com/office/drawing/2014/main" id="{417B42B1-7059-A78A-626A-F0522DF731A0}"/>
              </a:ext>
              <a:ext uri="{C183D7F6-B498-43B3-948B-1728B52AA6E4}">
                <adec:decorative xmlns:adec="http://schemas.microsoft.com/office/drawing/2017/decorative" val="1"/>
              </a:ext>
            </a:extLst>
          </p:cNvPr>
          <p:cNvSpPr/>
          <p:nvPr/>
        </p:nvSpPr>
        <p:spPr>
          <a:xfrm>
            <a:off x="1018896" y="1990690"/>
            <a:ext cx="1020726" cy="1020726"/>
          </a:xfrm>
          <a:prstGeom prst="rect">
            <a:avLst/>
          </a:prstGeom>
          <a:solidFill>
            <a:srgbClr val="002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7" name="Rectangle 6">
            <a:extLst>
              <a:ext uri="{FF2B5EF4-FFF2-40B4-BE49-F238E27FC236}">
                <a16:creationId xmlns:a16="http://schemas.microsoft.com/office/drawing/2014/main" id="{63F26FCC-9EED-CBAF-8A41-7FD7CE25F48E}"/>
              </a:ext>
              <a:ext uri="{C183D7F6-B498-43B3-948B-1728B52AA6E4}">
                <adec:decorative xmlns:adec="http://schemas.microsoft.com/office/drawing/2017/decorative" val="1"/>
              </a:ext>
            </a:extLst>
          </p:cNvPr>
          <p:cNvSpPr/>
          <p:nvPr/>
        </p:nvSpPr>
        <p:spPr>
          <a:xfrm>
            <a:off x="2124682" y="1990690"/>
            <a:ext cx="1020726" cy="1020726"/>
          </a:xfrm>
          <a:prstGeom prst="rect">
            <a:avLst/>
          </a:prstGeom>
          <a:solidFill>
            <a:srgbClr val="002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8" name="Rectangle 7">
            <a:extLst>
              <a:ext uri="{FF2B5EF4-FFF2-40B4-BE49-F238E27FC236}">
                <a16:creationId xmlns:a16="http://schemas.microsoft.com/office/drawing/2014/main" id="{7937C96D-6FA9-A1F3-6F16-13411522FB23}"/>
              </a:ext>
              <a:ext uri="{C183D7F6-B498-43B3-948B-1728B52AA6E4}">
                <adec:decorative xmlns:adec="http://schemas.microsoft.com/office/drawing/2017/decorative" val="1"/>
              </a:ext>
            </a:extLst>
          </p:cNvPr>
          <p:cNvSpPr/>
          <p:nvPr/>
        </p:nvSpPr>
        <p:spPr>
          <a:xfrm>
            <a:off x="1018896" y="3096476"/>
            <a:ext cx="1020726" cy="1020726"/>
          </a:xfrm>
          <a:prstGeom prst="rect">
            <a:avLst/>
          </a:prstGeom>
          <a:solidFill>
            <a:srgbClr val="002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9" name="Rectangle 8">
            <a:extLst>
              <a:ext uri="{FF2B5EF4-FFF2-40B4-BE49-F238E27FC236}">
                <a16:creationId xmlns:a16="http://schemas.microsoft.com/office/drawing/2014/main" id="{6C914E90-86AE-D09B-7186-6C595E26C54C}"/>
              </a:ext>
              <a:ext uri="{C183D7F6-B498-43B3-948B-1728B52AA6E4}">
                <adec:decorative xmlns:adec="http://schemas.microsoft.com/office/drawing/2017/decorative" val="1"/>
              </a:ext>
            </a:extLst>
          </p:cNvPr>
          <p:cNvSpPr/>
          <p:nvPr/>
        </p:nvSpPr>
        <p:spPr>
          <a:xfrm>
            <a:off x="2199110" y="3184188"/>
            <a:ext cx="1020726" cy="1020726"/>
          </a:xfrm>
          <a:prstGeom prst="rect">
            <a:avLst/>
          </a:prstGeom>
          <a:solidFill>
            <a:srgbClr val="FF6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X" sz="2000" b="1" dirty="0">
                <a:solidFill>
                  <a:schemeClr val="tx1"/>
                </a:solidFill>
              </a:rPr>
              <a:t>($5k)</a:t>
            </a:r>
          </a:p>
        </p:txBody>
      </p:sp>
      <p:sp>
        <p:nvSpPr>
          <p:cNvPr id="11" name="Triangle 22">
            <a:extLst>
              <a:ext uri="{FF2B5EF4-FFF2-40B4-BE49-F238E27FC236}">
                <a16:creationId xmlns:a16="http://schemas.microsoft.com/office/drawing/2014/main" id="{06F22EEA-F330-171F-43D7-843B3E741D3D}"/>
              </a:ext>
              <a:ext uri="{C183D7F6-B498-43B3-948B-1728B52AA6E4}">
                <adec:decorative xmlns:adec="http://schemas.microsoft.com/office/drawing/2017/decorative" val="1"/>
              </a:ext>
            </a:extLst>
          </p:cNvPr>
          <p:cNvSpPr/>
          <p:nvPr/>
        </p:nvSpPr>
        <p:spPr>
          <a:xfrm rot="5400000">
            <a:off x="3385268" y="2819397"/>
            <a:ext cx="731651" cy="426570"/>
          </a:xfrm>
          <a:prstGeom prst="triangle">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67E6D02-1166-22DA-9EE0-6926D4D3354A}"/>
              </a:ext>
              <a:ext uri="{C183D7F6-B498-43B3-948B-1728B52AA6E4}">
                <adec:decorative xmlns:adec="http://schemas.microsoft.com/office/drawing/2017/decorative" val="1"/>
              </a:ext>
            </a:extLst>
          </p:cNvPr>
          <p:cNvSpPr/>
          <p:nvPr/>
        </p:nvSpPr>
        <p:spPr>
          <a:xfrm>
            <a:off x="1018896" y="1468827"/>
            <a:ext cx="2126512" cy="462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55">
              <a:defRPr/>
            </a:pPr>
            <a:r>
              <a:rPr lang="en-US" sz="2000" b="1" dirty="0">
                <a:solidFill>
                  <a:schemeClr val="tx1"/>
                </a:solidFill>
                <a:latin typeface="+mj-lt"/>
              </a:rPr>
              <a:t>Harvest losses</a:t>
            </a:r>
            <a:endParaRPr lang="en-US" sz="2000" dirty="0">
              <a:solidFill>
                <a:schemeClr val="tx1"/>
              </a:solidFill>
              <a:latin typeface="+mj-lt"/>
            </a:endParaRPr>
          </a:p>
        </p:txBody>
      </p:sp>
      <p:sp>
        <p:nvSpPr>
          <p:cNvPr id="13" name="Rectangle 12">
            <a:extLst>
              <a:ext uri="{FF2B5EF4-FFF2-40B4-BE49-F238E27FC236}">
                <a16:creationId xmlns:a16="http://schemas.microsoft.com/office/drawing/2014/main" id="{41AB84B5-36F9-3B76-F722-54EAC62EF063}"/>
              </a:ext>
              <a:ext uri="{C183D7F6-B498-43B3-948B-1728B52AA6E4}">
                <adec:decorative xmlns:adec="http://schemas.microsoft.com/office/drawing/2017/decorative" val="1"/>
              </a:ext>
            </a:extLst>
          </p:cNvPr>
          <p:cNvSpPr/>
          <p:nvPr/>
        </p:nvSpPr>
        <p:spPr>
          <a:xfrm>
            <a:off x="4356779" y="1990690"/>
            <a:ext cx="1020726" cy="1020726"/>
          </a:xfrm>
          <a:prstGeom prst="rect">
            <a:avLst/>
          </a:prstGeom>
          <a:solidFill>
            <a:srgbClr val="002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4" name="Rectangle 13">
            <a:extLst>
              <a:ext uri="{FF2B5EF4-FFF2-40B4-BE49-F238E27FC236}">
                <a16:creationId xmlns:a16="http://schemas.microsoft.com/office/drawing/2014/main" id="{D07E7D87-0A2C-BB6C-2258-5A0AAB27E84F}"/>
              </a:ext>
              <a:ext uri="{C183D7F6-B498-43B3-948B-1728B52AA6E4}">
                <adec:decorative xmlns:adec="http://schemas.microsoft.com/office/drawing/2017/decorative" val="1"/>
              </a:ext>
            </a:extLst>
          </p:cNvPr>
          <p:cNvSpPr/>
          <p:nvPr/>
        </p:nvSpPr>
        <p:spPr>
          <a:xfrm>
            <a:off x="5462565" y="1990690"/>
            <a:ext cx="1020726" cy="1020726"/>
          </a:xfrm>
          <a:prstGeom prst="rect">
            <a:avLst/>
          </a:prstGeom>
          <a:solidFill>
            <a:srgbClr val="002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5" name="Rectangle 14">
            <a:extLst>
              <a:ext uri="{FF2B5EF4-FFF2-40B4-BE49-F238E27FC236}">
                <a16:creationId xmlns:a16="http://schemas.microsoft.com/office/drawing/2014/main" id="{F49AEB17-9684-3DC8-C222-02FAA3F72489}"/>
              </a:ext>
              <a:ext uri="{C183D7F6-B498-43B3-948B-1728B52AA6E4}">
                <adec:decorative xmlns:adec="http://schemas.microsoft.com/office/drawing/2017/decorative" val="1"/>
              </a:ext>
            </a:extLst>
          </p:cNvPr>
          <p:cNvSpPr/>
          <p:nvPr/>
        </p:nvSpPr>
        <p:spPr>
          <a:xfrm>
            <a:off x="4356779" y="3096476"/>
            <a:ext cx="1020726" cy="1020726"/>
          </a:xfrm>
          <a:prstGeom prst="rect">
            <a:avLst/>
          </a:prstGeom>
          <a:solidFill>
            <a:srgbClr val="002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6" name="Rectangle 15">
            <a:extLst>
              <a:ext uri="{FF2B5EF4-FFF2-40B4-BE49-F238E27FC236}">
                <a16:creationId xmlns:a16="http://schemas.microsoft.com/office/drawing/2014/main" id="{B27EF293-1E1B-AAE7-ABA9-9AB630AFD3A9}"/>
              </a:ext>
              <a:ext uri="{C183D7F6-B498-43B3-948B-1728B52AA6E4}">
                <adec:decorative xmlns:adec="http://schemas.microsoft.com/office/drawing/2017/decorative" val="1"/>
              </a:ext>
            </a:extLst>
          </p:cNvPr>
          <p:cNvSpPr/>
          <p:nvPr/>
        </p:nvSpPr>
        <p:spPr>
          <a:xfrm>
            <a:off x="4356779" y="1468827"/>
            <a:ext cx="2126512" cy="462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55">
              <a:defRPr/>
            </a:pPr>
            <a:r>
              <a:rPr lang="en-US" sz="2000" b="1" dirty="0">
                <a:solidFill>
                  <a:schemeClr val="tx1"/>
                </a:solidFill>
                <a:latin typeface="+mj-lt"/>
              </a:rPr>
              <a:t>Replace</a:t>
            </a:r>
            <a:endParaRPr lang="en-US" sz="2000" dirty="0">
              <a:solidFill>
                <a:schemeClr val="tx1"/>
              </a:solidFill>
              <a:latin typeface="+mj-lt"/>
            </a:endParaRPr>
          </a:p>
        </p:txBody>
      </p:sp>
      <p:sp>
        <p:nvSpPr>
          <p:cNvPr id="18" name="Triangle 22">
            <a:extLst>
              <a:ext uri="{FF2B5EF4-FFF2-40B4-BE49-F238E27FC236}">
                <a16:creationId xmlns:a16="http://schemas.microsoft.com/office/drawing/2014/main" id="{7E562864-209C-9D8E-2937-0F1F04B4C8F7}"/>
              </a:ext>
              <a:ext uri="{C183D7F6-B498-43B3-948B-1728B52AA6E4}">
                <adec:decorative xmlns:adec="http://schemas.microsoft.com/office/drawing/2017/decorative" val="1"/>
              </a:ext>
            </a:extLst>
          </p:cNvPr>
          <p:cNvSpPr/>
          <p:nvPr/>
        </p:nvSpPr>
        <p:spPr>
          <a:xfrm rot="5400000">
            <a:off x="6617570" y="2819398"/>
            <a:ext cx="731651" cy="426570"/>
          </a:xfrm>
          <a:prstGeom prst="triangle">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970FD72D-B023-8445-21DE-B50E6DB0DDA0}"/>
              </a:ext>
              <a:ext uri="{C183D7F6-B498-43B3-948B-1728B52AA6E4}">
                <adec:decorative xmlns:adec="http://schemas.microsoft.com/office/drawing/2017/decorative" val="1"/>
              </a:ext>
            </a:extLst>
          </p:cNvPr>
          <p:cNvSpPr/>
          <p:nvPr/>
        </p:nvSpPr>
        <p:spPr>
          <a:xfrm>
            <a:off x="1069511" y="4489441"/>
            <a:ext cx="2126512" cy="462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55">
              <a:defRPr/>
            </a:pPr>
            <a:r>
              <a:rPr lang="en-US" sz="1600" dirty="0">
                <a:solidFill>
                  <a:schemeClr val="tx1"/>
                </a:solidFill>
                <a:latin typeface="+mj-lt"/>
              </a:rPr>
              <a:t>Sell shares </a:t>
            </a:r>
            <a:br>
              <a:rPr lang="en-US" sz="1600" i="1" dirty="0">
                <a:solidFill>
                  <a:schemeClr val="tx1"/>
                </a:solidFill>
                <a:latin typeface="+mj-lt"/>
              </a:rPr>
            </a:br>
            <a:r>
              <a:rPr lang="en-US" sz="1600" i="1" dirty="0">
                <a:solidFill>
                  <a:schemeClr val="tx1"/>
                </a:solidFill>
                <a:latin typeface="+mj-lt"/>
              </a:rPr>
              <a:t>trading at a loss.</a:t>
            </a:r>
          </a:p>
        </p:txBody>
      </p:sp>
      <p:sp>
        <p:nvSpPr>
          <p:cNvPr id="41" name="Rectangle 40">
            <a:extLst>
              <a:ext uri="{FF2B5EF4-FFF2-40B4-BE49-F238E27FC236}">
                <a16:creationId xmlns:a16="http://schemas.microsoft.com/office/drawing/2014/main" id="{21743DD8-548A-8630-6BE7-5AE0D4444A5C}"/>
              </a:ext>
              <a:ext uri="{C183D7F6-B498-43B3-948B-1728B52AA6E4}">
                <adec:decorative xmlns:adec="http://schemas.microsoft.com/office/drawing/2017/decorative" val="1"/>
              </a:ext>
            </a:extLst>
          </p:cNvPr>
          <p:cNvSpPr/>
          <p:nvPr/>
        </p:nvSpPr>
        <p:spPr>
          <a:xfrm>
            <a:off x="10075166" y="2759216"/>
            <a:ext cx="534643" cy="5346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X" sz="1100" b="1" dirty="0">
                <a:solidFill>
                  <a:schemeClr val="tx1"/>
                </a:solidFill>
              </a:rPr>
              <a:t>($5k)</a:t>
            </a:r>
          </a:p>
        </p:txBody>
      </p:sp>
      <p:grpSp>
        <p:nvGrpSpPr>
          <p:cNvPr id="24" name="Group 23">
            <a:extLst>
              <a:ext uri="{FF2B5EF4-FFF2-40B4-BE49-F238E27FC236}">
                <a16:creationId xmlns:a16="http://schemas.microsoft.com/office/drawing/2014/main" id="{90C538F1-5922-5AB9-5A43-2273704E31E6}"/>
              </a:ext>
              <a:ext uri="{C183D7F6-B498-43B3-948B-1728B52AA6E4}">
                <adec:decorative xmlns:adec="http://schemas.microsoft.com/office/drawing/2017/decorative" val="1"/>
              </a:ext>
            </a:extLst>
          </p:cNvPr>
          <p:cNvGrpSpPr/>
          <p:nvPr/>
        </p:nvGrpSpPr>
        <p:grpSpPr>
          <a:xfrm>
            <a:off x="7862771" y="2157661"/>
            <a:ext cx="720224" cy="1132003"/>
            <a:chOff x="7826000" y="2303813"/>
            <a:chExt cx="1092530" cy="1717171"/>
          </a:xfrm>
          <a:solidFill>
            <a:schemeClr val="accent2"/>
          </a:solidFill>
        </p:grpSpPr>
        <p:sp>
          <p:nvSpPr>
            <p:cNvPr id="20" name="Chord 19">
              <a:extLst>
                <a:ext uri="{FF2B5EF4-FFF2-40B4-BE49-F238E27FC236}">
                  <a16:creationId xmlns:a16="http://schemas.microsoft.com/office/drawing/2014/main" id="{12CFC414-56DF-33EB-47E9-F7C6B4E8785F}"/>
                </a:ext>
              </a:extLst>
            </p:cNvPr>
            <p:cNvSpPr/>
            <p:nvPr/>
          </p:nvSpPr>
          <p:spPr>
            <a:xfrm rot="17536554">
              <a:off x="7826000" y="2928454"/>
              <a:ext cx="1092530" cy="1092530"/>
            </a:xfrm>
            <a:prstGeom prst="chord">
              <a:avLst>
                <a:gd name="adj1" fmla="val 4302253"/>
                <a:gd name="adj2" fmla="val 1465174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cxnSp>
          <p:nvCxnSpPr>
            <p:cNvPr id="22" name="Straight Connector 21">
              <a:extLst>
                <a:ext uri="{FF2B5EF4-FFF2-40B4-BE49-F238E27FC236}">
                  <a16:creationId xmlns:a16="http://schemas.microsoft.com/office/drawing/2014/main" id="{84E9DC16-5753-6B56-7134-EF81B022A088}"/>
                </a:ext>
              </a:extLst>
            </p:cNvPr>
            <p:cNvCxnSpPr>
              <a:stCxn id="20" idx="1"/>
            </p:cNvCxnSpPr>
            <p:nvPr/>
          </p:nvCxnSpPr>
          <p:spPr>
            <a:xfrm flipV="1">
              <a:off x="7827036" y="2303813"/>
              <a:ext cx="545068" cy="1204524"/>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9671C52-5A8A-7D91-0815-86C6ABC87C18}"/>
                </a:ext>
              </a:extLst>
            </p:cNvPr>
            <p:cNvCxnSpPr>
              <a:cxnSpLocks/>
            </p:cNvCxnSpPr>
            <p:nvPr/>
          </p:nvCxnSpPr>
          <p:spPr>
            <a:xfrm flipH="1" flipV="1">
              <a:off x="8372104" y="2303813"/>
              <a:ext cx="545068" cy="1204524"/>
            </a:xfrm>
            <a:prstGeom prst="line">
              <a:avLst/>
            </a:prstGeom>
            <a:grpFill/>
          </p:spPr>
          <p:style>
            <a:lnRef idx="1">
              <a:schemeClr val="accent1"/>
            </a:lnRef>
            <a:fillRef idx="0">
              <a:schemeClr val="accent1"/>
            </a:fillRef>
            <a:effectRef idx="0">
              <a:schemeClr val="accent1"/>
            </a:effectRef>
            <a:fontRef idx="minor">
              <a:schemeClr val="tx1"/>
            </a:fontRef>
          </p:style>
        </p:cxnSp>
      </p:grpSp>
      <p:cxnSp>
        <p:nvCxnSpPr>
          <p:cNvPr id="32" name="Straight Connector 31">
            <a:extLst>
              <a:ext uri="{FF2B5EF4-FFF2-40B4-BE49-F238E27FC236}">
                <a16:creationId xmlns:a16="http://schemas.microsoft.com/office/drawing/2014/main" id="{3FBF44DA-9092-EC5B-60CE-47ABDF181595}"/>
              </a:ext>
              <a:ext uri="{C183D7F6-B498-43B3-948B-1728B52AA6E4}">
                <adec:decorative xmlns:adec="http://schemas.microsoft.com/office/drawing/2017/decorative" val="1"/>
              </a:ext>
            </a:extLst>
          </p:cNvPr>
          <p:cNvCxnSpPr>
            <a:cxnSpLocks/>
          </p:cNvCxnSpPr>
          <p:nvPr/>
        </p:nvCxnSpPr>
        <p:spPr>
          <a:xfrm>
            <a:off x="9283145" y="2054137"/>
            <a:ext cx="0" cy="2002973"/>
          </a:xfrm>
          <a:prstGeom prst="line">
            <a:avLst/>
          </a:prstGeom>
          <a:solidFill>
            <a:schemeClr val="accent2"/>
          </a:solidFill>
          <a:ln w="139700" cap="rnd"/>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4EF62CB7-7C4D-6EAD-9373-5BCA3065E0A9}"/>
              </a:ext>
              <a:ext uri="{C183D7F6-B498-43B3-948B-1728B52AA6E4}">
                <adec:decorative xmlns:adec="http://schemas.microsoft.com/office/drawing/2017/decorative" val="1"/>
              </a:ext>
            </a:extLst>
          </p:cNvPr>
          <p:cNvSpPr/>
          <p:nvPr/>
        </p:nvSpPr>
        <p:spPr>
          <a:xfrm>
            <a:off x="9103722" y="2159214"/>
            <a:ext cx="341094" cy="34109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cxnSp>
        <p:nvCxnSpPr>
          <p:cNvPr id="34" name="Straight Connector 33">
            <a:extLst>
              <a:ext uri="{FF2B5EF4-FFF2-40B4-BE49-F238E27FC236}">
                <a16:creationId xmlns:a16="http://schemas.microsoft.com/office/drawing/2014/main" id="{192F9A7F-2534-169F-52A1-6CCCB786C69B}"/>
              </a:ext>
              <a:ext uri="{C183D7F6-B498-43B3-948B-1728B52AA6E4}">
                <adec:decorative xmlns:adec="http://schemas.microsoft.com/office/drawing/2017/decorative" val="1"/>
              </a:ext>
            </a:extLst>
          </p:cNvPr>
          <p:cNvCxnSpPr>
            <a:cxnSpLocks/>
          </p:cNvCxnSpPr>
          <p:nvPr/>
        </p:nvCxnSpPr>
        <p:spPr>
          <a:xfrm rot="16740000">
            <a:off x="9283145" y="1255651"/>
            <a:ext cx="0" cy="2138566"/>
          </a:xfrm>
          <a:prstGeom prst="line">
            <a:avLst/>
          </a:prstGeom>
          <a:solidFill>
            <a:schemeClr val="accent2"/>
          </a:solidFill>
          <a:ln w="73025" cap="rnd"/>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C569F4E9-EBA6-E9DF-38EE-50F2FE81BE60}"/>
              </a:ext>
              <a:ext uri="{C183D7F6-B498-43B3-948B-1728B52AA6E4}">
                <adec:decorative xmlns:adec="http://schemas.microsoft.com/office/drawing/2017/decorative" val="1"/>
              </a:ext>
            </a:extLst>
          </p:cNvPr>
          <p:cNvGrpSpPr/>
          <p:nvPr/>
        </p:nvGrpSpPr>
        <p:grpSpPr>
          <a:xfrm>
            <a:off x="9984192" y="2500308"/>
            <a:ext cx="720224" cy="1132003"/>
            <a:chOff x="7826000" y="2303813"/>
            <a:chExt cx="1092530" cy="1717171"/>
          </a:xfrm>
          <a:solidFill>
            <a:schemeClr val="accent2"/>
          </a:solidFill>
        </p:grpSpPr>
        <p:sp>
          <p:nvSpPr>
            <p:cNvPr id="38" name="Chord 37">
              <a:extLst>
                <a:ext uri="{FF2B5EF4-FFF2-40B4-BE49-F238E27FC236}">
                  <a16:creationId xmlns:a16="http://schemas.microsoft.com/office/drawing/2014/main" id="{342BC1E9-7281-0056-4FA7-77FDCA6CD445}"/>
                </a:ext>
              </a:extLst>
            </p:cNvPr>
            <p:cNvSpPr/>
            <p:nvPr/>
          </p:nvSpPr>
          <p:spPr>
            <a:xfrm rot="17536554">
              <a:off x="7826000" y="2928454"/>
              <a:ext cx="1092530" cy="1092530"/>
            </a:xfrm>
            <a:prstGeom prst="chord">
              <a:avLst>
                <a:gd name="adj1" fmla="val 4302253"/>
                <a:gd name="adj2" fmla="val 1465174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cxnSp>
          <p:nvCxnSpPr>
            <p:cNvPr id="39" name="Straight Connector 38">
              <a:extLst>
                <a:ext uri="{FF2B5EF4-FFF2-40B4-BE49-F238E27FC236}">
                  <a16:creationId xmlns:a16="http://schemas.microsoft.com/office/drawing/2014/main" id="{F821F1E2-0DDE-426E-55D2-8E40E60771EC}"/>
                </a:ext>
              </a:extLst>
            </p:cNvPr>
            <p:cNvCxnSpPr>
              <a:stCxn id="38" idx="1"/>
            </p:cNvCxnSpPr>
            <p:nvPr/>
          </p:nvCxnSpPr>
          <p:spPr>
            <a:xfrm flipV="1">
              <a:off x="7827036" y="2303813"/>
              <a:ext cx="545068" cy="1204524"/>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7622FE7-FFFB-AF35-7ADD-45E91C5AB6C5}"/>
                </a:ext>
              </a:extLst>
            </p:cNvPr>
            <p:cNvCxnSpPr>
              <a:cxnSpLocks/>
            </p:cNvCxnSpPr>
            <p:nvPr/>
          </p:nvCxnSpPr>
          <p:spPr>
            <a:xfrm flipH="1" flipV="1">
              <a:off x="8372104" y="2303813"/>
              <a:ext cx="545068" cy="1204524"/>
            </a:xfrm>
            <a:prstGeom prst="line">
              <a:avLst/>
            </a:prstGeom>
            <a:grpFill/>
          </p:spPr>
          <p:style>
            <a:lnRef idx="1">
              <a:schemeClr val="accent1"/>
            </a:lnRef>
            <a:fillRef idx="0">
              <a:schemeClr val="accent1"/>
            </a:fillRef>
            <a:effectRef idx="0">
              <a:schemeClr val="accent1"/>
            </a:effectRef>
            <a:fontRef idx="minor">
              <a:schemeClr val="tx1"/>
            </a:fontRef>
          </p:style>
        </p:cxnSp>
      </p:grpSp>
      <p:sp>
        <p:nvSpPr>
          <p:cNvPr id="43" name="Chord 42">
            <a:extLst>
              <a:ext uri="{FF2B5EF4-FFF2-40B4-BE49-F238E27FC236}">
                <a16:creationId xmlns:a16="http://schemas.microsoft.com/office/drawing/2014/main" id="{C9485FE1-112A-63D1-2DAA-665B4D86154E}"/>
              </a:ext>
              <a:ext uri="{C183D7F6-B498-43B3-948B-1728B52AA6E4}">
                <adec:decorative xmlns:adec="http://schemas.microsoft.com/office/drawing/2017/decorative" val="1"/>
              </a:ext>
            </a:extLst>
          </p:cNvPr>
          <p:cNvSpPr/>
          <p:nvPr/>
        </p:nvSpPr>
        <p:spPr>
          <a:xfrm rot="4063446" flipV="1">
            <a:off x="8923034" y="3791196"/>
            <a:ext cx="720224" cy="720224"/>
          </a:xfrm>
          <a:prstGeom prst="chord">
            <a:avLst>
              <a:gd name="adj1" fmla="val 4302253"/>
              <a:gd name="adj2" fmla="val 1465174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45" name="Rectangle 44">
            <a:extLst>
              <a:ext uri="{FF2B5EF4-FFF2-40B4-BE49-F238E27FC236}">
                <a16:creationId xmlns:a16="http://schemas.microsoft.com/office/drawing/2014/main" id="{5E26FE0A-7CAC-2D77-D754-9B92D4DDAE72}"/>
              </a:ext>
              <a:ext uri="{C183D7F6-B498-43B3-948B-1728B52AA6E4}">
                <adec:decorative xmlns:adec="http://schemas.microsoft.com/office/drawing/2017/decorative" val="1"/>
              </a:ext>
            </a:extLst>
          </p:cNvPr>
          <p:cNvSpPr/>
          <p:nvPr/>
        </p:nvSpPr>
        <p:spPr>
          <a:xfrm>
            <a:off x="8089330" y="1468827"/>
            <a:ext cx="2400537" cy="462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55">
              <a:defRPr/>
            </a:pPr>
            <a:r>
              <a:rPr lang="en-US" sz="2000" b="1" dirty="0">
                <a:solidFill>
                  <a:schemeClr val="tx1"/>
                </a:solidFill>
                <a:latin typeface="+mj-lt"/>
              </a:rPr>
              <a:t>Create tax asset</a:t>
            </a:r>
          </a:p>
        </p:txBody>
      </p:sp>
      <p:sp>
        <p:nvSpPr>
          <p:cNvPr id="46" name="Rectangle 45">
            <a:extLst>
              <a:ext uri="{FF2B5EF4-FFF2-40B4-BE49-F238E27FC236}">
                <a16:creationId xmlns:a16="http://schemas.microsoft.com/office/drawing/2014/main" id="{41B09A35-1461-69F2-009B-F1486BB2DD05}"/>
              </a:ext>
              <a:ext uri="{C183D7F6-B498-43B3-948B-1728B52AA6E4}">
                <adec:decorative xmlns:adec="http://schemas.microsoft.com/office/drawing/2017/decorative" val="1"/>
              </a:ext>
            </a:extLst>
          </p:cNvPr>
          <p:cNvSpPr/>
          <p:nvPr/>
        </p:nvSpPr>
        <p:spPr>
          <a:xfrm>
            <a:off x="4352357" y="4382121"/>
            <a:ext cx="2126512" cy="6771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55">
              <a:defRPr/>
            </a:pPr>
            <a:r>
              <a:rPr lang="en-US" sz="1600" dirty="0">
                <a:solidFill>
                  <a:schemeClr val="tx1"/>
                </a:solidFill>
                <a:latin typeface="+mj-lt"/>
              </a:rPr>
              <a:t>Replace with </a:t>
            </a:r>
            <a:r>
              <a:rPr lang="en-US" sz="1600" i="1" dirty="0">
                <a:solidFill>
                  <a:schemeClr val="tx1"/>
                </a:solidFill>
                <a:latin typeface="+mj-lt"/>
              </a:rPr>
              <a:t>similar</a:t>
            </a:r>
            <a:r>
              <a:rPr lang="en-US" sz="1600" dirty="0">
                <a:solidFill>
                  <a:schemeClr val="tx1"/>
                </a:solidFill>
                <a:latin typeface="+mj-lt"/>
              </a:rPr>
              <a:t> securities to maintain fidelity of investment.</a:t>
            </a:r>
          </a:p>
        </p:txBody>
      </p:sp>
      <p:sp>
        <p:nvSpPr>
          <p:cNvPr id="47" name="Rectangle 46">
            <a:extLst>
              <a:ext uri="{FF2B5EF4-FFF2-40B4-BE49-F238E27FC236}">
                <a16:creationId xmlns:a16="http://schemas.microsoft.com/office/drawing/2014/main" id="{D5336308-88DE-972E-8EA9-61FC09BBD66F}"/>
              </a:ext>
              <a:ext uri="{C183D7F6-B498-43B3-948B-1728B52AA6E4}">
                <adec:decorative xmlns:adec="http://schemas.microsoft.com/office/drawing/2017/decorative" val="1"/>
              </a:ext>
            </a:extLst>
          </p:cNvPr>
          <p:cNvSpPr/>
          <p:nvPr/>
        </p:nvSpPr>
        <p:spPr>
          <a:xfrm>
            <a:off x="7882872" y="4311022"/>
            <a:ext cx="2830387" cy="819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55">
              <a:defRPr/>
            </a:pPr>
            <a:r>
              <a:rPr lang="en-US" sz="1600" dirty="0">
                <a:solidFill>
                  <a:schemeClr val="tx1"/>
                </a:solidFill>
                <a:latin typeface="+mj-lt"/>
              </a:rPr>
              <a:t>Create </a:t>
            </a:r>
            <a:r>
              <a:rPr lang="en-US" sz="2000" b="1" dirty="0">
                <a:solidFill>
                  <a:srgbClr val="002EB8"/>
                </a:solidFill>
                <a:latin typeface="+mj-lt"/>
              </a:rPr>
              <a:t>$5k </a:t>
            </a:r>
            <a:r>
              <a:rPr lang="en-US" sz="1600" dirty="0">
                <a:solidFill>
                  <a:schemeClr val="tx1"/>
                </a:solidFill>
                <a:latin typeface="+mj-lt"/>
              </a:rPr>
              <a:t>asset that can be used to offset current or future capital gains.</a:t>
            </a:r>
          </a:p>
        </p:txBody>
      </p:sp>
    </p:spTree>
    <p:extLst>
      <p:ext uri="{BB962C8B-B14F-4D97-AF65-F5344CB8AC3E}">
        <p14:creationId xmlns:p14="http://schemas.microsoft.com/office/powerpoint/2010/main" val="375885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par>
                          <p:cTn id="13" fill="hold">
                            <p:stCondLst>
                              <p:cond delay="500"/>
                            </p:stCondLst>
                            <p:childTnLst>
                              <p:par>
                                <p:cTn id="14" presetID="1" presetClass="entr" presetSubtype="0" fill="hold" grpId="0" nodeType="afterEffect">
                                  <p:stCondLst>
                                    <p:cond delay="250"/>
                                  </p:stCondLst>
                                  <p:childTnLst>
                                    <p:set>
                                      <p:cBhvr>
                                        <p:cTn id="15" dur="1" fill="hold">
                                          <p:stCondLst>
                                            <p:cond delay="499"/>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9" grpId="0" animBg="1"/>
      <p:bldP spid="4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2EB8"/>
        </a:solidFill>
        <a:effectLst/>
      </p:bgPr>
    </p:bg>
    <p:spTree>
      <p:nvGrpSpPr>
        <p:cNvPr id="1" name="">
          <a:extLst>
            <a:ext uri="{FF2B5EF4-FFF2-40B4-BE49-F238E27FC236}">
              <a16:creationId xmlns:a16="http://schemas.microsoft.com/office/drawing/2014/main" id="{162B4176-5BF2-D8FD-44ED-791C9A27A6BE}"/>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8BFE109-7151-D9B6-0B25-F3895C767D61}"/>
              </a:ext>
            </a:extLst>
          </p:cNvPr>
          <p:cNvSpPr txBox="1">
            <a:spLocks noGrp="1"/>
          </p:cNvSpPr>
          <p:nvPr>
            <p:ph type="title" idx="4294967295"/>
          </p:nvPr>
        </p:nvSpPr>
        <p:spPr>
          <a:xfrm>
            <a:off x="767174" y="714816"/>
            <a:ext cx="10654477" cy="584455"/>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198" b="1" i="0" u="none" strike="noStrike" kern="1200" cap="none" spc="0" normalizeH="0" baseline="0" noProof="0" dirty="0">
                <a:ln>
                  <a:noFill/>
                </a:ln>
                <a:solidFill>
                  <a:srgbClr val="FFFFFF"/>
                </a:solidFill>
                <a:effectLst/>
                <a:uLnTx/>
                <a:uFillTx/>
                <a:latin typeface="+mn-lt"/>
                <a:ea typeface="+mn-ea"/>
                <a:cs typeface="+mn-cs"/>
              </a:rPr>
              <a:t>Where direct indexing can help you with</a:t>
            </a:r>
          </a:p>
        </p:txBody>
      </p:sp>
      <p:sp>
        <p:nvSpPr>
          <p:cNvPr id="9" name="TextBox 8">
            <a:extLst>
              <a:ext uri="{FF2B5EF4-FFF2-40B4-BE49-F238E27FC236}">
                <a16:creationId xmlns:a16="http://schemas.microsoft.com/office/drawing/2014/main" id="{BE2F0F3D-6DC7-7BF3-F31F-1A07962D19B8}"/>
              </a:ext>
            </a:extLst>
          </p:cNvPr>
          <p:cNvSpPr txBox="1"/>
          <p:nvPr/>
        </p:nvSpPr>
        <p:spPr>
          <a:xfrm>
            <a:off x="1480397" y="1764905"/>
            <a:ext cx="9120246" cy="3862596"/>
          </a:xfrm>
          <a:prstGeom prst="rect">
            <a:avLst/>
          </a:prstGeom>
          <a:noFill/>
        </p:spPr>
        <p:txBody>
          <a:bodyPr wrap="square" rtlCol="0">
            <a:spAutoFit/>
          </a:bodyPr>
          <a:lstStyle/>
          <a:p>
            <a:pPr>
              <a:spcAft>
                <a:spcPts val="600"/>
              </a:spcAft>
              <a:buClr>
                <a:schemeClr val="bg2"/>
              </a:buClr>
            </a:pPr>
            <a:r>
              <a:rPr lang="en-US" sz="2000" dirty="0">
                <a:solidFill>
                  <a:schemeClr val="bg2"/>
                </a:solidFill>
              </a:rPr>
              <a:t>Cash sitting idle</a:t>
            </a:r>
          </a:p>
          <a:p>
            <a:pPr>
              <a:spcAft>
                <a:spcPts val="600"/>
              </a:spcAft>
              <a:buClr>
                <a:schemeClr val="bg2"/>
              </a:buClr>
            </a:pPr>
            <a:endParaRPr lang="en-US" sz="2000" dirty="0">
              <a:solidFill>
                <a:schemeClr val="bg2"/>
              </a:solidFill>
            </a:endParaRPr>
          </a:p>
          <a:p>
            <a:pPr>
              <a:spcAft>
                <a:spcPts val="600"/>
              </a:spcAft>
              <a:buClr>
                <a:schemeClr val="bg2"/>
              </a:buClr>
            </a:pPr>
            <a:r>
              <a:rPr lang="en-US" sz="2000" dirty="0">
                <a:solidFill>
                  <a:schemeClr val="bg2"/>
                </a:solidFill>
              </a:rPr>
              <a:t>Concentrated stock</a:t>
            </a:r>
          </a:p>
          <a:p>
            <a:pPr marL="342900" indent="-342900">
              <a:spcAft>
                <a:spcPts val="600"/>
              </a:spcAft>
              <a:buClr>
                <a:schemeClr val="bg2"/>
              </a:buClr>
              <a:buFont typeface="Arial" panose="020B0604020202020204" pitchFamily="34" charset="0"/>
              <a:buChar char="•"/>
            </a:pPr>
            <a:endParaRPr lang="en-US" sz="2000" dirty="0">
              <a:solidFill>
                <a:schemeClr val="bg2"/>
              </a:solidFill>
            </a:endParaRPr>
          </a:p>
          <a:p>
            <a:pPr>
              <a:spcAft>
                <a:spcPts val="600"/>
              </a:spcAft>
              <a:buClr>
                <a:schemeClr val="bg2"/>
              </a:buClr>
            </a:pPr>
            <a:r>
              <a:rPr lang="en-US" sz="2000" dirty="0">
                <a:solidFill>
                  <a:schemeClr val="bg2"/>
                </a:solidFill>
              </a:rPr>
              <a:t>Legacy funds with gains</a:t>
            </a:r>
          </a:p>
          <a:p>
            <a:pPr marL="342900" indent="-342900">
              <a:spcAft>
                <a:spcPts val="600"/>
              </a:spcAft>
              <a:buClr>
                <a:schemeClr val="bg2"/>
              </a:buClr>
              <a:buFont typeface="Arial" panose="020B0604020202020204" pitchFamily="34" charset="0"/>
              <a:buChar char="•"/>
            </a:pPr>
            <a:endParaRPr lang="en-US" sz="2000" dirty="0">
              <a:solidFill>
                <a:schemeClr val="bg2"/>
              </a:solidFill>
            </a:endParaRPr>
          </a:p>
          <a:p>
            <a:pPr>
              <a:spcAft>
                <a:spcPts val="600"/>
              </a:spcAft>
              <a:buClr>
                <a:schemeClr val="bg2"/>
              </a:buClr>
            </a:pPr>
            <a:r>
              <a:rPr lang="en-US" sz="2000" dirty="0">
                <a:solidFill>
                  <a:schemeClr val="bg2"/>
                </a:solidFill>
              </a:rPr>
              <a:t>Personal preferences</a:t>
            </a:r>
          </a:p>
          <a:p>
            <a:pPr>
              <a:spcAft>
                <a:spcPts val="600"/>
              </a:spcAft>
              <a:buClr>
                <a:schemeClr val="bg2"/>
              </a:buClr>
            </a:pPr>
            <a:endParaRPr lang="en-US" sz="2000" dirty="0">
              <a:solidFill>
                <a:schemeClr val="bg2"/>
              </a:solidFill>
            </a:endParaRPr>
          </a:p>
          <a:p>
            <a:pPr>
              <a:spcAft>
                <a:spcPts val="600"/>
              </a:spcAft>
              <a:buClr>
                <a:schemeClr val="bg2"/>
              </a:buClr>
            </a:pPr>
            <a:r>
              <a:rPr lang="en-US" sz="2000" dirty="0">
                <a:solidFill>
                  <a:schemeClr val="bg2"/>
                </a:solidFill>
              </a:rPr>
              <a:t>Preparing for a future gain</a:t>
            </a:r>
          </a:p>
          <a:p>
            <a:pPr>
              <a:spcAft>
                <a:spcPts val="600"/>
              </a:spcAft>
              <a:buClr>
                <a:schemeClr val="bg2"/>
              </a:buClr>
            </a:pPr>
            <a:endParaRPr lang="en-US" sz="2000" dirty="0">
              <a:solidFill>
                <a:schemeClr val="bg2"/>
              </a:solidFill>
            </a:endParaRPr>
          </a:p>
        </p:txBody>
      </p:sp>
      <p:grpSp>
        <p:nvGrpSpPr>
          <p:cNvPr id="22" name="Group 21">
            <a:extLst>
              <a:ext uri="{FF2B5EF4-FFF2-40B4-BE49-F238E27FC236}">
                <a16:creationId xmlns:a16="http://schemas.microsoft.com/office/drawing/2014/main" id="{F76D4764-6CF2-D130-EB2B-58DE532F790F}"/>
              </a:ext>
              <a:ext uri="{C183D7F6-B498-43B3-948B-1728B52AA6E4}">
                <adec:decorative xmlns:adec="http://schemas.microsoft.com/office/drawing/2017/decorative" val="1"/>
              </a:ext>
            </a:extLst>
          </p:cNvPr>
          <p:cNvGrpSpPr/>
          <p:nvPr/>
        </p:nvGrpSpPr>
        <p:grpSpPr>
          <a:xfrm>
            <a:off x="756573" y="1726812"/>
            <a:ext cx="583524" cy="584455"/>
            <a:chOff x="767173" y="1660943"/>
            <a:chExt cx="750340" cy="751537"/>
          </a:xfrm>
        </p:grpSpPr>
        <p:sp>
          <p:nvSpPr>
            <p:cNvPr id="23" name="Rectangle: Rounded Corners 22">
              <a:extLst>
                <a:ext uri="{FF2B5EF4-FFF2-40B4-BE49-F238E27FC236}">
                  <a16:creationId xmlns:a16="http://schemas.microsoft.com/office/drawing/2014/main" id="{7BDDF4EE-756A-7738-6702-97671D6BC58F}"/>
                </a:ext>
              </a:extLst>
            </p:cNvPr>
            <p:cNvSpPr/>
            <p:nvPr/>
          </p:nvSpPr>
          <p:spPr>
            <a:xfrm>
              <a:off x="767173" y="1660943"/>
              <a:ext cx="750340" cy="75153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A2FF9AFB-970D-918F-CC86-4B2D60294B2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37517" y="1731885"/>
              <a:ext cx="609654" cy="609653"/>
            </a:xfrm>
            <a:prstGeom prst="rect">
              <a:avLst/>
            </a:prstGeom>
          </p:spPr>
        </p:pic>
      </p:grpSp>
      <p:grpSp>
        <p:nvGrpSpPr>
          <p:cNvPr id="47" name="Group 46">
            <a:extLst>
              <a:ext uri="{FF2B5EF4-FFF2-40B4-BE49-F238E27FC236}">
                <a16:creationId xmlns:a16="http://schemas.microsoft.com/office/drawing/2014/main" id="{52B246C0-E2C5-D6A8-C81B-A016156E6FCD}"/>
              </a:ext>
              <a:ext uri="{C183D7F6-B498-43B3-948B-1728B52AA6E4}">
                <adec:decorative xmlns:adec="http://schemas.microsoft.com/office/drawing/2017/decorative" val="1"/>
              </a:ext>
            </a:extLst>
          </p:cNvPr>
          <p:cNvGrpSpPr/>
          <p:nvPr/>
        </p:nvGrpSpPr>
        <p:grpSpPr>
          <a:xfrm>
            <a:off x="756573" y="2456159"/>
            <a:ext cx="583524" cy="584455"/>
            <a:chOff x="767173" y="1660943"/>
            <a:chExt cx="750340" cy="751537"/>
          </a:xfrm>
        </p:grpSpPr>
        <p:sp>
          <p:nvSpPr>
            <p:cNvPr id="48" name="Rectangle: Rounded Corners 47">
              <a:extLst>
                <a:ext uri="{FF2B5EF4-FFF2-40B4-BE49-F238E27FC236}">
                  <a16:creationId xmlns:a16="http://schemas.microsoft.com/office/drawing/2014/main" id="{5E82F55C-BCE5-54D1-C472-7A58355F6B2E}"/>
                </a:ext>
              </a:extLst>
            </p:cNvPr>
            <p:cNvSpPr/>
            <p:nvPr/>
          </p:nvSpPr>
          <p:spPr>
            <a:xfrm>
              <a:off x="767173" y="1660943"/>
              <a:ext cx="750340" cy="75153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9" name="Picture 23">
              <a:extLst>
                <a:ext uri="{FF2B5EF4-FFF2-40B4-BE49-F238E27FC236}">
                  <a16:creationId xmlns:a16="http://schemas.microsoft.com/office/drawing/2014/main" id="{AB92F64B-EAD2-6E87-3D61-FF8D699B6C7C}"/>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37517" y="1731885"/>
              <a:ext cx="609654" cy="609653"/>
            </a:xfrm>
            <a:prstGeom prst="rect">
              <a:avLst/>
            </a:prstGeom>
          </p:spPr>
        </p:pic>
      </p:grpSp>
      <p:grpSp>
        <p:nvGrpSpPr>
          <p:cNvPr id="50" name="Group 49">
            <a:extLst>
              <a:ext uri="{FF2B5EF4-FFF2-40B4-BE49-F238E27FC236}">
                <a16:creationId xmlns:a16="http://schemas.microsoft.com/office/drawing/2014/main" id="{633D67D3-6258-3792-A579-FB7222A0AFD6}"/>
              </a:ext>
              <a:ext uri="{C183D7F6-B498-43B3-948B-1728B52AA6E4}">
                <adec:decorative xmlns:adec="http://schemas.microsoft.com/office/drawing/2017/decorative" val="1"/>
              </a:ext>
            </a:extLst>
          </p:cNvPr>
          <p:cNvGrpSpPr/>
          <p:nvPr/>
        </p:nvGrpSpPr>
        <p:grpSpPr>
          <a:xfrm>
            <a:off x="756573" y="3185506"/>
            <a:ext cx="583524" cy="584455"/>
            <a:chOff x="767173" y="1660943"/>
            <a:chExt cx="750340" cy="751537"/>
          </a:xfrm>
        </p:grpSpPr>
        <p:sp>
          <p:nvSpPr>
            <p:cNvPr id="51" name="Rectangle: Rounded Corners 50">
              <a:extLst>
                <a:ext uri="{FF2B5EF4-FFF2-40B4-BE49-F238E27FC236}">
                  <a16:creationId xmlns:a16="http://schemas.microsoft.com/office/drawing/2014/main" id="{96DE6F03-D1C7-C6BC-DFF8-73D971838E12}"/>
                </a:ext>
              </a:extLst>
            </p:cNvPr>
            <p:cNvSpPr/>
            <p:nvPr/>
          </p:nvSpPr>
          <p:spPr>
            <a:xfrm>
              <a:off x="767173" y="1660943"/>
              <a:ext cx="750340" cy="75153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2" name="Picture 23">
              <a:extLst>
                <a:ext uri="{FF2B5EF4-FFF2-40B4-BE49-F238E27FC236}">
                  <a16:creationId xmlns:a16="http://schemas.microsoft.com/office/drawing/2014/main" id="{42287F81-3A1A-0847-0CE0-1BCB37C7754D}"/>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37517" y="1731885"/>
              <a:ext cx="609654" cy="609653"/>
            </a:xfrm>
            <a:prstGeom prst="rect">
              <a:avLst/>
            </a:prstGeom>
          </p:spPr>
        </p:pic>
      </p:grpSp>
      <p:grpSp>
        <p:nvGrpSpPr>
          <p:cNvPr id="53" name="Group 52">
            <a:extLst>
              <a:ext uri="{FF2B5EF4-FFF2-40B4-BE49-F238E27FC236}">
                <a16:creationId xmlns:a16="http://schemas.microsoft.com/office/drawing/2014/main" id="{6A65ADEC-7662-52C7-508A-4CB38638CDA1}"/>
              </a:ext>
              <a:ext uri="{C183D7F6-B498-43B3-948B-1728B52AA6E4}">
                <adec:decorative xmlns:adec="http://schemas.microsoft.com/office/drawing/2017/decorative" val="1"/>
              </a:ext>
            </a:extLst>
          </p:cNvPr>
          <p:cNvGrpSpPr/>
          <p:nvPr/>
        </p:nvGrpSpPr>
        <p:grpSpPr>
          <a:xfrm>
            <a:off x="756573" y="3914852"/>
            <a:ext cx="583524" cy="584455"/>
            <a:chOff x="767173" y="1660943"/>
            <a:chExt cx="750340" cy="751537"/>
          </a:xfrm>
        </p:grpSpPr>
        <p:sp>
          <p:nvSpPr>
            <p:cNvPr id="54" name="Rectangle: Rounded Corners 53">
              <a:extLst>
                <a:ext uri="{FF2B5EF4-FFF2-40B4-BE49-F238E27FC236}">
                  <a16:creationId xmlns:a16="http://schemas.microsoft.com/office/drawing/2014/main" id="{5A0608CD-DC8A-9C21-9648-C6BF36FA7E40}"/>
                </a:ext>
              </a:extLst>
            </p:cNvPr>
            <p:cNvSpPr/>
            <p:nvPr/>
          </p:nvSpPr>
          <p:spPr>
            <a:xfrm>
              <a:off x="767173" y="1660943"/>
              <a:ext cx="750340" cy="75153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23">
              <a:extLst>
                <a:ext uri="{FF2B5EF4-FFF2-40B4-BE49-F238E27FC236}">
                  <a16:creationId xmlns:a16="http://schemas.microsoft.com/office/drawing/2014/main" id="{A11C5791-B97A-7E74-4401-E714087E9016}"/>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794500" y="1684662"/>
              <a:ext cx="699895" cy="699896"/>
            </a:xfrm>
            <a:prstGeom prst="rect">
              <a:avLst/>
            </a:prstGeom>
          </p:spPr>
        </p:pic>
      </p:grpSp>
      <p:grpSp>
        <p:nvGrpSpPr>
          <p:cNvPr id="56" name="Group 55">
            <a:extLst>
              <a:ext uri="{FF2B5EF4-FFF2-40B4-BE49-F238E27FC236}">
                <a16:creationId xmlns:a16="http://schemas.microsoft.com/office/drawing/2014/main" id="{ABB5F085-3FA2-9BBB-4CFF-683546E0FC96}"/>
              </a:ext>
              <a:ext uri="{C183D7F6-B498-43B3-948B-1728B52AA6E4}">
                <adec:decorative xmlns:adec="http://schemas.microsoft.com/office/drawing/2017/decorative" val="1"/>
              </a:ext>
            </a:extLst>
          </p:cNvPr>
          <p:cNvGrpSpPr/>
          <p:nvPr/>
        </p:nvGrpSpPr>
        <p:grpSpPr>
          <a:xfrm>
            <a:off x="756573" y="4644201"/>
            <a:ext cx="583524" cy="584455"/>
            <a:chOff x="767173" y="1660943"/>
            <a:chExt cx="750340" cy="751537"/>
          </a:xfrm>
        </p:grpSpPr>
        <p:sp>
          <p:nvSpPr>
            <p:cNvPr id="57" name="Rectangle: Rounded Corners 56">
              <a:extLst>
                <a:ext uri="{FF2B5EF4-FFF2-40B4-BE49-F238E27FC236}">
                  <a16:creationId xmlns:a16="http://schemas.microsoft.com/office/drawing/2014/main" id="{C33A211F-C3EE-ED33-4A68-0D609DDDE839}"/>
                </a:ext>
              </a:extLst>
            </p:cNvPr>
            <p:cNvSpPr/>
            <p:nvPr/>
          </p:nvSpPr>
          <p:spPr>
            <a:xfrm>
              <a:off x="767173" y="1660943"/>
              <a:ext cx="750340" cy="75153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23">
              <a:extLst>
                <a:ext uri="{FF2B5EF4-FFF2-40B4-BE49-F238E27FC236}">
                  <a16:creationId xmlns:a16="http://schemas.microsoft.com/office/drawing/2014/main" id="{C13A21FA-25B4-0662-AD5D-CF4AE7390B60}"/>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837517" y="1731885"/>
              <a:ext cx="609654" cy="609653"/>
            </a:xfrm>
            <a:prstGeom prst="rect">
              <a:avLst/>
            </a:prstGeom>
          </p:spPr>
        </p:pic>
      </p:grpSp>
    </p:spTree>
    <p:extLst>
      <p:ext uri="{BB962C8B-B14F-4D97-AF65-F5344CB8AC3E}">
        <p14:creationId xmlns:p14="http://schemas.microsoft.com/office/powerpoint/2010/main" val="3058974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par>
                                <p:cTn id="17" presetID="10" presetClass="entr" presetSubtype="0" fill="hold" nodeType="with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500"/>
                                        <p:tgtEl>
                                          <p:spTgt spid="50"/>
                                        </p:tgtEl>
                                      </p:cBhvr>
                                    </p:animEffect>
                                  </p:childTnLst>
                                </p:cTn>
                              </p:par>
                              <p:par>
                                <p:cTn id="20" presetID="10" presetClass="entr" presetSubtype="0" fill="hold" nodeType="with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500"/>
                                        <p:tgtEl>
                                          <p:spTgt spid="53"/>
                                        </p:tgtEl>
                                      </p:cBhvr>
                                    </p:animEffect>
                                  </p:childTnLst>
                                </p:cTn>
                              </p:par>
                              <p:par>
                                <p:cTn id="23" presetID="10" presetClass="entr" presetSubtype="0" fill="hold" nodeType="with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fade">
                                      <p:cBhvr>
                                        <p:cTn id="25"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5CFD3-1C9F-2E90-232F-56834433F36F}"/>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C8248FBC-B9EF-AAD9-D642-2EEF1033003D}"/>
              </a:ext>
              <a:ext uri="{C183D7F6-B498-43B3-948B-1728B52AA6E4}">
                <adec:decorative xmlns:adec="http://schemas.microsoft.com/office/drawing/2017/decorative" val="1"/>
              </a:ext>
            </a:extLst>
          </p:cNvPr>
          <p:cNvSpPr/>
          <p:nvPr/>
        </p:nvSpPr>
        <p:spPr>
          <a:xfrm>
            <a:off x="457200" y="1343961"/>
            <a:ext cx="10983714" cy="2669239"/>
          </a:xfrm>
          <a:prstGeom prst="rect">
            <a:avLst/>
          </a:prstGeom>
          <a:solidFill>
            <a:srgbClr val="DDEA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srgbClr val="FFFFFF"/>
              </a:solidFill>
            </a:endParaRPr>
          </a:p>
        </p:txBody>
      </p:sp>
      <p:sp>
        <p:nvSpPr>
          <p:cNvPr id="8" name="Text Placeholder 1">
            <a:extLst>
              <a:ext uri="{FF2B5EF4-FFF2-40B4-BE49-F238E27FC236}">
                <a16:creationId xmlns:a16="http://schemas.microsoft.com/office/drawing/2014/main" id="{F5EF2389-F7BD-EFE3-7AEB-31318298EAE2}"/>
              </a:ext>
            </a:extLst>
          </p:cNvPr>
          <p:cNvSpPr>
            <a:spLocks noGrp="1"/>
          </p:cNvSpPr>
          <p:nvPr>
            <p:ph type="title" idx="4294967295"/>
          </p:nvPr>
        </p:nvSpPr>
        <p:spPr>
          <a:xfrm>
            <a:off x="457200" y="182880"/>
            <a:ext cx="8532178" cy="76658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1218529"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799" b="1" i="0" u="none" strike="noStrike" kern="1200" cap="none" spc="0" normalizeH="0" baseline="0" noProof="0" dirty="0">
                <a:ln>
                  <a:noFill/>
                </a:ln>
                <a:solidFill>
                  <a:schemeClr val="tx1"/>
                </a:solidFill>
                <a:effectLst/>
                <a:uLnTx/>
                <a:uFillTx/>
                <a:latin typeface="Arial"/>
                <a:ea typeface="+mj-ea"/>
                <a:cs typeface="Arial"/>
              </a:rPr>
              <a:t>Understanding tax loss</a:t>
            </a:r>
          </a:p>
        </p:txBody>
      </p:sp>
      <p:sp>
        <p:nvSpPr>
          <p:cNvPr id="4" name="Content Placeholder 4">
            <a:extLst>
              <a:ext uri="{FF2B5EF4-FFF2-40B4-BE49-F238E27FC236}">
                <a16:creationId xmlns:a16="http://schemas.microsoft.com/office/drawing/2014/main" id="{AA4F3DB5-A944-B342-8ED7-C96FB9598CAC}"/>
              </a:ext>
            </a:extLst>
          </p:cNvPr>
          <p:cNvSpPr>
            <a:spLocks noGrp="1"/>
          </p:cNvSpPr>
          <p:nvPr>
            <p:ph sz="quarter" idx="27"/>
          </p:nvPr>
        </p:nvSpPr>
        <p:spPr>
          <a:xfrm>
            <a:off x="747910" y="1636554"/>
            <a:ext cx="10275689" cy="2783212"/>
          </a:xfrm>
        </p:spPr>
        <p:txBody>
          <a:bodyPr/>
          <a:lstStyle/>
          <a:p>
            <a:pPr lvl="2">
              <a:spcAft>
                <a:spcPts val="1200"/>
              </a:spcAft>
              <a:buClr>
                <a:srgbClr val="002EB8"/>
              </a:buClr>
            </a:pPr>
            <a:r>
              <a:rPr lang="en-US" dirty="0"/>
              <a:t>Tax-loss harvesting opportunities can vary widely across different market conditions and over the life of an account.</a:t>
            </a:r>
          </a:p>
          <a:p>
            <a:pPr lvl="2">
              <a:spcAft>
                <a:spcPts val="1200"/>
              </a:spcAft>
              <a:buClr>
                <a:srgbClr val="002EB8"/>
              </a:buClr>
            </a:pPr>
            <a:r>
              <a:rPr lang="en-US" dirty="0"/>
              <a:t>Volatile markets, new contributions, and reinvested dividends all provide the potential to extend harvesting over time.</a:t>
            </a:r>
          </a:p>
        </p:txBody>
      </p:sp>
    </p:spTree>
    <p:extLst>
      <p:ext uri="{BB962C8B-B14F-4D97-AF65-F5344CB8AC3E}">
        <p14:creationId xmlns:p14="http://schemas.microsoft.com/office/powerpoint/2010/main" val="2532529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AB7AE-2E9F-EEF5-861A-F2A310CD6104}"/>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725C6B53-84F1-9BA0-B234-5FDAE57A6A01}"/>
              </a:ext>
            </a:extLst>
          </p:cNvPr>
          <p:cNvSpPr>
            <a:spLocks noGrp="1"/>
          </p:cNvSpPr>
          <p:nvPr>
            <p:ph type="title" idx="4294967295"/>
          </p:nvPr>
        </p:nvSpPr>
        <p:spPr>
          <a:xfrm>
            <a:off x="457200" y="182563"/>
            <a:ext cx="8532813" cy="3762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1218895" rtl="0" eaLnBrk="1" fontAlgn="auto" latinLnBrk="0" hangingPunct="1">
              <a:lnSpc>
                <a:spcPct val="100000"/>
              </a:lnSpc>
              <a:spcBef>
                <a:spcPts val="0"/>
              </a:spcBef>
              <a:spcAft>
                <a:spcPts val="800"/>
              </a:spcAft>
              <a:buClrTx/>
              <a:buSzTx/>
              <a:buFont typeface="Arial" panose="020B0604020202020204" pitchFamily="34" charset="0"/>
              <a:buNone/>
              <a:tabLst/>
              <a:defRPr/>
            </a:pPr>
            <a:r>
              <a:rPr kumimoji="0" lang="en-US" sz="28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Two practical paths for legacy investments</a:t>
            </a:r>
          </a:p>
        </p:txBody>
      </p:sp>
      <p:sp>
        <p:nvSpPr>
          <p:cNvPr id="11" name="Content Placeholder 4">
            <a:extLst>
              <a:ext uri="{FF2B5EF4-FFF2-40B4-BE49-F238E27FC236}">
                <a16:creationId xmlns:a16="http://schemas.microsoft.com/office/drawing/2014/main" id="{B84584C8-2375-4909-4283-BEF6474DA70B}"/>
              </a:ext>
            </a:extLst>
          </p:cNvPr>
          <p:cNvSpPr txBox="1">
            <a:spLocks/>
          </p:cNvSpPr>
          <p:nvPr/>
        </p:nvSpPr>
        <p:spPr>
          <a:xfrm>
            <a:off x="448800" y="652619"/>
            <a:ext cx="9738372" cy="766580"/>
          </a:xfrm>
          <a:prstGeom prst="rect">
            <a:avLst/>
          </a:prstGeom>
        </p:spPr>
        <p:txBody>
          <a:bodyPr wrap="square" lIns="0" tIns="0" rIns="0" bIns="0"/>
          <a:lstStyle>
            <a:lvl1pPr marL="0" indent="0" algn="l" defTabSz="1218895" rtl="0" eaLnBrk="1" latinLnBrk="0" hangingPunct="1">
              <a:lnSpc>
                <a:spcPct val="100000"/>
              </a:lnSpc>
              <a:spcBef>
                <a:spcPts val="0"/>
              </a:spcBef>
              <a:spcAft>
                <a:spcPts val="800"/>
              </a:spcAft>
              <a:buFont typeface="Arial" panose="020B0604020202020204" pitchFamily="34" charset="0"/>
              <a:buNone/>
              <a:defRPr sz="2000" b="1" kern="1200">
                <a:solidFill>
                  <a:srgbClr val="3769FF"/>
                </a:solidFill>
                <a:latin typeface="Arial" panose="020B0604020202020204" pitchFamily="34" charset="0"/>
                <a:ea typeface="+mn-ea"/>
                <a:cs typeface="Arial" panose="020B0604020202020204" pitchFamily="34" charset="0"/>
              </a:defRPr>
            </a:lvl1pPr>
            <a:lvl2pPr marL="0" indent="0" algn="l" defTabSz="1218895" rtl="0" eaLnBrk="1" latinLnBrk="0" hangingPunct="1">
              <a:lnSpc>
                <a:spcPct val="100000"/>
              </a:lnSpc>
              <a:spcBef>
                <a:spcPts val="0"/>
              </a:spcBef>
              <a:spcAft>
                <a:spcPts val="800"/>
              </a:spcAft>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2pPr>
            <a:lvl3pPr marL="228543" indent="-228543" algn="l" defTabSz="1218895" rtl="0" eaLnBrk="1" latinLnBrk="0" hangingPunct="1">
              <a:lnSpc>
                <a:spcPct val="100000"/>
              </a:lnSpc>
              <a:spcBef>
                <a:spcPts val="0"/>
              </a:spcBef>
              <a:spcAft>
                <a:spcPts val="400"/>
              </a:spcAft>
              <a:buClr>
                <a:srgbClr val="3769FF"/>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469783" indent="-241240" algn="l" defTabSz="1218895" rtl="0" eaLnBrk="1" latinLnBrk="0" hangingPunct="1">
              <a:lnSpc>
                <a:spcPct val="100000"/>
              </a:lnSpc>
              <a:spcBef>
                <a:spcPts val="0"/>
              </a:spcBef>
              <a:spcAft>
                <a:spcPts val="400"/>
              </a:spcAft>
              <a:buClr>
                <a:srgbClr val="3769FF"/>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698325" indent="-228543" algn="l" defTabSz="1218895" rtl="0" eaLnBrk="1" latinLnBrk="0" hangingPunct="1">
              <a:lnSpc>
                <a:spcPct val="100000"/>
              </a:lnSpc>
              <a:spcBef>
                <a:spcPts val="0"/>
              </a:spcBef>
              <a:spcAft>
                <a:spcPts val="400"/>
              </a:spcAft>
              <a:buClr>
                <a:srgbClr val="3769FF"/>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r>
              <a:rPr lang="en-US" b="0" dirty="0">
                <a:solidFill>
                  <a:srgbClr val="5C5E66"/>
                </a:solidFill>
              </a:rPr>
              <a:t>How to reduce embedded gains while improving portfolio efficiency</a:t>
            </a:r>
          </a:p>
        </p:txBody>
      </p:sp>
      <p:grpSp>
        <p:nvGrpSpPr>
          <p:cNvPr id="48" name="Group 47" descr="Comparison slide showing two strategies for managing legacy investments with embedded gains. Example scenario: $70k cost basis → $150k value | $80k unrealized gain. Option A: &quot;Partial sale now&quot; approach. Option B: &quot;Sidecar approach.&quot; Subtitle reads: &quot;How to reduce embedded gains while improving portfolio efficiency.&quot; Disclaimer: &quot;For illustrative purposes only. Not to be used to make investment decisions.&quot;">
            <a:extLst>
              <a:ext uri="{FF2B5EF4-FFF2-40B4-BE49-F238E27FC236}">
                <a16:creationId xmlns:a16="http://schemas.microsoft.com/office/drawing/2014/main" id="{06590434-E6C9-DDDA-A887-52939485C4F0}"/>
              </a:ext>
            </a:extLst>
          </p:cNvPr>
          <p:cNvGrpSpPr/>
          <p:nvPr/>
        </p:nvGrpSpPr>
        <p:grpSpPr>
          <a:xfrm>
            <a:off x="7169880" y="1994500"/>
            <a:ext cx="631557" cy="487040"/>
            <a:chOff x="7045173" y="2027739"/>
            <a:chExt cx="631557" cy="487040"/>
          </a:xfrm>
        </p:grpSpPr>
        <p:cxnSp>
          <p:nvCxnSpPr>
            <p:cNvPr id="38" name="Straight Arrow Connector 37">
              <a:extLst>
                <a:ext uri="{FF2B5EF4-FFF2-40B4-BE49-F238E27FC236}">
                  <a16:creationId xmlns:a16="http://schemas.microsoft.com/office/drawing/2014/main" id="{2FCE3644-539A-8820-0E25-0B2B49C7A92E}"/>
                </a:ext>
              </a:extLst>
            </p:cNvPr>
            <p:cNvCxnSpPr>
              <a:cxnSpLocks/>
            </p:cNvCxnSpPr>
            <p:nvPr/>
          </p:nvCxnSpPr>
          <p:spPr>
            <a:xfrm flipH="1">
              <a:off x="7045173" y="2027740"/>
              <a:ext cx="304315" cy="487039"/>
            </a:xfrm>
            <a:prstGeom prst="straightConnector1">
              <a:avLst/>
            </a:prstGeom>
            <a:ln w="76200">
              <a:tailEnd type="triangle"/>
            </a:ln>
          </p:spPr>
          <p:style>
            <a:lnRef idx="1">
              <a:schemeClr val="accent4"/>
            </a:lnRef>
            <a:fillRef idx="0">
              <a:schemeClr val="accent4"/>
            </a:fillRef>
            <a:effectRef idx="0">
              <a:schemeClr val="accent4"/>
            </a:effectRef>
            <a:fontRef idx="minor">
              <a:schemeClr val="tx1"/>
            </a:fontRef>
          </p:style>
        </p:cxnSp>
        <p:cxnSp>
          <p:nvCxnSpPr>
            <p:cNvPr id="47" name="Straight Arrow Connector 46">
              <a:extLst>
                <a:ext uri="{FF2B5EF4-FFF2-40B4-BE49-F238E27FC236}">
                  <a16:creationId xmlns:a16="http://schemas.microsoft.com/office/drawing/2014/main" id="{A22418DB-562D-9CE7-6BFA-C35D5680BA4D}"/>
                </a:ext>
              </a:extLst>
            </p:cNvPr>
            <p:cNvCxnSpPr>
              <a:cxnSpLocks/>
            </p:cNvCxnSpPr>
            <p:nvPr/>
          </p:nvCxnSpPr>
          <p:spPr>
            <a:xfrm>
              <a:off x="7372415" y="2027739"/>
              <a:ext cx="304315" cy="487039"/>
            </a:xfrm>
            <a:prstGeom prst="straightConnector1">
              <a:avLst/>
            </a:prstGeom>
            <a:ln w="76200">
              <a:tailEnd type="triangle"/>
            </a:ln>
          </p:spPr>
          <p:style>
            <a:lnRef idx="1">
              <a:schemeClr val="accent4"/>
            </a:lnRef>
            <a:fillRef idx="0">
              <a:schemeClr val="accent4"/>
            </a:fillRef>
            <a:effectRef idx="0">
              <a:schemeClr val="accent4"/>
            </a:effectRef>
            <a:fontRef idx="minor">
              <a:schemeClr val="tx1"/>
            </a:fontRef>
          </p:style>
        </p:cxnSp>
      </p:grpSp>
      <p:sp>
        <p:nvSpPr>
          <p:cNvPr id="5" name="Content Placeholder 4">
            <a:extLst>
              <a:ext uri="{FF2B5EF4-FFF2-40B4-BE49-F238E27FC236}">
                <a16:creationId xmlns:a16="http://schemas.microsoft.com/office/drawing/2014/main" id="{48F26660-7F3B-B98E-BF32-0A791B7D9B87}"/>
              </a:ext>
              <a:ext uri="{C183D7F6-B498-43B3-948B-1728B52AA6E4}">
                <adec:decorative xmlns:adec="http://schemas.microsoft.com/office/drawing/2017/decorative" val="1"/>
              </a:ext>
            </a:extLst>
          </p:cNvPr>
          <p:cNvSpPr>
            <a:spLocks noGrp="1"/>
          </p:cNvSpPr>
          <p:nvPr>
            <p:ph sz="quarter" idx="27"/>
          </p:nvPr>
        </p:nvSpPr>
        <p:spPr>
          <a:xfrm>
            <a:off x="4654504" y="2646169"/>
            <a:ext cx="2717912" cy="295345"/>
          </a:xfrm>
        </p:spPr>
        <p:txBody>
          <a:bodyPr>
            <a:normAutofit/>
          </a:bodyPr>
          <a:lstStyle/>
          <a:p>
            <a:pPr algn="ctr"/>
            <a:r>
              <a:rPr lang="en-US" sz="1400" dirty="0">
                <a:solidFill>
                  <a:srgbClr val="002EB8"/>
                </a:solidFill>
              </a:rPr>
              <a:t>Option A: Partial sale now</a:t>
            </a:r>
          </a:p>
        </p:txBody>
      </p:sp>
      <p:sp>
        <p:nvSpPr>
          <p:cNvPr id="8" name="Content Placeholder 4">
            <a:extLst>
              <a:ext uri="{FF2B5EF4-FFF2-40B4-BE49-F238E27FC236}">
                <a16:creationId xmlns:a16="http://schemas.microsoft.com/office/drawing/2014/main" id="{59154925-9854-0953-A8BD-ED471701DB49}"/>
              </a:ext>
              <a:ext uri="{C183D7F6-B498-43B3-948B-1728B52AA6E4}">
                <adec:decorative xmlns:adec="http://schemas.microsoft.com/office/drawing/2017/decorative" val="1"/>
              </a:ext>
            </a:extLst>
          </p:cNvPr>
          <p:cNvSpPr txBox="1">
            <a:spLocks/>
          </p:cNvSpPr>
          <p:nvPr/>
        </p:nvSpPr>
        <p:spPr>
          <a:xfrm>
            <a:off x="7548513" y="2619665"/>
            <a:ext cx="2638659" cy="306243"/>
          </a:xfrm>
          <a:prstGeom prst="rect">
            <a:avLst/>
          </a:prstGeom>
        </p:spPr>
        <p:txBody>
          <a:bodyPr wrap="square" lIns="0" tIns="0" rIns="0" bIns="0"/>
          <a:lstStyle>
            <a:lvl1pPr marL="0" indent="0" algn="l" defTabSz="1218895" rtl="0" eaLnBrk="1" latinLnBrk="0" hangingPunct="1">
              <a:lnSpc>
                <a:spcPct val="100000"/>
              </a:lnSpc>
              <a:spcBef>
                <a:spcPts val="0"/>
              </a:spcBef>
              <a:spcAft>
                <a:spcPts val="800"/>
              </a:spcAft>
              <a:buFont typeface="Arial" panose="020B0604020202020204" pitchFamily="34" charset="0"/>
              <a:buNone/>
              <a:defRPr sz="2000" b="1" kern="1200">
                <a:solidFill>
                  <a:srgbClr val="3769FF"/>
                </a:solidFill>
                <a:latin typeface="Arial" panose="020B0604020202020204" pitchFamily="34" charset="0"/>
                <a:ea typeface="+mn-ea"/>
                <a:cs typeface="Arial" panose="020B0604020202020204" pitchFamily="34" charset="0"/>
              </a:defRPr>
            </a:lvl1pPr>
            <a:lvl2pPr marL="0" indent="0" algn="l" defTabSz="1218895" rtl="0" eaLnBrk="1" latinLnBrk="0" hangingPunct="1">
              <a:lnSpc>
                <a:spcPct val="100000"/>
              </a:lnSpc>
              <a:spcBef>
                <a:spcPts val="0"/>
              </a:spcBef>
              <a:spcAft>
                <a:spcPts val="800"/>
              </a:spcAft>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2pPr>
            <a:lvl3pPr marL="228543" indent="-228543" algn="l" defTabSz="1218895" rtl="0" eaLnBrk="1" latinLnBrk="0" hangingPunct="1">
              <a:lnSpc>
                <a:spcPct val="100000"/>
              </a:lnSpc>
              <a:spcBef>
                <a:spcPts val="0"/>
              </a:spcBef>
              <a:spcAft>
                <a:spcPts val="400"/>
              </a:spcAft>
              <a:buClr>
                <a:srgbClr val="3769FF"/>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469783" indent="-241240" algn="l" defTabSz="1218895" rtl="0" eaLnBrk="1" latinLnBrk="0" hangingPunct="1">
              <a:lnSpc>
                <a:spcPct val="100000"/>
              </a:lnSpc>
              <a:spcBef>
                <a:spcPts val="0"/>
              </a:spcBef>
              <a:spcAft>
                <a:spcPts val="400"/>
              </a:spcAft>
              <a:buClr>
                <a:srgbClr val="3769FF"/>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698325" indent="-228543" algn="l" defTabSz="1218895" rtl="0" eaLnBrk="1" latinLnBrk="0" hangingPunct="1">
              <a:lnSpc>
                <a:spcPct val="100000"/>
              </a:lnSpc>
              <a:spcBef>
                <a:spcPts val="0"/>
              </a:spcBef>
              <a:spcAft>
                <a:spcPts val="400"/>
              </a:spcAft>
              <a:buClr>
                <a:srgbClr val="3769FF"/>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pPr algn="ctr"/>
            <a:r>
              <a:rPr lang="en-US" sz="1400" dirty="0">
                <a:solidFill>
                  <a:srgbClr val="008077"/>
                </a:solidFill>
              </a:rPr>
              <a:t>Option B: Sidecar approach</a:t>
            </a:r>
          </a:p>
        </p:txBody>
      </p:sp>
      <p:sp>
        <p:nvSpPr>
          <p:cNvPr id="13" name="TextBox 12">
            <a:extLst>
              <a:ext uri="{FF2B5EF4-FFF2-40B4-BE49-F238E27FC236}">
                <a16:creationId xmlns:a16="http://schemas.microsoft.com/office/drawing/2014/main" id="{7C3D70DC-6A35-39FA-4DA4-D4B176D12DD1}"/>
              </a:ext>
              <a:ext uri="{C183D7F6-B498-43B3-948B-1728B52AA6E4}">
                <adec:decorative xmlns:adec="http://schemas.microsoft.com/office/drawing/2017/decorative" val="1"/>
              </a:ext>
            </a:extLst>
          </p:cNvPr>
          <p:cNvSpPr txBox="1"/>
          <p:nvPr/>
        </p:nvSpPr>
        <p:spPr>
          <a:xfrm>
            <a:off x="3244380" y="1559120"/>
            <a:ext cx="7937292" cy="461665"/>
          </a:xfrm>
          <a:prstGeom prst="rect">
            <a:avLst/>
          </a:prstGeom>
          <a:solidFill>
            <a:schemeClr val="accent4">
              <a:lumMod val="20000"/>
              <a:lumOff val="80000"/>
            </a:schemeClr>
          </a:solidFill>
        </p:spPr>
        <p:txBody>
          <a:bodyPr wrap="square">
            <a:spAutoFit/>
          </a:bodyPr>
          <a:lstStyle/>
          <a:p>
            <a:r>
              <a:rPr lang="en-US" sz="2400" b="1" dirty="0">
                <a:solidFill>
                  <a:schemeClr val="accent4"/>
                </a:solidFill>
              </a:rPr>
              <a:t>$70k cost basis → $150k value | $80k unrealized gain</a:t>
            </a:r>
          </a:p>
        </p:txBody>
      </p:sp>
      <p:grpSp>
        <p:nvGrpSpPr>
          <p:cNvPr id="20" name="Group 19">
            <a:extLst>
              <a:ext uri="{FF2B5EF4-FFF2-40B4-BE49-F238E27FC236}">
                <a16:creationId xmlns:a16="http://schemas.microsoft.com/office/drawing/2014/main" id="{C0992B2C-8E99-9B3A-BDA0-5493F37F3AB6}"/>
              </a:ext>
              <a:ext uri="{C183D7F6-B498-43B3-948B-1728B52AA6E4}">
                <adec:decorative xmlns:adec="http://schemas.microsoft.com/office/drawing/2017/decorative" val="1"/>
              </a:ext>
            </a:extLst>
          </p:cNvPr>
          <p:cNvGrpSpPr/>
          <p:nvPr/>
        </p:nvGrpSpPr>
        <p:grpSpPr>
          <a:xfrm>
            <a:off x="461505" y="1241721"/>
            <a:ext cx="2321845" cy="2479540"/>
            <a:chOff x="500285" y="949460"/>
            <a:chExt cx="2321845" cy="2479540"/>
          </a:xfrm>
        </p:grpSpPr>
        <p:sp>
          <p:nvSpPr>
            <p:cNvPr id="14" name="Rectangle 13">
              <a:extLst>
                <a:ext uri="{FF2B5EF4-FFF2-40B4-BE49-F238E27FC236}">
                  <a16:creationId xmlns:a16="http://schemas.microsoft.com/office/drawing/2014/main" id="{F674FA0A-45F1-FE6A-FD82-5E18F8B4FCE0}"/>
                </a:ext>
              </a:extLst>
            </p:cNvPr>
            <p:cNvSpPr/>
            <p:nvPr/>
          </p:nvSpPr>
          <p:spPr>
            <a:xfrm>
              <a:off x="500285" y="949460"/>
              <a:ext cx="2321845" cy="247954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b="1" dirty="0">
                <a:solidFill>
                  <a:schemeClr val="tx1"/>
                </a:solidFill>
              </a:endParaRPr>
            </a:p>
          </p:txBody>
        </p:sp>
        <p:sp>
          <p:nvSpPr>
            <p:cNvPr id="15" name="Oval 14">
              <a:extLst>
                <a:ext uri="{FF2B5EF4-FFF2-40B4-BE49-F238E27FC236}">
                  <a16:creationId xmlns:a16="http://schemas.microsoft.com/office/drawing/2014/main" id="{9DDB28E1-F148-E9CA-060A-E36A58AAF3AB}"/>
                </a:ext>
              </a:extLst>
            </p:cNvPr>
            <p:cNvSpPr/>
            <p:nvPr/>
          </p:nvSpPr>
          <p:spPr>
            <a:xfrm>
              <a:off x="1003464" y="1006545"/>
              <a:ext cx="1371600" cy="137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Graphic 15">
              <a:extLst>
                <a:ext uri="{FF2B5EF4-FFF2-40B4-BE49-F238E27FC236}">
                  <a16:creationId xmlns:a16="http://schemas.microsoft.com/office/drawing/2014/main" id="{AAC38BD8-0DB7-8E2E-50A3-0AD9C34A340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60520" y="1165030"/>
              <a:ext cx="1057488" cy="1057488"/>
            </a:xfrm>
            <a:prstGeom prst="rect">
              <a:avLst/>
            </a:prstGeom>
          </p:spPr>
        </p:pic>
        <p:sp>
          <p:nvSpPr>
            <p:cNvPr id="17" name="TextBox 16">
              <a:extLst>
                <a:ext uri="{FF2B5EF4-FFF2-40B4-BE49-F238E27FC236}">
                  <a16:creationId xmlns:a16="http://schemas.microsoft.com/office/drawing/2014/main" id="{3D508267-6BE2-A5F3-FC00-094153290E96}"/>
                </a:ext>
              </a:extLst>
            </p:cNvPr>
            <p:cNvSpPr txBox="1"/>
            <p:nvPr/>
          </p:nvSpPr>
          <p:spPr>
            <a:xfrm>
              <a:off x="579538" y="2461328"/>
              <a:ext cx="2163337" cy="877163"/>
            </a:xfrm>
            <a:prstGeom prst="rect">
              <a:avLst/>
            </a:prstGeom>
            <a:noFill/>
          </p:spPr>
          <p:txBody>
            <a:bodyPr wrap="square" lIns="0" tIns="0" rIns="0" bIns="0" rtlCol="0">
              <a:spAutoFit/>
            </a:bodyPr>
            <a:lstStyle/>
            <a:p>
              <a:pPr algn="ctr"/>
              <a:r>
                <a:rPr lang="en-US" sz="1200" b="1" dirty="0">
                  <a:solidFill>
                    <a:schemeClr val="accent4"/>
                  </a:solidFill>
                </a:rPr>
                <a:t>CLIENT</a:t>
              </a:r>
            </a:p>
            <a:p>
              <a:pPr algn="ctr"/>
              <a:endParaRPr lang="en-US" sz="700" b="1" dirty="0"/>
            </a:p>
            <a:p>
              <a:pPr algn="ctr"/>
              <a:r>
                <a:rPr lang="en-US" sz="1200" b="1" dirty="0"/>
                <a:t>Purchased $70,000 mutual fund with embedded gains now worth $150,000.</a:t>
              </a:r>
            </a:p>
          </p:txBody>
        </p:sp>
      </p:grpSp>
      <p:sp>
        <p:nvSpPr>
          <p:cNvPr id="22" name="TextBox 21">
            <a:extLst>
              <a:ext uri="{FF2B5EF4-FFF2-40B4-BE49-F238E27FC236}">
                <a16:creationId xmlns:a16="http://schemas.microsoft.com/office/drawing/2014/main" id="{13DBCE69-4D2A-B964-23CF-58FFFED0EA8D}"/>
              </a:ext>
              <a:ext uri="{C183D7F6-B498-43B3-948B-1728B52AA6E4}">
                <adec:decorative xmlns:adec="http://schemas.microsoft.com/office/drawing/2017/decorative" val="1"/>
              </a:ext>
            </a:extLst>
          </p:cNvPr>
          <p:cNvSpPr txBox="1"/>
          <p:nvPr/>
        </p:nvSpPr>
        <p:spPr>
          <a:xfrm>
            <a:off x="2533154" y="1512625"/>
            <a:ext cx="788949" cy="584775"/>
          </a:xfrm>
          <a:prstGeom prst="rect">
            <a:avLst/>
          </a:prstGeom>
          <a:noFill/>
        </p:spPr>
        <p:txBody>
          <a:bodyPr wrap="square">
            <a:spAutoFit/>
          </a:bodyPr>
          <a:lstStyle/>
          <a:p>
            <a:pPr marL="526990" lvl="3" indent="-285750">
              <a:spcAft>
                <a:spcPts val="1200"/>
              </a:spcAft>
              <a:buFont typeface="Wingdings" panose="05000000000000000000" pitchFamily="2" charset="2"/>
              <a:buChar char="Ø"/>
            </a:pPr>
            <a:r>
              <a:rPr lang="en-US" sz="3200" dirty="0">
                <a:solidFill>
                  <a:schemeClr val="accent4"/>
                </a:solidFill>
                <a:latin typeface="Arial"/>
                <a:cs typeface="Arial"/>
              </a:rPr>
              <a:t> </a:t>
            </a:r>
            <a:endParaRPr lang="en-US" sz="3200" dirty="0">
              <a:solidFill>
                <a:schemeClr val="accent4"/>
              </a:solidFill>
            </a:endParaRPr>
          </a:p>
        </p:txBody>
      </p:sp>
      <p:grpSp>
        <p:nvGrpSpPr>
          <p:cNvPr id="23" name="Group 22">
            <a:extLst>
              <a:ext uri="{FF2B5EF4-FFF2-40B4-BE49-F238E27FC236}">
                <a16:creationId xmlns:a16="http://schemas.microsoft.com/office/drawing/2014/main" id="{B8C7813F-6109-3F06-A1FE-667889454B67}"/>
              </a:ext>
              <a:ext uri="{C183D7F6-B498-43B3-948B-1728B52AA6E4}">
                <adec:decorative xmlns:adec="http://schemas.microsoft.com/office/drawing/2017/decorative" val="1"/>
              </a:ext>
            </a:extLst>
          </p:cNvPr>
          <p:cNvGrpSpPr/>
          <p:nvPr/>
        </p:nvGrpSpPr>
        <p:grpSpPr>
          <a:xfrm>
            <a:off x="4654503" y="2971993"/>
            <a:ext cx="2717912" cy="2748356"/>
            <a:chOff x="500285" y="949460"/>
            <a:chExt cx="2717912" cy="2748356"/>
          </a:xfrm>
        </p:grpSpPr>
        <p:sp>
          <p:nvSpPr>
            <p:cNvPr id="24" name="Rectangle 23">
              <a:extLst>
                <a:ext uri="{FF2B5EF4-FFF2-40B4-BE49-F238E27FC236}">
                  <a16:creationId xmlns:a16="http://schemas.microsoft.com/office/drawing/2014/main" id="{EF6658FF-4B83-EAE5-051A-6AFCDDA04BBA}"/>
                </a:ext>
              </a:extLst>
            </p:cNvPr>
            <p:cNvSpPr/>
            <p:nvPr/>
          </p:nvSpPr>
          <p:spPr>
            <a:xfrm>
              <a:off x="500285" y="949460"/>
              <a:ext cx="2717912" cy="2748356"/>
            </a:xfrm>
            <a:prstGeom prst="rect">
              <a:avLst/>
            </a:prstGeom>
            <a:solidFill>
              <a:srgbClr val="ADC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b="1" dirty="0">
                <a:solidFill>
                  <a:schemeClr val="tx1"/>
                </a:solidFill>
              </a:endParaRPr>
            </a:p>
          </p:txBody>
        </p:sp>
        <p:sp>
          <p:nvSpPr>
            <p:cNvPr id="25" name="Oval 24">
              <a:extLst>
                <a:ext uri="{FF2B5EF4-FFF2-40B4-BE49-F238E27FC236}">
                  <a16:creationId xmlns:a16="http://schemas.microsoft.com/office/drawing/2014/main" id="{63AA2C12-96B9-33B4-3AA9-7A750A50DAED}"/>
                </a:ext>
              </a:extLst>
            </p:cNvPr>
            <p:cNvSpPr/>
            <p:nvPr/>
          </p:nvSpPr>
          <p:spPr>
            <a:xfrm>
              <a:off x="1173441" y="1007974"/>
              <a:ext cx="1371600" cy="137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Graphic 25">
              <a:extLst>
                <a:ext uri="{FF2B5EF4-FFF2-40B4-BE49-F238E27FC236}">
                  <a16:creationId xmlns:a16="http://schemas.microsoft.com/office/drawing/2014/main" id="{858EA5F3-91BB-FC79-7FDA-D658610F2763}"/>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330497" y="1165030"/>
              <a:ext cx="1057488" cy="1057488"/>
            </a:xfrm>
            <a:prstGeom prst="rect">
              <a:avLst/>
            </a:prstGeom>
          </p:spPr>
        </p:pic>
        <p:sp>
          <p:nvSpPr>
            <p:cNvPr id="27" name="TextBox 26">
              <a:extLst>
                <a:ext uri="{FF2B5EF4-FFF2-40B4-BE49-F238E27FC236}">
                  <a16:creationId xmlns:a16="http://schemas.microsoft.com/office/drawing/2014/main" id="{D8CF8E83-421E-B751-1B50-2D23DC3B1CD4}"/>
                </a:ext>
              </a:extLst>
            </p:cNvPr>
            <p:cNvSpPr txBox="1"/>
            <p:nvPr/>
          </p:nvSpPr>
          <p:spPr>
            <a:xfrm>
              <a:off x="579538" y="2604957"/>
              <a:ext cx="2638659" cy="861774"/>
            </a:xfrm>
            <a:prstGeom prst="rect">
              <a:avLst/>
            </a:prstGeom>
            <a:noFill/>
          </p:spPr>
          <p:txBody>
            <a:bodyPr wrap="square" lIns="0" tIns="0" rIns="0" bIns="0" rtlCol="0">
              <a:spAutoFit/>
            </a:bodyPr>
            <a:lstStyle/>
            <a:p>
              <a:pPr marL="171450" indent="-171450">
                <a:buFont typeface="Arial" panose="020B0604020202020204" pitchFamily="34" charset="0"/>
                <a:buChar char="•"/>
              </a:pPr>
              <a:r>
                <a:rPr lang="en-US" sz="1400" dirty="0"/>
                <a:t>Sell 20% of position</a:t>
              </a:r>
            </a:p>
            <a:p>
              <a:pPr marL="171450" indent="-171450">
                <a:buFont typeface="Arial" panose="020B0604020202020204" pitchFamily="34" charset="0"/>
                <a:buChar char="•"/>
              </a:pPr>
              <a:r>
                <a:rPr lang="en-US" sz="1400" dirty="0"/>
                <a:t>Realize taxable gains</a:t>
              </a:r>
            </a:p>
            <a:p>
              <a:pPr marL="171450" indent="-171450">
                <a:buFont typeface="Arial" panose="020B0604020202020204" pitchFamily="34" charset="0"/>
                <a:buChar char="•"/>
              </a:pPr>
              <a:r>
                <a:rPr lang="en-US" sz="1400" dirty="0"/>
                <a:t>Reinvest into direct index TLH</a:t>
              </a:r>
            </a:p>
            <a:p>
              <a:pPr marL="171450" indent="-171450">
                <a:buFont typeface="Arial" panose="020B0604020202020204" pitchFamily="34" charset="0"/>
                <a:buChar char="•"/>
              </a:pPr>
              <a:r>
                <a:rPr lang="en-US" sz="1400" b="1" dirty="0"/>
                <a:t>Immediate tax cost</a:t>
              </a:r>
            </a:p>
          </p:txBody>
        </p:sp>
      </p:grpSp>
      <p:grpSp>
        <p:nvGrpSpPr>
          <p:cNvPr id="28" name="Group 27">
            <a:extLst>
              <a:ext uri="{FF2B5EF4-FFF2-40B4-BE49-F238E27FC236}">
                <a16:creationId xmlns:a16="http://schemas.microsoft.com/office/drawing/2014/main" id="{3C8C9E4B-F601-8075-FC71-66605F330DF5}"/>
              </a:ext>
              <a:ext uri="{C183D7F6-B498-43B3-948B-1728B52AA6E4}">
                <adec:decorative xmlns:adec="http://schemas.microsoft.com/office/drawing/2017/decorative" val="1"/>
              </a:ext>
            </a:extLst>
          </p:cNvPr>
          <p:cNvGrpSpPr/>
          <p:nvPr/>
        </p:nvGrpSpPr>
        <p:grpSpPr>
          <a:xfrm>
            <a:off x="7548513" y="2965524"/>
            <a:ext cx="2638659" cy="2754824"/>
            <a:chOff x="500285" y="949460"/>
            <a:chExt cx="2638659" cy="2754824"/>
          </a:xfrm>
        </p:grpSpPr>
        <p:sp>
          <p:nvSpPr>
            <p:cNvPr id="29" name="Rectangle 28">
              <a:extLst>
                <a:ext uri="{FF2B5EF4-FFF2-40B4-BE49-F238E27FC236}">
                  <a16:creationId xmlns:a16="http://schemas.microsoft.com/office/drawing/2014/main" id="{8940C6E4-F3A7-FAED-5FA5-DA6075904315}"/>
                </a:ext>
              </a:extLst>
            </p:cNvPr>
            <p:cNvSpPr/>
            <p:nvPr/>
          </p:nvSpPr>
          <p:spPr>
            <a:xfrm>
              <a:off x="500285" y="949460"/>
              <a:ext cx="2638659" cy="2754824"/>
            </a:xfrm>
            <a:prstGeom prst="rect">
              <a:avLst/>
            </a:prstGeom>
            <a:solidFill>
              <a:srgbClr val="E4F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b="1" dirty="0">
                <a:solidFill>
                  <a:schemeClr val="tx1"/>
                </a:solidFill>
              </a:endParaRPr>
            </a:p>
          </p:txBody>
        </p:sp>
        <p:sp>
          <p:nvSpPr>
            <p:cNvPr id="30" name="Oval 29">
              <a:extLst>
                <a:ext uri="{FF2B5EF4-FFF2-40B4-BE49-F238E27FC236}">
                  <a16:creationId xmlns:a16="http://schemas.microsoft.com/office/drawing/2014/main" id="{61214D8C-EF55-0003-85D0-F2C23B36C6C5}"/>
                </a:ext>
              </a:extLst>
            </p:cNvPr>
            <p:cNvSpPr/>
            <p:nvPr/>
          </p:nvSpPr>
          <p:spPr>
            <a:xfrm>
              <a:off x="1133814" y="1005798"/>
              <a:ext cx="1371600" cy="137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Graphic 30">
              <a:extLst>
                <a:ext uri="{FF2B5EF4-FFF2-40B4-BE49-F238E27FC236}">
                  <a16:creationId xmlns:a16="http://schemas.microsoft.com/office/drawing/2014/main" id="{8AA296A6-A515-DDCE-57E4-C5BC11588F12}"/>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290870" y="1156162"/>
              <a:ext cx="1057488" cy="1057488"/>
            </a:xfrm>
            <a:prstGeom prst="rect">
              <a:avLst/>
            </a:prstGeom>
          </p:spPr>
        </p:pic>
        <p:sp>
          <p:nvSpPr>
            <p:cNvPr id="32" name="TextBox 31">
              <a:extLst>
                <a:ext uri="{FF2B5EF4-FFF2-40B4-BE49-F238E27FC236}">
                  <a16:creationId xmlns:a16="http://schemas.microsoft.com/office/drawing/2014/main" id="{65257B12-501C-78C3-57D6-D7B0BF6DA747}"/>
                </a:ext>
              </a:extLst>
            </p:cNvPr>
            <p:cNvSpPr txBox="1"/>
            <p:nvPr/>
          </p:nvSpPr>
          <p:spPr>
            <a:xfrm>
              <a:off x="579538" y="2581842"/>
              <a:ext cx="2559406" cy="861774"/>
            </a:xfrm>
            <a:prstGeom prst="rect">
              <a:avLst/>
            </a:prstGeom>
            <a:noFill/>
          </p:spPr>
          <p:txBody>
            <a:bodyPr wrap="square" lIns="0" tIns="0" rIns="0" bIns="0" rtlCol="0">
              <a:spAutoFit/>
            </a:bodyPr>
            <a:lstStyle/>
            <a:p>
              <a:pPr marL="285750" indent="-285750">
                <a:buFont typeface="Arial" panose="020B0604020202020204" pitchFamily="34" charset="0"/>
                <a:buChar char="•"/>
              </a:pPr>
              <a:r>
                <a:rPr lang="en-US" sz="1400" dirty="0"/>
                <a:t>$20,000 sidecar allocation</a:t>
              </a:r>
            </a:p>
            <a:p>
              <a:pPr marL="285750" indent="-285750">
                <a:buFont typeface="Arial" panose="020B0604020202020204" pitchFamily="34" charset="0"/>
                <a:buChar char="•"/>
              </a:pPr>
              <a:r>
                <a:rPr lang="en-US" sz="1400" dirty="0"/>
                <a:t>Maintain legacy position</a:t>
              </a:r>
            </a:p>
            <a:p>
              <a:pPr marL="285750" indent="-285750">
                <a:buFont typeface="Arial" panose="020B0604020202020204" pitchFamily="34" charset="0"/>
                <a:buChar char="•"/>
              </a:pPr>
              <a:r>
                <a:rPr lang="en-US" sz="1400" dirty="0"/>
                <a:t>Offset gains over time</a:t>
              </a:r>
            </a:p>
            <a:p>
              <a:pPr marL="285750" indent="-285750">
                <a:buFont typeface="Arial" panose="020B0604020202020204" pitchFamily="34" charset="0"/>
                <a:buChar char="•"/>
              </a:pPr>
              <a:r>
                <a:rPr lang="en-US" sz="1400" b="1" dirty="0"/>
                <a:t>Tax-aware transition</a:t>
              </a:r>
            </a:p>
          </p:txBody>
        </p:sp>
      </p:grpSp>
      <p:sp>
        <p:nvSpPr>
          <p:cNvPr id="2" name="Text Placeholder 3">
            <a:extLst>
              <a:ext uri="{FF2B5EF4-FFF2-40B4-BE49-F238E27FC236}">
                <a16:creationId xmlns:a16="http://schemas.microsoft.com/office/drawing/2014/main" id="{21148B7D-12F7-FF2B-7BC8-FEC7A60267DF}"/>
              </a:ext>
              <a:ext uri="{C183D7F6-B498-43B3-948B-1728B52AA6E4}">
                <adec:decorative xmlns:adec="http://schemas.microsoft.com/office/drawing/2017/decorative" val="1"/>
              </a:ext>
            </a:extLst>
          </p:cNvPr>
          <p:cNvSpPr>
            <a:spLocks noGrp="1"/>
          </p:cNvSpPr>
          <p:nvPr>
            <p:ph type="body" sz="quarter" idx="26"/>
          </p:nvPr>
        </p:nvSpPr>
        <p:spPr>
          <a:xfrm>
            <a:off x="406520" y="6353030"/>
            <a:ext cx="11244191" cy="153848"/>
          </a:xfrm>
        </p:spPr>
        <p:txBody>
          <a:bodyPr/>
          <a:lstStyle/>
          <a:p>
            <a:r>
              <a:rPr lang="en-US" b="0" dirty="0"/>
              <a:t>For illustrative purposes only. Not to be used to make investment decisions.</a:t>
            </a:r>
          </a:p>
        </p:txBody>
      </p:sp>
    </p:spTree>
    <p:extLst>
      <p:ext uri="{BB962C8B-B14F-4D97-AF65-F5344CB8AC3E}">
        <p14:creationId xmlns:p14="http://schemas.microsoft.com/office/powerpoint/2010/main" val="33569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330BD-AB13-2A5B-5709-ABC99FFD3A9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0F93ADF-0FF8-BDB5-744F-B9F8232BF91D}"/>
              </a:ext>
            </a:extLst>
          </p:cNvPr>
          <p:cNvSpPr>
            <a:spLocks noGrp="1"/>
          </p:cNvSpPr>
          <p:nvPr>
            <p:ph type="title" idx="4294967295"/>
          </p:nvPr>
        </p:nvSpPr>
        <p:spPr>
          <a:xfrm>
            <a:off x="457200" y="182563"/>
            <a:ext cx="8532813" cy="76676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1218895" rtl="0" eaLnBrk="1" fontAlgn="auto" latinLnBrk="0" hangingPunct="1">
              <a:lnSpc>
                <a:spcPct val="100000"/>
              </a:lnSpc>
              <a:spcBef>
                <a:spcPts val="0"/>
              </a:spcBef>
              <a:spcAft>
                <a:spcPts val="800"/>
              </a:spcAft>
              <a:buClrTx/>
              <a:buSzTx/>
              <a:buFont typeface="Arial" panose="020B0604020202020204" pitchFamily="34" charset="0"/>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Gradual, tax-aware diversification</a:t>
            </a:r>
          </a:p>
        </p:txBody>
      </p:sp>
      <p:pic>
        <p:nvPicPr>
          <p:cNvPr id="22" name="Picture Placeholder 8">
            <a:extLst>
              <a:ext uri="{FF2B5EF4-FFF2-40B4-BE49-F238E27FC236}">
                <a16:creationId xmlns:a16="http://schemas.microsoft.com/office/drawing/2014/main" id="{F966FC07-7534-691A-BAD1-F668A39550A8}"/>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0" y="0"/>
            <a:ext cx="12188825" cy="6872256"/>
          </a:xfrm>
          <a:prstGeom prst="rect">
            <a:avLst/>
          </a:prstGeom>
        </p:spPr>
      </p:pic>
      <p:sp>
        <p:nvSpPr>
          <p:cNvPr id="52" name="Rectangle 51" descr="Process flow diagram illustrating a three-step strategy: 1) &quot;Systematically harvest losses&quot; 2) &quot;Use losses to offset realized gains on ABC Stock&quot; 3) &quot;Reinvest cash to further diversify the portfolio while trimming ABC Stock.&quot; Includes visual arrow flow showing the progression. Demonstrates a methodical approach to reducing concentrated positions while managing tax implications. Disclaimer: &quot;For illustrative purposes only. Not to be used to make investment decisions.&quot;">
            <a:extLst>
              <a:ext uri="{FF2B5EF4-FFF2-40B4-BE49-F238E27FC236}">
                <a16:creationId xmlns:a16="http://schemas.microsoft.com/office/drawing/2014/main" id="{77D3FCD4-6A55-DB09-7FE4-02BB77C0BADB}"/>
              </a:ext>
            </a:extLst>
          </p:cNvPr>
          <p:cNvSpPr/>
          <p:nvPr/>
        </p:nvSpPr>
        <p:spPr>
          <a:xfrm>
            <a:off x="-13650" y="-13197"/>
            <a:ext cx="12188825" cy="6885453"/>
          </a:xfrm>
          <a:prstGeom prst="rect">
            <a:avLst/>
          </a:prstGeom>
          <a:blipFill dpi="0" rotWithShape="1">
            <a:blip r:embed="rId4">
              <a:alphaModFix amt="7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53" name="Group 52">
            <a:extLst>
              <a:ext uri="{FF2B5EF4-FFF2-40B4-BE49-F238E27FC236}">
                <a16:creationId xmlns:a16="http://schemas.microsoft.com/office/drawing/2014/main" id="{75184FAB-774F-F88E-2495-9865DFBF06DC}"/>
              </a:ext>
              <a:ext uri="{C183D7F6-B498-43B3-948B-1728B52AA6E4}">
                <adec:decorative xmlns:adec="http://schemas.microsoft.com/office/drawing/2017/decorative" val="1"/>
              </a:ext>
            </a:extLst>
          </p:cNvPr>
          <p:cNvGrpSpPr/>
          <p:nvPr/>
        </p:nvGrpSpPr>
        <p:grpSpPr>
          <a:xfrm>
            <a:off x="446000" y="771712"/>
            <a:ext cx="7284933" cy="2244436"/>
            <a:chOff x="446000" y="771712"/>
            <a:chExt cx="7284933" cy="2244436"/>
          </a:xfrm>
        </p:grpSpPr>
        <p:sp>
          <p:nvSpPr>
            <p:cNvPr id="5" name="Oval 4">
              <a:extLst>
                <a:ext uri="{FF2B5EF4-FFF2-40B4-BE49-F238E27FC236}">
                  <a16:creationId xmlns:a16="http://schemas.microsoft.com/office/drawing/2014/main" id="{EA02EC42-1B3F-0350-A3A2-D8F01A3C2AF1}"/>
                </a:ext>
              </a:extLst>
            </p:cNvPr>
            <p:cNvSpPr>
              <a:spLocks noChangeAspect="1"/>
            </p:cNvSpPr>
            <p:nvPr/>
          </p:nvSpPr>
          <p:spPr>
            <a:xfrm>
              <a:off x="446000" y="771712"/>
              <a:ext cx="2244436" cy="224443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ABC Stock</a:t>
              </a:r>
              <a:endParaRPr lang="en-US" b="1" dirty="0"/>
            </a:p>
          </p:txBody>
        </p:sp>
        <p:sp>
          <p:nvSpPr>
            <p:cNvPr id="15" name="Rectangle 14">
              <a:extLst>
                <a:ext uri="{FF2B5EF4-FFF2-40B4-BE49-F238E27FC236}">
                  <a16:creationId xmlns:a16="http://schemas.microsoft.com/office/drawing/2014/main" id="{FD790A6E-9F2F-4DD3-F526-1B53BF97AD51}"/>
                </a:ext>
              </a:extLst>
            </p:cNvPr>
            <p:cNvSpPr/>
            <p:nvPr/>
          </p:nvSpPr>
          <p:spPr>
            <a:xfrm>
              <a:off x="4987733" y="1373582"/>
              <a:ext cx="2743200" cy="822960"/>
            </a:xfrm>
            <a:prstGeom prst="rect">
              <a:avLst/>
            </a:prstGeom>
            <a:solidFill>
              <a:srgbClr val="E7DFF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lvl="0" algn="ctr"/>
              <a:r>
                <a:rPr lang="en-US" sz="1600" b="1" dirty="0">
                  <a:solidFill>
                    <a:schemeClr val="tx1"/>
                  </a:solidFill>
                </a:rPr>
                <a:t>Fund complementary </a:t>
              </a:r>
              <a:br>
                <a:rPr lang="en-US" sz="1600" b="1" dirty="0">
                  <a:solidFill>
                    <a:schemeClr val="tx1"/>
                  </a:solidFill>
                </a:rPr>
              </a:br>
              <a:r>
                <a:rPr lang="en-US" sz="1600" b="1" dirty="0">
                  <a:solidFill>
                    <a:schemeClr val="tx1"/>
                  </a:solidFill>
                </a:rPr>
                <a:t>direct index with cash</a:t>
              </a:r>
            </a:p>
          </p:txBody>
        </p:sp>
        <p:cxnSp>
          <p:nvCxnSpPr>
            <p:cNvPr id="21" name="Straight Arrow Connector 20">
              <a:extLst>
                <a:ext uri="{FF2B5EF4-FFF2-40B4-BE49-F238E27FC236}">
                  <a16:creationId xmlns:a16="http://schemas.microsoft.com/office/drawing/2014/main" id="{41DDD47F-9216-B1BE-03E5-563DBFDBBE26}"/>
                </a:ext>
              </a:extLst>
            </p:cNvPr>
            <p:cNvCxnSpPr>
              <a:cxnSpLocks/>
            </p:cNvCxnSpPr>
            <p:nvPr/>
          </p:nvCxnSpPr>
          <p:spPr>
            <a:xfrm flipV="1">
              <a:off x="2690436" y="1778573"/>
              <a:ext cx="2298796" cy="12979"/>
            </a:xfrm>
            <a:prstGeom prst="straightConnector1">
              <a:avLst/>
            </a:prstGeom>
            <a:ln w="76200">
              <a:solidFill>
                <a:schemeClr val="bg1"/>
              </a:solidFill>
              <a:tailEnd type="triangle" w="lg" len="med"/>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0B761A16-1F7E-411E-EA38-FA7A43F2B7AD}"/>
              </a:ext>
              <a:ext uri="{C183D7F6-B498-43B3-948B-1728B52AA6E4}">
                <adec:decorative xmlns:adec="http://schemas.microsoft.com/office/drawing/2017/decorative" val="1"/>
              </a:ext>
            </a:extLst>
          </p:cNvPr>
          <p:cNvGrpSpPr/>
          <p:nvPr/>
        </p:nvGrpSpPr>
        <p:grpSpPr>
          <a:xfrm>
            <a:off x="7172518" y="3385606"/>
            <a:ext cx="2916936" cy="2916936"/>
            <a:chOff x="7172518" y="3385606"/>
            <a:chExt cx="2916936" cy="2916936"/>
          </a:xfrm>
        </p:grpSpPr>
        <p:sp>
          <p:nvSpPr>
            <p:cNvPr id="16" name="Oval 15">
              <a:extLst>
                <a:ext uri="{FF2B5EF4-FFF2-40B4-BE49-F238E27FC236}">
                  <a16:creationId xmlns:a16="http://schemas.microsoft.com/office/drawing/2014/main" id="{CAB5ADA4-C7B5-77D6-5F46-999B34E94B54}"/>
                </a:ext>
              </a:extLst>
            </p:cNvPr>
            <p:cNvSpPr>
              <a:spLocks noChangeAspect="1"/>
            </p:cNvSpPr>
            <p:nvPr/>
          </p:nvSpPr>
          <p:spPr>
            <a:xfrm>
              <a:off x="7172518" y="3385606"/>
              <a:ext cx="2916936" cy="2916936"/>
            </a:xfrm>
            <a:prstGeom prst="ellipse">
              <a:avLst/>
            </a:prstGeom>
            <a:noFill/>
            <a:ln w="762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4" name="Group 53">
              <a:extLst>
                <a:ext uri="{FF2B5EF4-FFF2-40B4-BE49-F238E27FC236}">
                  <a16:creationId xmlns:a16="http://schemas.microsoft.com/office/drawing/2014/main" id="{EC4CAF4A-8CFF-482F-27BB-BA5467F961C8}"/>
                </a:ext>
              </a:extLst>
            </p:cNvPr>
            <p:cNvGrpSpPr/>
            <p:nvPr/>
          </p:nvGrpSpPr>
          <p:grpSpPr>
            <a:xfrm>
              <a:off x="7285196" y="3847855"/>
              <a:ext cx="2750515" cy="2362824"/>
              <a:chOff x="7285196" y="3847855"/>
              <a:chExt cx="2750515" cy="2362824"/>
            </a:xfrm>
          </p:grpSpPr>
          <p:sp>
            <p:nvSpPr>
              <p:cNvPr id="48" name="Flowchart: Extract 47">
                <a:extLst>
                  <a:ext uri="{FF2B5EF4-FFF2-40B4-BE49-F238E27FC236}">
                    <a16:creationId xmlns:a16="http://schemas.microsoft.com/office/drawing/2014/main" id="{6DAAF5AA-5950-CD14-A48B-C4A975301549}"/>
                  </a:ext>
                </a:extLst>
              </p:cNvPr>
              <p:cNvSpPr/>
              <p:nvPr/>
            </p:nvSpPr>
            <p:spPr>
              <a:xfrm rot="2372937">
                <a:off x="7285196" y="3847855"/>
                <a:ext cx="301083" cy="329720"/>
              </a:xfrm>
              <a:prstGeom prst="flowChartExtract">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lowchart: Extract 48">
                <a:extLst>
                  <a:ext uri="{FF2B5EF4-FFF2-40B4-BE49-F238E27FC236}">
                    <a16:creationId xmlns:a16="http://schemas.microsoft.com/office/drawing/2014/main" id="{FBD6B0F9-E3BE-E79B-797A-7244325E847E}"/>
                  </a:ext>
                </a:extLst>
              </p:cNvPr>
              <p:cNvSpPr/>
              <p:nvPr/>
            </p:nvSpPr>
            <p:spPr>
              <a:xfrm rot="14229294">
                <a:off x="9299849" y="5895278"/>
                <a:ext cx="301083" cy="329720"/>
              </a:xfrm>
              <a:prstGeom prst="flowChartExtract">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lowchart: Extract 49">
                <a:extLst>
                  <a:ext uri="{FF2B5EF4-FFF2-40B4-BE49-F238E27FC236}">
                    <a16:creationId xmlns:a16="http://schemas.microsoft.com/office/drawing/2014/main" id="{C6726620-C89D-697C-343E-8801E29D3A39}"/>
                  </a:ext>
                </a:extLst>
              </p:cNvPr>
              <p:cNvSpPr/>
              <p:nvPr/>
            </p:nvSpPr>
            <p:spPr>
              <a:xfrm rot="8902919">
                <a:off x="9734628" y="3924296"/>
                <a:ext cx="301083" cy="329720"/>
              </a:xfrm>
              <a:prstGeom prst="flowChartExtract">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lowchart: Extract 50">
                <a:extLst>
                  <a:ext uri="{FF2B5EF4-FFF2-40B4-BE49-F238E27FC236}">
                    <a16:creationId xmlns:a16="http://schemas.microsoft.com/office/drawing/2014/main" id="{33F75435-9F92-A6B4-71A0-D857EBB38FC3}"/>
                  </a:ext>
                </a:extLst>
              </p:cNvPr>
              <p:cNvSpPr/>
              <p:nvPr/>
            </p:nvSpPr>
            <p:spPr>
              <a:xfrm rot="18395345">
                <a:off x="7521603" y="5747803"/>
                <a:ext cx="301083" cy="329720"/>
              </a:xfrm>
              <a:prstGeom prst="flowChartExtract">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 name="Rectangle 18">
            <a:extLst>
              <a:ext uri="{FF2B5EF4-FFF2-40B4-BE49-F238E27FC236}">
                <a16:creationId xmlns:a16="http://schemas.microsoft.com/office/drawing/2014/main" id="{D6C162A7-0589-121B-D56D-C852FFEC50B1}"/>
              </a:ext>
              <a:ext uri="{C183D7F6-B498-43B3-948B-1728B52AA6E4}">
                <adec:decorative xmlns:adec="http://schemas.microsoft.com/office/drawing/2017/decorative" val="1"/>
              </a:ext>
            </a:extLst>
          </p:cNvPr>
          <p:cNvSpPr/>
          <p:nvPr/>
        </p:nvSpPr>
        <p:spPr>
          <a:xfrm>
            <a:off x="8774557" y="4471272"/>
            <a:ext cx="2975969" cy="764666"/>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lvl="0" algn="ctr"/>
            <a:r>
              <a:rPr lang="en-US" sz="1600" b="1" dirty="0">
                <a:solidFill>
                  <a:schemeClr val="bg1"/>
                </a:solidFill>
              </a:rPr>
              <a:t>Use losses to offset </a:t>
            </a:r>
            <a:br>
              <a:rPr lang="en-US" sz="1600" b="1" dirty="0">
                <a:solidFill>
                  <a:schemeClr val="bg1"/>
                </a:solidFill>
              </a:rPr>
            </a:br>
            <a:r>
              <a:rPr lang="en-US" sz="1600" b="1" dirty="0">
                <a:solidFill>
                  <a:schemeClr val="bg1"/>
                </a:solidFill>
              </a:rPr>
              <a:t>realized gains on ABC Stock</a:t>
            </a:r>
          </a:p>
        </p:txBody>
      </p:sp>
      <p:sp>
        <p:nvSpPr>
          <p:cNvPr id="20" name="Rectangle 19">
            <a:extLst>
              <a:ext uri="{FF2B5EF4-FFF2-40B4-BE49-F238E27FC236}">
                <a16:creationId xmlns:a16="http://schemas.microsoft.com/office/drawing/2014/main" id="{DF45C6BC-7312-E0CA-AA94-900D2893B299}"/>
              </a:ext>
              <a:ext uri="{C183D7F6-B498-43B3-948B-1728B52AA6E4}">
                <adec:decorative xmlns:adec="http://schemas.microsoft.com/office/drawing/2017/decorative" val="1"/>
              </a:ext>
            </a:extLst>
          </p:cNvPr>
          <p:cNvSpPr/>
          <p:nvPr/>
        </p:nvSpPr>
        <p:spPr>
          <a:xfrm>
            <a:off x="5689037" y="4395469"/>
            <a:ext cx="2743200" cy="1005840"/>
          </a:xfrm>
          <a:prstGeom prst="rect">
            <a:avLst/>
          </a:prstGeom>
          <a:solidFill>
            <a:srgbClr val="005C56"/>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lvl="0" algn="ctr"/>
            <a:r>
              <a:rPr lang="en-US" sz="1600" b="1" dirty="0">
                <a:solidFill>
                  <a:schemeClr val="bg1"/>
                </a:solidFill>
              </a:rPr>
              <a:t>Reinvest cash to further diversify the portfolio </a:t>
            </a:r>
            <a:br>
              <a:rPr lang="en-US" sz="1600" b="1" dirty="0">
                <a:solidFill>
                  <a:schemeClr val="bg1"/>
                </a:solidFill>
              </a:rPr>
            </a:br>
            <a:r>
              <a:rPr lang="en-US" sz="1600" b="1" dirty="0">
                <a:solidFill>
                  <a:schemeClr val="bg1"/>
                </a:solidFill>
              </a:rPr>
              <a:t>while trimming ABC Stock</a:t>
            </a:r>
          </a:p>
        </p:txBody>
      </p:sp>
      <p:cxnSp>
        <p:nvCxnSpPr>
          <p:cNvPr id="25" name="Straight Arrow Connector 24">
            <a:extLst>
              <a:ext uri="{FF2B5EF4-FFF2-40B4-BE49-F238E27FC236}">
                <a16:creationId xmlns:a16="http://schemas.microsoft.com/office/drawing/2014/main" id="{A5FE0393-5591-8C0D-FFA3-E9C693D13358}"/>
              </a:ext>
              <a:ext uri="{C183D7F6-B498-43B3-948B-1728B52AA6E4}">
                <adec:decorative xmlns:adec="http://schemas.microsoft.com/office/drawing/2017/decorative" val="1"/>
              </a:ext>
            </a:extLst>
          </p:cNvPr>
          <p:cNvCxnSpPr>
            <a:cxnSpLocks/>
          </p:cNvCxnSpPr>
          <p:nvPr/>
        </p:nvCxnSpPr>
        <p:spPr>
          <a:xfrm>
            <a:off x="7450040" y="2196542"/>
            <a:ext cx="0" cy="538734"/>
          </a:xfrm>
          <a:prstGeom prst="straightConnector1">
            <a:avLst/>
          </a:prstGeom>
          <a:ln w="76200">
            <a:solidFill>
              <a:schemeClr val="bg1"/>
            </a:solidFill>
            <a:tailEnd type="triangle" w="lg" len="med"/>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211CC03E-81DB-EEB2-650B-FF60B59A87B0}"/>
              </a:ext>
              <a:ext uri="{C183D7F6-B498-43B3-948B-1728B52AA6E4}">
                <adec:decorative xmlns:adec="http://schemas.microsoft.com/office/drawing/2017/decorative" val="1"/>
              </a:ext>
            </a:extLst>
          </p:cNvPr>
          <p:cNvSpPr/>
          <p:nvPr/>
        </p:nvSpPr>
        <p:spPr>
          <a:xfrm>
            <a:off x="7225727" y="2749499"/>
            <a:ext cx="2743200" cy="82296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lvl="0" algn="ctr"/>
            <a:r>
              <a:rPr lang="en-US" sz="1600" b="1" dirty="0">
                <a:solidFill>
                  <a:schemeClr val="bg1"/>
                </a:solidFill>
              </a:rPr>
              <a:t>Systematically </a:t>
            </a:r>
            <a:br>
              <a:rPr lang="en-US" sz="1600" b="1" dirty="0">
                <a:solidFill>
                  <a:schemeClr val="bg1"/>
                </a:solidFill>
              </a:rPr>
            </a:br>
            <a:r>
              <a:rPr lang="en-US" sz="1600" b="1" dirty="0">
                <a:solidFill>
                  <a:schemeClr val="bg1"/>
                </a:solidFill>
              </a:rPr>
              <a:t>harvest losses</a:t>
            </a:r>
          </a:p>
        </p:txBody>
      </p:sp>
      <p:grpSp>
        <p:nvGrpSpPr>
          <p:cNvPr id="56" name="Group 55">
            <a:extLst>
              <a:ext uri="{FF2B5EF4-FFF2-40B4-BE49-F238E27FC236}">
                <a16:creationId xmlns:a16="http://schemas.microsoft.com/office/drawing/2014/main" id="{3DBC5ACC-9B36-7746-E96C-76AB384AAA35}"/>
              </a:ext>
              <a:ext uri="{C183D7F6-B498-43B3-948B-1728B52AA6E4}">
                <adec:decorative xmlns:adec="http://schemas.microsoft.com/office/drawing/2017/decorative" val="1"/>
              </a:ext>
            </a:extLst>
          </p:cNvPr>
          <p:cNvGrpSpPr/>
          <p:nvPr/>
        </p:nvGrpSpPr>
        <p:grpSpPr>
          <a:xfrm>
            <a:off x="449250" y="3636810"/>
            <a:ext cx="5239787" cy="2249424"/>
            <a:chOff x="449250" y="3636810"/>
            <a:chExt cx="5239787" cy="2249424"/>
          </a:xfrm>
        </p:grpSpPr>
        <p:grpSp>
          <p:nvGrpSpPr>
            <p:cNvPr id="17" name="Group 16">
              <a:extLst>
                <a:ext uri="{FF2B5EF4-FFF2-40B4-BE49-F238E27FC236}">
                  <a16:creationId xmlns:a16="http://schemas.microsoft.com/office/drawing/2014/main" id="{3E641473-0AC8-05A0-3671-ED3465C7FCEA}"/>
                </a:ext>
              </a:extLst>
            </p:cNvPr>
            <p:cNvGrpSpPr/>
            <p:nvPr/>
          </p:nvGrpSpPr>
          <p:grpSpPr>
            <a:xfrm>
              <a:off x="449250" y="3636810"/>
              <a:ext cx="2249424" cy="2249424"/>
              <a:chOff x="7998196" y="2804390"/>
              <a:chExt cx="2478024" cy="2478024"/>
            </a:xfrm>
          </p:grpSpPr>
          <p:sp>
            <p:nvSpPr>
              <p:cNvPr id="6" name="Oval 5">
                <a:extLst>
                  <a:ext uri="{FF2B5EF4-FFF2-40B4-BE49-F238E27FC236}">
                    <a16:creationId xmlns:a16="http://schemas.microsoft.com/office/drawing/2014/main" id="{BA1C1053-1A33-7F69-24F0-F7B033172401}"/>
                  </a:ext>
                </a:extLst>
              </p:cNvPr>
              <p:cNvSpPr/>
              <p:nvPr/>
            </p:nvSpPr>
            <p:spPr>
              <a:xfrm>
                <a:off x="7998196" y="2804390"/>
                <a:ext cx="2478024" cy="2478024"/>
              </a:xfrm>
              <a:prstGeom prst="ellipse">
                <a:avLst/>
              </a:prstGeom>
              <a:solidFill>
                <a:srgbClr val="DDEAFF"/>
              </a:solidFill>
              <a:ln w="3175">
                <a:solidFill>
                  <a:schemeClr val="accent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A1E01BFD-CF62-3602-CD97-C1F71495FFAB}"/>
                  </a:ext>
                </a:extLst>
              </p:cNvPr>
              <p:cNvSpPr/>
              <p:nvPr/>
            </p:nvSpPr>
            <p:spPr>
              <a:xfrm>
                <a:off x="8275628" y="3789180"/>
                <a:ext cx="1276844" cy="127684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ABC Stock</a:t>
                </a:r>
              </a:p>
            </p:txBody>
          </p:sp>
          <p:sp>
            <p:nvSpPr>
              <p:cNvPr id="8" name="Oval 7">
                <a:extLst>
                  <a:ext uri="{FF2B5EF4-FFF2-40B4-BE49-F238E27FC236}">
                    <a16:creationId xmlns:a16="http://schemas.microsoft.com/office/drawing/2014/main" id="{6DBA2A12-1922-94A4-5FDF-E3F35428357B}"/>
                  </a:ext>
                </a:extLst>
              </p:cNvPr>
              <p:cNvSpPr/>
              <p:nvPr/>
            </p:nvSpPr>
            <p:spPr>
              <a:xfrm>
                <a:off x="8912175" y="3047825"/>
                <a:ext cx="562093" cy="562093"/>
              </a:xfrm>
              <a:prstGeom prst="ellipse">
                <a:avLst/>
              </a:prstGeom>
              <a:solidFill>
                <a:srgbClr val="002EB8"/>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3D8BCF5E-E4E4-13C3-0C1C-475911C90213}"/>
                  </a:ext>
                </a:extLst>
              </p:cNvPr>
              <p:cNvSpPr/>
              <p:nvPr/>
            </p:nvSpPr>
            <p:spPr>
              <a:xfrm>
                <a:off x="9438216" y="3609090"/>
                <a:ext cx="365760" cy="365760"/>
              </a:xfrm>
              <a:prstGeom prst="ellipse">
                <a:avLst/>
              </a:prstGeom>
              <a:solidFill>
                <a:srgbClr val="002EB8"/>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6203E82E-EFDD-8C62-F585-985FD08BC988}"/>
                  </a:ext>
                </a:extLst>
              </p:cNvPr>
              <p:cNvSpPr/>
              <p:nvPr/>
            </p:nvSpPr>
            <p:spPr>
              <a:xfrm>
                <a:off x="9811639" y="3825450"/>
                <a:ext cx="548640" cy="548640"/>
              </a:xfrm>
              <a:prstGeom prst="ellipse">
                <a:avLst/>
              </a:prstGeom>
              <a:solidFill>
                <a:srgbClr val="002EB8"/>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7BD71FF5-E08A-C94B-D5C1-32D9BAA6CD12}"/>
                  </a:ext>
                </a:extLst>
              </p:cNvPr>
              <p:cNvSpPr/>
              <p:nvPr/>
            </p:nvSpPr>
            <p:spPr>
              <a:xfrm>
                <a:off x="9545047" y="3040600"/>
                <a:ext cx="274320" cy="274320"/>
              </a:xfrm>
              <a:prstGeom prst="ellipse">
                <a:avLst/>
              </a:prstGeom>
              <a:solidFill>
                <a:srgbClr val="002EB8"/>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47915A71-6726-2E1F-B59D-FB9F28C561E4}"/>
                  </a:ext>
                </a:extLst>
              </p:cNvPr>
              <p:cNvSpPr/>
              <p:nvPr/>
            </p:nvSpPr>
            <p:spPr>
              <a:xfrm>
                <a:off x="9838445" y="3338386"/>
                <a:ext cx="365760" cy="365760"/>
              </a:xfrm>
              <a:prstGeom prst="ellipse">
                <a:avLst/>
              </a:prstGeom>
              <a:solidFill>
                <a:srgbClr val="002EB8"/>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18A66D26-BFF7-18D7-04C3-EFABAFDEA4F3}"/>
                  </a:ext>
                </a:extLst>
              </p:cNvPr>
              <p:cNvSpPr/>
              <p:nvPr/>
            </p:nvSpPr>
            <p:spPr>
              <a:xfrm>
                <a:off x="9652632" y="4406093"/>
                <a:ext cx="457200" cy="457200"/>
              </a:xfrm>
              <a:prstGeom prst="ellipse">
                <a:avLst/>
              </a:prstGeom>
              <a:solidFill>
                <a:srgbClr val="002EB8"/>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27" name="Straight Arrow Connector 26">
              <a:extLst>
                <a:ext uri="{FF2B5EF4-FFF2-40B4-BE49-F238E27FC236}">
                  <a16:creationId xmlns:a16="http://schemas.microsoft.com/office/drawing/2014/main" id="{9E7CECE5-7ED6-FF6B-CA0B-B930B1836296}"/>
                </a:ext>
              </a:extLst>
            </p:cNvPr>
            <p:cNvCxnSpPr>
              <a:cxnSpLocks/>
            </p:cNvCxnSpPr>
            <p:nvPr/>
          </p:nvCxnSpPr>
          <p:spPr>
            <a:xfrm flipH="1">
              <a:off x="2702644" y="4798874"/>
              <a:ext cx="2986393" cy="0"/>
            </a:xfrm>
            <a:prstGeom prst="straightConnector1">
              <a:avLst/>
            </a:prstGeom>
            <a:ln w="76200">
              <a:solidFill>
                <a:schemeClr val="bg1"/>
              </a:solidFill>
              <a:tailEnd type="triangle" w="lg" len="med"/>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523B6282-6489-5175-BC31-FB5E34A4A094}"/>
                </a:ext>
              </a:extLst>
            </p:cNvPr>
            <p:cNvSpPr/>
            <p:nvPr/>
          </p:nvSpPr>
          <p:spPr>
            <a:xfrm>
              <a:off x="624415" y="4327504"/>
              <a:ext cx="249014" cy="249014"/>
            </a:xfrm>
            <a:prstGeom prst="ellipse">
              <a:avLst/>
            </a:prstGeom>
            <a:solidFill>
              <a:srgbClr val="002EB8"/>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18F007AF-9B70-0771-E89D-9E66ADADAC1C}"/>
                </a:ext>
              </a:extLst>
            </p:cNvPr>
            <p:cNvSpPr/>
            <p:nvPr/>
          </p:nvSpPr>
          <p:spPr>
            <a:xfrm>
              <a:off x="939888" y="4113426"/>
              <a:ext cx="249014" cy="249014"/>
            </a:xfrm>
            <a:prstGeom prst="ellipse">
              <a:avLst/>
            </a:prstGeom>
            <a:solidFill>
              <a:srgbClr val="002EB8"/>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5" name="Text Placeholder 3">
            <a:extLst>
              <a:ext uri="{FF2B5EF4-FFF2-40B4-BE49-F238E27FC236}">
                <a16:creationId xmlns:a16="http://schemas.microsoft.com/office/drawing/2014/main" id="{73FE1947-61CA-1F5A-FB4A-6D633CA4772B}"/>
              </a:ext>
              <a:ext uri="{C183D7F6-B498-43B3-948B-1728B52AA6E4}">
                <adec:decorative xmlns:adec="http://schemas.microsoft.com/office/drawing/2017/decorative" val="1"/>
              </a:ext>
            </a:extLst>
          </p:cNvPr>
          <p:cNvSpPr>
            <a:spLocks noGrp="1"/>
          </p:cNvSpPr>
          <p:nvPr>
            <p:ph type="body" sz="quarter" idx="4294967295"/>
          </p:nvPr>
        </p:nvSpPr>
        <p:spPr>
          <a:xfrm>
            <a:off x="458668" y="6351654"/>
            <a:ext cx="11244191" cy="153848"/>
          </a:xfrm>
        </p:spPr>
        <p:txBody>
          <a:bodyPr>
            <a:normAutofit/>
          </a:bodyPr>
          <a:lstStyle/>
          <a:p>
            <a:r>
              <a:rPr lang="en-US" sz="1000" b="0" dirty="0">
                <a:solidFill>
                  <a:schemeClr val="bg1"/>
                </a:solidFill>
                <a:latin typeface="Arial Narrow" panose="020B0606020202030204" pitchFamily="34" charset="0"/>
              </a:rPr>
              <a:t>For illustrative purposes only. Not to be used to make investment decisions.</a:t>
            </a:r>
          </a:p>
        </p:txBody>
      </p:sp>
      <p:sp>
        <p:nvSpPr>
          <p:cNvPr id="28" name="Text Placeholder 1">
            <a:extLst>
              <a:ext uri="{FF2B5EF4-FFF2-40B4-BE49-F238E27FC236}">
                <a16:creationId xmlns:a16="http://schemas.microsoft.com/office/drawing/2014/main" id="{F33E4FC1-4120-E39A-6F5E-6E36760B5B53}"/>
              </a:ext>
              <a:ext uri="{C183D7F6-B498-43B3-948B-1728B52AA6E4}">
                <adec:decorative xmlns:adec="http://schemas.microsoft.com/office/drawing/2017/decorative" val="1"/>
              </a:ext>
            </a:extLst>
          </p:cNvPr>
          <p:cNvSpPr>
            <a:spLocks noGrp="1"/>
          </p:cNvSpPr>
          <p:nvPr>
            <p:ph type="body" sz="quarter" idx="32"/>
          </p:nvPr>
        </p:nvSpPr>
        <p:spPr>
          <a:xfrm>
            <a:off x="457200" y="182880"/>
            <a:ext cx="8532178" cy="766580"/>
          </a:xfrm>
        </p:spPr>
        <p:txBody>
          <a:bodyPr/>
          <a:lstStyle/>
          <a:p>
            <a:r>
              <a:rPr lang="en-US" dirty="0">
                <a:solidFill>
                  <a:schemeClr val="bg1"/>
                </a:solidFill>
              </a:rPr>
              <a:t>Gradual, tax-aware diversification</a:t>
            </a:r>
          </a:p>
        </p:txBody>
      </p:sp>
    </p:spTree>
    <p:extLst>
      <p:ext uri="{BB962C8B-B14F-4D97-AF65-F5344CB8AC3E}">
        <p14:creationId xmlns:p14="http://schemas.microsoft.com/office/powerpoint/2010/main" val="2469924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left)">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up)">
                                      <p:cBhvr>
                                        <p:cTn id="12" dur="500"/>
                                        <p:tgtEl>
                                          <p:spTgt spid="25"/>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wheel(1)">
                                      <p:cBhvr>
                                        <p:cTn id="20" dur="2000"/>
                                        <p:tgtEl>
                                          <p:spTgt spid="55"/>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56"/>
                                        </p:tgtEl>
                                        <p:attrNameLst>
                                          <p:attrName>style.visibility</p:attrName>
                                        </p:attrNameLst>
                                      </p:cBhvr>
                                      <p:to>
                                        <p:strVal val="visible"/>
                                      </p:to>
                                    </p:set>
                                    <p:animEffect transition="in" filter="wipe(right)">
                                      <p:cBhvr>
                                        <p:cTn id="32"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22654-F3CD-D593-125D-4B9110C9FF54}"/>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74BD195E-845F-BDCE-8803-6BD8D3738E23}"/>
              </a:ext>
            </a:extLst>
          </p:cNvPr>
          <p:cNvSpPr>
            <a:spLocks noGrp="1"/>
          </p:cNvSpPr>
          <p:nvPr>
            <p:ph type="title" idx="4294967295"/>
          </p:nvPr>
        </p:nvSpPr>
        <p:spPr>
          <a:xfrm>
            <a:off x="457200" y="182563"/>
            <a:ext cx="9728200" cy="8223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1218895" rtl="0" eaLnBrk="1" fontAlgn="auto" latinLnBrk="0" hangingPunct="1">
              <a:lnSpc>
                <a:spcPct val="100000"/>
              </a:lnSpc>
              <a:spcBef>
                <a:spcPts val="0"/>
              </a:spcBef>
              <a:spcAft>
                <a:spcPts val="800"/>
              </a:spcAft>
              <a:buClrTx/>
              <a:buSzTx/>
              <a:buFont typeface="Arial" panose="020B0604020202020204" pitchFamily="34" charset="0"/>
              <a:buNone/>
              <a:tabLst/>
              <a:defRPr/>
            </a:pPr>
            <a:r>
              <a:rPr kumimoji="0" lang="en-US" sz="28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Your portfolio, your way</a:t>
            </a:r>
          </a:p>
        </p:txBody>
      </p:sp>
      <p:pic>
        <p:nvPicPr>
          <p:cNvPr id="3" name="Picture 2" descr="Customization slide showing three portfolio personalization options with icons: 1) Align with your values (icon showing personal values/ESG considerations) 2) Optimize for tax efficiency (icon showing tax optimization) 3) Manage concentration risk (icon showing diversification). 4) Remove sectors. Demonstrates the flexibility of direct indexing to accommodate individual investor preferences.">
            <a:extLst>
              <a:ext uri="{FF2B5EF4-FFF2-40B4-BE49-F238E27FC236}">
                <a16:creationId xmlns:a16="http://schemas.microsoft.com/office/drawing/2014/main" id="{8805C006-9E97-F769-C11E-E20E4EFFA568}"/>
              </a:ext>
            </a:extLst>
          </p:cNvPr>
          <p:cNvPicPr>
            <a:picLocks noChangeAspect="1"/>
          </p:cNvPicPr>
          <p:nvPr/>
        </p:nvPicPr>
        <p:blipFill>
          <a:blip r:embed="rId3"/>
          <a:stretch>
            <a:fillRect/>
          </a:stretch>
        </p:blipFill>
        <p:spPr>
          <a:xfrm>
            <a:off x="4738224" y="1928293"/>
            <a:ext cx="7084847" cy="3370837"/>
          </a:xfrm>
          <a:prstGeom prst="rect">
            <a:avLst/>
          </a:prstGeom>
          <a:ln>
            <a:solidFill>
              <a:schemeClr val="bg1">
                <a:lumMod val="75000"/>
              </a:schemeClr>
            </a:solidFill>
          </a:ln>
          <a:effectLst/>
        </p:spPr>
      </p:pic>
      <p:pic>
        <p:nvPicPr>
          <p:cNvPr id="5" name="Picture 4">
            <a:extLst>
              <a:ext uri="{FF2B5EF4-FFF2-40B4-BE49-F238E27FC236}">
                <a16:creationId xmlns:a16="http://schemas.microsoft.com/office/drawing/2014/main" id="{F35E4108-AE2B-E675-AEA7-35FAF52F6383}"/>
              </a:ext>
              <a:ext uri="{C183D7F6-B498-43B3-948B-1728B52AA6E4}">
                <adec:decorative xmlns:adec="http://schemas.microsoft.com/office/drawing/2017/decorative" val="1"/>
              </a:ext>
            </a:extLst>
          </p:cNvPr>
          <p:cNvPicPr>
            <a:picLocks noChangeAspect="1"/>
          </p:cNvPicPr>
          <p:nvPr/>
        </p:nvPicPr>
        <p:blipFill>
          <a:blip r:embed="rId3"/>
          <a:srcRect l="66946" t="6598" r="629" b="15210"/>
          <a:stretch>
            <a:fillRect/>
          </a:stretch>
        </p:blipFill>
        <p:spPr>
          <a:xfrm>
            <a:off x="9484548" y="2139925"/>
            <a:ext cx="2247078" cy="2578149"/>
          </a:xfrm>
          <a:prstGeom prst="rect">
            <a:avLst/>
          </a:prstGeom>
          <a:ln>
            <a:solidFill>
              <a:schemeClr val="bg1">
                <a:lumMod val="85000"/>
              </a:schemeClr>
            </a:solidFill>
          </a:ln>
          <a:effectLst>
            <a:outerShdw blurRad="50800" dist="38100" dir="2700000" algn="tl" rotWithShape="0">
              <a:prstClr val="black">
                <a:alpha val="40000"/>
              </a:prstClr>
            </a:outerShdw>
          </a:effectLst>
        </p:spPr>
      </p:pic>
      <p:grpSp>
        <p:nvGrpSpPr>
          <p:cNvPr id="22" name="Group 21">
            <a:extLst>
              <a:ext uri="{FF2B5EF4-FFF2-40B4-BE49-F238E27FC236}">
                <a16:creationId xmlns:a16="http://schemas.microsoft.com/office/drawing/2014/main" id="{89EF29F9-7E05-C9F6-E6F0-8A2D9D3756EF}"/>
              </a:ext>
              <a:ext uri="{C183D7F6-B498-43B3-948B-1728B52AA6E4}">
                <adec:decorative xmlns:adec="http://schemas.microsoft.com/office/drawing/2017/decorative" val="1"/>
              </a:ext>
            </a:extLst>
          </p:cNvPr>
          <p:cNvGrpSpPr/>
          <p:nvPr/>
        </p:nvGrpSpPr>
        <p:grpSpPr>
          <a:xfrm>
            <a:off x="457199" y="870441"/>
            <a:ext cx="4054961" cy="5509524"/>
            <a:chOff x="445966" y="1610738"/>
            <a:chExt cx="4054961" cy="5509524"/>
          </a:xfrm>
        </p:grpSpPr>
        <p:sp>
          <p:nvSpPr>
            <p:cNvPr id="31" name="Content Placeholder 4">
              <a:extLst>
                <a:ext uri="{FF2B5EF4-FFF2-40B4-BE49-F238E27FC236}">
                  <a16:creationId xmlns:a16="http://schemas.microsoft.com/office/drawing/2014/main" id="{E43D4545-B1E0-E475-D9B1-FFE7B7F791DA}"/>
                </a:ext>
              </a:extLst>
            </p:cNvPr>
            <p:cNvSpPr txBox="1">
              <a:spLocks/>
            </p:cNvSpPr>
            <p:nvPr/>
          </p:nvSpPr>
          <p:spPr>
            <a:xfrm>
              <a:off x="1862502" y="1997650"/>
              <a:ext cx="2638425" cy="5122612"/>
            </a:xfrm>
            <a:prstGeom prst="rect">
              <a:avLst/>
            </a:prstGeom>
          </p:spPr>
          <p:txBody>
            <a:bodyPr/>
            <a:lstStyle>
              <a:lvl1pPr marL="457086" indent="-457086" algn="l" defTabSz="1218895" rtl="0" eaLnBrk="1" latinLnBrk="0" hangingPunct="1">
                <a:spcBef>
                  <a:spcPct val="20000"/>
                </a:spcBef>
                <a:buFont typeface="Arial" panose="020B0604020202020204" pitchFamily="34" charset="0"/>
                <a:buChar char="•"/>
                <a:defRPr sz="4266" kern="1200">
                  <a:solidFill>
                    <a:schemeClr val="tx1"/>
                  </a:solidFill>
                  <a:latin typeface="+mn-lt"/>
                  <a:ea typeface="+mn-ea"/>
                  <a:cs typeface="+mn-cs"/>
                </a:defRPr>
              </a:lvl1pPr>
              <a:lvl2pPr marL="990352" indent="-380905" algn="l" defTabSz="1218895"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2pPr>
              <a:lvl3pPr marL="1523619" indent="-304724" algn="l" defTabSz="1218895"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3pPr>
              <a:lvl4pPr marL="213306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4pPr>
              <a:lvl5pPr marL="2742514"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pPr marL="0" indent="0">
                <a:buNone/>
              </a:pPr>
              <a:r>
                <a:rPr lang="en-US" sz="1800" b="1" dirty="0"/>
                <a:t>Limit exposure to individual stocks </a:t>
              </a:r>
            </a:p>
            <a:p>
              <a:pPr marL="0" indent="0">
                <a:buNone/>
              </a:pPr>
              <a:endParaRPr lang="en-US" sz="1800" b="1" dirty="0"/>
            </a:p>
            <a:p>
              <a:pPr marL="0" indent="0">
                <a:buNone/>
              </a:pPr>
              <a:endParaRPr lang="en-US" sz="1800" b="1" dirty="0"/>
            </a:p>
            <a:p>
              <a:pPr marL="0" indent="0">
                <a:buNone/>
              </a:pPr>
              <a:r>
                <a:rPr lang="en-US" sz="1800" b="1" dirty="0"/>
                <a:t>Restrict nearest neighbors</a:t>
              </a:r>
            </a:p>
            <a:p>
              <a:pPr marL="0" indent="0">
                <a:buNone/>
              </a:pPr>
              <a:endParaRPr lang="en-US" sz="1800" b="1" dirty="0"/>
            </a:p>
            <a:p>
              <a:pPr marL="0" indent="0">
                <a:buNone/>
              </a:pPr>
              <a:endParaRPr lang="en-US" sz="1800" b="1" dirty="0"/>
            </a:p>
            <a:p>
              <a:pPr marL="0" indent="0">
                <a:buNone/>
              </a:pPr>
              <a:endParaRPr lang="en-US" sz="1800" b="1" dirty="0"/>
            </a:p>
            <a:p>
              <a:pPr marL="0" indent="0">
                <a:buNone/>
              </a:pPr>
              <a:r>
                <a:rPr lang="en-US" sz="1800" b="1" dirty="0"/>
                <a:t>Value-based screening</a:t>
              </a:r>
            </a:p>
            <a:p>
              <a:pPr marL="0" indent="0">
                <a:buNone/>
              </a:pPr>
              <a:endParaRPr lang="en-US" sz="1800" b="1" dirty="0"/>
            </a:p>
            <a:p>
              <a:pPr marL="0" indent="0">
                <a:buNone/>
              </a:pPr>
              <a:endParaRPr lang="en-US" sz="1800" b="1" dirty="0"/>
            </a:p>
            <a:p>
              <a:pPr marL="0" indent="0">
                <a:buNone/>
              </a:pPr>
              <a:r>
                <a:rPr lang="en-US" sz="1800" b="1" dirty="0"/>
                <a:t>Remove sectors</a:t>
              </a:r>
            </a:p>
          </p:txBody>
        </p:sp>
        <p:sp>
          <p:nvSpPr>
            <p:cNvPr id="15" name="Oval 14">
              <a:extLst>
                <a:ext uri="{FF2B5EF4-FFF2-40B4-BE49-F238E27FC236}">
                  <a16:creationId xmlns:a16="http://schemas.microsoft.com/office/drawing/2014/main" id="{5F23AD4E-8265-BC4C-E743-971380550CAC}"/>
                </a:ext>
              </a:extLst>
            </p:cNvPr>
            <p:cNvSpPr/>
            <p:nvPr/>
          </p:nvSpPr>
          <p:spPr>
            <a:xfrm>
              <a:off x="445966" y="1610738"/>
              <a:ext cx="1217066" cy="1217066"/>
            </a:xfrm>
            <a:prstGeom prst="ellipse">
              <a:avLst/>
            </a:prstGeom>
            <a:solidFill>
              <a:srgbClr val="002EB8"/>
            </a:solidFill>
            <a:ln w="57150">
              <a:solidFill>
                <a:srgbClr val="002E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7" name="Oval 16">
              <a:extLst>
                <a:ext uri="{FF2B5EF4-FFF2-40B4-BE49-F238E27FC236}">
                  <a16:creationId xmlns:a16="http://schemas.microsoft.com/office/drawing/2014/main" id="{BBDD1EAD-EFE6-BBA6-7A53-02D69380CAC8}"/>
                </a:ext>
              </a:extLst>
            </p:cNvPr>
            <p:cNvSpPr/>
            <p:nvPr/>
          </p:nvSpPr>
          <p:spPr>
            <a:xfrm>
              <a:off x="445966" y="3041558"/>
              <a:ext cx="1217066" cy="1217066"/>
            </a:xfrm>
            <a:prstGeom prst="ellipse">
              <a:avLst/>
            </a:prstGeom>
            <a:solidFill>
              <a:srgbClr val="002EB8"/>
            </a:solidFill>
            <a:ln w="57150">
              <a:solidFill>
                <a:srgbClr val="002E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9" name="Oval 18">
              <a:extLst>
                <a:ext uri="{FF2B5EF4-FFF2-40B4-BE49-F238E27FC236}">
                  <a16:creationId xmlns:a16="http://schemas.microsoft.com/office/drawing/2014/main" id="{4B67FD81-A44A-DB7E-4A73-68A3257C69DD}"/>
                </a:ext>
              </a:extLst>
            </p:cNvPr>
            <p:cNvSpPr/>
            <p:nvPr/>
          </p:nvSpPr>
          <p:spPr>
            <a:xfrm>
              <a:off x="495436" y="4472377"/>
              <a:ext cx="1217066" cy="1217066"/>
            </a:xfrm>
            <a:prstGeom prst="ellipse">
              <a:avLst/>
            </a:prstGeom>
            <a:solidFill>
              <a:srgbClr val="002EB8"/>
            </a:solidFill>
            <a:ln w="57150">
              <a:solidFill>
                <a:srgbClr val="002E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pic>
          <p:nvPicPr>
            <p:cNvPr id="10" name="Graphic 9">
              <a:extLst>
                <a:ext uri="{FF2B5EF4-FFF2-40B4-BE49-F238E27FC236}">
                  <a16:creationId xmlns:a16="http://schemas.microsoft.com/office/drawing/2014/main" id="{1AE5C645-1B40-9835-F05A-B0FAA10E6CD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9004" y="4579479"/>
              <a:ext cx="849929" cy="849929"/>
            </a:xfrm>
            <a:prstGeom prst="rect">
              <a:avLst/>
            </a:prstGeom>
          </p:spPr>
        </p:pic>
        <p:pic>
          <p:nvPicPr>
            <p:cNvPr id="12" name="Graphic 11">
              <a:extLst>
                <a:ext uri="{FF2B5EF4-FFF2-40B4-BE49-F238E27FC236}">
                  <a16:creationId xmlns:a16="http://schemas.microsoft.com/office/drawing/2014/main" id="{A53D6E49-29A0-87D6-7BBC-9802094CB0E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9533" y="1765959"/>
              <a:ext cx="849929" cy="849929"/>
            </a:xfrm>
            <a:prstGeom prst="rect">
              <a:avLst/>
            </a:prstGeom>
          </p:spPr>
        </p:pic>
        <p:pic>
          <p:nvPicPr>
            <p:cNvPr id="14" name="Graphic 13">
              <a:extLst>
                <a:ext uri="{FF2B5EF4-FFF2-40B4-BE49-F238E27FC236}">
                  <a16:creationId xmlns:a16="http://schemas.microsoft.com/office/drawing/2014/main" id="{ABAABB5D-00DF-967A-0C57-3E49BA96BF6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9534" y="3225126"/>
              <a:ext cx="849929" cy="849929"/>
            </a:xfrm>
            <a:prstGeom prst="rect">
              <a:avLst/>
            </a:prstGeom>
          </p:spPr>
        </p:pic>
      </p:grpSp>
      <p:sp>
        <p:nvSpPr>
          <p:cNvPr id="8" name="Oval 7">
            <a:extLst>
              <a:ext uri="{FF2B5EF4-FFF2-40B4-BE49-F238E27FC236}">
                <a16:creationId xmlns:a16="http://schemas.microsoft.com/office/drawing/2014/main" id="{88CD6E24-51E2-DBCC-91C2-F53CF4360449}"/>
              </a:ext>
              <a:ext uri="{C183D7F6-B498-43B3-948B-1728B52AA6E4}">
                <adec:decorative xmlns:adec="http://schemas.microsoft.com/office/drawing/2017/decorative" val="1"/>
              </a:ext>
            </a:extLst>
          </p:cNvPr>
          <p:cNvSpPr/>
          <p:nvPr/>
        </p:nvSpPr>
        <p:spPr>
          <a:xfrm>
            <a:off x="506668" y="5162899"/>
            <a:ext cx="1217066" cy="1217066"/>
          </a:xfrm>
          <a:prstGeom prst="ellipse">
            <a:avLst/>
          </a:prstGeom>
          <a:solidFill>
            <a:srgbClr val="002EB8"/>
          </a:solidFill>
          <a:ln w="57150">
            <a:solidFill>
              <a:srgbClr val="002E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pic>
        <p:nvPicPr>
          <p:cNvPr id="11" name="Picture 10">
            <a:extLst>
              <a:ext uri="{FF2B5EF4-FFF2-40B4-BE49-F238E27FC236}">
                <a16:creationId xmlns:a16="http://schemas.microsoft.com/office/drawing/2014/main" id="{2F57977A-8C71-2D29-390A-58C32880D833}"/>
              </a:ext>
              <a:ext uri="{C183D7F6-B498-43B3-948B-1728B52AA6E4}">
                <adec:decorative xmlns:adec="http://schemas.microsoft.com/office/drawing/2017/decorative" val="1"/>
              </a:ext>
            </a:extLst>
          </p:cNvPr>
          <p:cNvPicPr>
            <a:picLocks noChangeAspect="1"/>
          </p:cNvPicPr>
          <p:nvPr/>
        </p:nvPicPr>
        <p:blipFill>
          <a:blip r:embed="rId10">
            <a:biLevel thresh="25000"/>
            <a:extLst>
              <a:ext uri="{28A0092B-C50C-407E-A947-70E740481C1C}">
                <a14:useLocalDpi xmlns:a14="http://schemas.microsoft.com/office/drawing/2010/main" val="0"/>
              </a:ext>
            </a:extLst>
          </a:blip>
          <a:stretch>
            <a:fillRect/>
          </a:stretch>
        </p:blipFill>
        <p:spPr>
          <a:xfrm>
            <a:off x="703828" y="5360059"/>
            <a:ext cx="822746" cy="822746"/>
          </a:xfrm>
          <a:prstGeom prst="rect">
            <a:avLst/>
          </a:prstGeom>
        </p:spPr>
      </p:pic>
    </p:spTree>
    <p:extLst>
      <p:ext uri="{BB962C8B-B14F-4D97-AF65-F5344CB8AC3E}">
        <p14:creationId xmlns:p14="http://schemas.microsoft.com/office/powerpoint/2010/main" val="2064669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decel="50000" fill="hold" nodeType="withEffect">
                                  <p:stCondLst>
                                    <p:cond delay="0"/>
                                  </p:stCondLst>
                                  <p:childTnLst>
                                    <p:animScale>
                                      <p:cBhvr>
                                        <p:cTn id="6" dur="1000" fill="hold"/>
                                        <p:tgtEl>
                                          <p:spTgt spid="5"/>
                                        </p:tgtEl>
                                      </p:cBhvr>
                                      <p:by x="150000" y="150000"/>
                                    </p:animScale>
                                  </p:childTnLst>
                                </p:cTn>
                              </p:par>
                              <p:par>
                                <p:cTn id="7" presetID="42" presetClass="path" presetSubtype="0" accel="50000" decel="50000" fill="hold" nodeType="withEffect">
                                  <p:stCondLst>
                                    <p:cond delay="0"/>
                                  </p:stCondLst>
                                  <p:childTnLst>
                                    <p:animMotion origin="layout" path="M -2.76895E-6 -2.22222E-6 L -0.05574 -0.03032 " pathEditMode="relative" rAng="0" ptsTypes="AA">
                                      <p:cBhvr>
                                        <p:cTn id="8" dur="1000" fill="hold"/>
                                        <p:tgtEl>
                                          <p:spTgt spid="5"/>
                                        </p:tgtEl>
                                        <p:attrNameLst>
                                          <p:attrName>ppt_x</p:attrName>
                                          <p:attrName>ppt_y</p:attrName>
                                        </p:attrNameLst>
                                      </p:cBhvr>
                                      <p:rCtr x="-2787" y="-15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D8BD4-9044-AF76-B1CD-CF5753AD0827}"/>
            </a:ext>
          </a:extLst>
        </p:cNvPr>
        <p:cNvGrpSpPr/>
        <p:nvPr/>
      </p:nvGrpSpPr>
      <p:grpSpPr>
        <a:xfrm>
          <a:off x="0" y="0"/>
          <a:ext cx="0" cy="0"/>
          <a:chOff x="0" y="0"/>
          <a:chExt cx="0" cy="0"/>
        </a:xfrm>
      </p:grpSpPr>
      <p:cxnSp>
        <p:nvCxnSpPr>
          <p:cNvPr id="48" name="Straight Connector 47">
            <a:extLst>
              <a:ext uri="{FF2B5EF4-FFF2-40B4-BE49-F238E27FC236}">
                <a16:creationId xmlns:a16="http://schemas.microsoft.com/office/drawing/2014/main" id="{8A13DE17-BE69-7E52-5CB2-F78C83234EC0}"/>
              </a:ext>
              <a:ext uri="{C183D7F6-B498-43B3-948B-1728B52AA6E4}">
                <adec:decorative xmlns:adec="http://schemas.microsoft.com/office/drawing/2017/decorative" val="1"/>
              </a:ext>
            </a:extLst>
          </p:cNvPr>
          <p:cNvCxnSpPr>
            <a:cxnSpLocks/>
          </p:cNvCxnSpPr>
          <p:nvPr/>
        </p:nvCxnSpPr>
        <p:spPr>
          <a:xfrm>
            <a:off x="10271443" y="4375285"/>
            <a:ext cx="0" cy="1629016"/>
          </a:xfrm>
          <a:prstGeom prst="line">
            <a:avLst/>
          </a:prstGeom>
          <a:ln w="44450">
            <a:solidFill>
              <a:srgbClr val="FF6035"/>
            </a:solidFill>
          </a:ln>
        </p:spPr>
        <p:style>
          <a:lnRef idx="1">
            <a:schemeClr val="accent1"/>
          </a:lnRef>
          <a:fillRef idx="0">
            <a:schemeClr val="accent1"/>
          </a:fillRef>
          <a:effectRef idx="0">
            <a:schemeClr val="accent1"/>
          </a:effectRef>
          <a:fontRef idx="minor">
            <a:schemeClr val="tx1"/>
          </a:fontRef>
        </p:style>
      </p:cxnSp>
      <p:sp>
        <p:nvSpPr>
          <p:cNvPr id="55" name="Arrow: Right 29">
            <a:extLst>
              <a:ext uri="{FF2B5EF4-FFF2-40B4-BE49-F238E27FC236}">
                <a16:creationId xmlns:a16="http://schemas.microsoft.com/office/drawing/2014/main" id="{08A03173-D4DD-2BF8-9E12-F26094E5A700}"/>
              </a:ext>
              <a:ext uri="{C183D7F6-B498-43B3-948B-1728B52AA6E4}">
                <adec:decorative xmlns:adec="http://schemas.microsoft.com/office/drawing/2017/decorative" val="1"/>
              </a:ext>
            </a:extLst>
          </p:cNvPr>
          <p:cNvSpPr/>
          <p:nvPr/>
        </p:nvSpPr>
        <p:spPr>
          <a:xfrm>
            <a:off x="3029747" y="4618799"/>
            <a:ext cx="6129321" cy="1094638"/>
          </a:xfrm>
          <a:prstGeom prst="rightArrow">
            <a:avLst/>
          </a:prstGeom>
          <a:solidFill>
            <a:srgbClr val="E1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Arrow: Right 29">
            <a:extLst>
              <a:ext uri="{FF2B5EF4-FFF2-40B4-BE49-F238E27FC236}">
                <a16:creationId xmlns:a16="http://schemas.microsoft.com/office/drawing/2014/main" id="{245E3E7F-2819-7E5E-A869-43A008F095DA}"/>
              </a:ext>
              <a:ext uri="{C183D7F6-B498-43B3-948B-1728B52AA6E4}">
                <adec:decorative xmlns:adec="http://schemas.microsoft.com/office/drawing/2017/decorative" val="1"/>
              </a:ext>
            </a:extLst>
          </p:cNvPr>
          <p:cNvSpPr/>
          <p:nvPr/>
        </p:nvSpPr>
        <p:spPr>
          <a:xfrm>
            <a:off x="3029748" y="3462206"/>
            <a:ext cx="6129321" cy="1094638"/>
          </a:xfrm>
          <a:prstGeom prst="rightArrow">
            <a:avLst/>
          </a:prstGeom>
          <a:solidFill>
            <a:srgbClr val="DDEA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
            <a:extLst>
              <a:ext uri="{FF2B5EF4-FFF2-40B4-BE49-F238E27FC236}">
                <a16:creationId xmlns:a16="http://schemas.microsoft.com/office/drawing/2014/main" id="{D0943DB5-5332-A2AD-9A20-5D31CE89CA98}"/>
              </a:ext>
            </a:extLst>
          </p:cNvPr>
          <p:cNvSpPr>
            <a:spLocks noGrp="1"/>
          </p:cNvSpPr>
          <p:nvPr>
            <p:ph type="title" idx="4294967295"/>
          </p:nvPr>
        </p:nvSpPr>
        <p:spPr>
          <a:xfrm>
            <a:off x="457200" y="182563"/>
            <a:ext cx="10069513" cy="9239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1218895" rtl="0" eaLnBrk="1" fontAlgn="auto" latinLnBrk="0" hangingPunct="1">
              <a:lnSpc>
                <a:spcPct val="100000"/>
              </a:lnSpc>
              <a:spcBef>
                <a:spcPts val="0"/>
              </a:spcBef>
              <a:spcAft>
                <a:spcPts val="800"/>
              </a:spcAft>
              <a:buClrTx/>
              <a:buSzTx/>
              <a:buFont typeface="Arial" panose="020B0604020202020204" pitchFamily="34" charset="0"/>
              <a:buNone/>
              <a:tabLst/>
              <a:defRPr/>
            </a:pPr>
            <a:r>
              <a:rPr kumimoji="0" lang="en-US" sz="26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Planning ahead for big financial events</a:t>
            </a:r>
            <a:br>
              <a:rPr kumimoji="0" lang="en-US" sz="26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br>
            <a:r>
              <a:rPr kumimoji="0" lang="en-US" sz="2000" b="0" i="0" u="none" strike="noStrike" kern="1200" cap="none" spc="0" normalizeH="0" baseline="0" noProof="0" dirty="0">
                <a:ln>
                  <a:noFill/>
                </a:ln>
                <a:solidFill>
                  <a:srgbClr val="5C5E66"/>
                </a:solidFill>
                <a:effectLst/>
                <a:uLnTx/>
                <a:uFillTx/>
                <a:latin typeface="Arial" panose="020B0604020202020204" pitchFamily="34" charset="0"/>
                <a:ea typeface="+mn-ea"/>
                <a:cs typeface="Arial" panose="020B0604020202020204" pitchFamily="34" charset="0"/>
              </a:rPr>
              <a:t>Expecting a large gain (business, real estate, liquidity event)?</a:t>
            </a:r>
          </a:p>
        </p:txBody>
      </p:sp>
      <p:sp>
        <p:nvSpPr>
          <p:cNvPr id="58" name="Text Placeholder 3">
            <a:extLst>
              <a:ext uri="{FF2B5EF4-FFF2-40B4-BE49-F238E27FC236}">
                <a16:creationId xmlns:a16="http://schemas.microsoft.com/office/drawing/2014/main" id="{ED939C19-C5B8-A750-BD4F-070F0F7D182E}"/>
              </a:ext>
              <a:ext uri="{C183D7F6-B498-43B3-948B-1728B52AA6E4}">
                <adec:decorative xmlns:adec="http://schemas.microsoft.com/office/drawing/2017/decorative" val="1"/>
              </a:ext>
            </a:extLst>
          </p:cNvPr>
          <p:cNvSpPr>
            <a:spLocks noGrp="1"/>
          </p:cNvSpPr>
          <p:nvPr>
            <p:ph type="body" sz="quarter" idx="4294967295"/>
          </p:nvPr>
        </p:nvSpPr>
        <p:spPr>
          <a:xfrm>
            <a:off x="458668" y="6351654"/>
            <a:ext cx="11244191" cy="153848"/>
          </a:xfrm>
        </p:spPr>
        <p:txBody>
          <a:bodyPr>
            <a:normAutofit/>
          </a:bodyPr>
          <a:lstStyle/>
          <a:p>
            <a:r>
              <a:rPr lang="en-US" sz="1000" b="0" dirty="0">
                <a:solidFill>
                  <a:schemeClr val="tx1"/>
                </a:solidFill>
                <a:latin typeface="Arial Narrow" panose="020B0606020202030204" pitchFamily="34" charset="0"/>
              </a:rPr>
              <a:t>For illustrative purposes only. Not to be used to make investment decisions.</a:t>
            </a:r>
          </a:p>
        </p:txBody>
      </p:sp>
      <p:grpSp>
        <p:nvGrpSpPr>
          <p:cNvPr id="5" name="Group 4" descr="Comparison table showing tax impact of a $10 million capital gain under two scenarios. Left column &quot;Tax agnostic&quot;: Capital gain $10mm, Capital losses $0, Net capital gains $10mm, Tax rate 31.8%, Tax owed $3,180,000. Right column &quot;With preemptive planning&quot;: Capital gain $10mm, Capital losses $500k, Net capital gains $9.5mm, Tax rate 31.8%, Tax owed $3,021,000. Highlighted savings: $159,000 tax savings. Subtitle: &quot;Expecting a large gain (business, real estate, liquidity event)?&quot; Disclaimer: &quot;For illustrative purposes only. Not to be used to make investment decisions.&quot;">
            <a:extLst>
              <a:ext uri="{FF2B5EF4-FFF2-40B4-BE49-F238E27FC236}">
                <a16:creationId xmlns:a16="http://schemas.microsoft.com/office/drawing/2014/main" id="{F3FE71CA-1CEA-7652-6561-D5065CCA4CC8}"/>
              </a:ext>
            </a:extLst>
          </p:cNvPr>
          <p:cNvGrpSpPr/>
          <p:nvPr/>
        </p:nvGrpSpPr>
        <p:grpSpPr>
          <a:xfrm>
            <a:off x="499000" y="1081296"/>
            <a:ext cx="2326150" cy="2479540"/>
            <a:chOff x="495980" y="949460"/>
            <a:chExt cx="2326150" cy="2479540"/>
          </a:xfrm>
        </p:grpSpPr>
        <p:sp>
          <p:nvSpPr>
            <p:cNvPr id="29" name="Rectangle 28">
              <a:extLst>
                <a:ext uri="{FF2B5EF4-FFF2-40B4-BE49-F238E27FC236}">
                  <a16:creationId xmlns:a16="http://schemas.microsoft.com/office/drawing/2014/main" id="{4ADE8BB4-0835-BDF6-C0DA-C490CDB8DD11}"/>
                </a:ext>
              </a:extLst>
            </p:cNvPr>
            <p:cNvSpPr/>
            <p:nvPr/>
          </p:nvSpPr>
          <p:spPr>
            <a:xfrm>
              <a:off x="500285" y="949460"/>
              <a:ext cx="2321845" cy="247954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b="1" dirty="0">
                <a:solidFill>
                  <a:schemeClr val="tx1"/>
                </a:solidFill>
              </a:endParaRPr>
            </a:p>
          </p:txBody>
        </p:sp>
        <p:sp>
          <p:nvSpPr>
            <p:cNvPr id="25" name="Oval 24">
              <a:extLst>
                <a:ext uri="{FF2B5EF4-FFF2-40B4-BE49-F238E27FC236}">
                  <a16:creationId xmlns:a16="http://schemas.microsoft.com/office/drawing/2014/main" id="{800A18DB-C1E8-94E5-04F9-5252D7322634}"/>
                </a:ext>
              </a:extLst>
            </p:cNvPr>
            <p:cNvSpPr/>
            <p:nvPr/>
          </p:nvSpPr>
          <p:spPr>
            <a:xfrm>
              <a:off x="1003464" y="1106904"/>
              <a:ext cx="1371600" cy="137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Graphic 16">
              <a:extLst>
                <a:ext uri="{FF2B5EF4-FFF2-40B4-BE49-F238E27FC236}">
                  <a16:creationId xmlns:a16="http://schemas.microsoft.com/office/drawing/2014/main" id="{FE6125FA-FFA0-26B5-C4C3-BBD722CC11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17576" y="1423896"/>
              <a:ext cx="737616" cy="737616"/>
            </a:xfrm>
            <a:prstGeom prst="rect">
              <a:avLst/>
            </a:prstGeom>
          </p:spPr>
        </p:pic>
        <p:sp>
          <p:nvSpPr>
            <p:cNvPr id="26" name="TextBox 25">
              <a:extLst>
                <a:ext uri="{FF2B5EF4-FFF2-40B4-BE49-F238E27FC236}">
                  <a16:creationId xmlns:a16="http://schemas.microsoft.com/office/drawing/2014/main" id="{E7FE4475-A564-E0BE-C4E1-22E234C561FF}"/>
                </a:ext>
              </a:extLst>
            </p:cNvPr>
            <p:cNvSpPr txBox="1"/>
            <p:nvPr/>
          </p:nvSpPr>
          <p:spPr>
            <a:xfrm>
              <a:off x="688369" y="2620379"/>
              <a:ext cx="2067538" cy="184666"/>
            </a:xfrm>
            <a:prstGeom prst="rect">
              <a:avLst/>
            </a:prstGeom>
            <a:noFill/>
          </p:spPr>
          <p:txBody>
            <a:bodyPr wrap="square" lIns="0" tIns="0" rIns="0" bIns="0" rtlCol="0">
              <a:spAutoFit/>
            </a:bodyPr>
            <a:lstStyle/>
            <a:p>
              <a:r>
                <a:rPr lang="en-US" sz="1200" b="1" dirty="0"/>
                <a:t>Pending sale of business</a:t>
              </a:r>
            </a:p>
          </p:txBody>
        </p:sp>
        <p:sp>
          <p:nvSpPr>
            <p:cNvPr id="28" name="TextBox 27">
              <a:extLst>
                <a:ext uri="{FF2B5EF4-FFF2-40B4-BE49-F238E27FC236}">
                  <a16:creationId xmlns:a16="http://schemas.microsoft.com/office/drawing/2014/main" id="{C421BE5B-276F-7971-86C8-794F1013C499}"/>
                </a:ext>
              </a:extLst>
            </p:cNvPr>
            <p:cNvSpPr txBox="1"/>
            <p:nvPr/>
          </p:nvSpPr>
          <p:spPr>
            <a:xfrm>
              <a:off x="495980" y="2779431"/>
              <a:ext cx="2326149" cy="560218"/>
            </a:xfrm>
            <a:prstGeom prst="rect">
              <a:avLst/>
            </a:prstGeom>
            <a:noFill/>
          </p:spPr>
          <p:txBody>
            <a:bodyPr wrap="square" lIns="0" tIns="0" rIns="0" bIns="0" rtlCol="0">
              <a:spAutoFit/>
            </a:bodyPr>
            <a:lstStyle/>
            <a:p>
              <a:pPr algn="ctr">
                <a:lnSpc>
                  <a:spcPct val="150000"/>
                </a:lnSpc>
              </a:pPr>
              <a:r>
                <a:rPr lang="en-US" sz="1200" dirty="0"/>
                <a:t>Expected capital gain: </a:t>
              </a:r>
              <a:br>
                <a:rPr lang="en-US" sz="1200" dirty="0"/>
              </a:br>
              <a:r>
                <a:rPr lang="en-US" sz="1400" b="1" dirty="0">
                  <a:solidFill>
                    <a:srgbClr val="3769FF"/>
                  </a:solidFill>
                </a:rPr>
                <a:t>$10mm</a:t>
              </a:r>
            </a:p>
          </p:txBody>
        </p:sp>
      </p:grpSp>
      <p:sp>
        <p:nvSpPr>
          <p:cNvPr id="7" name="Rectangle 6">
            <a:extLst>
              <a:ext uri="{FF2B5EF4-FFF2-40B4-BE49-F238E27FC236}">
                <a16:creationId xmlns:a16="http://schemas.microsoft.com/office/drawing/2014/main" id="{2E70DA36-4831-279A-6F38-CDBD0F6B3453}"/>
              </a:ext>
              <a:ext uri="{C183D7F6-B498-43B3-948B-1728B52AA6E4}">
                <adec:decorative xmlns:adec="http://schemas.microsoft.com/office/drawing/2017/decorative" val="1"/>
              </a:ext>
            </a:extLst>
          </p:cNvPr>
          <p:cNvSpPr/>
          <p:nvPr/>
        </p:nvSpPr>
        <p:spPr>
          <a:xfrm>
            <a:off x="3029750" y="1789284"/>
            <a:ext cx="1213477" cy="4299412"/>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91440" rIns="0" rtlCol="0" anchor="t"/>
          <a:lstStyle/>
          <a:p>
            <a:pPr algn="ctr"/>
            <a:r>
              <a:rPr lang="en-US" sz="1600" b="1" dirty="0">
                <a:solidFill>
                  <a:schemeClr val="tx1"/>
                </a:solidFill>
              </a:rPr>
              <a:t>Capital </a:t>
            </a:r>
            <a:br>
              <a:rPr lang="en-US" sz="1600" b="1" dirty="0">
                <a:solidFill>
                  <a:schemeClr val="tx1"/>
                </a:solidFill>
              </a:rPr>
            </a:br>
            <a:r>
              <a:rPr lang="en-US" sz="1600" b="1" dirty="0">
                <a:solidFill>
                  <a:schemeClr val="tx1"/>
                </a:solidFill>
              </a:rPr>
              <a:t>gain</a:t>
            </a:r>
          </a:p>
        </p:txBody>
      </p:sp>
      <p:sp>
        <p:nvSpPr>
          <p:cNvPr id="36" name="TextBox 35">
            <a:extLst>
              <a:ext uri="{FF2B5EF4-FFF2-40B4-BE49-F238E27FC236}">
                <a16:creationId xmlns:a16="http://schemas.microsoft.com/office/drawing/2014/main" id="{D6C0C16F-D084-416A-5D11-81B299BD7107}"/>
              </a:ext>
              <a:ext uri="{C183D7F6-B498-43B3-948B-1728B52AA6E4}">
                <adec:decorative xmlns:adec="http://schemas.microsoft.com/office/drawing/2017/decorative" val="1"/>
              </a:ext>
            </a:extLst>
          </p:cNvPr>
          <p:cNvSpPr txBox="1"/>
          <p:nvPr/>
        </p:nvSpPr>
        <p:spPr>
          <a:xfrm>
            <a:off x="3029750" y="3901848"/>
            <a:ext cx="1213478" cy="246221"/>
          </a:xfrm>
          <a:prstGeom prst="rect">
            <a:avLst/>
          </a:prstGeom>
          <a:noFill/>
        </p:spPr>
        <p:txBody>
          <a:bodyPr wrap="square" lIns="0" tIns="0" rIns="0" bIns="0" rtlCol="0">
            <a:spAutoFit/>
          </a:bodyPr>
          <a:lstStyle/>
          <a:p>
            <a:pPr algn="ctr"/>
            <a:r>
              <a:rPr lang="en-US" sz="1600" b="1" dirty="0"/>
              <a:t>$10mm</a:t>
            </a:r>
          </a:p>
        </p:txBody>
      </p:sp>
      <p:sp>
        <p:nvSpPr>
          <p:cNvPr id="41" name="TextBox 40">
            <a:extLst>
              <a:ext uri="{FF2B5EF4-FFF2-40B4-BE49-F238E27FC236}">
                <a16:creationId xmlns:a16="http://schemas.microsoft.com/office/drawing/2014/main" id="{2F1AD8F1-E6F4-5D52-0980-22F9DDD915F5}"/>
              </a:ext>
              <a:ext uri="{C183D7F6-B498-43B3-948B-1728B52AA6E4}">
                <adec:decorative xmlns:adec="http://schemas.microsoft.com/office/drawing/2017/decorative" val="1"/>
              </a:ext>
            </a:extLst>
          </p:cNvPr>
          <p:cNvSpPr txBox="1"/>
          <p:nvPr/>
        </p:nvSpPr>
        <p:spPr>
          <a:xfrm>
            <a:off x="3029750" y="5068715"/>
            <a:ext cx="1213478" cy="246221"/>
          </a:xfrm>
          <a:prstGeom prst="rect">
            <a:avLst/>
          </a:prstGeom>
          <a:noFill/>
        </p:spPr>
        <p:txBody>
          <a:bodyPr wrap="square" lIns="0" tIns="0" rIns="0" bIns="0" rtlCol="0">
            <a:spAutoFit/>
          </a:bodyPr>
          <a:lstStyle/>
          <a:p>
            <a:pPr algn="ctr"/>
            <a:r>
              <a:rPr lang="en-US" sz="1600" b="1" dirty="0"/>
              <a:t>$10mm</a:t>
            </a:r>
          </a:p>
        </p:txBody>
      </p:sp>
      <p:sp>
        <p:nvSpPr>
          <p:cNvPr id="32" name="Rectangle 31">
            <a:extLst>
              <a:ext uri="{FF2B5EF4-FFF2-40B4-BE49-F238E27FC236}">
                <a16:creationId xmlns:a16="http://schemas.microsoft.com/office/drawing/2014/main" id="{47EA82E3-16CC-7024-1265-2862B3404591}"/>
              </a:ext>
              <a:ext uri="{C183D7F6-B498-43B3-948B-1728B52AA6E4}">
                <adec:decorative xmlns:adec="http://schemas.microsoft.com/office/drawing/2017/decorative" val="1"/>
              </a:ext>
            </a:extLst>
          </p:cNvPr>
          <p:cNvSpPr/>
          <p:nvPr/>
        </p:nvSpPr>
        <p:spPr>
          <a:xfrm>
            <a:off x="4441206" y="1789284"/>
            <a:ext cx="1213477" cy="4299412"/>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91440" rIns="0" rtlCol="0" anchor="t"/>
          <a:lstStyle/>
          <a:p>
            <a:pPr algn="ctr"/>
            <a:r>
              <a:rPr lang="en-US" sz="1600" b="1" dirty="0">
                <a:solidFill>
                  <a:schemeClr val="tx1"/>
                </a:solidFill>
              </a:rPr>
              <a:t>Capital losses</a:t>
            </a:r>
          </a:p>
        </p:txBody>
      </p:sp>
      <p:sp>
        <p:nvSpPr>
          <p:cNvPr id="38" name="TextBox 37">
            <a:extLst>
              <a:ext uri="{FF2B5EF4-FFF2-40B4-BE49-F238E27FC236}">
                <a16:creationId xmlns:a16="http://schemas.microsoft.com/office/drawing/2014/main" id="{CDCD3659-D98B-6EB8-60EA-60D574DB51AE}"/>
              </a:ext>
              <a:ext uri="{C183D7F6-B498-43B3-948B-1728B52AA6E4}">
                <adec:decorative xmlns:adec="http://schemas.microsoft.com/office/drawing/2017/decorative" val="1"/>
              </a:ext>
            </a:extLst>
          </p:cNvPr>
          <p:cNvSpPr txBox="1"/>
          <p:nvPr/>
        </p:nvSpPr>
        <p:spPr>
          <a:xfrm>
            <a:off x="4441205" y="3901848"/>
            <a:ext cx="1213478" cy="246221"/>
          </a:xfrm>
          <a:prstGeom prst="rect">
            <a:avLst/>
          </a:prstGeom>
          <a:noFill/>
        </p:spPr>
        <p:txBody>
          <a:bodyPr wrap="square" lIns="0" tIns="0" rIns="0" bIns="0" rtlCol="0">
            <a:spAutoFit/>
          </a:bodyPr>
          <a:lstStyle/>
          <a:p>
            <a:pPr algn="ctr"/>
            <a:r>
              <a:rPr lang="en-US" sz="1600" b="1" dirty="0"/>
              <a:t>$0</a:t>
            </a:r>
          </a:p>
        </p:txBody>
      </p:sp>
      <p:sp>
        <p:nvSpPr>
          <p:cNvPr id="42" name="TextBox 41">
            <a:extLst>
              <a:ext uri="{FF2B5EF4-FFF2-40B4-BE49-F238E27FC236}">
                <a16:creationId xmlns:a16="http://schemas.microsoft.com/office/drawing/2014/main" id="{4B8E2F53-8036-2D3A-6903-469E34AC0284}"/>
              </a:ext>
              <a:ext uri="{C183D7F6-B498-43B3-948B-1728B52AA6E4}">
                <adec:decorative xmlns:adec="http://schemas.microsoft.com/office/drawing/2017/decorative" val="1"/>
              </a:ext>
            </a:extLst>
          </p:cNvPr>
          <p:cNvSpPr txBox="1"/>
          <p:nvPr/>
        </p:nvSpPr>
        <p:spPr>
          <a:xfrm>
            <a:off x="4441205" y="5068715"/>
            <a:ext cx="1213478" cy="246221"/>
          </a:xfrm>
          <a:prstGeom prst="rect">
            <a:avLst/>
          </a:prstGeom>
          <a:noFill/>
        </p:spPr>
        <p:txBody>
          <a:bodyPr wrap="square" lIns="0" tIns="0" rIns="0" bIns="0" rtlCol="0">
            <a:spAutoFit/>
          </a:bodyPr>
          <a:lstStyle/>
          <a:p>
            <a:pPr algn="ctr"/>
            <a:r>
              <a:rPr lang="en-US" sz="1600" b="1" dirty="0"/>
              <a:t>$500k</a:t>
            </a:r>
          </a:p>
        </p:txBody>
      </p:sp>
      <p:sp>
        <p:nvSpPr>
          <p:cNvPr id="33" name="Rectangle 32">
            <a:extLst>
              <a:ext uri="{FF2B5EF4-FFF2-40B4-BE49-F238E27FC236}">
                <a16:creationId xmlns:a16="http://schemas.microsoft.com/office/drawing/2014/main" id="{B73DCB91-532C-0EEA-7D15-AF2F10D4A346}"/>
              </a:ext>
              <a:ext uri="{C183D7F6-B498-43B3-948B-1728B52AA6E4}">
                <adec:decorative xmlns:adec="http://schemas.microsoft.com/office/drawing/2017/decorative" val="1"/>
              </a:ext>
            </a:extLst>
          </p:cNvPr>
          <p:cNvSpPr/>
          <p:nvPr/>
        </p:nvSpPr>
        <p:spPr>
          <a:xfrm>
            <a:off x="5852661" y="1789284"/>
            <a:ext cx="1213477" cy="4299412"/>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91440" rIns="0" rtlCol="0" anchor="t"/>
          <a:lstStyle/>
          <a:p>
            <a:pPr algn="ctr"/>
            <a:r>
              <a:rPr lang="en-US" sz="1600" b="1" dirty="0">
                <a:solidFill>
                  <a:schemeClr val="tx1"/>
                </a:solidFill>
              </a:rPr>
              <a:t>Net capital </a:t>
            </a:r>
            <a:br>
              <a:rPr lang="en-US" sz="1600" b="1" dirty="0">
                <a:solidFill>
                  <a:schemeClr val="tx1"/>
                </a:solidFill>
              </a:rPr>
            </a:br>
            <a:r>
              <a:rPr lang="en-US" sz="1600" b="1" dirty="0">
                <a:solidFill>
                  <a:schemeClr val="tx1"/>
                </a:solidFill>
              </a:rPr>
              <a:t>gains</a:t>
            </a:r>
          </a:p>
        </p:txBody>
      </p:sp>
      <p:sp>
        <p:nvSpPr>
          <p:cNvPr id="39" name="TextBox 38">
            <a:extLst>
              <a:ext uri="{FF2B5EF4-FFF2-40B4-BE49-F238E27FC236}">
                <a16:creationId xmlns:a16="http://schemas.microsoft.com/office/drawing/2014/main" id="{6E70561B-A9A8-C926-AA6A-02EE10D0ECE9}"/>
              </a:ext>
              <a:ext uri="{C183D7F6-B498-43B3-948B-1728B52AA6E4}">
                <adec:decorative xmlns:adec="http://schemas.microsoft.com/office/drawing/2017/decorative" val="1"/>
              </a:ext>
            </a:extLst>
          </p:cNvPr>
          <p:cNvSpPr txBox="1"/>
          <p:nvPr/>
        </p:nvSpPr>
        <p:spPr>
          <a:xfrm>
            <a:off x="5852660" y="3901848"/>
            <a:ext cx="1213478" cy="246221"/>
          </a:xfrm>
          <a:prstGeom prst="rect">
            <a:avLst/>
          </a:prstGeom>
          <a:noFill/>
        </p:spPr>
        <p:txBody>
          <a:bodyPr wrap="square" lIns="0" tIns="0" rIns="0" bIns="0" rtlCol="0">
            <a:spAutoFit/>
          </a:bodyPr>
          <a:lstStyle/>
          <a:p>
            <a:pPr algn="ctr"/>
            <a:r>
              <a:rPr lang="en-US" sz="1600" b="1" dirty="0"/>
              <a:t>$10mm</a:t>
            </a:r>
          </a:p>
        </p:txBody>
      </p:sp>
      <p:sp>
        <p:nvSpPr>
          <p:cNvPr id="43" name="TextBox 42">
            <a:extLst>
              <a:ext uri="{FF2B5EF4-FFF2-40B4-BE49-F238E27FC236}">
                <a16:creationId xmlns:a16="http://schemas.microsoft.com/office/drawing/2014/main" id="{2D679A56-BED5-FBAC-3AB7-311B7624234C}"/>
              </a:ext>
              <a:ext uri="{C183D7F6-B498-43B3-948B-1728B52AA6E4}">
                <adec:decorative xmlns:adec="http://schemas.microsoft.com/office/drawing/2017/decorative" val="1"/>
              </a:ext>
            </a:extLst>
          </p:cNvPr>
          <p:cNvSpPr txBox="1"/>
          <p:nvPr/>
        </p:nvSpPr>
        <p:spPr>
          <a:xfrm>
            <a:off x="5852660" y="5068715"/>
            <a:ext cx="1213478" cy="246221"/>
          </a:xfrm>
          <a:prstGeom prst="rect">
            <a:avLst/>
          </a:prstGeom>
          <a:noFill/>
        </p:spPr>
        <p:txBody>
          <a:bodyPr wrap="square" lIns="0" tIns="0" rIns="0" bIns="0" rtlCol="0">
            <a:spAutoFit/>
          </a:bodyPr>
          <a:lstStyle/>
          <a:p>
            <a:pPr algn="ctr"/>
            <a:r>
              <a:rPr lang="en-US" sz="1600" b="1" dirty="0"/>
              <a:t>$9.5mm</a:t>
            </a:r>
          </a:p>
        </p:txBody>
      </p:sp>
      <p:sp>
        <p:nvSpPr>
          <p:cNvPr id="34" name="Rectangle 33">
            <a:extLst>
              <a:ext uri="{FF2B5EF4-FFF2-40B4-BE49-F238E27FC236}">
                <a16:creationId xmlns:a16="http://schemas.microsoft.com/office/drawing/2014/main" id="{9EB21DF1-9C95-FECB-073E-07F4A5708912}"/>
              </a:ext>
              <a:ext uri="{C183D7F6-B498-43B3-948B-1728B52AA6E4}">
                <adec:decorative xmlns:adec="http://schemas.microsoft.com/office/drawing/2017/decorative" val="1"/>
              </a:ext>
            </a:extLst>
          </p:cNvPr>
          <p:cNvSpPr/>
          <p:nvPr/>
        </p:nvSpPr>
        <p:spPr>
          <a:xfrm>
            <a:off x="7264116" y="1789284"/>
            <a:ext cx="1213477" cy="4299411"/>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91440" rIns="0" rtlCol="0" anchor="t"/>
          <a:lstStyle/>
          <a:p>
            <a:pPr algn="ctr"/>
            <a:r>
              <a:rPr lang="en-US" sz="1600" b="1" dirty="0">
                <a:solidFill>
                  <a:schemeClr val="tx1"/>
                </a:solidFill>
              </a:rPr>
              <a:t>Tax </a:t>
            </a:r>
            <a:br>
              <a:rPr lang="en-US" sz="1600" b="1" dirty="0">
                <a:solidFill>
                  <a:schemeClr val="tx1"/>
                </a:solidFill>
              </a:rPr>
            </a:br>
            <a:r>
              <a:rPr lang="en-US" sz="1600" b="1" dirty="0">
                <a:solidFill>
                  <a:schemeClr val="tx1"/>
                </a:solidFill>
              </a:rPr>
              <a:t>rate</a:t>
            </a:r>
          </a:p>
        </p:txBody>
      </p:sp>
      <p:sp>
        <p:nvSpPr>
          <p:cNvPr id="40" name="TextBox 39">
            <a:extLst>
              <a:ext uri="{FF2B5EF4-FFF2-40B4-BE49-F238E27FC236}">
                <a16:creationId xmlns:a16="http://schemas.microsoft.com/office/drawing/2014/main" id="{40BD4AD5-8B56-CA3A-A199-051CDA0DACD0}"/>
              </a:ext>
              <a:ext uri="{C183D7F6-B498-43B3-948B-1728B52AA6E4}">
                <adec:decorative xmlns:adec="http://schemas.microsoft.com/office/drawing/2017/decorative" val="1"/>
              </a:ext>
            </a:extLst>
          </p:cNvPr>
          <p:cNvSpPr txBox="1"/>
          <p:nvPr/>
        </p:nvSpPr>
        <p:spPr>
          <a:xfrm>
            <a:off x="7264116" y="3901848"/>
            <a:ext cx="1213478" cy="246221"/>
          </a:xfrm>
          <a:prstGeom prst="rect">
            <a:avLst/>
          </a:prstGeom>
          <a:noFill/>
        </p:spPr>
        <p:txBody>
          <a:bodyPr wrap="square" lIns="0" tIns="0" rIns="0" bIns="0" rtlCol="0">
            <a:spAutoFit/>
          </a:bodyPr>
          <a:lstStyle/>
          <a:p>
            <a:pPr algn="ctr"/>
            <a:r>
              <a:rPr lang="en-US" sz="1600" b="1" dirty="0"/>
              <a:t>31.8%</a:t>
            </a:r>
          </a:p>
        </p:txBody>
      </p:sp>
      <p:sp>
        <p:nvSpPr>
          <p:cNvPr id="44" name="TextBox 43">
            <a:extLst>
              <a:ext uri="{FF2B5EF4-FFF2-40B4-BE49-F238E27FC236}">
                <a16:creationId xmlns:a16="http://schemas.microsoft.com/office/drawing/2014/main" id="{F403A414-673B-30F1-3CF3-9202F6ADCC7C}"/>
              </a:ext>
              <a:ext uri="{C183D7F6-B498-43B3-948B-1728B52AA6E4}">
                <adec:decorative xmlns:adec="http://schemas.microsoft.com/office/drawing/2017/decorative" val="1"/>
              </a:ext>
            </a:extLst>
          </p:cNvPr>
          <p:cNvSpPr txBox="1"/>
          <p:nvPr/>
        </p:nvSpPr>
        <p:spPr>
          <a:xfrm>
            <a:off x="7264116" y="5068715"/>
            <a:ext cx="1213478" cy="246221"/>
          </a:xfrm>
          <a:prstGeom prst="rect">
            <a:avLst/>
          </a:prstGeom>
          <a:noFill/>
        </p:spPr>
        <p:txBody>
          <a:bodyPr wrap="square" lIns="0" tIns="0" rIns="0" bIns="0" rtlCol="0">
            <a:spAutoFit/>
          </a:bodyPr>
          <a:lstStyle/>
          <a:p>
            <a:pPr algn="ctr"/>
            <a:r>
              <a:rPr lang="en-US" sz="1600" b="1" dirty="0"/>
              <a:t>31.8%</a:t>
            </a:r>
          </a:p>
        </p:txBody>
      </p:sp>
      <p:sp>
        <p:nvSpPr>
          <p:cNvPr id="45" name="Rectangle 44">
            <a:extLst>
              <a:ext uri="{FF2B5EF4-FFF2-40B4-BE49-F238E27FC236}">
                <a16:creationId xmlns:a16="http://schemas.microsoft.com/office/drawing/2014/main" id="{482141D3-47CB-DA6C-E4BA-C126BC562986}"/>
              </a:ext>
              <a:ext uri="{C183D7F6-B498-43B3-948B-1728B52AA6E4}">
                <adec:decorative xmlns:adec="http://schemas.microsoft.com/office/drawing/2017/decorative" val="1"/>
              </a:ext>
            </a:extLst>
          </p:cNvPr>
          <p:cNvSpPr/>
          <p:nvPr/>
        </p:nvSpPr>
        <p:spPr>
          <a:xfrm>
            <a:off x="9110521" y="5700665"/>
            <a:ext cx="2321845" cy="73152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400" b="1" dirty="0">
                <a:solidFill>
                  <a:schemeClr val="tx1"/>
                </a:solidFill>
              </a:rPr>
              <a:t>$159,000</a:t>
            </a:r>
          </a:p>
          <a:p>
            <a:pPr algn="ctr"/>
            <a:r>
              <a:rPr lang="en-US" b="1" dirty="0">
                <a:solidFill>
                  <a:schemeClr val="tx1"/>
                </a:solidFill>
              </a:rPr>
              <a:t>tax savings</a:t>
            </a:r>
          </a:p>
        </p:txBody>
      </p:sp>
      <p:sp>
        <p:nvSpPr>
          <p:cNvPr id="46" name="Rectangle 45">
            <a:extLst>
              <a:ext uri="{FF2B5EF4-FFF2-40B4-BE49-F238E27FC236}">
                <a16:creationId xmlns:a16="http://schemas.microsoft.com/office/drawing/2014/main" id="{3C2338DA-2A22-0EB1-938F-86746083CCA7}"/>
              </a:ext>
              <a:ext uri="{C183D7F6-B498-43B3-948B-1728B52AA6E4}">
                <adec:decorative xmlns:adec="http://schemas.microsoft.com/office/drawing/2017/decorative" val="1"/>
              </a:ext>
            </a:extLst>
          </p:cNvPr>
          <p:cNvSpPr/>
          <p:nvPr/>
        </p:nvSpPr>
        <p:spPr>
          <a:xfrm>
            <a:off x="9357047" y="3643765"/>
            <a:ext cx="1828796" cy="731520"/>
          </a:xfrm>
          <a:prstGeom prst="rect">
            <a:avLst/>
          </a:prstGeom>
          <a:solidFill>
            <a:srgbClr val="DDEA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1"/>
                </a:solidFill>
              </a:rPr>
              <a:t>$3,180,000</a:t>
            </a:r>
          </a:p>
          <a:p>
            <a:pPr algn="ctr"/>
            <a:r>
              <a:rPr lang="en-US" sz="1600" b="1" dirty="0">
                <a:solidFill>
                  <a:schemeClr val="accent1"/>
                </a:solidFill>
              </a:rPr>
              <a:t>tax owed</a:t>
            </a:r>
          </a:p>
        </p:txBody>
      </p:sp>
      <p:sp>
        <p:nvSpPr>
          <p:cNvPr id="47" name="Rectangle 46">
            <a:extLst>
              <a:ext uri="{FF2B5EF4-FFF2-40B4-BE49-F238E27FC236}">
                <a16:creationId xmlns:a16="http://schemas.microsoft.com/office/drawing/2014/main" id="{456E8B80-3032-B61D-D3CE-55BD0B13A8BA}"/>
              </a:ext>
              <a:ext uri="{C183D7F6-B498-43B3-948B-1728B52AA6E4}">
                <adec:decorative xmlns:adec="http://schemas.microsoft.com/office/drawing/2017/decorative" val="1"/>
              </a:ext>
            </a:extLst>
          </p:cNvPr>
          <p:cNvSpPr/>
          <p:nvPr/>
        </p:nvSpPr>
        <p:spPr>
          <a:xfrm>
            <a:off x="9357046" y="4728273"/>
            <a:ext cx="1828797" cy="731520"/>
          </a:xfrm>
          <a:prstGeom prst="rect">
            <a:avLst/>
          </a:prstGeom>
          <a:solidFill>
            <a:srgbClr val="E1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645A"/>
                </a:solidFill>
              </a:rPr>
              <a:t>$3,021,000</a:t>
            </a:r>
          </a:p>
          <a:p>
            <a:pPr algn="ctr"/>
            <a:r>
              <a:rPr lang="en-US" sz="1600" b="1" dirty="0">
                <a:solidFill>
                  <a:srgbClr val="00645A"/>
                </a:solidFill>
              </a:rPr>
              <a:t>tax owed</a:t>
            </a:r>
          </a:p>
        </p:txBody>
      </p:sp>
      <p:sp>
        <p:nvSpPr>
          <p:cNvPr id="56" name="Rectangle 55">
            <a:extLst>
              <a:ext uri="{FF2B5EF4-FFF2-40B4-BE49-F238E27FC236}">
                <a16:creationId xmlns:a16="http://schemas.microsoft.com/office/drawing/2014/main" id="{1D3E3AF7-38C2-1D79-3233-311FF8B51FFF}"/>
              </a:ext>
              <a:ext uri="{C183D7F6-B498-43B3-948B-1728B52AA6E4}">
                <adec:decorative xmlns:adec="http://schemas.microsoft.com/office/drawing/2017/decorative" val="1"/>
              </a:ext>
            </a:extLst>
          </p:cNvPr>
          <p:cNvSpPr/>
          <p:nvPr/>
        </p:nvSpPr>
        <p:spPr>
          <a:xfrm>
            <a:off x="1002982" y="3659198"/>
            <a:ext cx="1828796" cy="7315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1"/>
                </a:solidFill>
              </a:rPr>
              <a:t>Tax agnostic</a:t>
            </a:r>
          </a:p>
        </p:txBody>
      </p:sp>
      <p:sp>
        <p:nvSpPr>
          <p:cNvPr id="57" name="Rectangle 56">
            <a:extLst>
              <a:ext uri="{FF2B5EF4-FFF2-40B4-BE49-F238E27FC236}">
                <a16:creationId xmlns:a16="http://schemas.microsoft.com/office/drawing/2014/main" id="{4AB4D998-5267-CADE-88CA-1D397C014F79}"/>
              </a:ext>
              <a:ext uri="{C183D7F6-B498-43B3-948B-1728B52AA6E4}">
                <adec:decorative xmlns:adec="http://schemas.microsoft.com/office/drawing/2017/decorative" val="1"/>
              </a:ext>
            </a:extLst>
          </p:cNvPr>
          <p:cNvSpPr/>
          <p:nvPr/>
        </p:nvSpPr>
        <p:spPr>
          <a:xfrm>
            <a:off x="791110" y="4800358"/>
            <a:ext cx="1964797" cy="7315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A096"/>
                </a:solidFill>
              </a:rPr>
              <a:t>With preemptive planning</a:t>
            </a:r>
          </a:p>
        </p:txBody>
      </p:sp>
    </p:spTree>
    <p:extLst>
      <p:ext uri="{BB962C8B-B14F-4D97-AF65-F5344CB8AC3E}">
        <p14:creationId xmlns:p14="http://schemas.microsoft.com/office/powerpoint/2010/main" val="1325998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500"/>
                                        <p:tgtEl>
                                          <p:spTgt spid="5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wipe(left)">
                                      <p:cBhvr>
                                        <p:cTn id="10" dur="500"/>
                                        <p:tgtEl>
                                          <p:spTgt spid="46"/>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fade">
                                      <p:cBhvr>
                                        <p:cTn id="14" dur="500"/>
                                        <p:tgtEl>
                                          <p:spTgt spid="4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wipe(left)">
                                      <p:cBhvr>
                                        <p:cTn id="19" dur="500"/>
                                        <p:tgtEl>
                                          <p:spTgt spid="55"/>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wipe(left)">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4" grpId="0" animBg="1"/>
      <p:bldP spid="45" grpId="0" animBg="1"/>
      <p:bldP spid="46" grpId="0" animBg="1"/>
      <p:bldP spid="4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DDC1E-8169-2B92-2F68-FD73F2EB258A}"/>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78C7C52-1D7A-681D-FC7F-C9D8A1CC3FA0}"/>
              </a:ext>
            </a:extLst>
          </p:cNvPr>
          <p:cNvSpPr>
            <a:spLocks noGrp="1"/>
          </p:cNvSpPr>
          <p:nvPr>
            <p:ph type="title" idx="4294967295"/>
          </p:nvPr>
        </p:nvSpPr>
        <p:spPr>
          <a:xfrm>
            <a:off x="457200" y="182563"/>
            <a:ext cx="8532813" cy="76676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1218895" rtl="0" eaLnBrk="1" fontAlgn="auto" latinLnBrk="0" hangingPunct="1">
              <a:lnSpc>
                <a:spcPct val="100000"/>
              </a:lnSpc>
              <a:spcBef>
                <a:spcPts val="0"/>
              </a:spcBef>
              <a:spcAft>
                <a:spcPts val="800"/>
              </a:spcAft>
              <a:buClrTx/>
              <a:buSzTx/>
              <a:buFont typeface="Arial" panose="020B0604020202020204" pitchFamily="34" charset="0"/>
              <a:buNone/>
              <a:tabLst/>
              <a:defRPr/>
            </a:pPr>
            <a:r>
              <a:rPr kumimoji="0" lang="en-US" sz="28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Important considerations</a:t>
            </a:r>
          </a:p>
        </p:txBody>
      </p:sp>
      <p:sp>
        <p:nvSpPr>
          <p:cNvPr id="5" name="Rectangle 4" descr="Five key factors to evaluate when selecting a direct indexing provider, each with accompanying icon: 1) Funding flexibility 2) Harvesting frequency 3) Pricing 4) Partnership 5) Advisor/client experience. Checklist-style layout guiding provider evaluation criteria.">
            <a:extLst>
              <a:ext uri="{FF2B5EF4-FFF2-40B4-BE49-F238E27FC236}">
                <a16:creationId xmlns:a16="http://schemas.microsoft.com/office/drawing/2014/main" id="{7E12459C-2928-0528-B077-7D99A024FBA8}"/>
              </a:ext>
            </a:extLst>
          </p:cNvPr>
          <p:cNvSpPr/>
          <p:nvPr/>
        </p:nvSpPr>
        <p:spPr>
          <a:xfrm>
            <a:off x="0" y="1687100"/>
            <a:ext cx="12188825" cy="795528"/>
          </a:xfrm>
          <a:prstGeom prst="rect">
            <a:avLst/>
          </a:prstGeom>
          <a:solidFill>
            <a:srgbClr val="DDE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solidFill>
                <a:schemeClr val="accent6"/>
              </a:solidFill>
            </a:endParaRPr>
          </a:p>
        </p:txBody>
      </p:sp>
      <p:sp>
        <p:nvSpPr>
          <p:cNvPr id="6" name="Rectangle 5">
            <a:extLst>
              <a:ext uri="{FF2B5EF4-FFF2-40B4-BE49-F238E27FC236}">
                <a16:creationId xmlns:a16="http://schemas.microsoft.com/office/drawing/2014/main" id="{E9CAA3BD-6321-A153-340E-456AA34515A2}"/>
              </a:ext>
              <a:ext uri="{C183D7F6-B498-43B3-948B-1728B52AA6E4}">
                <adec:decorative xmlns:adec="http://schemas.microsoft.com/office/drawing/2017/decorative" val="1"/>
              </a:ext>
            </a:extLst>
          </p:cNvPr>
          <p:cNvSpPr/>
          <p:nvPr/>
        </p:nvSpPr>
        <p:spPr>
          <a:xfrm>
            <a:off x="0" y="4078871"/>
            <a:ext cx="12188825" cy="795528"/>
          </a:xfrm>
          <a:prstGeom prst="rect">
            <a:avLst/>
          </a:prstGeom>
          <a:solidFill>
            <a:srgbClr val="DDE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solidFill>
                <a:schemeClr val="accent6"/>
              </a:solidFill>
            </a:endParaRPr>
          </a:p>
        </p:txBody>
      </p:sp>
      <p:sp>
        <p:nvSpPr>
          <p:cNvPr id="7" name="Oval 6">
            <a:extLst>
              <a:ext uri="{FF2B5EF4-FFF2-40B4-BE49-F238E27FC236}">
                <a16:creationId xmlns:a16="http://schemas.microsoft.com/office/drawing/2014/main" id="{22D3EAD3-F2E2-EF0D-B1DD-D9888E0D77E3}"/>
              </a:ext>
              <a:ext uri="{C183D7F6-B498-43B3-948B-1728B52AA6E4}">
                <adec:decorative xmlns:adec="http://schemas.microsoft.com/office/drawing/2017/decorative" val="1"/>
              </a:ext>
            </a:extLst>
          </p:cNvPr>
          <p:cNvSpPr/>
          <p:nvPr/>
        </p:nvSpPr>
        <p:spPr>
          <a:xfrm>
            <a:off x="7312526" y="1463801"/>
            <a:ext cx="1217066" cy="1217066"/>
          </a:xfrm>
          <a:prstGeom prst="ellipse">
            <a:avLst/>
          </a:prstGeom>
          <a:solidFill>
            <a:schemeClr val="bg1"/>
          </a:solidFill>
          <a:ln w="57150">
            <a:solidFill>
              <a:srgbClr val="E1F7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8" name="TextBox 7">
            <a:extLst>
              <a:ext uri="{FF2B5EF4-FFF2-40B4-BE49-F238E27FC236}">
                <a16:creationId xmlns:a16="http://schemas.microsoft.com/office/drawing/2014/main" id="{B2BA0A16-EFE8-9485-500F-315D6D2DDC30}"/>
              </a:ext>
              <a:ext uri="{C183D7F6-B498-43B3-948B-1728B52AA6E4}">
                <adec:decorative xmlns:adec="http://schemas.microsoft.com/office/drawing/2017/decorative" val="1"/>
              </a:ext>
            </a:extLst>
          </p:cNvPr>
          <p:cNvSpPr txBox="1"/>
          <p:nvPr/>
        </p:nvSpPr>
        <p:spPr>
          <a:xfrm>
            <a:off x="7365153" y="2819895"/>
            <a:ext cx="1217066" cy="523220"/>
          </a:xfrm>
          <a:prstGeom prst="rect">
            <a:avLst/>
          </a:prstGeom>
          <a:noFill/>
        </p:spPr>
        <p:txBody>
          <a:bodyPr wrap="square" rtlCol="0">
            <a:spAutoFit/>
          </a:bodyPr>
          <a:lstStyle>
            <a:defPPr>
              <a:defRPr lang="en-US"/>
            </a:defPPr>
            <a:lvl1pPr algn="ctr" defTabSz="457200">
              <a:spcAft>
                <a:spcPts val="600"/>
              </a:spcAft>
              <a:defRPr sz="1400" kern="100">
                <a:solidFill>
                  <a:srgbClr val="384141"/>
                </a:solidFill>
                <a:cs typeface="Times New Roman" panose="02020603050405020304" pitchFamily="18" charset="0"/>
              </a:defRPr>
            </a:lvl1pPr>
          </a:lstStyle>
          <a:p>
            <a:pPr marL="0" marR="0" lvl="0" indent="0" defTabSz="457200" rtl="0" eaLnBrk="1" fontAlgn="auto" latinLnBrk="0" hangingPunct="1">
              <a:lnSpc>
                <a:spcPct val="100000"/>
              </a:lnSpc>
              <a:spcBef>
                <a:spcPts val="0"/>
              </a:spcBef>
              <a:spcAft>
                <a:spcPts val="600"/>
              </a:spcAft>
              <a:buClrTx/>
              <a:buSzTx/>
              <a:buFontTx/>
              <a:buNone/>
              <a:tabLst/>
              <a:defRPr/>
            </a:pPr>
            <a:r>
              <a:rPr kumimoji="0" lang="en-US" b="1" i="0" u="none" strike="noStrike" kern="100" cap="none" spc="0" normalizeH="0" baseline="0" noProof="0" dirty="0">
                <a:ln>
                  <a:noFill/>
                </a:ln>
                <a:solidFill>
                  <a:schemeClr val="tx1"/>
                </a:solidFill>
                <a:effectLst/>
                <a:uLnTx/>
                <a:uFillTx/>
                <a:latin typeface="+mn-lt"/>
                <a:ea typeface="+mn-ea"/>
                <a:cs typeface="Times New Roman" panose="02020603050405020304" pitchFamily="18" charset="0"/>
              </a:rPr>
              <a:t>Funding </a:t>
            </a:r>
            <a:br>
              <a:rPr kumimoji="0" lang="en-US" b="1" i="0" u="none" strike="noStrike" kern="100" cap="none" spc="0" normalizeH="0" baseline="0" noProof="0" dirty="0">
                <a:ln>
                  <a:noFill/>
                </a:ln>
                <a:solidFill>
                  <a:schemeClr val="tx1"/>
                </a:solidFill>
                <a:effectLst/>
                <a:uLnTx/>
                <a:uFillTx/>
                <a:latin typeface="+mn-lt"/>
                <a:ea typeface="+mn-ea"/>
                <a:cs typeface="Times New Roman" panose="02020603050405020304" pitchFamily="18" charset="0"/>
              </a:rPr>
            </a:br>
            <a:r>
              <a:rPr kumimoji="0" lang="en-US" b="1" i="0" u="none" strike="noStrike" kern="100" cap="none" spc="0" normalizeH="0" baseline="0" noProof="0" dirty="0">
                <a:ln>
                  <a:noFill/>
                </a:ln>
                <a:solidFill>
                  <a:schemeClr val="tx1"/>
                </a:solidFill>
                <a:effectLst/>
                <a:uLnTx/>
                <a:uFillTx/>
                <a:latin typeface="+mn-lt"/>
                <a:ea typeface="+mn-ea"/>
                <a:cs typeface="Times New Roman" panose="02020603050405020304" pitchFamily="18" charset="0"/>
              </a:rPr>
              <a:t>flexibility</a:t>
            </a:r>
          </a:p>
        </p:txBody>
      </p:sp>
      <p:sp>
        <p:nvSpPr>
          <p:cNvPr id="9" name="Oval 8">
            <a:extLst>
              <a:ext uri="{FF2B5EF4-FFF2-40B4-BE49-F238E27FC236}">
                <a16:creationId xmlns:a16="http://schemas.microsoft.com/office/drawing/2014/main" id="{97DEF4CD-ECD7-C57B-F9D4-4B58F8B33D5F}"/>
              </a:ext>
              <a:ext uri="{C183D7F6-B498-43B3-948B-1728B52AA6E4}">
                <adec:decorative xmlns:adec="http://schemas.microsoft.com/office/drawing/2017/decorative" val="1"/>
              </a:ext>
            </a:extLst>
          </p:cNvPr>
          <p:cNvSpPr/>
          <p:nvPr/>
        </p:nvSpPr>
        <p:spPr>
          <a:xfrm>
            <a:off x="3973992" y="1463801"/>
            <a:ext cx="1217066" cy="1217066"/>
          </a:xfrm>
          <a:prstGeom prst="ellipse">
            <a:avLst/>
          </a:prstGeom>
          <a:solidFill>
            <a:schemeClr val="bg1"/>
          </a:solidFill>
          <a:ln w="57150">
            <a:solidFill>
              <a:srgbClr val="E1F7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0" name="TextBox 9">
            <a:extLst>
              <a:ext uri="{FF2B5EF4-FFF2-40B4-BE49-F238E27FC236}">
                <a16:creationId xmlns:a16="http://schemas.microsoft.com/office/drawing/2014/main" id="{A700F939-DAD7-ADF4-545B-AE1DADBF5D9E}"/>
              </a:ext>
              <a:ext uri="{C183D7F6-B498-43B3-948B-1728B52AA6E4}">
                <adec:decorative xmlns:adec="http://schemas.microsoft.com/office/drawing/2017/decorative" val="1"/>
              </a:ext>
            </a:extLst>
          </p:cNvPr>
          <p:cNvSpPr txBox="1"/>
          <p:nvPr/>
        </p:nvSpPr>
        <p:spPr>
          <a:xfrm>
            <a:off x="4026619" y="2819895"/>
            <a:ext cx="1217066" cy="523220"/>
          </a:xfrm>
          <a:prstGeom prst="rect">
            <a:avLst/>
          </a:prstGeom>
          <a:noFill/>
        </p:spPr>
        <p:txBody>
          <a:bodyPr wrap="square" rtlCol="0">
            <a:spAutoFit/>
          </a:bodyPr>
          <a:lstStyle/>
          <a:p>
            <a:pPr algn="ctr" defTabSz="457200">
              <a:spcAft>
                <a:spcPts val="600"/>
              </a:spcAft>
            </a:pPr>
            <a:r>
              <a:rPr lang="en-US" sz="1400" b="1" kern="100" dirty="0">
                <a:solidFill>
                  <a:schemeClr val="tx1"/>
                </a:solidFill>
                <a:latin typeface="+mn-lt"/>
                <a:cs typeface="Times New Roman" panose="02020603050405020304" pitchFamily="18" charset="0"/>
              </a:rPr>
              <a:t>Harvesting </a:t>
            </a:r>
            <a:br>
              <a:rPr lang="en-US" sz="1400" b="1" kern="100" dirty="0">
                <a:solidFill>
                  <a:schemeClr val="tx1"/>
                </a:solidFill>
                <a:latin typeface="+mn-lt"/>
                <a:cs typeface="Times New Roman" panose="02020603050405020304" pitchFamily="18" charset="0"/>
              </a:rPr>
            </a:br>
            <a:r>
              <a:rPr lang="en-US" sz="1400" b="1" kern="100" dirty="0">
                <a:solidFill>
                  <a:schemeClr val="tx1"/>
                </a:solidFill>
                <a:latin typeface="+mn-lt"/>
                <a:cs typeface="Times New Roman" panose="02020603050405020304" pitchFamily="18" charset="0"/>
              </a:rPr>
              <a:t>frequency</a:t>
            </a:r>
            <a:endParaRPr lang="en-US" sz="1400" b="1" i="1" kern="100" dirty="0">
              <a:solidFill>
                <a:schemeClr val="tx1"/>
              </a:solidFill>
              <a:latin typeface="+mn-lt"/>
              <a:cs typeface="Times New Roman" panose="02020603050405020304" pitchFamily="18" charset="0"/>
            </a:endParaRPr>
          </a:p>
        </p:txBody>
      </p:sp>
      <p:sp>
        <p:nvSpPr>
          <p:cNvPr id="13" name="Oval 12">
            <a:extLst>
              <a:ext uri="{FF2B5EF4-FFF2-40B4-BE49-F238E27FC236}">
                <a16:creationId xmlns:a16="http://schemas.microsoft.com/office/drawing/2014/main" id="{6BC6967C-19EB-274E-5BFF-F06D0A5A01E2}"/>
              </a:ext>
              <a:ext uri="{C183D7F6-B498-43B3-948B-1728B52AA6E4}">
                <adec:decorative xmlns:adec="http://schemas.microsoft.com/office/drawing/2017/decorative" val="1"/>
              </a:ext>
            </a:extLst>
          </p:cNvPr>
          <p:cNvSpPr/>
          <p:nvPr/>
        </p:nvSpPr>
        <p:spPr>
          <a:xfrm>
            <a:off x="5684179" y="3862013"/>
            <a:ext cx="1217066" cy="1217066"/>
          </a:xfrm>
          <a:prstGeom prst="ellipse">
            <a:avLst/>
          </a:prstGeom>
          <a:solidFill>
            <a:schemeClr val="bg1"/>
          </a:solidFill>
          <a:ln w="57150">
            <a:solidFill>
              <a:srgbClr val="E1F7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4" name="TextBox 13">
            <a:extLst>
              <a:ext uri="{FF2B5EF4-FFF2-40B4-BE49-F238E27FC236}">
                <a16:creationId xmlns:a16="http://schemas.microsoft.com/office/drawing/2014/main" id="{C5473EEB-7F20-7989-C36A-5D2798AB8E96}"/>
              </a:ext>
              <a:ext uri="{C183D7F6-B498-43B3-948B-1728B52AA6E4}">
                <adec:decorative xmlns:adec="http://schemas.microsoft.com/office/drawing/2017/decorative" val="1"/>
              </a:ext>
            </a:extLst>
          </p:cNvPr>
          <p:cNvSpPr txBox="1"/>
          <p:nvPr/>
        </p:nvSpPr>
        <p:spPr>
          <a:xfrm>
            <a:off x="5819430" y="5251366"/>
            <a:ext cx="946564" cy="307777"/>
          </a:xfrm>
          <a:prstGeom prst="rect">
            <a:avLst/>
          </a:prstGeom>
          <a:noFill/>
        </p:spPr>
        <p:txBody>
          <a:bodyPr wrap="square" rtlCol="0">
            <a:spAutoFit/>
          </a:bodyPr>
          <a:lstStyle>
            <a:defPPr>
              <a:defRPr lang="en-US"/>
            </a:defPPr>
            <a:lvl1pPr algn="ctr">
              <a:spcAft>
                <a:spcPts val="1200"/>
              </a:spcAft>
              <a:buClr>
                <a:schemeClr val="accent4"/>
              </a:buClr>
              <a:defRPr sz="1400" b="1">
                <a:solidFill>
                  <a:srgbClr val="000000"/>
                </a:solidFill>
                <a:latin typeface="Montserrat" pitchFamily="2" charset="0"/>
              </a:defRPr>
            </a:lvl1pPr>
          </a:lstStyle>
          <a:p>
            <a:pPr marL="0" marR="0" lvl="0" indent="0" defTabSz="457200" rtl="0" eaLnBrk="1" fontAlgn="auto" latinLnBrk="0" hangingPunct="1">
              <a:lnSpc>
                <a:spcPct val="100000"/>
              </a:lnSpc>
              <a:spcBef>
                <a:spcPts val="0"/>
              </a:spcBef>
              <a:spcAft>
                <a:spcPts val="600"/>
              </a:spcAft>
              <a:buClrTx/>
              <a:buSzTx/>
              <a:buFontTx/>
              <a:buNone/>
              <a:tabLst/>
              <a:defRPr/>
            </a:pPr>
            <a:r>
              <a:rPr kumimoji="0" lang="en-US" i="0" u="none" strike="noStrike" kern="100" cap="none" spc="0" normalizeH="0" baseline="0" noProof="0" dirty="0">
                <a:ln>
                  <a:noFill/>
                </a:ln>
                <a:solidFill>
                  <a:schemeClr val="tx1"/>
                </a:solidFill>
                <a:effectLst/>
                <a:uLnTx/>
                <a:uFillTx/>
                <a:latin typeface="+mn-lt"/>
                <a:ea typeface="+mn-ea"/>
                <a:cs typeface="Times New Roman" panose="02020603050405020304" pitchFamily="18" charset="0"/>
              </a:rPr>
              <a:t>Pricing</a:t>
            </a:r>
          </a:p>
        </p:txBody>
      </p:sp>
      <p:pic>
        <p:nvPicPr>
          <p:cNvPr id="15" name="Graphic 14">
            <a:extLst>
              <a:ext uri="{FF2B5EF4-FFF2-40B4-BE49-F238E27FC236}">
                <a16:creationId xmlns:a16="http://schemas.microsoft.com/office/drawing/2014/main" id="{95202432-8D7F-0FA3-ACB9-6F2DFC12922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52251" y="1668595"/>
            <a:ext cx="737616" cy="737616"/>
          </a:xfrm>
          <a:prstGeom prst="rect">
            <a:avLst/>
          </a:prstGeom>
        </p:spPr>
      </p:pic>
      <p:sp>
        <p:nvSpPr>
          <p:cNvPr id="25" name="Oval 24">
            <a:extLst>
              <a:ext uri="{FF2B5EF4-FFF2-40B4-BE49-F238E27FC236}">
                <a16:creationId xmlns:a16="http://schemas.microsoft.com/office/drawing/2014/main" id="{159E6DF0-4556-4F16-EB09-6665D7DCF5C1}"/>
              </a:ext>
              <a:ext uri="{C183D7F6-B498-43B3-948B-1728B52AA6E4}">
                <adec:decorative xmlns:adec="http://schemas.microsoft.com/office/drawing/2017/decorative" val="1"/>
              </a:ext>
            </a:extLst>
          </p:cNvPr>
          <p:cNvSpPr/>
          <p:nvPr/>
        </p:nvSpPr>
        <p:spPr>
          <a:xfrm>
            <a:off x="8808711" y="3862013"/>
            <a:ext cx="1217066" cy="1217066"/>
          </a:xfrm>
          <a:prstGeom prst="ellipse">
            <a:avLst/>
          </a:prstGeom>
          <a:solidFill>
            <a:schemeClr val="bg1"/>
          </a:solidFill>
          <a:ln w="57150">
            <a:solidFill>
              <a:srgbClr val="E1F7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26" name="TextBox 25">
            <a:extLst>
              <a:ext uri="{FF2B5EF4-FFF2-40B4-BE49-F238E27FC236}">
                <a16:creationId xmlns:a16="http://schemas.microsoft.com/office/drawing/2014/main" id="{1E166D5B-2F88-0FEB-78C5-F69660F827BB}"/>
              </a:ext>
              <a:ext uri="{C183D7F6-B498-43B3-948B-1728B52AA6E4}">
                <adec:decorative xmlns:adec="http://schemas.microsoft.com/office/drawing/2017/decorative" val="1"/>
              </a:ext>
            </a:extLst>
          </p:cNvPr>
          <p:cNvSpPr txBox="1"/>
          <p:nvPr/>
        </p:nvSpPr>
        <p:spPr>
          <a:xfrm>
            <a:off x="8808711" y="5251366"/>
            <a:ext cx="1217067" cy="307777"/>
          </a:xfrm>
          <a:prstGeom prst="rect">
            <a:avLst/>
          </a:prstGeom>
          <a:noFill/>
        </p:spPr>
        <p:txBody>
          <a:bodyPr wrap="square" rtlCol="0">
            <a:spAutoFit/>
          </a:bodyPr>
          <a:lstStyle>
            <a:defPPr>
              <a:defRPr lang="en-US"/>
            </a:defPPr>
            <a:lvl1pPr marR="0" lvl="0" indent="0" algn="ctr" defTabSz="457200" fontAlgn="auto">
              <a:lnSpc>
                <a:spcPct val="100000"/>
              </a:lnSpc>
              <a:spcBef>
                <a:spcPts val="0"/>
              </a:spcBef>
              <a:spcAft>
                <a:spcPts val="600"/>
              </a:spcAft>
              <a:buClrTx/>
              <a:buSzTx/>
              <a:buFontTx/>
              <a:buNone/>
              <a:tabLst/>
              <a:defRPr kumimoji="0" sz="1400" b="0" i="0" u="none" strike="noStrike" kern="100" cap="none" spc="0" normalizeH="0" baseline="0">
                <a:ln>
                  <a:noFill/>
                </a:ln>
                <a:solidFill>
                  <a:srgbClr val="384141"/>
                </a:solidFill>
                <a:effectLst/>
                <a:uLnTx/>
                <a:uFillTx/>
                <a:cs typeface="Times New Roman" panose="02020603050405020304" pitchFamily="18" charset="0"/>
              </a:defRPr>
            </a:lvl1pPr>
          </a:lstStyle>
          <a:p>
            <a:r>
              <a:rPr lang="en-US" b="1" dirty="0">
                <a:solidFill>
                  <a:schemeClr val="tx1"/>
                </a:solidFill>
              </a:rPr>
              <a:t>Partnership</a:t>
            </a:r>
          </a:p>
        </p:txBody>
      </p:sp>
      <p:pic>
        <p:nvPicPr>
          <p:cNvPr id="27" name="Graphic 26">
            <a:extLst>
              <a:ext uri="{FF2B5EF4-FFF2-40B4-BE49-F238E27FC236}">
                <a16:creationId xmlns:a16="http://schemas.microsoft.com/office/drawing/2014/main" id="{8E32A0C0-137C-A795-3893-46E2C890CBDC}"/>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24550" y="4099831"/>
            <a:ext cx="736325" cy="736325"/>
          </a:xfrm>
          <a:prstGeom prst="rect">
            <a:avLst/>
          </a:prstGeom>
        </p:spPr>
      </p:pic>
      <p:pic>
        <p:nvPicPr>
          <p:cNvPr id="28" name="Graphic 27">
            <a:extLst>
              <a:ext uri="{FF2B5EF4-FFF2-40B4-BE49-F238E27FC236}">
                <a16:creationId xmlns:a16="http://schemas.microsoft.com/office/drawing/2014/main" id="{FC16A94F-9479-8A1D-262E-0920CCBFA303}"/>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247245" y="1735651"/>
            <a:ext cx="670560" cy="670560"/>
          </a:xfrm>
          <a:prstGeom prst="rect">
            <a:avLst/>
          </a:prstGeom>
        </p:spPr>
      </p:pic>
      <p:pic>
        <p:nvPicPr>
          <p:cNvPr id="30" name="Graphic 29">
            <a:extLst>
              <a:ext uri="{FF2B5EF4-FFF2-40B4-BE49-F238E27FC236}">
                <a16:creationId xmlns:a16="http://schemas.microsoft.com/office/drawing/2014/main" id="{55CCD207-D574-9EB3-9D45-1DA90B709692}"/>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048436" y="4134434"/>
            <a:ext cx="737616" cy="737616"/>
          </a:xfrm>
          <a:prstGeom prst="rect">
            <a:avLst/>
          </a:prstGeom>
        </p:spPr>
      </p:pic>
      <p:sp>
        <p:nvSpPr>
          <p:cNvPr id="32" name="Oval 31">
            <a:extLst>
              <a:ext uri="{FF2B5EF4-FFF2-40B4-BE49-F238E27FC236}">
                <a16:creationId xmlns:a16="http://schemas.microsoft.com/office/drawing/2014/main" id="{7A6545BF-F7C9-303F-6230-A8DBD79F27A6}"/>
              </a:ext>
              <a:ext uri="{C183D7F6-B498-43B3-948B-1728B52AA6E4}">
                <adec:decorative xmlns:adec="http://schemas.microsoft.com/office/drawing/2017/decorative" val="1"/>
              </a:ext>
            </a:extLst>
          </p:cNvPr>
          <p:cNvSpPr/>
          <p:nvPr/>
        </p:nvSpPr>
        <p:spPr>
          <a:xfrm>
            <a:off x="2334144" y="3906750"/>
            <a:ext cx="1217066" cy="1217066"/>
          </a:xfrm>
          <a:prstGeom prst="ellipse">
            <a:avLst/>
          </a:prstGeom>
          <a:solidFill>
            <a:schemeClr val="bg1"/>
          </a:solidFill>
          <a:ln w="57150">
            <a:solidFill>
              <a:srgbClr val="E1F7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33" name="TextBox 32">
            <a:extLst>
              <a:ext uri="{FF2B5EF4-FFF2-40B4-BE49-F238E27FC236}">
                <a16:creationId xmlns:a16="http://schemas.microsoft.com/office/drawing/2014/main" id="{531137E6-B3DC-AB82-CF78-F486CC7FDE37}"/>
              </a:ext>
              <a:ext uri="{C183D7F6-B498-43B3-948B-1728B52AA6E4}">
                <adec:decorative xmlns:adec="http://schemas.microsoft.com/office/drawing/2017/decorative" val="1"/>
              </a:ext>
            </a:extLst>
          </p:cNvPr>
          <p:cNvSpPr txBox="1"/>
          <p:nvPr/>
        </p:nvSpPr>
        <p:spPr>
          <a:xfrm>
            <a:off x="2235683" y="5251366"/>
            <a:ext cx="1413989" cy="523220"/>
          </a:xfrm>
          <a:prstGeom prst="rect">
            <a:avLst/>
          </a:prstGeom>
          <a:noFill/>
        </p:spPr>
        <p:txBody>
          <a:bodyPr wrap="square" rtlCol="0">
            <a:spAutoFit/>
          </a:bodyPr>
          <a:lstStyle>
            <a:defPPr>
              <a:defRPr lang="en-US"/>
            </a:defPPr>
            <a:lvl1pPr algn="ctr">
              <a:spcAft>
                <a:spcPts val="1200"/>
              </a:spcAft>
              <a:buClr>
                <a:schemeClr val="accent4"/>
              </a:buClr>
              <a:defRPr sz="1400" b="1">
                <a:solidFill>
                  <a:srgbClr val="000000"/>
                </a:solidFill>
                <a:latin typeface="Montserrat" pitchFamily="2" charset="0"/>
              </a:defRPr>
            </a:lvl1pPr>
          </a:lstStyle>
          <a:p>
            <a:pPr defTabSz="457200">
              <a:spcAft>
                <a:spcPts val="600"/>
              </a:spcAft>
            </a:pPr>
            <a:r>
              <a:rPr lang="en-US" sz="1400" kern="100" dirty="0">
                <a:solidFill>
                  <a:schemeClr val="tx1"/>
                </a:solidFill>
                <a:latin typeface="+mn-lt"/>
                <a:cs typeface="Times New Roman" panose="02020603050405020304" pitchFamily="18" charset="0"/>
              </a:rPr>
              <a:t>Advisor/client</a:t>
            </a:r>
            <a:br>
              <a:rPr lang="en-US" sz="1400" kern="100" dirty="0">
                <a:solidFill>
                  <a:schemeClr val="tx1"/>
                </a:solidFill>
                <a:latin typeface="+mn-lt"/>
                <a:cs typeface="Times New Roman" panose="02020603050405020304" pitchFamily="18" charset="0"/>
              </a:rPr>
            </a:br>
            <a:r>
              <a:rPr lang="en-US" sz="1400" kern="100" dirty="0">
                <a:solidFill>
                  <a:schemeClr val="tx1"/>
                </a:solidFill>
                <a:latin typeface="+mn-lt"/>
                <a:cs typeface="Times New Roman" panose="02020603050405020304" pitchFamily="18" charset="0"/>
              </a:rPr>
              <a:t>experience</a:t>
            </a:r>
            <a:endParaRPr lang="en-US" sz="1400" i="1" kern="100" dirty="0">
              <a:solidFill>
                <a:schemeClr val="tx1"/>
              </a:solidFill>
              <a:latin typeface="+mn-lt"/>
              <a:cs typeface="Times New Roman" panose="02020603050405020304" pitchFamily="18" charset="0"/>
            </a:endParaRPr>
          </a:p>
        </p:txBody>
      </p:sp>
      <p:pic>
        <p:nvPicPr>
          <p:cNvPr id="36" name="Graphic 35">
            <a:extLst>
              <a:ext uri="{FF2B5EF4-FFF2-40B4-BE49-F238E27FC236}">
                <a16:creationId xmlns:a16="http://schemas.microsoft.com/office/drawing/2014/main" id="{83F026D0-54E4-5457-7EFE-E347A6329F74}"/>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607397" y="4187490"/>
            <a:ext cx="670560" cy="670560"/>
          </a:xfrm>
          <a:prstGeom prst="rect">
            <a:avLst/>
          </a:prstGeom>
        </p:spPr>
      </p:pic>
    </p:spTree>
    <p:extLst>
      <p:ext uri="{BB962C8B-B14F-4D97-AF65-F5344CB8AC3E}">
        <p14:creationId xmlns:p14="http://schemas.microsoft.com/office/powerpoint/2010/main" val="4259095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D26B9C5C-2D61-CA74-5F94-1D9344ACC4FE}"/>
              </a:ext>
            </a:extLst>
          </p:cNvPr>
          <p:cNvSpPr>
            <a:spLocks noGrp="1"/>
          </p:cNvSpPr>
          <p:nvPr>
            <p:ph type="title" idx="4294967295"/>
          </p:nvPr>
        </p:nvSpPr>
        <p:spPr>
          <a:xfrm>
            <a:off x="457200" y="184150"/>
            <a:ext cx="8532813" cy="7651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1218895" rtl="0" eaLnBrk="1" fontAlgn="auto" latinLnBrk="0" hangingPunct="1">
              <a:lnSpc>
                <a:spcPct val="100000"/>
              </a:lnSpc>
              <a:spcBef>
                <a:spcPts val="0"/>
              </a:spcBef>
              <a:spcAft>
                <a:spcPts val="800"/>
              </a:spcAft>
              <a:buClrTx/>
              <a:buSzTx/>
              <a:buFont typeface="Arial" panose="020B0604020202020204" pitchFamily="34" charset="0"/>
              <a:buNone/>
              <a:tabLst/>
              <a:defRPr/>
            </a:pPr>
            <a:r>
              <a:rPr kumimoji="0" lang="en-US" sz="28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Why we check for opportunities everyday</a:t>
            </a:r>
          </a:p>
        </p:txBody>
      </p:sp>
      <p:sp>
        <p:nvSpPr>
          <p:cNvPr id="5" name="Content Placeholder 8">
            <a:extLst>
              <a:ext uri="{FF2B5EF4-FFF2-40B4-BE49-F238E27FC236}">
                <a16:creationId xmlns:a16="http://schemas.microsoft.com/office/drawing/2014/main" id="{60C1E919-C419-3ED7-318B-2C53C98AFBCB}"/>
              </a:ext>
            </a:extLst>
          </p:cNvPr>
          <p:cNvSpPr>
            <a:spLocks noGrp="1"/>
          </p:cNvSpPr>
          <p:nvPr>
            <p:ph sz="quarter" idx="27"/>
          </p:nvPr>
        </p:nvSpPr>
        <p:spPr>
          <a:xfrm>
            <a:off x="484505" y="950106"/>
            <a:ext cx="4783540" cy="4823992"/>
          </a:xfrm>
          <a:solidFill>
            <a:srgbClr val="DDEAFF"/>
          </a:solidFill>
        </p:spPr>
        <p:txBody>
          <a:bodyPr wrap="square" lIns="144000" tIns="0" rIns="72000" bIns="0" anchor="ctr"/>
          <a:lstStyle/>
          <a:p>
            <a:pPr marL="0" lvl="2" indent="0">
              <a:spcAft>
                <a:spcPts val="1200"/>
              </a:spcAft>
              <a:buNone/>
            </a:pPr>
            <a:r>
              <a:rPr lang="en-US" sz="1799" b="1" dirty="0">
                <a:latin typeface="Arial"/>
                <a:cs typeface="Arial"/>
              </a:rPr>
              <a:t>January–June 2025:</a:t>
            </a:r>
          </a:p>
          <a:p>
            <a:pPr marL="526990" lvl="3" indent="-285750">
              <a:spcAft>
                <a:spcPts val="1200"/>
              </a:spcAft>
              <a:buClr>
                <a:srgbClr val="002EB8"/>
              </a:buClr>
              <a:buFont typeface="Arial" panose="020B0604020202020204" pitchFamily="34" charset="0"/>
              <a:buChar char="•"/>
            </a:pPr>
            <a:r>
              <a:rPr lang="en-US" sz="1799" dirty="0">
                <a:latin typeface="Arial"/>
                <a:cs typeface="Arial"/>
              </a:rPr>
              <a:t>49% of S&amp;P 500 stocks were down through end of May</a:t>
            </a:r>
          </a:p>
          <a:p>
            <a:pPr marL="526990" lvl="3" indent="-285750">
              <a:spcAft>
                <a:spcPts val="1200"/>
              </a:spcAft>
              <a:buClr>
                <a:srgbClr val="002EB8"/>
              </a:buClr>
              <a:buFont typeface="Arial" panose="020B0604020202020204" pitchFamily="34" charset="0"/>
              <a:buChar char="•"/>
            </a:pPr>
            <a:r>
              <a:rPr lang="en-US" sz="1799" dirty="0">
                <a:latin typeface="Arial"/>
                <a:cs typeface="Arial"/>
              </a:rPr>
              <a:t>Harvesting frequency per account:</a:t>
            </a:r>
          </a:p>
          <a:p>
            <a:pPr marL="1029403" lvl="4" indent="-342900">
              <a:spcAft>
                <a:spcPts val="1200"/>
              </a:spcAft>
              <a:buClr>
                <a:srgbClr val="002EB8"/>
              </a:buClr>
              <a:buFont typeface="Arial" panose="020B0604020202020204" pitchFamily="34" charset="0"/>
              <a:buChar char="•"/>
            </a:pPr>
            <a:r>
              <a:rPr lang="en-US" b="1" dirty="0">
                <a:latin typeface="Arial"/>
                <a:cs typeface="Arial"/>
              </a:rPr>
              <a:t>66%</a:t>
            </a:r>
            <a:r>
              <a:rPr lang="en-US" sz="1800" dirty="0"/>
              <a:t>—</a:t>
            </a:r>
            <a:r>
              <a:rPr lang="en-US" sz="1799" dirty="0">
                <a:latin typeface="Arial"/>
                <a:cs typeface="Arial"/>
              </a:rPr>
              <a:t>3x</a:t>
            </a:r>
          </a:p>
          <a:p>
            <a:pPr marL="1029403" lvl="4" indent="-342900">
              <a:spcAft>
                <a:spcPts val="1200"/>
              </a:spcAft>
              <a:buClr>
                <a:srgbClr val="002EB8"/>
              </a:buClr>
              <a:buFont typeface="Arial" panose="020B0604020202020204" pitchFamily="34" charset="0"/>
              <a:buChar char="•"/>
            </a:pPr>
            <a:r>
              <a:rPr lang="en-US" b="1" dirty="0">
                <a:latin typeface="Arial"/>
                <a:cs typeface="Arial"/>
              </a:rPr>
              <a:t>45%</a:t>
            </a:r>
            <a:r>
              <a:rPr lang="en-US" dirty="0"/>
              <a:t>—</a:t>
            </a:r>
            <a:r>
              <a:rPr lang="en-US" sz="1799" dirty="0">
                <a:latin typeface="Arial"/>
                <a:cs typeface="Arial"/>
              </a:rPr>
              <a:t>4x</a:t>
            </a:r>
          </a:p>
          <a:p>
            <a:pPr marL="1029403" lvl="4" indent="-342900">
              <a:spcAft>
                <a:spcPts val="1200"/>
              </a:spcAft>
              <a:buClr>
                <a:srgbClr val="002EB8"/>
              </a:buClr>
              <a:buFont typeface="Arial" panose="020B0604020202020204" pitchFamily="34" charset="0"/>
              <a:buChar char="•"/>
            </a:pPr>
            <a:r>
              <a:rPr lang="en-US" b="1" dirty="0">
                <a:latin typeface="Arial"/>
                <a:cs typeface="Arial"/>
              </a:rPr>
              <a:t>20%</a:t>
            </a:r>
            <a:r>
              <a:rPr lang="en-US" sz="1800" dirty="0"/>
              <a:t>—</a:t>
            </a:r>
            <a:r>
              <a:rPr lang="en-US" sz="1799" dirty="0">
                <a:latin typeface="Arial"/>
                <a:cs typeface="Arial"/>
              </a:rPr>
              <a:t>6x or more</a:t>
            </a:r>
            <a:endParaRPr lang="en-US" sz="1799" dirty="0"/>
          </a:p>
        </p:txBody>
      </p:sp>
      <p:sp>
        <p:nvSpPr>
          <p:cNvPr id="11" name="TextBox 10">
            <a:extLst>
              <a:ext uri="{FF2B5EF4-FFF2-40B4-BE49-F238E27FC236}">
                <a16:creationId xmlns:a16="http://schemas.microsoft.com/office/drawing/2014/main" id="{282EA308-A1CD-0855-6938-25B196955892}"/>
              </a:ext>
            </a:extLst>
          </p:cNvPr>
          <p:cNvSpPr txBox="1"/>
          <p:nvPr/>
        </p:nvSpPr>
        <p:spPr>
          <a:xfrm>
            <a:off x="5480532" y="919350"/>
            <a:ext cx="5611493" cy="523084"/>
          </a:xfrm>
          <a:prstGeom prst="rect">
            <a:avLst/>
          </a:prstGeom>
          <a:noFill/>
        </p:spPr>
        <p:txBody>
          <a:bodyPr wrap="square">
            <a:spAutoFit/>
          </a:bodyPr>
          <a:lstStyle/>
          <a:p>
            <a:pPr defTabSz="1218529">
              <a:spcAft>
                <a:spcPts val="600"/>
              </a:spcAft>
              <a:buClr>
                <a:srgbClr val="3769FF"/>
              </a:buClr>
              <a:defRPr/>
            </a:pPr>
            <a:r>
              <a:rPr lang="en-US" sz="1400" b="1" dirty="0">
                <a:solidFill>
                  <a:srgbClr val="000000"/>
                </a:solidFill>
              </a:rPr>
              <a:t>Tax Loss Harvesting 2025</a:t>
            </a:r>
            <a:br>
              <a:rPr lang="en-US" sz="1400" b="1" dirty="0">
                <a:solidFill>
                  <a:srgbClr val="000000"/>
                </a:solidFill>
              </a:rPr>
            </a:br>
            <a:r>
              <a:rPr lang="en-US" sz="1400" dirty="0">
                <a:solidFill>
                  <a:srgbClr val="000000"/>
                </a:solidFill>
              </a:rPr>
              <a:t>Franklin Templeton</a:t>
            </a:r>
            <a:r>
              <a:rPr lang="en-US" sz="1400" b="1" dirty="0">
                <a:solidFill>
                  <a:srgbClr val="000000"/>
                </a:solidFill>
              </a:rPr>
              <a:t> </a:t>
            </a:r>
            <a:r>
              <a:rPr lang="en-US" sz="1400" dirty="0">
                <a:solidFill>
                  <a:srgbClr val="000000"/>
                </a:solidFill>
              </a:rPr>
              <a:t>S&amp;P 500 – Canvas Tax Managed </a:t>
            </a:r>
            <a:endParaRPr lang="en-US" sz="1000" dirty="0">
              <a:solidFill>
                <a:srgbClr val="000000"/>
              </a:solidFill>
            </a:endParaRPr>
          </a:p>
        </p:txBody>
      </p:sp>
      <p:graphicFrame>
        <p:nvGraphicFramePr>
          <p:cNvPr id="14" name="Chart 13" descr="Bar chart titled &quot;Tax Loss Harvesting 2025 - Franklin Templeton S&amp;P 500 – Canvas Tax Managed&quot; showing harvesting activity from January through June 2025. Key statistics displayed: &quot;January-June 2025: 49% of S&amp;P 500 stocks were down through end of May.&quot; Harvesting frequency per account: 66% had 3x harvesting events, 45% had 4x, 20% had 6x or more. Data as of June 30, 2025. Disclaimer notes: Past performance is no guarantee of future results. Tax loss harvesting influenced by multiple factors including asset allocation, funding method, manager skill, market appreciation, cash flows, and tax parameters. Composite includes all taxable portfolios fully invested in the strategy, cash funded, and managed to 1% tracking error.">
            <a:extLst>
              <a:ext uri="{FF2B5EF4-FFF2-40B4-BE49-F238E27FC236}">
                <a16:creationId xmlns:a16="http://schemas.microsoft.com/office/drawing/2014/main" id="{904E969E-406E-C8F6-A126-9E2CB74076BA}"/>
              </a:ext>
            </a:extLst>
          </p:cNvPr>
          <p:cNvGraphicFramePr/>
          <p:nvPr>
            <p:extLst>
              <p:ext uri="{D42A27DB-BD31-4B8C-83A1-F6EECF244321}">
                <p14:modId xmlns:p14="http://schemas.microsoft.com/office/powerpoint/2010/main" val="3448711940"/>
              </p:ext>
            </p:extLst>
          </p:nvPr>
        </p:nvGraphicFramePr>
        <p:xfrm>
          <a:off x="5547289" y="1599089"/>
          <a:ext cx="6157031" cy="4412292"/>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a:extLst>
              <a:ext uri="{FF2B5EF4-FFF2-40B4-BE49-F238E27FC236}">
                <a16:creationId xmlns:a16="http://schemas.microsoft.com/office/drawing/2014/main" id="{75B802D0-E7E7-1ED6-E209-67C7C3B58E71}"/>
              </a:ext>
            </a:extLst>
          </p:cNvPr>
          <p:cNvSpPr txBox="1"/>
          <p:nvPr/>
        </p:nvSpPr>
        <p:spPr>
          <a:xfrm>
            <a:off x="6527010" y="5520182"/>
            <a:ext cx="417102" cy="253916"/>
          </a:xfrm>
          <a:prstGeom prst="rect">
            <a:avLst/>
          </a:prstGeom>
          <a:noFill/>
        </p:spPr>
        <p:txBody>
          <a:bodyPr wrap="none" rtlCol="0">
            <a:spAutoFit/>
          </a:bodyPr>
          <a:lstStyle/>
          <a:p>
            <a:pPr algn="l"/>
            <a:r>
              <a:rPr lang="en-US" sz="1050" b="1" dirty="0"/>
              <a:t>Jan</a:t>
            </a:r>
          </a:p>
        </p:txBody>
      </p:sp>
      <p:sp>
        <p:nvSpPr>
          <p:cNvPr id="17" name="TextBox 16">
            <a:extLst>
              <a:ext uri="{FF2B5EF4-FFF2-40B4-BE49-F238E27FC236}">
                <a16:creationId xmlns:a16="http://schemas.microsoft.com/office/drawing/2014/main" id="{93C215A8-6260-3A6F-680C-549E9F4DF1D2}"/>
              </a:ext>
            </a:extLst>
          </p:cNvPr>
          <p:cNvSpPr txBox="1"/>
          <p:nvPr/>
        </p:nvSpPr>
        <p:spPr>
          <a:xfrm>
            <a:off x="7389352" y="5520182"/>
            <a:ext cx="423514" cy="253916"/>
          </a:xfrm>
          <a:prstGeom prst="rect">
            <a:avLst/>
          </a:prstGeom>
          <a:noFill/>
        </p:spPr>
        <p:txBody>
          <a:bodyPr wrap="none" rtlCol="0">
            <a:spAutoFit/>
          </a:bodyPr>
          <a:lstStyle/>
          <a:p>
            <a:pPr algn="l"/>
            <a:r>
              <a:rPr lang="en-US" sz="1050" b="1" dirty="0"/>
              <a:t>Feb</a:t>
            </a:r>
          </a:p>
        </p:txBody>
      </p:sp>
      <p:sp>
        <p:nvSpPr>
          <p:cNvPr id="18" name="TextBox 17">
            <a:extLst>
              <a:ext uri="{FF2B5EF4-FFF2-40B4-BE49-F238E27FC236}">
                <a16:creationId xmlns:a16="http://schemas.microsoft.com/office/drawing/2014/main" id="{35BE7DA0-D70A-8810-66E0-41EBBF5EA4A9}"/>
              </a:ext>
            </a:extLst>
          </p:cNvPr>
          <p:cNvSpPr txBox="1"/>
          <p:nvPr/>
        </p:nvSpPr>
        <p:spPr>
          <a:xfrm>
            <a:off x="8272256" y="5520182"/>
            <a:ext cx="425116" cy="253916"/>
          </a:xfrm>
          <a:prstGeom prst="rect">
            <a:avLst/>
          </a:prstGeom>
          <a:noFill/>
        </p:spPr>
        <p:txBody>
          <a:bodyPr wrap="none" rtlCol="0">
            <a:spAutoFit/>
          </a:bodyPr>
          <a:lstStyle/>
          <a:p>
            <a:pPr algn="l"/>
            <a:r>
              <a:rPr lang="en-US" sz="1050" b="1" dirty="0"/>
              <a:t>Mar</a:t>
            </a:r>
          </a:p>
        </p:txBody>
      </p:sp>
      <p:sp>
        <p:nvSpPr>
          <p:cNvPr id="19" name="TextBox 18">
            <a:extLst>
              <a:ext uri="{FF2B5EF4-FFF2-40B4-BE49-F238E27FC236}">
                <a16:creationId xmlns:a16="http://schemas.microsoft.com/office/drawing/2014/main" id="{89D68601-F152-FEAA-DCBC-2CB871F937F1}"/>
              </a:ext>
            </a:extLst>
          </p:cNvPr>
          <p:cNvSpPr txBox="1"/>
          <p:nvPr/>
        </p:nvSpPr>
        <p:spPr>
          <a:xfrm>
            <a:off x="9159558" y="5520182"/>
            <a:ext cx="417102" cy="253916"/>
          </a:xfrm>
          <a:prstGeom prst="rect">
            <a:avLst/>
          </a:prstGeom>
          <a:noFill/>
        </p:spPr>
        <p:txBody>
          <a:bodyPr wrap="none" rtlCol="0">
            <a:spAutoFit/>
          </a:bodyPr>
          <a:lstStyle/>
          <a:p>
            <a:pPr algn="l"/>
            <a:r>
              <a:rPr lang="en-US" sz="1050" b="1" dirty="0"/>
              <a:t>Apr</a:t>
            </a:r>
          </a:p>
        </p:txBody>
      </p:sp>
      <p:sp>
        <p:nvSpPr>
          <p:cNvPr id="20" name="TextBox 19">
            <a:extLst>
              <a:ext uri="{FF2B5EF4-FFF2-40B4-BE49-F238E27FC236}">
                <a16:creationId xmlns:a16="http://schemas.microsoft.com/office/drawing/2014/main" id="{D3B618E6-4EFF-04E9-7AD4-EC0D55607C8F}"/>
              </a:ext>
            </a:extLst>
          </p:cNvPr>
          <p:cNvSpPr txBox="1"/>
          <p:nvPr/>
        </p:nvSpPr>
        <p:spPr>
          <a:xfrm>
            <a:off x="10005818" y="5520182"/>
            <a:ext cx="447558" cy="253916"/>
          </a:xfrm>
          <a:prstGeom prst="rect">
            <a:avLst/>
          </a:prstGeom>
          <a:noFill/>
        </p:spPr>
        <p:txBody>
          <a:bodyPr wrap="none" rtlCol="0">
            <a:spAutoFit/>
          </a:bodyPr>
          <a:lstStyle/>
          <a:p>
            <a:pPr algn="l"/>
            <a:r>
              <a:rPr lang="en-US" sz="1050" b="1" dirty="0"/>
              <a:t>May</a:t>
            </a:r>
          </a:p>
        </p:txBody>
      </p:sp>
      <p:sp>
        <p:nvSpPr>
          <p:cNvPr id="21" name="TextBox 20">
            <a:extLst>
              <a:ext uri="{FF2B5EF4-FFF2-40B4-BE49-F238E27FC236}">
                <a16:creationId xmlns:a16="http://schemas.microsoft.com/office/drawing/2014/main" id="{8CFAD6EC-141F-0DAD-9210-D5400F6E9994}"/>
              </a:ext>
            </a:extLst>
          </p:cNvPr>
          <p:cNvSpPr txBox="1"/>
          <p:nvPr/>
        </p:nvSpPr>
        <p:spPr>
          <a:xfrm>
            <a:off x="10938058" y="5520182"/>
            <a:ext cx="423514" cy="253916"/>
          </a:xfrm>
          <a:prstGeom prst="rect">
            <a:avLst/>
          </a:prstGeom>
          <a:noFill/>
        </p:spPr>
        <p:txBody>
          <a:bodyPr wrap="none" rtlCol="0">
            <a:spAutoFit/>
          </a:bodyPr>
          <a:lstStyle/>
          <a:p>
            <a:pPr algn="l"/>
            <a:r>
              <a:rPr lang="en-US" sz="1050" b="1" dirty="0"/>
              <a:t>Jun</a:t>
            </a:r>
          </a:p>
        </p:txBody>
      </p:sp>
      <p:sp>
        <p:nvSpPr>
          <p:cNvPr id="8" name="Text Placeholder 7">
            <a:extLst>
              <a:ext uri="{FF2B5EF4-FFF2-40B4-BE49-F238E27FC236}">
                <a16:creationId xmlns:a16="http://schemas.microsoft.com/office/drawing/2014/main" id="{65035C24-5D1B-EE85-0D5F-0CC41FBB0004}"/>
              </a:ext>
            </a:extLst>
          </p:cNvPr>
          <p:cNvSpPr>
            <a:spLocks noGrp="1"/>
          </p:cNvSpPr>
          <p:nvPr>
            <p:ph type="body" sz="quarter" idx="26"/>
          </p:nvPr>
        </p:nvSpPr>
        <p:spPr>
          <a:xfrm>
            <a:off x="457200" y="6043838"/>
            <a:ext cx="11247120" cy="461665"/>
          </a:xfrm>
        </p:spPr>
        <p:txBody>
          <a:bodyPr/>
          <a:lstStyle/>
          <a:p>
            <a:r>
              <a:rPr lang="en-US" b="0" dirty="0">
                <a:solidFill>
                  <a:srgbClr val="000000"/>
                </a:solidFill>
              </a:rPr>
              <a:t>Data as of June 30, 2025, unless otherwise noted. </a:t>
            </a:r>
          </a:p>
          <a:p>
            <a:r>
              <a:rPr lang="en-US" b="0" dirty="0">
                <a:solidFill>
                  <a:srgbClr val="000000"/>
                </a:solidFill>
              </a:rPr>
              <a:t>Past performance is no guarantee of future results. Tax loss harvesting may be influenced by factors including, but not limited to, asset allocation, method of funding, manager skill in portfolio construction and implementation, market appreciation, cash flows, and tax parameters. The Franklin Templeton S&amp;P 500 – Canvas Tax Managed ‘composite’ includes all taxable portfolios that are fully invested in the strategy and are cash funded and managed to a 1% tracking error. </a:t>
            </a:r>
            <a:endParaRPr lang="en-US" b="0" dirty="0"/>
          </a:p>
        </p:txBody>
      </p:sp>
    </p:spTree>
    <p:extLst>
      <p:ext uri="{BB962C8B-B14F-4D97-AF65-F5344CB8AC3E}">
        <p14:creationId xmlns:p14="http://schemas.microsoft.com/office/powerpoint/2010/main" val="4645082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
            <a:lum/>
          </a:blip>
          <a:srcRect/>
          <a:stretch>
            <a:fillRect/>
          </a:stretch>
        </a:blipFill>
        <a:effectLst/>
      </p:bgPr>
    </p:bg>
    <p:spTree>
      <p:nvGrpSpPr>
        <p:cNvPr id="1" name="">
          <a:extLst>
            <a:ext uri="{FF2B5EF4-FFF2-40B4-BE49-F238E27FC236}">
              <a16:creationId xmlns:a16="http://schemas.microsoft.com/office/drawing/2014/main" id="{4265DB45-118D-047E-6A84-1873B2166F99}"/>
            </a:ext>
          </a:extLst>
        </p:cNvPr>
        <p:cNvGrpSpPr/>
        <p:nvPr/>
      </p:nvGrpSpPr>
      <p:grpSpPr>
        <a:xfrm>
          <a:off x="0" y="0"/>
          <a:ext cx="0" cy="0"/>
          <a:chOff x="0" y="0"/>
          <a:chExt cx="0" cy="0"/>
        </a:xfrm>
      </p:grpSpPr>
      <p:grpSp>
        <p:nvGrpSpPr>
          <p:cNvPr id="33" name="Group 32" descr="Overview of key reporting features included in client reports, shown with three sample report screenshots: 1) Estimated tax savings and banked losses 2) Holdings view 3) Personalization summary (your tilts, exclusions, guardrails) 4) Progress toward your target portfolio. Visual demonstration of the comprehensive reporting provided to clients.">
            <a:extLst>
              <a:ext uri="{FF2B5EF4-FFF2-40B4-BE49-F238E27FC236}">
                <a16:creationId xmlns:a16="http://schemas.microsoft.com/office/drawing/2014/main" id="{7CDB5E5A-4798-C25D-C22D-7668A0147FFC}"/>
              </a:ext>
            </a:extLst>
          </p:cNvPr>
          <p:cNvGrpSpPr/>
          <p:nvPr/>
        </p:nvGrpSpPr>
        <p:grpSpPr>
          <a:xfrm>
            <a:off x="0" y="0"/>
            <a:ext cx="12188825" cy="6885453"/>
            <a:chOff x="163094" y="-14703"/>
            <a:chExt cx="12188825" cy="6885453"/>
          </a:xfrm>
        </p:grpSpPr>
        <p:pic>
          <p:nvPicPr>
            <p:cNvPr id="31" name="Picture Placeholder 8">
              <a:extLst>
                <a:ext uri="{FF2B5EF4-FFF2-40B4-BE49-F238E27FC236}">
                  <a16:creationId xmlns:a16="http://schemas.microsoft.com/office/drawing/2014/main" id="{4EFFFE8F-22C9-E976-ECC3-F13605057883}"/>
                </a:ext>
              </a:extLst>
            </p:cNvPr>
            <p:cNvPicPr>
              <a:picLocks noChangeAspect="1"/>
            </p:cNvPicPr>
            <p:nvPr/>
          </p:nvPicPr>
          <p:blipFill>
            <a:blip r:embed="rId4"/>
            <a:srcRect/>
            <a:stretch/>
          </p:blipFill>
          <p:spPr>
            <a:xfrm>
              <a:off x="163094" y="-14703"/>
              <a:ext cx="12188825" cy="6872256"/>
            </a:xfrm>
            <a:prstGeom prst="rect">
              <a:avLst/>
            </a:prstGeom>
          </p:spPr>
        </p:pic>
        <p:sp>
          <p:nvSpPr>
            <p:cNvPr id="32" name="Rectangle 31">
              <a:extLst>
                <a:ext uri="{FF2B5EF4-FFF2-40B4-BE49-F238E27FC236}">
                  <a16:creationId xmlns:a16="http://schemas.microsoft.com/office/drawing/2014/main" id="{D5C587D4-888A-6AA7-94C4-D0FF08FCA10E}"/>
                </a:ext>
              </a:extLst>
            </p:cNvPr>
            <p:cNvSpPr/>
            <p:nvPr/>
          </p:nvSpPr>
          <p:spPr>
            <a:xfrm>
              <a:off x="163094" y="-14703"/>
              <a:ext cx="12188825" cy="6885453"/>
            </a:xfrm>
            <a:prstGeom prst="rect">
              <a:avLst/>
            </a:prstGeom>
            <a:blipFill dpi="0" rotWithShape="1">
              <a:blip r:embed="rId3">
                <a:alphaModFix amt="7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2" name="Title 1">
            <a:extLst>
              <a:ext uri="{FF2B5EF4-FFF2-40B4-BE49-F238E27FC236}">
                <a16:creationId xmlns:a16="http://schemas.microsoft.com/office/drawing/2014/main" id="{B9F2AF05-EA5D-4B73-682B-AB40490980FB}"/>
              </a:ext>
            </a:extLst>
          </p:cNvPr>
          <p:cNvSpPr txBox="1">
            <a:spLocks noGrp="1"/>
          </p:cNvSpPr>
          <p:nvPr>
            <p:ph type="title" idx="4294967295"/>
          </p:nvPr>
        </p:nvSpPr>
        <p:spPr>
          <a:xfrm>
            <a:off x="458865" y="511300"/>
            <a:ext cx="9691658" cy="3379223"/>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noAutofit/>
          </a:bodyPr>
          <a:lstStyle>
            <a:lvl1pPr algn="l" defTabSz="1218529" rtl="0" eaLnBrk="1" latinLnBrk="0" hangingPunct="1">
              <a:spcBef>
                <a:spcPct val="0"/>
              </a:spcBef>
              <a:buNone/>
              <a:defRPr sz="2799" b="1" kern="1200">
                <a:solidFill>
                  <a:schemeClr val="tx1"/>
                </a:solidFill>
                <a:latin typeface="+mj-lt"/>
                <a:ea typeface="+mj-ea"/>
                <a:cs typeface="+mj-cs"/>
              </a:defRPr>
            </a:lvl1pPr>
          </a:lstStyle>
          <a:p>
            <a:pPr marL="0" marR="0" lvl="0" indent="0" algn="l" defTabSz="1218529" rtl="0" eaLnBrk="1" fontAlgn="auto" latinLnBrk="0" hangingPunct="1">
              <a:lnSpc>
                <a:spcPct val="100000"/>
              </a:lnSpc>
              <a:spcBef>
                <a:spcPct val="0"/>
              </a:spcBef>
              <a:spcAft>
                <a:spcPts val="0"/>
              </a:spcAft>
              <a:buClrTx/>
              <a:buSzTx/>
              <a:buFontTx/>
              <a:buNone/>
              <a:tabLst/>
              <a:defRPr/>
            </a:pPr>
            <a:r>
              <a:rPr kumimoji="0" lang="en-US" sz="2799" b="1" i="0" u="none" strike="noStrike" kern="1200" cap="none" spc="0" normalizeH="0" baseline="0" noProof="0" dirty="0">
                <a:ln>
                  <a:noFill/>
                </a:ln>
                <a:solidFill>
                  <a:schemeClr val="bg1"/>
                </a:solidFill>
                <a:effectLst/>
                <a:uLnTx/>
                <a:uFillTx/>
                <a:latin typeface="+mj-lt"/>
                <a:ea typeface="+mj-ea"/>
                <a:cs typeface="+mj-cs"/>
              </a:rPr>
              <a:t>Your client report highlights</a:t>
            </a:r>
            <a:br>
              <a:rPr kumimoji="0" lang="en-US" sz="2799" b="1" i="0" u="none" strike="noStrike" kern="1200" cap="none" spc="0" normalizeH="0" baseline="0" noProof="0" dirty="0">
                <a:ln>
                  <a:noFill/>
                </a:ln>
                <a:solidFill>
                  <a:schemeClr val="bg1"/>
                </a:solidFill>
                <a:effectLst/>
                <a:uLnTx/>
                <a:uFillTx/>
                <a:latin typeface="+mj-lt"/>
                <a:ea typeface="+mj-ea"/>
                <a:cs typeface="+mj-cs"/>
              </a:rPr>
            </a:br>
            <a:br>
              <a:rPr kumimoji="0" lang="en-US" sz="2799" b="1" i="0" u="none" strike="noStrike" kern="1200" cap="none" spc="0" normalizeH="0" baseline="0" noProof="0" dirty="0">
                <a:ln>
                  <a:noFill/>
                </a:ln>
                <a:solidFill>
                  <a:schemeClr val="bg1"/>
                </a:solidFill>
                <a:effectLst/>
                <a:uLnTx/>
                <a:uFillTx/>
                <a:latin typeface="+mj-lt"/>
                <a:ea typeface="+mj-ea"/>
                <a:cs typeface="+mj-cs"/>
              </a:rPr>
            </a:br>
            <a:endParaRPr kumimoji="0" lang="en-US" sz="2799" b="1" i="0" u="none" strike="noStrike" kern="1200" cap="none" spc="0" normalizeH="0" baseline="0" noProof="0" dirty="0">
              <a:ln>
                <a:noFill/>
              </a:ln>
              <a:solidFill>
                <a:schemeClr val="bg1"/>
              </a:solidFill>
              <a:effectLst/>
              <a:uLnTx/>
              <a:uFillTx/>
              <a:latin typeface="+mj-lt"/>
              <a:ea typeface="+mj-ea"/>
              <a:cs typeface="+mj-cs"/>
            </a:endParaRPr>
          </a:p>
        </p:txBody>
      </p:sp>
      <p:sp>
        <p:nvSpPr>
          <p:cNvPr id="11" name="TextBox 10">
            <a:extLst>
              <a:ext uri="{FF2B5EF4-FFF2-40B4-BE49-F238E27FC236}">
                <a16:creationId xmlns:a16="http://schemas.microsoft.com/office/drawing/2014/main" id="{91FD5707-C17E-312A-9753-37EDF238BAD2}"/>
              </a:ext>
            </a:extLst>
          </p:cNvPr>
          <p:cNvSpPr txBox="1"/>
          <p:nvPr/>
        </p:nvSpPr>
        <p:spPr>
          <a:xfrm>
            <a:off x="458865" y="2108391"/>
            <a:ext cx="5990061" cy="2769989"/>
          </a:xfrm>
          <a:prstGeom prst="rect">
            <a:avLst/>
          </a:prstGeom>
          <a:noFill/>
        </p:spPr>
        <p:txBody>
          <a:bodyPr wrap="square">
            <a:spAutoFit/>
          </a:bodyPr>
          <a:lstStyle/>
          <a:p>
            <a:pPr marL="285750" indent="-285750">
              <a:spcAft>
                <a:spcPts val="1200"/>
              </a:spcAft>
              <a:buFont typeface="Arial" panose="020B0604020202020204" pitchFamily="34" charset="0"/>
              <a:buChar char="•"/>
            </a:pPr>
            <a:r>
              <a:rPr lang="en-US" sz="2400" b="1" dirty="0">
                <a:solidFill>
                  <a:schemeClr val="bg1"/>
                </a:solidFill>
              </a:rPr>
              <a:t>Estimated tax savings </a:t>
            </a:r>
            <a:r>
              <a:rPr lang="en-US" sz="2400" dirty="0">
                <a:solidFill>
                  <a:schemeClr val="bg1"/>
                </a:solidFill>
              </a:rPr>
              <a:t>and</a:t>
            </a:r>
            <a:r>
              <a:rPr lang="en-US" sz="2400" b="1" dirty="0">
                <a:solidFill>
                  <a:schemeClr val="bg1"/>
                </a:solidFill>
              </a:rPr>
              <a:t> banked losses</a:t>
            </a:r>
          </a:p>
          <a:p>
            <a:pPr marL="285750" indent="-285750">
              <a:spcAft>
                <a:spcPts val="1200"/>
              </a:spcAft>
              <a:buFont typeface="Arial" panose="020B0604020202020204" pitchFamily="34" charset="0"/>
              <a:buChar char="•"/>
            </a:pPr>
            <a:r>
              <a:rPr lang="en-US" sz="2400" b="1" dirty="0">
                <a:solidFill>
                  <a:schemeClr val="bg1"/>
                </a:solidFill>
              </a:rPr>
              <a:t>Holdings view </a:t>
            </a:r>
          </a:p>
          <a:p>
            <a:pPr marL="285750" indent="-285750">
              <a:spcAft>
                <a:spcPts val="1200"/>
              </a:spcAft>
              <a:buFont typeface="Arial" panose="020B0604020202020204" pitchFamily="34" charset="0"/>
              <a:buChar char="•"/>
            </a:pPr>
            <a:r>
              <a:rPr lang="en-US" sz="2400" b="1" dirty="0">
                <a:solidFill>
                  <a:schemeClr val="bg1"/>
                </a:solidFill>
              </a:rPr>
              <a:t>Personalization summary </a:t>
            </a:r>
            <a:r>
              <a:rPr lang="en-US" sz="2400" dirty="0">
                <a:solidFill>
                  <a:schemeClr val="bg1"/>
                </a:solidFill>
              </a:rPr>
              <a:t>(your tilts, exclusions, guardrails)</a:t>
            </a:r>
          </a:p>
          <a:p>
            <a:pPr marL="285750" indent="-285750">
              <a:spcAft>
                <a:spcPts val="1200"/>
              </a:spcAft>
              <a:buFont typeface="Arial" panose="020B0604020202020204" pitchFamily="34" charset="0"/>
              <a:buChar char="•"/>
            </a:pPr>
            <a:r>
              <a:rPr lang="en-US" sz="2400" b="1" dirty="0">
                <a:solidFill>
                  <a:schemeClr val="bg1"/>
                </a:solidFill>
              </a:rPr>
              <a:t>Progress </a:t>
            </a:r>
            <a:r>
              <a:rPr lang="en-US" sz="2400" dirty="0">
                <a:solidFill>
                  <a:schemeClr val="bg1"/>
                </a:solidFill>
              </a:rPr>
              <a:t>toward your target portfolio</a:t>
            </a:r>
          </a:p>
        </p:txBody>
      </p:sp>
      <p:pic>
        <p:nvPicPr>
          <p:cNvPr id="20" name="Picture 19" descr="Overview of key reporting features included in client reports, shown with three sample report screenshots: 1) Estimated tax savings and banked losses 2) Holdings view 3) Personalization summary (your tilts, exclusions, guardrails) 4) Progress toward your target portfolio. Visual demonstration of the comprehensive reporting provided to clients.">
            <a:extLst>
              <a:ext uri="{FF2B5EF4-FFF2-40B4-BE49-F238E27FC236}">
                <a16:creationId xmlns:a16="http://schemas.microsoft.com/office/drawing/2014/main" id="{043B674E-437F-10A2-A578-26F40361A0D5}"/>
              </a:ext>
            </a:extLst>
          </p:cNvPr>
          <p:cNvPicPr>
            <a:picLocks noChangeAspect="1"/>
          </p:cNvPicPr>
          <p:nvPr/>
        </p:nvPicPr>
        <p:blipFill>
          <a:blip r:embed="rId5"/>
          <a:stretch>
            <a:fillRect/>
          </a:stretch>
        </p:blipFill>
        <p:spPr>
          <a:xfrm>
            <a:off x="7775024" y="1314903"/>
            <a:ext cx="3506767" cy="4551335"/>
          </a:xfrm>
          <a:prstGeom prst="rect">
            <a:avLst/>
          </a:prstGeom>
          <a:effectLst>
            <a:outerShdw blurRad="50800" dist="38100" dir="8100000" algn="tr" rotWithShape="0">
              <a:prstClr val="black">
                <a:alpha val="40000"/>
              </a:prstClr>
            </a:outerShdw>
          </a:effectLst>
        </p:spPr>
      </p:pic>
      <p:pic>
        <p:nvPicPr>
          <p:cNvPr id="21" name="Picture 20" descr="Overview of key reporting features included in client reports, shown with three sample report screenshots: 1) Estimated tax savings and banked losses 2) Holdings view 3) Personalization summary (your tilts, exclusions, guardrails) 4) Progress toward your target portfolio. Visual demonstration of the comprehensive reporting provided to clients.">
            <a:extLst>
              <a:ext uri="{FF2B5EF4-FFF2-40B4-BE49-F238E27FC236}">
                <a16:creationId xmlns:a16="http://schemas.microsoft.com/office/drawing/2014/main" id="{682848F3-BEB9-B678-D8B4-0CFA069B4A91}"/>
              </a:ext>
            </a:extLst>
          </p:cNvPr>
          <p:cNvPicPr>
            <a:picLocks noChangeAspect="1"/>
          </p:cNvPicPr>
          <p:nvPr/>
        </p:nvPicPr>
        <p:blipFill>
          <a:blip r:embed="rId6"/>
          <a:stretch>
            <a:fillRect/>
          </a:stretch>
        </p:blipFill>
        <p:spPr>
          <a:xfrm rot="480444">
            <a:off x="7650793" y="1402679"/>
            <a:ext cx="3476713" cy="4551335"/>
          </a:xfrm>
          <a:prstGeom prst="rect">
            <a:avLst/>
          </a:prstGeom>
          <a:effectLst>
            <a:outerShdw blurRad="50800" dist="38100" dir="8100000" algn="tr" rotWithShape="0">
              <a:prstClr val="black">
                <a:alpha val="40000"/>
              </a:prstClr>
            </a:outerShdw>
          </a:effectLst>
        </p:spPr>
      </p:pic>
      <p:pic>
        <p:nvPicPr>
          <p:cNvPr id="19" name="Content Placeholder 6" descr="Overview of key reporting features included in client reports, shown with three sample report screenshots: 1) Estimated tax savings and banked losses 2) Holdings view 3) Personalization summary (your tilts, exclusions, guardrails) 4) Progress toward your target portfolio. Visual demonstration of the comprehensive reporting provided to clients.">
            <a:extLst>
              <a:ext uri="{FF2B5EF4-FFF2-40B4-BE49-F238E27FC236}">
                <a16:creationId xmlns:a16="http://schemas.microsoft.com/office/drawing/2014/main" id="{724EEC46-BAA3-0F26-8210-F61C91589C77}"/>
              </a:ext>
            </a:extLst>
          </p:cNvPr>
          <p:cNvPicPr>
            <a:picLocks noChangeAspect="1"/>
          </p:cNvPicPr>
          <p:nvPr/>
        </p:nvPicPr>
        <p:blipFill>
          <a:blip r:embed="rId7"/>
          <a:stretch>
            <a:fillRect/>
          </a:stretch>
        </p:blipFill>
        <p:spPr>
          <a:xfrm>
            <a:off x="7860670" y="1293145"/>
            <a:ext cx="3506766" cy="458754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05076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2EB8"/>
        </a:solidFill>
        <a:effectLst/>
      </p:bgPr>
    </p:bg>
    <p:spTree>
      <p:nvGrpSpPr>
        <p:cNvPr id="1" name="">
          <a:extLst>
            <a:ext uri="{FF2B5EF4-FFF2-40B4-BE49-F238E27FC236}">
              <a16:creationId xmlns:a16="http://schemas.microsoft.com/office/drawing/2014/main" id="{2BBDDA68-39F8-10A9-FFB2-906E89C5D79E}"/>
            </a:ext>
          </a:extLst>
        </p:cNvPr>
        <p:cNvGrpSpPr/>
        <p:nvPr/>
      </p:nvGrpSpPr>
      <p:grpSpPr>
        <a:xfrm>
          <a:off x="0" y="0"/>
          <a:ext cx="0" cy="0"/>
          <a:chOff x="0" y="0"/>
          <a:chExt cx="0" cy="0"/>
        </a:xfrm>
      </p:grpSpPr>
      <p:pic>
        <p:nvPicPr>
          <p:cNvPr id="31" name="Picture Placeholder 8" descr="Slide titled &quot;What's important to you this year?&quot; displaying four key investor objectives arranged vertically: Growing your investments, Reducing taxes, Managing risk through diversification, and Customizing your portfolio to your values. Includes an image icon representing investor priorities. Contains source attribution: Cerulli Associates, 2025, noting objectives sorted by percentage of advisors with affluent core market who are &quot;very focused&quot; on each objective. Footnote indicates example of uncorrelated asset classes.">
            <a:extLst>
              <a:ext uri="{FF2B5EF4-FFF2-40B4-BE49-F238E27FC236}">
                <a16:creationId xmlns:a16="http://schemas.microsoft.com/office/drawing/2014/main" id="{9742A725-5C51-DB9B-9B27-B73B581AF10E}"/>
              </a:ext>
              <a:ext uri="{C183D7F6-B498-43B3-948B-1728B52AA6E4}">
                <adec:decorative xmlns:adec="http://schemas.microsoft.com/office/drawing/2017/decorative" val="0"/>
              </a:ext>
            </a:extLst>
          </p:cNvPr>
          <p:cNvPicPr>
            <a:picLocks noChangeAspect="1"/>
          </p:cNvPicPr>
          <p:nvPr/>
        </p:nvPicPr>
        <p:blipFill>
          <a:blip r:embed="rId3"/>
          <a:srcRect/>
          <a:stretch/>
        </p:blipFill>
        <p:spPr>
          <a:xfrm>
            <a:off x="0" y="79512"/>
            <a:ext cx="12188825" cy="6856214"/>
          </a:xfrm>
          <a:prstGeom prst="rect">
            <a:avLst/>
          </a:prstGeom>
        </p:spPr>
      </p:pic>
      <p:sp>
        <p:nvSpPr>
          <p:cNvPr id="34" name="Rectangle 33" descr="Slide titled &quot;What's important to you this year?&quot; displaying four key investor objectives arranged vertically: Growing your investments, Reducing taxes, Managing risk through diversification, and Customizing your portfolio to your values. Includes an image icon representing investor priorities. Contains source attribution: Cerulli Associates, 2025, noting objectives sorted by percentage of advisors with affluent core market who are &quot;very focused&quot; on each objective. Footnote indicates example of uncorrelated asset classes.">
            <a:extLst>
              <a:ext uri="{FF2B5EF4-FFF2-40B4-BE49-F238E27FC236}">
                <a16:creationId xmlns:a16="http://schemas.microsoft.com/office/drawing/2014/main" id="{0B0B2BAF-86F7-E197-A22B-ACF19121C7AB}"/>
              </a:ext>
              <a:ext uri="{C183D7F6-B498-43B3-948B-1728B52AA6E4}">
                <adec:decorative xmlns:adec="http://schemas.microsoft.com/office/drawing/2017/decorative" val="0"/>
              </a:ext>
            </a:extLst>
          </p:cNvPr>
          <p:cNvSpPr/>
          <p:nvPr/>
        </p:nvSpPr>
        <p:spPr>
          <a:xfrm>
            <a:off x="0" y="79512"/>
            <a:ext cx="12188825" cy="6885453"/>
          </a:xfrm>
          <a:prstGeom prst="rect">
            <a:avLst/>
          </a:prstGeom>
          <a:blipFill dpi="0" rotWithShape="1">
            <a:blip r:embed="rId4">
              <a:alphaModFix amt="7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Arial"/>
              <a:ea typeface="+mn-ea"/>
              <a:cs typeface="+mn-cs"/>
            </a:endParaRPr>
          </a:p>
        </p:txBody>
      </p:sp>
      <p:sp>
        <p:nvSpPr>
          <p:cNvPr id="18" name="Title 17">
            <a:extLst>
              <a:ext uri="{FF2B5EF4-FFF2-40B4-BE49-F238E27FC236}">
                <a16:creationId xmlns:a16="http://schemas.microsoft.com/office/drawing/2014/main" id="{C36A25D3-5C2C-0511-946F-B12C0BEB5550}"/>
              </a:ext>
              <a:ext uri="{C183D7F6-B498-43B3-948B-1728B52AA6E4}">
                <adec:decorative xmlns:adec="http://schemas.microsoft.com/office/drawing/2017/decorative" val="0"/>
              </a:ext>
            </a:extLst>
          </p:cNvPr>
          <p:cNvSpPr txBox="1">
            <a:spLocks noGrp="1"/>
          </p:cNvSpPr>
          <p:nvPr>
            <p:ph type="title" idx="4294967295"/>
          </p:nvPr>
        </p:nvSpPr>
        <p:spPr>
          <a:xfrm>
            <a:off x="404036" y="784431"/>
            <a:ext cx="11333309" cy="523220"/>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mn-lt"/>
                <a:ea typeface="+mn-ea"/>
                <a:cs typeface="+mn-cs"/>
              </a:rPr>
              <a:t>What’s important to you this year?</a:t>
            </a:r>
          </a:p>
        </p:txBody>
      </p:sp>
      <p:sp>
        <p:nvSpPr>
          <p:cNvPr id="19" name="Arrow: Chevron 18">
            <a:extLst>
              <a:ext uri="{FF2B5EF4-FFF2-40B4-BE49-F238E27FC236}">
                <a16:creationId xmlns:a16="http://schemas.microsoft.com/office/drawing/2014/main" id="{D2106270-52CB-6E59-CC80-FE9F021B22E8}"/>
              </a:ext>
              <a:ext uri="{C183D7F6-B498-43B3-948B-1728B52AA6E4}">
                <adec:decorative xmlns:adec="http://schemas.microsoft.com/office/drawing/2017/decorative" val="1"/>
              </a:ext>
            </a:extLst>
          </p:cNvPr>
          <p:cNvSpPr/>
          <p:nvPr/>
        </p:nvSpPr>
        <p:spPr>
          <a:xfrm>
            <a:off x="460192" y="1894576"/>
            <a:ext cx="549901" cy="461665"/>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Arrow: Chevron 19">
            <a:extLst>
              <a:ext uri="{FF2B5EF4-FFF2-40B4-BE49-F238E27FC236}">
                <a16:creationId xmlns:a16="http://schemas.microsoft.com/office/drawing/2014/main" id="{DC8E3391-F76A-3938-45FC-947E2A4593D9}"/>
              </a:ext>
              <a:ext uri="{C183D7F6-B498-43B3-948B-1728B52AA6E4}">
                <adec:decorative xmlns:adec="http://schemas.microsoft.com/office/drawing/2017/decorative" val="1"/>
              </a:ext>
            </a:extLst>
          </p:cNvPr>
          <p:cNvSpPr/>
          <p:nvPr/>
        </p:nvSpPr>
        <p:spPr>
          <a:xfrm>
            <a:off x="460192" y="2740878"/>
            <a:ext cx="549901" cy="461665"/>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Arrow: Chevron 20">
            <a:extLst>
              <a:ext uri="{FF2B5EF4-FFF2-40B4-BE49-F238E27FC236}">
                <a16:creationId xmlns:a16="http://schemas.microsoft.com/office/drawing/2014/main" id="{50134327-2497-FF23-8998-038D7B6CD365}"/>
              </a:ext>
              <a:ext uri="{C183D7F6-B498-43B3-948B-1728B52AA6E4}">
                <adec:decorative xmlns:adec="http://schemas.microsoft.com/office/drawing/2017/decorative" val="1"/>
              </a:ext>
            </a:extLst>
          </p:cNvPr>
          <p:cNvSpPr/>
          <p:nvPr/>
        </p:nvSpPr>
        <p:spPr>
          <a:xfrm>
            <a:off x="460192" y="3587180"/>
            <a:ext cx="549901" cy="461665"/>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Arrow: Chevron 21">
            <a:extLst>
              <a:ext uri="{FF2B5EF4-FFF2-40B4-BE49-F238E27FC236}">
                <a16:creationId xmlns:a16="http://schemas.microsoft.com/office/drawing/2014/main" id="{81D594B6-3D2B-C2DF-F5F5-DF26D08E90B7}"/>
              </a:ext>
              <a:ext uri="{C183D7F6-B498-43B3-948B-1728B52AA6E4}">
                <adec:decorative xmlns:adec="http://schemas.microsoft.com/office/drawing/2017/decorative" val="1"/>
              </a:ext>
            </a:extLst>
          </p:cNvPr>
          <p:cNvSpPr/>
          <p:nvPr/>
        </p:nvSpPr>
        <p:spPr>
          <a:xfrm>
            <a:off x="460192" y="4433482"/>
            <a:ext cx="549901" cy="461665"/>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TextBox 24">
            <a:extLst>
              <a:ext uri="{FF2B5EF4-FFF2-40B4-BE49-F238E27FC236}">
                <a16:creationId xmlns:a16="http://schemas.microsoft.com/office/drawing/2014/main" id="{60BB2D9F-CBA1-4317-DF81-19A371D9E236}"/>
              </a:ext>
            </a:extLst>
          </p:cNvPr>
          <p:cNvSpPr txBox="1"/>
          <p:nvPr/>
        </p:nvSpPr>
        <p:spPr>
          <a:xfrm>
            <a:off x="1288134" y="1905209"/>
            <a:ext cx="9478926" cy="461665"/>
          </a:xfrm>
          <a:prstGeom prst="rect">
            <a:avLst/>
          </a:prstGeom>
          <a:noFill/>
        </p:spPr>
        <p:txBody>
          <a:bodyPr wrap="square" lIns="0">
            <a:spAutoFit/>
          </a:bodyPr>
          <a:lstStyle/>
          <a:p>
            <a:r>
              <a:rPr lang="en-US" sz="2400" b="1" dirty="0">
                <a:solidFill>
                  <a:schemeClr val="bg1"/>
                </a:solidFill>
              </a:rPr>
              <a:t>Growing your investments</a:t>
            </a:r>
          </a:p>
        </p:txBody>
      </p:sp>
      <p:sp>
        <p:nvSpPr>
          <p:cNvPr id="26" name="TextBox 25">
            <a:extLst>
              <a:ext uri="{FF2B5EF4-FFF2-40B4-BE49-F238E27FC236}">
                <a16:creationId xmlns:a16="http://schemas.microsoft.com/office/drawing/2014/main" id="{9829FD40-033C-122E-B7D6-2B6AFEEED5A4}"/>
              </a:ext>
            </a:extLst>
          </p:cNvPr>
          <p:cNvSpPr txBox="1"/>
          <p:nvPr/>
        </p:nvSpPr>
        <p:spPr>
          <a:xfrm>
            <a:off x="1288134" y="2727587"/>
            <a:ext cx="9478926" cy="461665"/>
          </a:xfrm>
          <a:prstGeom prst="rect">
            <a:avLst/>
          </a:prstGeom>
          <a:noFill/>
        </p:spPr>
        <p:txBody>
          <a:bodyPr wrap="square" lIns="0">
            <a:spAutoFit/>
          </a:bodyPr>
          <a:lstStyle/>
          <a:p>
            <a:r>
              <a:rPr lang="en-US" sz="2400" b="1" dirty="0">
                <a:solidFill>
                  <a:schemeClr val="bg1"/>
                </a:solidFill>
              </a:rPr>
              <a:t>Reducing taxes</a:t>
            </a:r>
          </a:p>
        </p:txBody>
      </p:sp>
      <p:sp>
        <p:nvSpPr>
          <p:cNvPr id="27" name="TextBox 26">
            <a:extLst>
              <a:ext uri="{FF2B5EF4-FFF2-40B4-BE49-F238E27FC236}">
                <a16:creationId xmlns:a16="http://schemas.microsoft.com/office/drawing/2014/main" id="{A856DA7D-43B8-BEC3-FEC1-FB14F16DF9BD}"/>
              </a:ext>
            </a:extLst>
          </p:cNvPr>
          <p:cNvSpPr txBox="1"/>
          <p:nvPr/>
        </p:nvSpPr>
        <p:spPr>
          <a:xfrm>
            <a:off x="1288134" y="3592497"/>
            <a:ext cx="9478926" cy="461665"/>
          </a:xfrm>
          <a:prstGeom prst="rect">
            <a:avLst/>
          </a:prstGeom>
          <a:noFill/>
        </p:spPr>
        <p:txBody>
          <a:bodyPr wrap="square" lIns="0">
            <a:spAutoFit/>
          </a:bodyPr>
          <a:lstStyle/>
          <a:p>
            <a:r>
              <a:rPr lang="en-US" sz="2400" b="1" dirty="0">
                <a:solidFill>
                  <a:schemeClr val="bg1"/>
                </a:solidFill>
              </a:rPr>
              <a:t>Managing risk through diversification</a:t>
            </a:r>
          </a:p>
        </p:txBody>
      </p:sp>
      <p:sp>
        <p:nvSpPr>
          <p:cNvPr id="28" name="TextBox 27">
            <a:extLst>
              <a:ext uri="{FF2B5EF4-FFF2-40B4-BE49-F238E27FC236}">
                <a16:creationId xmlns:a16="http://schemas.microsoft.com/office/drawing/2014/main" id="{3B42BCAD-4163-48A3-AE16-021A53C6BB54}"/>
              </a:ext>
            </a:extLst>
          </p:cNvPr>
          <p:cNvSpPr txBox="1"/>
          <p:nvPr/>
        </p:nvSpPr>
        <p:spPr>
          <a:xfrm>
            <a:off x="1288134" y="4436141"/>
            <a:ext cx="9478926" cy="461665"/>
          </a:xfrm>
          <a:prstGeom prst="rect">
            <a:avLst/>
          </a:prstGeom>
          <a:noFill/>
        </p:spPr>
        <p:txBody>
          <a:bodyPr wrap="square" lIns="0">
            <a:spAutoFit/>
          </a:bodyPr>
          <a:lstStyle/>
          <a:p>
            <a:r>
              <a:rPr lang="en-US" sz="2400" b="1" dirty="0">
                <a:solidFill>
                  <a:schemeClr val="bg1"/>
                </a:solidFill>
              </a:rPr>
              <a:t>Customizing your portfolio to your values</a:t>
            </a:r>
          </a:p>
        </p:txBody>
      </p:sp>
      <p:sp>
        <p:nvSpPr>
          <p:cNvPr id="3" name="Text Placeholder 2">
            <a:extLst>
              <a:ext uri="{FF2B5EF4-FFF2-40B4-BE49-F238E27FC236}">
                <a16:creationId xmlns:a16="http://schemas.microsoft.com/office/drawing/2014/main" id="{98ED03E2-8E5B-77ED-1214-46EF008F3CC0}"/>
              </a:ext>
            </a:extLst>
          </p:cNvPr>
          <p:cNvSpPr>
            <a:spLocks noGrp="1"/>
          </p:cNvSpPr>
          <p:nvPr>
            <p:ph type="body" sz="quarter" idx="26"/>
          </p:nvPr>
        </p:nvSpPr>
        <p:spPr>
          <a:xfrm>
            <a:off x="404037" y="6305329"/>
            <a:ext cx="11247120" cy="153888"/>
          </a:xfrm>
        </p:spPr>
        <p:txBody>
          <a:bodyPr/>
          <a:lstStyle/>
          <a:p>
            <a:r>
              <a:rPr lang="en-US" b="0" dirty="0">
                <a:solidFill>
                  <a:schemeClr val="bg1"/>
                </a:solidFill>
              </a:rPr>
              <a:t>Source: Cerulli Associates, 2025. Objectives sorted by the percentage of advisors with an affluent core market who are “very focused” on the objective.</a:t>
            </a:r>
          </a:p>
        </p:txBody>
      </p:sp>
    </p:spTree>
    <p:extLst>
      <p:ext uri="{BB962C8B-B14F-4D97-AF65-F5344CB8AC3E}">
        <p14:creationId xmlns:p14="http://schemas.microsoft.com/office/powerpoint/2010/main" val="3138488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animBg="1"/>
      <p:bldP spid="21" grpId="0" animBg="1"/>
      <p:bldP spid="22" grpId="0" animBg="1"/>
      <p:bldP spid="25" grpId="0"/>
      <p:bldP spid="26" grpId="0"/>
      <p:bldP spid="27" grpId="0"/>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
            <a:lum/>
          </a:blip>
          <a:srcRect/>
          <a:stretch>
            <a:fillRect/>
          </a:stretch>
        </a:blipFill>
        <a:effectLst/>
      </p:bgPr>
    </p:bg>
    <p:spTree>
      <p:nvGrpSpPr>
        <p:cNvPr id="1" name="">
          <a:extLst>
            <a:ext uri="{FF2B5EF4-FFF2-40B4-BE49-F238E27FC236}">
              <a16:creationId xmlns:a16="http://schemas.microsoft.com/office/drawing/2014/main" id="{CF7ACF41-C2F0-DA6E-B9F5-88CFFC7F5E69}"/>
            </a:ext>
          </a:extLst>
        </p:cNvPr>
        <p:cNvGrpSpPr/>
        <p:nvPr/>
      </p:nvGrpSpPr>
      <p:grpSpPr>
        <a:xfrm>
          <a:off x="0" y="0"/>
          <a:ext cx="0" cy="0"/>
          <a:chOff x="0" y="0"/>
          <a:chExt cx="0" cy="0"/>
        </a:xfrm>
      </p:grpSpPr>
      <p:grpSp>
        <p:nvGrpSpPr>
          <p:cNvPr id="33" name="Group 32" descr="Call-to-action slide with three-step engagement process: 1) &quot;Share your current investment statements with us&quot; 2) &quot;Tell us what matters most to you (growth, taxes, risk, values)&quot; 3) &quot;Receive a personalized transition plan—clear, actionable and tailored to your goals.&quot; Closing message: &quot;Discover how direct indexing can help you achieve your financial goals. Let's get started—contact us today!&quot;">
            <a:extLst>
              <a:ext uri="{FF2B5EF4-FFF2-40B4-BE49-F238E27FC236}">
                <a16:creationId xmlns:a16="http://schemas.microsoft.com/office/drawing/2014/main" id="{C7565BAC-6683-7CB0-86E3-3BFC341DD5EF}"/>
              </a:ext>
            </a:extLst>
          </p:cNvPr>
          <p:cNvGrpSpPr/>
          <p:nvPr/>
        </p:nvGrpSpPr>
        <p:grpSpPr>
          <a:xfrm>
            <a:off x="0" y="0"/>
            <a:ext cx="12188825" cy="6885453"/>
            <a:chOff x="163094" y="-14703"/>
            <a:chExt cx="12188825" cy="6885453"/>
          </a:xfrm>
        </p:grpSpPr>
        <p:pic>
          <p:nvPicPr>
            <p:cNvPr id="31" name="Picture Placeholder 8">
              <a:extLst>
                <a:ext uri="{FF2B5EF4-FFF2-40B4-BE49-F238E27FC236}">
                  <a16:creationId xmlns:a16="http://schemas.microsoft.com/office/drawing/2014/main" id="{A9585036-A725-4B93-ADEC-0633506ABE67}"/>
                </a:ext>
              </a:extLst>
            </p:cNvPr>
            <p:cNvPicPr>
              <a:picLocks noChangeAspect="1"/>
            </p:cNvPicPr>
            <p:nvPr/>
          </p:nvPicPr>
          <p:blipFill>
            <a:blip r:embed="rId4"/>
            <a:srcRect/>
            <a:stretch/>
          </p:blipFill>
          <p:spPr>
            <a:xfrm>
              <a:off x="163094" y="-14703"/>
              <a:ext cx="12188825" cy="6872256"/>
            </a:xfrm>
            <a:prstGeom prst="rect">
              <a:avLst/>
            </a:prstGeom>
          </p:spPr>
        </p:pic>
        <p:sp>
          <p:nvSpPr>
            <p:cNvPr id="32" name="Rectangle 31">
              <a:extLst>
                <a:ext uri="{FF2B5EF4-FFF2-40B4-BE49-F238E27FC236}">
                  <a16:creationId xmlns:a16="http://schemas.microsoft.com/office/drawing/2014/main" id="{0384B573-BC53-1218-2C58-903D7099E78E}"/>
                </a:ext>
              </a:extLst>
            </p:cNvPr>
            <p:cNvSpPr/>
            <p:nvPr/>
          </p:nvSpPr>
          <p:spPr>
            <a:xfrm>
              <a:off x="163094" y="-14703"/>
              <a:ext cx="12188825" cy="6885453"/>
            </a:xfrm>
            <a:prstGeom prst="rect">
              <a:avLst/>
            </a:prstGeom>
            <a:blipFill dpi="0" rotWithShape="1">
              <a:blip r:embed="rId3">
                <a:alphaModFix amt="7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2" name="Title 1">
            <a:extLst>
              <a:ext uri="{FF2B5EF4-FFF2-40B4-BE49-F238E27FC236}">
                <a16:creationId xmlns:a16="http://schemas.microsoft.com/office/drawing/2014/main" id="{68BC2E8B-1561-66B3-9D3B-08E3D54D0996}"/>
              </a:ext>
            </a:extLst>
          </p:cNvPr>
          <p:cNvSpPr txBox="1">
            <a:spLocks noGrp="1"/>
          </p:cNvSpPr>
          <p:nvPr>
            <p:ph type="title" idx="4294967295"/>
          </p:nvPr>
        </p:nvSpPr>
        <p:spPr>
          <a:xfrm>
            <a:off x="458865" y="511300"/>
            <a:ext cx="9691658" cy="3379223"/>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noAutofit/>
          </a:bodyPr>
          <a:lstStyle>
            <a:lvl1pPr algn="l" defTabSz="1218529" rtl="0" eaLnBrk="1" latinLnBrk="0" hangingPunct="1">
              <a:spcBef>
                <a:spcPct val="0"/>
              </a:spcBef>
              <a:buNone/>
              <a:defRPr sz="2799" b="1" kern="1200">
                <a:solidFill>
                  <a:schemeClr val="tx1"/>
                </a:solidFill>
                <a:latin typeface="+mj-lt"/>
                <a:ea typeface="+mj-ea"/>
                <a:cs typeface="+mj-cs"/>
              </a:defRPr>
            </a:lvl1pPr>
          </a:lstStyle>
          <a:p>
            <a:pPr marL="0" marR="0" lvl="0" indent="0" algn="l" defTabSz="1218529" rtl="0" eaLnBrk="1" fontAlgn="auto" latinLnBrk="0" hangingPunct="1">
              <a:lnSpc>
                <a:spcPct val="100000"/>
              </a:lnSpc>
              <a:spcBef>
                <a:spcPct val="0"/>
              </a:spcBef>
              <a:spcAft>
                <a:spcPts val="0"/>
              </a:spcAft>
              <a:buClrTx/>
              <a:buSzTx/>
              <a:buFontTx/>
              <a:buNone/>
              <a:tabLst/>
              <a:defRPr/>
            </a:pPr>
            <a:r>
              <a:rPr kumimoji="0" lang="en-US" sz="2799" b="1" i="0" u="none" strike="noStrike" kern="1200" cap="none" spc="0" normalizeH="0" baseline="0" noProof="0" dirty="0">
                <a:ln>
                  <a:noFill/>
                </a:ln>
                <a:solidFill>
                  <a:srgbClr val="FFFFFF"/>
                </a:solidFill>
                <a:effectLst/>
                <a:uLnTx/>
                <a:uFillTx/>
                <a:latin typeface="Arial"/>
                <a:ea typeface="+mj-ea"/>
                <a:cs typeface="+mj-cs"/>
              </a:rPr>
              <a:t>Ready to see your options?</a:t>
            </a:r>
            <a:br>
              <a:rPr kumimoji="0" lang="en-US" sz="2799" b="1" i="0" u="none" strike="noStrike" kern="1200" cap="none" spc="0" normalizeH="0" baseline="0" noProof="0" dirty="0">
                <a:ln>
                  <a:noFill/>
                </a:ln>
                <a:solidFill>
                  <a:srgbClr val="FFFFFF"/>
                </a:solidFill>
                <a:effectLst/>
                <a:uLnTx/>
                <a:uFillTx/>
                <a:latin typeface="Arial"/>
                <a:ea typeface="+mj-ea"/>
                <a:cs typeface="+mj-cs"/>
              </a:rPr>
            </a:br>
            <a:br>
              <a:rPr kumimoji="0" lang="en-US" sz="2799" b="1" i="0" u="none" strike="noStrike" kern="1200" cap="none" spc="0" normalizeH="0" baseline="0" noProof="0" dirty="0">
                <a:ln>
                  <a:noFill/>
                </a:ln>
                <a:solidFill>
                  <a:srgbClr val="FFFFFF"/>
                </a:solidFill>
                <a:effectLst/>
                <a:uLnTx/>
                <a:uFillTx/>
                <a:latin typeface="Arial"/>
                <a:ea typeface="+mj-ea"/>
                <a:cs typeface="+mj-cs"/>
              </a:rPr>
            </a:br>
            <a:endParaRPr kumimoji="0" lang="en-US" sz="2799" b="1" i="0" u="none" strike="noStrike" kern="1200" cap="none" spc="0" normalizeH="0" baseline="0" noProof="0" dirty="0">
              <a:ln>
                <a:noFill/>
              </a:ln>
              <a:solidFill>
                <a:srgbClr val="FFFFFF"/>
              </a:solidFill>
              <a:effectLst/>
              <a:uLnTx/>
              <a:uFillTx/>
              <a:latin typeface="Arial"/>
              <a:ea typeface="+mj-ea"/>
              <a:cs typeface="+mj-cs"/>
            </a:endParaRPr>
          </a:p>
        </p:txBody>
      </p:sp>
      <p:sp>
        <p:nvSpPr>
          <p:cNvPr id="11" name="TextBox 10">
            <a:extLst>
              <a:ext uri="{FF2B5EF4-FFF2-40B4-BE49-F238E27FC236}">
                <a16:creationId xmlns:a16="http://schemas.microsoft.com/office/drawing/2014/main" id="{663E6909-A914-7349-8800-BC77A91D8BA2}"/>
              </a:ext>
            </a:extLst>
          </p:cNvPr>
          <p:cNvSpPr txBox="1"/>
          <p:nvPr/>
        </p:nvSpPr>
        <p:spPr>
          <a:xfrm>
            <a:off x="458865" y="1835151"/>
            <a:ext cx="5990061" cy="2985433"/>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Share your current investment statements with us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Tell us what matters most to you (growth, taxes, risk, values)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Receive a personalized transition plan—clear, actionable and tailored to your goals</a:t>
            </a:r>
          </a:p>
        </p:txBody>
      </p:sp>
      <p:sp>
        <p:nvSpPr>
          <p:cNvPr id="22" name="Rectangle 21">
            <a:extLst>
              <a:ext uri="{FF2B5EF4-FFF2-40B4-BE49-F238E27FC236}">
                <a16:creationId xmlns:a16="http://schemas.microsoft.com/office/drawing/2014/main" id="{92A7225C-F2D8-33E4-5C39-6C96E658ACAF}"/>
              </a:ext>
            </a:extLst>
          </p:cNvPr>
          <p:cNvSpPr/>
          <p:nvPr/>
        </p:nvSpPr>
        <p:spPr>
          <a:xfrm>
            <a:off x="7379368" y="1835151"/>
            <a:ext cx="4809457" cy="28550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Ins="18000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mn-cs"/>
              </a:rPr>
              <a:t>Discover how direct indexing can help you achieve your financial goals</a:t>
            </a:r>
            <a:r>
              <a:rPr lang="en-US" sz="2800" b="1" dirty="0">
                <a:solidFill>
                  <a:srgbClr val="FFFFFF"/>
                </a:solidFill>
                <a:latin typeface="Arial"/>
              </a:rPr>
              <a:t>.</a:t>
            </a:r>
            <a:r>
              <a:rPr kumimoji="0" lang="en-US" sz="2800" b="1" i="0" u="none" strike="noStrike" kern="1200" cap="none" spc="0" normalizeH="0" baseline="0" noProof="0" dirty="0">
                <a:ln>
                  <a:noFill/>
                </a:ln>
                <a:solidFill>
                  <a:srgbClr val="FFFFFF"/>
                </a:solidFill>
                <a:effectLst/>
                <a:uLnTx/>
                <a:uFillTx/>
                <a:latin typeface="Arial"/>
                <a:ea typeface="+mn-ea"/>
                <a:cs typeface="+mn-cs"/>
              </a:rPr>
              <a:t> Let’s get started—contact us today!</a:t>
            </a:r>
            <a:endParaRPr kumimoji="0" lang="en-US" sz="28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24529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DA29A-7C66-0C35-A57B-FE1EAA4CC3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87AB0F-690F-9D38-864C-9413499A26D1}"/>
              </a:ext>
            </a:extLst>
          </p:cNvPr>
          <p:cNvSpPr>
            <a:spLocks noGrp="1"/>
          </p:cNvSpPr>
          <p:nvPr>
            <p:ph type="title"/>
          </p:nvPr>
        </p:nvSpPr>
        <p:spPr>
          <a:xfrm>
            <a:off x="420468" y="216973"/>
            <a:ext cx="11330269" cy="378567"/>
          </a:xfrm>
        </p:spPr>
        <p:txBody>
          <a:bodyPr vert="horz" lIns="0" tIns="0" rIns="0" bIns="0" rtlCol="0" anchor="ctr">
            <a:noAutofit/>
          </a:bodyPr>
          <a:lstStyle/>
          <a:p>
            <a:pPr algn="l"/>
            <a:r>
              <a:rPr lang="en-US" sz="1000" b="1" dirty="0">
                <a:latin typeface="+mn-lt"/>
                <a:ea typeface="+mn-ea"/>
                <a:cs typeface="+mn-cs"/>
              </a:rPr>
              <a:t>Important legal, Canvas</a:t>
            </a:r>
            <a:r>
              <a:rPr lang="en-US" sz="1000" b="1" baseline="30000" dirty="0">
                <a:latin typeface="+mn-lt"/>
                <a:ea typeface="+mn-ea"/>
                <a:cs typeface="+mn-cs"/>
              </a:rPr>
              <a:t>®</a:t>
            </a:r>
            <a:r>
              <a:rPr lang="en-US" sz="1000" b="1" dirty="0">
                <a:latin typeface="+mn-lt"/>
                <a:ea typeface="+mn-ea"/>
                <a:cs typeface="+mn-cs"/>
              </a:rPr>
              <a:t>, hypothetical and/or back-tested </a:t>
            </a:r>
            <a:r>
              <a:rPr lang="en-US" sz="1000" dirty="0">
                <a:latin typeface="+mn-lt"/>
                <a:ea typeface="+mn-ea"/>
                <a:cs typeface="+mn-cs"/>
              </a:rPr>
              <a:t>d</a:t>
            </a:r>
            <a:r>
              <a:rPr lang="en-US" sz="1000" b="1" dirty="0">
                <a:latin typeface="+mn-lt"/>
                <a:ea typeface="+mn-ea"/>
                <a:cs typeface="+mn-cs"/>
              </a:rPr>
              <a:t>isclosure </a:t>
            </a:r>
            <a:r>
              <a:rPr lang="en-US" sz="1000" dirty="0">
                <a:latin typeface="+mn-lt"/>
                <a:ea typeface="+mn-ea"/>
                <a:cs typeface="+mn-cs"/>
              </a:rPr>
              <a:t>i</a:t>
            </a:r>
            <a:r>
              <a:rPr lang="en-US" sz="1000" b="1" dirty="0">
                <a:latin typeface="+mn-lt"/>
                <a:ea typeface="+mn-ea"/>
                <a:cs typeface="+mn-cs"/>
              </a:rPr>
              <a:t>nformation (as of March 2025)</a:t>
            </a:r>
          </a:p>
        </p:txBody>
      </p:sp>
      <p:sp>
        <p:nvSpPr>
          <p:cNvPr id="5" name="TextBox 4">
            <a:extLst>
              <a:ext uri="{FF2B5EF4-FFF2-40B4-BE49-F238E27FC236}">
                <a16:creationId xmlns:a16="http://schemas.microsoft.com/office/drawing/2014/main" id="{A7E97FC5-E0E3-77C2-70D4-B9C0E5B264C0}"/>
              </a:ext>
            </a:extLst>
          </p:cNvPr>
          <p:cNvSpPr txBox="1"/>
          <p:nvPr/>
        </p:nvSpPr>
        <p:spPr>
          <a:xfrm>
            <a:off x="420470" y="611454"/>
            <a:ext cx="11347887" cy="6029575"/>
          </a:xfrm>
          <a:prstGeom prst="rect">
            <a:avLst/>
          </a:prstGeom>
          <a:noFill/>
        </p:spPr>
        <p:txBody>
          <a:bodyPr wrap="square" lIns="0" tIns="0" rIns="0" bIns="0">
            <a:noAutofit/>
          </a:bodyPr>
          <a:lstStyle/>
          <a:p>
            <a:pPr defTabSz="913852">
              <a:spcAft>
                <a:spcPts val="600"/>
              </a:spcAft>
            </a:pPr>
            <a:r>
              <a:rPr lang="en-US" sz="1000" dirty="0">
                <a:latin typeface="+mj-lt"/>
                <a:ea typeface="Calibri" panose="020F0502020204030204" pitchFamily="34" charset="0"/>
                <a:cs typeface="Times New Roman" panose="02020603050405020304" pitchFamily="18" charset="0"/>
              </a:rPr>
              <a:t>Canvas</a:t>
            </a:r>
            <a:r>
              <a:rPr lang="en-US" sz="1000" baseline="30000" dirty="0">
                <a:latin typeface="+mj-lt"/>
                <a:ea typeface="Calibri" panose="020F0502020204030204" pitchFamily="34" charset="0"/>
                <a:cs typeface="Times New Roman" panose="02020603050405020304" pitchFamily="18" charset="0"/>
              </a:rPr>
              <a:t>®</a:t>
            </a:r>
            <a:r>
              <a:rPr lang="en-US" sz="1000" dirty="0">
                <a:latin typeface="+mj-lt"/>
                <a:ea typeface="Calibri" panose="020F0502020204030204" pitchFamily="34" charset="0"/>
                <a:cs typeface="Times New Roman" panose="02020603050405020304" pitchFamily="18" charset="0"/>
              </a:rPr>
              <a:t> is an interactive web-based investment tool developed by O’Shaughnessy Asset Management, L.L.C. (“OSAM”) that permits an investment professional to select a desired investment strategy for the professional’s client. At all times, the investment professional, and not OSAM, is responsible for determining the initial and ongoing suitability of any investment strategy for the investment professional’s underlying client. The professional’s client shall not rely on OSAM for any such initial or subsequent review or determination. Rather, to the contrary, at all times the professional shall remain exclusively responsible for same. </a:t>
            </a:r>
            <a:r>
              <a:rPr lang="en-US" sz="1000" b="1" dirty="0">
                <a:latin typeface="+mj-lt"/>
                <a:ea typeface="Calibri" panose="020F0502020204030204" pitchFamily="34" charset="0"/>
                <a:cs typeface="Times New Roman" panose="02020603050405020304" pitchFamily="18" charset="0"/>
              </a:rPr>
              <a:t>See MORE ABOUT CANVAS below and Release and Hold Harmless at the end of this Important Disclosure Information</a:t>
            </a:r>
            <a:r>
              <a:rPr lang="en-US" sz="1000" dirty="0">
                <a:latin typeface="+mj-lt"/>
                <a:ea typeface="Calibri" panose="020F0502020204030204" pitchFamily="34" charset="0"/>
                <a:cs typeface="Times New Roman" panose="02020603050405020304" pitchFamily="18" charset="0"/>
              </a:rPr>
              <a:t>.</a:t>
            </a:r>
          </a:p>
          <a:p>
            <a:pPr defTabSz="913852">
              <a:spcAft>
                <a:spcPts val="600"/>
              </a:spcAft>
            </a:pPr>
            <a:r>
              <a:rPr lang="en-US" sz="1000" b="1" dirty="0">
                <a:latin typeface="+mj-lt"/>
                <a:ea typeface="Calibri" panose="020F0502020204030204" pitchFamily="34" charset="0"/>
                <a:cs typeface="Times New Roman" panose="02020603050405020304" pitchFamily="18" charset="0"/>
              </a:rPr>
              <a:t>Reliance on investment professional</a:t>
            </a:r>
            <a:r>
              <a:rPr lang="en-US" sz="1000" dirty="0">
                <a:latin typeface="+mj-lt"/>
                <a:ea typeface="Calibri" panose="020F0502020204030204" pitchFamily="34" charset="0"/>
                <a:cs typeface="Times New Roman" panose="02020603050405020304" pitchFamily="18" charset="0"/>
              </a:rPr>
              <a:t>: OSAM has relied, and shall continue to rely, on the investment professional’s knowledge and experience to understand the inherent limitations of the performance presentation, including those pertaining to back-tested hypothetical performance. All performance presentations, including hypothetical performance, are the direct result of the investment professional’s request, independent of OSAM. Depending upon the investment professional’s direction and selection, hypothetical presentations can include both OSAM and non-OSAM Models and/or strategies. The below discussion as to the material limitations of back-tested hypotheticals apply to both OSAM and non-OSAM Models and/or strategies.</a:t>
            </a:r>
          </a:p>
          <a:p>
            <a:pPr defTabSz="913852">
              <a:spcAft>
                <a:spcPts val="600"/>
              </a:spcAft>
            </a:pPr>
            <a:r>
              <a:rPr lang="en-US" sz="1000" b="1" dirty="0">
                <a:latin typeface="+mj-lt"/>
                <a:ea typeface="Calibri" panose="020F0502020204030204" pitchFamily="34" charset="0"/>
                <a:cs typeface="Times New Roman" panose="02020603050405020304" pitchFamily="18" charset="0"/>
              </a:rPr>
              <a:t>Intended recipient: </a:t>
            </a:r>
            <a:r>
              <a:rPr lang="en-US" sz="1000" dirty="0">
                <a:latin typeface="+mj-lt"/>
                <a:ea typeface="Calibri" panose="020F0502020204030204" pitchFamily="34" charset="0"/>
                <a:cs typeface="Times New Roman" panose="02020603050405020304" pitchFamily="18" charset="0"/>
              </a:rPr>
              <a:t>Canvas content is generally intended for the delivery to an investment professional only and not to be shared with an underlying client. It is subject to the investment professional’s compliance for delivery to an individual investor, if and where applicable. No hypothetical performance-related content should be provided directly to the professional’s client without the accompanying consultation and explanation of the professional. The content is intended to assist the professional in evaluating the appropriate investment strategy for the professional’s client.</a:t>
            </a:r>
          </a:p>
          <a:p>
            <a:pPr defTabSz="913852">
              <a:spcAft>
                <a:spcPts val="600"/>
              </a:spcAft>
            </a:pPr>
            <a:r>
              <a:rPr lang="en-US" sz="1000" b="1" dirty="0">
                <a:ea typeface="Calibri" panose="020F0502020204030204" pitchFamily="34" charset="0"/>
                <a:cs typeface="Times New Roman" panose="02020603050405020304" pitchFamily="18" charset="0"/>
              </a:rPr>
              <a:t>Past performance may not be indicative of future results</a:t>
            </a:r>
            <a:r>
              <a:rPr lang="en-US" sz="1000" dirty="0">
                <a:ea typeface="Calibri" panose="020F0502020204030204" pitchFamily="34" charset="0"/>
                <a:cs typeface="Times New Roman" panose="02020603050405020304" pitchFamily="18" charset="0"/>
              </a:rPr>
              <a:t>. Therefore, it should not be assumed that future performance of any specific investment or investment strategy (including the Models), will be profitable, equal any historical index or blended index performance level(s), or prove successful. Historical index results do not reflect the deduction of transaction and custodial charges, or the deduction of an investment management fee, the incurrence of which would have the effect of decreasing indicated historical performance results. The Russell 3000 is a market capitalization-weighted index of 3000 widely held large, mid, and small cap stocks. Russell chooses the member companies for the Russell 3000 based on market size and liquidity. The MSCI All Country World Index is a market capitalization weighted index designed to provide a broad measure of equity-market performance throughout the world. The MSCI is maintained by Morgan Stanley Capital International and is comprised of stocks from 23 developed countries and 24 emerging markets. The Barclays Capital Aggregate Bond Index is a market capitalization-weighted index, meaning the securities in the index are weighted according to the market size of each bond type. Most U.S. traded investment grade bonds are represented. Municipal bonds and treasury inflation-protected securities are excluded, due to tax treatment issues. The index includes treasury securities, government agency bonds, mortgage-backed bonds, corporate bonds, and a small amount of foreign bonds traded in US. The historical performance results for the Russell 3000, MSCI and Barclays are provided exclusively for comparison purposes only, to provide general comparative information to help assist in determining whether a Model or other type strategy (relative to the reflected indices) is appropriate for his/her investment objective and risk tolerance. </a:t>
            </a:r>
            <a:r>
              <a:rPr lang="en-US" sz="1000" b="1" u="sng" dirty="0">
                <a:ea typeface="Calibri" panose="020F0502020204030204" pitchFamily="34" charset="0"/>
                <a:cs typeface="Times New Roman" panose="02020603050405020304" pitchFamily="18" charset="0"/>
              </a:rPr>
              <a:t>Please note</a:t>
            </a:r>
            <a:r>
              <a:rPr lang="en-US" sz="1000" dirty="0">
                <a:ea typeface="Calibri" panose="020F0502020204030204" pitchFamily="34" charset="0"/>
                <a:cs typeface="Times New Roman" panose="02020603050405020304" pitchFamily="18" charset="0"/>
              </a:rPr>
              <a:t>: (1) Performance does not reflect the impact of client-incurred taxes; (2) Neither Model or the selected strategy holdings correspond directly to any such comparative index; and (3) comparative indices may be more or less volatile than the Model or selected strategy.</a:t>
            </a:r>
          </a:p>
          <a:p>
            <a:pPr defTabSz="913852">
              <a:spcAft>
                <a:spcPts val="600"/>
              </a:spcAft>
            </a:pPr>
            <a:r>
              <a:rPr lang="en-US" sz="1000" b="1" dirty="0">
                <a:ea typeface="Calibri" panose="020F0502020204030204" pitchFamily="34" charset="0"/>
                <a:cs typeface="Times New Roman" panose="02020603050405020304" pitchFamily="18" charset="0"/>
              </a:rPr>
              <a:t>MORE ABOUT CANVAS</a:t>
            </a:r>
            <a:r>
              <a:rPr lang="en-US" sz="1000" b="1" baseline="30000" dirty="0">
                <a:ea typeface="Calibri" panose="020F0502020204030204" pitchFamily="34" charset="0"/>
                <a:cs typeface="Times New Roman" panose="02020603050405020304" pitchFamily="18" charset="0"/>
              </a:rPr>
              <a:t>®</a:t>
            </a:r>
            <a:endParaRPr lang="en-US" sz="1000" dirty="0">
              <a:ea typeface="Calibri" panose="020F0502020204030204" pitchFamily="34" charset="0"/>
              <a:cs typeface="Times New Roman" panose="02020603050405020304" pitchFamily="18" charset="0"/>
            </a:endParaRPr>
          </a:p>
          <a:p>
            <a:pPr defTabSz="913852">
              <a:spcAft>
                <a:spcPts val="600"/>
              </a:spcAft>
            </a:pPr>
            <a:r>
              <a:rPr lang="en-US" sz="1000" dirty="0">
                <a:ea typeface="Calibri" panose="020F0502020204030204" pitchFamily="34" charset="0"/>
                <a:cs typeface="Times New Roman" panose="02020603050405020304" pitchFamily="18" charset="0"/>
              </a:rPr>
              <a:t>Canvas is an interactive web-based investment tool developed by O’Shaughnessy Asset Management, L.L.C. (“OSAM”) that permits an investment professional to select a desired investment strategy (the “Strategy”) for the professional’s client. At all times, the investment professional, and not OSAM, is responsible maintaining the initial and ongoing relationship with the underlying client and rendering individualized investment advice to the client. In addition, the investment professional and not OSAM, is exclusively responsible for:</a:t>
            </a:r>
          </a:p>
          <a:p>
            <a:pPr marL="342694" indent="-342694" defTabSz="913852">
              <a:spcAft>
                <a:spcPts val="300"/>
              </a:spcAft>
              <a:buSzPts val="1000"/>
              <a:buFont typeface="Courier New" panose="02070309020205020404" pitchFamily="49" charset="0"/>
              <a:buChar char="o"/>
              <a:tabLst>
                <a:tab pos="514042" algn="l"/>
              </a:tabLst>
            </a:pPr>
            <a:r>
              <a:rPr lang="en-US" sz="1000" dirty="0">
                <a:ea typeface="Calibri" panose="020F0502020204030204" pitchFamily="34" charset="0"/>
                <a:cs typeface="Times New Roman" panose="02020603050405020304" pitchFamily="18" charset="0"/>
              </a:rPr>
              <a:t>determining the initial and ongoing suitability of the Strategy for the client;</a:t>
            </a:r>
          </a:p>
          <a:p>
            <a:pPr marL="342694" indent="-342694" defTabSz="913852">
              <a:spcAft>
                <a:spcPts val="300"/>
              </a:spcAft>
              <a:buSzPts val="1000"/>
              <a:buFont typeface="Courier New" panose="02070309020205020404" pitchFamily="49" charset="0"/>
              <a:buChar char="o"/>
              <a:tabLst>
                <a:tab pos="514042" algn="l"/>
              </a:tabLst>
            </a:pPr>
            <a:r>
              <a:rPr lang="en-US" sz="1000" dirty="0">
                <a:ea typeface="Calibri" panose="020F0502020204030204" pitchFamily="34" charset="0"/>
                <a:cs typeface="Times New Roman" panose="02020603050405020304" pitchFamily="18" charset="0"/>
              </a:rPr>
              <a:t>devising or determining the specific initial and ongoing desired Strategy;</a:t>
            </a:r>
          </a:p>
          <a:p>
            <a:pPr marL="342694" indent="-342694" defTabSz="913852">
              <a:spcAft>
                <a:spcPts val="300"/>
              </a:spcAft>
              <a:buSzPts val="1000"/>
              <a:buFont typeface="Courier New" panose="02070309020205020404" pitchFamily="49" charset="0"/>
              <a:buChar char="o"/>
              <a:tabLst>
                <a:tab pos="514042" algn="l"/>
              </a:tabLst>
            </a:pPr>
            <a:r>
              <a:rPr lang="en-US" sz="1000" dirty="0">
                <a:ea typeface="Calibri" panose="020F0502020204030204" pitchFamily="34" charset="0"/>
                <a:cs typeface="Times New Roman" panose="02020603050405020304" pitchFamily="18" charset="0"/>
              </a:rPr>
              <a:t>monitoring performance of the Strategy; and,</a:t>
            </a:r>
          </a:p>
          <a:p>
            <a:pPr marL="342694" indent="-342694" defTabSz="913852">
              <a:spcAft>
                <a:spcPts val="300"/>
              </a:spcAft>
              <a:buSzPts val="1000"/>
              <a:buFont typeface="Courier New" panose="02070309020205020404" pitchFamily="49" charset="0"/>
              <a:buChar char="o"/>
              <a:tabLst>
                <a:tab pos="514042" algn="l"/>
              </a:tabLst>
            </a:pPr>
            <a:r>
              <a:rPr lang="en-US" sz="1000" dirty="0">
                <a:ea typeface="Calibri" panose="020F0502020204030204" pitchFamily="34" charset="0"/>
                <a:cs typeface="Times New Roman" panose="02020603050405020304" pitchFamily="18" charset="0"/>
              </a:rPr>
              <a:t>modifying and/or terminating the management of the client’s account using the Strategy</a:t>
            </a:r>
          </a:p>
          <a:p>
            <a:pPr defTabSz="913852">
              <a:spcAft>
                <a:spcPts val="600"/>
              </a:spcAft>
            </a:pPr>
            <a:endParaRPr lang="en-US" sz="1000" dirty="0">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508083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17183-84BB-F8B1-A103-E28D021300DA}"/>
            </a:ext>
          </a:extLst>
        </p:cNvPr>
        <p:cNvGrpSpPr/>
        <p:nvPr/>
      </p:nvGrpSpPr>
      <p:grpSpPr>
        <a:xfrm>
          <a:off x="0" y="0"/>
          <a:ext cx="0" cy="0"/>
          <a:chOff x="0" y="0"/>
          <a:chExt cx="0" cy="0"/>
        </a:xfrm>
      </p:grpSpPr>
      <p:graphicFrame>
        <p:nvGraphicFramePr>
          <p:cNvPr id="2" name="object 3">
            <a:extLst>
              <a:ext uri="{FF2B5EF4-FFF2-40B4-BE49-F238E27FC236}">
                <a16:creationId xmlns:a16="http://schemas.microsoft.com/office/drawing/2014/main" id="{13C584AA-DBBC-6FDF-CF9C-65097507F20A}"/>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313324760"/>
              </p:ext>
            </p:extLst>
          </p:nvPr>
        </p:nvGraphicFramePr>
        <p:xfrm>
          <a:off x="294564" y="300144"/>
          <a:ext cx="11104925" cy="1264848"/>
        </p:xfrm>
        <a:graphic>
          <a:graphicData uri="http://schemas.openxmlformats.org/drawingml/2006/table">
            <a:tbl>
              <a:tblPr firstRow="1" bandRow="1">
                <a:tableStyleId>{2D5ABB26-0587-4C30-8999-92F81FD0307C}</a:tableStyleId>
              </a:tblPr>
              <a:tblGrid>
                <a:gridCol w="11104925">
                  <a:extLst>
                    <a:ext uri="{9D8B030D-6E8A-4147-A177-3AD203B41FA5}">
                      <a16:colId xmlns:a16="http://schemas.microsoft.com/office/drawing/2014/main" val="20000"/>
                    </a:ext>
                  </a:extLst>
                </a:gridCol>
              </a:tblGrid>
              <a:tr h="1264591">
                <a:tc>
                  <a:txBody>
                    <a:bodyPr/>
                    <a:lstStyle/>
                    <a:p>
                      <a:pPr>
                        <a:lnSpc>
                          <a:spcPct val="100000"/>
                        </a:lnSpc>
                        <a:spcBef>
                          <a:spcPts val="0"/>
                        </a:spcBef>
                        <a:spcAft>
                          <a:spcPts val="600"/>
                        </a:spcAft>
                      </a:pPr>
                      <a:r>
                        <a:rPr sz="1400" b="1" dirty="0">
                          <a:solidFill>
                            <a:schemeClr val="accent1"/>
                          </a:solidFill>
                          <a:latin typeface="Arial"/>
                          <a:cs typeface="Arial"/>
                        </a:rPr>
                        <a:t>At</a:t>
                      </a:r>
                      <a:r>
                        <a:rPr sz="1400" b="1" spc="5" dirty="0">
                          <a:solidFill>
                            <a:schemeClr val="accent1"/>
                          </a:solidFill>
                          <a:latin typeface="Arial"/>
                          <a:cs typeface="Arial"/>
                        </a:rPr>
                        <a:t> </a:t>
                      </a:r>
                      <a:r>
                        <a:rPr sz="1400" b="1" spc="-10" dirty="0">
                          <a:solidFill>
                            <a:schemeClr val="accent1"/>
                          </a:solidFill>
                          <a:latin typeface="Arial"/>
                          <a:cs typeface="Arial"/>
                        </a:rPr>
                        <a:t>Franklin</a:t>
                      </a:r>
                      <a:r>
                        <a:rPr sz="1400" b="1" spc="-25" dirty="0">
                          <a:solidFill>
                            <a:schemeClr val="accent1"/>
                          </a:solidFill>
                          <a:latin typeface="Arial"/>
                          <a:cs typeface="Arial"/>
                        </a:rPr>
                        <a:t> </a:t>
                      </a:r>
                      <a:r>
                        <a:rPr sz="1400" b="1" dirty="0">
                          <a:solidFill>
                            <a:schemeClr val="accent1"/>
                          </a:solidFill>
                          <a:latin typeface="Arial"/>
                          <a:cs typeface="Arial"/>
                        </a:rPr>
                        <a:t>Templeton,</a:t>
                      </a:r>
                      <a:r>
                        <a:rPr sz="1400" b="1" spc="-40" dirty="0">
                          <a:solidFill>
                            <a:schemeClr val="accent1"/>
                          </a:solidFill>
                          <a:latin typeface="Arial"/>
                          <a:cs typeface="Arial"/>
                        </a:rPr>
                        <a:t> </a:t>
                      </a:r>
                      <a:r>
                        <a:rPr sz="1400" b="1" spc="-10" dirty="0">
                          <a:solidFill>
                            <a:schemeClr val="accent1"/>
                          </a:solidFill>
                          <a:latin typeface="Arial"/>
                          <a:cs typeface="Arial"/>
                        </a:rPr>
                        <a:t>everything</a:t>
                      </a:r>
                      <a:r>
                        <a:rPr sz="1400" b="1" spc="-25" dirty="0">
                          <a:solidFill>
                            <a:schemeClr val="accent1"/>
                          </a:solidFill>
                          <a:latin typeface="Arial"/>
                          <a:cs typeface="Arial"/>
                        </a:rPr>
                        <a:t> </a:t>
                      </a:r>
                      <a:r>
                        <a:rPr sz="1400" b="1" dirty="0">
                          <a:solidFill>
                            <a:schemeClr val="accent1"/>
                          </a:solidFill>
                          <a:latin typeface="Arial"/>
                          <a:cs typeface="Arial"/>
                        </a:rPr>
                        <a:t>we</a:t>
                      </a:r>
                      <a:r>
                        <a:rPr sz="1400" b="1" spc="-50" dirty="0">
                          <a:solidFill>
                            <a:schemeClr val="accent1"/>
                          </a:solidFill>
                          <a:latin typeface="Arial"/>
                          <a:cs typeface="Arial"/>
                        </a:rPr>
                        <a:t> </a:t>
                      </a:r>
                      <a:r>
                        <a:rPr sz="1400" b="1" dirty="0">
                          <a:solidFill>
                            <a:schemeClr val="accent1"/>
                          </a:solidFill>
                          <a:latin typeface="Arial"/>
                          <a:cs typeface="Arial"/>
                        </a:rPr>
                        <a:t>do</a:t>
                      </a:r>
                      <a:r>
                        <a:rPr sz="1400" b="1" spc="-20" dirty="0">
                          <a:solidFill>
                            <a:schemeClr val="accent1"/>
                          </a:solidFill>
                          <a:latin typeface="Arial"/>
                          <a:cs typeface="Arial"/>
                        </a:rPr>
                        <a:t> </a:t>
                      </a:r>
                      <a:r>
                        <a:rPr sz="1400" b="1" dirty="0">
                          <a:solidFill>
                            <a:schemeClr val="accent1"/>
                          </a:solidFill>
                          <a:latin typeface="Arial"/>
                          <a:cs typeface="Arial"/>
                        </a:rPr>
                        <a:t>has</a:t>
                      </a:r>
                      <a:r>
                        <a:rPr sz="1400" b="1" spc="-30" dirty="0">
                          <a:solidFill>
                            <a:schemeClr val="accent1"/>
                          </a:solidFill>
                          <a:latin typeface="Arial"/>
                          <a:cs typeface="Arial"/>
                        </a:rPr>
                        <a:t> </a:t>
                      </a:r>
                      <a:r>
                        <a:rPr sz="1400" b="1" dirty="0">
                          <a:solidFill>
                            <a:schemeClr val="accent1"/>
                          </a:solidFill>
                          <a:latin typeface="Arial"/>
                          <a:cs typeface="Arial"/>
                        </a:rPr>
                        <a:t>a</a:t>
                      </a:r>
                      <a:r>
                        <a:rPr sz="1400" b="1" spc="-40" dirty="0">
                          <a:solidFill>
                            <a:schemeClr val="accent1"/>
                          </a:solidFill>
                          <a:latin typeface="Arial"/>
                          <a:cs typeface="Arial"/>
                        </a:rPr>
                        <a:t> </a:t>
                      </a:r>
                      <a:r>
                        <a:rPr sz="1400" b="1" dirty="0">
                          <a:solidFill>
                            <a:schemeClr val="accent1"/>
                          </a:solidFill>
                          <a:latin typeface="Arial"/>
                          <a:cs typeface="Arial"/>
                        </a:rPr>
                        <a:t>single</a:t>
                      </a:r>
                      <a:r>
                        <a:rPr sz="1400" b="1" spc="-30" dirty="0">
                          <a:solidFill>
                            <a:schemeClr val="accent1"/>
                          </a:solidFill>
                          <a:latin typeface="Arial"/>
                          <a:cs typeface="Arial"/>
                        </a:rPr>
                        <a:t> </a:t>
                      </a:r>
                      <a:r>
                        <a:rPr sz="1400" b="1" dirty="0">
                          <a:solidFill>
                            <a:schemeClr val="accent1"/>
                          </a:solidFill>
                          <a:latin typeface="Arial"/>
                          <a:cs typeface="Arial"/>
                        </a:rPr>
                        <a:t>focus:</a:t>
                      </a:r>
                      <a:r>
                        <a:rPr sz="1400" b="1" spc="-25" dirty="0">
                          <a:solidFill>
                            <a:schemeClr val="accent1"/>
                          </a:solidFill>
                          <a:latin typeface="Arial"/>
                          <a:cs typeface="Arial"/>
                        </a:rPr>
                        <a:t> </a:t>
                      </a:r>
                      <a:r>
                        <a:rPr sz="1400" b="1" dirty="0">
                          <a:solidFill>
                            <a:schemeClr val="accent1"/>
                          </a:solidFill>
                          <a:latin typeface="Arial"/>
                          <a:cs typeface="Arial"/>
                        </a:rPr>
                        <a:t>to</a:t>
                      </a:r>
                      <a:r>
                        <a:rPr sz="1400" b="1" spc="-20" dirty="0">
                          <a:solidFill>
                            <a:schemeClr val="accent1"/>
                          </a:solidFill>
                          <a:latin typeface="Arial"/>
                          <a:cs typeface="Arial"/>
                        </a:rPr>
                        <a:t> </a:t>
                      </a:r>
                      <a:r>
                        <a:rPr sz="1400" b="1" dirty="0">
                          <a:solidFill>
                            <a:schemeClr val="accent1"/>
                          </a:solidFill>
                          <a:latin typeface="Arial"/>
                          <a:cs typeface="Arial"/>
                        </a:rPr>
                        <a:t>deliver</a:t>
                      </a:r>
                      <a:r>
                        <a:rPr sz="1400" b="1" spc="-60" dirty="0">
                          <a:solidFill>
                            <a:schemeClr val="accent1"/>
                          </a:solidFill>
                          <a:latin typeface="Arial"/>
                          <a:cs typeface="Arial"/>
                        </a:rPr>
                        <a:t> </a:t>
                      </a:r>
                      <a:r>
                        <a:rPr sz="1400" b="1" dirty="0">
                          <a:solidFill>
                            <a:schemeClr val="accent1"/>
                          </a:solidFill>
                          <a:latin typeface="Arial"/>
                          <a:cs typeface="Arial"/>
                        </a:rPr>
                        <a:t>better</a:t>
                      </a:r>
                      <a:r>
                        <a:rPr sz="1400" b="1" spc="-20" dirty="0">
                          <a:solidFill>
                            <a:schemeClr val="accent1"/>
                          </a:solidFill>
                          <a:latin typeface="Arial"/>
                          <a:cs typeface="Arial"/>
                        </a:rPr>
                        <a:t> </a:t>
                      </a:r>
                      <a:r>
                        <a:rPr sz="1400" b="1" dirty="0">
                          <a:solidFill>
                            <a:schemeClr val="accent1"/>
                          </a:solidFill>
                          <a:latin typeface="Arial"/>
                          <a:cs typeface="Arial"/>
                        </a:rPr>
                        <a:t>client</a:t>
                      </a:r>
                      <a:r>
                        <a:rPr sz="1400" b="1" spc="-35" dirty="0">
                          <a:solidFill>
                            <a:schemeClr val="accent1"/>
                          </a:solidFill>
                          <a:latin typeface="Arial"/>
                          <a:cs typeface="Arial"/>
                        </a:rPr>
                        <a:t> </a:t>
                      </a:r>
                      <a:r>
                        <a:rPr sz="1400" b="1" spc="-10" dirty="0">
                          <a:solidFill>
                            <a:schemeClr val="accent1"/>
                          </a:solidFill>
                          <a:latin typeface="Arial"/>
                          <a:cs typeface="Arial"/>
                        </a:rPr>
                        <a:t>outcomes.</a:t>
                      </a:r>
                      <a:endParaRPr sz="1400" dirty="0">
                        <a:solidFill>
                          <a:schemeClr val="accent1"/>
                        </a:solidFill>
                        <a:latin typeface="Times New Roman"/>
                        <a:cs typeface="Times New Roman"/>
                      </a:endParaRPr>
                    </a:p>
                    <a:p>
                      <a:pPr marL="137160" indent="-137160">
                        <a:lnSpc>
                          <a:spcPct val="100000"/>
                        </a:lnSpc>
                        <a:spcAft>
                          <a:spcPts val="600"/>
                        </a:spcAft>
                        <a:buClr>
                          <a:schemeClr val="accent1"/>
                        </a:buClr>
                        <a:buSzPct val="110000"/>
                        <a:buChar char="•"/>
                        <a:tabLst>
                          <a:tab pos="321310" algn="l"/>
                          <a:tab pos="321945" algn="l"/>
                        </a:tabLst>
                      </a:pPr>
                      <a:r>
                        <a:rPr lang="en-US" sz="1200" dirty="0">
                          <a:latin typeface="Arial"/>
                          <a:cs typeface="Arial"/>
                        </a:rPr>
                        <a:t>We</a:t>
                      </a:r>
                      <a:r>
                        <a:rPr lang="en-US" sz="1200" spc="-55" dirty="0">
                          <a:latin typeface="Arial"/>
                          <a:cs typeface="Arial"/>
                        </a:rPr>
                        <a:t> </a:t>
                      </a:r>
                      <a:r>
                        <a:rPr lang="en-US" sz="1200" dirty="0">
                          <a:latin typeface="Arial"/>
                          <a:cs typeface="Arial"/>
                        </a:rPr>
                        <a:t>have</a:t>
                      </a:r>
                      <a:r>
                        <a:rPr lang="en-US" sz="1200" spc="-25" dirty="0">
                          <a:latin typeface="Arial"/>
                          <a:cs typeface="Arial"/>
                        </a:rPr>
                        <a:t> </a:t>
                      </a:r>
                      <a:r>
                        <a:rPr lang="en-US" sz="1200" dirty="0">
                          <a:latin typeface="Arial"/>
                          <a:cs typeface="Arial"/>
                        </a:rPr>
                        <a:t>deep</a:t>
                      </a:r>
                      <a:r>
                        <a:rPr lang="en-US" sz="1200" spc="-35" dirty="0">
                          <a:latin typeface="Arial"/>
                          <a:cs typeface="Arial"/>
                        </a:rPr>
                        <a:t> </a:t>
                      </a:r>
                      <a:r>
                        <a:rPr lang="en-US" sz="1200" spc="-10" dirty="0">
                          <a:latin typeface="Arial"/>
                          <a:cs typeface="Arial"/>
                        </a:rPr>
                        <a:t>expertise</a:t>
                      </a:r>
                      <a:r>
                        <a:rPr lang="en-US" sz="1200" spc="-20" dirty="0">
                          <a:latin typeface="Arial"/>
                          <a:cs typeface="Arial"/>
                        </a:rPr>
                        <a:t> </a:t>
                      </a:r>
                      <a:r>
                        <a:rPr lang="en-US" sz="1200" spc="-10" dirty="0">
                          <a:latin typeface="Arial"/>
                          <a:cs typeface="Arial"/>
                        </a:rPr>
                        <a:t>across</a:t>
                      </a:r>
                      <a:r>
                        <a:rPr lang="en-US" sz="1200" spc="-40" dirty="0">
                          <a:latin typeface="Arial"/>
                          <a:cs typeface="Arial"/>
                        </a:rPr>
                        <a:t> </a:t>
                      </a:r>
                      <a:r>
                        <a:rPr lang="en-US" sz="1200" dirty="0">
                          <a:latin typeface="Arial"/>
                          <a:cs typeface="Arial"/>
                        </a:rPr>
                        <a:t>equity,</a:t>
                      </a:r>
                      <a:r>
                        <a:rPr lang="en-US" sz="1200" spc="10" dirty="0">
                          <a:latin typeface="Arial"/>
                          <a:cs typeface="Arial"/>
                        </a:rPr>
                        <a:t> </a:t>
                      </a:r>
                      <a:r>
                        <a:rPr lang="en-US" sz="1200" dirty="0">
                          <a:latin typeface="Arial"/>
                          <a:cs typeface="Arial"/>
                        </a:rPr>
                        <a:t>fixed</a:t>
                      </a:r>
                      <a:r>
                        <a:rPr lang="en-US" sz="1200" spc="-35" dirty="0">
                          <a:latin typeface="Arial"/>
                          <a:cs typeface="Arial"/>
                        </a:rPr>
                        <a:t> </a:t>
                      </a:r>
                      <a:r>
                        <a:rPr lang="en-US" sz="1200" spc="-10" dirty="0">
                          <a:latin typeface="Arial"/>
                          <a:cs typeface="Arial"/>
                        </a:rPr>
                        <a:t>income,</a:t>
                      </a:r>
                      <a:r>
                        <a:rPr lang="en-US" sz="1200" spc="-45" dirty="0">
                          <a:latin typeface="Arial"/>
                          <a:cs typeface="Arial"/>
                        </a:rPr>
                        <a:t> </a:t>
                      </a:r>
                      <a:r>
                        <a:rPr lang="en-US" sz="1200" spc="-10" dirty="0">
                          <a:latin typeface="Arial"/>
                          <a:cs typeface="Arial"/>
                        </a:rPr>
                        <a:t>alternatives, multi-</a:t>
                      </a:r>
                      <a:r>
                        <a:rPr lang="en-US" sz="1200" dirty="0">
                          <a:latin typeface="Arial"/>
                          <a:cs typeface="Arial"/>
                        </a:rPr>
                        <a:t>asset</a:t>
                      </a:r>
                      <a:r>
                        <a:rPr lang="en-US" sz="1200" spc="-35" dirty="0">
                          <a:latin typeface="Arial"/>
                          <a:cs typeface="Arial"/>
                        </a:rPr>
                        <a:t> </a:t>
                      </a:r>
                      <a:r>
                        <a:rPr lang="en-US" sz="1200" dirty="0">
                          <a:latin typeface="Arial"/>
                          <a:cs typeface="Arial"/>
                        </a:rPr>
                        <a:t>solutions</a:t>
                      </a:r>
                      <a:r>
                        <a:rPr lang="en-US" sz="1200" spc="-10" dirty="0">
                          <a:latin typeface="Arial"/>
                          <a:cs typeface="Arial"/>
                        </a:rPr>
                        <a:t> </a:t>
                      </a:r>
                      <a:r>
                        <a:rPr lang="en-US" sz="1200" dirty="0">
                          <a:latin typeface="Arial"/>
                          <a:cs typeface="Arial"/>
                        </a:rPr>
                        <a:t>and</a:t>
                      </a:r>
                      <a:r>
                        <a:rPr lang="en-US" sz="1200" spc="-15" dirty="0">
                          <a:latin typeface="Arial"/>
                          <a:cs typeface="Arial"/>
                        </a:rPr>
                        <a:t> </a:t>
                      </a:r>
                      <a:r>
                        <a:rPr lang="en-US" sz="1200" dirty="0">
                          <a:latin typeface="Arial"/>
                          <a:cs typeface="Arial"/>
                        </a:rPr>
                        <a:t>cash</a:t>
                      </a:r>
                      <a:r>
                        <a:rPr lang="en-US" sz="1200" spc="-40" dirty="0">
                          <a:latin typeface="Arial"/>
                          <a:cs typeface="Arial"/>
                        </a:rPr>
                        <a:t> </a:t>
                      </a:r>
                      <a:r>
                        <a:rPr lang="en-US" sz="1200" spc="-10" dirty="0">
                          <a:latin typeface="Arial"/>
                          <a:cs typeface="Arial"/>
                        </a:rPr>
                        <a:t>strategies.</a:t>
                      </a:r>
                      <a:endParaRPr lang="en-US" sz="1200" dirty="0">
                        <a:latin typeface="Times New Roman"/>
                        <a:cs typeface="Times New Roman"/>
                      </a:endParaRPr>
                    </a:p>
                    <a:p>
                      <a:pPr marL="137160" marR="246379" indent="-137160">
                        <a:lnSpc>
                          <a:spcPct val="100000"/>
                        </a:lnSpc>
                        <a:spcAft>
                          <a:spcPts val="600"/>
                        </a:spcAft>
                        <a:buClr>
                          <a:schemeClr val="accent1"/>
                        </a:buClr>
                        <a:buSzPct val="110000"/>
                        <a:buFont typeface="Arial"/>
                        <a:buChar char="•"/>
                        <a:tabLst>
                          <a:tab pos="321310" algn="l"/>
                          <a:tab pos="321945" algn="l"/>
                        </a:tabLst>
                      </a:pPr>
                      <a:r>
                        <a:rPr lang="en-US" sz="1200" dirty="0">
                          <a:latin typeface="Arial"/>
                          <a:cs typeface="Arial"/>
                        </a:rPr>
                        <a:t>We</a:t>
                      </a:r>
                      <a:r>
                        <a:rPr lang="en-US" sz="1200" spc="-55" dirty="0">
                          <a:latin typeface="Arial"/>
                          <a:cs typeface="Arial"/>
                        </a:rPr>
                        <a:t> </a:t>
                      </a:r>
                      <a:r>
                        <a:rPr lang="en-US" sz="1200" spc="-10" dirty="0">
                          <a:latin typeface="Arial"/>
                          <a:cs typeface="Arial"/>
                        </a:rPr>
                        <a:t>offer</a:t>
                      </a:r>
                      <a:r>
                        <a:rPr lang="en-US" sz="1200" spc="-55" dirty="0">
                          <a:latin typeface="Arial"/>
                          <a:cs typeface="Arial"/>
                        </a:rPr>
                        <a:t> </a:t>
                      </a:r>
                      <a:r>
                        <a:rPr lang="en-US" sz="1200" dirty="0">
                          <a:latin typeface="Arial"/>
                          <a:cs typeface="Arial"/>
                        </a:rPr>
                        <a:t>an</a:t>
                      </a:r>
                      <a:r>
                        <a:rPr lang="en-US" sz="1200" spc="-20" dirty="0">
                          <a:latin typeface="Arial"/>
                          <a:cs typeface="Arial"/>
                        </a:rPr>
                        <a:t> </a:t>
                      </a:r>
                      <a:r>
                        <a:rPr lang="en-US" sz="1200" spc="-10" dirty="0">
                          <a:latin typeface="Arial"/>
                          <a:cs typeface="Arial"/>
                        </a:rPr>
                        <a:t>unmatched</a:t>
                      </a:r>
                      <a:r>
                        <a:rPr lang="en-US" sz="1200" spc="-50" dirty="0">
                          <a:latin typeface="Arial"/>
                          <a:cs typeface="Arial"/>
                        </a:rPr>
                        <a:t> </a:t>
                      </a:r>
                      <a:r>
                        <a:rPr lang="en-US" sz="1200" dirty="0">
                          <a:latin typeface="Arial"/>
                          <a:cs typeface="Arial"/>
                        </a:rPr>
                        <a:t>range</a:t>
                      </a:r>
                      <a:r>
                        <a:rPr lang="en-US" sz="1200" spc="-25" dirty="0">
                          <a:latin typeface="Arial"/>
                          <a:cs typeface="Arial"/>
                        </a:rPr>
                        <a:t> </a:t>
                      </a:r>
                      <a:r>
                        <a:rPr lang="en-US" sz="1200" dirty="0">
                          <a:latin typeface="Arial"/>
                          <a:cs typeface="Arial"/>
                        </a:rPr>
                        <a:t>of</a:t>
                      </a:r>
                      <a:r>
                        <a:rPr lang="en-US" sz="1200" spc="-35" dirty="0">
                          <a:latin typeface="Arial"/>
                          <a:cs typeface="Arial"/>
                        </a:rPr>
                        <a:t> </a:t>
                      </a:r>
                      <a:r>
                        <a:rPr lang="en-US" sz="1200" dirty="0">
                          <a:latin typeface="Arial"/>
                          <a:cs typeface="Arial"/>
                        </a:rPr>
                        <a:t>specialist</a:t>
                      </a:r>
                      <a:r>
                        <a:rPr lang="en-US" sz="1200" spc="-10" dirty="0">
                          <a:latin typeface="Arial"/>
                          <a:cs typeface="Arial"/>
                        </a:rPr>
                        <a:t> investment</a:t>
                      </a:r>
                      <a:r>
                        <a:rPr lang="en-US" sz="1200" spc="-30" dirty="0">
                          <a:latin typeface="Arial"/>
                          <a:cs typeface="Arial"/>
                        </a:rPr>
                        <a:t> </a:t>
                      </a:r>
                      <a:r>
                        <a:rPr lang="en-US" sz="1200" spc="-10" dirty="0">
                          <a:latin typeface="Arial"/>
                          <a:cs typeface="Arial"/>
                        </a:rPr>
                        <a:t>managers,</a:t>
                      </a:r>
                      <a:r>
                        <a:rPr lang="en-US" sz="1200" spc="-45" dirty="0">
                          <a:latin typeface="Arial"/>
                          <a:cs typeface="Arial"/>
                        </a:rPr>
                        <a:t> </a:t>
                      </a:r>
                      <a:r>
                        <a:rPr lang="en-US" sz="1200" dirty="0">
                          <a:latin typeface="Arial"/>
                          <a:cs typeface="Arial"/>
                        </a:rPr>
                        <a:t>consisting</a:t>
                      </a:r>
                      <a:r>
                        <a:rPr lang="en-US" sz="1200" spc="-30" dirty="0">
                          <a:latin typeface="Arial"/>
                          <a:cs typeface="Arial"/>
                        </a:rPr>
                        <a:t> </a:t>
                      </a:r>
                      <a:r>
                        <a:rPr lang="en-US" sz="1200" dirty="0">
                          <a:latin typeface="Arial"/>
                          <a:cs typeface="Arial"/>
                        </a:rPr>
                        <a:t>of</a:t>
                      </a:r>
                      <a:r>
                        <a:rPr lang="en-US" sz="1200" spc="-25" dirty="0">
                          <a:latin typeface="Arial"/>
                          <a:cs typeface="Arial"/>
                        </a:rPr>
                        <a:t> </a:t>
                      </a:r>
                      <a:r>
                        <a:rPr lang="en-US" sz="1200" dirty="0">
                          <a:latin typeface="Arial"/>
                          <a:cs typeface="Arial"/>
                        </a:rPr>
                        <a:t>more</a:t>
                      </a:r>
                      <a:r>
                        <a:rPr lang="en-US" sz="1200" spc="-40" dirty="0">
                          <a:latin typeface="Arial"/>
                          <a:cs typeface="Arial"/>
                        </a:rPr>
                        <a:t> </a:t>
                      </a:r>
                      <a:r>
                        <a:rPr lang="en-US" sz="1200" dirty="0">
                          <a:latin typeface="Arial"/>
                          <a:cs typeface="Arial"/>
                        </a:rPr>
                        <a:t>than</a:t>
                      </a:r>
                      <a:r>
                        <a:rPr lang="en-US" sz="1200" spc="-20" dirty="0">
                          <a:latin typeface="Arial"/>
                          <a:cs typeface="Arial"/>
                        </a:rPr>
                        <a:t> </a:t>
                      </a:r>
                      <a:r>
                        <a:rPr lang="en-US" sz="1200" dirty="0">
                          <a:latin typeface="Arial"/>
                          <a:cs typeface="Arial"/>
                        </a:rPr>
                        <a:t>1,600</a:t>
                      </a:r>
                      <a:r>
                        <a:rPr lang="en-US" sz="1200" spc="-35" dirty="0">
                          <a:latin typeface="Arial"/>
                          <a:cs typeface="Arial"/>
                        </a:rPr>
                        <a:t> </a:t>
                      </a:r>
                      <a:r>
                        <a:rPr lang="en-US" sz="1200" spc="-10" dirty="0">
                          <a:latin typeface="Arial"/>
                          <a:cs typeface="Arial"/>
                        </a:rPr>
                        <a:t>investment professionals.</a:t>
                      </a:r>
                      <a:endParaRPr lang="en-US" sz="1200" dirty="0">
                        <a:latin typeface="Times New Roman"/>
                        <a:cs typeface="Times New Roman"/>
                      </a:endParaRPr>
                    </a:p>
                    <a:p>
                      <a:pPr marL="137160" indent="-137160">
                        <a:lnSpc>
                          <a:spcPct val="100000"/>
                        </a:lnSpc>
                        <a:spcAft>
                          <a:spcPts val="600"/>
                        </a:spcAft>
                        <a:buClr>
                          <a:schemeClr val="accent1"/>
                        </a:buClr>
                        <a:buSzPct val="110000"/>
                        <a:buChar char="•"/>
                        <a:tabLst>
                          <a:tab pos="321310" algn="l"/>
                          <a:tab pos="321945" algn="l"/>
                        </a:tabLst>
                      </a:pPr>
                      <a:r>
                        <a:rPr lang="en-US" sz="1200" dirty="0">
                          <a:latin typeface="Arial"/>
                          <a:cs typeface="Arial"/>
                        </a:rPr>
                        <a:t>Over</a:t>
                      </a:r>
                      <a:r>
                        <a:rPr lang="en-US" sz="1200" spc="-15" dirty="0">
                          <a:latin typeface="Arial"/>
                          <a:cs typeface="Arial"/>
                        </a:rPr>
                        <a:t> </a:t>
                      </a:r>
                      <a:r>
                        <a:rPr lang="en-US" sz="1200" dirty="0">
                          <a:latin typeface="Arial"/>
                          <a:cs typeface="Arial"/>
                        </a:rPr>
                        <a:t>75</a:t>
                      </a:r>
                      <a:r>
                        <a:rPr lang="en-US" sz="1200" spc="-10" dirty="0">
                          <a:latin typeface="Arial"/>
                          <a:cs typeface="Arial"/>
                        </a:rPr>
                        <a:t> years </a:t>
                      </a:r>
                      <a:r>
                        <a:rPr lang="en-US" sz="1200" dirty="0">
                          <a:latin typeface="Arial"/>
                          <a:cs typeface="Arial"/>
                        </a:rPr>
                        <a:t>of</a:t>
                      </a:r>
                      <a:r>
                        <a:rPr lang="en-US" sz="1200" spc="-25" dirty="0">
                          <a:latin typeface="Arial"/>
                          <a:cs typeface="Arial"/>
                        </a:rPr>
                        <a:t> </a:t>
                      </a:r>
                      <a:r>
                        <a:rPr lang="en-US" sz="1200" spc="-10" dirty="0">
                          <a:latin typeface="Arial"/>
                          <a:cs typeface="Arial"/>
                        </a:rPr>
                        <a:t>experience</a:t>
                      </a:r>
                      <a:r>
                        <a:rPr lang="en-US" sz="1200" spc="-30" dirty="0">
                          <a:latin typeface="Arial"/>
                          <a:cs typeface="Arial"/>
                        </a:rPr>
                        <a:t> </a:t>
                      </a:r>
                      <a:r>
                        <a:rPr lang="en-US" sz="1200" dirty="0">
                          <a:latin typeface="Arial"/>
                          <a:cs typeface="Arial"/>
                        </a:rPr>
                        <a:t>in </a:t>
                      </a:r>
                      <a:r>
                        <a:rPr lang="en-US" sz="1200" spc="-10" dirty="0">
                          <a:latin typeface="Arial"/>
                          <a:cs typeface="Arial"/>
                        </a:rPr>
                        <a:t>identifying</a:t>
                      </a:r>
                      <a:r>
                        <a:rPr lang="en-US" sz="1200" spc="15" dirty="0">
                          <a:latin typeface="Arial"/>
                          <a:cs typeface="Arial"/>
                        </a:rPr>
                        <a:t> </a:t>
                      </a:r>
                      <a:r>
                        <a:rPr lang="en-US" sz="1200" spc="-10" dirty="0">
                          <a:latin typeface="Arial"/>
                          <a:cs typeface="Arial"/>
                        </a:rPr>
                        <a:t>opportunities</a:t>
                      </a:r>
                      <a:r>
                        <a:rPr lang="en-US" sz="1200" spc="5" dirty="0">
                          <a:latin typeface="Arial"/>
                          <a:cs typeface="Arial"/>
                        </a:rPr>
                        <a:t> </a:t>
                      </a:r>
                      <a:r>
                        <a:rPr lang="en-US" sz="1200" dirty="0">
                          <a:latin typeface="Arial"/>
                          <a:cs typeface="Arial"/>
                        </a:rPr>
                        <a:t>and</a:t>
                      </a:r>
                      <a:r>
                        <a:rPr lang="en-US" sz="1200" spc="-25" dirty="0">
                          <a:latin typeface="Arial"/>
                          <a:cs typeface="Arial"/>
                        </a:rPr>
                        <a:t> </a:t>
                      </a:r>
                      <a:r>
                        <a:rPr lang="en-US" sz="1200" spc="-10" dirty="0">
                          <a:latin typeface="Arial"/>
                          <a:cs typeface="Arial"/>
                        </a:rPr>
                        <a:t>delivering</a:t>
                      </a:r>
                      <a:r>
                        <a:rPr lang="en-US" sz="1200" spc="5" dirty="0">
                          <a:latin typeface="Arial"/>
                          <a:cs typeface="Arial"/>
                        </a:rPr>
                        <a:t> </a:t>
                      </a:r>
                      <a:r>
                        <a:rPr lang="en-US" sz="1200" spc="-10" dirty="0">
                          <a:latin typeface="Arial"/>
                          <a:cs typeface="Arial"/>
                        </a:rPr>
                        <a:t>investment</a:t>
                      </a:r>
                      <a:r>
                        <a:rPr lang="en-US" sz="1200" spc="-20" dirty="0">
                          <a:latin typeface="Arial"/>
                          <a:cs typeface="Arial"/>
                        </a:rPr>
                        <a:t> </a:t>
                      </a:r>
                      <a:r>
                        <a:rPr lang="en-US" sz="1200" dirty="0">
                          <a:latin typeface="Arial"/>
                          <a:cs typeface="Arial"/>
                        </a:rPr>
                        <a:t>solutions to</a:t>
                      </a:r>
                      <a:r>
                        <a:rPr lang="en-US" sz="1200" spc="-20" dirty="0">
                          <a:latin typeface="Arial"/>
                          <a:cs typeface="Arial"/>
                        </a:rPr>
                        <a:t> </a:t>
                      </a:r>
                      <a:r>
                        <a:rPr lang="en-US" sz="1200" spc="-10" dirty="0">
                          <a:latin typeface="Arial"/>
                          <a:cs typeface="Arial"/>
                        </a:rPr>
                        <a:t>clients.</a:t>
                      </a:r>
                      <a:endParaRPr lang="en-US" sz="1200" dirty="0">
                        <a:latin typeface="Arial"/>
                        <a:cs typeface="Arial"/>
                      </a:endParaRPr>
                    </a:p>
                  </a:txBody>
                  <a:tcPr marL="137124" marR="137124" marT="137124" marB="137124">
                    <a:lnL>
                      <a:noFill/>
                    </a:lnL>
                    <a:lnR>
                      <a:noFill/>
                    </a:lnR>
                    <a:lnT w="6350">
                      <a:noFill/>
                      <a:prstDash val="solid"/>
                    </a:lnT>
                    <a:lnB w="3175">
                      <a:noFill/>
                      <a:prstDash val="solid"/>
                    </a:lnB>
                    <a:lnTlToBr w="12700" cmpd="sng">
                      <a:noFill/>
                      <a:prstDash val="solid"/>
                    </a:lnTlToBr>
                    <a:lnBlToTr w="12700" cmpd="sng">
                      <a:noFill/>
                      <a:prstDash val="solid"/>
                    </a:lnBlToTr>
                    <a:solidFill>
                      <a:srgbClr val="DDEAFF"/>
                    </a:solidFill>
                  </a:tcPr>
                </a:tc>
                <a:extLst>
                  <a:ext uri="{0D108BD9-81ED-4DB2-BD59-A6C34878D82A}">
                    <a16:rowId xmlns:a16="http://schemas.microsoft.com/office/drawing/2014/main" val="10000"/>
                  </a:ext>
                </a:extLst>
              </a:tr>
            </a:tbl>
          </a:graphicData>
        </a:graphic>
      </p:graphicFrame>
      <p:sp>
        <p:nvSpPr>
          <p:cNvPr id="3" name="Title 2">
            <a:extLst>
              <a:ext uri="{FF2B5EF4-FFF2-40B4-BE49-F238E27FC236}">
                <a16:creationId xmlns:a16="http://schemas.microsoft.com/office/drawing/2014/main" id="{C6698EB0-76AA-763D-ABC4-460AA0E5D0E1}"/>
              </a:ext>
            </a:extLst>
          </p:cNvPr>
          <p:cNvSpPr txBox="1">
            <a:spLocks noGrp="1"/>
          </p:cNvSpPr>
          <p:nvPr>
            <p:ph type="title" idx="4294967295"/>
          </p:nvPr>
        </p:nvSpPr>
        <p:spPr>
          <a:xfrm>
            <a:off x="226450" y="2341592"/>
            <a:ext cx="11402823" cy="30162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mn-lt"/>
                <a:ea typeface="+mn-ea"/>
                <a:cs typeface="+mn-cs"/>
              </a:rPr>
              <a:t>IMPORTANT INFORMATION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mn-lt"/>
                <a:ea typeface="+mn-ea"/>
                <a:cs typeface="+mn-cs"/>
              </a:rPr>
              <a:t>Investors cannot invest directly in an index, and unmanaged index returns do not reflect any fees, expenses or sales charges.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mn-lt"/>
                <a:ea typeface="+mn-ea"/>
                <a:cs typeface="+mn-cs"/>
              </a:rPr>
              <a:t>Franklin Templeton, its affiliates, and its employees are not in the business of providing tax or legal advice to taxpayers. These materials and any tax-related statements are not intended or written to be used, and cannot be used or relied upon, by any such taxpayer for the purpose of avoiding tax penalties or complying with any applicable tax laws or regulations. Tax related statements, if any, may have been written in connection with the “promotion or marketing” of the transaction(s) or matter(s) addressed by these materials, to the extent allowed by applicable law. Any such taxpayer should seek advice based on the taxpayer’s particular circumstances from an independent tax advisor.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mn-lt"/>
                <a:ea typeface="+mn-ea"/>
                <a:cs typeface="+mn-cs"/>
              </a:rPr>
              <a:t>Any information, statement or opinion set forth herein is general in nature, is not directed to or based on the financial situation or needs of any particular investor, and does not constitute, and should not be construed as, investment advice, forecast of future events, a guarantee of future results, or a recommendation with respect to any particular security or investment strategy or type of retirement account.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mn-lt"/>
                <a:ea typeface="+mn-ea"/>
                <a:cs typeface="+mn-cs"/>
              </a:rPr>
              <a:t>Investors seeking financial advice regarding the appropriateness of investing in any securities or investment strategies should consult their financial professional.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mn-lt"/>
                <a:ea typeface="+mn-ea"/>
                <a:cs typeface="+mn-cs"/>
              </a:rPr>
              <a:t>Separately Managed Accounts (SMAs) are investment services provided by O’Shaughnessy Asset Management, LLC (OSAM), a federally registered investment adviser. Client portfolios are managed based on investment instructions or advice provided by OSAM. Management is implemented by OSAM, or, in the case of certain programs, the program sponsor or its designee.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mn-lt"/>
                <a:ea typeface="+mn-ea"/>
                <a:cs typeface="+mn-cs"/>
              </a:rPr>
              <a:t>These materials are being provided for illustrative and informational purposes only. The information contained herein is obtained from multiple sources that are believed to be reliable. However, such information has not been verified, and may be different from the information included in documents and materials created by the sponsor firm in whose investment program a client participates. Some sponsor firms may require that these materials be preceded or accompanied by investment profiles or other documents or materials prepared by such sponsor firms, which will be provided upon a client’s request. For additional information, documents and/or materials, please contact Franklin Templeton.</a:t>
            </a:r>
          </a:p>
        </p:txBody>
      </p:sp>
      <p:cxnSp>
        <p:nvCxnSpPr>
          <p:cNvPr id="4" name="Straight Connector 3">
            <a:extLst>
              <a:ext uri="{FF2B5EF4-FFF2-40B4-BE49-F238E27FC236}">
                <a16:creationId xmlns:a16="http://schemas.microsoft.com/office/drawing/2014/main" id="{A2571BEB-2253-3BD7-728F-D78F5EBBACC0}"/>
              </a:ext>
              <a:ext uri="{C183D7F6-B498-43B3-948B-1728B52AA6E4}">
                <adec:decorative xmlns:adec="http://schemas.microsoft.com/office/drawing/2017/decorative" val="1"/>
              </a:ext>
            </a:extLst>
          </p:cNvPr>
          <p:cNvCxnSpPr/>
          <p:nvPr/>
        </p:nvCxnSpPr>
        <p:spPr>
          <a:xfrm>
            <a:off x="294564" y="5445300"/>
            <a:ext cx="1133470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A72DE85E-337F-0FFB-CB22-F46E103E1CB6}"/>
              </a:ext>
              <a:ext uri="{C183D7F6-B498-43B3-948B-1728B52AA6E4}">
                <adec:decorative xmlns:adec="http://schemas.microsoft.com/office/drawing/2017/decorative" val="1"/>
              </a:ext>
            </a:extLst>
          </p:cNvPr>
          <p:cNvPicPr>
            <a:picLocks noChangeAspect="1"/>
          </p:cNvPicPr>
          <p:nvPr/>
        </p:nvPicPr>
        <p:blipFill rotWithShape="1">
          <a:blip r:embed="rId3"/>
          <a:stretch/>
        </p:blipFill>
        <p:spPr>
          <a:xfrm>
            <a:off x="226450" y="5481733"/>
            <a:ext cx="2113973" cy="778898"/>
          </a:xfrm>
          <a:prstGeom prst="rect">
            <a:avLst/>
          </a:prstGeom>
        </p:spPr>
      </p:pic>
      <p:cxnSp>
        <p:nvCxnSpPr>
          <p:cNvPr id="6" name="Straight Connector 5">
            <a:extLst>
              <a:ext uri="{FF2B5EF4-FFF2-40B4-BE49-F238E27FC236}">
                <a16:creationId xmlns:a16="http://schemas.microsoft.com/office/drawing/2014/main" id="{F81A6F57-7D20-E5E2-E47F-9E17E3277161}"/>
              </a:ext>
              <a:ext uri="{C183D7F6-B498-43B3-948B-1728B52AA6E4}">
                <adec:decorative xmlns:adec="http://schemas.microsoft.com/office/drawing/2017/decorative" val="1"/>
              </a:ext>
            </a:extLst>
          </p:cNvPr>
          <p:cNvCxnSpPr>
            <a:cxnSpLocks/>
          </p:cNvCxnSpPr>
          <p:nvPr/>
        </p:nvCxnSpPr>
        <p:spPr>
          <a:xfrm flipV="1">
            <a:off x="2272316" y="5680063"/>
            <a:ext cx="0" cy="362787"/>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 Placeholder 3">
            <a:extLst>
              <a:ext uri="{FF2B5EF4-FFF2-40B4-BE49-F238E27FC236}">
                <a16:creationId xmlns:a16="http://schemas.microsoft.com/office/drawing/2014/main" id="{C8FA6DBE-3579-AF25-43F3-32C941DD2541}"/>
              </a:ext>
              <a:ext uri="{C183D7F6-B498-43B3-948B-1728B52AA6E4}">
                <adec:decorative xmlns:adec="http://schemas.microsoft.com/office/drawing/2017/decorative" val="1"/>
              </a:ext>
            </a:extLst>
          </p:cNvPr>
          <p:cNvSpPr txBox="1">
            <a:spLocks/>
          </p:cNvSpPr>
          <p:nvPr/>
        </p:nvSpPr>
        <p:spPr>
          <a:xfrm>
            <a:off x="2340424" y="5620298"/>
            <a:ext cx="3906863" cy="455428"/>
          </a:xfrm>
          <a:prstGeom prst="rect">
            <a:avLst/>
          </a:prstGeom>
        </p:spPr>
        <p:txBody>
          <a:bodyPr/>
          <a:lstStyle>
            <a:lvl1pPr marL="457086" indent="-457086" algn="l" defTabSz="1218895" rtl="0" eaLnBrk="1" latinLnBrk="0" hangingPunct="1">
              <a:spcBef>
                <a:spcPct val="20000"/>
              </a:spcBef>
              <a:buFont typeface="Arial" panose="020B0604020202020204" pitchFamily="34" charset="0"/>
              <a:buChar char="•"/>
              <a:defRPr sz="4266" kern="1200">
                <a:solidFill>
                  <a:schemeClr val="tx1"/>
                </a:solidFill>
                <a:latin typeface="+mn-lt"/>
                <a:ea typeface="+mn-ea"/>
                <a:cs typeface="+mn-cs"/>
              </a:defRPr>
            </a:lvl1pPr>
            <a:lvl2pPr marL="990352" indent="-380905" algn="l" defTabSz="1218895"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2pPr>
            <a:lvl3pPr marL="1523619" indent="-304724" algn="l" defTabSz="1218895"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3pPr>
            <a:lvl4pPr marL="213306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4pPr>
            <a:lvl5pPr marL="2742514"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pPr marL="0" indent="0">
              <a:buNone/>
            </a:pPr>
            <a:r>
              <a:rPr lang="en-US" sz="1400" dirty="0"/>
              <a:t>(800) 342-5236</a:t>
            </a:r>
          </a:p>
          <a:p>
            <a:pPr marL="0" indent="0">
              <a:buNone/>
            </a:pPr>
            <a:r>
              <a:rPr lang="en-US" sz="1400" dirty="0"/>
              <a:t>franklintempleton.com</a:t>
            </a:r>
          </a:p>
        </p:txBody>
      </p:sp>
      <p:sp>
        <p:nvSpPr>
          <p:cNvPr id="9" name="Rectangle 8">
            <a:extLst>
              <a:ext uri="{FF2B5EF4-FFF2-40B4-BE49-F238E27FC236}">
                <a16:creationId xmlns:a16="http://schemas.microsoft.com/office/drawing/2014/main" id="{9E759B6B-917E-9BB9-E412-85DFE883B7C8}"/>
              </a:ext>
              <a:ext uri="{C183D7F6-B498-43B3-948B-1728B52AA6E4}">
                <adec:decorative xmlns:adec="http://schemas.microsoft.com/office/drawing/2017/decorative" val="1"/>
              </a:ext>
            </a:extLst>
          </p:cNvPr>
          <p:cNvSpPr/>
          <p:nvPr/>
        </p:nvSpPr>
        <p:spPr>
          <a:xfrm>
            <a:off x="467268" y="6399195"/>
            <a:ext cx="6200323" cy="168226"/>
          </a:xfrm>
          <a:prstGeom prst="rect">
            <a:avLst/>
          </a:prstGeom>
        </p:spPr>
        <p:txBody>
          <a:bodyPr wrap="square" lIns="0" tIns="0" rIns="0" bIns="0">
            <a:noAutofit/>
          </a:bodyPr>
          <a:lstStyle/>
          <a:p>
            <a:r>
              <a:rPr lang="en-US" sz="800" dirty="0">
                <a:latin typeface="Arial" panose="020B0604020202020204" pitchFamily="34" charset="0"/>
                <a:cs typeface="Arial" panose="020B0604020202020204" pitchFamily="34" charset="0"/>
              </a:rPr>
              <a:t>© 2026 Franklin Templeton. All rights reserved. </a:t>
            </a:r>
            <a:r>
              <a:rPr lang="en-US" sz="800" dirty="0"/>
              <a:t>O’Shaughnessy Asset Management, LLC is a Franklin Templeton affiliated company.</a:t>
            </a:r>
          </a:p>
          <a:p>
            <a:r>
              <a:rPr lang="en-US" sz="800" dirty="0">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2840249C-F395-21C8-EF51-E5729B4EB778}"/>
              </a:ext>
              <a:ext uri="{C183D7F6-B498-43B3-948B-1728B52AA6E4}">
                <adec:decorative xmlns:adec="http://schemas.microsoft.com/office/drawing/2017/decorative" val="1"/>
              </a:ext>
            </a:extLst>
          </p:cNvPr>
          <p:cNvSpPr/>
          <p:nvPr/>
        </p:nvSpPr>
        <p:spPr>
          <a:xfrm>
            <a:off x="10695165" y="6389643"/>
            <a:ext cx="934108" cy="168213"/>
          </a:xfrm>
          <a:prstGeom prst="rect">
            <a:avLst/>
          </a:prstGeom>
        </p:spPr>
        <p:txBody>
          <a:bodyPr wrap="square" lIns="0" tIns="0" rIns="0" bIns="0">
            <a:noAutofit/>
          </a:bodyPr>
          <a:lstStyle/>
          <a:p>
            <a:pPr algn="r"/>
            <a:r>
              <a:rPr lang="en-US" sz="800" dirty="0">
                <a:latin typeface="Arial" panose="020B0604020202020204" pitchFamily="34" charset="0"/>
                <a:cs typeface="Arial" panose="020B0604020202020204" pitchFamily="34" charset="0"/>
              </a:rPr>
              <a:t>CNVS-DIP </a:t>
            </a:r>
          </a:p>
        </p:txBody>
      </p:sp>
    </p:spTree>
    <p:extLst>
      <p:ext uri="{BB962C8B-B14F-4D97-AF65-F5344CB8AC3E}">
        <p14:creationId xmlns:p14="http://schemas.microsoft.com/office/powerpoint/2010/main" val="4267945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descr="Bar chart titled &quot;Advisors' Focus on Achieving Portfolio Objectives Over the Next 12 Months&quot; showing varying levels of advisor focus across different portfolio objectives. The chart demonstrates that tax planning becomes increasingly important as wealth grows. Source: Cerulli Associates, 2025. Includes same footnote about uncorrelated asset classes and objectives sorted by advisor focus level.">
            <a:extLst>
              <a:ext uri="{FF2B5EF4-FFF2-40B4-BE49-F238E27FC236}">
                <a16:creationId xmlns:a16="http://schemas.microsoft.com/office/drawing/2014/main" id="{958CF958-F383-28EA-8A1F-B5B8F836843A}"/>
              </a:ext>
            </a:extLst>
          </p:cNvPr>
          <p:cNvSpPr/>
          <p:nvPr/>
        </p:nvSpPr>
        <p:spPr>
          <a:xfrm>
            <a:off x="3135704" y="1857993"/>
            <a:ext cx="2712202" cy="3203106"/>
          </a:xfrm>
          <a:prstGeom prst="rect">
            <a:avLst/>
          </a:prstGeom>
          <a:solidFill>
            <a:srgbClr val="FFF5F3"/>
          </a:solidFill>
          <a:ln w="28575"/>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 name="Text Placeholder 1">
            <a:extLst>
              <a:ext uri="{FF2B5EF4-FFF2-40B4-BE49-F238E27FC236}">
                <a16:creationId xmlns:a16="http://schemas.microsoft.com/office/drawing/2014/main" id="{12019D8F-6833-ED22-2773-BBA7E6665A8B}"/>
              </a:ext>
            </a:extLst>
          </p:cNvPr>
          <p:cNvSpPr>
            <a:spLocks noGrp="1"/>
          </p:cNvSpPr>
          <p:nvPr>
            <p:ph type="title" idx="4294967295"/>
          </p:nvPr>
        </p:nvSpPr>
        <p:spPr>
          <a:xfrm>
            <a:off x="457200" y="182563"/>
            <a:ext cx="10090150" cy="6715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1218895" rtl="0" eaLnBrk="1" fontAlgn="auto" latinLnBrk="0" hangingPunct="1">
              <a:lnSpc>
                <a:spcPct val="100000"/>
              </a:lnSpc>
              <a:spcBef>
                <a:spcPts val="0"/>
              </a:spcBef>
              <a:spcAft>
                <a:spcPts val="800"/>
              </a:spcAft>
              <a:buClrTx/>
              <a:buSzTx/>
              <a:buFont typeface="Arial" panose="020B0604020202020204" pitchFamily="34" charset="0"/>
              <a:buNone/>
              <a:tabLst/>
              <a:defRPr/>
            </a:pPr>
            <a:r>
              <a:rPr kumimoji="0" lang="en-US" sz="28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As your wealth grows, tax planning becomes important</a:t>
            </a:r>
          </a:p>
        </p:txBody>
      </p:sp>
      <p:sp>
        <p:nvSpPr>
          <p:cNvPr id="3" name="Text Placeholder 2">
            <a:extLst>
              <a:ext uri="{FF2B5EF4-FFF2-40B4-BE49-F238E27FC236}">
                <a16:creationId xmlns:a16="http://schemas.microsoft.com/office/drawing/2014/main" id="{DC7111C2-E0EB-4BEE-0BAA-E4806DB5A110}"/>
              </a:ext>
            </a:extLst>
          </p:cNvPr>
          <p:cNvSpPr>
            <a:spLocks noGrp="1"/>
          </p:cNvSpPr>
          <p:nvPr>
            <p:ph type="body" sz="quarter" idx="26"/>
          </p:nvPr>
        </p:nvSpPr>
        <p:spPr>
          <a:xfrm>
            <a:off x="404037" y="6151440"/>
            <a:ext cx="11247120" cy="307777"/>
          </a:xfrm>
        </p:spPr>
        <p:txBody>
          <a:bodyPr/>
          <a:lstStyle/>
          <a:p>
            <a:r>
              <a:rPr lang="en-US" b="0" dirty="0"/>
              <a:t>*e.g., uncorrelated asset classes.</a:t>
            </a:r>
          </a:p>
          <a:p>
            <a:r>
              <a:rPr lang="en-US" b="0" dirty="0"/>
              <a:t>Source: Cerulli Associates, 2025. Objectives sorted by the percentage of advisors with an affluent core market who are “very focused” on the objective.</a:t>
            </a:r>
          </a:p>
        </p:txBody>
      </p:sp>
      <p:graphicFrame>
        <p:nvGraphicFramePr>
          <p:cNvPr id="6" name="Content Placeholder 9" descr="Bar chart titled &quot;Advisors' Focus on Achieving Portfolio Objectives Over the Next 12 Months&quot; showing varying levels of advisor focus across different portfolio objectives. The chart demonstrates that tax planning becomes increasingly important as wealth grows. Source: Cerulli Associates, 2025. Includes same footnote about uncorrelated asset classes and objectives sorted by advisor focus level.">
            <a:extLst>
              <a:ext uri="{FF2B5EF4-FFF2-40B4-BE49-F238E27FC236}">
                <a16:creationId xmlns:a16="http://schemas.microsoft.com/office/drawing/2014/main" id="{55431E36-320E-9E1E-D7D2-8CD454003D85}"/>
              </a:ext>
            </a:extLst>
          </p:cNvPr>
          <p:cNvGraphicFramePr>
            <a:graphicFrameLocks/>
          </p:cNvGraphicFramePr>
          <p:nvPr>
            <p:extLst>
              <p:ext uri="{D42A27DB-BD31-4B8C-83A1-F6EECF244321}">
                <p14:modId xmlns:p14="http://schemas.microsoft.com/office/powerpoint/2010/main" val="2616551392"/>
              </p:ext>
            </p:extLst>
          </p:nvPr>
        </p:nvGraphicFramePr>
        <p:xfrm>
          <a:off x="287084" y="1445690"/>
          <a:ext cx="11247438" cy="3870325"/>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5A5382BC-5332-4855-BE4D-6CF0DD734B20}"/>
              </a:ext>
            </a:extLst>
          </p:cNvPr>
          <p:cNvSpPr txBox="1"/>
          <p:nvPr/>
        </p:nvSpPr>
        <p:spPr>
          <a:xfrm>
            <a:off x="457200" y="1109614"/>
            <a:ext cx="8486106" cy="369332"/>
          </a:xfrm>
          <a:prstGeom prst="rect">
            <a:avLst/>
          </a:prstGeom>
          <a:noFill/>
        </p:spPr>
        <p:txBody>
          <a:bodyPr wrap="none" lIns="0" rtlCol="0">
            <a:spAutoFit/>
          </a:bodyPr>
          <a:lstStyle/>
          <a:p>
            <a:r>
              <a:rPr lang="en-US" b="1" dirty="0"/>
              <a:t>Advisors’ Focus on Achieving Portfolio </a:t>
            </a:r>
            <a:r>
              <a:rPr lang="en-US" b="1"/>
              <a:t>Objectives Over </a:t>
            </a:r>
            <a:r>
              <a:rPr lang="en-US" b="1" dirty="0"/>
              <a:t>the Next 12 Months</a:t>
            </a:r>
          </a:p>
        </p:txBody>
      </p:sp>
      <p:grpSp>
        <p:nvGrpSpPr>
          <p:cNvPr id="8" name="Group 7" descr="Bar chart titled &quot;Advisors' Focus on Achieving Portfolio Objectives Over the Next 12 Months&quot; showing varying levels of advisor focus across different portfolio objectives. The chart demonstrates that tax planning becomes increasingly important as wealth grows. Source: Cerulli Associates, 2025. Includes same footnote about uncorrelated asset classes and objectives sorted by advisor focus level.">
            <a:extLst>
              <a:ext uri="{FF2B5EF4-FFF2-40B4-BE49-F238E27FC236}">
                <a16:creationId xmlns:a16="http://schemas.microsoft.com/office/drawing/2014/main" id="{5F770E70-3A6B-9B53-2C25-D75D8A197D4B}"/>
              </a:ext>
            </a:extLst>
          </p:cNvPr>
          <p:cNvGrpSpPr/>
          <p:nvPr/>
        </p:nvGrpSpPr>
        <p:grpSpPr>
          <a:xfrm>
            <a:off x="7688179" y="1814406"/>
            <a:ext cx="3294400" cy="547051"/>
            <a:chOff x="-902368" y="-1054239"/>
            <a:chExt cx="3294400" cy="547051"/>
          </a:xfrm>
        </p:grpSpPr>
        <p:sp>
          <p:nvSpPr>
            <p:cNvPr id="9" name="Rectangle 8">
              <a:extLst>
                <a:ext uri="{FF2B5EF4-FFF2-40B4-BE49-F238E27FC236}">
                  <a16:creationId xmlns:a16="http://schemas.microsoft.com/office/drawing/2014/main" id="{CA234A46-FE9A-272B-7F06-B27471940F2C}"/>
                </a:ext>
              </a:extLst>
            </p:cNvPr>
            <p:cNvSpPr/>
            <p:nvPr/>
          </p:nvSpPr>
          <p:spPr>
            <a:xfrm>
              <a:off x="-902368" y="-1010653"/>
              <a:ext cx="182880" cy="182880"/>
            </a:xfrm>
            <a:prstGeom prst="rect">
              <a:avLst/>
            </a:prstGeom>
            <a:solidFill>
              <a:srgbClr val="37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9330F61-20BC-CF6A-F954-DF37E2E8DA8F}"/>
                </a:ext>
              </a:extLst>
            </p:cNvPr>
            <p:cNvSpPr txBox="1"/>
            <p:nvPr/>
          </p:nvSpPr>
          <p:spPr>
            <a:xfrm>
              <a:off x="-755584" y="-1054239"/>
              <a:ext cx="977704" cy="276999"/>
            </a:xfrm>
            <a:prstGeom prst="rect">
              <a:avLst/>
            </a:prstGeom>
            <a:noFill/>
          </p:spPr>
          <p:txBody>
            <a:bodyPr wrap="none" rtlCol="0">
              <a:spAutoFit/>
            </a:bodyPr>
            <a:lstStyle/>
            <a:p>
              <a:r>
                <a:rPr lang="en-US" sz="1200" dirty="0"/>
                <a:t>All Advisors</a:t>
              </a:r>
            </a:p>
          </p:txBody>
        </p:sp>
        <p:sp>
          <p:nvSpPr>
            <p:cNvPr id="11" name="Rectangle 10">
              <a:extLst>
                <a:ext uri="{FF2B5EF4-FFF2-40B4-BE49-F238E27FC236}">
                  <a16:creationId xmlns:a16="http://schemas.microsoft.com/office/drawing/2014/main" id="{550F44A3-C10E-0293-2A71-364FDF33535F}"/>
                </a:ext>
              </a:extLst>
            </p:cNvPr>
            <p:cNvSpPr/>
            <p:nvPr/>
          </p:nvSpPr>
          <p:spPr>
            <a:xfrm>
              <a:off x="-896959" y="-740601"/>
              <a:ext cx="182880" cy="182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1D3F557-1C10-2333-B297-8C985B65707C}"/>
                </a:ext>
              </a:extLst>
            </p:cNvPr>
            <p:cNvSpPr txBox="1"/>
            <p:nvPr/>
          </p:nvSpPr>
          <p:spPr>
            <a:xfrm>
              <a:off x="-750175" y="-784187"/>
              <a:ext cx="3142207" cy="276999"/>
            </a:xfrm>
            <a:prstGeom prst="rect">
              <a:avLst/>
            </a:prstGeom>
            <a:noFill/>
          </p:spPr>
          <p:txBody>
            <a:bodyPr wrap="none" rtlCol="0">
              <a:spAutoFit/>
            </a:bodyPr>
            <a:lstStyle/>
            <a:p>
              <a:r>
                <a:rPr lang="en-US" sz="1200" dirty="0"/>
                <a:t>Advisors with a Core Client Market of $2m+</a:t>
              </a:r>
            </a:p>
          </p:txBody>
        </p:sp>
      </p:grpSp>
    </p:spTree>
    <p:extLst>
      <p:ext uri="{BB962C8B-B14F-4D97-AF65-F5344CB8AC3E}">
        <p14:creationId xmlns:p14="http://schemas.microsoft.com/office/powerpoint/2010/main" val="3008851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26" presetClass="emph" presetSubtype="0" fill="hold" grpId="0" nodeType="afterEffect">
                                  <p:stCondLst>
                                    <p:cond delay="0"/>
                                  </p:stCondLst>
                                  <p:childTnLst>
                                    <p:animEffect transition="out" filter="fade">
                                      <p:cBhvr>
                                        <p:cTn id="9" dur="2000" tmFilter="0, 0; .2, .5; .8, .5; 1, 0"/>
                                        <p:tgtEl>
                                          <p:spTgt spid="13"/>
                                        </p:tgtEl>
                                      </p:cBhvr>
                                    </p:animEffect>
                                    <p:animScale>
                                      <p:cBhvr>
                                        <p:cTn id="10" dur="100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BAFF2D-0AA8-A180-09C7-011E854EC23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51515BE-210B-1623-701B-C062526B20FB}"/>
              </a:ext>
            </a:extLst>
          </p:cNvPr>
          <p:cNvSpPr>
            <a:spLocks noGrp="1"/>
          </p:cNvSpPr>
          <p:nvPr>
            <p:ph type="title" idx="4294967295"/>
          </p:nvPr>
        </p:nvSpPr>
        <p:spPr>
          <a:xfrm>
            <a:off x="457200" y="182563"/>
            <a:ext cx="8532813" cy="4270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1218895" rtl="0" eaLnBrk="1" fontAlgn="auto" latinLnBrk="0" hangingPunct="1">
              <a:lnSpc>
                <a:spcPct val="100000"/>
              </a:lnSpc>
              <a:spcBef>
                <a:spcPts val="0"/>
              </a:spcBef>
              <a:spcAft>
                <a:spcPts val="800"/>
              </a:spcAft>
              <a:buClrTx/>
              <a:buSzTx/>
              <a:buFont typeface="Arial" panose="020B0604020202020204" pitchFamily="34" charset="0"/>
              <a:buNone/>
              <a:tabLst/>
              <a:defRPr/>
            </a:pPr>
            <a:r>
              <a:rPr kumimoji="0" lang="en-US" sz="28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What investors like you care about</a:t>
            </a:r>
          </a:p>
        </p:txBody>
      </p:sp>
      <p:sp>
        <p:nvSpPr>
          <p:cNvPr id="6" name="TextBox 5">
            <a:extLst>
              <a:ext uri="{FF2B5EF4-FFF2-40B4-BE49-F238E27FC236}">
                <a16:creationId xmlns:a16="http://schemas.microsoft.com/office/drawing/2014/main" id="{36DB90CD-DCED-0898-400B-695B2E01D6AD}"/>
              </a:ext>
            </a:extLst>
          </p:cNvPr>
          <p:cNvSpPr txBox="1"/>
          <p:nvPr/>
        </p:nvSpPr>
        <p:spPr>
          <a:xfrm>
            <a:off x="404037" y="969307"/>
            <a:ext cx="9702489" cy="1477328"/>
          </a:xfrm>
          <a:prstGeom prst="rect">
            <a:avLst/>
          </a:prstGeom>
          <a:noFill/>
        </p:spPr>
        <p:txBody>
          <a:bodyPr wrap="square">
            <a:spAutoFit/>
          </a:bodyPr>
          <a:lstStyle/>
          <a:p>
            <a:r>
              <a:rPr lang="en-US" dirty="0"/>
              <a:t>Most investors tell us they want three things:</a:t>
            </a:r>
            <a:br>
              <a:rPr lang="en-US" dirty="0"/>
            </a:br>
            <a:endParaRPr lang="en-US" dirty="0"/>
          </a:p>
          <a:p>
            <a:pPr marL="342900" indent="-342900">
              <a:buFont typeface="+mj-lt"/>
              <a:buAutoNum type="arabicPeriod"/>
            </a:pPr>
            <a:r>
              <a:rPr lang="en-US" b="1" dirty="0"/>
              <a:t>Simplicity</a:t>
            </a:r>
            <a:r>
              <a:rPr lang="en-US" dirty="0"/>
              <a:t>—less complexity, fewer accounts</a:t>
            </a:r>
          </a:p>
          <a:p>
            <a:pPr marL="342900" indent="-342900">
              <a:buFont typeface="+mj-lt"/>
              <a:buAutoNum type="arabicPeriod"/>
            </a:pPr>
            <a:r>
              <a:rPr lang="en-US" b="1" dirty="0"/>
              <a:t>A clear plan</a:t>
            </a:r>
            <a:r>
              <a:rPr lang="en-US" dirty="0"/>
              <a:t>—know what you own and why</a:t>
            </a:r>
          </a:p>
          <a:p>
            <a:pPr marL="342900" indent="-342900">
              <a:buFont typeface="+mj-lt"/>
              <a:buAutoNum type="arabicPeriod"/>
            </a:pPr>
            <a:r>
              <a:rPr lang="en-US" b="1" dirty="0"/>
              <a:t>Tax awareness</a:t>
            </a:r>
            <a:r>
              <a:rPr lang="en-US" dirty="0"/>
              <a:t>—keep more of your returns after taxes</a:t>
            </a:r>
          </a:p>
        </p:txBody>
      </p:sp>
      <p:sp>
        <p:nvSpPr>
          <p:cNvPr id="7" name="TextBox 6">
            <a:extLst>
              <a:ext uri="{FF2B5EF4-FFF2-40B4-BE49-F238E27FC236}">
                <a16:creationId xmlns:a16="http://schemas.microsoft.com/office/drawing/2014/main" id="{061E532B-FC7C-FD5C-FF25-1BB477FB9714}"/>
              </a:ext>
            </a:extLst>
          </p:cNvPr>
          <p:cNvSpPr txBox="1"/>
          <p:nvPr/>
        </p:nvSpPr>
        <p:spPr>
          <a:xfrm>
            <a:off x="573285" y="2773754"/>
            <a:ext cx="5521127" cy="369332"/>
          </a:xfrm>
          <a:prstGeom prst="rect">
            <a:avLst/>
          </a:prstGeom>
          <a:noFill/>
        </p:spPr>
        <p:txBody>
          <a:bodyPr wrap="none" lIns="0" rtlCol="0">
            <a:spAutoFit/>
          </a:bodyPr>
          <a:lstStyle/>
          <a:p>
            <a:r>
              <a:rPr lang="en-US" b="1" dirty="0"/>
              <a:t>Affluent Investor Preferences by Financial Assets</a:t>
            </a:r>
          </a:p>
        </p:txBody>
      </p:sp>
      <p:grpSp>
        <p:nvGrpSpPr>
          <p:cNvPr id="17" name="Group 16" descr="Slide presenting three core investor preferences: Simplicity (less complexity, fewer accounts), A clear plan (know what you own and why), and Tax awareness (keep more of your returns after taxes). Includes a bar chart titled &quot;Affluent Investor Preferences by Financial Assets&quot; showing investor priorities segmented by wealth level. Source: Cerulli Affluent Investor Tracker (CAIT), 2024.">
            <a:extLst>
              <a:ext uri="{FF2B5EF4-FFF2-40B4-BE49-F238E27FC236}">
                <a16:creationId xmlns:a16="http://schemas.microsoft.com/office/drawing/2014/main" id="{6F44A0E1-260D-3496-F745-6CA34F5A46CC}"/>
              </a:ext>
            </a:extLst>
          </p:cNvPr>
          <p:cNvGrpSpPr/>
          <p:nvPr/>
        </p:nvGrpSpPr>
        <p:grpSpPr>
          <a:xfrm>
            <a:off x="490275" y="3220418"/>
            <a:ext cx="10759518" cy="2841075"/>
            <a:chOff x="616853" y="2676748"/>
            <a:chExt cx="10759518" cy="2841075"/>
          </a:xfrm>
        </p:grpSpPr>
        <p:sp>
          <p:nvSpPr>
            <p:cNvPr id="19" name="TextBox 18">
              <a:extLst>
                <a:ext uri="{FF2B5EF4-FFF2-40B4-BE49-F238E27FC236}">
                  <a16:creationId xmlns:a16="http://schemas.microsoft.com/office/drawing/2014/main" id="{C66C45E8-E6FF-7FD3-BF5E-098D146B9EEF}"/>
                </a:ext>
              </a:extLst>
            </p:cNvPr>
            <p:cNvSpPr txBox="1"/>
            <p:nvPr/>
          </p:nvSpPr>
          <p:spPr>
            <a:xfrm>
              <a:off x="4700552" y="2676748"/>
              <a:ext cx="6656832" cy="338554"/>
            </a:xfrm>
            <a:prstGeom prst="rect">
              <a:avLst/>
            </a:prstGeom>
            <a:solidFill>
              <a:schemeClr val="accent1"/>
            </a:solidFill>
          </p:spPr>
          <p:txBody>
            <a:bodyPr wrap="square" rtlCol="0">
              <a:spAutoFit/>
            </a:bodyPr>
            <a:lstStyle/>
            <a:p>
              <a:pPr algn="ctr"/>
              <a:r>
                <a:rPr lang="en-US" sz="1600" b="1" dirty="0">
                  <a:solidFill>
                    <a:schemeClr val="bg1"/>
                  </a:solidFill>
                </a:rPr>
                <a:t>Household Financial Assets</a:t>
              </a:r>
            </a:p>
          </p:txBody>
        </p:sp>
        <p:graphicFrame>
          <p:nvGraphicFramePr>
            <p:cNvPr id="18" name="Chart Placeholder 19">
              <a:extLst>
                <a:ext uri="{FF2B5EF4-FFF2-40B4-BE49-F238E27FC236}">
                  <a16:creationId xmlns:a16="http://schemas.microsoft.com/office/drawing/2014/main" id="{1F9536C5-2A24-23BA-6AFC-D9858023E61D}"/>
                </a:ext>
              </a:extLst>
            </p:cNvPr>
            <p:cNvGraphicFramePr>
              <a:graphicFrameLocks/>
            </p:cNvGraphicFramePr>
            <p:nvPr>
              <p:extLst>
                <p:ext uri="{D42A27DB-BD31-4B8C-83A1-F6EECF244321}">
                  <p14:modId xmlns:p14="http://schemas.microsoft.com/office/powerpoint/2010/main" val="1486436789"/>
                </p:ext>
              </p:extLst>
            </p:nvPr>
          </p:nvGraphicFramePr>
          <p:xfrm>
            <a:off x="616853" y="2763547"/>
            <a:ext cx="10759518" cy="2754276"/>
          </p:xfrm>
          <a:graphic>
            <a:graphicData uri="http://schemas.openxmlformats.org/drawingml/2006/table">
              <a:tbl>
                <a:tblPr firstRow="1" bandRow="1">
                  <a:effectLst/>
                </a:tblPr>
                <a:tblGrid>
                  <a:gridCol w="4114800">
                    <a:extLst>
                      <a:ext uri="{9D8B030D-6E8A-4147-A177-3AD203B41FA5}">
                        <a16:colId xmlns:a16="http://schemas.microsoft.com/office/drawing/2014/main" val="20000"/>
                      </a:ext>
                    </a:extLst>
                  </a:gridCol>
                  <a:gridCol w="1696746">
                    <a:extLst>
                      <a:ext uri="{9D8B030D-6E8A-4147-A177-3AD203B41FA5}">
                        <a16:colId xmlns:a16="http://schemas.microsoft.com/office/drawing/2014/main" val="20001"/>
                      </a:ext>
                    </a:extLst>
                  </a:gridCol>
                  <a:gridCol w="1696746">
                    <a:extLst>
                      <a:ext uri="{9D8B030D-6E8A-4147-A177-3AD203B41FA5}">
                        <a16:colId xmlns:a16="http://schemas.microsoft.com/office/drawing/2014/main" val="20002"/>
                      </a:ext>
                    </a:extLst>
                  </a:gridCol>
                  <a:gridCol w="1696746">
                    <a:extLst>
                      <a:ext uri="{9D8B030D-6E8A-4147-A177-3AD203B41FA5}">
                        <a16:colId xmlns:a16="http://schemas.microsoft.com/office/drawing/2014/main" val="20003"/>
                      </a:ext>
                    </a:extLst>
                  </a:gridCol>
                  <a:gridCol w="1554480">
                    <a:extLst>
                      <a:ext uri="{9D8B030D-6E8A-4147-A177-3AD203B41FA5}">
                        <a16:colId xmlns:a16="http://schemas.microsoft.com/office/drawing/2014/main" val="20004"/>
                      </a:ext>
                    </a:extLst>
                  </a:gridCol>
                </a:tblGrid>
                <a:tr h="663681">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en-US" sz="1600" dirty="0">
                            <a:solidFill>
                              <a:schemeClr val="accent1"/>
                            </a:solidFill>
                            <a:latin typeface="+mj-lt"/>
                            <a:cs typeface="Arial" pitchFamily="34" charset="0"/>
                          </a:rPr>
                          <a:t>It is important to </a:t>
                        </a:r>
                      </a:p>
                      <a:p>
                        <a:r>
                          <a:rPr lang="en-US" sz="1600" dirty="0">
                            <a:solidFill>
                              <a:schemeClr val="accent1"/>
                            </a:solidFill>
                            <a:latin typeface="+mj-lt"/>
                            <a:cs typeface="Arial" pitchFamily="34" charset="0"/>
                          </a:rPr>
                          <a:t>me that my advisor…</a:t>
                        </a:r>
                      </a:p>
                    </a:txBody>
                    <a:tcPr marL="45720" marR="0" anchor="b">
                      <a:lnL w="12700" cmpd="sng">
                        <a:noFill/>
                      </a:lnL>
                      <a:lnR w="12700" cmpd="sng">
                        <a:noFill/>
                      </a:lnR>
                      <a:lnT w="190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latin typeface="+mj-lt"/>
                          </a:rPr>
                          <a:t>$500k–$1m</a:t>
                        </a:r>
                      </a:p>
                    </a:txBody>
                    <a:tcPr anchor="b">
                      <a:lnL w="12700" cmpd="sng">
                        <a:noFill/>
                      </a:lnL>
                      <a:lnR w="3175"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latin typeface="+mj-lt"/>
                          </a:rPr>
                          <a:t>$1m–$2m</a:t>
                        </a:r>
                      </a:p>
                    </a:txBody>
                    <a:tcPr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latin typeface="+mj-lt"/>
                          </a:rPr>
                          <a:t>$2m–$5m</a:t>
                        </a:r>
                      </a:p>
                    </a:txBody>
                    <a:tcPr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a:latin typeface="+mj-lt"/>
                          </a:rPr>
                          <a:t>$5m+</a:t>
                        </a:r>
                      </a:p>
                    </a:txBody>
                    <a:tcPr anchor="b">
                      <a:lnL w="3175" cap="flat" cmpd="sng" algn="ctr">
                        <a:noFill/>
                        <a:prstDash val="solid"/>
                        <a:round/>
                        <a:headEnd type="none" w="med" len="med"/>
                        <a:tailEnd type="none" w="med" len="med"/>
                      </a:lnL>
                      <a:lnR w="12700" cmpd="sng">
                        <a:noFill/>
                      </a:lnR>
                      <a:lnT w="190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96865">
                  <a:tc>
                    <a:txBody>
                      <a:bodyPr/>
                      <a:lstStyle/>
                      <a:p>
                        <a:r>
                          <a:rPr lang="en-US" sz="1600" dirty="0">
                            <a:latin typeface="+mj-lt"/>
                          </a:rPr>
                          <a:t>Makes my finances less complicated</a:t>
                        </a:r>
                      </a:p>
                    </a:txBody>
                    <a:tcPr anchor="ctr">
                      <a:lnL w="12700" cmpd="sng">
                        <a:noFill/>
                      </a:lnL>
                      <a:lnR w="12700" cmpd="sng">
                        <a:noFill/>
                      </a:lnR>
                      <a:lnT w="12700" cap="flat" cmpd="sng" algn="ctr">
                        <a:solidFill>
                          <a:schemeClr val="accent1"/>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latin typeface="+mj-lt"/>
                          </a:rPr>
                          <a:t>75%</a:t>
                        </a:r>
                      </a:p>
                    </a:txBody>
                    <a:tcPr anchor="ctr">
                      <a:lnL w="12700" cmpd="sng">
                        <a:noFill/>
                      </a:lnL>
                      <a:lnR w="3175"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latin typeface="+mj-lt"/>
                          </a:rPr>
                          <a:t>75%</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latin typeface="+mj-lt"/>
                          </a:rPr>
                          <a:t>70%</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latin typeface="+mj-lt"/>
                          </a:rPr>
                          <a:t>75%</a:t>
                        </a:r>
                      </a:p>
                    </a:txBody>
                    <a:tcPr anchor="ctr">
                      <a:lnL w="3175" cap="flat" cmpd="sng" algn="ctr">
                        <a:no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696865">
                  <a:tc>
                    <a:txBody>
                      <a:bodyPr/>
                      <a:lstStyle/>
                      <a:p>
                        <a:r>
                          <a:rPr lang="en-US" sz="1600" dirty="0">
                            <a:latin typeface="+mj-lt"/>
                          </a:rPr>
                          <a:t>Develops a financial plan</a:t>
                        </a:r>
                      </a:p>
                    </a:txBody>
                    <a:tcPr anchor="ctr">
                      <a:lnL w="12700" cmpd="sng">
                        <a:noFill/>
                      </a:lnL>
                      <a:lnR w="12700" cmpd="sng">
                        <a:noFill/>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latin typeface="+mj-lt"/>
                          </a:rPr>
                          <a:t>82%</a:t>
                        </a:r>
                      </a:p>
                    </a:txBody>
                    <a:tcPr anchor="ctr">
                      <a:lnL w="12700" cmpd="sng">
                        <a:noFill/>
                      </a:lnL>
                      <a:lnR w="3175" cap="flat" cmpd="sng" algn="ctr">
                        <a:no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latin typeface="+mj-lt"/>
                          </a:rPr>
                          <a:t>86%</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latin typeface="+mj-lt"/>
                          </a:rPr>
                          <a:t>81%</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latin typeface="+mj-lt"/>
                          </a:rPr>
                          <a:t>82%</a:t>
                        </a:r>
                      </a:p>
                    </a:txBody>
                    <a:tcPr anchor="ctr">
                      <a:lnL w="3175" cap="flat" cmpd="sng" algn="ctr">
                        <a:noFill/>
                        <a:prstDash val="solid"/>
                        <a:round/>
                        <a:headEnd type="none" w="med" len="med"/>
                        <a:tailEnd type="none" w="med" len="med"/>
                      </a:lnL>
                      <a:lnR w="12700" cmpd="sng">
                        <a:noFill/>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696865">
                  <a:tc>
                    <a:txBody>
                      <a:bodyPr/>
                      <a:lstStyle/>
                      <a:p>
                        <a:r>
                          <a:rPr lang="en-US" sz="1600" dirty="0">
                            <a:latin typeface="+mj-lt"/>
                          </a:rPr>
                          <a:t>Helps reduce my taxes</a:t>
                        </a:r>
                      </a:p>
                    </a:txBody>
                    <a:tcPr anchor="ctr">
                      <a:lnL w="12700" cmpd="sng">
                        <a:noFill/>
                      </a:lnL>
                      <a:lnR w="12700" cmpd="sng">
                        <a:noFill/>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latin typeface="+mj-lt"/>
                          </a:rPr>
                          <a:t>67%</a:t>
                        </a:r>
                      </a:p>
                    </a:txBody>
                    <a:tcPr anchor="ctr">
                      <a:lnL w="12700" cmpd="sng">
                        <a:noFill/>
                      </a:lnL>
                      <a:lnR w="3175" cap="flat" cmpd="sng" algn="ctr">
                        <a:no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latin typeface="+mj-lt"/>
                          </a:rPr>
                          <a:t>72%</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latin typeface="+mj-lt"/>
                          </a:rPr>
                          <a:t>73%</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latin typeface="+mj-lt"/>
                          </a:rPr>
                          <a:t>79%</a:t>
                        </a:r>
                      </a:p>
                    </a:txBody>
                    <a:tcPr anchor="ctr">
                      <a:lnL w="3175" cap="flat" cmpd="sng" algn="ctr">
                        <a:noFill/>
                        <a:prstDash val="solid"/>
                        <a:round/>
                        <a:headEnd type="none" w="med" len="med"/>
                        <a:tailEnd type="none" w="med" len="med"/>
                      </a:lnL>
                      <a:lnR w="12700" cmpd="sng">
                        <a:noFill/>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bl>
            </a:graphicData>
          </a:graphic>
        </p:graphicFrame>
      </p:grpSp>
      <p:sp>
        <p:nvSpPr>
          <p:cNvPr id="3" name="Text Placeholder 2">
            <a:extLst>
              <a:ext uri="{FF2B5EF4-FFF2-40B4-BE49-F238E27FC236}">
                <a16:creationId xmlns:a16="http://schemas.microsoft.com/office/drawing/2014/main" id="{8BB13D35-9039-EC38-33E6-A77106B1EE3E}"/>
              </a:ext>
            </a:extLst>
          </p:cNvPr>
          <p:cNvSpPr>
            <a:spLocks noGrp="1"/>
          </p:cNvSpPr>
          <p:nvPr>
            <p:ph type="body" sz="quarter" idx="26"/>
          </p:nvPr>
        </p:nvSpPr>
        <p:spPr>
          <a:xfrm>
            <a:off x="404037" y="6305329"/>
            <a:ext cx="11247120" cy="153888"/>
          </a:xfrm>
        </p:spPr>
        <p:txBody>
          <a:bodyPr/>
          <a:lstStyle/>
          <a:p>
            <a:r>
              <a:rPr lang="en-US" b="0" dirty="0"/>
              <a:t>Source: Cerulli Affluent Investor Tracker (CAIT), 2024.</a:t>
            </a:r>
          </a:p>
        </p:txBody>
      </p:sp>
    </p:spTree>
    <p:extLst>
      <p:ext uri="{BB962C8B-B14F-4D97-AF65-F5344CB8AC3E}">
        <p14:creationId xmlns:p14="http://schemas.microsoft.com/office/powerpoint/2010/main" val="19259958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8616B-EC23-CE56-1253-58A6DF2CE9F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6163CC1-92AB-1E9C-BDE5-A123999908C8}"/>
              </a:ext>
            </a:extLst>
          </p:cNvPr>
          <p:cNvSpPr>
            <a:spLocks noGrp="1"/>
          </p:cNvSpPr>
          <p:nvPr>
            <p:ph type="title" idx="4294967295"/>
          </p:nvPr>
        </p:nvSpPr>
        <p:spPr>
          <a:xfrm>
            <a:off x="457200" y="182563"/>
            <a:ext cx="8532813" cy="4270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1218895" rtl="0" eaLnBrk="1" fontAlgn="auto" latinLnBrk="0" hangingPunct="1">
              <a:lnSpc>
                <a:spcPct val="100000"/>
              </a:lnSpc>
              <a:spcBef>
                <a:spcPts val="0"/>
              </a:spcBef>
              <a:spcAft>
                <a:spcPts val="800"/>
              </a:spcAft>
              <a:buClrTx/>
              <a:buSzTx/>
              <a:buFont typeface="Arial" panose="020B0604020202020204" pitchFamily="34" charset="0"/>
              <a:buNone/>
              <a:tabLst/>
              <a:defRPr/>
            </a:pPr>
            <a:r>
              <a:rPr kumimoji="0" lang="en-US" sz="2800" b="1" i="0" u="none" strike="noStrike" kern="1200" cap="none" spc="0" normalizeH="0" baseline="0" noProof="0" dirty="0">
                <a:ln>
                  <a:noFill/>
                </a:ln>
                <a:solidFill>
                  <a:schemeClr val="tx1"/>
                </a:solidFill>
                <a:effectLst/>
                <a:uLnTx/>
                <a:uFillTx/>
                <a:latin typeface="Arial"/>
                <a:ea typeface="+mj-ea"/>
                <a:cs typeface="Arial"/>
              </a:rPr>
              <a:t>Money follows the clients in motion</a:t>
            </a:r>
          </a:p>
        </p:txBody>
      </p:sp>
      <p:sp>
        <p:nvSpPr>
          <p:cNvPr id="8" name="Rectangle 7" descr="Two-column layout showing &quot;Why investors changed relationships&quot; on the left and &quot;What investors are looking for&quot; on the right. Left column lists: Inability to support changing financial circumstances (28%), Desire for different products and services (27%), and Seeking improved digital capabilities (22%). Right column lists: Tax planning (47%), Trust and estate planning (46%), and Health/elder care (35%). Source: PwC HNW Investor Survey 2022. Demonstrates investor migration patterns and service preferences.">
            <a:extLst>
              <a:ext uri="{FF2B5EF4-FFF2-40B4-BE49-F238E27FC236}">
                <a16:creationId xmlns:a16="http://schemas.microsoft.com/office/drawing/2014/main" id="{92BA1346-E4D4-495B-BB78-B37DB07C4896}"/>
              </a:ext>
            </a:extLst>
          </p:cNvPr>
          <p:cNvSpPr/>
          <p:nvPr/>
        </p:nvSpPr>
        <p:spPr>
          <a:xfrm>
            <a:off x="444299" y="1288838"/>
            <a:ext cx="5230208" cy="4277623"/>
          </a:xfrm>
          <a:prstGeom prst="rect">
            <a:avLst/>
          </a:prstGeom>
          <a:solidFill>
            <a:srgbClr val="DDE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9" name="TextBox 8">
            <a:extLst>
              <a:ext uri="{FF2B5EF4-FFF2-40B4-BE49-F238E27FC236}">
                <a16:creationId xmlns:a16="http://schemas.microsoft.com/office/drawing/2014/main" id="{E155E805-DACC-F61C-EFA9-1EF7BE69D361}"/>
              </a:ext>
            </a:extLst>
          </p:cNvPr>
          <p:cNvSpPr txBox="1"/>
          <p:nvPr/>
        </p:nvSpPr>
        <p:spPr>
          <a:xfrm>
            <a:off x="762002" y="1553830"/>
            <a:ext cx="4275529" cy="369332"/>
          </a:xfrm>
          <a:prstGeom prst="rect">
            <a:avLst/>
          </a:prstGeom>
          <a:noFill/>
        </p:spPr>
        <p:txBody>
          <a:bodyPr wrap="none" lIns="0" rtlCol="0">
            <a:spAutoFit/>
          </a:bodyPr>
          <a:lstStyle/>
          <a:p>
            <a:r>
              <a:rPr lang="en-US" b="1" dirty="0"/>
              <a:t>Why investors changed relationships</a:t>
            </a:r>
          </a:p>
        </p:txBody>
      </p:sp>
      <p:sp>
        <p:nvSpPr>
          <p:cNvPr id="21" name="TextBox 20">
            <a:extLst>
              <a:ext uri="{FF2B5EF4-FFF2-40B4-BE49-F238E27FC236}">
                <a16:creationId xmlns:a16="http://schemas.microsoft.com/office/drawing/2014/main" id="{0F232051-4BF7-A205-9253-44B9B01B50EE}"/>
              </a:ext>
            </a:extLst>
          </p:cNvPr>
          <p:cNvSpPr txBox="1"/>
          <p:nvPr/>
        </p:nvSpPr>
        <p:spPr>
          <a:xfrm>
            <a:off x="762002" y="2110299"/>
            <a:ext cx="3537828" cy="293721"/>
          </a:xfrm>
          <a:prstGeom prst="rect">
            <a:avLst/>
          </a:prstGeom>
          <a:noFill/>
        </p:spPr>
        <p:txBody>
          <a:bodyPr wrap="none" lIns="0" tIns="0" rIns="0" bIns="108000" rtlCol="0">
            <a:spAutoFit/>
          </a:bodyPr>
          <a:lstStyle/>
          <a:p>
            <a:r>
              <a:rPr lang="en-GB" sz="1200" dirty="0"/>
              <a:t>Inability to support changing financial circumstances</a:t>
            </a:r>
          </a:p>
        </p:txBody>
      </p:sp>
      <p:sp>
        <p:nvSpPr>
          <p:cNvPr id="11" name="Rectangle 10">
            <a:extLst>
              <a:ext uri="{FF2B5EF4-FFF2-40B4-BE49-F238E27FC236}">
                <a16:creationId xmlns:a16="http://schemas.microsoft.com/office/drawing/2014/main" id="{A8D17F04-19C0-67BF-3E8B-3A19923B3DCB}"/>
              </a:ext>
            </a:extLst>
          </p:cNvPr>
          <p:cNvSpPr/>
          <p:nvPr/>
        </p:nvSpPr>
        <p:spPr>
          <a:xfrm>
            <a:off x="762002" y="2404020"/>
            <a:ext cx="2070847" cy="466165"/>
          </a:xfrm>
          <a:prstGeom prst="rect">
            <a:avLst/>
          </a:prstGeom>
          <a:solidFill>
            <a:srgbClr val="002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PL" sz="1600" b="1" dirty="0"/>
              <a:t>28%</a:t>
            </a:r>
          </a:p>
        </p:txBody>
      </p:sp>
      <p:sp>
        <p:nvSpPr>
          <p:cNvPr id="22" name="TextBox 21">
            <a:extLst>
              <a:ext uri="{FF2B5EF4-FFF2-40B4-BE49-F238E27FC236}">
                <a16:creationId xmlns:a16="http://schemas.microsoft.com/office/drawing/2014/main" id="{948E4706-4FC4-4514-121E-EBE39188A78A}"/>
              </a:ext>
            </a:extLst>
          </p:cNvPr>
          <p:cNvSpPr txBox="1"/>
          <p:nvPr/>
        </p:nvSpPr>
        <p:spPr>
          <a:xfrm>
            <a:off x="762002" y="3221927"/>
            <a:ext cx="2839367" cy="293721"/>
          </a:xfrm>
          <a:prstGeom prst="rect">
            <a:avLst/>
          </a:prstGeom>
          <a:noFill/>
        </p:spPr>
        <p:txBody>
          <a:bodyPr wrap="none" lIns="0" tIns="0" rIns="0" bIns="108000" rtlCol="0">
            <a:spAutoFit/>
          </a:bodyPr>
          <a:lstStyle/>
          <a:p>
            <a:r>
              <a:rPr lang="en-GB" sz="1200" dirty="0"/>
              <a:t>Desire for different products and services</a:t>
            </a:r>
          </a:p>
        </p:txBody>
      </p:sp>
      <p:sp>
        <p:nvSpPr>
          <p:cNvPr id="12" name="Rectangle 11">
            <a:extLst>
              <a:ext uri="{FF2B5EF4-FFF2-40B4-BE49-F238E27FC236}">
                <a16:creationId xmlns:a16="http://schemas.microsoft.com/office/drawing/2014/main" id="{569373D4-84D6-DD60-582A-6363CC6CFCAF}"/>
              </a:ext>
            </a:extLst>
          </p:cNvPr>
          <p:cNvSpPr/>
          <p:nvPr/>
        </p:nvSpPr>
        <p:spPr>
          <a:xfrm>
            <a:off x="762003" y="3511728"/>
            <a:ext cx="1990164" cy="466165"/>
          </a:xfrm>
          <a:prstGeom prst="rect">
            <a:avLst/>
          </a:prstGeom>
          <a:solidFill>
            <a:srgbClr val="002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PL" b="1" dirty="0"/>
              <a:t>27%</a:t>
            </a:r>
          </a:p>
        </p:txBody>
      </p:sp>
      <p:sp>
        <p:nvSpPr>
          <p:cNvPr id="23" name="TextBox 22">
            <a:extLst>
              <a:ext uri="{FF2B5EF4-FFF2-40B4-BE49-F238E27FC236}">
                <a16:creationId xmlns:a16="http://schemas.microsoft.com/office/drawing/2014/main" id="{D55D0ED5-F528-5A5D-8C20-077CE39A6644}"/>
              </a:ext>
            </a:extLst>
          </p:cNvPr>
          <p:cNvSpPr txBox="1"/>
          <p:nvPr/>
        </p:nvSpPr>
        <p:spPr>
          <a:xfrm>
            <a:off x="762002" y="4324590"/>
            <a:ext cx="2478243" cy="293721"/>
          </a:xfrm>
          <a:prstGeom prst="rect">
            <a:avLst/>
          </a:prstGeom>
          <a:noFill/>
        </p:spPr>
        <p:txBody>
          <a:bodyPr wrap="none" lIns="0" tIns="0" rIns="0" bIns="108000" rtlCol="0">
            <a:spAutoFit/>
          </a:bodyPr>
          <a:lstStyle/>
          <a:p>
            <a:r>
              <a:rPr lang="en-GB" sz="1200" dirty="0"/>
              <a:t>Seeking improved digital capabilities</a:t>
            </a:r>
          </a:p>
        </p:txBody>
      </p:sp>
      <p:sp>
        <p:nvSpPr>
          <p:cNvPr id="13" name="Rectangle 12">
            <a:extLst>
              <a:ext uri="{FF2B5EF4-FFF2-40B4-BE49-F238E27FC236}">
                <a16:creationId xmlns:a16="http://schemas.microsoft.com/office/drawing/2014/main" id="{5DA8AB04-6AD7-D09C-30B7-2E6096D93024}"/>
              </a:ext>
            </a:extLst>
          </p:cNvPr>
          <p:cNvSpPr/>
          <p:nvPr/>
        </p:nvSpPr>
        <p:spPr>
          <a:xfrm>
            <a:off x="762003" y="4619436"/>
            <a:ext cx="1622610" cy="466165"/>
          </a:xfrm>
          <a:prstGeom prst="rect">
            <a:avLst/>
          </a:prstGeom>
          <a:solidFill>
            <a:srgbClr val="002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PL" b="1" dirty="0"/>
              <a:t>22%</a:t>
            </a:r>
          </a:p>
        </p:txBody>
      </p:sp>
      <p:sp>
        <p:nvSpPr>
          <p:cNvPr id="6" name="Rectangle 5" descr="Two-column layout showing &quot;Why investors changed relationships&quot; on the left and &quot;What investors are looking for&quot; on the right. Left column lists: Inability to support changing financial circumstances (28%), Desire for different products and services (27%), and Seeking improved digital capabilities (22%). Right column lists: Tax planning (47%), Trust and estate planning (46%), and Health/elder care (35%). Source: PwC HNW Investor Survey 2022. Demonstrates investor migration patterns and service preferences.">
            <a:extLst>
              <a:ext uri="{FF2B5EF4-FFF2-40B4-BE49-F238E27FC236}">
                <a16:creationId xmlns:a16="http://schemas.microsoft.com/office/drawing/2014/main" id="{B7C8166F-9403-B2A9-4254-9BF081D2E1EF}"/>
              </a:ext>
            </a:extLst>
          </p:cNvPr>
          <p:cNvSpPr/>
          <p:nvPr/>
        </p:nvSpPr>
        <p:spPr>
          <a:xfrm>
            <a:off x="6094412" y="1291398"/>
            <a:ext cx="5332410" cy="4277623"/>
          </a:xfrm>
          <a:prstGeom prst="rect">
            <a:avLst/>
          </a:prstGeom>
          <a:solidFill>
            <a:srgbClr val="E1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10" name="TextBox 9">
            <a:extLst>
              <a:ext uri="{FF2B5EF4-FFF2-40B4-BE49-F238E27FC236}">
                <a16:creationId xmlns:a16="http://schemas.microsoft.com/office/drawing/2014/main" id="{7EE1B1FC-978D-8ECC-6CCA-E6CBE7A03E2A}"/>
              </a:ext>
            </a:extLst>
          </p:cNvPr>
          <p:cNvSpPr txBox="1"/>
          <p:nvPr/>
        </p:nvSpPr>
        <p:spPr>
          <a:xfrm>
            <a:off x="6555700" y="1556390"/>
            <a:ext cx="3477875" cy="369332"/>
          </a:xfrm>
          <a:prstGeom prst="rect">
            <a:avLst/>
          </a:prstGeom>
          <a:noFill/>
        </p:spPr>
        <p:txBody>
          <a:bodyPr wrap="none" lIns="0" rtlCol="0">
            <a:spAutoFit/>
          </a:bodyPr>
          <a:lstStyle/>
          <a:p>
            <a:r>
              <a:rPr lang="en-US" b="1" dirty="0"/>
              <a:t>What investors are looking for</a:t>
            </a:r>
          </a:p>
        </p:txBody>
      </p:sp>
      <p:sp>
        <p:nvSpPr>
          <p:cNvPr id="24" name="TextBox 23">
            <a:extLst>
              <a:ext uri="{FF2B5EF4-FFF2-40B4-BE49-F238E27FC236}">
                <a16:creationId xmlns:a16="http://schemas.microsoft.com/office/drawing/2014/main" id="{5CCB2CB3-26D7-9219-D8C0-B370828E017A}"/>
              </a:ext>
            </a:extLst>
          </p:cNvPr>
          <p:cNvSpPr txBox="1"/>
          <p:nvPr/>
        </p:nvSpPr>
        <p:spPr>
          <a:xfrm>
            <a:off x="6555700" y="2112859"/>
            <a:ext cx="859787" cy="293721"/>
          </a:xfrm>
          <a:prstGeom prst="rect">
            <a:avLst/>
          </a:prstGeom>
          <a:noFill/>
        </p:spPr>
        <p:txBody>
          <a:bodyPr wrap="none" lIns="0" tIns="0" rIns="0" bIns="108000" rtlCol="0">
            <a:spAutoFit/>
          </a:bodyPr>
          <a:lstStyle/>
          <a:p>
            <a:r>
              <a:rPr lang="en-GB" sz="1200" dirty="0"/>
              <a:t>Tax planning</a:t>
            </a:r>
          </a:p>
        </p:txBody>
      </p:sp>
      <p:sp>
        <p:nvSpPr>
          <p:cNvPr id="14" name="Rectangle 13">
            <a:extLst>
              <a:ext uri="{FF2B5EF4-FFF2-40B4-BE49-F238E27FC236}">
                <a16:creationId xmlns:a16="http://schemas.microsoft.com/office/drawing/2014/main" id="{46948CE0-1B49-42CA-6A87-C84D92A9AE0D}"/>
              </a:ext>
            </a:extLst>
          </p:cNvPr>
          <p:cNvSpPr/>
          <p:nvPr/>
        </p:nvSpPr>
        <p:spPr>
          <a:xfrm>
            <a:off x="6555700" y="2406580"/>
            <a:ext cx="3503230" cy="466165"/>
          </a:xfrm>
          <a:prstGeom prst="rect">
            <a:avLst/>
          </a:prstGeom>
          <a:solidFill>
            <a:srgbClr val="00A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PL" b="1" dirty="0"/>
              <a:t>47%</a:t>
            </a:r>
          </a:p>
        </p:txBody>
      </p:sp>
      <p:sp>
        <p:nvSpPr>
          <p:cNvPr id="27" name="TextBox 26">
            <a:extLst>
              <a:ext uri="{FF2B5EF4-FFF2-40B4-BE49-F238E27FC236}">
                <a16:creationId xmlns:a16="http://schemas.microsoft.com/office/drawing/2014/main" id="{502E93D6-A240-5098-2E58-343EF4226653}"/>
              </a:ext>
            </a:extLst>
          </p:cNvPr>
          <p:cNvSpPr txBox="1"/>
          <p:nvPr/>
        </p:nvSpPr>
        <p:spPr>
          <a:xfrm>
            <a:off x="6555700" y="3224487"/>
            <a:ext cx="1725537" cy="293721"/>
          </a:xfrm>
          <a:prstGeom prst="rect">
            <a:avLst/>
          </a:prstGeom>
          <a:noFill/>
        </p:spPr>
        <p:txBody>
          <a:bodyPr wrap="none" lIns="0" tIns="0" rIns="0" bIns="108000" rtlCol="0">
            <a:spAutoFit/>
          </a:bodyPr>
          <a:lstStyle/>
          <a:p>
            <a:r>
              <a:rPr lang="en-GB" sz="1200" dirty="0"/>
              <a:t>Trust and estate planning</a:t>
            </a:r>
          </a:p>
        </p:txBody>
      </p:sp>
      <p:sp>
        <p:nvSpPr>
          <p:cNvPr id="16" name="Rectangle 15">
            <a:extLst>
              <a:ext uri="{FF2B5EF4-FFF2-40B4-BE49-F238E27FC236}">
                <a16:creationId xmlns:a16="http://schemas.microsoft.com/office/drawing/2014/main" id="{A9195E2E-0AD4-F5CE-43CE-C5DBCB951A43}"/>
              </a:ext>
            </a:extLst>
          </p:cNvPr>
          <p:cNvSpPr/>
          <p:nvPr/>
        </p:nvSpPr>
        <p:spPr>
          <a:xfrm>
            <a:off x="6555700" y="3514288"/>
            <a:ext cx="3388658" cy="466165"/>
          </a:xfrm>
          <a:prstGeom prst="rect">
            <a:avLst/>
          </a:prstGeom>
          <a:solidFill>
            <a:srgbClr val="00A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PL" b="1" dirty="0"/>
              <a:t>46%</a:t>
            </a:r>
          </a:p>
        </p:txBody>
      </p:sp>
      <p:sp>
        <p:nvSpPr>
          <p:cNvPr id="28" name="TextBox 27">
            <a:extLst>
              <a:ext uri="{FF2B5EF4-FFF2-40B4-BE49-F238E27FC236}">
                <a16:creationId xmlns:a16="http://schemas.microsoft.com/office/drawing/2014/main" id="{B48859D7-1370-7336-710E-99E9C0FC979A}"/>
              </a:ext>
            </a:extLst>
          </p:cNvPr>
          <p:cNvSpPr txBox="1"/>
          <p:nvPr/>
        </p:nvSpPr>
        <p:spPr>
          <a:xfrm>
            <a:off x="6555700" y="4327150"/>
            <a:ext cx="1166986" cy="293721"/>
          </a:xfrm>
          <a:prstGeom prst="rect">
            <a:avLst/>
          </a:prstGeom>
          <a:noFill/>
        </p:spPr>
        <p:txBody>
          <a:bodyPr wrap="none" lIns="0" tIns="0" rIns="0" bIns="108000" rtlCol="0">
            <a:spAutoFit/>
          </a:bodyPr>
          <a:lstStyle/>
          <a:p>
            <a:r>
              <a:rPr lang="en-GB" sz="1200" dirty="0"/>
              <a:t>Health/elder care</a:t>
            </a:r>
          </a:p>
        </p:txBody>
      </p:sp>
      <p:sp>
        <p:nvSpPr>
          <p:cNvPr id="20" name="Rectangle 19">
            <a:extLst>
              <a:ext uri="{FF2B5EF4-FFF2-40B4-BE49-F238E27FC236}">
                <a16:creationId xmlns:a16="http://schemas.microsoft.com/office/drawing/2014/main" id="{9AE5CA71-F78F-09B2-8A7B-CC9F31F827CB}"/>
              </a:ext>
            </a:extLst>
          </p:cNvPr>
          <p:cNvSpPr/>
          <p:nvPr/>
        </p:nvSpPr>
        <p:spPr>
          <a:xfrm>
            <a:off x="6555700" y="4621996"/>
            <a:ext cx="2599763" cy="466165"/>
          </a:xfrm>
          <a:prstGeom prst="rect">
            <a:avLst/>
          </a:prstGeom>
          <a:solidFill>
            <a:srgbClr val="00A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PL" b="1" dirty="0"/>
              <a:t>35%</a:t>
            </a:r>
          </a:p>
        </p:txBody>
      </p:sp>
      <p:sp>
        <p:nvSpPr>
          <p:cNvPr id="3" name="Text Placeholder 2">
            <a:extLst>
              <a:ext uri="{FF2B5EF4-FFF2-40B4-BE49-F238E27FC236}">
                <a16:creationId xmlns:a16="http://schemas.microsoft.com/office/drawing/2014/main" id="{772BCCB1-42CB-FDB5-0E93-FA6E1707A7B8}"/>
              </a:ext>
            </a:extLst>
          </p:cNvPr>
          <p:cNvSpPr>
            <a:spLocks noGrp="1"/>
          </p:cNvSpPr>
          <p:nvPr>
            <p:ph type="body" sz="quarter" idx="26"/>
          </p:nvPr>
        </p:nvSpPr>
        <p:spPr>
          <a:xfrm>
            <a:off x="404037" y="6305329"/>
            <a:ext cx="11247120" cy="153888"/>
          </a:xfrm>
        </p:spPr>
        <p:txBody>
          <a:bodyPr/>
          <a:lstStyle/>
          <a:p>
            <a:r>
              <a:rPr lang="en-US" b="0" dirty="0"/>
              <a:t>Source: PwC HNW Investor Survey 2022.</a:t>
            </a:r>
          </a:p>
        </p:txBody>
      </p:sp>
    </p:spTree>
    <p:extLst>
      <p:ext uri="{BB962C8B-B14F-4D97-AF65-F5344CB8AC3E}">
        <p14:creationId xmlns:p14="http://schemas.microsoft.com/office/powerpoint/2010/main" val="3909794945"/>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71946F1-20DA-1886-A276-B037BAAA7529}"/>
              </a:ext>
            </a:extLst>
          </p:cNvPr>
          <p:cNvSpPr>
            <a:spLocks noGrp="1"/>
          </p:cNvSpPr>
          <p:nvPr>
            <p:ph type="title" idx="4294967295"/>
          </p:nvPr>
        </p:nvSpPr>
        <p:spPr>
          <a:xfrm>
            <a:off x="457200" y="182563"/>
            <a:ext cx="8532813" cy="76676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fontScale="92500"/>
          </a:bodyPr>
          <a:lstStyle/>
          <a:p>
            <a:pPr marL="0" marR="0" lvl="0" indent="0" algn="l" defTabSz="1218895" rtl="0" eaLnBrk="1" fontAlgn="auto" latinLnBrk="0" hangingPunct="1">
              <a:lnSpc>
                <a:spcPct val="100000"/>
              </a:lnSpc>
              <a:spcBef>
                <a:spcPts val="0"/>
              </a:spcBef>
              <a:spcAft>
                <a:spcPts val="800"/>
              </a:spcAft>
              <a:buClrTx/>
              <a:buSzTx/>
              <a:buFont typeface="Arial" panose="020B0604020202020204" pitchFamily="34" charset="0"/>
              <a:buNone/>
              <a:tabLst/>
              <a:defRPr/>
            </a:pPr>
            <a:r>
              <a:rPr kumimoji="0" lang="en-US" sz="28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Growth in separately managed account (SMA) assets</a:t>
            </a:r>
          </a:p>
        </p:txBody>
      </p:sp>
      <p:graphicFrame>
        <p:nvGraphicFramePr>
          <p:cNvPr id="6" name="Content Placeholder 7" descr="Line chart showing the historical and projected growth of SMA assets in billions of dollars from approximately 2015 through 2029. Chart shows strong upward trajectory with a highlighted 14% compound annual growth rate (CAGR) projected from 2024-2029. Sources: FUSE, MMI, Cerulli. Footnote explains CAGR as the annual rate of return showing investment growth over time, assuming reinvested profits.">
            <a:extLst>
              <a:ext uri="{FF2B5EF4-FFF2-40B4-BE49-F238E27FC236}">
                <a16:creationId xmlns:a16="http://schemas.microsoft.com/office/drawing/2014/main" id="{B8ACC873-796B-C29D-3E96-2B84D0E5B0C8}"/>
              </a:ext>
            </a:extLst>
          </p:cNvPr>
          <p:cNvGraphicFramePr>
            <a:graphicFrameLocks/>
          </p:cNvGraphicFramePr>
          <p:nvPr>
            <p:extLst>
              <p:ext uri="{D42A27DB-BD31-4B8C-83A1-F6EECF244321}">
                <p14:modId xmlns:p14="http://schemas.microsoft.com/office/powerpoint/2010/main" val="899324188"/>
              </p:ext>
            </p:extLst>
          </p:nvPr>
        </p:nvGraphicFramePr>
        <p:xfrm>
          <a:off x="431642" y="1311192"/>
          <a:ext cx="8532178" cy="4763799"/>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 Placeholder 1">
            <a:extLst>
              <a:ext uri="{FF2B5EF4-FFF2-40B4-BE49-F238E27FC236}">
                <a16:creationId xmlns:a16="http://schemas.microsoft.com/office/drawing/2014/main" id="{AFC9171E-CBCF-1B75-A6CE-ED5C1139E36E}"/>
              </a:ext>
            </a:extLst>
          </p:cNvPr>
          <p:cNvSpPr txBox="1">
            <a:spLocks/>
          </p:cNvSpPr>
          <p:nvPr/>
        </p:nvSpPr>
        <p:spPr>
          <a:xfrm>
            <a:off x="583405" y="1177524"/>
            <a:ext cx="2286000" cy="548640"/>
          </a:xfrm>
          <a:prstGeom prst="rect">
            <a:avLst/>
          </a:prstGeom>
        </p:spPr>
        <p:txBody>
          <a:bodyPr/>
          <a:lstStyle>
            <a:lvl1pPr marL="457086" indent="-457086" algn="l" defTabSz="1218895" rtl="0" eaLnBrk="1" latinLnBrk="0" hangingPunct="1">
              <a:spcBef>
                <a:spcPct val="20000"/>
              </a:spcBef>
              <a:buFont typeface="Arial" panose="020B0604020202020204" pitchFamily="34" charset="0"/>
              <a:buChar char="•"/>
              <a:defRPr sz="4266" kern="1200">
                <a:solidFill>
                  <a:schemeClr val="tx1"/>
                </a:solidFill>
                <a:latin typeface="+mn-lt"/>
                <a:ea typeface="+mn-ea"/>
                <a:cs typeface="+mn-cs"/>
              </a:defRPr>
            </a:lvl1pPr>
            <a:lvl2pPr marL="990352" indent="-380905" algn="l" defTabSz="1218895"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2pPr>
            <a:lvl3pPr marL="1523619" indent="-304724" algn="l" defTabSz="1218895"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3pPr>
            <a:lvl4pPr marL="213306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4pPr>
            <a:lvl5pPr marL="2742514"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pPr marL="0" indent="0">
              <a:buNone/>
            </a:pPr>
            <a:r>
              <a:rPr lang="en-US" sz="1800" b="1" dirty="0"/>
              <a:t>SMA Assets ($B)</a:t>
            </a:r>
          </a:p>
        </p:txBody>
      </p:sp>
      <p:sp>
        <p:nvSpPr>
          <p:cNvPr id="7" name="Text Placeholder 11">
            <a:extLst>
              <a:ext uri="{FF2B5EF4-FFF2-40B4-BE49-F238E27FC236}">
                <a16:creationId xmlns:a16="http://schemas.microsoft.com/office/drawing/2014/main" id="{E49D1C86-6438-B966-1EEA-2F931C96D2EE}"/>
              </a:ext>
            </a:extLst>
          </p:cNvPr>
          <p:cNvSpPr txBox="1">
            <a:spLocks/>
          </p:cNvSpPr>
          <p:nvPr/>
        </p:nvSpPr>
        <p:spPr>
          <a:xfrm>
            <a:off x="9201308" y="1451844"/>
            <a:ext cx="2378075" cy="2418227"/>
          </a:xfrm>
          <a:prstGeom prst="rect">
            <a:avLst/>
          </a:prstGeom>
          <a:solidFill>
            <a:schemeClr val="accent1"/>
          </a:solidFill>
        </p:spPr>
        <p:txBody>
          <a:bodyPr lIns="360000" tIns="274320" rIns="182880" bIns="365760" anchor="t">
            <a:noAutofit/>
          </a:bodyPr>
          <a:lstStyle>
            <a:lvl1pPr marL="457086" indent="-457086" algn="l" defTabSz="1218895" rtl="0" eaLnBrk="1" latinLnBrk="0" hangingPunct="1">
              <a:spcBef>
                <a:spcPct val="20000"/>
              </a:spcBef>
              <a:buFont typeface="Arial" panose="020B0604020202020204" pitchFamily="34" charset="0"/>
              <a:buChar char="•"/>
              <a:defRPr sz="4266" kern="1200">
                <a:solidFill>
                  <a:schemeClr val="tx1"/>
                </a:solidFill>
                <a:latin typeface="+mn-lt"/>
                <a:ea typeface="+mn-ea"/>
                <a:cs typeface="+mn-cs"/>
              </a:defRPr>
            </a:lvl1pPr>
            <a:lvl2pPr marL="990352" indent="-380905" algn="l" defTabSz="1218895"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2pPr>
            <a:lvl3pPr marL="1523619" indent="-304724" algn="l" defTabSz="1218895"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3pPr>
            <a:lvl4pPr marL="213306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4pPr>
            <a:lvl5pPr marL="2742514"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50" normalizeH="0" baseline="0" noProof="0" dirty="0">
                <a:ln>
                  <a:noFill/>
                </a:ln>
                <a:solidFill>
                  <a:schemeClr val="bg1"/>
                </a:solidFill>
                <a:effectLst/>
                <a:uLnTx/>
                <a:uFillTx/>
                <a:latin typeface="Arial" panose="020B0604020202020204" pitchFamily="34" charset="0"/>
                <a:cs typeface="Arial" panose="020B0604020202020204" pitchFamily="34" charset="0"/>
              </a:rPr>
              <a:t>14%</a:t>
            </a:r>
            <a:endParaRPr kumimoji="0" lang="en-US" sz="2000" b="1" i="0" u="none" strike="noStrike" kern="1200" cap="none" spc="-15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CAGR</a:t>
            </a:r>
            <a:r>
              <a:rPr lang="en-US" sz="2000" baseline="30000" dirty="0">
                <a:solidFill>
                  <a:schemeClr val="bg1"/>
                </a:solidFill>
                <a:latin typeface="Arial" panose="020B0604020202020204" pitchFamily="34" charset="0"/>
                <a:cs typeface="Arial" panose="020B0604020202020204" pitchFamily="34" charset="0"/>
              </a:rPr>
              <a:t>1</a:t>
            </a:r>
            <a:r>
              <a:rPr kumimoji="0" lang="en-US" sz="20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projected </a:t>
            </a: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2024–2029</a:t>
            </a:r>
          </a:p>
        </p:txBody>
      </p:sp>
      <p:sp>
        <p:nvSpPr>
          <p:cNvPr id="5" name="Text Placeholder 2">
            <a:extLst>
              <a:ext uri="{FF2B5EF4-FFF2-40B4-BE49-F238E27FC236}">
                <a16:creationId xmlns:a16="http://schemas.microsoft.com/office/drawing/2014/main" id="{7E894A59-7F12-FF9F-59A8-A8CDC263009E}"/>
              </a:ext>
            </a:extLst>
          </p:cNvPr>
          <p:cNvSpPr>
            <a:spLocks noGrp="1"/>
          </p:cNvSpPr>
          <p:nvPr>
            <p:ph type="body" sz="quarter" idx="26"/>
          </p:nvPr>
        </p:nvSpPr>
        <p:spPr>
          <a:xfrm>
            <a:off x="404037" y="6151440"/>
            <a:ext cx="11247120" cy="307777"/>
          </a:xfrm>
        </p:spPr>
        <p:txBody>
          <a:bodyPr/>
          <a:lstStyle/>
          <a:p>
            <a:r>
              <a:rPr lang="en-US" b="0" dirty="0"/>
              <a:t>Sources: FUSE, MMI, Cerulli.</a:t>
            </a:r>
            <a:br>
              <a:rPr lang="en-US" b="0" dirty="0"/>
            </a:br>
            <a:r>
              <a:rPr lang="en-US" b="0" dirty="0"/>
              <a:t>1. The compound annual growth rate (CAGR) is the annual rate of return that shows how an investment grows from its beginning value to its ending value over time, assuming reinvested profits.</a:t>
            </a:r>
          </a:p>
        </p:txBody>
      </p:sp>
    </p:spTree>
    <p:extLst>
      <p:ext uri="{BB962C8B-B14F-4D97-AF65-F5344CB8AC3E}">
        <p14:creationId xmlns:p14="http://schemas.microsoft.com/office/powerpoint/2010/main" val="19402557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2062F-44C4-FC0C-3869-FE6AF4783BA9}"/>
            </a:ext>
          </a:extLst>
        </p:cNvPr>
        <p:cNvGrpSpPr/>
        <p:nvPr/>
      </p:nvGrpSpPr>
      <p:grpSpPr>
        <a:xfrm>
          <a:off x="0" y="0"/>
          <a:ext cx="0" cy="0"/>
          <a:chOff x="0" y="0"/>
          <a:chExt cx="0" cy="0"/>
        </a:xfrm>
      </p:grpSpPr>
      <p:pic>
        <p:nvPicPr>
          <p:cNvPr id="31" name="Picture Placeholder 8">
            <a:extLst>
              <a:ext uri="{FF2B5EF4-FFF2-40B4-BE49-F238E27FC236}">
                <a16:creationId xmlns:a16="http://schemas.microsoft.com/office/drawing/2014/main" id="{6C33E8E5-0B9F-1758-7B10-22682BCE4CBF}"/>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0" y="0"/>
            <a:ext cx="12188825" cy="6872256"/>
          </a:xfrm>
          <a:prstGeom prst="rect">
            <a:avLst/>
          </a:prstGeom>
        </p:spPr>
      </p:pic>
      <p:sp>
        <p:nvSpPr>
          <p:cNvPr id="37" name="Rectangle 36">
            <a:extLst>
              <a:ext uri="{FF2B5EF4-FFF2-40B4-BE49-F238E27FC236}">
                <a16:creationId xmlns:a16="http://schemas.microsoft.com/office/drawing/2014/main" id="{85B1A9DA-72B2-093F-D087-2A7530E93598}"/>
              </a:ext>
              <a:ext uri="{C183D7F6-B498-43B3-948B-1728B52AA6E4}">
                <adec:decorative xmlns:adec="http://schemas.microsoft.com/office/drawing/2017/decorative" val="1"/>
              </a:ext>
            </a:extLst>
          </p:cNvPr>
          <p:cNvSpPr/>
          <p:nvPr/>
        </p:nvSpPr>
        <p:spPr>
          <a:xfrm>
            <a:off x="0" y="0"/>
            <a:ext cx="12188825" cy="6885453"/>
          </a:xfrm>
          <a:prstGeom prst="rect">
            <a:avLst/>
          </a:prstGeom>
          <a:blipFill dpi="0" rotWithShape="1">
            <a:blip r:embed="rId4">
              <a:alphaModFix amt="7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Title 1">
            <a:extLst>
              <a:ext uri="{FF2B5EF4-FFF2-40B4-BE49-F238E27FC236}">
                <a16:creationId xmlns:a16="http://schemas.microsoft.com/office/drawing/2014/main" id="{CE72F966-72BD-4586-6956-4B37908374B7}"/>
              </a:ext>
            </a:extLst>
          </p:cNvPr>
          <p:cNvSpPr txBox="1">
            <a:spLocks noGrp="1"/>
          </p:cNvSpPr>
          <p:nvPr>
            <p:ph type="title" idx="4294967295"/>
          </p:nvPr>
        </p:nvSpPr>
        <p:spPr>
          <a:xfrm>
            <a:off x="457200" y="208802"/>
            <a:ext cx="9399600" cy="4308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1218529" rtl="0" eaLnBrk="1" latinLnBrk="0" hangingPunct="1">
              <a:spcBef>
                <a:spcPct val="0"/>
              </a:spcBef>
              <a:buNone/>
              <a:defRPr sz="2799" b="1" kern="1200">
                <a:solidFill>
                  <a:schemeClr val="tx1"/>
                </a:solidFill>
                <a:latin typeface="+mj-lt"/>
                <a:ea typeface="+mj-ea"/>
                <a:cs typeface="+mj-cs"/>
              </a:defRPr>
            </a:lvl1pPr>
          </a:lstStyle>
          <a:p>
            <a:pPr marL="0" marR="0" lvl="0" indent="0" algn="l" defTabSz="1218529" rtl="0" eaLnBrk="1" fontAlgn="auto" latinLnBrk="0" hangingPunct="1">
              <a:lnSpc>
                <a:spcPct val="100000"/>
              </a:lnSpc>
              <a:spcBef>
                <a:spcPct val="0"/>
              </a:spcBef>
              <a:spcAft>
                <a:spcPts val="0"/>
              </a:spcAft>
              <a:buClrTx/>
              <a:buSzTx/>
              <a:buFontTx/>
              <a:buNone/>
              <a:tabLst/>
              <a:defRPr/>
            </a:pPr>
            <a:r>
              <a:rPr kumimoji="0" lang="en-US" sz="2799" b="1" i="0" u="none" strike="noStrike" kern="1200" cap="none" spc="0" normalizeH="0" baseline="0" noProof="0" dirty="0">
                <a:ln>
                  <a:noFill/>
                </a:ln>
                <a:solidFill>
                  <a:schemeClr val="bg1"/>
                </a:solidFill>
                <a:effectLst/>
                <a:uLnTx/>
                <a:uFillTx/>
                <a:latin typeface="+mj-lt"/>
                <a:ea typeface="+mj-ea"/>
                <a:cs typeface="+mj-cs"/>
              </a:rPr>
              <a:t>What is direct indexing?</a:t>
            </a:r>
          </a:p>
        </p:txBody>
      </p:sp>
      <p:grpSp>
        <p:nvGrpSpPr>
          <p:cNvPr id="65" name="Group 64">
            <a:extLst>
              <a:ext uri="{FF2B5EF4-FFF2-40B4-BE49-F238E27FC236}">
                <a16:creationId xmlns:a16="http://schemas.microsoft.com/office/drawing/2014/main" id="{2D8342E7-6F70-D7B7-1B96-886C7A9946BB}"/>
              </a:ext>
              <a:ext uri="{C183D7F6-B498-43B3-948B-1728B52AA6E4}">
                <adec:decorative xmlns:adec="http://schemas.microsoft.com/office/drawing/2017/decorative" val="1"/>
              </a:ext>
            </a:extLst>
          </p:cNvPr>
          <p:cNvGrpSpPr/>
          <p:nvPr/>
        </p:nvGrpSpPr>
        <p:grpSpPr>
          <a:xfrm>
            <a:off x="1349836" y="2642962"/>
            <a:ext cx="2109600" cy="2109739"/>
            <a:chOff x="1996853" y="2722277"/>
            <a:chExt cx="2110149" cy="2110288"/>
          </a:xfrm>
          <a:solidFill>
            <a:srgbClr val="6730E3"/>
          </a:solidFill>
        </p:grpSpPr>
        <p:sp>
          <p:nvSpPr>
            <p:cNvPr id="12" name="Oval 11">
              <a:extLst>
                <a:ext uri="{FF2B5EF4-FFF2-40B4-BE49-F238E27FC236}">
                  <a16:creationId xmlns:a16="http://schemas.microsoft.com/office/drawing/2014/main" id="{EC9F777C-90DB-DAB7-204B-32538CE11E0D}"/>
                </a:ext>
                <a:ext uri="{C183D7F6-B498-43B3-948B-1728B52AA6E4}">
                  <adec:decorative xmlns:adec="http://schemas.microsoft.com/office/drawing/2017/decorative" val="1"/>
                </a:ext>
              </a:extLst>
            </p:cNvPr>
            <p:cNvSpPr/>
            <p:nvPr/>
          </p:nvSpPr>
          <p:spPr bwMode="auto">
            <a:xfrm>
              <a:off x="1996853" y="2722277"/>
              <a:ext cx="2110149" cy="2110288"/>
            </a:xfrm>
            <a:prstGeom prst="ellipse">
              <a:avLst/>
            </a:prstGeom>
            <a:grpFill/>
            <a:ln w="508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05538">
                <a:defRPr/>
              </a:pPr>
              <a:endParaRPr lang="en-US" sz="1979">
                <a:solidFill>
                  <a:schemeClr val="bg1"/>
                </a:solidFill>
                <a:latin typeface="Arial"/>
              </a:endParaRPr>
            </a:p>
          </p:txBody>
        </p:sp>
        <p:grpSp>
          <p:nvGrpSpPr>
            <p:cNvPr id="58" name="Group 57">
              <a:extLst>
                <a:ext uri="{FF2B5EF4-FFF2-40B4-BE49-F238E27FC236}">
                  <a16:creationId xmlns:a16="http://schemas.microsoft.com/office/drawing/2014/main" id="{E350FE09-009E-0688-C63A-8EA272C8AFA5}"/>
                </a:ext>
              </a:extLst>
            </p:cNvPr>
            <p:cNvGrpSpPr/>
            <p:nvPr/>
          </p:nvGrpSpPr>
          <p:grpSpPr>
            <a:xfrm>
              <a:off x="2457566" y="3221967"/>
              <a:ext cx="1188720" cy="1401973"/>
              <a:chOff x="1670566" y="2896617"/>
              <a:chExt cx="1188720" cy="1401973"/>
            </a:xfrm>
            <a:grpFill/>
          </p:grpSpPr>
          <p:sp>
            <p:nvSpPr>
              <p:cNvPr id="13" name="Content Placeholder 23">
                <a:extLst>
                  <a:ext uri="{FF2B5EF4-FFF2-40B4-BE49-F238E27FC236}">
                    <a16:creationId xmlns:a16="http://schemas.microsoft.com/office/drawing/2014/main" id="{20E848E5-C723-1970-218B-BA5B84E887E2}"/>
                  </a:ext>
                </a:extLst>
              </p:cNvPr>
              <p:cNvSpPr txBox="1">
                <a:spLocks/>
              </p:cNvSpPr>
              <p:nvPr/>
            </p:nvSpPr>
            <p:spPr>
              <a:xfrm>
                <a:off x="1670566" y="3867591"/>
                <a:ext cx="1188720" cy="430999"/>
              </a:xfrm>
              <a:prstGeom prst="rect">
                <a:avLst/>
              </a:prstGeom>
              <a:grpFill/>
            </p:spPr>
            <p:txBody>
              <a:bodyPr vert="horz" wrap="square" lIns="0" tIns="0" rIns="0" bIns="0" rtlCol="0">
                <a:spAutoFit/>
              </a:bodyPr>
              <a:lstStyle>
                <a:lvl1pPr marL="0" indent="0" algn="l" defTabSz="1218895" rtl="0" eaLnBrk="1" latinLnBrk="0" hangingPunct="1">
                  <a:spcBef>
                    <a:spcPts val="0"/>
                  </a:spcBef>
                  <a:spcAft>
                    <a:spcPts val="800"/>
                  </a:spcAft>
                  <a:buFont typeface="Arial" panose="020B0604020202020204" pitchFamily="34" charset="0"/>
                  <a:buNone/>
                  <a:defRPr sz="2000" b="1" kern="1200">
                    <a:solidFill>
                      <a:srgbClr val="002EB8"/>
                    </a:solidFill>
                    <a:latin typeface="+mn-lt"/>
                    <a:ea typeface="+mn-ea"/>
                    <a:cs typeface="+mn-cs"/>
                  </a:defRPr>
                </a:lvl1pPr>
                <a:lvl2pPr marL="0" indent="0" algn="l" defTabSz="1218895" rtl="0" eaLnBrk="1" latinLnBrk="0" hangingPunct="1">
                  <a:spcBef>
                    <a:spcPts val="0"/>
                  </a:spcBef>
                  <a:spcAft>
                    <a:spcPts val="800"/>
                  </a:spcAft>
                  <a:buFont typeface="Arial" panose="020B0604020202020204" pitchFamily="34" charset="0"/>
                  <a:buNone/>
                  <a:defRPr sz="2000" kern="1200">
                    <a:solidFill>
                      <a:schemeClr val="tx1"/>
                    </a:solidFill>
                    <a:latin typeface="+mn-lt"/>
                    <a:ea typeface="+mn-ea"/>
                    <a:cs typeface="+mn-cs"/>
                  </a:defRPr>
                </a:lvl2pPr>
                <a:lvl3pPr marL="226800" indent="-226800" algn="l" defTabSz="1218895" rtl="0" eaLnBrk="1" latinLnBrk="0" hangingPunct="1">
                  <a:spcBef>
                    <a:spcPts val="0"/>
                  </a:spcBef>
                  <a:spcAft>
                    <a:spcPts val="400"/>
                  </a:spcAft>
                  <a:buClr>
                    <a:srgbClr val="002EB8"/>
                  </a:buClr>
                  <a:buSzPct val="110000"/>
                  <a:buFont typeface="Arial" panose="020B0604020202020204" pitchFamily="34" charset="0"/>
                  <a:buChar char="•"/>
                  <a:defRPr sz="2000" kern="1200">
                    <a:solidFill>
                      <a:schemeClr val="tx1"/>
                    </a:solidFill>
                    <a:latin typeface="+mn-lt"/>
                    <a:ea typeface="+mn-ea"/>
                    <a:cs typeface="+mn-cs"/>
                  </a:defRPr>
                </a:lvl3pPr>
                <a:lvl4pPr marL="468000" indent="-241200" algn="l" defTabSz="1218895" rtl="0" eaLnBrk="1" latinLnBrk="0" hangingPunct="1">
                  <a:spcBef>
                    <a:spcPts val="0"/>
                  </a:spcBef>
                  <a:spcAft>
                    <a:spcPts val="400"/>
                  </a:spcAft>
                  <a:buClr>
                    <a:srgbClr val="002EB8"/>
                  </a:buClr>
                  <a:buFont typeface="Arial" panose="020B0604020202020204" pitchFamily="34" charset="0"/>
                  <a:buChar char="–"/>
                  <a:defRPr sz="2000" kern="1200">
                    <a:solidFill>
                      <a:schemeClr val="tx1"/>
                    </a:solidFill>
                    <a:latin typeface="+mn-lt"/>
                    <a:ea typeface="+mn-ea"/>
                    <a:cs typeface="+mn-cs"/>
                  </a:defRPr>
                </a:lvl4pPr>
                <a:lvl5pPr marL="698400" indent="-226800" algn="l" defTabSz="1218895" rtl="0" eaLnBrk="1" latinLnBrk="0" hangingPunct="1">
                  <a:spcBef>
                    <a:spcPts val="0"/>
                  </a:spcBef>
                  <a:spcAft>
                    <a:spcPts val="400"/>
                  </a:spcAft>
                  <a:buClr>
                    <a:srgbClr val="002EB8"/>
                  </a:buClr>
                  <a:buFont typeface="Arial" panose="020B0604020202020204" pitchFamily="34" charset="0"/>
                  <a:buChar char="»"/>
                  <a:defRPr sz="2000" kern="1200">
                    <a:solidFill>
                      <a:schemeClr val="tx1"/>
                    </a:solidFill>
                    <a:latin typeface="+mn-lt"/>
                    <a:ea typeface="+mn-ea"/>
                    <a:cs typeface="+mn-cs"/>
                  </a:defRPr>
                </a:lvl5pPr>
                <a:lvl6pPr marL="0" indent="0" algn="l" defTabSz="1218895" rtl="0" eaLnBrk="1" latinLnBrk="0" hangingPunct="1">
                  <a:spcBef>
                    <a:spcPts val="0"/>
                  </a:spcBef>
                  <a:buFont typeface="Arial" panose="020B0604020202020204" pitchFamily="34" charset="0"/>
                  <a:buNone/>
                  <a:defRPr sz="1800" b="1" kern="1200">
                    <a:solidFill>
                      <a:schemeClr val="tx1"/>
                    </a:solidFill>
                    <a:latin typeface="+mn-lt"/>
                    <a:ea typeface="+mn-ea"/>
                    <a:cs typeface="+mn-cs"/>
                  </a:defRPr>
                </a:lvl6pPr>
                <a:lvl7pPr marL="0" indent="0" algn="l" defTabSz="1218895" rtl="0" eaLnBrk="1" latinLnBrk="0" hangingPunct="1">
                  <a:spcBef>
                    <a:spcPts val="0"/>
                  </a:spcBef>
                  <a:buFont typeface="Arial" panose="020B0604020202020204" pitchFamily="34" charset="0"/>
                  <a:buNone/>
                  <a:defRPr sz="1600" kern="1200">
                    <a:solidFill>
                      <a:schemeClr val="tx1"/>
                    </a:solidFill>
                    <a:latin typeface="+mn-lt"/>
                    <a:ea typeface="+mn-ea"/>
                    <a:cs typeface="+mn-cs"/>
                  </a:defRPr>
                </a:lvl7pPr>
                <a:lvl8pPr marL="0" indent="0" algn="l" defTabSz="1218895" rtl="0" eaLnBrk="1" latinLnBrk="0" hangingPunct="1">
                  <a:spcBef>
                    <a:spcPts val="200"/>
                  </a:spcBef>
                  <a:spcAft>
                    <a:spcPts val="200"/>
                  </a:spcAft>
                  <a:buFont typeface="Arial" panose="020B0604020202020204" pitchFamily="34" charset="0"/>
                  <a:buNone/>
                  <a:defRPr sz="1400" b="1" kern="1200">
                    <a:solidFill>
                      <a:schemeClr val="tx1"/>
                    </a:solidFill>
                    <a:latin typeface="+mn-lt"/>
                    <a:ea typeface="+mn-ea"/>
                    <a:cs typeface="+mn-cs"/>
                  </a:defRPr>
                </a:lvl8pPr>
                <a:lvl9pPr marL="0" indent="0" algn="l" defTabSz="1218895" rtl="0" eaLnBrk="1" latinLnBrk="0" hangingPunct="1">
                  <a:spcBef>
                    <a:spcPts val="0"/>
                  </a:spcBef>
                  <a:spcAft>
                    <a:spcPts val="200"/>
                  </a:spcAft>
                  <a:buFont typeface="Arial" panose="020B0604020202020204" pitchFamily="34" charset="0"/>
                  <a:buNone/>
                  <a:defRPr sz="1200" kern="1200">
                    <a:solidFill>
                      <a:schemeClr val="tx1"/>
                    </a:solidFill>
                    <a:latin typeface="+mn-lt"/>
                    <a:ea typeface="+mn-ea"/>
                    <a:cs typeface="+mn-cs"/>
                  </a:defRPr>
                </a:lvl9pPr>
              </a:lstStyle>
              <a:p>
                <a:pPr algn="ctr" defTabSz="1218529"/>
                <a:r>
                  <a:rPr lang="en-US" sz="2800" dirty="0">
                    <a:solidFill>
                      <a:schemeClr val="bg1"/>
                    </a:solidFill>
                    <a:latin typeface="Arial"/>
                  </a:rPr>
                  <a:t>SMA</a:t>
                </a:r>
                <a:endParaRPr lang="en-MX" sz="2800" dirty="0">
                  <a:solidFill>
                    <a:schemeClr val="bg1"/>
                  </a:solidFill>
                  <a:latin typeface="Arial"/>
                </a:endParaRPr>
              </a:p>
            </p:txBody>
          </p:sp>
          <p:pic>
            <p:nvPicPr>
              <p:cNvPr id="16" name="Picture 15" descr="A blue and purple circle in a square&#10;&#10;AI-generated content may be incorrect.">
                <a:extLst>
                  <a:ext uri="{FF2B5EF4-FFF2-40B4-BE49-F238E27FC236}">
                    <a16:creationId xmlns:a16="http://schemas.microsoft.com/office/drawing/2014/main" id="{02C8BA3E-603B-3717-A9BD-879BF580007C}"/>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1807728" y="2896617"/>
                <a:ext cx="914400" cy="914400"/>
              </a:xfrm>
              <a:prstGeom prst="rect">
                <a:avLst/>
              </a:prstGeom>
              <a:grpFill/>
            </p:spPr>
          </p:pic>
        </p:grpSp>
      </p:grpSp>
      <p:sp>
        <p:nvSpPr>
          <p:cNvPr id="10" name="Text Placeholder 4">
            <a:extLst>
              <a:ext uri="{FF2B5EF4-FFF2-40B4-BE49-F238E27FC236}">
                <a16:creationId xmlns:a16="http://schemas.microsoft.com/office/drawing/2014/main" id="{92D40872-4191-DBE8-DEFB-36A1A263CFDD}"/>
              </a:ext>
            </a:extLst>
          </p:cNvPr>
          <p:cNvSpPr txBox="1">
            <a:spLocks/>
          </p:cNvSpPr>
          <p:nvPr/>
        </p:nvSpPr>
        <p:spPr>
          <a:xfrm>
            <a:off x="539833" y="796771"/>
            <a:ext cx="11648992" cy="1183099"/>
          </a:xfrm>
          <a:prstGeom prst="rect">
            <a:avLst/>
          </a:prstGeom>
        </p:spPr>
        <p:txBody>
          <a:bodyPr wrap="square" lIns="0">
            <a:noAutofit/>
          </a:bodyPr>
          <a:lstStyle>
            <a:lvl1pPr marL="0" indent="0" algn="l" defTabSz="1218529" rtl="0" eaLnBrk="1" latinLnBrk="0" hangingPunct="1">
              <a:spcBef>
                <a:spcPts val="0"/>
              </a:spcBef>
              <a:spcAft>
                <a:spcPts val="800"/>
              </a:spcAft>
              <a:buFont typeface="Arial" panose="020B0604020202020204" pitchFamily="34" charset="0"/>
              <a:buNone/>
              <a:defRPr sz="1999" b="1" kern="1200">
                <a:solidFill>
                  <a:srgbClr val="002EB8"/>
                </a:solidFill>
                <a:latin typeface="+mn-lt"/>
                <a:ea typeface="+mn-ea"/>
                <a:cs typeface="+mn-cs"/>
              </a:defRPr>
            </a:lvl1pPr>
            <a:lvl2pPr marL="0" indent="0" algn="l" defTabSz="1218529" rtl="0" eaLnBrk="1" latinLnBrk="0" hangingPunct="1">
              <a:spcBef>
                <a:spcPts val="0"/>
              </a:spcBef>
              <a:spcAft>
                <a:spcPts val="800"/>
              </a:spcAft>
              <a:buFont typeface="Arial" panose="020B0604020202020204" pitchFamily="34" charset="0"/>
              <a:buNone/>
              <a:defRPr sz="1999" kern="1200">
                <a:solidFill>
                  <a:schemeClr val="tx1"/>
                </a:solidFill>
                <a:latin typeface="+mn-lt"/>
                <a:ea typeface="+mn-ea"/>
                <a:cs typeface="+mn-cs"/>
              </a:defRPr>
            </a:lvl2pPr>
            <a:lvl3pPr marL="226732" indent="-226732" algn="l" defTabSz="1218529" rtl="0" eaLnBrk="1" latinLnBrk="0" hangingPunct="1">
              <a:spcBef>
                <a:spcPts val="0"/>
              </a:spcBef>
              <a:spcAft>
                <a:spcPts val="400"/>
              </a:spcAft>
              <a:buClr>
                <a:srgbClr val="002EB8"/>
              </a:buClr>
              <a:buSzPct val="110000"/>
              <a:buFont typeface="Arial" panose="020B0604020202020204" pitchFamily="34" charset="0"/>
              <a:buChar char="•"/>
              <a:defRPr sz="1999" kern="1200">
                <a:solidFill>
                  <a:schemeClr val="tx1"/>
                </a:solidFill>
                <a:latin typeface="+mn-lt"/>
                <a:ea typeface="+mn-ea"/>
                <a:cs typeface="+mn-cs"/>
              </a:defRPr>
            </a:lvl3pPr>
            <a:lvl4pPr marL="467860" indent="-241128" algn="l" defTabSz="1218529" rtl="0" eaLnBrk="1" latinLnBrk="0" hangingPunct="1">
              <a:spcBef>
                <a:spcPts val="0"/>
              </a:spcBef>
              <a:spcAft>
                <a:spcPts val="400"/>
              </a:spcAft>
              <a:buClr>
                <a:srgbClr val="002EB8"/>
              </a:buClr>
              <a:buFont typeface="Arial" panose="020B0604020202020204" pitchFamily="34" charset="0"/>
              <a:buChar char="–"/>
              <a:defRPr sz="1999" kern="1200">
                <a:solidFill>
                  <a:schemeClr val="tx1"/>
                </a:solidFill>
                <a:latin typeface="+mn-lt"/>
                <a:ea typeface="+mn-ea"/>
                <a:cs typeface="+mn-cs"/>
              </a:defRPr>
            </a:lvl4pPr>
            <a:lvl5pPr marL="698190" indent="-226732" algn="l" defTabSz="1218529" rtl="0" eaLnBrk="1" latinLnBrk="0" hangingPunct="1">
              <a:spcBef>
                <a:spcPts val="0"/>
              </a:spcBef>
              <a:spcAft>
                <a:spcPts val="400"/>
              </a:spcAft>
              <a:buClr>
                <a:srgbClr val="002EB8"/>
              </a:buClr>
              <a:buFont typeface="Arial" panose="020B0604020202020204" pitchFamily="34" charset="0"/>
              <a:buChar char="»"/>
              <a:defRPr sz="1999" kern="1200">
                <a:solidFill>
                  <a:schemeClr val="tx1"/>
                </a:solidFill>
                <a:latin typeface="+mn-lt"/>
                <a:ea typeface="+mn-ea"/>
                <a:cs typeface="+mn-cs"/>
              </a:defRPr>
            </a:lvl5pPr>
            <a:lvl6pPr marL="0" indent="0" algn="l" defTabSz="1218529" rtl="0" eaLnBrk="1" latinLnBrk="0" hangingPunct="1">
              <a:spcBef>
                <a:spcPts val="0"/>
              </a:spcBef>
              <a:buFont typeface="Arial" panose="020B0604020202020204" pitchFamily="34" charset="0"/>
              <a:buNone/>
              <a:defRPr sz="1799" b="1" kern="1200">
                <a:solidFill>
                  <a:schemeClr val="tx1"/>
                </a:solidFill>
                <a:latin typeface="+mn-lt"/>
                <a:ea typeface="+mn-ea"/>
                <a:cs typeface="+mn-cs"/>
              </a:defRPr>
            </a:lvl6pPr>
            <a:lvl7pPr marL="0" indent="0" algn="l" defTabSz="1218529" rtl="0" eaLnBrk="1" latinLnBrk="0" hangingPunct="1">
              <a:spcBef>
                <a:spcPts val="0"/>
              </a:spcBef>
              <a:buFont typeface="Arial" panose="020B0604020202020204" pitchFamily="34" charset="0"/>
              <a:buNone/>
              <a:defRPr sz="1600" kern="1200">
                <a:solidFill>
                  <a:schemeClr val="tx1"/>
                </a:solidFill>
                <a:latin typeface="+mn-lt"/>
                <a:ea typeface="+mn-ea"/>
                <a:cs typeface="+mn-cs"/>
              </a:defRPr>
            </a:lvl7pPr>
            <a:lvl8pPr marL="0" indent="0" algn="l" defTabSz="1218529" rtl="0" eaLnBrk="1" latinLnBrk="0" hangingPunct="1">
              <a:spcBef>
                <a:spcPts val="200"/>
              </a:spcBef>
              <a:spcAft>
                <a:spcPts val="200"/>
              </a:spcAft>
              <a:buFont typeface="Arial" panose="020B0604020202020204" pitchFamily="34" charset="0"/>
              <a:buNone/>
              <a:defRPr sz="1400" b="1" kern="1200">
                <a:solidFill>
                  <a:schemeClr val="tx1"/>
                </a:solidFill>
                <a:latin typeface="+mn-lt"/>
                <a:ea typeface="+mn-ea"/>
                <a:cs typeface="+mn-cs"/>
              </a:defRPr>
            </a:lvl8pPr>
            <a:lvl9pPr marL="0" indent="0" algn="l" defTabSz="1218529" rtl="0" eaLnBrk="1" latinLnBrk="0" hangingPunct="1">
              <a:spcBef>
                <a:spcPts val="0"/>
              </a:spcBef>
              <a:spcAft>
                <a:spcPts val="200"/>
              </a:spcAft>
              <a:buFont typeface="Arial" panose="020B0604020202020204" pitchFamily="34" charset="0"/>
              <a:buNone/>
              <a:defRPr sz="1200" kern="1200">
                <a:solidFill>
                  <a:schemeClr val="tx1"/>
                </a:solidFill>
                <a:latin typeface="+mn-lt"/>
                <a:ea typeface="+mn-ea"/>
                <a:cs typeface="+mn-cs"/>
              </a:defRPr>
            </a:lvl9pPr>
          </a:lstStyle>
          <a:p>
            <a:pPr lvl="1"/>
            <a:r>
              <a:rPr lang="en-US" sz="1950" b="1" dirty="0">
                <a:solidFill>
                  <a:schemeClr val="bg1"/>
                </a:solidFill>
              </a:rPr>
              <a:t>A direct index is a SMA </a:t>
            </a:r>
            <a:r>
              <a:rPr lang="en-US" sz="1950" dirty="0">
                <a:solidFill>
                  <a:schemeClr val="bg1"/>
                </a:solidFill>
              </a:rPr>
              <a:t>that leverages automated tax-loss harvesting to improve clients’ after-tax returns while customizing to their unique needs and preferences.</a:t>
            </a:r>
          </a:p>
        </p:txBody>
      </p:sp>
      <p:sp>
        <p:nvSpPr>
          <p:cNvPr id="7" name="TextBox 6">
            <a:extLst>
              <a:ext uri="{FF2B5EF4-FFF2-40B4-BE49-F238E27FC236}">
                <a16:creationId xmlns:a16="http://schemas.microsoft.com/office/drawing/2014/main" id="{1D61025E-D9AE-E034-9CB4-74DF5D2B6B3E}"/>
              </a:ext>
              <a:ext uri="{C183D7F6-B498-43B3-948B-1728B52AA6E4}">
                <adec:decorative xmlns:adec="http://schemas.microsoft.com/office/drawing/2017/decorative" val="1"/>
              </a:ext>
            </a:extLst>
          </p:cNvPr>
          <p:cNvSpPr txBox="1"/>
          <p:nvPr/>
        </p:nvSpPr>
        <p:spPr>
          <a:xfrm>
            <a:off x="5668293" y="2209786"/>
            <a:ext cx="1596732" cy="430887"/>
          </a:xfrm>
          <a:prstGeom prst="rect">
            <a:avLst/>
          </a:prstGeom>
          <a:noFill/>
        </p:spPr>
        <p:txBody>
          <a:bodyPr wrap="square" lIns="0" tIns="0" rIns="0" bIns="0" rtlCol="0">
            <a:noAutofit/>
          </a:bodyPr>
          <a:lstStyle/>
          <a:p>
            <a:pPr algn="ctr" defTabSz="914126">
              <a:spcAft>
                <a:spcPts val="800"/>
              </a:spcAft>
              <a:defRPr/>
            </a:pPr>
            <a:r>
              <a:rPr lang="en-US" sz="2400" b="1" dirty="0">
                <a:solidFill>
                  <a:schemeClr val="bg1"/>
                </a:solidFill>
                <a:latin typeface="Arial"/>
              </a:rPr>
              <a:t>Providing</a:t>
            </a:r>
          </a:p>
        </p:txBody>
      </p:sp>
      <p:cxnSp>
        <p:nvCxnSpPr>
          <p:cNvPr id="68" name="Connector: Elbow 67">
            <a:extLst>
              <a:ext uri="{FF2B5EF4-FFF2-40B4-BE49-F238E27FC236}">
                <a16:creationId xmlns:a16="http://schemas.microsoft.com/office/drawing/2014/main" id="{2BA860C5-5902-70F3-9589-3EC8F251D052}"/>
              </a:ext>
              <a:ext uri="{C183D7F6-B498-43B3-948B-1728B52AA6E4}">
                <adec:decorative xmlns:adec="http://schemas.microsoft.com/office/drawing/2017/decorative" val="1"/>
              </a:ext>
            </a:extLst>
          </p:cNvPr>
          <p:cNvCxnSpPr>
            <a:cxnSpLocks/>
            <a:stCxn id="12" idx="6"/>
            <a:endCxn id="8" idx="2"/>
          </p:cNvCxnSpPr>
          <p:nvPr/>
        </p:nvCxnSpPr>
        <p:spPr>
          <a:xfrm flipV="1">
            <a:off x="3459436" y="2759703"/>
            <a:ext cx="3827093" cy="938129"/>
          </a:xfrm>
          <a:prstGeom prst="bentConnector3">
            <a:avLst>
              <a:gd name="adj1" fmla="val 50000"/>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Connector: Elbow 69">
            <a:extLst>
              <a:ext uri="{FF2B5EF4-FFF2-40B4-BE49-F238E27FC236}">
                <a16:creationId xmlns:a16="http://schemas.microsoft.com/office/drawing/2014/main" id="{6774B151-E144-5444-50AA-31422D6D45CE}"/>
              </a:ext>
              <a:ext uri="{C183D7F6-B498-43B3-948B-1728B52AA6E4}">
                <adec:decorative xmlns:adec="http://schemas.microsoft.com/office/drawing/2017/decorative" val="1"/>
              </a:ext>
            </a:extLst>
          </p:cNvPr>
          <p:cNvCxnSpPr>
            <a:cxnSpLocks/>
            <a:stCxn id="12" idx="6"/>
            <a:endCxn id="50" idx="2"/>
          </p:cNvCxnSpPr>
          <p:nvPr/>
        </p:nvCxnSpPr>
        <p:spPr>
          <a:xfrm>
            <a:off x="3459436" y="3697832"/>
            <a:ext cx="3805589" cy="1596593"/>
          </a:xfrm>
          <a:prstGeom prst="bentConnector3">
            <a:avLst>
              <a:gd name="adj1" fmla="val 50000"/>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BAAEFF01-B40B-D9B7-9DE7-B4C049EAABC4}"/>
              </a:ext>
              <a:ext uri="{C183D7F6-B498-43B3-948B-1728B52AA6E4}">
                <adec:decorative xmlns:adec="http://schemas.microsoft.com/office/drawing/2017/decorative" val="1"/>
              </a:ext>
            </a:extLst>
          </p:cNvPr>
          <p:cNvSpPr txBox="1"/>
          <p:nvPr/>
        </p:nvSpPr>
        <p:spPr>
          <a:xfrm>
            <a:off x="5563948" y="5431407"/>
            <a:ext cx="1856810" cy="392487"/>
          </a:xfrm>
          <a:prstGeom prst="rect">
            <a:avLst/>
          </a:prstGeom>
          <a:noFill/>
        </p:spPr>
        <p:txBody>
          <a:bodyPr wrap="square" lIns="0" tIns="0" rIns="0" bIns="0" rtlCol="0">
            <a:noAutofit/>
          </a:bodyPr>
          <a:lstStyle/>
          <a:p>
            <a:pPr algn="ctr" defTabSz="914126">
              <a:spcAft>
                <a:spcPts val="800"/>
              </a:spcAft>
              <a:defRPr/>
            </a:pPr>
            <a:r>
              <a:rPr lang="en-US" sz="2400" b="1" dirty="0">
                <a:solidFill>
                  <a:schemeClr val="bg1"/>
                </a:solidFill>
                <a:latin typeface="Arial"/>
              </a:rPr>
              <a:t>But with</a:t>
            </a:r>
          </a:p>
        </p:txBody>
      </p:sp>
      <p:grpSp>
        <p:nvGrpSpPr>
          <p:cNvPr id="17" name="Group 16">
            <a:extLst>
              <a:ext uri="{FF2B5EF4-FFF2-40B4-BE49-F238E27FC236}">
                <a16:creationId xmlns:a16="http://schemas.microsoft.com/office/drawing/2014/main" id="{C2F491FF-D1A2-EE15-2170-779BFBC912CF}"/>
              </a:ext>
              <a:ext uri="{C183D7F6-B498-43B3-948B-1728B52AA6E4}">
                <adec:decorative xmlns:adec="http://schemas.microsoft.com/office/drawing/2017/decorative" val="1"/>
              </a:ext>
            </a:extLst>
          </p:cNvPr>
          <p:cNvGrpSpPr/>
          <p:nvPr/>
        </p:nvGrpSpPr>
        <p:grpSpPr>
          <a:xfrm>
            <a:off x="7286529" y="1562703"/>
            <a:ext cx="2394119" cy="2394000"/>
            <a:chOff x="7550422" y="671885"/>
            <a:chExt cx="2394119" cy="2394000"/>
          </a:xfrm>
        </p:grpSpPr>
        <p:sp>
          <p:nvSpPr>
            <p:cNvPr id="8" name="Oval 7">
              <a:extLst>
                <a:ext uri="{FF2B5EF4-FFF2-40B4-BE49-F238E27FC236}">
                  <a16:creationId xmlns:a16="http://schemas.microsoft.com/office/drawing/2014/main" id="{5FA06681-21DF-D672-EFA1-669007B76421}"/>
                </a:ext>
                <a:ext uri="{C183D7F6-B498-43B3-948B-1728B52AA6E4}">
                  <adec:decorative xmlns:adec="http://schemas.microsoft.com/office/drawing/2017/decorative" val="1"/>
                </a:ext>
              </a:extLst>
            </p:cNvPr>
            <p:cNvSpPr/>
            <p:nvPr/>
          </p:nvSpPr>
          <p:spPr bwMode="auto">
            <a:xfrm>
              <a:off x="7550422" y="671885"/>
              <a:ext cx="2394119" cy="2394000"/>
            </a:xfrm>
            <a:prstGeom prst="ellipse">
              <a:avLst/>
            </a:prstGeom>
            <a:solidFill>
              <a:srgbClr val="008077"/>
            </a:solidFill>
            <a:ln w="508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05538">
                <a:defRPr/>
              </a:pPr>
              <a:endParaRPr lang="en-US" sz="1979">
                <a:solidFill>
                  <a:schemeClr val="bg1"/>
                </a:solidFill>
                <a:latin typeface="Arial"/>
              </a:endParaRPr>
            </a:p>
          </p:txBody>
        </p:sp>
        <p:grpSp>
          <p:nvGrpSpPr>
            <p:cNvPr id="15" name="Group 14">
              <a:extLst>
                <a:ext uri="{FF2B5EF4-FFF2-40B4-BE49-F238E27FC236}">
                  <a16:creationId xmlns:a16="http://schemas.microsoft.com/office/drawing/2014/main" id="{7C4B5F6D-95E1-A6C7-25DA-EDF80414E280}"/>
                </a:ext>
              </a:extLst>
            </p:cNvPr>
            <p:cNvGrpSpPr/>
            <p:nvPr/>
          </p:nvGrpSpPr>
          <p:grpSpPr>
            <a:xfrm>
              <a:off x="7886514" y="1164105"/>
              <a:ext cx="1786451" cy="1394402"/>
              <a:chOff x="7886514" y="1133313"/>
              <a:chExt cx="1786451" cy="1394402"/>
            </a:xfrm>
          </p:grpSpPr>
          <p:sp>
            <p:nvSpPr>
              <p:cNvPr id="36" name="Content Placeholder 23">
                <a:extLst>
                  <a:ext uri="{FF2B5EF4-FFF2-40B4-BE49-F238E27FC236}">
                    <a16:creationId xmlns:a16="http://schemas.microsoft.com/office/drawing/2014/main" id="{3248C8DB-F7D0-4C40-F145-B22532FA98ED}"/>
                  </a:ext>
                </a:extLst>
              </p:cNvPr>
              <p:cNvSpPr txBox="1">
                <a:spLocks/>
              </p:cNvSpPr>
              <p:nvPr/>
            </p:nvSpPr>
            <p:spPr>
              <a:xfrm>
                <a:off x="7886514" y="1999819"/>
                <a:ext cx="1786451" cy="527896"/>
              </a:xfrm>
              <a:prstGeom prst="rect">
                <a:avLst/>
              </a:prstGeom>
              <a:solidFill>
                <a:srgbClr val="008077"/>
              </a:solidFill>
            </p:spPr>
            <p:txBody>
              <a:bodyPr vert="horz" wrap="square" lIns="0" tIns="0" rIns="0" bIns="0" rtlCol="0">
                <a:noAutofit/>
              </a:bodyPr>
              <a:lstStyle>
                <a:lvl1pPr marL="0" indent="0" algn="l" defTabSz="1218895" rtl="0" eaLnBrk="1" latinLnBrk="0" hangingPunct="1">
                  <a:spcBef>
                    <a:spcPts val="0"/>
                  </a:spcBef>
                  <a:spcAft>
                    <a:spcPts val="800"/>
                  </a:spcAft>
                  <a:buFont typeface="Arial" panose="020B0604020202020204" pitchFamily="34" charset="0"/>
                  <a:buNone/>
                  <a:defRPr sz="2000" b="1" kern="1200">
                    <a:solidFill>
                      <a:srgbClr val="002EB8"/>
                    </a:solidFill>
                    <a:latin typeface="+mn-lt"/>
                    <a:ea typeface="+mn-ea"/>
                    <a:cs typeface="+mn-cs"/>
                  </a:defRPr>
                </a:lvl1pPr>
                <a:lvl2pPr marL="0" indent="0" algn="l" defTabSz="1218895" rtl="0" eaLnBrk="1" latinLnBrk="0" hangingPunct="1">
                  <a:spcBef>
                    <a:spcPts val="0"/>
                  </a:spcBef>
                  <a:spcAft>
                    <a:spcPts val="800"/>
                  </a:spcAft>
                  <a:buFont typeface="Arial" panose="020B0604020202020204" pitchFamily="34" charset="0"/>
                  <a:buNone/>
                  <a:defRPr sz="2000" kern="1200">
                    <a:solidFill>
                      <a:schemeClr val="tx1"/>
                    </a:solidFill>
                    <a:latin typeface="+mn-lt"/>
                    <a:ea typeface="+mn-ea"/>
                    <a:cs typeface="+mn-cs"/>
                  </a:defRPr>
                </a:lvl2pPr>
                <a:lvl3pPr marL="226800" indent="-226800" algn="l" defTabSz="1218895" rtl="0" eaLnBrk="1" latinLnBrk="0" hangingPunct="1">
                  <a:spcBef>
                    <a:spcPts val="0"/>
                  </a:spcBef>
                  <a:spcAft>
                    <a:spcPts val="400"/>
                  </a:spcAft>
                  <a:buClr>
                    <a:srgbClr val="002EB8"/>
                  </a:buClr>
                  <a:buSzPct val="110000"/>
                  <a:buFont typeface="Arial" panose="020B0604020202020204" pitchFamily="34" charset="0"/>
                  <a:buChar char="•"/>
                  <a:defRPr sz="2000" kern="1200">
                    <a:solidFill>
                      <a:schemeClr val="tx1"/>
                    </a:solidFill>
                    <a:latin typeface="+mn-lt"/>
                    <a:ea typeface="+mn-ea"/>
                    <a:cs typeface="+mn-cs"/>
                  </a:defRPr>
                </a:lvl3pPr>
                <a:lvl4pPr marL="468000" indent="-241200" algn="l" defTabSz="1218895" rtl="0" eaLnBrk="1" latinLnBrk="0" hangingPunct="1">
                  <a:spcBef>
                    <a:spcPts val="0"/>
                  </a:spcBef>
                  <a:spcAft>
                    <a:spcPts val="400"/>
                  </a:spcAft>
                  <a:buClr>
                    <a:srgbClr val="002EB8"/>
                  </a:buClr>
                  <a:buFont typeface="Arial" panose="020B0604020202020204" pitchFamily="34" charset="0"/>
                  <a:buChar char="–"/>
                  <a:defRPr sz="2000" kern="1200">
                    <a:solidFill>
                      <a:schemeClr val="tx1"/>
                    </a:solidFill>
                    <a:latin typeface="+mn-lt"/>
                    <a:ea typeface="+mn-ea"/>
                    <a:cs typeface="+mn-cs"/>
                  </a:defRPr>
                </a:lvl4pPr>
                <a:lvl5pPr marL="698400" indent="-226800" algn="l" defTabSz="1218895" rtl="0" eaLnBrk="1" latinLnBrk="0" hangingPunct="1">
                  <a:spcBef>
                    <a:spcPts val="0"/>
                  </a:spcBef>
                  <a:spcAft>
                    <a:spcPts val="400"/>
                  </a:spcAft>
                  <a:buClr>
                    <a:srgbClr val="002EB8"/>
                  </a:buClr>
                  <a:buFont typeface="Arial" panose="020B0604020202020204" pitchFamily="34" charset="0"/>
                  <a:buChar char="»"/>
                  <a:defRPr sz="2000" kern="1200">
                    <a:solidFill>
                      <a:schemeClr val="tx1"/>
                    </a:solidFill>
                    <a:latin typeface="+mn-lt"/>
                    <a:ea typeface="+mn-ea"/>
                    <a:cs typeface="+mn-cs"/>
                  </a:defRPr>
                </a:lvl5pPr>
                <a:lvl6pPr marL="0" indent="0" algn="l" defTabSz="1218895" rtl="0" eaLnBrk="1" latinLnBrk="0" hangingPunct="1">
                  <a:spcBef>
                    <a:spcPts val="0"/>
                  </a:spcBef>
                  <a:buFont typeface="Arial" panose="020B0604020202020204" pitchFamily="34" charset="0"/>
                  <a:buNone/>
                  <a:defRPr sz="1800" b="1" kern="1200">
                    <a:solidFill>
                      <a:schemeClr val="tx1"/>
                    </a:solidFill>
                    <a:latin typeface="+mn-lt"/>
                    <a:ea typeface="+mn-ea"/>
                    <a:cs typeface="+mn-cs"/>
                  </a:defRPr>
                </a:lvl6pPr>
                <a:lvl7pPr marL="0" indent="0" algn="l" defTabSz="1218895" rtl="0" eaLnBrk="1" latinLnBrk="0" hangingPunct="1">
                  <a:spcBef>
                    <a:spcPts val="0"/>
                  </a:spcBef>
                  <a:buFont typeface="Arial" panose="020B0604020202020204" pitchFamily="34" charset="0"/>
                  <a:buNone/>
                  <a:defRPr sz="1600" kern="1200">
                    <a:solidFill>
                      <a:schemeClr val="tx1"/>
                    </a:solidFill>
                    <a:latin typeface="+mn-lt"/>
                    <a:ea typeface="+mn-ea"/>
                    <a:cs typeface="+mn-cs"/>
                  </a:defRPr>
                </a:lvl7pPr>
                <a:lvl8pPr marL="0" indent="0" algn="l" defTabSz="1218895" rtl="0" eaLnBrk="1" latinLnBrk="0" hangingPunct="1">
                  <a:spcBef>
                    <a:spcPts val="200"/>
                  </a:spcBef>
                  <a:spcAft>
                    <a:spcPts val="200"/>
                  </a:spcAft>
                  <a:buFont typeface="Arial" panose="020B0604020202020204" pitchFamily="34" charset="0"/>
                  <a:buNone/>
                  <a:defRPr sz="1400" b="1" kern="1200">
                    <a:solidFill>
                      <a:schemeClr val="tx1"/>
                    </a:solidFill>
                    <a:latin typeface="+mn-lt"/>
                    <a:ea typeface="+mn-ea"/>
                    <a:cs typeface="+mn-cs"/>
                  </a:defRPr>
                </a:lvl8pPr>
                <a:lvl9pPr marL="0" indent="0" algn="l" defTabSz="1218895" rtl="0" eaLnBrk="1" latinLnBrk="0" hangingPunct="1">
                  <a:spcBef>
                    <a:spcPts val="0"/>
                  </a:spcBef>
                  <a:spcAft>
                    <a:spcPts val="200"/>
                  </a:spcAft>
                  <a:buFont typeface="Arial" panose="020B0604020202020204" pitchFamily="34" charset="0"/>
                  <a:buNone/>
                  <a:defRPr sz="1200" kern="1200">
                    <a:solidFill>
                      <a:schemeClr val="tx1"/>
                    </a:solidFill>
                    <a:latin typeface="+mn-lt"/>
                    <a:ea typeface="+mn-ea"/>
                    <a:cs typeface="+mn-cs"/>
                  </a:defRPr>
                </a:lvl9pPr>
              </a:lstStyle>
              <a:p>
                <a:pPr algn="ctr" defTabSz="1218529"/>
                <a:r>
                  <a:rPr lang="en-MX" sz="1600" dirty="0">
                    <a:solidFill>
                      <a:schemeClr val="bg1"/>
                    </a:solidFill>
                    <a:latin typeface="Arial"/>
                  </a:rPr>
                  <a:t>Tax </a:t>
                </a:r>
                <a:r>
                  <a:rPr lang="en-CA" sz="1600" dirty="0">
                    <a:solidFill>
                      <a:schemeClr val="bg1"/>
                    </a:solidFill>
                    <a:latin typeface="Arial"/>
                  </a:rPr>
                  <a:t>m</a:t>
                </a:r>
                <a:r>
                  <a:rPr lang="en-US" sz="1600" dirty="0" err="1">
                    <a:solidFill>
                      <a:schemeClr val="bg1"/>
                    </a:solidFill>
                    <a:latin typeface="Arial"/>
                  </a:rPr>
                  <a:t>anagement</a:t>
                </a:r>
                <a:r>
                  <a:rPr lang="en-MX" sz="1600" dirty="0">
                    <a:solidFill>
                      <a:schemeClr val="bg1"/>
                    </a:solidFill>
                    <a:latin typeface="Arial"/>
                  </a:rPr>
                  <a:t> </a:t>
                </a:r>
                <a:br>
                  <a:rPr lang="en-US" sz="1600" dirty="0">
                    <a:solidFill>
                      <a:schemeClr val="bg1"/>
                    </a:solidFill>
                    <a:latin typeface="Arial"/>
                  </a:rPr>
                </a:br>
                <a:r>
                  <a:rPr lang="en-US" sz="1600" dirty="0">
                    <a:solidFill>
                      <a:schemeClr val="bg1"/>
                    </a:solidFill>
                    <a:latin typeface="Arial"/>
                  </a:rPr>
                  <a:t>&amp;</a:t>
                </a:r>
                <a:r>
                  <a:rPr lang="en-MX" sz="1600" dirty="0">
                    <a:solidFill>
                      <a:schemeClr val="bg1"/>
                    </a:solidFill>
                    <a:latin typeface="Arial"/>
                  </a:rPr>
                  <a:t> </a:t>
                </a:r>
                <a:r>
                  <a:rPr lang="en-CA" sz="1600" dirty="0">
                    <a:solidFill>
                      <a:schemeClr val="bg1"/>
                    </a:solidFill>
                    <a:latin typeface="Arial"/>
                  </a:rPr>
                  <a:t>p</a:t>
                </a:r>
                <a:r>
                  <a:rPr lang="en-MX" sz="1600" dirty="0">
                    <a:solidFill>
                      <a:schemeClr val="bg1"/>
                    </a:solidFill>
                    <a:latin typeface="Arial"/>
                  </a:rPr>
                  <a:t>ersonalization</a:t>
                </a:r>
              </a:p>
            </p:txBody>
          </p:sp>
          <p:pic>
            <p:nvPicPr>
              <p:cNvPr id="73" name="Picture 72" descr="A line with circles and dots&#10;&#10;AI-generated content may be incorrect.">
                <a:extLst>
                  <a:ext uri="{FF2B5EF4-FFF2-40B4-BE49-F238E27FC236}">
                    <a16:creationId xmlns:a16="http://schemas.microsoft.com/office/drawing/2014/main" id="{218D8FC0-2663-2972-1DAA-74F7672CA65C}"/>
                  </a:ext>
                </a:extLst>
              </p:cNvPr>
              <p:cNvPicPr>
                <a:picLocks noChangeAspect="1"/>
              </p:cNvPicPr>
              <p:nvPr/>
            </p:nvPicPr>
            <p:blipFill>
              <a:blip r:embed="rId6">
                <a:biLevel thresh="25000"/>
                <a:extLst>
                  <a:ext uri="{28A0092B-C50C-407E-A947-70E740481C1C}">
                    <a14:useLocalDpi xmlns:a14="http://schemas.microsoft.com/office/drawing/2010/main" val="0"/>
                  </a:ext>
                </a:extLst>
              </a:blip>
              <a:stretch>
                <a:fillRect/>
              </a:stretch>
            </p:blipFill>
            <p:spPr>
              <a:xfrm>
                <a:off x="8336108" y="1133313"/>
                <a:ext cx="822746" cy="822746"/>
              </a:xfrm>
              <a:prstGeom prst="rect">
                <a:avLst/>
              </a:prstGeom>
            </p:spPr>
          </p:pic>
        </p:grpSp>
      </p:grpSp>
      <p:grpSp>
        <p:nvGrpSpPr>
          <p:cNvPr id="24" name="Group 23">
            <a:extLst>
              <a:ext uri="{FF2B5EF4-FFF2-40B4-BE49-F238E27FC236}">
                <a16:creationId xmlns:a16="http://schemas.microsoft.com/office/drawing/2014/main" id="{3AC1044E-328C-825E-88DD-024F78C93C80}"/>
              </a:ext>
              <a:ext uri="{C183D7F6-B498-43B3-948B-1728B52AA6E4}">
                <adec:decorative xmlns:adec="http://schemas.microsoft.com/office/drawing/2017/decorative" val="1"/>
              </a:ext>
            </a:extLst>
          </p:cNvPr>
          <p:cNvGrpSpPr/>
          <p:nvPr/>
        </p:nvGrpSpPr>
        <p:grpSpPr>
          <a:xfrm>
            <a:off x="7265025" y="4097425"/>
            <a:ext cx="2394119" cy="2394000"/>
            <a:chOff x="7528918" y="3334943"/>
            <a:chExt cx="2394119" cy="2394000"/>
          </a:xfrm>
        </p:grpSpPr>
        <p:sp>
          <p:nvSpPr>
            <p:cNvPr id="50" name="Oval 49">
              <a:extLst>
                <a:ext uri="{FF2B5EF4-FFF2-40B4-BE49-F238E27FC236}">
                  <a16:creationId xmlns:a16="http://schemas.microsoft.com/office/drawing/2014/main" id="{72501CD4-037F-8250-7767-EB36CB73A22C}"/>
                </a:ext>
                <a:ext uri="{C183D7F6-B498-43B3-948B-1728B52AA6E4}">
                  <adec:decorative xmlns:adec="http://schemas.microsoft.com/office/drawing/2017/decorative" val="1"/>
                </a:ext>
              </a:extLst>
            </p:cNvPr>
            <p:cNvSpPr/>
            <p:nvPr/>
          </p:nvSpPr>
          <p:spPr bwMode="auto">
            <a:xfrm>
              <a:off x="7528918" y="3334943"/>
              <a:ext cx="2394119" cy="2394000"/>
            </a:xfrm>
            <a:prstGeom prst="ellipse">
              <a:avLst/>
            </a:prstGeom>
            <a:solidFill>
              <a:srgbClr val="FF6035"/>
            </a:solidFill>
            <a:ln w="508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05538">
                <a:defRPr/>
              </a:pPr>
              <a:endParaRPr lang="en-US" sz="1979">
                <a:solidFill>
                  <a:schemeClr val="bg1"/>
                </a:solidFill>
                <a:latin typeface="Arial"/>
              </a:endParaRPr>
            </a:p>
          </p:txBody>
        </p:sp>
        <p:grpSp>
          <p:nvGrpSpPr>
            <p:cNvPr id="23" name="Group 22">
              <a:extLst>
                <a:ext uri="{FF2B5EF4-FFF2-40B4-BE49-F238E27FC236}">
                  <a16:creationId xmlns:a16="http://schemas.microsoft.com/office/drawing/2014/main" id="{50F22E13-C492-85D5-16EA-C7DEFFCF6059}"/>
                </a:ext>
              </a:extLst>
            </p:cNvPr>
            <p:cNvGrpSpPr/>
            <p:nvPr/>
          </p:nvGrpSpPr>
          <p:grpSpPr>
            <a:xfrm>
              <a:off x="7840383" y="3916778"/>
              <a:ext cx="1771189" cy="1291950"/>
              <a:chOff x="7740318" y="3898917"/>
              <a:chExt cx="1771189" cy="1291950"/>
            </a:xfrm>
          </p:grpSpPr>
          <p:sp>
            <p:nvSpPr>
              <p:cNvPr id="54" name="Content Placeholder 23">
                <a:extLst>
                  <a:ext uri="{FF2B5EF4-FFF2-40B4-BE49-F238E27FC236}">
                    <a16:creationId xmlns:a16="http://schemas.microsoft.com/office/drawing/2014/main" id="{A6BEF1DB-0A9D-D2B0-DA69-29E916EFD44D}"/>
                  </a:ext>
                </a:extLst>
              </p:cNvPr>
              <p:cNvSpPr txBox="1">
                <a:spLocks/>
              </p:cNvSpPr>
              <p:nvPr/>
            </p:nvSpPr>
            <p:spPr>
              <a:xfrm>
                <a:off x="7740318" y="4883090"/>
                <a:ext cx="1771189" cy="307777"/>
              </a:xfrm>
              <a:prstGeom prst="rect">
                <a:avLst/>
              </a:prstGeom>
              <a:solidFill>
                <a:schemeClr val="accent3"/>
              </a:solidFill>
            </p:spPr>
            <p:txBody>
              <a:bodyPr vert="horz" wrap="square" lIns="0" tIns="0" rIns="0" bIns="0" rtlCol="0">
                <a:spAutoFit/>
              </a:bodyPr>
              <a:lstStyle>
                <a:lvl1pPr marL="0" indent="0" algn="l" defTabSz="1218895" rtl="0" eaLnBrk="1" latinLnBrk="0" hangingPunct="1">
                  <a:spcBef>
                    <a:spcPts val="0"/>
                  </a:spcBef>
                  <a:spcAft>
                    <a:spcPts val="800"/>
                  </a:spcAft>
                  <a:buFont typeface="Arial" panose="020B0604020202020204" pitchFamily="34" charset="0"/>
                  <a:buNone/>
                  <a:defRPr sz="2000" b="1" kern="1200">
                    <a:solidFill>
                      <a:srgbClr val="002EB8"/>
                    </a:solidFill>
                    <a:latin typeface="+mn-lt"/>
                    <a:ea typeface="+mn-ea"/>
                    <a:cs typeface="+mn-cs"/>
                  </a:defRPr>
                </a:lvl1pPr>
                <a:lvl2pPr marL="0" indent="0" algn="l" defTabSz="1218895" rtl="0" eaLnBrk="1" latinLnBrk="0" hangingPunct="1">
                  <a:spcBef>
                    <a:spcPts val="0"/>
                  </a:spcBef>
                  <a:spcAft>
                    <a:spcPts val="800"/>
                  </a:spcAft>
                  <a:buFont typeface="Arial" panose="020B0604020202020204" pitchFamily="34" charset="0"/>
                  <a:buNone/>
                  <a:defRPr sz="2000" kern="1200">
                    <a:solidFill>
                      <a:schemeClr val="tx1"/>
                    </a:solidFill>
                    <a:latin typeface="+mn-lt"/>
                    <a:ea typeface="+mn-ea"/>
                    <a:cs typeface="+mn-cs"/>
                  </a:defRPr>
                </a:lvl2pPr>
                <a:lvl3pPr marL="226800" indent="-226800" algn="l" defTabSz="1218895" rtl="0" eaLnBrk="1" latinLnBrk="0" hangingPunct="1">
                  <a:spcBef>
                    <a:spcPts val="0"/>
                  </a:spcBef>
                  <a:spcAft>
                    <a:spcPts val="400"/>
                  </a:spcAft>
                  <a:buClr>
                    <a:srgbClr val="002EB8"/>
                  </a:buClr>
                  <a:buSzPct val="110000"/>
                  <a:buFont typeface="Arial" panose="020B0604020202020204" pitchFamily="34" charset="0"/>
                  <a:buChar char="•"/>
                  <a:defRPr sz="2000" kern="1200">
                    <a:solidFill>
                      <a:schemeClr val="tx1"/>
                    </a:solidFill>
                    <a:latin typeface="+mn-lt"/>
                    <a:ea typeface="+mn-ea"/>
                    <a:cs typeface="+mn-cs"/>
                  </a:defRPr>
                </a:lvl3pPr>
                <a:lvl4pPr marL="468000" indent="-241200" algn="l" defTabSz="1218895" rtl="0" eaLnBrk="1" latinLnBrk="0" hangingPunct="1">
                  <a:spcBef>
                    <a:spcPts val="0"/>
                  </a:spcBef>
                  <a:spcAft>
                    <a:spcPts val="400"/>
                  </a:spcAft>
                  <a:buClr>
                    <a:srgbClr val="002EB8"/>
                  </a:buClr>
                  <a:buFont typeface="Arial" panose="020B0604020202020204" pitchFamily="34" charset="0"/>
                  <a:buChar char="–"/>
                  <a:defRPr sz="2000" kern="1200">
                    <a:solidFill>
                      <a:schemeClr val="tx1"/>
                    </a:solidFill>
                    <a:latin typeface="+mn-lt"/>
                    <a:ea typeface="+mn-ea"/>
                    <a:cs typeface="+mn-cs"/>
                  </a:defRPr>
                </a:lvl4pPr>
                <a:lvl5pPr marL="698400" indent="-226800" algn="l" defTabSz="1218895" rtl="0" eaLnBrk="1" latinLnBrk="0" hangingPunct="1">
                  <a:spcBef>
                    <a:spcPts val="0"/>
                  </a:spcBef>
                  <a:spcAft>
                    <a:spcPts val="400"/>
                  </a:spcAft>
                  <a:buClr>
                    <a:srgbClr val="002EB8"/>
                  </a:buClr>
                  <a:buFont typeface="Arial" panose="020B0604020202020204" pitchFamily="34" charset="0"/>
                  <a:buChar char="»"/>
                  <a:defRPr sz="2000" kern="1200">
                    <a:solidFill>
                      <a:schemeClr val="tx1"/>
                    </a:solidFill>
                    <a:latin typeface="+mn-lt"/>
                    <a:ea typeface="+mn-ea"/>
                    <a:cs typeface="+mn-cs"/>
                  </a:defRPr>
                </a:lvl5pPr>
                <a:lvl6pPr marL="0" indent="0" algn="l" defTabSz="1218895" rtl="0" eaLnBrk="1" latinLnBrk="0" hangingPunct="1">
                  <a:spcBef>
                    <a:spcPts val="0"/>
                  </a:spcBef>
                  <a:buFont typeface="Arial" panose="020B0604020202020204" pitchFamily="34" charset="0"/>
                  <a:buNone/>
                  <a:defRPr sz="1800" b="1" kern="1200">
                    <a:solidFill>
                      <a:schemeClr val="tx1"/>
                    </a:solidFill>
                    <a:latin typeface="+mn-lt"/>
                    <a:ea typeface="+mn-ea"/>
                    <a:cs typeface="+mn-cs"/>
                  </a:defRPr>
                </a:lvl6pPr>
                <a:lvl7pPr marL="0" indent="0" algn="l" defTabSz="1218895" rtl="0" eaLnBrk="1" latinLnBrk="0" hangingPunct="1">
                  <a:spcBef>
                    <a:spcPts val="0"/>
                  </a:spcBef>
                  <a:buFont typeface="Arial" panose="020B0604020202020204" pitchFamily="34" charset="0"/>
                  <a:buNone/>
                  <a:defRPr sz="1600" kern="1200">
                    <a:solidFill>
                      <a:schemeClr val="tx1"/>
                    </a:solidFill>
                    <a:latin typeface="+mn-lt"/>
                    <a:ea typeface="+mn-ea"/>
                    <a:cs typeface="+mn-cs"/>
                  </a:defRPr>
                </a:lvl7pPr>
                <a:lvl8pPr marL="0" indent="0" algn="l" defTabSz="1218895" rtl="0" eaLnBrk="1" latinLnBrk="0" hangingPunct="1">
                  <a:spcBef>
                    <a:spcPts val="200"/>
                  </a:spcBef>
                  <a:spcAft>
                    <a:spcPts val="200"/>
                  </a:spcAft>
                  <a:buFont typeface="Arial" panose="020B0604020202020204" pitchFamily="34" charset="0"/>
                  <a:buNone/>
                  <a:defRPr sz="1400" b="1" kern="1200">
                    <a:solidFill>
                      <a:schemeClr val="tx1"/>
                    </a:solidFill>
                    <a:latin typeface="+mn-lt"/>
                    <a:ea typeface="+mn-ea"/>
                    <a:cs typeface="+mn-cs"/>
                  </a:defRPr>
                </a:lvl8pPr>
                <a:lvl9pPr marL="0" indent="0" algn="l" defTabSz="1218895" rtl="0" eaLnBrk="1" latinLnBrk="0" hangingPunct="1">
                  <a:spcBef>
                    <a:spcPts val="0"/>
                  </a:spcBef>
                  <a:spcAft>
                    <a:spcPts val="200"/>
                  </a:spcAft>
                  <a:buFont typeface="Arial" panose="020B0604020202020204" pitchFamily="34" charset="0"/>
                  <a:buNone/>
                  <a:defRPr sz="1200" kern="1200">
                    <a:solidFill>
                      <a:schemeClr val="tx1"/>
                    </a:solidFill>
                    <a:latin typeface="+mn-lt"/>
                    <a:ea typeface="+mn-ea"/>
                    <a:cs typeface="+mn-cs"/>
                  </a:defRPr>
                </a:lvl9pPr>
              </a:lstStyle>
              <a:p>
                <a:pPr algn="ctr" defTabSz="1218529"/>
                <a:r>
                  <a:rPr lang="en-US" dirty="0">
                    <a:solidFill>
                      <a:schemeClr val="bg1"/>
                    </a:solidFill>
                    <a:latin typeface="Arial"/>
                  </a:rPr>
                  <a:t>Automation</a:t>
                </a:r>
                <a:endParaRPr lang="en-MX" sz="1600" dirty="0">
                  <a:solidFill>
                    <a:schemeClr val="bg1"/>
                  </a:solidFill>
                  <a:latin typeface="Arial"/>
                </a:endParaRPr>
              </a:p>
            </p:txBody>
          </p:sp>
          <p:pic>
            <p:nvPicPr>
              <p:cNvPr id="75" name="Picture 74" descr="A computer screen with a gear in it&#10;&#10;AI-generated content may be incorrect.">
                <a:extLst>
                  <a:ext uri="{FF2B5EF4-FFF2-40B4-BE49-F238E27FC236}">
                    <a16:creationId xmlns:a16="http://schemas.microsoft.com/office/drawing/2014/main" id="{91B2DE64-341B-D468-CEFA-DA2A0DF5366F}"/>
                  </a:ext>
                </a:extLst>
              </p:cNvPr>
              <p:cNvPicPr>
                <a:picLocks noChangeAspect="1"/>
              </p:cNvPicPr>
              <p:nvPr/>
            </p:nvPicPr>
            <p:blipFill>
              <a:blip r:embed="rId7">
                <a:biLevel thresh="25000"/>
                <a:extLst>
                  <a:ext uri="{28A0092B-C50C-407E-A947-70E740481C1C}">
                    <a14:useLocalDpi xmlns:a14="http://schemas.microsoft.com/office/drawing/2010/main" val="0"/>
                  </a:ext>
                </a:extLst>
              </a:blip>
              <a:stretch>
                <a:fillRect/>
              </a:stretch>
            </p:blipFill>
            <p:spPr>
              <a:xfrm>
                <a:off x="8214539" y="3898917"/>
                <a:ext cx="822746" cy="822746"/>
              </a:xfrm>
              <a:prstGeom prst="rect">
                <a:avLst/>
              </a:prstGeom>
            </p:spPr>
          </p:pic>
        </p:grpSp>
      </p:grpSp>
    </p:spTree>
    <p:extLst>
      <p:ext uri="{BB962C8B-B14F-4D97-AF65-F5344CB8AC3E}">
        <p14:creationId xmlns:p14="http://schemas.microsoft.com/office/powerpoint/2010/main" val="524233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1000" fill="hold"/>
                                        <p:tgtEl>
                                          <p:spTgt spid="65"/>
                                        </p:tgtEl>
                                        <p:attrNameLst>
                                          <p:attrName>ppt_x</p:attrName>
                                        </p:attrNameLst>
                                      </p:cBhvr>
                                      <p:tavLst>
                                        <p:tav tm="0">
                                          <p:val>
                                            <p:strVal val="0-#ppt_w/2"/>
                                          </p:val>
                                        </p:tav>
                                        <p:tav tm="100000">
                                          <p:val>
                                            <p:strVal val="#ppt_x"/>
                                          </p:val>
                                        </p:tav>
                                      </p:tavLst>
                                    </p:anim>
                                    <p:anim calcmode="lin" valueType="num">
                                      <p:cBhvr additive="base">
                                        <p:cTn id="8" dur="1000" fill="hold"/>
                                        <p:tgtEl>
                                          <p:spTgt spid="6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nodeType="clickEffect">
                                  <p:stCondLst>
                                    <p:cond delay="0"/>
                                  </p:stCondLst>
                                  <p:childTnLst>
                                    <p:set>
                                      <p:cBhvr>
                                        <p:cTn id="12" dur="1" fill="hold">
                                          <p:stCondLst>
                                            <p:cond delay="0"/>
                                          </p:stCondLst>
                                        </p:cTn>
                                        <p:tgtEl>
                                          <p:spTgt spid="70"/>
                                        </p:tgtEl>
                                        <p:attrNameLst>
                                          <p:attrName>style.visibility</p:attrName>
                                        </p:attrNameLst>
                                      </p:cBhvr>
                                      <p:to>
                                        <p:strVal val="visible"/>
                                      </p:to>
                                    </p:set>
                                    <p:animEffect transition="in" filter="barn(outVertical)">
                                      <p:cBhvr>
                                        <p:cTn id="13" dur="1000"/>
                                        <p:tgtEl>
                                          <p:spTgt spid="7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1"/>
                                        </p:tgtEl>
                                        <p:attrNameLst>
                                          <p:attrName>style.visibility</p:attrName>
                                        </p:attrNameLst>
                                      </p:cBhvr>
                                      <p:to>
                                        <p:strVal val="visible"/>
                                      </p:to>
                                    </p:set>
                                    <p:animEffect transition="in" filter="fade">
                                      <p:cBhvr>
                                        <p:cTn id="16" dur="500"/>
                                        <p:tgtEl>
                                          <p:spTgt spid="71"/>
                                        </p:tgtEl>
                                      </p:cBhvr>
                                    </p:animEffect>
                                  </p:childTnLst>
                                </p:cTn>
                              </p:par>
                            </p:childTnLst>
                          </p:cTn>
                        </p:par>
                        <p:par>
                          <p:cTn id="17" fill="hold">
                            <p:stCondLst>
                              <p:cond delay="1000"/>
                            </p:stCondLst>
                            <p:childTnLst>
                              <p:par>
                                <p:cTn id="18" presetID="1" presetClass="entr" presetSubtype="0"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nodeType="clickEffect">
                                  <p:stCondLst>
                                    <p:cond delay="0"/>
                                  </p:stCondLst>
                                  <p:childTnLst>
                                    <p:set>
                                      <p:cBhvr>
                                        <p:cTn id="23" dur="1" fill="hold">
                                          <p:stCondLst>
                                            <p:cond delay="0"/>
                                          </p:stCondLst>
                                        </p:cTn>
                                        <p:tgtEl>
                                          <p:spTgt spid="68"/>
                                        </p:tgtEl>
                                        <p:attrNameLst>
                                          <p:attrName>style.visibility</p:attrName>
                                        </p:attrNameLst>
                                      </p:cBhvr>
                                      <p:to>
                                        <p:strVal val="visible"/>
                                      </p:to>
                                    </p:set>
                                    <p:animEffect transition="in" filter="barn(outVertical)">
                                      <p:cBhvr>
                                        <p:cTn id="24" dur="1000"/>
                                        <p:tgtEl>
                                          <p:spTgt spid="6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1000"/>
                            </p:stCondLst>
                            <p:childTnLst>
                              <p:par>
                                <p:cTn id="29" presetID="1"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C9D20C2-DB34-BD50-D072-DD9CC2AD3C46}"/>
              </a:ext>
            </a:extLst>
          </p:cNvPr>
          <p:cNvSpPr>
            <a:spLocks noGrp="1"/>
          </p:cNvSpPr>
          <p:nvPr>
            <p:ph type="title" idx="4294967295"/>
          </p:nvPr>
        </p:nvSpPr>
        <p:spPr>
          <a:xfrm>
            <a:off x="457200" y="182563"/>
            <a:ext cx="8532813" cy="76676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1218895" rtl="0" eaLnBrk="1" fontAlgn="auto" latinLnBrk="0" hangingPunct="1">
              <a:lnSpc>
                <a:spcPct val="100000"/>
              </a:lnSpc>
              <a:spcBef>
                <a:spcPts val="0"/>
              </a:spcBef>
              <a:spcAft>
                <a:spcPts val="800"/>
              </a:spcAft>
              <a:buClrTx/>
              <a:buSzTx/>
              <a:buFont typeface="Arial" panose="020B0604020202020204" pitchFamily="34" charset="0"/>
              <a:buNone/>
              <a:tabLst/>
              <a:defRPr/>
            </a:pPr>
            <a:r>
              <a:rPr kumimoji="0" lang="en-US" sz="28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Turning market ups and downs into opportunity</a:t>
            </a:r>
          </a:p>
        </p:txBody>
      </p:sp>
      <p:sp>
        <p:nvSpPr>
          <p:cNvPr id="12" name="Text Placeholder 1">
            <a:extLst>
              <a:ext uri="{FF2B5EF4-FFF2-40B4-BE49-F238E27FC236}">
                <a16:creationId xmlns:a16="http://schemas.microsoft.com/office/drawing/2014/main" id="{AB66562A-0659-13B4-867D-17418029FD7A}"/>
              </a:ext>
            </a:extLst>
          </p:cNvPr>
          <p:cNvSpPr>
            <a:spLocks noGrp="1"/>
          </p:cNvSpPr>
          <p:nvPr>
            <p:ph type="body" sz="quarter" idx="10"/>
          </p:nvPr>
        </p:nvSpPr>
        <p:spPr>
          <a:xfrm>
            <a:off x="457200" y="1312014"/>
            <a:ext cx="9688057" cy="548640"/>
          </a:xfrm>
        </p:spPr>
        <p:txBody>
          <a:bodyPr/>
          <a:lstStyle/>
          <a:p>
            <a:r>
              <a:rPr lang="en-US" dirty="0"/>
              <a:t>Percent of Positive and Negative Constituent Returns in the S&amp;P 500 Index</a:t>
            </a:r>
          </a:p>
          <a:p>
            <a:pPr lvl="1"/>
            <a:r>
              <a:rPr lang="en-US" dirty="0"/>
              <a:t>1990–2024</a:t>
            </a:r>
          </a:p>
        </p:txBody>
      </p:sp>
      <p:graphicFrame>
        <p:nvGraphicFramePr>
          <p:cNvPr id="14" name="Chart 13" descr="Bar chart titled &quot;Percent of Positive and Negative Constituent Returns in the S&amp;P 500 Index 1990-2024&quot; showing the distribution of positive (green) and negative (red) stock returns each year. Chart includes section labeled &quot;Potential Loss-Harvesting Opportunities&quot; highlighting that 35% of stocks are down in a given year. Key message: &quot;We help you turn market dips into potential tax savings.&quot; Source: S&amp;P Global. Footnote notes past performance is no guarantee of future results.">
            <a:extLst>
              <a:ext uri="{FF2B5EF4-FFF2-40B4-BE49-F238E27FC236}">
                <a16:creationId xmlns:a16="http://schemas.microsoft.com/office/drawing/2014/main" id="{7DCD018F-FB16-3D06-3D15-D77F633DB710}"/>
              </a:ext>
            </a:extLst>
          </p:cNvPr>
          <p:cNvGraphicFramePr>
            <a:graphicFrameLocks/>
          </p:cNvGraphicFramePr>
          <p:nvPr>
            <p:extLst>
              <p:ext uri="{D42A27DB-BD31-4B8C-83A1-F6EECF244321}">
                <p14:modId xmlns:p14="http://schemas.microsoft.com/office/powerpoint/2010/main" val="1583674851"/>
              </p:ext>
            </p:extLst>
          </p:nvPr>
        </p:nvGraphicFramePr>
        <p:xfrm>
          <a:off x="457200" y="2053855"/>
          <a:ext cx="8595360" cy="3545246"/>
        </p:xfrm>
        <a:graphic>
          <a:graphicData uri="http://schemas.openxmlformats.org/drawingml/2006/chart">
            <c:chart xmlns:c="http://schemas.openxmlformats.org/drawingml/2006/chart" xmlns:r="http://schemas.openxmlformats.org/officeDocument/2006/relationships" r:id="rId3"/>
          </a:graphicData>
        </a:graphic>
      </p:graphicFrame>
      <p:sp>
        <p:nvSpPr>
          <p:cNvPr id="15" name="Rectangle 14" descr="Bar chart titled &quot;Percent of Positive and Negative Constituent Returns in the S&amp;P 500 Index 1990-2024&quot; showing the distribution of positive (green) and negative (red) stock returns each year. Chart includes section labeled &quot;Potential Loss-Harvesting Opportunities&quot; highlighting that 35% of stocks are down in a given year. Key message: &quot;We help you turn market dips into potential tax savings.&quot; Source: S&amp;P Global. Footnote notes past performance is no guarantee of future results.">
            <a:extLst>
              <a:ext uri="{FF2B5EF4-FFF2-40B4-BE49-F238E27FC236}">
                <a16:creationId xmlns:a16="http://schemas.microsoft.com/office/drawing/2014/main" id="{69219929-053C-FEBB-DAAA-46C703190129}"/>
              </a:ext>
            </a:extLst>
          </p:cNvPr>
          <p:cNvSpPr/>
          <p:nvPr/>
        </p:nvSpPr>
        <p:spPr>
          <a:xfrm>
            <a:off x="1109609" y="3399698"/>
            <a:ext cx="7732023" cy="1070702"/>
          </a:xfrm>
          <a:prstGeom prst="rect">
            <a:avLst/>
          </a:prstGeom>
          <a:noFill/>
          <a:ln w="254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Montserrat Medium"/>
              <a:ea typeface="+mn-ea"/>
              <a:cs typeface="+mn-cs"/>
            </a:endParaRPr>
          </a:p>
        </p:txBody>
      </p:sp>
      <p:sp>
        <p:nvSpPr>
          <p:cNvPr id="16" name="Rectangle 15" descr="Bar chart titled &quot;Percent of Positive and Negative Constituent Returns in the S&amp;P 500 Index 1990-2024&quot; showing the distribution of positive (green) and negative (red) stock returns each year. Chart includes section labeled &quot;Potential Loss-Harvesting Opportunities&quot; highlighting that 35% of stocks are down in a given year. Key message: &quot;We help you turn market dips into potential tax savings.&quot; Source: S&amp;P Global. Footnote notes past performance is no guarantee of future results.">
            <a:extLst>
              <a:ext uri="{FF2B5EF4-FFF2-40B4-BE49-F238E27FC236}">
                <a16:creationId xmlns:a16="http://schemas.microsoft.com/office/drawing/2014/main" id="{7EB112E5-406C-245B-744E-D125152CE12B}"/>
              </a:ext>
            </a:extLst>
          </p:cNvPr>
          <p:cNvSpPr/>
          <p:nvPr/>
        </p:nvSpPr>
        <p:spPr>
          <a:xfrm>
            <a:off x="4306458" y="5278300"/>
            <a:ext cx="81344" cy="96396"/>
          </a:xfrm>
          <a:prstGeom prst="rect">
            <a:avLst/>
          </a:prstGeom>
          <a:noFill/>
          <a:ln w="254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Montserrat Medium"/>
              <a:ea typeface="+mn-ea"/>
              <a:cs typeface="+mn-cs"/>
            </a:endParaRPr>
          </a:p>
        </p:txBody>
      </p:sp>
      <p:sp>
        <p:nvSpPr>
          <p:cNvPr id="17" name="TextBox 16">
            <a:extLst>
              <a:ext uri="{FF2B5EF4-FFF2-40B4-BE49-F238E27FC236}">
                <a16:creationId xmlns:a16="http://schemas.microsoft.com/office/drawing/2014/main" id="{370A992A-FE7B-5A7B-FCF7-87F43A67226C}"/>
              </a:ext>
            </a:extLst>
          </p:cNvPr>
          <p:cNvSpPr txBox="1"/>
          <p:nvPr/>
        </p:nvSpPr>
        <p:spPr>
          <a:xfrm>
            <a:off x="4353670" y="5188628"/>
            <a:ext cx="3404788" cy="307777"/>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rPr>
              <a:t>Potential Loss-Harvesting Opportunities</a:t>
            </a:r>
          </a:p>
        </p:txBody>
      </p:sp>
      <p:sp>
        <p:nvSpPr>
          <p:cNvPr id="18" name="Text Placeholder 11">
            <a:extLst>
              <a:ext uri="{FF2B5EF4-FFF2-40B4-BE49-F238E27FC236}">
                <a16:creationId xmlns:a16="http://schemas.microsoft.com/office/drawing/2014/main" id="{1662707F-FE9F-4A5B-616E-F46B6669B74E}"/>
              </a:ext>
            </a:extLst>
          </p:cNvPr>
          <p:cNvSpPr txBox="1">
            <a:spLocks/>
          </p:cNvSpPr>
          <p:nvPr/>
        </p:nvSpPr>
        <p:spPr>
          <a:xfrm>
            <a:off x="9115494" y="2501326"/>
            <a:ext cx="2378075" cy="2418227"/>
          </a:xfrm>
          <a:prstGeom prst="rect">
            <a:avLst/>
          </a:prstGeom>
          <a:solidFill>
            <a:srgbClr val="002EB8"/>
          </a:solidFill>
        </p:spPr>
        <p:txBody>
          <a:bodyPr lIns="360000" tIns="274320" rIns="182880" bIns="365760" anchor="t">
            <a:noAutofit/>
          </a:bodyPr>
          <a:lstStyle>
            <a:lvl1pPr marL="457086" indent="-457086" algn="l" defTabSz="1218895" rtl="0" eaLnBrk="1" latinLnBrk="0" hangingPunct="1">
              <a:spcBef>
                <a:spcPct val="20000"/>
              </a:spcBef>
              <a:buFont typeface="Arial" panose="020B0604020202020204" pitchFamily="34" charset="0"/>
              <a:buChar char="•"/>
              <a:defRPr sz="4266" kern="1200">
                <a:solidFill>
                  <a:schemeClr val="tx1"/>
                </a:solidFill>
                <a:latin typeface="+mn-lt"/>
                <a:ea typeface="+mn-ea"/>
                <a:cs typeface="+mn-cs"/>
              </a:defRPr>
            </a:lvl1pPr>
            <a:lvl2pPr marL="990352" indent="-380905" algn="l" defTabSz="1218895"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2pPr>
            <a:lvl3pPr marL="1523619" indent="-304724" algn="l" defTabSz="1218895"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3pPr>
            <a:lvl4pPr marL="213306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4pPr>
            <a:lvl5pPr marL="2742514"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50" normalizeH="0" baseline="0" noProof="0" dirty="0">
                <a:ln>
                  <a:noFill/>
                </a:ln>
                <a:solidFill>
                  <a:schemeClr val="bg1"/>
                </a:solidFill>
                <a:effectLst/>
                <a:uLnTx/>
                <a:uFillTx/>
                <a:latin typeface="Arial" panose="020B0604020202020204" pitchFamily="34" charset="0"/>
                <a:cs typeface="Arial" panose="020B0604020202020204" pitchFamily="34" charset="0"/>
              </a:rPr>
              <a:t>35%</a:t>
            </a:r>
            <a:endParaRPr kumimoji="0" lang="en-US" sz="2000" b="1" i="0" u="none" strike="noStrike" kern="1200" cap="none" spc="-15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of stocks </a:t>
            </a: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are down in </a:t>
            </a: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 given year</a:t>
            </a:r>
          </a:p>
        </p:txBody>
      </p:sp>
      <p:sp>
        <p:nvSpPr>
          <p:cNvPr id="19" name="TextBox 18">
            <a:extLst>
              <a:ext uri="{FF2B5EF4-FFF2-40B4-BE49-F238E27FC236}">
                <a16:creationId xmlns:a16="http://schemas.microsoft.com/office/drawing/2014/main" id="{81D8F131-20F4-15DC-8DB4-22D439DEBB79}"/>
              </a:ext>
            </a:extLst>
          </p:cNvPr>
          <p:cNvSpPr txBox="1"/>
          <p:nvPr/>
        </p:nvSpPr>
        <p:spPr>
          <a:xfrm>
            <a:off x="10448819" y="2761751"/>
            <a:ext cx="359186" cy="369332"/>
          </a:xfrm>
          <a:prstGeom prst="rect">
            <a:avLst/>
          </a:prstGeom>
          <a:noFill/>
        </p:spPr>
        <p:txBody>
          <a:bodyPr wrap="square" rtlCol="0">
            <a:spAutoFit/>
          </a:bodyPr>
          <a:lstStyle/>
          <a:p>
            <a:pPr algn="l"/>
            <a:r>
              <a:rPr lang="en-US" dirty="0">
                <a:solidFill>
                  <a:schemeClr val="bg1"/>
                </a:solidFill>
              </a:rPr>
              <a:t>1</a:t>
            </a:r>
          </a:p>
        </p:txBody>
      </p:sp>
      <p:sp>
        <p:nvSpPr>
          <p:cNvPr id="6" name="TextBox 5">
            <a:extLst>
              <a:ext uri="{FF2B5EF4-FFF2-40B4-BE49-F238E27FC236}">
                <a16:creationId xmlns:a16="http://schemas.microsoft.com/office/drawing/2014/main" id="{B1ABF203-E6A4-B3A3-0133-566BCA49DBA4}"/>
              </a:ext>
            </a:extLst>
          </p:cNvPr>
          <p:cNvSpPr txBox="1"/>
          <p:nvPr/>
        </p:nvSpPr>
        <p:spPr>
          <a:xfrm>
            <a:off x="606392" y="5765533"/>
            <a:ext cx="10643401" cy="315391"/>
          </a:xfrm>
          <a:prstGeom prst="rect">
            <a:avLst/>
          </a:prstGeom>
          <a:noFill/>
        </p:spPr>
        <p:txBody>
          <a:bodyPr wrap="square" lIns="0" tIns="0" rIns="0" bIns="0" rtlCol="0">
            <a:spAutoFit/>
          </a:bodyPr>
          <a:lstStyle/>
          <a:p>
            <a:pPr marL="0" algn="ctr">
              <a:spcAft>
                <a:spcPts val="800"/>
              </a:spcAft>
            </a:pPr>
            <a:r>
              <a:rPr lang="en-US" sz="2000" b="1" dirty="0">
                <a:solidFill>
                  <a:srgbClr val="002EB8"/>
                </a:solidFill>
              </a:rPr>
              <a:t>We help you turn market dips into potential tax savings.</a:t>
            </a:r>
          </a:p>
        </p:txBody>
      </p:sp>
      <p:sp>
        <p:nvSpPr>
          <p:cNvPr id="2" name="Text Placeholder 2">
            <a:extLst>
              <a:ext uri="{FF2B5EF4-FFF2-40B4-BE49-F238E27FC236}">
                <a16:creationId xmlns:a16="http://schemas.microsoft.com/office/drawing/2014/main" id="{57D7B075-A316-8BD4-C4CB-A119551C0A18}"/>
              </a:ext>
            </a:extLst>
          </p:cNvPr>
          <p:cNvSpPr txBox="1">
            <a:spLocks/>
          </p:cNvSpPr>
          <p:nvPr/>
        </p:nvSpPr>
        <p:spPr>
          <a:xfrm>
            <a:off x="404037" y="6305329"/>
            <a:ext cx="11247120" cy="153888"/>
          </a:xfrm>
          <a:prstGeom prst="rect">
            <a:avLst/>
          </a:prstGeom>
        </p:spPr>
        <p:txBody>
          <a:bodyPr vert="horz" wrap="square" lIns="0" tIns="0" rIns="0" bIns="0" rtlCol="0" anchor="b" anchorCtr="0">
            <a:spAutoFit/>
          </a:bodyPr>
          <a:lstStyle>
            <a:lvl1pPr marL="0" indent="0" algn="l" defTabSz="1218529" rtl="0" eaLnBrk="1" latinLnBrk="0" hangingPunct="1">
              <a:lnSpc>
                <a:spcPct val="100000"/>
              </a:lnSpc>
              <a:spcBef>
                <a:spcPts val="0"/>
              </a:spcBef>
              <a:spcAft>
                <a:spcPts val="0"/>
              </a:spcAft>
              <a:buFont typeface="Arial" panose="020B0604020202020204" pitchFamily="34" charset="0"/>
              <a:buNone/>
              <a:defRPr sz="1000" b="1" i="0" kern="1200">
                <a:solidFill>
                  <a:srgbClr val="002EB8"/>
                </a:solidFill>
                <a:latin typeface="Arial Narrow" panose="020B0606020202030204" pitchFamily="34" charset="0"/>
                <a:ea typeface="+mn-ea"/>
                <a:cs typeface="Arial" panose="020B0604020202020204" pitchFamily="34" charset="0"/>
              </a:defRPr>
            </a:lvl1pPr>
            <a:lvl2pPr marL="0" indent="0" algn="l" defTabSz="1218529" rtl="0" eaLnBrk="1" latinLnBrk="0" hangingPunct="1">
              <a:lnSpc>
                <a:spcPct val="100000"/>
              </a:lnSpc>
              <a:spcBef>
                <a:spcPts val="0"/>
              </a:spcBef>
              <a:spcAft>
                <a:spcPts val="150"/>
              </a:spcAft>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2pPr>
            <a:lvl3pPr marL="0" indent="0" algn="l" defTabSz="1218529" rtl="0" eaLnBrk="1" latinLnBrk="0" hangingPunct="1">
              <a:lnSpc>
                <a:spcPct val="100000"/>
              </a:lnSpc>
              <a:spcBef>
                <a:spcPts val="0"/>
              </a:spcBef>
              <a:spcAft>
                <a:spcPts val="150"/>
              </a:spcAft>
              <a:buClr>
                <a:srgbClr val="002EB8"/>
              </a:buClr>
              <a:buSzPct val="110000"/>
              <a:buFont typeface="Arial" panose="020B0604020202020204" pitchFamily="34" charset="0"/>
              <a:buNone/>
              <a:defRPr sz="1200" i="1" kern="1200" baseline="0">
                <a:solidFill>
                  <a:schemeClr val="tx1"/>
                </a:solidFill>
                <a:latin typeface="Arial" panose="020B0604020202020204" pitchFamily="34" charset="0"/>
                <a:ea typeface="+mn-ea"/>
                <a:cs typeface="Arial" panose="020B0604020202020204" pitchFamily="34" charset="0"/>
              </a:defRPr>
            </a:lvl3pPr>
            <a:lvl4pPr marL="0" indent="0" algn="l" defTabSz="1218529" rtl="0" eaLnBrk="1" latinLnBrk="0" hangingPunct="1">
              <a:lnSpc>
                <a:spcPts val="1300"/>
              </a:lnSpc>
              <a:spcBef>
                <a:spcPts val="0"/>
              </a:spcBef>
              <a:spcAft>
                <a:spcPts val="300"/>
              </a:spcAft>
              <a:buClr>
                <a:srgbClr val="002EB8"/>
              </a:buClr>
              <a:buFont typeface="Arial" panose="020B0604020202020204" pitchFamily="34" charset="0"/>
              <a:buNone/>
              <a:defRPr sz="1000" kern="1200">
                <a:solidFill>
                  <a:schemeClr val="tx1"/>
                </a:solidFill>
                <a:latin typeface="Arial Narrow" panose="020B0606020202030204" pitchFamily="34" charset="0"/>
                <a:ea typeface="+mn-ea"/>
                <a:cs typeface="+mn-cs"/>
              </a:defRPr>
            </a:lvl4pPr>
            <a:lvl5pPr marL="0" indent="0" algn="l" defTabSz="1218529" rtl="0" eaLnBrk="1" latinLnBrk="0" hangingPunct="1">
              <a:lnSpc>
                <a:spcPts val="1300"/>
              </a:lnSpc>
              <a:spcBef>
                <a:spcPts val="0"/>
              </a:spcBef>
              <a:spcAft>
                <a:spcPts val="300"/>
              </a:spcAft>
              <a:buClr>
                <a:srgbClr val="002EB8"/>
              </a:buClr>
              <a:buFont typeface="Arial" panose="020B0604020202020204" pitchFamily="34" charset="0"/>
              <a:buNone/>
              <a:defRPr sz="1000" kern="1200">
                <a:solidFill>
                  <a:schemeClr val="tx1"/>
                </a:solidFill>
                <a:latin typeface="Arial Narrow" panose="020B0606020202030204" pitchFamily="34" charset="0"/>
                <a:ea typeface="+mn-ea"/>
                <a:cs typeface="+mn-cs"/>
              </a:defRPr>
            </a:lvl5pPr>
            <a:lvl6pPr marL="0" indent="0" algn="l" defTabSz="1218529" rtl="0" eaLnBrk="1" latinLnBrk="0" hangingPunct="1">
              <a:spcBef>
                <a:spcPts val="0"/>
              </a:spcBef>
              <a:buFont typeface="Arial" panose="020B0604020202020204" pitchFamily="34" charset="0"/>
              <a:buNone/>
              <a:defRPr sz="1799" b="1" kern="1200">
                <a:solidFill>
                  <a:schemeClr val="tx1"/>
                </a:solidFill>
                <a:latin typeface="+mn-lt"/>
                <a:ea typeface="+mn-ea"/>
                <a:cs typeface="+mn-cs"/>
              </a:defRPr>
            </a:lvl6pPr>
            <a:lvl7pPr marL="0" indent="0" algn="l" defTabSz="1218529" rtl="0" eaLnBrk="1" latinLnBrk="0" hangingPunct="1">
              <a:spcBef>
                <a:spcPts val="0"/>
              </a:spcBef>
              <a:buFont typeface="Arial" panose="020B0604020202020204" pitchFamily="34" charset="0"/>
              <a:buNone/>
              <a:defRPr sz="1600" kern="1200">
                <a:solidFill>
                  <a:schemeClr val="tx1"/>
                </a:solidFill>
                <a:latin typeface="+mn-lt"/>
                <a:ea typeface="+mn-ea"/>
                <a:cs typeface="+mn-cs"/>
              </a:defRPr>
            </a:lvl7pPr>
            <a:lvl8pPr marL="0" indent="0" algn="l" defTabSz="1218529" rtl="0" eaLnBrk="1" latinLnBrk="0" hangingPunct="1">
              <a:spcBef>
                <a:spcPts val="200"/>
              </a:spcBef>
              <a:spcAft>
                <a:spcPts val="200"/>
              </a:spcAft>
              <a:buFont typeface="Arial" panose="020B0604020202020204" pitchFamily="34" charset="0"/>
              <a:buNone/>
              <a:defRPr sz="1400" b="1" kern="1200">
                <a:solidFill>
                  <a:schemeClr val="tx1"/>
                </a:solidFill>
                <a:latin typeface="+mn-lt"/>
                <a:ea typeface="+mn-ea"/>
                <a:cs typeface="+mn-cs"/>
              </a:defRPr>
            </a:lvl8pPr>
            <a:lvl9pPr marL="0" indent="0" algn="l" defTabSz="1218529" rtl="0" eaLnBrk="1" latinLnBrk="0" hangingPunct="1">
              <a:spcBef>
                <a:spcPts val="0"/>
              </a:spcBef>
              <a:spcAft>
                <a:spcPts val="200"/>
              </a:spcAft>
              <a:buFont typeface="Arial" panose="020B0604020202020204" pitchFamily="34" charset="0"/>
              <a:buNone/>
              <a:defRPr sz="1200" kern="1200">
                <a:solidFill>
                  <a:schemeClr val="tx1"/>
                </a:solidFill>
                <a:latin typeface="+mn-lt"/>
                <a:ea typeface="+mn-ea"/>
                <a:cs typeface="+mn-cs"/>
              </a:defRPr>
            </a:lvl9pPr>
          </a:lstStyle>
          <a:p>
            <a:r>
              <a:rPr lang="en-US" b="0" dirty="0">
                <a:solidFill>
                  <a:schemeClr val="tx1"/>
                </a:solidFill>
              </a:rPr>
              <a:t>1. S&amp;P Global. Past performance is no guarantee of future results.</a:t>
            </a:r>
          </a:p>
        </p:txBody>
      </p:sp>
    </p:spTree>
    <p:extLst>
      <p:ext uri="{BB962C8B-B14F-4D97-AF65-F5344CB8AC3E}">
        <p14:creationId xmlns:p14="http://schemas.microsoft.com/office/powerpoint/2010/main" val="2906049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75503E9-B566-F1F2-350C-0AD143F2D8A0}"/>
              </a:ext>
            </a:extLst>
          </p:cNvPr>
          <p:cNvSpPr>
            <a:spLocks noGrp="1"/>
          </p:cNvSpPr>
          <p:nvPr>
            <p:ph type="title" idx="4294967295"/>
          </p:nvPr>
        </p:nvSpPr>
        <p:spPr>
          <a:xfrm>
            <a:off x="457200" y="182563"/>
            <a:ext cx="8532813" cy="76676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1218895" rtl="0" eaLnBrk="1" fontAlgn="auto" latinLnBrk="0" hangingPunct="1">
              <a:lnSpc>
                <a:spcPct val="100000"/>
              </a:lnSpc>
              <a:spcBef>
                <a:spcPts val="0"/>
              </a:spcBef>
              <a:spcAft>
                <a:spcPts val="800"/>
              </a:spcAft>
              <a:buClrTx/>
              <a:buSzTx/>
              <a:buFont typeface="Arial" panose="020B0604020202020204" pitchFamily="34" charset="0"/>
              <a:buNone/>
              <a:tabLst/>
              <a:defRPr/>
            </a:pPr>
            <a:r>
              <a:rPr kumimoji="0" lang="en-US" sz="28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Unbundling to unlock opportunities</a:t>
            </a:r>
          </a:p>
        </p:txBody>
      </p:sp>
      <p:sp>
        <p:nvSpPr>
          <p:cNvPr id="7" name="Rectangle 6" descr="Comparison diagram showing the difference between an &quot;Index Fund/Packaged Product&quot; (left) and &quot;Custom/Direct Index (SMA)&quot; (right). Both columns show individual stocks (Stock A through Stock S) represented as separate elements. The diagram illustrates how direct indexing unbundles packaged products into individual stocks, enabling individual stock management and tax-loss harvesting opportunities. Includes decorative icon showing the concept of unbundling.">
            <a:extLst>
              <a:ext uri="{FF2B5EF4-FFF2-40B4-BE49-F238E27FC236}">
                <a16:creationId xmlns:a16="http://schemas.microsoft.com/office/drawing/2014/main" id="{C0C7A375-DF2D-5BE0-2269-FDA7894A09D7}"/>
              </a:ext>
              <a:ext uri="{C183D7F6-B498-43B3-948B-1728B52AA6E4}">
                <adec:decorative xmlns:adec="http://schemas.microsoft.com/office/drawing/2017/decorative" val="0"/>
              </a:ext>
            </a:extLst>
          </p:cNvPr>
          <p:cNvSpPr/>
          <p:nvPr/>
        </p:nvSpPr>
        <p:spPr>
          <a:xfrm>
            <a:off x="742950" y="1280160"/>
            <a:ext cx="5005240" cy="4657798"/>
          </a:xfrm>
          <a:prstGeom prst="rect">
            <a:avLst/>
          </a:prstGeom>
          <a:solidFill>
            <a:srgbClr val="002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dirty="0"/>
          </a:p>
        </p:txBody>
      </p:sp>
      <p:sp>
        <p:nvSpPr>
          <p:cNvPr id="40" name="Rectangle 39" descr="Comparison diagram showing the difference between an &quot;Index Fund/Packaged Product&quot; (left) and &quot;Custom/Direct Index (SMA)&quot; (right). Both columns show individual stocks (Stock A through Stock S) represented as separate elements. The diagram illustrates how direct indexing unbundles packaged products into individual stocks, enabling individual stock management and tax-loss harvesting opportunities. Includes decorative icon showing the concept of unbundling.">
            <a:extLst>
              <a:ext uri="{FF2B5EF4-FFF2-40B4-BE49-F238E27FC236}">
                <a16:creationId xmlns:a16="http://schemas.microsoft.com/office/drawing/2014/main" id="{91F6599B-5BAF-D6E8-FAA2-83CE980D21DB}"/>
              </a:ext>
              <a:ext uri="{C183D7F6-B498-43B3-948B-1728B52AA6E4}">
                <adec:decorative xmlns:adec="http://schemas.microsoft.com/office/drawing/2017/decorative" val="0"/>
              </a:ext>
            </a:extLst>
          </p:cNvPr>
          <p:cNvSpPr/>
          <p:nvPr/>
        </p:nvSpPr>
        <p:spPr>
          <a:xfrm>
            <a:off x="6142264" y="1280160"/>
            <a:ext cx="5005240" cy="4663440"/>
          </a:xfrm>
          <a:custGeom>
            <a:avLst/>
            <a:gdLst>
              <a:gd name="connsiteX0" fmla="*/ 0 w 5005240"/>
              <a:gd name="connsiteY0" fmla="*/ 0 h 4657798"/>
              <a:gd name="connsiteX1" fmla="*/ 5005240 w 5005240"/>
              <a:gd name="connsiteY1" fmla="*/ 0 h 4657798"/>
              <a:gd name="connsiteX2" fmla="*/ 5005240 w 5005240"/>
              <a:gd name="connsiteY2" fmla="*/ 4657798 h 4657798"/>
              <a:gd name="connsiteX3" fmla="*/ 0 w 5005240"/>
              <a:gd name="connsiteY3" fmla="*/ 4657798 h 4657798"/>
              <a:gd name="connsiteX4" fmla="*/ 0 w 5005240"/>
              <a:gd name="connsiteY4" fmla="*/ 0 h 4657798"/>
              <a:gd name="connsiteX0" fmla="*/ 0 w 5005240"/>
              <a:gd name="connsiteY0" fmla="*/ 0 h 4657798"/>
              <a:gd name="connsiteX1" fmla="*/ 5005240 w 5005240"/>
              <a:gd name="connsiteY1" fmla="*/ 0 h 4657798"/>
              <a:gd name="connsiteX2" fmla="*/ 5005240 w 5005240"/>
              <a:gd name="connsiteY2" fmla="*/ 4657798 h 4657798"/>
              <a:gd name="connsiteX3" fmla="*/ 1466850 w 5005240"/>
              <a:gd name="connsiteY3" fmla="*/ 4656909 h 4657798"/>
              <a:gd name="connsiteX4" fmla="*/ 0 w 5005240"/>
              <a:gd name="connsiteY4" fmla="*/ 4657798 h 4657798"/>
              <a:gd name="connsiteX5" fmla="*/ 0 w 5005240"/>
              <a:gd name="connsiteY5" fmla="*/ 0 h 4657798"/>
              <a:gd name="connsiteX0" fmla="*/ 0 w 5005240"/>
              <a:gd name="connsiteY0" fmla="*/ 0 h 4657798"/>
              <a:gd name="connsiteX1" fmla="*/ 5005240 w 5005240"/>
              <a:gd name="connsiteY1" fmla="*/ 0 h 4657798"/>
              <a:gd name="connsiteX2" fmla="*/ 5005240 w 5005240"/>
              <a:gd name="connsiteY2" fmla="*/ 4657798 h 4657798"/>
              <a:gd name="connsiteX3" fmla="*/ 3524250 w 5005240"/>
              <a:gd name="connsiteY3" fmla="*/ 4656909 h 4657798"/>
              <a:gd name="connsiteX4" fmla="*/ 1466850 w 5005240"/>
              <a:gd name="connsiteY4" fmla="*/ 4656909 h 4657798"/>
              <a:gd name="connsiteX5" fmla="*/ 0 w 5005240"/>
              <a:gd name="connsiteY5" fmla="*/ 4657798 h 4657798"/>
              <a:gd name="connsiteX6" fmla="*/ 0 w 5005240"/>
              <a:gd name="connsiteY6" fmla="*/ 0 h 4657798"/>
              <a:gd name="connsiteX0" fmla="*/ 1466850 w 5005240"/>
              <a:gd name="connsiteY0" fmla="*/ 4656909 h 4748349"/>
              <a:gd name="connsiteX1" fmla="*/ 0 w 5005240"/>
              <a:gd name="connsiteY1" fmla="*/ 4657798 h 4748349"/>
              <a:gd name="connsiteX2" fmla="*/ 0 w 5005240"/>
              <a:gd name="connsiteY2" fmla="*/ 0 h 4748349"/>
              <a:gd name="connsiteX3" fmla="*/ 5005240 w 5005240"/>
              <a:gd name="connsiteY3" fmla="*/ 0 h 4748349"/>
              <a:gd name="connsiteX4" fmla="*/ 5005240 w 5005240"/>
              <a:gd name="connsiteY4" fmla="*/ 4657798 h 4748349"/>
              <a:gd name="connsiteX5" fmla="*/ 3615690 w 5005240"/>
              <a:gd name="connsiteY5" fmla="*/ 4748349 h 4748349"/>
              <a:gd name="connsiteX0" fmla="*/ 1466850 w 5005240"/>
              <a:gd name="connsiteY0" fmla="*/ 4656909 h 4669971"/>
              <a:gd name="connsiteX1" fmla="*/ 0 w 5005240"/>
              <a:gd name="connsiteY1" fmla="*/ 4657798 h 4669971"/>
              <a:gd name="connsiteX2" fmla="*/ 0 w 5005240"/>
              <a:gd name="connsiteY2" fmla="*/ 0 h 4669971"/>
              <a:gd name="connsiteX3" fmla="*/ 5005240 w 5005240"/>
              <a:gd name="connsiteY3" fmla="*/ 0 h 4669971"/>
              <a:gd name="connsiteX4" fmla="*/ 5005240 w 5005240"/>
              <a:gd name="connsiteY4" fmla="*/ 4657798 h 4669971"/>
              <a:gd name="connsiteX5" fmla="*/ 3602627 w 5005240"/>
              <a:gd name="connsiteY5" fmla="*/ 4669971 h 4669971"/>
              <a:gd name="connsiteX0" fmla="*/ 1466850 w 5005240"/>
              <a:gd name="connsiteY0" fmla="*/ 4656909 h 4663440"/>
              <a:gd name="connsiteX1" fmla="*/ 0 w 5005240"/>
              <a:gd name="connsiteY1" fmla="*/ 4657798 h 4663440"/>
              <a:gd name="connsiteX2" fmla="*/ 0 w 5005240"/>
              <a:gd name="connsiteY2" fmla="*/ 0 h 4663440"/>
              <a:gd name="connsiteX3" fmla="*/ 5005240 w 5005240"/>
              <a:gd name="connsiteY3" fmla="*/ 0 h 4663440"/>
              <a:gd name="connsiteX4" fmla="*/ 5005240 w 5005240"/>
              <a:gd name="connsiteY4" fmla="*/ 4657798 h 4663440"/>
              <a:gd name="connsiteX5" fmla="*/ 3524250 w 5005240"/>
              <a:gd name="connsiteY5" fmla="*/ 4663440 h 4663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5240" h="4663440">
                <a:moveTo>
                  <a:pt x="1466850" y="4656909"/>
                </a:moveTo>
                <a:lnTo>
                  <a:pt x="0" y="4657798"/>
                </a:lnTo>
                <a:lnTo>
                  <a:pt x="0" y="0"/>
                </a:lnTo>
                <a:lnTo>
                  <a:pt x="5005240" y="0"/>
                </a:lnTo>
                <a:lnTo>
                  <a:pt x="5005240" y="4657798"/>
                </a:lnTo>
                <a:lnTo>
                  <a:pt x="3524250" y="4663440"/>
                </a:lnTo>
              </a:path>
            </a:pathLst>
          </a:custGeom>
          <a:noFill/>
          <a:ln>
            <a:solidFill>
              <a:srgbClr val="002EB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sz="1600" dirty="0"/>
          </a:p>
        </p:txBody>
      </p:sp>
      <p:sp>
        <p:nvSpPr>
          <p:cNvPr id="50" name="Rectangle 49">
            <a:extLst>
              <a:ext uri="{FF2B5EF4-FFF2-40B4-BE49-F238E27FC236}">
                <a16:creationId xmlns:a16="http://schemas.microsoft.com/office/drawing/2014/main" id="{46BD2AE7-400E-A5F9-A6E5-027321F705FD}"/>
              </a:ext>
              <a:ext uri="{C183D7F6-B498-43B3-948B-1728B52AA6E4}">
                <adec:decorative xmlns:adec="http://schemas.microsoft.com/office/drawing/2017/decorative" val="1"/>
              </a:ext>
            </a:extLst>
          </p:cNvPr>
          <p:cNvSpPr/>
          <p:nvPr/>
        </p:nvSpPr>
        <p:spPr>
          <a:xfrm>
            <a:off x="9056519" y="4666958"/>
            <a:ext cx="1218627" cy="611968"/>
          </a:xfrm>
          <a:prstGeom prst="rect">
            <a:avLst/>
          </a:prstGeom>
          <a:solidFill>
            <a:srgbClr val="DDE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dirty="0"/>
          </a:p>
        </p:txBody>
      </p:sp>
      <p:sp>
        <p:nvSpPr>
          <p:cNvPr id="48" name="Rectangle 47">
            <a:extLst>
              <a:ext uri="{FF2B5EF4-FFF2-40B4-BE49-F238E27FC236}">
                <a16:creationId xmlns:a16="http://schemas.microsoft.com/office/drawing/2014/main" id="{CD7D5BC3-2A60-656D-8A18-B9CA0A8DB9EB}"/>
              </a:ext>
              <a:ext uri="{C183D7F6-B498-43B3-948B-1728B52AA6E4}">
                <adec:decorative xmlns:adec="http://schemas.microsoft.com/office/drawing/2017/decorative" val="1"/>
              </a:ext>
            </a:extLst>
          </p:cNvPr>
          <p:cNvSpPr/>
          <p:nvPr/>
        </p:nvSpPr>
        <p:spPr>
          <a:xfrm>
            <a:off x="9512379" y="3850289"/>
            <a:ext cx="1218627" cy="611968"/>
          </a:xfrm>
          <a:prstGeom prst="rect">
            <a:avLst/>
          </a:prstGeom>
          <a:solidFill>
            <a:srgbClr val="DDE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dirty="0"/>
          </a:p>
        </p:txBody>
      </p:sp>
      <p:sp>
        <p:nvSpPr>
          <p:cNvPr id="49" name="Rectangle 48">
            <a:extLst>
              <a:ext uri="{FF2B5EF4-FFF2-40B4-BE49-F238E27FC236}">
                <a16:creationId xmlns:a16="http://schemas.microsoft.com/office/drawing/2014/main" id="{6740FBD7-3A45-DA5F-A509-ECC295F68F68}"/>
              </a:ext>
              <a:ext uri="{C183D7F6-B498-43B3-948B-1728B52AA6E4}">
                <adec:decorative xmlns:adec="http://schemas.microsoft.com/office/drawing/2017/decorative" val="1"/>
              </a:ext>
            </a:extLst>
          </p:cNvPr>
          <p:cNvSpPr/>
          <p:nvPr/>
        </p:nvSpPr>
        <p:spPr>
          <a:xfrm>
            <a:off x="7006376" y="4666958"/>
            <a:ext cx="1218627" cy="611968"/>
          </a:xfrm>
          <a:prstGeom prst="rect">
            <a:avLst/>
          </a:prstGeom>
          <a:solidFill>
            <a:srgbClr val="DDE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dirty="0"/>
          </a:p>
        </p:txBody>
      </p:sp>
      <p:sp>
        <p:nvSpPr>
          <p:cNvPr id="47" name="Rectangle 46">
            <a:extLst>
              <a:ext uri="{FF2B5EF4-FFF2-40B4-BE49-F238E27FC236}">
                <a16:creationId xmlns:a16="http://schemas.microsoft.com/office/drawing/2014/main" id="{87F74A20-2E80-0FC8-2D6F-94F05838F791}"/>
              </a:ext>
              <a:ext uri="{C183D7F6-B498-43B3-948B-1728B52AA6E4}">
                <adec:decorative xmlns:adec="http://schemas.microsoft.com/office/drawing/2017/decorative" val="1"/>
              </a:ext>
            </a:extLst>
          </p:cNvPr>
          <p:cNvSpPr/>
          <p:nvPr/>
        </p:nvSpPr>
        <p:spPr>
          <a:xfrm>
            <a:off x="8031922" y="3850289"/>
            <a:ext cx="1218627" cy="611968"/>
          </a:xfrm>
          <a:prstGeom prst="rect">
            <a:avLst/>
          </a:prstGeom>
          <a:solidFill>
            <a:srgbClr val="DDE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dirty="0"/>
          </a:p>
        </p:txBody>
      </p:sp>
      <p:sp>
        <p:nvSpPr>
          <p:cNvPr id="11" name="Content Placeholder 7">
            <a:extLst>
              <a:ext uri="{FF2B5EF4-FFF2-40B4-BE49-F238E27FC236}">
                <a16:creationId xmlns:a16="http://schemas.microsoft.com/office/drawing/2014/main" id="{E9C70B86-2296-BA4A-459C-6B0D0815D519}"/>
              </a:ext>
              <a:ext uri="{C183D7F6-B498-43B3-948B-1728B52AA6E4}">
                <adec:decorative xmlns:adec="http://schemas.microsoft.com/office/drawing/2017/decorative" val="1"/>
              </a:ext>
            </a:extLst>
          </p:cNvPr>
          <p:cNvSpPr txBox="1">
            <a:spLocks/>
          </p:cNvSpPr>
          <p:nvPr/>
        </p:nvSpPr>
        <p:spPr>
          <a:xfrm>
            <a:off x="1089697" y="1471855"/>
            <a:ext cx="4311747" cy="296255"/>
          </a:xfrm>
          <a:prstGeom prst="rect">
            <a:avLst/>
          </a:prstGeom>
        </p:spPr>
        <p:txBody>
          <a:bodyPr wrap="square" lIns="0" tIns="0" rIns="0" bIns="0"/>
          <a:lstStyle>
            <a:lvl1pPr marL="0" indent="0" algn="l" defTabSz="1218895" rtl="0" eaLnBrk="1" latinLnBrk="0" hangingPunct="1">
              <a:lnSpc>
                <a:spcPct val="100000"/>
              </a:lnSpc>
              <a:spcBef>
                <a:spcPts val="0"/>
              </a:spcBef>
              <a:spcAft>
                <a:spcPts val="800"/>
              </a:spcAft>
              <a:buFont typeface="Arial" panose="020B0604020202020204" pitchFamily="34" charset="0"/>
              <a:buNone/>
              <a:defRPr sz="2000" b="1" kern="1200">
                <a:solidFill>
                  <a:srgbClr val="3769FF"/>
                </a:solidFill>
                <a:latin typeface="Arial" panose="020B0604020202020204" pitchFamily="34" charset="0"/>
                <a:ea typeface="+mn-ea"/>
                <a:cs typeface="Arial" panose="020B0604020202020204" pitchFamily="34" charset="0"/>
              </a:defRPr>
            </a:lvl1pPr>
            <a:lvl2pPr marL="0" indent="0" algn="l" defTabSz="1218895" rtl="0" eaLnBrk="1" latinLnBrk="0" hangingPunct="1">
              <a:lnSpc>
                <a:spcPct val="100000"/>
              </a:lnSpc>
              <a:spcBef>
                <a:spcPts val="0"/>
              </a:spcBef>
              <a:spcAft>
                <a:spcPts val="800"/>
              </a:spcAft>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2pPr>
            <a:lvl3pPr marL="228543" indent="-228543" algn="l" defTabSz="1218895" rtl="0" eaLnBrk="1" latinLnBrk="0" hangingPunct="1">
              <a:lnSpc>
                <a:spcPct val="100000"/>
              </a:lnSpc>
              <a:spcBef>
                <a:spcPts val="0"/>
              </a:spcBef>
              <a:spcAft>
                <a:spcPts val="400"/>
              </a:spcAft>
              <a:buClr>
                <a:srgbClr val="3769FF"/>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469783" indent="-241240" algn="l" defTabSz="1218895" rtl="0" eaLnBrk="1" latinLnBrk="0" hangingPunct="1">
              <a:lnSpc>
                <a:spcPct val="100000"/>
              </a:lnSpc>
              <a:spcBef>
                <a:spcPts val="0"/>
              </a:spcBef>
              <a:spcAft>
                <a:spcPts val="400"/>
              </a:spcAft>
              <a:buClr>
                <a:srgbClr val="3769FF"/>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698325" indent="-228543" algn="l" defTabSz="1218895" rtl="0" eaLnBrk="1" latinLnBrk="0" hangingPunct="1">
              <a:lnSpc>
                <a:spcPct val="100000"/>
              </a:lnSpc>
              <a:spcBef>
                <a:spcPts val="0"/>
              </a:spcBef>
              <a:spcAft>
                <a:spcPts val="400"/>
              </a:spcAft>
              <a:buClr>
                <a:srgbClr val="3769FF"/>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pPr algn="ctr"/>
            <a:r>
              <a:rPr lang="en-US" dirty="0">
                <a:solidFill>
                  <a:schemeClr val="bg1"/>
                </a:solidFill>
              </a:rPr>
              <a:t>Index Fund/Packaged Product</a:t>
            </a:r>
          </a:p>
        </p:txBody>
      </p:sp>
      <p:sp>
        <p:nvSpPr>
          <p:cNvPr id="23" name="Content Placeholder 7">
            <a:extLst>
              <a:ext uri="{FF2B5EF4-FFF2-40B4-BE49-F238E27FC236}">
                <a16:creationId xmlns:a16="http://schemas.microsoft.com/office/drawing/2014/main" id="{D2BA408A-33A7-955C-1D11-EBCE8AE1BE30}"/>
              </a:ext>
              <a:ext uri="{C183D7F6-B498-43B3-948B-1728B52AA6E4}">
                <adec:decorative xmlns:adec="http://schemas.microsoft.com/office/drawing/2017/decorative" val="1"/>
              </a:ext>
            </a:extLst>
          </p:cNvPr>
          <p:cNvSpPr txBox="1">
            <a:spLocks/>
          </p:cNvSpPr>
          <p:nvPr/>
        </p:nvSpPr>
        <p:spPr>
          <a:xfrm>
            <a:off x="6489011" y="1471855"/>
            <a:ext cx="4311747" cy="296255"/>
          </a:xfrm>
          <a:prstGeom prst="rect">
            <a:avLst/>
          </a:prstGeom>
        </p:spPr>
        <p:txBody>
          <a:bodyPr wrap="square" lIns="0" tIns="0" rIns="0" bIns="0"/>
          <a:lstStyle>
            <a:lvl1pPr marL="0" indent="0" algn="l" defTabSz="1218895" rtl="0" eaLnBrk="1" latinLnBrk="0" hangingPunct="1">
              <a:lnSpc>
                <a:spcPct val="100000"/>
              </a:lnSpc>
              <a:spcBef>
                <a:spcPts val="0"/>
              </a:spcBef>
              <a:spcAft>
                <a:spcPts val="800"/>
              </a:spcAft>
              <a:buFont typeface="Arial" panose="020B0604020202020204" pitchFamily="34" charset="0"/>
              <a:buNone/>
              <a:defRPr sz="2000" b="1" kern="1200">
                <a:solidFill>
                  <a:srgbClr val="3769FF"/>
                </a:solidFill>
                <a:latin typeface="Arial" panose="020B0604020202020204" pitchFamily="34" charset="0"/>
                <a:ea typeface="+mn-ea"/>
                <a:cs typeface="Arial" panose="020B0604020202020204" pitchFamily="34" charset="0"/>
              </a:defRPr>
            </a:lvl1pPr>
            <a:lvl2pPr marL="0" indent="0" algn="l" defTabSz="1218895" rtl="0" eaLnBrk="1" latinLnBrk="0" hangingPunct="1">
              <a:lnSpc>
                <a:spcPct val="100000"/>
              </a:lnSpc>
              <a:spcBef>
                <a:spcPts val="0"/>
              </a:spcBef>
              <a:spcAft>
                <a:spcPts val="800"/>
              </a:spcAft>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2pPr>
            <a:lvl3pPr marL="228543" indent="-228543" algn="l" defTabSz="1218895" rtl="0" eaLnBrk="1" latinLnBrk="0" hangingPunct="1">
              <a:lnSpc>
                <a:spcPct val="100000"/>
              </a:lnSpc>
              <a:spcBef>
                <a:spcPts val="0"/>
              </a:spcBef>
              <a:spcAft>
                <a:spcPts val="400"/>
              </a:spcAft>
              <a:buClr>
                <a:srgbClr val="3769FF"/>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469783" indent="-241240" algn="l" defTabSz="1218895" rtl="0" eaLnBrk="1" latinLnBrk="0" hangingPunct="1">
              <a:lnSpc>
                <a:spcPct val="100000"/>
              </a:lnSpc>
              <a:spcBef>
                <a:spcPts val="0"/>
              </a:spcBef>
              <a:spcAft>
                <a:spcPts val="400"/>
              </a:spcAft>
              <a:buClr>
                <a:srgbClr val="3769FF"/>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698325" indent="-228543" algn="l" defTabSz="1218895" rtl="0" eaLnBrk="1" latinLnBrk="0" hangingPunct="1">
              <a:lnSpc>
                <a:spcPct val="100000"/>
              </a:lnSpc>
              <a:spcBef>
                <a:spcPts val="0"/>
              </a:spcBef>
              <a:spcAft>
                <a:spcPts val="400"/>
              </a:spcAft>
              <a:buClr>
                <a:srgbClr val="3769FF"/>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pPr algn="ctr"/>
            <a:r>
              <a:rPr lang="en-US" sz="1999" b="1" dirty="0">
                <a:solidFill>
                  <a:schemeClr val="tx1"/>
                </a:solidFill>
              </a:rPr>
              <a:t>Custom/Direct Index (SMA)</a:t>
            </a:r>
          </a:p>
        </p:txBody>
      </p:sp>
      <p:sp>
        <p:nvSpPr>
          <p:cNvPr id="46" name="Rectangle 45">
            <a:extLst>
              <a:ext uri="{FF2B5EF4-FFF2-40B4-BE49-F238E27FC236}">
                <a16:creationId xmlns:a16="http://schemas.microsoft.com/office/drawing/2014/main" id="{0A802520-F197-AA94-2776-D3B0E5DB697F}"/>
              </a:ext>
              <a:ext uri="{C183D7F6-B498-43B3-948B-1728B52AA6E4}">
                <adec:decorative xmlns:adec="http://schemas.microsoft.com/office/drawing/2017/decorative" val="1"/>
              </a:ext>
            </a:extLst>
          </p:cNvPr>
          <p:cNvSpPr/>
          <p:nvPr/>
        </p:nvSpPr>
        <p:spPr>
          <a:xfrm>
            <a:off x="6486150" y="3850289"/>
            <a:ext cx="1218627" cy="611968"/>
          </a:xfrm>
          <a:prstGeom prst="rect">
            <a:avLst/>
          </a:prstGeom>
          <a:solidFill>
            <a:srgbClr val="DDE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dirty="0"/>
          </a:p>
        </p:txBody>
      </p:sp>
      <p:sp>
        <p:nvSpPr>
          <p:cNvPr id="45" name="Rectangle 44">
            <a:extLst>
              <a:ext uri="{FF2B5EF4-FFF2-40B4-BE49-F238E27FC236}">
                <a16:creationId xmlns:a16="http://schemas.microsoft.com/office/drawing/2014/main" id="{9A1E9A74-6919-9DE5-862F-198407E1CD8B}"/>
              </a:ext>
              <a:ext uri="{C183D7F6-B498-43B3-948B-1728B52AA6E4}">
                <adec:decorative xmlns:adec="http://schemas.microsoft.com/office/drawing/2017/decorative" val="1"/>
              </a:ext>
            </a:extLst>
          </p:cNvPr>
          <p:cNvSpPr/>
          <p:nvPr/>
        </p:nvSpPr>
        <p:spPr>
          <a:xfrm>
            <a:off x="9058480" y="3032849"/>
            <a:ext cx="1218627" cy="611968"/>
          </a:xfrm>
          <a:prstGeom prst="rect">
            <a:avLst/>
          </a:prstGeom>
          <a:solidFill>
            <a:srgbClr val="DDE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dirty="0"/>
          </a:p>
        </p:txBody>
      </p:sp>
      <p:sp>
        <p:nvSpPr>
          <p:cNvPr id="44" name="Rectangle 43">
            <a:extLst>
              <a:ext uri="{FF2B5EF4-FFF2-40B4-BE49-F238E27FC236}">
                <a16:creationId xmlns:a16="http://schemas.microsoft.com/office/drawing/2014/main" id="{DA498F35-6EED-C447-7FA2-7EFC4C0F6B3F}"/>
              </a:ext>
              <a:ext uri="{C183D7F6-B498-43B3-948B-1728B52AA6E4}">
                <adec:decorative xmlns:adec="http://schemas.microsoft.com/office/drawing/2017/decorative" val="1"/>
              </a:ext>
            </a:extLst>
          </p:cNvPr>
          <p:cNvSpPr/>
          <p:nvPr/>
        </p:nvSpPr>
        <p:spPr>
          <a:xfrm>
            <a:off x="7006376" y="3032849"/>
            <a:ext cx="1218627" cy="611968"/>
          </a:xfrm>
          <a:prstGeom prst="rect">
            <a:avLst/>
          </a:prstGeom>
          <a:solidFill>
            <a:srgbClr val="DDE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dirty="0"/>
          </a:p>
        </p:txBody>
      </p:sp>
      <p:sp>
        <p:nvSpPr>
          <p:cNvPr id="43" name="Rectangle 42">
            <a:extLst>
              <a:ext uri="{FF2B5EF4-FFF2-40B4-BE49-F238E27FC236}">
                <a16:creationId xmlns:a16="http://schemas.microsoft.com/office/drawing/2014/main" id="{91953752-5BA9-EA49-F674-69C3998D0440}"/>
              </a:ext>
              <a:ext uri="{C183D7F6-B498-43B3-948B-1728B52AA6E4}">
                <adec:decorative xmlns:adec="http://schemas.microsoft.com/office/drawing/2017/decorative" val="1"/>
              </a:ext>
            </a:extLst>
          </p:cNvPr>
          <p:cNvSpPr/>
          <p:nvPr/>
        </p:nvSpPr>
        <p:spPr>
          <a:xfrm>
            <a:off x="9516029" y="2215409"/>
            <a:ext cx="1218627" cy="611968"/>
          </a:xfrm>
          <a:prstGeom prst="rect">
            <a:avLst/>
          </a:prstGeom>
          <a:solidFill>
            <a:srgbClr val="DDE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dirty="0"/>
          </a:p>
        </p:txBody>
      </p:sp>
      <p:sp>
        <p:nvSpPr>
          <p:cNvPr id="42" name="Rectangle 41">
            <a:extLst>
              <a:ext uri="{FF2B5EF4-FFF2-40B4-BE49-F238E27FC236}">
                <a16:creationId xmlns:a16="http://schemas.microsoft.com/office/drawing/2014/main" id="{A9A34C3E-7E7C-37A2-214B-7615E0F69990}"/>
              </a:ext>
              <a:ext uri="{C183D7F6-B498-43B3-948B-1728B52AA6E4}">
                <adec:decorative xmlns:adec="http://schemas.microsoft.com/office/drawing/2017/decorative" val="1"/>
              </a:ext>
            </a:extLst>
          </p:cNvPr>
          <p:cNvSpPr/>
          <p:nvPr/>
        </p:nvSpPr>
        <p:spPr>
          <a:xfrm>
            <a:off x="8035571" y="2215409"/>
            <a:ext cx="1218627" cy="611968"/>
          </a:xfrm>
          <a:prstGeom prst="rect">
            <a:avLst/>
          </a:prstGeom>
          <a:solidFill>
            <a:srgbClr val="DDE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dirty="0"/>
          </a:p>
        </p:txBody>
      </p:sp>
      <p:sp>
        <p:nvSpPr>
          <p:cNvPr id="41" name="Rectangle 40">
            <a:extLst>
              <a:ext uri="{FF2B5EF4-FFF2-40B4-BE49-F238E27FC236}">
                <a16:creationId xmlns:a16="http://schemas.microsoft.com/office/drawing/2014/main" id="{24EA375E-9D91-FD02-3058-F671B730C85F}"/>
              </a:ext>
              <a:ext uri="{C183D7F6-B498-43B3-948B-1728B52AA6E4}">
                <adec:decorative xmlns:adec="http://schemas.microsoft.com/office/drawing/2017/decorative" val="1"/>
              </a:ext>
            </a:extLst>
          </p:cNvPr>
          <p:cNvSpPr/>
          <p:nvPr/>
        </p:nvSpPr>
        <p:spPr>
          <a:xfrm>
            <a:off x="6486150" y="2215409"/>
            <a:ext cx="1218627" cy="611968"/>
          </a:xfrm>
          <a:prstGeom prst="rect">
            <a:avLst/>
          </a:prstGeom>
          <a:solidFill>
            <a:srgbClr val="DDE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dirty="0"/>
          </a:p>
        </p:txBody>
      </p:sp>
      <p:sp>
        <p:nvSpPr>
          <p:cNvPr id="39" name="Rectangle 38">
            <a:extLst>
              <a:ext uri="{FF2B5EF4-FFF2-40B4-BE49-F238E27FC236}">
                <a16:creationId xmlns:a16="http://schemas.microsoft.com/office/drawing/2014/main" id="{9AD405BB-A12B-CD31-07A0-ED12500C761E}"/>
              </a:ext>
              <a:ext uri="{C183D7F6-B498-43B3-948B-1728B52AA6E4}">
                <adec:decorative xmlns:adec="http://schemas.microsoft.com/office/drawing/2017/decorative" val="1"/>
              </a:ext>
            </a:extLst>
          </p:cNvPr>
          <p:cNvSpPr/>
          <p:nvPr/>
        </p:nvSpPr>
        <p:spPr>
          <a:xfrm>
            <a:off x="4347590" y="5130065"/>
            <a:ext cx="1218627" cy="6119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dirty="0"/>
          </a:p>
        </p:txBody>
      </p:sp>
      <p:sp>
        <p:nvSpPr>
          <p:cNvPr id="31" name="Rectangle 30">
            <a:extLst>
              <a:ext uri="{FF2B5EF4-FFF2-40B4-BE49-F238E27FC236}">
                <a16:creationId xmlns:a16="http://schemas.microsoft.com/office/drawing/2014/main" id="{DFE1D0CB-F810-A8F0-793A-8F2A63FDAA28}"/>
              </a:ext>
              <a:ext uri="{C183D7F6-B498-43B3-948B-1728B52AA6E4}">
                <adec:decorative xmlns:adec="http://schemas.microsoft.com/office/drawing/2017/decorative" val="1"/>
              </a:ext>
            </a:extLst>
          </p:cNvPr>
          <p:cNvSpPr/>
          <p:nvPr/>
        </p:nvSpPr>
        <p:spPr>
          <a:xfrm>
            <a:off x="923530" y="5130065"/>
            <a:ext cx="1218627" cy="6119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dirty="0"/>
          </a:p>
        </p:txBody>
      </p:sp>
      <p:sp>
        <p:nvSpPr>
          <p:cNvPr id="30" name="Rectangle 29">
            <a:extLst>
              <a:ext uri="{FF2B5EF4-FFF2-40B4-BE49-F238E27FC236}">
                <a16:creationId xmlns:a16="http://schemas.microsoft.com/office/drawing/2014/main" id="{24B17A96-FD8C-23B8-F6CB-772B970B1C72}"/>
              </a:ext>
              <a:ext uri="{C183D7F6-B498-43B3-948B-1728B52AA6E4}">
                <adec:decorative xmlns:adec="http://schemas.microsoft.com/office/drawing/2017/decorative" val="1"/>
              </a:ext>
            </a:extLst>
          </p:cNvPr>
          <p:cNvSpPr/>
          <p:nvPr/>
        </p:nvSpPr>
        <p:spPr>
          <a:xfrm>
            <a:off x="3978023" y="4144577"/>
            <a:ext cx="1218627" cy="6119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dirty="0"/>
          </a:p>
        </p:txBody>
      </p:sp>
      <p:sp>
        <p:nvSpPr>
          <p:cNvPr id="29" name="Rectangle 28">
            <a:extLst>
              <a:ext uri="{FF2B5EF4-FFF2-40B4-BE49-F238E27FC236}">
                <a16:creationId xmlns:a16="http://schemas.microsoft.com/office/drawing/2014/main" id="{E5DE16EB-0ADD-31E0-2C61-658FC95C4252}"/>
              </a:ext>
              <a:ext uri="{C183D7F6-B498-43B3-948B-1728B52AA6E4}">
                <adec:decorative xmlns:adec="http://schemas.microsoft.com/office/drawing/2017/decorative" val="1"/>
              </a:ext>
            </a:extLst>
          </p:cNvPr>
          <p:cNvSpPr/>
          <p:nvPr/>
        </p:nvSpPr>
        <p:spPr>
          <a:xfrm>
            <a:off x="1331099" y="4144577"/>
            <a:ext cx="1218627" cy="6119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dirty="0"/>
          </a:p>
        </p:txBody>
      </p:sp>
      <p:sp>
        <p:nvSpPr>
          <p:cNvPr id="24" name="Rectangle 23">
            <a:extLst>
              <a:ext uri="{FF2B5EF4-FFF2-40B4-BE49-F238E27FC236}">
                <a16:creationId xmlns:a16="http://schemas.microsoft.com/office/drawing/2014/main" id="{E5B8FE97-0456-87C0-7520-55604C1709F7}"/>
              </a:ext>
              <a:ext uri="{C183D7F6-B498-43B3-948B-1728B52AA6E4}">
                <adec:decorative xmlns:adec="http://schemas.microsoft.com/office/drawing/2017/decorative" val="1"/>
              </a:ext>
            </a:extLst>
          </p:cNvPr>
          <p:cNvSpPr/>
          <p:nvPr/>
        </p:nvSpPr>
        <p:spPr>
          <a:xfrm>
            <a:off x="3974288" y="3200897"/>
            <a:ext cx="1218627" cy="6119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dirty="0"/>
          </a:p>
        </p:txBody>
      </p:sp>
      <p:sp>
        <p:nvSpPr>
          <p:cNvPr id="22" name="Rectangle 21">
            <a:extLst>
              <a:ext uri="{FF2B5EF4-FFF2-40B4-BE49-F238E27FC236}">
                <a16:creationId xmlns:a16="http://schemas.microsoft.com/office/drawing/2014/main" id="{4001C37A-ED0C-7C62-59A8-695C9DCF836F}"/>
              </a:ext>
              <a:ext uri="{C183D7F6-B498-43B3-948B-1728B52AA6E4}">
                <adec:decorative xmlns:adec="http://schemas.microsoft.com/office/drawing/2017/decorative" val="1"/>
              </a:ext>
            </a:extLst>
          </p:cNvPr>
          <p:cNvSpPr/>
          <p:nvPr/>
        </p:nvSpPr>
        <p:spPr>
          <a:xfrm>
            <a:off x="1331099" y="3200897"/>
            <a:ext cx="1218627" cy="6119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dirty="0"/>
          </a:p>
        </p:txBody>
      </p:sp>
      <p:sp>
        <p:nvSpPr>
          <p:cNvPr id="20" name="Rectangle 19">
            <a:extLst>
              <a:ext uri="{FF2B5EF4-FFF2-40B4-BE49-F238E27FC236}">
                <a16:creationId xmlns:a16="http://schemas.microsoft.com/office/drawing/2014/main" id="{CD6E66BB-5917-4ADF-C6A0-8DD613FDD244}"/>
              </a:ext>
              <a:ext uri="{C183D7F6-B498-43B3-948B-1728B52AA6E4}">
                <adec:decorative xmlns:adec="http://schemas.microsoft.com/office/drawing/2017/decorative" val="1"/>
              </a:ext>
            </a:extLst>
          </p:cNvPr>
          <p:cNvSpPr/>
          <p:nvPr/>
        </p:nvSpPr>
        <p:spPr>
          <a:xfrm>
            <a:off x="4347590" y="2215409"/>
            <a:ext cx="1218627" cy="6119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dirty="0"/>
          </a:p>
        </p:txBody>
      </p:sp>
      <p:sp>
        <p:nvSpPr>
          <p:cNvPr id="9" name="Rectangle 8">
            <a:extLst>
              <a:ext uri="{FF2B5EF4-FFF2-40B4-BE49-F238E27FC236}">
                <a16:creationId xmlns:a16="http://schemas.microsoft.com/office/drawing/2014/main" id="{2EBB9310-E8C0-F30F-8F50-DD27B4433895}"/>
              </a:ext>
              <a:ext uri="{C183D7F6-B498-43B3-948B-1728B52AA6E4}">
                <adec:decorative xmlns:adec="http://schemas.microsoft.com/office/drawing/2017/decorative" val="1"/>
              </a:ext>
            </a:extLst>
          </p:cNvPr>
          <p:cNvSpPr/>
          <p:nvPr/>
        </p:nvSpPr>
        <p:spPr>
          <a:xfrm>
            <a:off x="2636257" y="2215409"/>
            <a:ext cx="1218627" cy="6119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dirty="0"/>
          </a:p>
        </p:txBody>
      </p:sp>
      <p:sp>
        <p:nvSpPr>
          <p:cNvPr id="5" name="Content Placeholder 4">
            <a:extLst>
              <a:ext uri="{FF2B5EF4-FFF2-40B4-BE49-F238E27FC236}">
                <a16:creationId xmlns:a16="http://schemas.microsoft.com/office/drawing/2014/main" id="{FECADF03-0254-6976-9E8A-26D57BFD7F12}"/>
              </a:ext>
              <a:ext uri="{C183D7F6-B498-43B3-948B-1728B52AA6E4}">
                <adec:decorative xmlns:adec="http://schemas.microsoft.com/office/drawing/2017/decorative" val="1"/>
              </a:ext>
            </a:extLst>
          </p:cNvPr>
          <p:cNvSpPr>
            <a:spLocks noGrp="1"/>
          </p:cNvSpPr>
          <p:nvPr>
            <p:ph sz="quarter" idx="27"/>
          </p:nvPr>
        </p:nvSpPr>
        <p:spPr>
          <a:xfrm>
            <a:off x="1000202" y="2409732"/>
            <a:ext cx="1065282" cy="337626"/>
          </a:xfrm>
        </p:spPr>
        <p:txBody>
          <a:bodyPr/>
          <a:lstStyle/>
          <a:p>
            <a:pPr algn="ctr"/>
            <a:r>
              <a:rPr lang="en-US" sz="1600" b="0" dirty="0">
                <a:solidFill>
                  <a:schemeClr val="tx1"/>
                </a:solidFill>
              </a:rPr>
              <a:t>Stock D</a:t>
            </a:r>
          </a:p>
        </p:txBody>
      </p:sp>
      <p:sp>
        <p:nvSpPr>
          <p:cNvPr id="26" name="Content Placeholder 4">
            <a:extLst>
              <a:ext uri="{FF2B5EF4-FFF2-40B4-BE49-F238E27FC236}">
                <a16:creationId xmlns:a16="http://schemas.microsoft.com/office/drawing/2014/main" id="{A9D8892F-91DE-C61C-89E9-E500B1F21F01}"/>
              </a:ext>
              <a:ext uri="{C183D7F6-B498-43B3-948B-1728B52AA6E4}">
                <adec:decorative xmlns:adec="http://schemas.microsoft.com/office/drawing/2017/decorative" val="1"/>
              </a:ext>
            </a:extLst>
          </p:cNvPr>
          <p:cNvSpPr txBox="1">
            <a:spLocks/>
          </p:cNvSpPr>
          <p:nvPr/>
        </p:nvSpPr>
        <p:spPr>
          <a:xfrm>
            <a:off x="6562822" y="2386161"/>
            <a:ext cx="1065282" cy="337626"/>
          </a:xfrm>
          <a:prstGeom prst="rect">
            <a:avLst/>
          </a:prstGeom>
          <a:solidFill>
            <a:srgbClr val="DDEAFF"/>
          </a:solidFill>
        </p:spPr>
        <p:txBody>
          <a:bodyPr wrap="square" lIns="0" tIns="0" rIns="0" bIns="0"/>
          <a:lstStyle>
            <a:lvl1pPr marL="0" indent="0" algn="l" defTabSz="1218895" rtl="0" eaLnBrk="1" latinLnBrk="0" hangingPunct="1">
              <a:lnSpc>
                <a:spcPct val="100000"/>
              </a:lnSpc>
              <a:spcBef>
                <a:spcPts val="0"/>
              </a:spcBef>
              <a:spcAft>
                <a:spcPts val="800"/>
              </a:spcAft>
              <a:buFont typeface="Arial" panose="020B0604020202020204" pitchFamily="34" charset="0"/>
              <a:buNone/>
              <a:defRPr sz="2000" b="1" kern="1200">
                <a:solidFill>
                  <a:srgbClr val="3769FF"/>
                </a:solidFill>
                <a:latin typeface="Arial" panose="020B0604020202020204" pitchFamily="34" charset="0"/>
                <a:ea typeface="+mn-ea"/>
                <a:cs typeface="Arial" panose="020B0604020202020204" pitchFamily="34" charset="0"/>
              </a:defRPr>
            </a:lvl1pPr>
            <a:lvl2pPr marL="0" indent="0" algn="l" defTabSz="1218895" rtl="0" eaLnBrk="1" latinLnBrk="0" hangingPunct="1">
              <a:lnSpc>
                <a:spcPct val="100000"/>
              </a:lnSpc>
              <a:spcBef>
                <a:spcPts val="0"/>
              </a:spcBef>
              <a:spcAft>
                <a:spcPts val="800"/>
              </a:spcAft>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2pPr>
            <a:lvl3pPr marL="228543" indent="-228543" algn="l" defTabSz="1218895" rtl="0" eaLnBrk="1" latinLnBrk="0" hangingPunct="1">
              <a:lnSpc>
                <a:spcPct val="100000"/>
              </a:lnSpc>
              <a:spcBef>
                <a:spcPts val="0"/>
              </a:spcBef>
              <a:spcAft>
                <a:spcPts val="400"/>
              </a:spcAft>
              <a:buClr>
                <a:srgbClr val="3769FF"/>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469783" indent="-241240" algn="l" defTabSz="1218895" rtl="0" eaLnBrk="1" latinLnBrk="0" hangingPunct="1">
              <a:lnSpc>
                <a:spcPct val="100000"/>
              </a:lnSpc>
              <a:spcBef>
                <a:spcPts val="0"/>
              </a:spcBef>
              <a:spcAft>
                <a:spcPts val="400"/>
              </a:spcAft>
              <a:buClr>
                <a:srgbClr val="3769FF"/>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698325" indent="-228543" algn="l" defTabSz="1218895" rtl="0" eaLnBrk="1" latinLnBrk="0" hangingPunct="1">
              <a:lnSpc>
                <a:spcPct val="100000"/>
              </a:lnSpc>
              <a:spcBef>
                <a:spcPts val="0"/>
              </a:spcBef>
              <a:spcAft>
                <a:spcPts val="400"/>
              </a:spcAft>
              <a:buClr>
                <a:srgbClr val="3769FF"/>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pPr algn="ctr"/>
            <a:r>
              <a:rPr lang="en-US" sz="1600" b="0" dirty="0">
                <a:solidFill>
                  <a:schemeClr val="tx1"/>
                </a:solidFill>
              </a:rPr>
              <a:t>Stock D</a:t>
            </a:r>
          </a:p>
        </p:txBody>
      </p:sp>
      <p:sp>
        <p:nvSpPr>
          <p:cNvPr id="27" name="Content Placeholder 4">
            <a:extLst>
              <a:ext uri="{FF2B5EF4-FFF2-40B4-BE49-F238E27FC236}">
                <a16:creationId xmlns:a16="http://schemas.microsoft.com/office/drawing/2014/main" id="{B441629C-13CB-1A4F-2614-719DFB84451D}"/>
              </a:ext>
              <a:ext uri="{C183D7F6-B498-43B3-948B-1728B52AA6E4}">
                <adec:decorative xmlns:adec="http://schemas.microsoft.com/office/drawing/2017/decorative" val="1"/>
              </a:ext>
            </a:extLst>
          </p:cNvPr>
          <p:cNvSpPr txBox="1">
            <a:spLocks/>
          </p:cNvSpPr>
          <p:nvPr/>
        </p:nvSpPr>
        <p:spPr>
          <a:xfrm>
            <a:off x="8112243" y="2386161"/>
            <a:ext cx="1065282" cy="337626"/>
          </a:xfrm>
          <a:prstGeom prst="rect">
            <a:avLst/>
          </a:prstGeom>
          <a:solidFill>
            <a:srgbClr val="DDEAFF"/>
          </a:solidFill>
        </p:spPr>
        <p:txBody>
          <a:bodyPr wrap="square" lIns="0" tIns="0" rIns="0" bIns="0"/>
          <a:lstStyle>
            <a:lvl1pPr marL="0" indent="0" algn="l" defTabSz="1218895" rtl="0" eaLnBrk="1" latinLnBrk="0" hangingPunct="1">
              <a:lnSpc>
                <a:spcPct val="100000"/>
              </a:lnSpc>
              <a:spcBef>
                <a:spcPts val="0"/>
              </a:spcBef>
              <a:spcAft>
                <a:spcPts val="800"/>
              </a:spcAft>
              <a:buFont typeface="Arial" panose="020B0604020202020204" pitchFamily="34" charset="0"/>
              <a:buNone/>
              <a:defRPr sz="2000" b="1" kern="1200">
                <a:solidFill>
                  <a:srgbClr val="3769FF"/>
                </a:solidFill>
                <a:latin typeface="Arial" panose="020B0604020202020204" pitchFamily="34" charset="0"/>
                <a:ea typeface="+mn-ea"/>
                <a:cs typeface="Arial" panose="020B0604020202020204" pitchFamily="34" charset="0"/>
              </a:defRPr>
            </a:lvl1pPr>
            <a:lvl2pPr marL="0" indent="0" algn="l" defTabSz="1218895" rtl="0" eaLnBrk="1" latinLnBrk="0" hangingPunct="1">
              <a:lnSpc>
                <a:spcPct val="100000"/>
              </a:lnSpc>
              <a:spcBef>
                <a:spcPts val="0"/>
              </a:spcBef>
              <a:spcAft>
                <a:spcPts val="800"/>
              </a:spcAft>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2pPr>
            <a:lvl3pPr marL="228543" indent="-228543" algn="l" defTabSz="1218895" rtl="0" eaLnBrk="1" latinLnBrk="0" hangingPunct="1">
              <a:lnSpc>
                <a:spcPct val="100000"/>
              </a:lnSpc>
              <a:spcBef>
                <a:spcPts val="0"/>
              </a:spcBef>
              <a:spcAft>
                <a:spcPts val="400"/>
              </a:spcAft>
              <a:buClr>
                <a:srgbClr val="3769FF"/>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469783" indent="-241240" algn="l" defTabSz="1218895" rtl="0" eaLnBrk="1" latinLnBrk="0" hangingPunct="1">
              <a:lnSpc>
                <a:spcPct val="100000"/>
              </a:lnSpc>
              <a:spcBef>
                <a:spcPts val="0"/>
              </a:spcBef>
              <a:spcAft>
                <a:spcPts val="400"/>
              </a:spcAft>
              <a:buClr>
                <a:srgbClr val="3769FF"/>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698325" indent="-228543" algn="l" defTabSz="1218895" rtl="0" eaLnBrk="1" latinLnBrk="0" hangingPunct="1">
              <a:lnSpc>
                <a:spcPct val="100000"/>
              </a:lnSpc>
              <a:spcBef>
                <a:spcPts val="0"/>
              </a:spcBef>
              <a:spcAft>
                <a:spcPts val="400"/>
              </a:spcAft>
              <a:buClr>
                <a:srgbClr val="3769FF"/>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pPr algn="ctr"/>
            <a:r>
              <a:rPr lang="en-US" sz="1600" b="0" dirty="0">
                <a:solidFill>
                  <a:schemeClr val="tx1"/>
                </a:solidFill>
              </a:rPr>
              <a:t>Stock B</a:t>
            </a:r>
          </a:p>
        </p:txBody>
      </p:sp>
      <p:sp>
        <p:nvSpPr>
          <p:cNvPr id="28" name="Content Placeholder 4">
            <a:extLst>
              <a:ext uri="{FF2B5EF4-FFF2-40B4-BE49-F238E27FC236}">
                <a16:creationId xmlns:a16="http://schemas.microsoft.com/office/drawing/2014/main" id="{44FAA91A-9C20-9063-4181-398200853729}"/>
              </a:ext>
              <a:ext uri="{C183D7F6-B498-43B3-948B-1728B52AA6E4}">
                <adec:decorative xmlns:adec="http://schemas.microsoft.com/office/drawing/2017/decorative" val="1"/>
              </a:ext>
            </a:extLst>
          </p:cNvPr>
          <p:cNvSpPr txBox="1">
            <a:spLocks/>
          </p:cNvSpPr>
          <p:nvPr/>
        </p:nvSpPr>
        <p:spPr>
          <a:xfrm>
            <a:off x="9592701" y="2386161"/>
            <a:ext cx="1065282" cy="337626"/>
          </a:xfrm>
          <a:prstGeom prst="rect">
            <a:avLst/>
          </a:prstGeom>
          <a:solidFill>
            <a:srgbClr val="DDEAFF"/>
          </a:solidFill>
        </p:spPr>
        <p:txBody>
          <a:bodyPr wrap="square" lIns="0" tIns="0" rIns="0" bIns="0"/>
          <a:lstStyle>
            <a:lvl1pPr marL="0" indent="0" algn="l" defTabSz="1218895" rtl="0" eaLnBrk="1" latinLnBrk="0" hangingPunct="1">
              <a:lnSpc>
                <a:spcPct val="100000"/>
              </a:lnSpc>
              <a:spcBef>
                <a:spcPts val="0"/>
              </a:spcBef>
              <a:spcAft>
                <a:spcPts val="800"/>
              </a:spcAft>
              <a:buFont typeface="Arial" panose="020B0604020202020204" pitchFamily="34" charset="0"/>
              <a:buNone/>
              <a:defRPr sz="2000" b="1" kern="1200">
                <a:solidFill>
                  <a:srgbClr val="3769FF"/>
                </a:solidFill>
                <a:latin typeface="Arial" panose="020B0604020202020204" pitchFamily="34" charset="0"/>
                <a:ea typeface="+mn-ea"/>
                <a:cs typeface="Arial" panose="020B0604020202020204" pitchFamily="34" charset="0"/>
              </a:defRPr>
            </a:lvl1pPr>
            <a:lvl2pPr marL="0" indent="0" algn="l" defTabSz="1218895" rtl="0" eaLnBrk="1" latinLnBrk="0" hangingPunct="1">
              <a:lnSpc>
                <a:spcPct val="100000"/>
              </a:lnSpc>
              <a:spcBef>
                <a:spcPts val="0"/>
              </a:spcBef>
              <a:spcAft>
                <a:spcPts val="800"/>
              </a:spcAft>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2pPr>
            <a:lvl3pPr marL="228543" indent="-228543" algn="l" defTabSz="1218895" rtl="0" eaLnBrk="1" latinLnBrk="0" hangingPunct="1">
              <a:lnSpc>
                <a:spcPct val="100000"/>
              </a:lnSpc>
              <a:spcBef>
                <a:spcPts val="0"/>
              </a:spcBef>
              <a:spcAft>
                <a:spcPts val="400"/>
              </a:spcAft>
              <a:buClr>
                <a:srgbClr val="3769FF"/>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469783" indent="-241240" algn="l" defTabSz="1218895" rtl="0" eaLnBrk="1" latinLnBrk="0" hangingPunct="1">
              <a:lnSpc>
                <a:spcPct val="100000"/>
              </a:lnSpc>
              <a:spcBef>
                <a:spcPts val="0"/>
              </a:spcBef>
              <a:spcAft>
                <a:spcPts val="400"/>
              </a:spcAft>
              <a:buClr>
                <a:srgbClr val="3769FF"/>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698325" indent="-228543" algn="l" defTabSz="1218895" rtl="0" eaLnBrk="1" latinLnBrk="0" hangingPunct="1">
              <a:lnSpc>
                <a:spcPct val="100000"/>
              </a:lnSpc>
              <a:spcBef>
                <a:spcPts val="0"/>
              </a:spcBef>
              <a:spcAft>
                <a:spcPts val="400"/>
              </a:spcAft>
              <a:buClr>
                <a:srgbClr val="3769FF"/>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pPr algn="ctr"/>
            <a:r>
              <a:rPr lang="en-US" sz="1600" b="0" dirty="0">
                <a:solidFill>
                  <a:schemeClr val="tx1"/>
                </a:solidFill>
              </a:rPr>
              <a:t>Stock A</a:t>
            </a:r>
          </a:p>
        </p:txBody>
      </p:sp>
      <p:sp>
        <p:nvSpPr>
          <p:cNvPr id="32" name="Content Placeholder 4">
            <a:extLst>
              <a:ext uri="{FF2B5EF4-FFF2-40B4-BE49-F238E27FC236}">
                <a16:creationId xmlns:a16="http://schemas.microsoft.com/office/drawing/2014/main" id="{A33BC3EF-A8C8-D1FD-DFBA-779CD3506387}"/>
              </a:ext>
              <a:ext uri="{C183D7F6-B498-43B3-948B-1728B52AA6E4}">
                <adec:decorative xmlns:adec="http://schemas.microsoft.com/office/drawing/2017/decorative" val="1"/>
              </a:ext>
            </a:extLst>
          </p:cNvPr>
          <p:cNvSpPr txBox="1">
            <a:spLocks/>
          </p:cNvSpPr>
          <p:nvPr/>
        </p:nvSpPr>
        <p:spPr>
          <a:xfrm>
            <a:off x="7083048" y="3206098"/>
            <a:ext cx="1065282" cy="337626"/>
          </a:xfrm>
          <a:prstGeom prst="rect">
            <a:avLst/>
          </a:prstGeom>
          <a:solidFill>
            <a:srgbClr val="DDEAFF"/>
          </a:solidFill>
        </p:spPr>
        <p:txBody>
          <a:bodyPr wrap="square" lIns="0" tIns="0" rIns="0" bIns="0"/>
          <a:lstStyle>
            <a:lvl1pPr marL="0" indent="0" algn="l" defTabSz="1218895" rtl="0" eaLnBrk="1" latinLnBrk="0" hangingPunct="1">
              <a:lnSpc>
                <a:spcPct val="100000"/>
              </a:lnSpc>
              <a:spcBef>
                <a:spcPts val="0"/>
              </a:spcBef>
              <a:spcAft>
                <a:spcPts val="800"/>
              </a:spcAft>
              <a:buFont typeface="Arial" panose="020B0604020202020204" pitchFamily="34" charset="0"/>
              <a:buNone/>
              <a:defRPr sz="2000" b="1" kern="1200">
                <a:solidFill>
                  <a:srgbClr val="3769FF"/>
                </a:solidFill>
                <a:latin typeface="Arial" panose="020B0604020202020204" pitchFamily="34" charset="0"/>
                <a:ea typeface="+mn-ea"/>
                <a:cs typeface="Arial" panose="020B0604020202020204" pitchFamily="34" charset="0"/>
              </a:defRPr>
            </a:lvl1pPr>
            <a:lvl2pPr marL="0" indent="0" algn="l" defTabSz="1218895" rtl="0" eaLnBrk="1" latinLnBrk="0" hangingPunct="1">
              <a:lnSpc>
                <a:spcPct val="100000"/>
              </a:lnSpc>
              <a:spcBef>
                <a:spcPts val="0"/>
              </a:spcBef>
              <a:spcAft>
                <a:spcPts val="800"/>
              </a:spcAft>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2pPr>
            <a:lvl3pPr marL="228543" indent="-228543" algn="l" defTabSz="1218895" rtl="0" eaLnBrk="1" latinLnBrk="0" hangingPunct="1">
              <a:lnSpc>
                <a:spcPct val="100000"/>
              </a:lnSpc>
              <a:spcBef>
                <a:spcPts val="0"/>
              </a:spcBef>
              <a:spcAft>
                <a:spcPts val="400"/>
              </a:spcAft>
              <a:buClr>
                <a:srgbClr val="3769FF"/>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469783" indent="-241240" algn="l" defTabSz="1218895" rtl="0" eaLnBrk="1" latinLnBrk="0" hangingPunct="1">
              <a:lnSpc>
                <a:spcPct val="100000"/>
              </a:lnSpc>
              <a:spcBef>
                <a:spcPts val="0"/>
              </a:spcBef>
              <a:spcAft>
                <a:spcPts val="400"/>
              </a:spcAft>
              <a:buClr>
                <a:srgbClr val="3769FF"/>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698325" indent="-228543" algn="l" defTabSz="1218895" rtl="0" eaLnBrk="1" latinLnBrk="0" hangingPunct="1">
              <a:lnSpc>
                <a:spcPct val="100000"/>
              </a:lnSpc>
              <a:spcBef>
                <a:spcPts val="0"/>
              </a:spcBef>
              <a:spcAft>
                <a:spcPts val="400"/>
              </a:spcAft>
              <a:buClr>
                <a:srgbClr val="3769FF"/>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pPr algn="ctr"/>
            <a:r>
              <a:rPr lang="en-US" sz="1600" b="0" dirty="0">
                <a:solidFill>
                  <a:schemeClr val="tx1"/>
                </a:solidFill>
              </a:rPr>
              <a:t>Stock G</a:t>
            </a:r>
          </a:p>
        </p:txBody>
      </p:sp>
      <p:sp>
        <p:nvSpPr>
          <p:cNvPr id="33" name="Content Placeholder 4">
            <a:extLst>
              <a:ext uri="{FF2B5EF4-FFF2-40B4-BE49-F238E27FC236}">
                <a16:creationId xmlns:a16="http://schemas.microsoft.com/office/drawing/2014/main" id="{A5109DB2-5460-146B-2E29-1215A874D3F1}"/>
              </a:ext>
              <a:ext uri="{C183D7F6-B498-43B3-948B-1728B52AA6E4}">
                <adec:decorative xmlns:adec="http://schemas.microsoft.com/office/drawing/2017/decorative" val="1"/>
              </a:ext>
            </a:extLst>
          </p:cNvPr>
          <p:cNvSpPr txBox="1">
            <a:spLocks/>
          </p:cNvSpPr>
          <p:nvPr/>
        </p:nvSpPr>
        <p:spPr>
          <a:xfrm>
            <a:off x="9135152" y="3206098"/>
            <a:ext cx="1065282" cy="337626"/>
          </a:xfrm>
          <a:prstGeom prst="rect">
            <a:avLst/>
          </a:prstGeom>
          <a:solidFill>
            <a:srgbClr val="DDEAFF"/>
          </a:solidFill>
        </p:spPr>
        <p:txBody>
          <a:bodyPr wrap="square" lIns="0" tIns="0" rIns="0" bIns="0"/>
          <a:lstStyle>
            <a:lvl1pPr marL="0" indent="0" algn="l" defTabSz="1218895" rtl="0" eaLnBrk="1" latinLnBrk="0" hangingPunct="1">
              <a:lnSpc>
                <a:spcPct val="100000"/>
              </a:lnSpc>
              <a:spcBef>
                <a:spcPts val="0"/>
              </a:spcBef>
              <a:spcAft>
                <a:spcPts val="800"/>
              </a:spcAft>
              <a:buFont typeface="Arial" panose="020B0604020202020204" pitchFamily="34" charset="0"/>
              <a:buNone/>
              <a:defRPr sz="2000" b="1" kern="1200">
                <a:solidFill>
                  <a:srgbClr val="3769FF"/>
                </a:solidFill>
                <a:latin typeface="Arial" panose="020B0604020202020204" pitchFamily="34" charset="0"/>
                <a:ea typeface="+mn-ea"/>
                <a:cs typeface="Arial" panose="020B0604020202020204" pitchFamily="34" charset="0"/>
              </a:defRPr>
            </a:lvl1pPr>
            <a:lvl2pPr marL="0" indent="0" algn="l" defTabSz="1218895" rtl="0" eaLnBrk="1" latinLnBrk="0" hangingPunct="1">
              <a:lnSpc>
                <a:spcPct val="100000"/>
              </a:lnSpc>
              <a:spcBef>
                <a:spcPts val="0"/>
              </a:spcBef>
              <a:spcAft>
                <a:spcPts val="800"/>
              </a:spcAft>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2pPr>
            <a:lvl3pPr marL="228543" indent="-228543" algn="l" defTabSz="1218895" rtl="0" eaLnBrk="1" latinLnBrk="0" hangingPunct="1">
              <a:lnSpc>
                <a:spcPct val="100000"/>
              </a:lnSpc>
              <a:spcBef>
                <a:spcPts val="0"/>
              </a:spcBef>
              <a:spcAft>
                <a:spcPts val="400"/>
              </a:spcAft>
              <a:buClr>
                <a:srgbClr val="3769FF"/>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469783" indent="-241240" algn="l" defTabSz="1218895" rtl="0" eaLnBrk="1" latinLnBrk="0" hangingPunct="1">
              <a:lnSpc>
                <a:spcPct val="100000"/>
              </a:lnSpc>
              <a:spcBef>
                <a:spcPts val="0"/>
              </a:spcBef>
              <a:spcAft>
                <a:spcPts val="400"/>
              </a:spcAft>
              <a:buClr>
                <a:srgbClr val="3769FF"/>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698325" indent="-228543" algn="l" defTabSz="1218895" rtl="0" eaLnBrk="1" latinLnBrk="0" hangingPunct="1">
              <a:lnSpc>
                <a:spcPct val="100000"/>
              </a:lnSpc>
              <a:spcBef>
                <a:spcPts val="0"/>
              </a:spcBef>
              <a:spcAft>
                <a:spcPts val="400"/>
              </a:spcAft>
              <a:buClr>
                <a:srgbClr val="3769FF"/>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pPr algn="ctr"/>
            <a:r>
              <a:rPr lang="en-US" sz="1600" b="0" dirty="0">
                <a:solidFill>
                  <a:schemeClr val="tx1"/>
                </a:solidFill>
              </a:rPr>
              <a:t>Stock M</a:t>
            </a:r>
          </a:p>
        </p:txBody>
      </p:sp>
      <p:sp>
        <p:nvSpPr>
          <p:cNvPr id="34" name="Content Placeholder 4">
            <a:extLst>
              <a:ext uri="{FF2B5EF4-FFF2-40B4-BE49-F238E27FC236}">
                <a16:creationId xmlns:a16="http://schemas.microsoft.com/office/drawing/2014/main" id="{4AF040BE-5862-6072-481C-EE1D61A1D227}"/>
              </a:ext>
              <a:ext uri="{C183D7F6-B498-43B3-948B-1728B52AA6E4}">
                <adec:decorative xmlns:adec="http://schemas.microsoft.com/office/drawing/2017/decorative" val="1"/>
              </a:ext>
            </a:extLst>
          </p:cNvPr>
          <p:cNvSpPr txBox="1">
            <a:spLocks/>
          </p:cNvSpPr>
          <p:nvPr/>
        </p:nvSpPr>
        <p:spPr>
          <a:xfrm>
            <a:off x="6562822" y="4020270"/>
            <a:ext cx="1065282" cy="337626"/>
          </a:xfrm>
          <a:prstGeom prst="rect">
            <a:avLst/>
          </a:prstGeom>
          <a:solidFill>
            <a:srgbClr val="DDEAFF"/>
          </a:solidFill>
        </p:spPr>
        <p:txBody>
          <a:bodyPr wrap="square" lIns="0" tIns="0" rIns="0" bIns="0"/>
          <a:lstStyle>
            <a:lvl1pPr marL="0" indent="0" algn="l" defTabSz="1218895" rtl="0" eaLnBrk="1" latinLnBrk="0" hangingPunct="1">
              <a:lnSpc>
                <a:spcPct val="100000"/>
              </a:lnSpc>
              <a:spcBef>
                <a:spcPts val="0"/>
              </a:spcBef>
              <a:spcAft>
                <a:spcPts val="800"/>
              </a:spcAft>
              <a:buFont typeface="Arial" panose="020B0604020202020204" pitchFamily="34" charset="0"/>
              <a:buNone/>
              <a:defRPr sz="2000" b="1" kern="1200">
                <a:solidFill>
                  <a:srgbClr val="3769FF"/>
                </a:solidFill>
                <a:latin typeface="Arial" panose="020B0604020202020204" pitchFamily="34" charset="0"/>
                <a:ea typeface="+mn-ea"/>
                <a:cs typeface="Arial" panose="020B0604020202020204" pitchFamily="34" charset="0"/>
              </a:defRPr>
            </a:lvl1pPr>
            <a:lvl2pPr marL="0" indent="0" algn="l" defTabSz="1218895" rtl="0" eaLnBrk="1" latinLnBrk="0" hangingPunct="1">
              <a:lnSpc>
                <a:spcPct val="100000"/>
              </a:lnSpc>
              <a:spcBef>
                <a:spcPts val="0"/>
              </a:spcBef>
              <a:spcAft>
                <a:spcPts val="800"/>
              </a:spcAft>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2pPr>
            <a:lvl3pPr marL="228543" indent="-228543" algn="l" defTabSz="1218895" rtl="0" eaLnBrk="1" latinLnBrk="0" hangingPunct="1">
              <a:lnSpc>
                <a:spcPct val="100000"/>
              </a:lnSpc>
              <a:spcBef>
                <a:spcPts val="0"/>
              </a:spcBef>
              <a:spcAft>
                <a:spcPts val="400"/>
              </a:spcAft>
              <a:buClr>
                <a:srgbClr val="3769FF"/>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469783" indent="-241240" algn="l" defTabSz="1218895" rtl="0" eaLnBrk="1" latinLnBrk="0" hangingPunct="1">
              <a:lnSpc>
                <a:spcPct val="100000"/>
              </a:lnSpc>
              <a:spcBef>
                <a:spcPts val="0"/>
              </a:spcBef>
              <a:spcAft>
                <a:spcPts val="400"/>
              </a:spcAft>
              <a:buClr>
                <a:srgbClr val="3769FF"/>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698325" indent="-228543" algn="l" defTabSz="1218895" rtl="0" eaLnBrk="1" latinLnBrk="0" hangingPunct="1">
              <a:lnSpc>
                <a:spcPct val="100000"/>
              </a:lnSpc>
              <a:spcBef>
                <a:spcPts val="0"/>
              </a:spcBef>
              <a:spcAft>
                <a:spcPts val="400"/>
              </a:spcAft>
              <a:buClr>
                <a:srgbClr val="3769FF"/>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pPr algn="ctr"/>
            <a:r>
              <a:rPr lang="en-US" sz="1600" b="0" dirty="0">
                <a:solidFill>
                  <a:schemeClr val="tx1"/>
                </a:solidFill>
              </a:rPr>
              <a:t>Stock C</a:t>
            </a:r>
          </a:p>
        </p:txBody>
      </p:sp>
      <p:sp>
        <p:nvSpPr>
          <p:cNvPr id="35" name="Content Placeholder 4">
            <a:extLst>
              <a:ext uri="{FF2B5EF4-FFF2-40B4-BE49-F238E27FC236}">
                <a16:creationId xmlns:a16="http://schemas.microsoft.com/office/drawing/2014/main" id="{E66C5339-5B11-BB39-ADFF-1DB4F0802F68}"/>
              </a:ext>
              <a:ext uri="{C183D7F6-B498-43B3-948B-1728B52AA6E4}">
                <adec:decorative xmlns:adec="http://schemas.microsoft.com/office/drawing/2017/decorative" val="1"/>
              </a:ext>
            </a:extLst>
          </p:cNvPr>
          <p:cNvSpPr txBox="1">
            <a:spLocks/>
          </p:cNvSpPr>
          <p:nvPr/>
        </p:nvSpPr>
        <p:spPr>
          <a:xfrm>
            <a:off x="9623832" y="4020270"/>
            <a:ext cx="1065282" cy="337626"/>
          </a:xfrm>
          <a:prstGeom prst="rect">
            <a:avLst/>
          </a:prstGeom>
          <a:solidFill>
            <a:srgbClr val="DDEAFF"/>
          </a:solidFill>
        </p:spPr>
        <p:txBody>
          <a:bodyPr wrap="square" lIns="0" tIns="0" rIns="0" bIns="0"/>
          <a:lstStyle>
            <a:lvl1pPr marL="0" indent="0" algn="l" defTabSz="1218895" rtl="0" eaLnBrk="1" latinLnBrk="0" hangingPunct="1">
              <a:lnSpc>
                <a:spcPct val="100000"/>
              </a:lnSpc>
              <a:spcBef>
                <a:spcPts val="0"/>
              </a:spcBef>
              <a:spcAft>
                <a:spcPts val="800"/>
              </a:spcAft>
              <a:buFont typeface="Arial" panose="020B0604020202020204" pitchFamily="34" charset="0"/>
              <a:buNone/>
              <a:defRPr sz="2000" b="1" kern="1200">
                <a:solidFill>
                  <a:srgbClr val="3769FF"/>
                </a:solidFill>
                <a:latin typeface="Arial" panose="020B0604020202020204" pitchFamily="34" charset="0"/>
                <a:ea typeface="+mn-ea"/>
                <a:cs typeface="Arial" panose="020B0604020202020204" pitchFamily="34" charset="0"/>
              </a:defRPr>
            </a:lvl1pPr>
            <a:lvl2pPr marL="0" indent="0" algn="l" defTabSz="1218895" rtl="0" eaLnBrk="1" latinLnBrk="0" hangingPunct="1">
              <a:lnSpc>
                <a:spcPct val="100000"/>
              </a:lnSpc>
              <a:spcBef>
                <a:spcPts val="0"/>
              </a:spcBef>
              <a:spcAft>
                <a:spcPts val="800"/>
              </a:spcAft>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2pPr>
            <a:lvl3pPr marL="228543" indent="-228543" algn="l" defTabSz="1218895" rtl="0" eaLnBrk="1" latinLnBrk="0" hangingPunct="1">
              <a:lnSpc>
                <a:spcPct val="100000"/>
              </a:lnSpc>
              <a:spcBef>
                <a:spcPts val="0"/>
              </a:spcBef>
              <a:spcAft>
                <a:spcPts val="400"/>
              </a:spcAft>
              <a:buClr>
                <a:srgbClr val="3769FF"/>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469783" indent="-241240" algn="l" defTabSz="1218895" rtl="0" eaLnBrk="1" latinLnBrk="0" hangingPunct="1">
              <a:lnSpc>
                <a:spcPct val="100000"/>
              </a:lnSpc>
              <a:spcBef>
                <a:spcPts val="0"/>
              </a:spcBef>
              <a:spcAft>
                <a:spcPts val="400"/>
              </a:spcAft>
              <a:buClr>
                <a:srgbClr val="3769FF"/>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698325" indent="-228543" algn="l" defTabSz="1218895" rtl="0" eaLnBrk="1" latinLnBrk="0" hangingPunct="1">
              <a:lnSpc>
                <a:spcPct val="100000"/>
              </a:lnSpc>
              <a:spcBef>
                <a:spcPts val="0"/>
              </a:spcBef>
              <a:spcAft>
                <a:spcPts val="400"/>
              </a:spcAft>
              <a:buClr>
                <a:srgbClr val="3769FF"/>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pPr algn="ctr"/>
            <a:r>
              <a:rPr lang="en-US" sz="1600" b="0" dirty="0">
                <a:solidFill>
                  <a:schemeClr val="tx1"/>
                </a:solidFill>
              </a:rPr>
              <a:t>Stock R</a:t>
            </a:r>
          </a:p>
        </p:txBody>
      </p:sp>
      <p:sp>
        <p:nvSpPr>
          <p:cNvPr id="37" name="Content Placeholder 4">
            <a:extLst>
              <a:ext uri="{FF2B5EF4-FFF2-40B4-BE49-F238E27FC236}">
                <a16:creationId xmlns:a16="http://schemas.microsoft.com/office/drawing/2014/main" id="{DD00C542-69D6-AC9C-1E98-2742C847F4F4}"/>
              </a:ext>
              <a:ext uri="{C183D7F6-B498-43B3-948B-1728B52AA6E4}">
                <adec:decorative xmlns:adec="http://schemas.microsoft.com/office/drawing/2017/decorative" val="1"/>
              </a:ext>
            </a:extLst>
          </p:cNvPr>
          <p:cNvSpPr txBox="1">
            <a:spLocks/>
          </p:cNvSpPr>
          <p:nvPr/>
        </p:nvSpPr>
        <p:spPr>
          <a:xfrm>
            <a:off x="9135152" y="4842539"/>
            <a:ext cx="1065282" cy="337626"/>
          </a:xfrm>
          <a:prstGeom prst="rect">
            <a:avLst/>
          </a:prstGeom>
          <a:solidFill>
            <a:srgbClr val="DDEAFF"/>
          </a:solidFill>
        </p:spPr>
        <p:txBody>
          <a:bodyPr wrap="square" lIns="0" tIns="0" rIns="0" bIns="0"/>
          <a:lstStyle>
            <a:lvl1pPr marL="0" indent="0" algn="l" defTabSz="1218895" rtl="0" eaLnBrk="1" latinLnBrk="0" hangingPunct="1">
              <a:lnSpc>
                <a:spcPct val="100000"/>
              </a:lnSpc>
              <a:spcBef>
                <a:spcPts val="0"/>
              </a:spcBef>
              <a:spcAft>
                <a:spcPts val="800"/>
              </a:spcAft>
              <a:buFont typeface="Arial" panose="020B0604020202020204" pitchFamily="34" charset="0"/>
              <a:buNone/>
              <a:defRPr sz="2000" b="1" kern="1200">
                <a:solidFill>
                  <a:srgbClr val="3769FF"/>
                </a:solidFill>
                <a:latin typeface="Arial" panose="020B0604020202020204" pitchFamily="34" charset="0"/>
                <a:ea typeface="+mn-ea"/>
                <a:cs typeface="Arial" panose="020B0604020202020204" pitchFamily="34" charset="0"/>
              </a:defRPr>
            </a:lvl1pPr>
            <a:lvl2pPr marL="0" indent="0" algn="l" defTabSz="1218895" rtl="0" eaLnBrk="1" latinLnBrk="0" hangingPunct="1">
              <a:lnSpc>
                <a:spcPct val="100000"/>
              </a:lnSpc>
              <a:spcBef>
                <a:spcPts val="0"/>
              </a:spcBef>
              <a:spcAft>
                <a:spcPts val="800"/>
              </a:spcAft>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2pPr>
            <a:lvl3pPr marL="228543" indent="-228543" algn="l" defTabSz="1218895" rtl="0" eaLnBrk="1" latinLnBrk="0" hangingPunct="1">
              <a:lnSpc>
                <a:spcPct val="100000"/>
              </a:lnSpc>
              <a:spcBef>
                <a:spcPts val="0"/>
              </a:spcBef>
              <a:spcAft>
                <a:spcPts val="400"/>
              </a:spcAft>
              <a:buClr>
                <a:srgbClr val="3769FF"/>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469783" indent="-241240" algn="l" defTabSz="1218895" rtl="0" eaLnBrk="1" latinLnBrk="0" hangingPunct="1">
              <a:lnSpc>
                <a:spcPct val="100000"/>
              </a:lnSpc>
              <a:spcBef>
                <a:spcPts val="0"/>
              </a:spcBef>
              <a:spcAft>
                <a:spcPts val="400"/>
              </a:spcAft>
              <a:buClr>
                <a:srgbClr val="3769FF"/>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698325" indent="-228543" algn="l" defTabSz="1218895" rtl="0" eaLnBrk="1" latinLnBrk="0" hangingPunct="1">
              <a:lnSpc>
                <a:spcPct val="100000"/>
              </a:lnSpc>
              <a:spcBef>
                <a:spcPts val="0"/>
              </a:spcBef>
              <a:spcAft>
                <a:spcPts val="400"/>
              </a:spcAft>
              <a:buClr>
                <a:srgbClr val="3769FF"/>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pPr algn="ctr"/>
            <a:r>
              <a:rPr lang="en-US" sz="1600" b="0" dirty="0">
                <a:solidFill>
                  <a:schemeClr val="tx1"/>
                </a:solidFill>
              </a:rPr>
              <a:t>Stock F</a:t>
            </a:r>
          </a:p>
        </p:txBody>
      </p:sp>
      <p:sp>
        <p:nvSpPr>
          <p:cNvPr id="36" name="Content Placeholder 4">
            <a:extLst>
              <a:ext uri="{FF2B5EF4-FFF2-40B4-BE49-F238E27FC236}">
                <a16:creationId xmlns:a16="http://schemas.microsoft.com/office/drawing/2014/main" id="{2E4698C2-91F3-463B-2930-A3CA78C6BA63}"/>
              </a:ext>
              <a:ext uri="{C183D7F6-B498-43B3-948B-1728B52AA6E4}">
                <adec:decorative xmlns:adec="http://schemas.microsoft.com/office/drawing/2017/decorative" val="1"/>
              </a:ext>
            </a:extLst>
          </p:cNvPr>
          <p:cNvSpPr txBox="1">
            <a:spLocks/>
          </p:cNvSpPr>
          <p:nvPr/>
        </p:nvSpPr>
        <p:spPr>
          <a:xfrm>
            <a:off x="7083048" y="4842539"/>
            <a:ext cx="1065282" cy="337626"/>
          </a:xfrm>
          <a:prstGeom prst="rect">
            <a:avLst/>
          </a:prstGeom>
          <a:solidFill>
            <a:srgbClr val="DDEAFF"/>
          </a:solidFill>
        </p:spPr>
        <p:txBody>
          <a:bodyPr wrap="square" lIns="0" tIns="0" rIns="0" bIns="0"/>
          <a:lstStyle>
            <a:lvl1pPr marL="0" indent="0" algn="l" defTabSz="1218895" rtl="0" eaLnBrk="1" latinLnBrk="0" hangingPunct="1">
              <a:lnSpc>
                <a:spcPct val="100000"/>
              </a:lnSpc>
              <a:spcBef>
                <a:spcPts val="0"/>
              </a:spcBef>
              <a:spcAft>
                <a:spcPts val="800"/>
              </a:spcAft>
              <a:buFont typeface="Arial" panose="020B0604020202020204" pitchFamily="34" charset="0"/>
              <a:buNone/>
              <a:defRPr sz="2000" b="1" kern="1200">
                <a:solidFill>
                  <a:srgbClr val="3769FF"/>
                </a:solidFill>
                <a:latin typeface="Arial" panose="020B0604020202020204" pitchFamily="34" charset="0"/>
                <a:ea typeface="+mn-ea"/>
                <a:cs typeface="Arial" panose="020B0604020202020204" pitchFamily="34" charset="0"/>
              </a:defRPr>
            </a:lvl1pPr>
            <a:lvl2pPr marL="0" indent="0" algn="l" defTabSz="1218895" rtl="0" eaLnBrk="1" latinLnBrk="0" hangingPunct="1">
              <a:lnSpc>
                <a:spcPct val="100000"/>
              </a:lnSpc>
              <a:spcBef>
                <a:spcPts val="0"/>
              </a:spcBef>
              <a:spcAft>
                <a:spcPts val="800"/>
              </a:spcAft>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2pPr>
            <a:lvl3pPr marL="228543" indent="-228543" algn="l" defTabSz="1218895" rtl="0" eaLnBrk="1" latinLnBrk="0" hangingPunct="1">
              <a:lnSpc>
                <a:spcPct val="100000"/>
              </a:lnSpc>
              <a:spcBef>
                <a:spcPts val="0"/>
              </a:spcBef>
              <a:spcAft>
                <a:spcPts val="400"/>
              </a:spcAft>
              <a:buClr>
                <a:srgbClr val="3769FF"/>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469783" indent="-241240" algn="l" defTabSz="1218895" rtl="0" eaLnBrk="1" latinLnBrk="0" hangingPunct="1">
              <a:lnSpc>
                <a:spcPct val="100000"/>
              </a:lnSpc>
              <a:spcBef>
                <a:spcPts val="0"/>
              </a:spcBef>
              <a:spcAft>
                <a:spcPts val="400"/>
              </a:spcAft>
              <a:buClr>
                <a:srgbClr val="3769FF"/>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698325" indent="-228543" algn="l" defTabSz="1218895" rtl="0" eaLnBrk="1" latinLnBrk="0" hangingPunct="1">
              <a:lnSpc>
                <a:spcPct val="100000"/>
              </a:lnSpc>
              <a:spcBef>
                <a:spcPts val="0"/>
              </a:spcBef>
              <a:spcAft>
                <a:spcPts val="400"/>
              </a:spcAft>
              <a:buClr>
                <a:srgbClr val="3769FF"/>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pPr algn="ctr"/>
            <a:r>
              <a:rPr lang="en-US" sz="1600" b="0" dirty="0">
                <a:solidFill>
                  <a:schemeClr val="tx1"/>
                </a:solidFill>
              </a:rPr>
              <a:t>Stock S</a:t>
            </a:r>
          </a:p>
        </p:txBody>
      </p:sp>
      <p:sp>
        <p:nvSpPr>
          <p:cNvPr id="38" name="Content Placeholder 4">
            <a:extLst>
              <a:ext uri="{FF2B5EF4-FFF2-40B4-BE49-F238E27FC236}">
                <a16:creationId xmlns:a16="http://schemas.microsoft.com/office/drawing/2014/main" id="{0D8CF321-B74D-F166-4697-9CA9F6800800}"/>
              </a:ext>
              <a:ext uri="{C183D7F6-B498-43B3-948B-1728B52AA6E4}">
                <adec:decorative xmlns:adec="http://schemas.microsoft.com/office/drawing/2017/decorative" val="1"/>
              </a:ext>
            </a:extLst>
          </p:cNvPr>
          <p:cNvSpPr txBox="1">
            <a:spLocks/>
          </p:cNvSpPr>
          <p:nvPr/>
        </p:nvSpPr>
        <p:spPr>
          <a:xfrm>
            <a:off x="8108594" y="4020270"/>
            <a:ext cx="1065282" cy="337626"/>
          </a:xfrm>
          <a:prstGeom prst="rect">
            <a:avLst/>
          </a:prstGeom>
          <a:solidFill>
            <a:srgbClr val="DDEAFF"/>
          </a:solidFill>
        </p:spPr>
        <p:txBody>
          <a:bodyPr wrap="square" lIns="0" tIns="0" rIns="0" bIns="0"/>
          <a:lstStyle>
            <a:lvl1pPr marL="0" indent="0" algn="l" defTabSz="1218895" rtl="0" eaLnBrk="1" latinLnBrk="0" hangingPunct="1">
              <a:lnSpc>
                <a:spcPct val="100000"/>
              </a:lnSpc>
              <a:spcBef>
                <a:spcPts val="0"/>
              </a:spcBef>
              <a:spcAft>
                <a:spcPts val="800"/>
              </a:spcAft>
              <a:buFont typeface="Arial" panose="020B0604020202020204" pitchFamily="34" charset="0"/>
              <a:buNone/>
              <a:defRPr sz="2000" b="1" kern="1200">
                <a:solidFill>
                  <a:srgbClr val="3769FF"/>
                </a:solidFill>
                <a:latin typeface="Arial" panose="020B0604020202020204" pitchFamily="34" charset="0"/>
                <a:ea typeface="+mn-ea"/>
                <a:cs typeface="Arial" panose="020B0604020202020204" pitchFamily="34" charset="0"/>
              </a:defRPr>
            </a:lvl1pPr>
            <a:lvl2pPr marL="0" indent="0" algn="l" defTabSz="1218895" rtl="0" eaLnBrk="1" latinLnBrk="0" hangingPunct="1">
              <a:lnSpc>
                <a:spcPct val="100000"/>
              </a:lnSpc>
              <a:spcBef>
                <a:spcPts val="0"/>
              </a:spcBef>
              <a:spcAft>
                <a:spcPts val="800"/>
              </a:spcAft>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2pPr>
            <a:lvl3pPr marL="228543" indent="-228543" algn="l" defTabSz="1218895" rtl="0" eaLnBrk="1" latinLnBrk="0" hangingPunct="1">
              <a:lnSpc>
                <a:spcPct val="100000"/>
              </a:lnSpc>
              <a:spcBef>
                <a:spcPts val="0"/>
              </a:spcBef>
              <a:spcAft>
                <a:spcPts val="400"/>
              </a:spcAft>
              <a:buClr>
                <a:srgbClr val="3769FF"/>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469783" indent="-241240" algn="l" defTabSz="1218895" rtl="0" eaLnBrk="1" latinLnBrk="0" hangingPunct="1">
              <a:lnSpc>
                <a:spcPct val="100000"/>
              </a:lnSpc>
              <a:spcBef>
                <a:spcPts val="0"/>
              </a:spcBef>
              <a:spcAft>
                <a:spcPts val="400"/>
              </a:spcAft>
              <a:buClr>
                <a:srgbClr val="3769FF"/>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698325" indent="-228543" algn="l" defTabSz="1218895" rtl="0" eaLnBrk="1" latinLnBrk="0" hangingPunct="1">
              <a:lnSpc>
                <a:spcPct val="100000"/>
              </a:lnSpc>
              <a:spcBef>
                <a:spcPts val="0"/>
              </a:spcBef>
              <a:spcAft>
                <a:spcPts val="400"/>
              </a:spcAft>
              <a:buClr>
                <a:srgbClr val="3769FF"/>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pPr algn="ctr"/>
            <a:r>
              <a:rPr lang="en-US" sz="1600" b="0" dirty="0">
                <a:solidFill>
                  <a:schemeClr val="tx1"/>
                </a:solidFill>
              </a:rPr>
              <a:t>Stock J</a:t>
            </a:r>
          </a:p>
        </p:txBody>
      </p:sp>
      <p:sp>
        <p:nvSpPr>
          <p:cNvPr id="8" name="Rectangle 7">
            <a:extLst>
              <a:ext uri="{FF2B5EF4-FFF2-40B4-BE49-F238E27FC236}">
                <a16:creationId xmlns:a16="http://schemas.microsoft.com/office/drawing/2014/main" id="{89DB63EF-B154-50CE-2B53-D35FBA24EC72}"/>
              </a:ext>
              <a:ext uri="{C183D7F6-B498-43B3-948B-1728B52AA6E4}">
                <adec:decorative xmlns:adec="http://schemas.microsoft.com/office/drawing/2017/decorative" val="1"/>
              </a:ext>
            </a:extLst>
          </p:cNvPr>
          <p:cNvSpPr/>
          <p:nvPr/>
        </p:nvSpPr>
        <p:spPr>
          <a:xfrm>
            <a:off x="923530" y="2215409"/>
            <a:ext cx="1218627" cy="6119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Stock D</a:t>
            </a:r>
            <a:endParaRPr lang="en-MX" dirty="0">
              <a:solidFill>
                <a:schemeClr val="tx1"/>
              </a:solidFill>
            </a:endParaRPr>
          </a:p>
        </p:txBody>
      </p:sp>
      <p:sp>
        <p:nvSpPr>
          <p:cNvPr id="12" name="Content Placeholder 4">
            <a:extLst>
              <a:ext uri="{FF2B5EF4-FFF2-40B4-BE49-F238E27FC236}">
                <a16:creationId xmlns:a16="http://schemas.microsoft.com/office/drawing/2014/main" id="{B1AB40E3-6F06-4ED9-8BF0-AE4E832F0898}"/>
              </a:ext>
              <a:ext uri="{C183D7F6-B498-43B3-948B-1728B52AA6E4}">
                <adec:decorative xmlns:adec="http://schemas.microsoft.com/office/drawing/2017/decorative" val="1"/>
              </a:ext>
            </a:extLst>
          </p:cNvPr>
          <p:cNvSpPr txBox="1">
            <a:spLocks/>
          </p:cNvSpPr>
          <p:nvPr/>
        </p:nvSpPr>
        <p:spPr>
          <a:xfrm>
            <a:off x="2712929" y="2395508"/>
            <a:ext cx="1065282" cy="337626"/>
          </a:xfrm>
          <a:prstGeom prst="rect">
            <a:avLst/>
          </a:prstGeom>
        </p:spPr>
        <p:txBody>
          <a:bodyPr wrap="square" lIns="0" tIns="0" rIns="0" bIns="0"/>
          <a:lstStyle>
            <a:lvl1pPr marL="0" indent="0" algn="l" defTabSz="1218895" rtl="0" eaLnBrk="1" latinLnBrk="0" hangingPunct="1">
              <a:lnSpc>
                <a:spcPct val="100000"/>
              </a:lnSpc>
              <a:spcBef>
                <a:spcPts val="0"/>
              </a:spcBef>
              <a:spcAft>
                <a:spcPts val="800"/>
              </a:spcAft>
              <a:buFont typeface="Arial" panose="020B0604020202020204" pitchFamily="34" charset="0"/>
              <a:buNone/>
              <a:defRPr sz="2000" b="1" kern="1200">
                <a:solidFill>
                  <a:srgbClr val="3769FF"/>
                </a:solidFill>
                <a:latin typeface="Arial" panose="020B0604020202020204" pitchFamily="34" charset="0"/>
                <a:ea typeface="+mn-ea"/>
                <a:cs typeface="Arial" panose="020B0604020202020204" pitchFamily="34" charset="0"/>
              </a:defRPr>
            </a:lvl1pPr>
            <a:lvl2pPr marL="0" indent="0" algn="l" defTabSz="1218895" rtl="0" eaLnBrk="1" latinLnBrk="0" hangingPunct="1">
              <a:lnSpc>
                <a:spcPct val="100000"/>
              </a:lnSpc>
              <a:spcBef>
                <a:spcPts val="0"/>
              </a:spcBef>
              <a:spcAft>
                <a:spcPts val="800"/>
              </a:spcAft>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2pPr>
            <a:lvl3pPr marL="228543" indent="-228543" algn="l" defTabSz="1218895" rtl="0" eaLnBrk="1" latinLnBrk="0" hangingPunct="1">
              <a:lnSpc>
                <a:spcPct val="100000"/>
              </a:lnSpc>
              <a:spcBef>
                <a:spcPts val="0"/>
              </a:spcBef>
              <a:spcAft>
                <a:spcPts val="400"/>
              </a:spcAft>
              <a:buClr>
                <a:srgbClr val="3769FF"/>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469783" indent="-241240" algn="l" defTabSz="1218895" rtl="0" eaLnBrk="1" latinLnBrk="0" hangingPunct="1">
              <a:lnSpc>
                <a:spcPct val="100000"/>
              </a:lnSpc>
              <a:spcBef>
                <a:spcPts val="0"/>
              </a:spcBef>
              <a:spcAft>
                <a:spcPts val="400"/>
              </a:spcAft>
              <a:buClr>
                <a:srgbClr val="3769FF"/>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698325" indent="-228543" algn="l" defTabSz="1218895" rtl="0" eaLnBrk="1" latinLnBrk="0" hangingPunct="1">
              <a:lnSpc>
                <a:spcPct val="100000"/>
              </a:lnSpc>
              <a:spcBef>
                <a:spcPts val="0"/>
              </a:spcBef>
              <a:spcAft>
                <a:spcPts val="400"/>
              </a:spcAft>
              <a:buClr>
                <a:srgbClr val="3769FF"/>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pPr algn="ctr"/>
            <a:r>
              <a:rPr lang="en-US" sz="1600" b="0" dirty="0">
                <a:solidFill>
                  <a:schemeClr val="tx1"/>
                </a:solidFill>
              </a:rPr>
              <a:t>Stock B</a:t>
            </a:r>
          </a:p>
        </p:txBody>
      </p:sp>
      <p:sp>
        <p:nvSpPr>
          <p:cNvPr id="13" name="Content Placeholder 4">
            <a:extLst>
              <a:ext uri="{FF2B5EF4-FFF2-40B4-BE49-F238E27FC236}">
                <a16:creationId xmlns:a16="http://schemas.microsoft.com/office/drawing/2014/main" id="{E0C887C1-7EA4-8AE3-1CDF-72E41511D074}"/>
              </a:ext>
              <a:ext uri="{C183D7F6-B498-43B3-948B-1728B52AA6E4}">
                <adec:decorative xmlns:adec="http://schemas.microsoft.com/office/drawing/2017/decorative" val="1"/>
              </a:ext>
            </a:extLst>
          </p:cNvPr>
          <p:cNvSpPr txBox="1">
            <a:spLocks/>
          </p:cNvSpPr>
          <p:nvPr/>
        </p:nvSpPr>
        <p:spPr>
          <a:xfrm>
            <a:off x="4424262" y="2395508"/>
            <a:ext cx="1065282" cy="337626"/>
          </a:xfrm>
          <a:prstGeom prst="rect">
            <a:avLst/>
          </a:prstGeom>
        </p:spPr>
        <p:txBody>
          <a:bodyPr wrap="square" lIns="0" tIns="0" rIns="0" bIns="0"/>
          <a:lstStyle>
            <a:lvl1pPr marL="0" indent="0" algn="l" defTabSz="1218895" rtl="0" eaLnBrk="1" latinLnBrk="0" hangingPunct="1">
              <a:lnSpc>
                <a:spcPct val="100000"/>
              </a:lnSpc>
              <a:spcBef>
                <a:spcPts val="0"/>
              </a:spcBef>
              <a:spcAft>
                <a:spcPts val="800"/>
              </a:spcAft>
              <a:buFont typeface="Arial" panose="020B0604020202020204" pitchFamily="34" charset="0"/>
              <a:buNone/>
              <a:defRPr sz="2000" b="1" kern="1200">
                <a:solidFill>
                  <a:srgbClr val="3769FF"/>
                </a:solidFill>
                <a:latin typeface="Arial" panose="020B0604020202020204" pitchFamily="34" charset="0"/>
                <a:ea typeface="+mn-ea"/>
                <a:cs typeface="Arial" panose="020B0604020202020204" pitchFamily="34" charset="0"/>
              </a:defRPr>
            </a:lvl1pPr>
            <a:lvl2pPr marL="0" indent="0" algn="l" defTabSz="1218895" rtl="0" eaLnBrk="1" latinLnBrk="0" hangingPunct="1">
              <a:lnSpc>
                <a:spcPct val="100000"/>
              </a:lnSpc>
              <a:spcBef>
                <a:spcPts val="0"/>
              </a:spcBef>
              <a:spcAft>
                <a:spcPts val="800"/>
              </a:spcAft>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2pPr>
            <a:lvl3pPr marL="228543" indent="-228543" algn="l" defTabSz="1218895" rtl="0" eaLnBrk="1" latinLnBrk="0" hangingPunct="1">
              <a:lnSpc>
                <a:spcPct val="100000"/>
              </a:lnSpc>
              <a:spcBef>
                <a:spcPts val="0"/>
              </a:spcBef>
              <a:spcAft>
                <a:spcPts val="400"/>
              </a:spcAft>
              <a:buClr>
                <a:srgbClr val="3769FF"/>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469783" indent="-241240" algn="l" defTabSz="1218895" rtl="0" eaLnBrk="1" latinLnBrk="0" hangingPunct="1">
              <a:lnSpc>
                <a:spcPct val="100000"/>
              </a:lnSpc>
              <a:spcBef>
                <a:spcPts val="0"/>
              </a:spcBef>
              <a:spcAft>
                <a:spcPts val="400"/>
              </a:spcAft>
              <a:buClr>
                <a:srgbClr val="3769FF"/>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698325" indent="-228543" algn="l" defTabSz="1218895" rtl="0" eaLnBrk="1" latinLnBrk="0" hangingPunct="1">
              <a:lnSpc>
                <a:spcPct val="100000"/>
              </a:lnSpc>
              <a:spcBef>
                <a:spcPts val="0"/>
              </a:spcBef>
              <a:spcAft>
                <a:spcPts val="400"/>
              </a:spcAft>
              <a:buClr>
                <a:srgbClr val="3769FF"/>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pPr algn="ctr"/>
            <a:r>
              <a:rPr lang="en-US" sz="1600" b="0" dirty="0">
                <a:solidFill>
                  <a:schemeClr val="tx1"/>
                </a:solidFill>
              </a:rPr>
              <a:t>Stock A</a:t>
            </a:r>
          </a:p>
        </p:txBody>
      </p:sp>
      <p:sp>
        <p:nvSpPr>
          <p:cNvPr id="14" name="Content Placeholder 4">
            <a:extLst>
              <a:ext uri="{FF2B5EF4-FFF2-40B4-BE49-F238E27FC236}">
                <a16:creationId xmlns:a16="http://schemas.microsoft.com/office/drawing/2014/main" id="{4A1C34E7-F88F-6919-4A0D-F5338F161806}"/>
              </a:ext>
              <a:ext uri="{C183D7F6-B498-43B3-948B-1728B52AA6E4}">
                <adec:decorative xmlns:adec="http://schemas.microsoft.com/office/drawing/2017/decorative" val="1"/>
              </a:ext>
            </a:extLst>
          </p:cNvPr>
          <p:cNvSpPr txBox="1">
            <a:spLocks/>
          </p:cNvSpPr>
          <p:nvPr/>
        </p:nvSpPr>
        <p:spPr>
          <a:xfrm>
            <a:off x="1407771" y="3388248"/>
            <a:ext cx="1065282" cy="337626"/>
          </a:xfrm>
          <a:prstGeom prst="rect">
            <a:avLst/>
          </a:prstGeom>
        </p:spPr>
        <p:txBody>
          <a:bodyPr wrap="square" lIns="0" tIns="0" rIns="0" bIns="0"/>
          <a:lstStyle>
            <a:lvl1pPr marL="0" indent="0" algn="l" defTabSz="1218895" rtl="0" eaLnBrk="1" latinLnBrk="0" hangingPunct="1">
              <a:lnSpc>
                <a:spcPct val="100000"/>
              </a:lnSpc>
              <a:spcBef>
                <a:spcPts val="0"/>
              </a:spcBef>
              <a:spcAft>
                <a:spcPts val="800"/>
              </a:spcAft>
              <a:buFont typeface="Arial" panose="020B0604020202020204" pitchFamily="34" charset="0"/>
              <a:buNone/>
              <a:defRPr sz="2000" b="1" kern="1200">
                <a:solidFill>
                  <a:srgbClr val="3769FF"/>
                </a:solidFill>
                <a:latin typeface="Arial" panose="020B0604020202020204" pitchFamily="34" charset="0"/>
                <a:ea typeface="+mn-ea"/>
                <a:cs typeface="Arial" panose="020B0604020202020204" pitchFamily="34" charset="0"/>
              </a:defRPr>
            </a:lvl1pPr>
            <a:lvl2pPr marL="0" indent="0" algn="l" defTabSz="1218895" rtl="0" eaLnBrk="1" latinLnBrk="0" hangingPunct="1">
              <a:lnSpc>
                <a:spcPct val="100000"/>
              </a:lnSpc>
              <a:spcBef>
                <a:spcPts val="0"/>
              </a:spcBef>
              <a:spcAft>
                <a:spcPts val="800"/>
              </a:spcAft>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2pPr>
            <a:lvl3pPr marL="228543" indent="-228543" algn="l" defTabSz="1218895" rtl="0" eaLnBrk="1" latinLnBrk="0" hangingPunct="1">
              <a:lnSpc>
                <a:spcPct val="100000"/>
              </a:lnSpc>
              <a:spcBef>
                <a:spcPts val="0"/>
              </a:spcBef>
              <a:spcAft>
                <a:spcPts val="400"/>
              </a:spcAft>
              <a:buClr>
                <a:srgbClr val="3769FF"/>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469783" indent="-241240" algn="l" defTabSz="1218895" rtl="0" eaLnBrk="1" latinLnBrk="0" hangingPunct="1">
              <a:lnSpc>
                <a:spcPct val="100000"/>
              </a:lnSpc>
              <a:spcBef>
                <a:spcPts val="0"/>
              </a:spcBef>
              <a:spcAft>
                <a:spcPts val="400"/>
              </a:spcAft>
              <a:buClr>
                <a:srgbClr val="3769FF"/>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698325" indent="-228543" algn="l" defTabSz="1218895" rtl="0" eaLnBrk="1" latinLnBrk="0" hangingPunct="1">
              <a:lnSpc>
                <a:spcPct val="100000"/>
              </a:lnSpc>
              <a:spcBef>
                <a:spcPts val="0"/>
              </a:spcBef>
              <a:spcAft>
                <a:spcPts val="400"/>
              </a:spcAft>
              <a:buClr>
                <a:srgbClr val="3769FF"/>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pPr algn="ctr"/>
            <a:r>
              <a:rPr lang="en-US" sz="1600" b="0" dirty="0">
                <a:solidFill>
                  <a:schemeClr val="tx1"/>
                </a:solidFill>
              </a:rPr>
              <a:t>Stock G</a:t>
            </a:r>
          </a:p>
        </p:txBody>
      </p:sp>
      <p:sp>
        <p:nvSpPr>
          <p:cNvPr id="15" name="Content Placeholder 4">
            <a:extLst>
              <a:ext uri="{FF2B5EF4-FFF2-40B4-BE49-F238E27FC236}">
                <a16:creationId xmlns:a16="http://schemas.microsoft.com/office/drawing/2014/main" id="{51154AA2-BB52-46D1-0B61-012A45933740}"/>
              </a:ext>
              <a:ext uri="{C183D7F6-B498-43B3-948B-1728B52AA6E4}">
                <adec:decorative xmlns:adec="http://schemas.microsoft.com/office/drawing/2017/decorative" val="1"/>
              </a:ext>
            </a:extLst>
          </p:cNvPr>
          <p:cNvSpPr txBox="1">
            <a:spLocks/>
          </p:cNvSpPr>
          <p:nvPr/>
        </p:nvSpPr>
        <p:spPr>
          <a:xfrm>
            <a:off x="4050960" y="3388248"/>
            <a:ext cx="1065282" cy="337626"/>
          </a:xfrm>
          <a:prstGeom prst="rect">
            <a:avLst/>
          </a:prstGeom>
        </p:spPr>
        <p:txBody>
          <a:bodyPr wrap="square" lIns="0" tIns="0" rIns="0" bIns="0"/>
          <a:lstStyle>
            <a:lvl1pPr marL="0" indent="0" algn="l" defTabSz="1218895" rtl="0" eaLnBrk="1" latinLnBrk="0" hangingPunct="1">
              <a:lnSpc>
                <a:spcPct val="100000"/>
              </a:lnSpc>
              <a:spcBef>
                <a:spcPts val="0"/>
              </a:spcBef>
              <a:spcAft>
                <a:spcPts val="800"/>
              </a:spcAft>
              <a:buFont typeface="Arial" panose="020B0604020202020204" pitchFamily="34" charset="0"/>
              <a:buNone/>
              <a:defRPr sz="2000" b="1" kern="1200">
                <a:solidFill>
                  <a:srgbClr val="3769FF"/>
                </a:solidFill>
                <a:latin typeface="Arial" panose="020B0604020202020204" pitchFamily="34" charset="0"/>
                <a:ea typeface="+mn-ea"/>
                <a:cs typeface="Arial" panose="020B0604020202020204" pitchFamily="34" charset="0"/>
              </a:defRPr>
            </a:lvl1pPr>
            <a:lvl2pPr marL="0" indent="0" algn="l" defTabSz="1218895" rtl="0" eaLnBrk="1" latinLnBrk="0" hangingPunct="1">
              <a:lnSpc>
                <a:spcPct val="100000"/>
              </a:lnSpc>
              <a:spcBef>
                <a:spcPts val="0"/>
              </a:spcBef>
              <a:spcAft>
                <a:spcPts val="800"/>
              </a:spcAft>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2pPr>
            <a:lvl3pPr marL="228543" indent="-228543" algn="l" defTabSz="1218895" rtl="0" eaLnBrk="1" latinLnBrk="0" hangingPunct="1">
              <a:lnSpc>
                <a:spcPct val="100000"/>
              </a:lnSpc>
              <a:spcBef>
                <a:spcPts val="0"/>
              </a:spcBef>
              <a:spcAft>
                <a:spcPts val="400"/>
              </a:spcAft>
              <a:buClr>
                <a:srgbClr val="3769FF"/>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469783" indent="-241240" algn="l" defTabSz="1218895" rtl="0" eaLnBrk="1" latinLnBrk="0" hangingPunct="1">
              <a:lnSpc>
                <a:spcPct val="100000"/>
              </a:lnSpc>
              <a:spcBef>
                <a:spcPts val="0"/>
              </a:spcBef>
              <a:spcAft>
                <a:spcPts val="400"/>
              </a:spcAft>
              <a:buClr>
                <a:srgbClr val="3769FF"/>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698325" indent="-228543" algn="l" defTabSz="1218895" rtl="0" eaLnBrk="1" latinLnBrk="0" hangingPunct="1">
              <a:lnSpc>
                <a:spcPct val="100000"/>
              </a:lnSpc>
              <a:spcBef>
                <a:spcPts val="0"/>
              </a:spcBef>
              <a:spcAft>
                <a:spcPts val="400"/>
              </a:spcAft>
              <a:buClr>
                <a:srgbClr val="3769FF"/>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pPr algn="ctr"/>
            <a:r>
              <a:rPr lang="en-US" sz="1600" b="0" dirty="0">
                <a:solidFill>
                  <a:schemeClr val="tx1"/>
                </a:solidFill>
              </a:rPr>
              <a:t>Stock M</a:t>
            </a:r>
          </a:p>
        </p:txBody>
      </p:sp>
      <p:sp>
        <p:nvSpPr>
          <p:cNvPr id="16" name="Content Placeholder 4">
            <a:extLst>
              <a:ext uri="{FF2B5EF4-FFF2-40B4-BE49-F238E27FC236}">
                <a16:creationId xmlns:a16="http://schemas.microsoft.com/office/drawing/2014/main" id="{20E18537-856B-DCFD-4E57-7286A29842FB}"/>
              </a:ext>
              <a:ext uri="{C183D7F6-B498-43B3-948B-1728B52AA6E4}">
                <adec:decorative xmlns:adec="http://schemas.microsoft.com/office/drawing/2017/decorative" val="1"/>
              </a:ext>
            </a:extLst>
          </p:cNvPr>
          <p:cNvSpPr txBox="1">
            <a:spLocks/>
          </p:cNvSpPr>
          <p:nvPr/>
        </p:nvSpPr>
        <p:spPr>
          <a:xfrm>
            <a:off x="1407771" y="4333399"/>
            <a:ext cx="1065282" cy="337626"/>
          </a:xfrm>
          <a:prstGeom prst="rect">
            <a:avLst/>
          </a:prstGeom>
        </p:spPr>
        <p:txBody>
          <a:bodyPr wrap="square" lIns="0" tIns="0" rIns="0" bIns="0"/>
          <a:lstStyle>
            <a:lvl1pPr marL="0" indent="0" algn="l" defTabSz="1218895" rtl="0" eaLnBrk="1" latinLnBrk="0" hangingPunct="1">
              <a:lnSpc>
                <a:spcPct val="100000"/>
              </a:lnSpc>
              <a:spcBef>
                <a:spcPts val="0"/>
              </a:spcBef>
              <a:spcAft>
                <a:spcPts val="800"/>
              </a:spcAft>
              <a:buFont typeface="Arial" panose="020B0604020202020204" pitchFamily="34" charset="0"/>
              <a:buNone/>
              <a:defRPr sz="2000" b="1" kern="1200">
                <a:solidFill>
                  <a:srgbClr val="3769FF"/>
                </a:solidFill>
                <a:latin typeface="Arial" panose="020B0604020202020204" pitchFamily="34" charset="0"/>
                <a:ea typeface="+mn-ea"/>
                <a:cs typeface="Arial" panose="020B0604020202020204" pitchFamily="34" charset="0"/>
              </a:defRPr>
            </a:lvl1pPr>
            <a:lvl2pPr marL="0" indent="0" algn="l" defTabSz="1218895" rtl="0" eaLnBrk="1" latinLnBrk="0" hangingPunct="1">
              <a:lnSpc>
                <a:spcPct val="100000"/>
              </a:lnSpc>
              <a:spcBef>
                <a:spcPts val="0"/>
              </a:spcBef>
              <a:spcAft>
                <a:spcPts val="800"/>
              </a:spcAft>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2pPr>
            <a:lvl3pPr marL="228543" indent="-228543" algn="l" defTabSz="1218895" rtl="0" eaLnBrk="1" latinLnBrk="0" hangingPunct="1">
              <a:lnSpc>
                <a:spcPct val="100000"/>
              </a:lnSpc>
              <a:spcBef>
                <a:spcPts val="0"/>
              </a:spcBef>
              <a:spcAft>
                <a:spcPts val="400"/>
              </a:spcAft>
              <a:buClr>
                <a:srgbClr val="3769FF"/>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469783" indent="-241240" algn="l" defTabSz="1218895" rtl="0" eaLnBrk="1" latinLnBrk="0" hangingPunct="1">
              <a:lnSpc>
                <a:spcPct val="100000"/>
              </a:lnSpc>
              <a:spcBef>
                <a:spcPts val="0"/>
              </a:spcBef>
              <a:spcAft>
                <a:spcPts val="400"/>
              </a:spcAft>
              <a:buClr>
                <a:srgbClr val="3769FF"/>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698325" indent="-228543" algn="l" defTabSz="1218895" rtl="0" eaLnBrk="1" latinLnBrk="0" hangingPunct="1">
              <a:lnSpc>
                <a:spcPct val="100000"/>
              </a:lnSpc>
              <a:spcBef>
                <a:spcPts val="0"/>
              </a:spcBef>
              <a:spcAft>
                <a:spcPts val="400"/>
              </a:spcAft>
              <a:buClr>
                <a:srgbClr val="3769FF"/>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pPr algn="ctr"/>
            <a:r>
              <a:rPr lang="en-US" sz="1600" b="0" dirty="0">
                <a:solidFill>
                  <a:schemeClr val="tx1"/>
                </a:solidFill>
              </a:rPr>
              <a:t>Stock C</a:t>
            </a:r>
          </a:p>
        </p:txBody>
      </p:sp>
      <p:sp>
        <p:nvSpPr>
          <p:cNvPr id="17" name="Content Placeholder 4">
            <a:extLst>
              <a:ext uri="{FF2B5EF4-FFF2-40B4-BE49-F238E27FC236}">
                <a16:creationId xmlns:a16="http://schemas.microsoft.com/office/drawing/2014/main" id="{B8E9BA18-6383-1B79-159F-775BFB73D9BF}"/>
              </a:ext>
              <a:ext uri="{C183D7F6-B498-43B3-948B-1728B52AA6E4}">
                <adec:decorative xmlns:adec="http://schemas.microsoft.com/office/drawing/2017/decorative" val="1"/>
              </a:ext>
            </a:extLst>
          </p:cNvPr>
          <p:cNvSpPr txBox="1">
            <a:spLocks/>
          </p:cNvSpPr>
          <p:nvPr/>
        </p:nvSpPr>
        <p:spPr>
          <a:xfrm>
            <a:off x="4054695" y="4333399"/>
            <a:ext cx="1065282" cy="337626"/>
          </a:xfrm>
          <a:prstGeom prst="rect">
            <a:avLst/>
          </a:prstGeom>
        </p:spPr>
        <p:txBody>
          <a:bodyPr wrap="square" lIns="0" tIns="0" rIns="0" bIns="0"/>
          <a:lstStyle>
            <a:lvl1pPr marL="0" indent="0" algn="l" defTabSz="1218895" rtl="0" eaLnBrk="1" latinLnBrk="0" hangingPunct="1">
              <a:lnSpc>
                <a:spcPct val="100000"/>
              </a:lnSpc>
              <a:spcBef>
                <a:spcPts val="0"/>
              </a:spcBef>
              <a:spcAft>
                <a:spcPts val="800"/>
              </a:spcAft>
              <a:buFont typeface="Arial" panose="020B0604020202020204" pitchFamily="34" charset="0"/>
              <a:buNone/>
              <a:defRPr sz="2000" b="1" kern="1200">
                <a:solidFill>
                  <a:srgbClr val="3769FF"/>
                </a:solidFill>
                <a:latin typeface="Arial" panose="020B0604020202020204" pitchFamily="34" charset="0"/>
                <a:ea typeface="+mn-ea"/>
                <a:cs typeface="Arial" panose="020B0604020202020204" pitchFamily="34" charset="0"/>
              </a:defRPr>
            </a:lvl1pPr>
            <a:lvl2pPr marL="0" indent="0" algn="l" defTabSz="1218895" rtl="0" eaLnBrk="1" latinLnBrk="0" hangingPunct="1">
              <a:lnSpc>
                <a:spcPct val="100000"/>
              </a:lnSpc>
              <a:spcBef>
                <a:spcPts val="0"/>
              </a:spcBef>
              <a:spcAft>
                <a:spcPts val="800"/>
              </a:spcAft>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2pPr>
            <a:lvl3pPr marL="228543" indent="-228543" algn="l" defTabSz="1218895" rtl="0" eaLnBrk="1" latinLnBrk="0" hangingPunct="1">
              <a:lnSpc>
                <a:spcPct val="100000"/>
              </a:lnSpc>
              <a:spcBef>
                <a:spcPts val="0"/>
              </a:spcBef>
              <a:spcAft>
                <a:spcPts val="400"/>
              </a:spcAft>
              <a:buClr>
                <a:srgbClr val="3769FF"/>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469783" indent="-241240" algn="l" defTabSz="1218895" rtl="0" eaLnBrk="1" latinLnBrk="0" hangingPunct="1">
              <a:lnSpc>
                <a:spcPct val="100000"/>
              </a:lnSpc>
              <a:spcBef>
                <a:spcPts val="0"/>
              </a:spcBef>
              <a:spcAft>
                <a:spcPts val="400"/>
              </a:spcAft>
              <a:buClr>
                <a:srgbClr val="3769FF"/>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698325" indent="-228543" algn="l" defTabSz="1218895" rtl="0" eaLnBrk="1" latinLnBrk="0" hangingPunct="1">
              <a:lnSpc>
                <a:spcPct val="100000"/>
              </a:lnSpc>
              <a:spcBef>
                <a:spcPts val="0"/>
              </a:spcBef>
              <a:spcAft>
                <a:spcPts val="400"/>
              </a:spcAft>
              <a:buClr>
                <a:srgbClr val="3769FF"/>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pPr algn="ctr"/>
            <a:r>
              <a:rPr lang="en-US" sz="1600" b="0" dirty="0">
                <a:solidFill>
                  <a:schemeClr val="tx1"/>
                </a:solidFill>
              </a:rPr>
              <a:t>Stock R</a:t>
            </a:r>
          </a:p>
        </p:txBody>
      </p:sp>
      <p:sp>
        <p:nvSpPr>
          <p:cNvPr id="18" name="Content Placeholder 4">
            <a:extLst>
              <a:ext uri="{FF2B5EF4-FFF2-40B4-BE49-F238E27FC236}">
                <a16:creationId xmlns:a16="http://schemas.microsoft.com/office/drawing/2014/main" id="{A0728319-1DCD-CA24-7EE8-0407FF124A28}"/>
              </a:ext>
              <a:ext uri="{C183D7F6-B498-43B3-948B-1728B52AA6E4}">
                <adec:decorative xmlns:adec="http://schemas.microsoft.com/office/drawing/2017/decorative" val="1"/>
              </a:ext>
            </a:extLst>
          </p:cNvPr>
          <p:cNvSpPr txBox="1">
            <a:spLocks/>
          </p:cNvSpPr>
          <p:nvPr/>
        </p:nvSpPr>
        <p:spPr>
          <a:xfrm>
            <a:off x="1000202" y="5314122"/>
            <a:ext cx="1065282" cy="337626"/>
          </a:xfrm>
          <a:prstGeom prst="rect">
            <a:avLst/>
          </a:prstGeom>
        </p:spPr>
        <p:txBody>
          <a:bodyPr wrap="square" lIns="0" tIns="0" rIns="0" bIns="0"/>
          <a:lstStyle>
            <a:lvl1pPr marL="0" indent="0" algn="l" defTabSz="1218895" rtl="0" eaLnBrk="1" latinLnBrk="0" hangingPunct="1">
              <a:lnSpc>
                <a:spcPct val="100000"/>
              </a:lnSpc>
              <a:spcBef>
                <a:spcPts val="0"/>
              </a:spcBef>
              <a:spcAft>
                <a:spcPts val="800"/>
              </a:spcAft>
              <a:buFont typeface="Arial" panose="020B0604020202020204" pitchFamily="34" charset="0"/>
              <a:buNone/>
              <a:defRPr sz="2000" b="1" kern="1200">
                <a:solidFill>
                  <a:srgbClr val="3769FF"/>
                </a:solidFill>
                <a:latin typeface="Arial" panose="020B0604020202020204" pitchFamily="34" charset="0"/>
                <a:ea typeface="+mn-ea"/>
                <a:cs typeface="Arial" panose="020B0604020202020204" pitchFamily="34" charset="0"/>
              </a:defRPr>
            </a:lvl1pPr>
            <a:lvl2pPr marL="0" indent="0" algn="l" defTabSz="1218895" rtl="0" eaLnBrk="1" latinLnBrk="0" hangingPunct="1">
              <a:lnSpc>
                <a:spcPct val="100000"/>
              </a:lnSpc>
              <a:spcBef>
                <a:spcPts val="0"/>
              </a:spcBef>
              <a:spcAft>
                <a:spcPts val="800"/>
              </a:spcAft>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2pPr>
            <a:lvl3pPr marL="228543" indent="-228543" algn="l" defTabSz="1218895" rtl="0" eaLnBrk="1" latinLnBrk="0" hangingPunct="1">
              <a:lnSpc>
                <a:spcPct val="100000"/>
              </a:lnSpc>
              <a:spcBef>
                <a:spcPts val="0"/>
              </a:spcBef>
              <a:spcAft>
                <a:spcPts val="400"/>
              </a:spcAft>
              <a:buClr>
                <a:srgbClr val="3769FF"/>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469783" indent="-241240" algn="l" defTabSz="1218895" rtl="0" eaLnBrk="1" latinLnBrk="0" hangingPunct="1">
              <a:lnSpc>
                <a:spcPct val="100000"/>
              </a:lnSpc>
              <a:spcBef>
                <a:spcPts val="0"/>
              </a:spcBef>
              <a:spcAft>
                <a:spcPts val="400"/>
              </a:spcAft>
              <a:buClr>
                <a:srgbClr val="3769FF"/>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698325" indent="-228543" algn="l" defTabSz="1218895" rtl="0" eaLnBrk="1" latinLnBrk="0" hangingPunct="1">
              <a:lnSpc>
                <a:spcPct val="100000"/>
              </a:lnSpc>
              <a:spcBef>
                <a:spcPts val="0"/>
              </a:spcBef>
              <a:spcAft>
                <a:spcPts val="400"/>
              </a:spcAft>
              <a:buClr>
                <a:srgbClr val="3769FF"/>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pPr algn="ctr"/>
            <a:r>
              <a:rPr lang="en-US" sz="1600" b="0" dirty="0">
                <a:solidFill>
                  <a:schemeClr val="tx1"/>
                </a:solidFill>
              </a:rPr>
              <a:t>Stock S</a:t>
            </a:r>
          </a:p>
        </p:txBody>
      </p:sp>
      <p:sp>
        <p:nvSpPr>
          <p:cNvPr id="19" name="Content Placeholder 4">
            <a:extLst>
              <a:ext uri="{FF2B5EF4-FFF2-40B4-BE49-F238E27FC236}">
                <a16:creationId xmlns:a16="http://schemas.microsoft.com/office/drawing/2014/main" id="{86719A92-E896-21B9-CB95-D167248BA866}"/>
              </a:ext>
              <a:ext uri="{C183D7F6-B498-43B3-948B-1728B52AA6E4}">
                <adec:decorative xmlns:adec="http://schemas.microsoft.com/office/drawing/2017/decorative" val="1"/>
              </a:ext>
            </a:extLst>
          </p:cNvPr>
          <p:cNvSpPr txBox="1">
            <a:spLocks/>
          </p:cNvSpPr>
          <p:nvPr/>
        </p:nvSpPr>
        <p:spPr>
          <a:xfrm>
            <a:off x="4424262" y="5285546"/>
            <a:ext cx="1065282" cy="337626"/>
          </a:xfrm>
          <a:prstGeom prst="rect">
            <a:avLst/>
          </a:prstGeom>
        </p:spPr>
        <p:txBody>
          <a:bodyPr wrap="square" lIns="0" tIns="0" rIns="0" bIns="0"/>
          <a:lstStyle>
            <a:lvl1pPr marL="0" indent="0" algn="l" defTabSz="1218895" rtl="0" eaLnBrk="1" latinLnBrk="0" hangingPunct="1">
              <a:lnSpc>
                <a:spcPct val="100000"/>
              </a:lnSpc>
              <a:spcBef>
                <a:spcPts val="0"/>
              </a:spcBef>
              <a:spcAft>
                <a:spcPts val="800"/>
              </a:spcAft>
              <a:buFont typeface="Arial" panose="020B0604020202020204" pitchFamily="34" charset="0"/>
              <a:buNone/>
              <a:defRPr sz="2000" b="1" kern="1200">
                <a:solidFill>
                  <a:srgbClr val="3769FF"/>
                </a:solidFill>
                <a:latin typeface="Arial" panose="020B0604020202020204" pitchFamily="34" charset="0"/>
                <a:ea typeface="+mn-ea"/>
                <a:cs typeface="Arial" panose="020B0604020202020204" pitchFamily="34" charset="0"/>
              </a:defRPr>
            </a:lvl1pPr>
            <a:lvl2pPr marL="0" indent="0" algn="l" defTabSz="1218895" rtl="0" eaLnBrk="1" latinLnBrk="0" hangingPunct="1">
              <a:lnSpc>
                <a:spcPct val="100000"/>
              </a:lnSpc>
              <a:spcBef>
                <a:spcPts val="0"/>
              </a:spcBef>
              <a:spcAft>
                <a:spcPts val="800"/>
              </a:spcAft>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2pPr>
            <a:lvl3pPr marL="228543" indent="-228543" algn="l" defTabSz="1218895" rtl="0" eaLnBrk="1" latinLnBrk="0" hangingPunct="1">
              <a:lnSpc>
                <a:spcPct val="100000"/>
              </a:lnSpc>
              <a:spcBef>
                <a:spcPts val="0"/>
              </a:spcBef>
              <a:spcAft>
                <a:spcPts val="400"/>
              </a:spcAft>
              <a:buClr>
                <a:srgbClr val="3769FF"/>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469783" indent="-241240" algn="l" defTabSz="1218895" rtl="0" eaLnBrk="1" latinLnBrk="0" hangingPunct="1">
              <a:lnSpc>
                <a:spcPct val="100000"/>
              </a:lnSpc>
              <a:spcBef>
                <a:spcPts val="0"/>
              </a:spcBef>
              <a:spcAft>
                <a:spcPts val="400"/>
              </a:spcAft>
              <a:buClr>
                <a:srgbClr val="3769FF"/>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698325" indent="-228543" algn="l" defTabSz="1218895" rtl="0" eaLnBrk="1" latinLnBrk="0" hangingPunct="1">
              <a:lnSpc>
                <a:spcPct val="100000"/>
              </a:lnSpc>
              <a:spcBef>
                <a:spcPts val="0"/>
              </a:spcBef>
              <a:spcAft>
                <a:spcPts val="400"/>
              </a:spcAft>
              <a:buClr>
                <a:srgbClr val="3769FF"/>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pPr algn="ctr"/>
            <a:r>
              <a:rPr lang="en-US" sz="1600" b="0" dirty="0">
                <a:solidFill>
                  <a:schemeClr val="tx1"/>
                </a:solidFill>
              </a:rPr>
              <a:t>Stock F</a:t>
            </a:r>
          </a:p>
        </p:txBody>
      </p:sp>
      <p:cxnSp>
        <p:nvCxnSpPr>
          <p:cNvPr id="54" name="Straight Connector 53">
            <a:extLst>
              <a:ext uri="{FF2B5EF4-FFF2-40B4-BE49-F238E27FC236}">
                <a16:creationId xmlns:a16="http://schemas.microsoft.com/office/drawing/2014/main" id="{FBB0A1FE-4467-3E14-A56C-B1DE0B0CE3ED}"/>
              </a:ext>
              <a:ext uri="{C183D7F6-B498-43B3-948B-1728B52AA6E4}">
                <adec:decorative xmlns:adec="http://schemas.microsoft.com/office/drawing/2017/decorative" val="1"/>
              </a:ext>
            </a:extLst>
          </p:cNvPr>
          <p:cNvCxnSpPr/>
          <p:nvPr/>
        </p:nvCxnSpPr>
        <p:spPr>
          <a:xfrm>
            <a:off x="7628104" y="5835535"/>
            <a:ext cx="0" cy="207818"/>
          </a:xfrm>
          <a:prstGeom prst="line">
            <a:avLst/>
          </a:prstGeom>
          <a:ln w="28575">
            <a:solidFill>
              <a:srgbClr val="6730E3"/>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62FB48FA-D7BF-4D1F-E639-AD1AD8542C60}"/>
              </a:ext>
              <a:ext uri="{C183D7F6-B498-43B3-948B-1728B52AA6E4}">
                <adec:decorative xmlns:adec="http://schemas.microsoft.com/office/drawing/2017/decorative" val="1"/>
              </a:ext>
            </a:extLst>
          </p:cNvPr>
          <p:cNvCxnSpPr/>
          <p:nvPr/>
        </p:nvCxnSpPr>
        <p:spPr>
          <a:xfrm>
            <a:off x="9681347" y="5835535"/>
            <a:ext cx="0" cy="207818"/>
          </a:xfrm>
          <a:prstGeom prst="line">
            <a:avLst/>
          </a:prstGeom>
          <a:ln w="28575">
            <a:solidFill>
              <a:srgbClr val="6730E3"/>
            </a:solidFill>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505ED9E4-0DAA-E69D-1620-E457E844A16E}"/>
              </a:ext>
              <a:ext uri="{C183D7F6-B498-43B3-948B-1728B52AA6E4}">
                <adec:decorative xmlns:adec="http://schemas.microsoft.com/office/drawing/2017/decorative" val="1"/>
              </a:ext>
            </a:extLst>
          </p:cNvPr>
          <p:cNvGrpSpPr/>
          <p:nvPr/>
        </p:nvGrpSpPr>
        <p:grpSpPr>
          <a:xfrm>
            <a:off x="8039933" y="5267889"/>
            <a:ext cx="1187940" cy="1187940"/>
            <a:chOff x="8039933" y="5267889"/>
            <a:chExt cx="1187940" cy="1187940"/>
          </a:xfrm>
        </p:grpSpPr>
        <p:pic>
          <p:nvPicPr>
            <p:cNvPr id="21" name="Graphic 20">
              <a:extLst>
                <a:ext uri="{FF2B5EF4-FFF2-40B4-BE49-F238E27FC236}">
                  <a16:creationId xmlns:a16="http://schemas.microsoft.com/office/drawing/2014/main" id="{2C3EA40C-8B6C-619C-6B82-3CA560FA2F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39933" y="5267889"/>
              <a:ext cx="1187940" cy="1187940"/>
            </a:xfrm>
            <a:prstGeom prst="rect">
              <a:avLst/>
            </a:prstGeom>
          </p:spPr>
        </p:pic>
        <p:sp>
          <p:nvSpPr>
            <p:cNvPr id="25" name="Rectangle 24">
              <a:extLst>
                <a:ext uri="{FF2B5EF4-FFF2-40B4-BE49-F238E27FC236}">
                  <a16:creationId xmlns:a16="http://schemas.microsoft.com/office/drawing/2014/main" id="{EDB3E3E8-3547-F218-9F89-9B2F868BEEE1}"/>
                </a:ext>
              </a:extLst>
            </p:cNvPr>
            <p:cNvSpPr/>
            <p:nvPr/>
          </p:nvSpPr>
          <p:spPr>
            <a:xfrm>
              <a:off x="8671392" y="5612898"/>
              <a:ext cx="329762" cy="118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1" name="Graphic 50">
            <a:extLst>
              <a:ext uri="{FF2B5EF4-FFF2-40B4-BE49-F238E27FC236}">
                <a16:creationId xmlns:a16="http://schemas.microsoft.com/office/drawing/2014/main" id="{C4DC524A-4895-C2F7-2254-52D01F14B673}"/>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11828" y="3507114"/>
            <a:ext cx="1306734" cy="1306734"/>
          </a:xfrm>
          <a:prstGeom prst="rect">
            <a:avLst/>
          </a:prstGeom>
        </p:spPr>
      </p:pic>
    </p:spTree>
    <p:extLst>
      <p:ext uri="{BB962C8B-B14F-4D97-AF65-F5344CB8AC3E}">
        <p14:creationId xmlns:p14="http://schemas.microsoft.com/office/powerpoint/2010/main" val="33844854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2"/>
  <p:tag name="MMPROD_UIDATA" val="&lt;database version=&quot;11.0&quot;&gt;&lt;object type=&quot;1&quot; unique_id=&quot;10001&quot;&gt;&lt;object type=&quot;2&quot; unique_id=&quot;12121&quot;&gt;&lt;object type=&quot;3&quot; unique_id=&quot;12122&quot;&gt;&lt;property id=&quot;20148&quot; value=&quot;5&quot;/&gt;&lt;property id=&quot;20300&quot; value=&quot;Slide 1&quot;/&gt;&lt;property id=&quot;20307&quot; value=&quot;296&quot;/&gt;&lt;/object&gt;&lt;object type=&quot;3&quot; unique_id=&quot;12123&quot;&gt;&lt;property id=&quot;20148&quot; value=&quot;5&quot;/&gt;&lt;property id=&quot;20300&quot; value=&quot;Slide 2&quot;/&gt;&lt;property id=&quot;20307&quot; value=&quot;284&quot;/&gt;&lt;/object&gt;&lt;object type=&quot;3&quot; unique_id=&quot;12124&quot;&gt;&lt;property id=&quot;20148&quot; value=&quot;5&quot;/&gt;&lt;property id=&quot;20300&quot; value=&quot;Slide 3&quot;/&gt;&lt;property id=&quot;20307&quot; value=&quot;283&quot;/&gt;&lt;/object&gt;&lt;object type=&quot;3&quot; unique_id=&quot;12125&quot;&gt;&lt;property id=&quot;20148&quot; value=&quot;5&quot;/&gt;&lt;property id=&quot;20300&quot; value=&quot;Slide 4&quot;/&gt;&lt;property id=&quot;20307&quot; value=&quot;295&quot;/&gt;&lt;/object&gt;&lt;object type=&quot;3&quot; unique_id=&quot;12126&quot;&gt;&lt;property id=&quot;20148&quot; value=&quot;5&quot;/&gt;&lt;property id=&quot;20300&quot; value=&quot;Slide 5&quot;/&gt;&lt;property id=&quot;20307&quot; value=&quot;270&quot;/&gt;&lt;/object&gt;&lt;object type=&quot;3&quot; unique_id=&quot;12127&quot;&gt;&lt;property id=&quot;20148&quot; value=&quot;5&quot;/&gt;&lt;property id=&quot;20300&quot; value=&quot;Slide 6&quot;/&gt;&lt;property id=&quot;20307&quot; value=&quot;256&quot;/&gt;&lt;/object&gt;&lt;object type=&quot;3&quot; unique_id=&quot;12128&quot;&gt;&lt;property id=&quot;20148&quot; value=&quot;5&quot;/&gt;&lt;property id=&quot;20300&quot; value=&quot;Slide 7&quot;/&gt;&lt;property id=&quot;20307&quot; value=&quot;263&quot;/&gt;&lt;/object&gt;&lt;object type=&quot;3&quot; unique_id=&quot;12129&quot;&gt;&lt;property id=&quot;20148&quot; value=&quot;5&quot;/&gt;&lt;property id=&quot;20300&quot; value=&quot;Slide 8&quot;/&gt;&lt;property id=&quot;20307&quot; value=&quot;264&quot;/&gt;&lt;/object&gt;&lt;object type=&quot;3&quot; unique_id=&quot;12130&quot;&gt;&lt;property id=&quot;20148&quot; value=&quot;5&quot;/&gt;&lt;property id=&quot;20300&quot; value=&quot;Slide 9&quot;/&gt;&lt;property id=&quot;20307&quot; value=&quot;287&quot;/&gt;&lt;/object&gt;&lt;object type=&quot;3&quot; unique_id=&quot;12131&quot;&gt;&lt;property id=&quot;20148&quot; value=&quot;5&quot;/&gt;&lt;property id=&quot;20300&quot; value=&quot;Slide 10&quot;/&gt;&lt;property id=&quot;20307&quot; value=&quot;292&quot;/&gt;&lt;/object&gt;&lt;object type=&quot;3&quot; unique_id=&quot;12132&quot;&gt;&lt;property id=&quot;20148&quot; value=&quot;5&quot;/&gt;&lt;property id=&quot;20300&quot; value=&quot;Slide 11&quot;/&gt;&lt;property id=&quot;20307&quot; value=&quot;265&quot;/&gt;&lt;/object&gt;&lt;object type=&quot;3&quot; unique_id=&quot;12133&quot;&gt;&lt;property id=&quot;20148&quot; value=&quot;5&quot;/&gt;&lt;property id=&quot;20300&quot; value=&quot;Slide 12&quot;/&gt;&lt;property id=&quot;20307&quot; value=&quot;261&quot;/&gt;&lt;/object&gt;&lt;object type=&quot;3&quot; unique_id=&quot;12134&quot;&gt;&lt;property id=&quot;20148&quot; value=&quot;5&quot;/&gt;&lt;property id=&quot;20300&quot; value=&quot;Slide 13&quot;/&gt;&lt;property id=&quot;20307&quot; value=&quot;257&quot;/&gt;&lt;/object&gt;&lt;object type=&quot;3&quot; unique_id=&quot;12135&quot;&gt;&lt;property id=&quot;20148&quot; value=&quot;5&quot;/&gt;&lt;property id=&quot;20300&quot; value=&quot;Slide 14&quot;/&gt;&lt;property id=&quot;20307&quot; value=&quot;266&quot;/&gt;&lt;/object&gt;&lt;object type=&quot;3&quot; unique_id=&quot;12136&quot;&gt;&lt;property id=&quot;20148&quot; value=&quot;5&quot;/&gt;&lt;property id=&quot;20300&quot; value=&quot;Slide 15&quot;/&gt;&lt;property id=&quot;20307&quot; value=&quot;267&quot;/&gt;&lt;/object&gt;&lt;object type=&quot;3&quot; unique_id=&quot;12137&quot;&gt;&lt;property id=&quot;20148&quot; value=&quot;5&quot;/&gt;&lt;property id=&quot;20300&quot; value=&quot;Slide 16&quot;/&gt;&lt;property id=&quot;20307&quot; value=&quot;268&quot;/&gt;&lt;/object&gt;&lt;object type=&quot;3&quot; unique_id=&quot;12138&quot;&gt;&lt;property id=&quot;20148&quot; value=&quot;5&quot;/&gt;&lt;property id=&quot;20300&quot; value=&quot;Slide 17&quot;/&gt;&lt;property id=&quot;20307&quot; value=&quot;269&quot;/&gt;&lt;/object&gt;&lt;object type=&quot;3&quot; unique_id=&quot;12139&quot;&gt;&lt;property id=&quot;20148&quot; value=&quot;5&quot;/&gt;&lt;property id=&quot;20300&quot; value=&quot;Slide 18&quot;/&gt;&lt;property id=&quot;20307&quot; value=&quot;271&quot;/&gt;&lt;/object&gt;&lt;object type=&quot;3&quot; unique_id=&quot;12140&quot;&gt;&lt;property id=&quot;20148&quot; value=&quot;5&quot;/&gt;&lt;property id=&quot;20300&quot; value=&quot;Slide 19&quot;/&gt;&lt;property id=&quot;20307&quot; value=&quot;272&quot;/&gt;&lt;/object&gt;&lt;object type=&quot;3&quot; unique_id=&quot;12141&quot;&gt;&lt;property id=&quot;20148&quot; value=&quot;5&quot;/&gt;&lt;property id=&quot;20300&quot; value=&quot;Slide 20&quot;/&gt;&lt;property id=&quot;20307&quot; value=&quot;273&quot;/&gt;&lt;/object&gt;&lt;object type=&quot;3&quot; unique_id=&quot;12142&quot;&gt;&lt;property id=&quot;20148&quot; value=&quot;5&quot;/&gt;&lt;property id=&quot;20300&quot; value=&quot;Slide 21&quot;/&gt;&lt;property id=&quot;20307&quot; value=&quot;274&quot;/&gt;&lt;/object&gt;&lt;object type=&quot;3&quot; unique_id=&quot;12143&quot;&gt;&lt;property id=&quot;20148&quot; value=&quot;5&quot;/&gt;&lt;property id=&quot;20300&quot; value=&quot;Slide 22&quot;/&gt;&lt;property id=&quot;20307&quot; value=&quot;275&quot;/&gt;&lt;/object&gt;&lt;object type=&quot;3&quot; unique_id=&quot;12144&quot;&gt;&lt;property id=&quot;20148&quot; value=&quot;5&quot;/&gt;&lt;property id=&quot;20300&quot; value=&quot;Slide 23&quot;/&gt;&lt;property id=&quot;20307&quot; value=&quot;276&quot;/&gt;&lt;/object&gt;&lt;object type=&quot;3&quot; unique_id=&quot;12145&quot;&gt;&lt;property id=&quot;20148&quot; value=&quot;5&quot;/&gt;&lt;property id=&quot;20300&quot; value=&quot;Slide 24&quot;/&gt;&lt;property id=&quot;20307&quot; value=&quot;277&quot;/&gt;&lt;/object&gt;&lt;object type=&quot;3&quot; unique_id=&quot;12146&quot;&gt;&lt;property id=&quot;20148&quot; value=&quot;5&quot;/&gt;&lt;property id=&quot;20300&quot; value=&quot;Slide 25&quot;/&gt;&lt;property id=&quot;20307&quot; value=&quot;278&quot;/&gt;&lt;/object&gt;&lt;object type=&quot;3&quot; unique_id=&quot;12147&quot;&gt;&lt;property id=&quot;20148&quot; value=&quot;5&quot;/&gt;&lt;property id=&quot;20300&quot; value=&quot;Slide 26&quot;/&gt;&lt;property id=&quot;20307&quot; value=&quot;281&quot;/&gt;&lt;/object&gt;&lt;object type=&quot;3&quot; unique_id=&quot;12148&quot;&gt;&lt;property id=&quot;20148&quot; value=&quot;5&quot;/&gt;&lt;property id=&quot;20300&quot; value=&quot;Slide 27&quot;/&gt;&lt;property id=&quot;20307&quot; value=&quot;279&quot;/&gt;&lt;/object&gt;&lt;object type=&quot;3&quot; unique_id=&quot;12149&quot;&gt;&lt;property id=&quot;20148&quot; value=&quot;5&quot;/&gt;&lt;property id=&quot;20300&quot; value=&quot;Slide 28&quot;/&gt;&lt;property id=&quot;20307&quot; value=&quot;294&quot;/&gt;&lt;/object&gt;&lt;object type=&quot;3&quot; unique_id=&quot;12150&quot;&gt;&lt;property id=&quot;20148&quot; value=&quot;5&quot;/&gt;&lt;property id=&quot;20300&quot; value=&quot;Slide 29&quot;/&gt;&lt;property id=&quot;20307&quot; value=&quot;288&quot;/&gt;&lt;/object&gt;&lt;object type=&quot;3&quot; unique_id=&quot;12151&quot;&gt;&lt;property id=&quot;20148&quot; value=&quot;5&quot;/&gt;&lt;property id=&quot;20300&quot; value=&quot;Slide 30&quot;/&gt;&lt;property id=&quot;20307&quot; value=&quot;291&quot;/&gt;&lt;/object&gt;&lt;object type=&quot;3&quot; unique_id=&quot;12152&quot;&gt;&lt;property id=&quot;20148&quot; value=&quot;5&quot;/&gt;&lt;property id=&quot;20300&quot; value=&quot;Slide 31&quot;/&gt;&lt;property id=&quot;20307&quot; value=&quot;293&quot;/&gt;&lt;/object&gt;&lt;object type=&quot;3&quot; unique_id=&quot;12153&quot;&gt;&lt;property id=&quot;20148&quot; value=&quot;5&quot;/&gt;&lt;property id=&quot;20300&quot; value=&quot;Slide 32&quot;/&gt;&lt;property id=&quot;20307&quot; value=&quot;289&quot;/&gt;&lt;/object&gt;&lt;object type=&quot;3&quot; unique_id=&quot;12154&quot;&gt;&lt;property id=&quot;20148&quot; value=&quot;5&quot;/&gt;&lt;property id=&quot;20300&quot; value=&quot;Slide 33&quot;/&gt;&lt;property id=&quot;20307&quot; value=&quot;290&quot;/&gt;&lt;/object&gt;&lt;object type=&quot;3&quot; unique_id=&quot;12155&quot;&gt;&lt;property id=&quot;20148&quot; value=&quot;5&quot;/&gt;&lt;property id=&quot;20300&quot; value=&quot;Slide 34&quot;/&gt;&lt;property id=&quot;20307&quot; value=&quot;260&quot;/&gt;&lt;/object&gt;&lt;/object&gt;&lt;object type=&quot;8&quot; unique_id=&quot;12191&quot;&gt;&lt;/object&gt;&lt;/object&gt;&lt;/database&gt;"/>
  <p:tag name="SECTOMILLISECCONVERTED" val="1"/>
  <p:tag name="ENGAGE" val="{&quot;SavedSwatch&quot;:&quot;-16755304|-11625171|-16736036|-8816263|-1148928|Franklin Templeton&quot;,&quot;Id&quot;:&quot;5b185aeb3232333ad89a4342&quot;,&quot;SmartGridHorizontal&quot;:0,&quot;LinkedExcelSources&quot;:{},&quot;LinkedProjectSources&quot;:{}}"/>
</p:tagLst>
</file>

<file path=ppt/theme/theme1.xml><?xml version="1.0" encoding="utf-8"?>
<a:theme xmlns:a="http://schemas.openxmlformats.org/drawingml/2006/main" name="1_FT Evolved VI">
  <a:themeElements>
    <a:clrScheme name="New VI">
      <a:dk1>
        <a:srgbClr val="000000"/>
      </a:dk1>
      <a:lt1>
        <a:srgbClr val="FFFFFF"/>
      </a:lt1>
      <a:dk2>
        <a:srgbClr val="DDEAFF"/>
      </a:dk2>
      <a:lt2>
        <a:srgbClr val="ECEDEE"/>
      </a:lt2>
      <a:accent1>
        <a:srgbClr val="002EB8"/>
      </a:accent1>
      <a:accent2>
        <a:srgbClr val="00BFB3"/>
      </a:accent2>
      <a:accent3>
        <a:srgbClr val="FF6035"/>
      </a:accent3>
      <a:accent4>
        <a:srgbClr val="6730E3"/>
      </a:accent4>
      <a:accent5>
        <a:srgbClr val="9EA1A8"/>
      </a:accent5>
      <a:accent6>
        <a:srgbClr val="B623E7"/>
      </a:accent6>
      <a:hlink>
        <a:srgbClr val="008077"/>
      </a:hlink>
      <a:folHlink>
        <a:srgbClr val="008077"/>
      </a:folHlink>
    </a:clrScheme>
    <a:fontScheme name="FTI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769FF"/>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marL="0" algn="l">
          <a:spcAft>
            <a:spcPts val="800"/>
          </a:spcAft>
          <a:defRPr sz="2000" dirty="0" smtClean="0"/>
        </a:defPPr>
      </a:lstStyle>
    </a:txDef>
  </a:objectDefaults>
  <a:extraClrSchemeLst/>
  <a:custClrLst>
    <a:custClr name="FT BLUE">
      <a:srgbClr val="002EB8"/>
    </a:custClr>
    <a:custClr name="FT TEAL3">
      <a:srgbClr val="00BFB3"/>
    </a:custClr>
    <a:custClr name="FT ORANGE">
      <a:srgbClr val="FF6035"/>
    </a:custClr>
    <a:custClr name="FT PURPLE">
      <a:srgbClr val="6730E3"/>
    </a:custClr>
    <a:custClr name="FT GRAY4">
      <a:srgbClr val="9EA1A8"/>
    </a:custClr>
    <a:custClr name="FT FUCHSIA">
      <a:srgbClr val="B623E7"/>
    </a:custClr>
    <a:custClr name="FT BLUE4">
      <a:srgbClr val="3769FF"/>
    </a:custClr>
    <a:custClr name="FT TEAL5">
      <a:srgbClr val="005C56"/>
    </a:custClr>
    <a:custClr name="FT PURPLE4">
      <a:srgbClr val="9F7DED"/>
    </a:custClr>
    <a:custClr name="FT ORANGE5">
      <a:srgbClr val="B82800"/>
    </a:custClr>
    <a:custClr name="FT BLUE">
      <a:srgbClr val="002EB8"/>
    </a:custClr>
    <a:custClr name="FT TEAL2">
      <a:srgbClr val="72DBD5"/>
    </a:custClr>
    <a:custClr name="FT BLUE2">
      <a:srgbClr val="ADC2FF"/>
    </a:custClr>
    <a:custClr name="FT GRAY2">
      <a:srgbClr val="D4D5D8"/>
    </a:custClr>
    <a:custClr name="FT PURPLE3">
      <a:srgbClr val="C0AAF3"/>
    </a:custClr>
    <a:custClr name="FT GRAY4">
      <a:srgbClr val="9EA1A8"/>
    </a:custClr>
    <a:custClr name="BLANK">
      <a:srgbClr val="FFFFFF"/>
    </a:custClr>
    <a:custClr name="BLANK">
      <a:srgbClr val="FFFFFF"/>
    </a:custClr>
    <a:custClr name="BLANK">
      <a:srgbClr val="FFFFFF"/>
    </a:custClr>
    <a:custClr name="BLANK">
      <a:srgbClr val="FFFFFF"/>
    </a:custClr>
    <a:custClr name="FT BLUE">
      <a:srgbClr val="002EB8"/>
    </a:custClr>
    <a:custClr name="FT BLUE5">
      <a:srgbClr val="1446E1"/>
    </a:custClr>
    <a:custClr name="FT BLUE1">
      <a:srgbClr val="DDEAFF"/>
    </a:custClr>
    <a:custClr name="FT TEAL5">
      <a:srgbClr val="005C56"/>
    </a:custClr>
    <a:custClr name="FT TEAL">
      <a:srgbClr val="008077"/>
    </a:custClr>
    <a:custClr name="FT TEAL1">
      <a:srgbClr val="E1F7F7"/>
    </a:custClr>
    <a:custClr name="FT PURPLE">
      <a:srgbClr val="6730E3"/>
    </a:custClr>
    <a:custClr name="FT PURPLE1">
      <a:srgbClr val="EEE9FC"/>
    </a:custClr>
    <a:custClr name="FT GRAY6">
      <a:srgbClr val="5C5E66"/>
    </a:custClr>
    <a:custClr name="FT GRAY1">
      <a:srgbClr val="ECEDEE"/>
    </a:custClr>
  </a:custClrLst>
  <a:extLst>
    <a:ext uri="{05A4C25C-085E-4340-85A3-A5531E510DB2}">
      <thm15:themeFamily xmlns:thm15="http://schemas.microsoft.com/office/thememl/2012/main" name="FT VI 2025" id="{7278AD49-815A-AF4C-9DDA-C91E55A35C9E}" vid="{2EC9D6AC-BA89-3E4C-B1E1-C8581ED1D00E}"/>
    </a:ext>
  </a:extLst>
</a:theme>
</file>

<file path=ppt/theme/theme2.xml><?xml version="1.0" encoding="utf-8"?>
<a:theme xmlns:a="http://schemas.openxmlformats.org/drawingml/2006/main" name="2_FT 16x9 Corporate Template">
  <a:themeElements>
    <a:clrScheme name="FT Color Palette">
      <a:dk1>
        <a:srgbClr val="000000"/>
      </a:dk1>
      <a:lt1>
        <a:srgbClr val="FFFFFF"/>
      </a:lt1>
      <a:dk2>
        <a:srgbClr val="E1F7F7"/>
      </a:dk2>
      <a:lt2>
        <a:srgbClr val="FFFFFF"/>
      </a:lt2>
      <a:accent1>
        <a:srgbClr val="3769FF"/>
      </a:accent1>
      <a:accent2>
        <a:srgbClr val="00BFB3"/>
      </a:accent2>
      <a:accent3>
        <a:srgbClr val="FF6035"/>
      </a:accent3>
      <a:accent4>
        <a:srgbClr val="6730E3"/>
      </a:accent4>
      <a:accent5>
        <a:srgbClr val="BFBFBF"/>
      </a:accent5>
      <a:accent6>
        <a:srgbClr val="C042EA"/>
      </a:accent6>
      <a:hlink>
        <a:srgbClr val="3769FF"/>
      </a:hlink>
      <a:folHlink>
        <a:srgbClr val="212121"/>
      </a:folHlink>
    </a:clrScheme>
    <a:fontScheme name="FTI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769FF"/>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FT SKY BLUE">
      <a:srgbClr val="3769FF"/>
    </a:custClr>
    <a:custClr name="FT TEAL">
      <a:srgbClr val="00BFB3"/>
    </a:custClr>
    <a:custClr name="FT ORANGE3">
      <a:srgbClr val="FF6035"/>
    </a:custClr>
    <a:custClr name="FT PURPLE">
      <a:srgbClr val="6730E3"/>
    </a:custClr>
    <a:custClr name="FT GRAY2">
      <a:srgbClr val="BFBFBF"/>
    </a:custClr>
    <a:custClr name="FT FUCHSIA">
      <a:srgbClr val="C042EA"/>
    </a:custClr>
    <a:custClr name="BLANK">
      <a:srgbClr val="FFFFFF"/>
    </a:custClr>
    <a:custClr name="BLANK">
      <a:srgbClr val="FFFFFF"/>
    </a:custClr>
    <a:custClr name="BLANK">
      <a:srgbClr val="FFFFFF"/>
    </a:custClr>
    <a:custClr name="BLANK">
      <a:srgbClr val="FFFFFF"/>
    </a:custClr>
    <a:custClr name="FT SKY BLUE">
      <a:srgbClr val="3769FF"/>
    </a:custClr>
    <a:custClr name="FT TEAL2">
      <a:srgbClr val="72DBD5"/>
    </a:custClr>
    <a:custClr name="FT SKY BLUE2">
      <a:srgbClr val="91B9FF"/>
    </a:custClr>
    <a:custClr name="BENCHMARK GRAY">
      <a:srgbClr val="D9D9D9"/>
    </a:custClr>
    <a:custClr name="FT GRAY2">
      <a:srgbClr val="BFBFBF"/>
    </a:custClr>
    <a:custClr name="FT GRAY3">
      <a:srgbClr val="8C8C8C"/>
    </a:custClr>
    <a:custClr name="BLANK">
      <a:srgbClr val="FFFFFF"/>
    </a:custClr>
    <a:custClr name="BLANK">
      <a:srgbClr val="FFFFFF"/>
    </a:custClr>
    <a:custClr name="BLANK">
      <a:srgbClr val="FFFFFF"/>
    </a:custClr>
    <a:custClr name="BLANK">
      <a:srgbClr val="FFFFFF"/>
    </a:custClr>
    <a:custClr name="FT SKY BLUE">
      <a:srgbClr val="3769FF"/>
    </a:custClr>
    <a:custClr name="FT PURPLE">
      <a:srgbClr val="6730E3"/>
    </a:custClr>
    <a:custClr name="FT TEAL3">
      <a:srgbClr val="00A096"/>
    </a:custClr>
    <a:custClr name="FT TEAL1">
      <a:srgbClr val="E1F7F7"/>
    </a:custClr>
    <a:custClr name="FT GRAY4">
      <a:srgbClr val="595959"/>
    </a:custClr>
    <a:custClr name="FT GRAY1">
      <a:srgbClr val="E6E6E6"/>
    </a:custClr>
    <a:custClr name="FT SKY BLUE1">
      <a:srgbClr val="DDEAFF"/>
    </a:custClr>
    <a:custClr name="BLANK">
      <a:srgbClr val="FFFFFF"/>
    </a:custClr>
    <a:custClr name="BLANK">
      <a:srgbClr val="FFFFFF"/>
    </a:custClr>
    <a:custClr name="BLANK">
      <a:srgbClr val="FFFFFF"/>
    </a:custClr>
  </a:custClrLst>
  <a:extLst>
    <a:ext uri="{05A4C25C-085E-4340-85A3-A5531E510DB2}">
      <thm15:themeFamily xmlns:thm15="http://schemas.microsoft.com/office/thememl/2012/main" name="Presentation2" id="{EDF88006-4242-4C6D-95F8-311BF38CA62B}" vid="{0BE26DC3-2ED8-4D3D-8C98-38D4F64CCA50}"/>
    </a:ext>
  </a:extLst>
</a:theme>
</file>

<file path=ppt/theme/theme3.xml><?xml version="1.0" encoding="utf-8"?>
<a:theme xmlns:a="http://schemas.openxmlformats.org/drawingml/2006/main" name="Office Theme">
  <a:themeElements>
    <a:clrScheme name="FTI">
      <a:dk1>
        <a:srgbClr val="000000"/>
      </a:dk1>
      <a:lt1>
        <a:srgbClr val="FFFFFF"/>
      </a:lt1>
      <a:dk2>
        <a:srgbClr val="CCECF8"/>
      </a:dk2>
      <a:lt2>
        <a:srgbClr val="FFFFFF"/>
      </a:lt2>
      <a:accent1>
        <a:srgbClr val="005598"/>
      </a:accent1>
      <a:accent2>
        <a:srgbClr val="82BC00"/>
      </a:accent2>
      <a:accent3>
        <a:srgbClr val="EE7800"/>
      </a:accent3>
      <a:accent4>
        <a:srgbClr val="797979"/>
      </a:accent4>
      <a:accent5>
        <a:srgbClr val="00A0DC"/>
      </a:accent5>
      <a:accent6>
        <a:srgbClr val="F7BC00"/>
      </a:accent6>
      <a:hlink>
        <a:srgbClr val="005598"/>
      </a:hlink>
      <a:folHlink>
        <a:srgbClr val="79797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FT Blue">
      <a:srgbClr val="005598"/>
    </a:custClr>
    <a:custClr name="FT Green1">
      <a:srgbClr val="4E9D2D"/>
    </a:custClr>
    <a:custClr name="FT Green2">
      <a:srgbClr val="81BB00"/>
    </a:custClr>
    <a:custClr name="FT Green3">
      <a:srgbClr val="BAD583"/>
    </a:custClr>
    <a:custClr name="FT Orange1">
      <a:srgbClr val="ED7700"/>
    </a:custClr>
    <a:custClr name="FT Orange2">
      <a:srgbClr val="F59B00"/>
    </a:custClr>
    <a:custClr name="FT Yellow1">
      <a:srgbClr val="F7BB00"/>
    </a:custClr>
    <a:custClr name="FT Cyan1">
      <a:srgbClr val="00A0DC"/>
    </a:custClr>
    <a:custClr name="FT Cyan2">
      <a:srgbClr val="5FC0EB"/>
    </a:custClr>
    <a:custClr name="FT Cyan3">
      <a:srgbClr val="A5D7F5"/>
    </a:custClr>
    <a:custClr name="FT Cyan4">
      <a:srgbClr val="CCE2F5"/>
    </a:custClr>
    <a:custClr name="FT Gray Dark">
      <a:srgbClr val="333333"/>
    </a:custClr>
    <a:custClr name="FT Gray1">
      <a:srgbClr val="767676"/>
    </a:custClr>
    <a:custClr name="FT Gray2">
      <a:srgbClr val="A7A7A7"/>
    </a:custClr>
    <a:custClr name="FT Gray3">
      <a:srgbClr val="C9C9C9"/>
    </a:custClr>
    <a:custClr name="FT Red">
      <a:srgbClr val="CB0000"/>
    </a:custClr>
    <a:custClr name="Table Blue">
      <a:srgbClr val="DFF0F7"/>
    </a:custClr>
  </a:custClr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USE">
    <a:dk1>
      <a:srgbClr val="7D1327"/>
    </a:dk1>
    <a:lt1>
      <a:srgbClr val="4C7289"/>
    </a:lt1>
    <a:dk2>
      <a:srgbClr val="C1CB80"/>
    </a:dk2>
    <a:lt2>
      <a:srgbClr val="EEECE1"/>
    </a:lt2>
    <a:accent1>
      <a:srgbClr val="7BAFD4"/>
    </a:accent1>
    <a:accent2>
      <a:srgbClr val="DB8925"/>
    </a:accent2>
    <a:accent3>
      <a:srgbClr val="FFD773"/>
    </a:accent3>
    <a:accent4>
      <a:srgbClr val="6C345F"/>
    </a:accent4>
    <a:accent5>
      <a:srgbClr val="62B1BD"/>
    </a:accent5>
    <a:accent6>
      <a:srgbClr val="8A8D32"/>
    </a:accent6>
    <a:hlink>
      <a:srgbClr val="4472C4"/>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60D789502D3CF4D82C8E4D016DECEFC" ma:contentTypeVersion="26" ma:contentTypeDescription="Create a new document." ma:contentTypeScope="" ma:versionID="48b9d595212d9a193ac17eea6e525ea2">
  <xsd:schema xmlns:xsd="http://www.w3.org/2001/XMLSchema" xmlns:xs="http://www.w3.org/2001/XMLSchema" xmlns:p="http://schemas.microsoft.com/office/2006/metadata/properties" xmlns:ns2="1cc9bc0f-86d8-4177-94f8-87452ab7f19e" xmlns:ns3="7feab712-29b8-48a8-b3b0-aa8b96857b3b" targetNamespace="http://schemas.microsoft.com/office/2006/metadata/properties" ma:root="true" ma:fieldsID="894f834658f44340a5ca6e7ab3209908" ns2:_="" ns3:_="">
    <xsd:import namespace="1cc9bc0f-86d8-4177-94f8-87452ab7f19e"/>
    <xsd:import namespace="7feab712-29b8-48a8-b3b0-aa8b96857b3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LengthInSeconds" minOccurs="0"/>
                <xsd:element ref="ns2:MediaServiceObjectDetectorVersions" minOccurs="0"/>
                <xsd:element ref="ns2:Notes" minOccurs="0"/>
                <xsd:element ref="ns2:MediaServiceSearchProperties" minOccurs="0"/>
                <xsd:element ref="ns2:EventDate" minOccurs="0"/>
                <xsd:element ref="ns2:_x0043_at2"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c9bc0f-86d8-4177-94f8-87452ab7f1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5a2cf999-78fc-4b4f-9c94-c21be84841be"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Notes" ma:index="24" nillable="true" ma:displayName="Notes" ma:description="AS 10/17&#10;- Confirmed Tickers + Links&#10;- Confirmed minimums&#10;- Confirmed AASR: Tactical Guidance Summary Ratings" ma:format="Dropdown" ma:internalName="Notes">
      <xsd:simpleType>
        <xsd:restriction base="dms:Note">
          <xsd:maxLength value="255"/>
        </xsd:restriction>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EventDate" ma:index="26" nillable="true" ma:displayName="Event Date" ma:format="DateOnly" ma:internalName="EventDate">
      <xsd:simpleType>
        <xsd:restriction base="dms:DateTime"/>
      </xsd:simpleType>
    </xsd:element>
    <xsd:element name="_x0043_at2" ma:index="27" nillable="true" ma:displayName="Category" ma:format="Dropdown" ma:internalName="_x0043_at2">
      <xsd:simpleType>
        <xsd:restriction base="dms:Choice">
          <xsd:enumeration value="A) Sales Tool"/>
          <xsd:enumeration value="A) Newsletter Submission"/>
          <xsd:enumeration value="B) Email - Standalone"/>
          <xsd:enumeration value="B) Email - OFT-Only"/>
          <xsd:enumeration value="C) Product Launch"/>
          <xsd:enumeration value="C) Campaign"/>
          <xsd:enumeration value="Event - Webinar"/>
          <xsd:enumeration value="Event - Conference"/>
          <xsd:enumeration value="U) Idea"/>
          <xsd:enumeration value="V) Presentations + Value Add"/>
          <xsd:enumeration value="W) Troubleshooting"/>
          <xsd:enumeration value="X) Meeting - Internal"/>
          <xsd:enumeration value="X) Meeting - External"/>
          <xsd:enumeration value="Y) Resources"/>
          <xsd:enumeration value="Z) Archive"/>
          <xsd:enumeration value="A) Channel"/>
        </xsd:restriction>
      </xsd:simpleType>
    </xsd:element>
    <xsd:element name="MediaServiceLocation" ma:index="28"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feab712-29b8-48a8-b3b0-aa8b96857b3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f7d8fef9-efd8-440c-9601-d772303e98a3}" ma:internalName="TaxCatchAll" ma:showField="CatchAllData" ma:web="7feab712-29b8-48a8-b3b0-aa8b96857b3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0.xml><?xml version="1.0" encoding="utf-8"?>
<VariableList UniqueId="cc179e74-05cd-48f5-b912-c16d6dd0f0f8" Name="Computed" ContentType="XML" MajorVersion="0" MinorVersion="1" isLocalCopy="False" IsBaseObject="False" DataSourceId="e06da1aa-9588-43c1-a028-324bd5898660" DataSourceMajorVersion="0" DataSourceMinorVersion="1"/>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cc9bc0f-86d8-4177-94f8-87452ab7f19e">
      <Terms xmlns="http://schemas.microsoft.com/office/infopath/2007/PartnerControls"/>
    </lcf76f155ced4ddcb4097134ff3c332f>
    <TaxCatchAll xmlns="7feab712-29b8-48a8-b3b0-aa8b96857b3b" xsi:nil="true"/>
    <EventDate xmlns="1cc9bc0f-86d8-4177-94f8-87452ab7f19e" xsi:nil="true"/>
    <_x0043_at2 xmlns="1cc9bc0f-86d8-4177-94f8-87452ab7f19e" xsi:nil="true"/>
    <Notes xmlns="1cc9bc0f-86d8-4177-94f8-87452ab7f19e" xsi:nil="true"/>
  </documentManagement>
</p:properties>
</file>

<file path=customXml/item4.xml><?xml version="1.0" encoding="utf-8"?>
<VariableListDefinition name="Computed" displayName="Computed" id="cc179e74-05cd-48f5-b912-c16d6dd0f0f8" isdomainofvalue="False" dataSourceId="e06da1aa-9588-43c1-a028-324bd5898660"/>
</file>

<file path=customXml/item5.xml><?xml version="1.0" encoding="utf-8"?>
<AllExternalAdhocVariableMappings/>
</file>

<file path=customXml/item6.xml><?xml version="1.0" encoding="utf-8"?>
<VariableListDefinition name="System" displayName="System" id="be9071f8-22b7-4b81-96a1-14b97fed6133" isdomainofvalue="False" dataSourceId="bd09e1cc-8bb7-4e75-89c4-c1374a8e706b"/>
</file>

<file path=customXml/item7.xml><?xml version="1.0" encoding="utf-8"?>
<VariableList UniqueId="9ca3021a-40cd-4294-947e-907f76703995" Name="AD_HOC" ContentType="XML" MajorVersion="0" MinorVersion="1" isLocalCopy="False" IsBaseObject="False" DataSourceId="849b2634-219b-4100-9148-9d17a06a1c3a" DataSourceMajorVersion="0" DataSourceMinorVersion="1"/>
</file>

<file path=customXml/item8.xml><?xml version="1.0" encoding="utf-8"?>
<VariableListDefinition name="AD_HOC" displayName="AD_HOC" id="9ca3021a-40cd-4294-947e-907f76703995" isdomainofvalue="False" dataSourceId="849b2634-219b-4100-9148-9d17a06a1c3a"/>
</file>

<file path=customXml/item9.xml><?xml version="1.0" encoding="utf-8"?>
<VariableList UniqueId="be9071f8-22b7-4b81-96a1-14b97fed6133" Name="System" ContentType="XML" MajorVersion="0" MinorVersion="1" isLocalCopy="False" IsBaseObject="False" DataSourceId="bd09e1cc-8bb7-4e75-89c4-c1374a8e706b" DataSourceMajorVersion="0" DataSourceMinorVersion="1"/>
</file>

<file path=customXml/itemProps1.xml><?xml version="1.0" encoding="utf-8"?>
<ds:datastoreItem xmlns:ds="http://schemas.openxmlformats.org/officeDocument/2006/customXml" ds:itemID="{C0E2F5BD-332E-4D2D-B30D-34F2F94B3F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c9bc0f-86d8-4177-94f8-87452ab7f19e"/>
    <ds:schemaRef ds:uri="7feab712-29b8-48a8-b3b0-aa8b96857b3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10.xml><?xml version="1.0" encoding="utf-8"?>
<ds:datastoreItem xmlns:ds="http://schemas.openxmlformats.org/officeDocument/2006/customXml" ds:itemID="{5F9ACEE6-5CEF-4B3D-93DC-8A35CA46D1C0}">
  <ds:schemaRefs/>
</ds:datastoreItem>
</file>

<file path=customXml/itemProps2.xml><?xml version="1.0" encoding="utf-8"?>
<ds:datastoreItem xmlns:ds="http://schemas.openxmlformats.org/officeDocument/2006/customXml" ds:itemID="{90F5438B-F17A-4826-B6E4-250A82457697}">
  <ds:schemaRefs>
    <ds:schemaRef ds:uri="http://schemas.microsoft.com/sharepoint/v3/contenttype/forms"/>
  </ds:schemaRefs>
</ds:datastoreItem>
</file>

<file path=customXml/itemProps3.xml><?xml version="1.0" encoding="utf-8"?>
<ds:datastoreItem xmlns:ds="http://schemas.openxmlformats.org/officeDocument/2006/customXml" ds:itemID="{062AAD0C-8C02-4641-9E3D-F293AFF759CF}">
  <ds:schemaRefs>
    <ds:schemaRef ds:uri="http://schemas.microsoft.com/office/2006/documentManagement/types"/>
    <ds:schemaRef ds:uri="http://purl.org/dc/terms/"/>
    <ds:schemaRef ds:uri="1cc9bc0f-86d8-4177-94f8-87452ab7f19e"/>
    <ds:schemaRef ds:uri="http://purl.org/dc/dcmitype/"/>
    <ds:schemaRef ds:uri="http://schemas.microsoft.com/office/infopath/2007/PartnerControls"/>
    <ds:schemaRef ds:uri="7feab712-29b8-48a8-b3b0-aa8b96857b3b"/>
    <ds:schemaRef ds:uri="http://schemas.microsoft.com/office/2006/metadata/properties"/>
    <ds:schemaRef ds:uri="http://www.w3.org/XML/1998/namespace"/>
    <ds:schemaRef ds:uri="http://schemas.openxmlformats.org/package/2006/metadata/core-properties"/>
    <ds:schemaRef ds:uri="http://purl.org/dc/elements/1.1/"/>
  </ds:schemaRefs>
</ds:datastoreItem>
</file>

<file path=customXml/itemProps4.xml><?xml version="1.0" encoding="utf-8"?>
<ds:datastoreItem xmlns:ds="http://schemas.openxmlformats.org/officeDocument/2006/customXml" ds:itemID="{53174500-DD8D-4999-87B8-8CFC609A9E86}">
  <ds:schemaRefs/>
</ds:datastoreItem>
</file>

<file path=customXml/itemProps5.xml><?xml version="1.0" encoding="utf-8"?>
<ds:datastoreItem xmlns:ds="http://schemas.openxmlformats.org/officeDocument/2006/customXml" ds:itemID="{F536A221-2923-4C6A-ADD2-E52C3CDAAC3B}">
  <ds:schemaRefs/>
</ds:datastoreItem>
</file>

<file path=customXml/itemProps6.xml><?xml version="1.0" encoding="utf-8"?>
<ds:datastoreItem xmlns:ds="http://schemas.openxmlformats.org/officeDocument/2006/customXml" ds:itemID="{5C35A6AF-76FF-4C39-98E2-06A84AD0A59F}">
  <ds:schemaRefs/>
</ds:datastoreItem>
</file>

<file path=customXml/itemProps7.xml><?xml version="1.0" encoding="utf-8"?>
<ds:datastoreItem xmlns:ds="http://schemas.openxmlformats.org/officeDocument/2006/customXml" ds:itemID="{73251192-B3C6-44E8-A46B-0540EE23DDEF}">
  <ds:schemaRefs/>
</ds:datastoreItem>
</file>

<file path=customXml/itemProps8.xml><?xml version="1.0" encoding="utf-8"?>
<ds:datastoreItem xmlns:ds="http://schemas.openxmlformats.org/officeDocument/2006/customXml" ds:itemID="{278A0000-0401-4492-8938-13D4B69545A9}">
  <ds:schemaRefs/>
</ds:datastoreItem>
</file>

<file path=customXml/itemProps9.xml><?xml version="1.0" encoding="utf-8"?>
<ds:datastoreItem xmlns:ds="http://schemas.openxmlformats.org/officeDocument/2006/customXml" ds:itemID="{571971E2-C840-4CB1-9009-C350E8389564}">
  <ds:schemaRefs/>
</ds:datastoreItem>
</file>

<file path=docMetadata/LabelInfo.xml><?xml version="1.0" encoding="utf-8"?>
<clbl:labelList xmlns:clbl="http://schemas.microsoft.com/office/2020/mipLabelMetadata">
  <clbl:label id="{b9b831a9-6c10-40bf-86f3-489ed83c81e8}" enabled="0" method="" siteId="{b9b831a9-6c10-40bf-86f3-489ed83c81e8}" removed="1"/>
</clbl:labelList>
</file>

<file path=docProps/app.xml><?xml version="1.0" encoding="utf-8"?>
<Properties xmlns="http://schemas.openxmlformats.org/officeDocument/2006/extended-properties" xmlns:vt="http://schemas.openxmlformats.org/officeDocument/2006/docPropsVTypes">
  <Template>FTI_PPT_0519_16x9</Template>
  <TotalTime>36355</TotalTime>
  <Words>4659</Words>
  <Application>Microsoft Office PowerPoint</Application>
  <PresentationFormat>Custom</PresentationFormat>
  <Paragraphs>392</Paragraphs>
  <Slides>22</Slides>
  <Notes>22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22</vt:i4>
      </vt:variant>
    </vt:vector>
  </HeadingPairs>
  <TitlesOfParts>
    <vt:vector size="33" baseType="lpstr">
      <vt:lpstr>-apple-system</vt:lpstr>
      <vt:lpstr>Arial</vt:lpstr>
      <vt:lpstr>Arial Narrow</vt:lpstr>
      <vt:lpstr>Calibri</vt:lpstr>
      <vt:lpstr>Century Gothic</vt:lpstr>
      <vt:lpstr>Courier New</vt:lpstr>
      <vt:lpstr>Montserrat Medium</vt:lpstr>
      <vt:lpstr>Times New Roman</vt:lpstr>
      <vt:lpstr>Wingdings</vt:lpstr>
      <vt:lpstr>1_FT Evolved VI</vt:lpstr>
      <vt:lpstr>2_FT 16x9 Corporate Template</vt:lpstr>
      <vt:lpstr>Direct indexing explained  More control, potential tax savings and portfolios tailored to you </vt:lpstr>
      <vt:lpstr>What’s important to you this year?</vt:lpstr>
      <vt:lpstr>As your wealth grows, tax planning becomes important</vt:lpstr>
      <vt:lpstr>What investors like you care about</vt:lpstr>
      <vt:lpstr>Money follows the clients in motion</vt:lpstr>
      <vt:lpstr>Growth in separately managed account (SMA) assets</vt:lpstr>
      <vt:lpstr>What is direct indexing?</vt:lpstr>
      <vt:lpstr>Turning market ups and downs into opportunity</vt:lpstr>
      <vt:lpstr>Unbundling to unlock opportunities</vt:lpstr>
      <vt:lpstr>Tax-loss harvesting</vt:lpstr>
      <vt:lpstr>Where direct indexing can help you with</vt:lpstr>
      <vt:lpstr>Understanding tax loss</vt:lpstr>
      <vt:lpstr>Two practical paths for legacy investments</vt:lpstr>
      <vt:lpstr>Gradual, tax-aware diversification</vt:lpstr>
      <vt:lpstr>Your portfolio, your way</vt:lpstr>
      <vt:lpstr>Planning ahead for big financial events Expecting a large gain (business, real estate, liquidity event)?</vt:lpstr>
      <vt:lpstr>Important considerations</vt:lpstr>
      <vt:lpstr>Why we check for opportunities everyday</vt:lpstr>
      <vt:lpstr>Your client report highlights  </vt:lpstr>
      <vt:lpstr>Ready to see your options?  </vt:lpstr>
      <vt:lpstr>Important legal, Canvas®, hypothetical and/or back-tested disclosure information (as of March 2025)</vt:lpstr>
      <vt:lpstr>IMPORTANT INFORMATION  Investors cannot invest directly in an index, and unmanaged index returns do not reflect any fees, expenses or sales charges.  Franklin Templeton, its affiliates, and its employees are not in the business of providing tax or legal advice to taxpayers. These materials and any tax-related statements are not intended or written to be used, and cannot be used or relied upon, by any such taxpayer for the purpose of avoiding tax penalties or complying with any applicable tax laws or regulations. Tax related statements, if any, may have been written in connection with the “promotion or marketing” of the transaction(s) or matter(s) addressed by these materials, to the extent allowed by applicable law. Any such taxpayer should seek advice based on the taxpayer’s particular circumstances from an independent tax advisor.  Any information, statement or opinion set forth herein is general in nature, is not directed to or based on the financial situation or needs of any particular investor, and does not constitute, and should not be construed as, investment advice, forecast of future events, a guarantee of future results, or a recommendation with respect to any particular security or investment strategy or type of retirement account.  Investors seeking financial advice regarding the appropriateness of investing in any securities or investment strategies should consult their financial professional.  Separately Managed Accounts (SMAs) are investment services provided by O’Shaughnessy Asset Management, LLC (OSAM), a federally registered investment adviser. Client portfolios are managed based on investment instructions or advice provided by OSAM. Management is implemented by OSAM, or, in the case of certain programs, the program sponsor or its designee. These materials are being provided for illustrative and informational purposes only. The information contained herein is obtained from multiple sources that are believed to be reliable. However, such information has not been verified, and may be different from the information included in documents and materials created by the sponsor firm in whose investment program a client participates. Some sponsor firms may require that these materials be preceded or accompanied by investment profiles or other documents or materials prepared by such sponsor firms, which will be provided upon a client’s request. For additional information, documents and/or materials, please contact Franklin Templeton.</vt:lpstr>
    </vt:vector>
  </TitlesOfParts>
  <Company>Franklin Templeton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matthew.hesselson@osam.com</dc:creator>
  <cp:lastModifiedBy>Muse, Lindsay</cp:lastModifiedBy>
  <cp:revision>54</cp:revision>
  <cp:lastPrinted>2025-04-23T15:18:06Z</cp:lastPrinted>
  <dcterms:created xsi:type="dcterms:W3CDTF">2021-01-05T21:22:35Z</dcterms:created>
  <dcterms:modified xsi:type="dcterms:W3CDTF">2026-01-29T18:14:25Z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ad8be191-ceaf-4911-bc3a-d91ffaee1daa</vt:lpwstr>
  </property>
  <property fmtid="{D5CDD505-2E9C-101B-9397-08002B2CF9AE}" pid="3" name="MediaServiceImageTags">
    <vt:lpwstr/>
  </property>
  <property fmtid="{D5CDD505-2E9C-101B-9397-08002B2CF9AE}" pid="4" name="_ExtendedDescription">
    <vt:lpwstr/>
  </property>
  <property fmtid="{D5CDD505-2E9C-101B-9397-08002B2CF9AE}" pid="5" name="ContentTypeId">
    <vt:lpwstr>0x010100D60D789502D3CF4D82C8E4D016DECEFC</vt:lpwstr>
  </property>
</Properties>
</file>