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0.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27.xml" ContentType="application/vnd.openxmlformats-officedocument.presentationml.tags+xml"/>
  <Override PartName="/ppt/notesSlides/notesSlide2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31.xml" ContentType="application/vnd.openxmlformats-officedocument.presentationml.tags+xml"/>
  <Override PartName="/ppt/notesSlides/notesSlide25.xml" ContentType="application/vnd.openxmlformats-officedocument.presentationml.notesSlide+xml"/>
  <Override PartName="/ppt/charts/chart11.xml" ContentType="application/vnd.openxmlformats-officedocument.drawingml.chart+xml"/>
  <Override PartName="/ppt/tags/tag32.xml" ContentType="application/vnd.openxmlformats-officedocument.presentationml.tags+xml"/>
  <Override PartName="/ppt/notesSlides/notesSlide26.xml" ContentType="application/vnd.openxmlformats-officedocument.presentationml.notesSlide+xml"/>
  <Override PartName="/ppt/charts/chart12.xml" ContentType="application/vnd.openxmlformats-officedocument.drawingml.chart+xml"/>
  <Override PartName="/ppt/tags/tag33.xml" ContentType="application/vnd.openxmlformats-officedocument.presentationml.tags+xml"/>
  <Override PartName="/ppt/notesSlides/notesSlide27.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tags/tag34.xml" ContentType="application/vnd.openxmlformats-officedocument.presentationml.tags+xml"/>
  <Override PartName="/ppt/notesSlides/notesSlide28.xml" ContentType="application/vnd.openxmlformats-officedocument.presentationml.notesSlide+xml"/>
  <Override PartName="/ppt/charts/chart14.xml" ContentType="application/vnd.openxmlformats-officedocument.drawingml.chart+xml"/>
  <Override PartName="/ppt/drawings/drawing2.xml" ContentType="application/vnd.openxmlformats-officedocument.drawingml.chartshapes+xml"/>
  <Override PartName="/ppt/tags/tag35.xml" ContentType="application/vnd.openxmlformats-officedocument.presentationml.tags+xml"/>
  <Override PartName="/ppt/notesSlides/notesSlide29.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ppt/tags/tag36.xml" ContentType="application/vnd.openxmlformats-officedocument.presentationml.tags+xml"/>
  <Override PartName="/ppt/notesSlides/notesSlide30.xml" ContentType="application/vnd.openxmlformats-officedocument.presentationml.notesSlide+xml"/>
  <Override PartName="/ppt/charts/chart16.xml" ContentType="application/vnd.openxmlformats-officedocument.drawingml.chart+xml"/>
  <Override PartName="/ppt/drawings/drawing4.xml" ContentType="application/vnd.openxmlformats-officedocument.drawingml.chartshapes+xml"/>
  <Override PartName="/ppt/tags/tag37.xml" ContentType="application/vnd.openxmlformats-officedocument.presentationml.tags+xml"/>
  <Override PartName="/ppt/notesSlides/notesSlide31.xml" ContentType="application/vnd.openxmlformats-officedocument.presentationml.notesSlide+xml"/>
  <Override PartName="/ppt/charts/chart17.xml" ContentType="application/vnd.openxmlformats-officedocument.drawingml.chart+xml"/>
  <Override PartName="/ppt/drawings/drawing5.xml" ContentType="application/vnd.openxmlformats-officedocument.drawingml.chartshapes+xml"/>
  <Override PartName="/ppt/tags/tag38.xml" ContentType="application/vnd.openxmlformats-officedocument.presentationml.tags+xml"/>
  <Override PartName="/ppt/notesSlides/notesSlide32.xml" ContentType="application/vnd.openxmlformats-officedocument.presentationml.notesSlide+xml"/>
  <Override PartName="/ppt/charts/chart18.xml" ContentType="application/vnd.openxmlformats-officedocument.drawingml.chart+xml"/>
  <Override PartName="/ppt/drawings/drawing6.xml" ContentType="application/vnd.openxmlformats-officedocument.drawingml.chartshapes+xml"/>
  <Override PartName="/ppt/tags/tag39.xml" ContentType="application/vnd.openxmlformats-officedocument.presentationml.tags+xml"/>
  <Override PartName="/ppt/notesSlides/notesSlide33.xml" ContentType="application/vnd.openxmlformats-officedocument.presentationml.notesSlide+xml"/>
  <Override PartName="/ppt/charts/chart19.xml" ContentType="application/vnd.openxmlformats-officedocument.drawingml.chart+xml"/>
  <Override PartName="/ppt/drawings/drawing7.xml" ContentType="application/vnd.openxmlformats-officedocument.drawingml.chartshapes+xml"/>
  <Override PartName="/ppt/tags/tag40.xml" ContentType="application/vnd.openxmlformats-officedocument.presentationml.tags+xml"/>
  <Override PartName="/ppt/notesSlides/notesSlide34.xml" ContentType="application/vnd.openxmlformats-officedocument.presentationml.notesSlid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tags/tag41.xml" ContentType="application/vnd.openxmlformats-officedocument.presentationml.tags+xml"/>
  <Override PartName="/ppt/notesSlides/notesSlide35.xml" ContentType="application/vnd.openxmlformats-officedocument.presentationml.notesSl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51" r:id="rId12"/>
  </p:sldMasterIdLst>
  <p:notesMasterIdLst>
    <p:notesMasterId r:id="rId52"/>
  </p:notesMasterIdLst>
  <p:handoutMasterIdLst>
    <p:handoutMasterId r:id="rId53"/>
  </p:handoutMasterIdLst>
  <p:sldIdLst>
    <p:sldId id="2147376877" r:id="rId13"/>
    <p:sldId id="2147376879" r:id="rId14"/>
    <p:sldId id="2147376878" r:id="rId15"/>
    <p:sldId id="2147376880" r:id="rId16"/>
    <p:sldId id="2147376881" r:id="rId17"/>
    <p:sldId id="2147376882" r:id="rId18"/>
    <p:sldId id="2147376883" r:id="rId19"/>
    <p:sldId id="2147376884" r:id="rId20"/>
    <p:sldId id="2147376885" r:id="rId21"/>
    <p:sldId id="2147376886" r:id="rId22"/>
    <p:sldId id="2147376899" r:id="rId23"/>
    <p:sldId id="2147376888" r:id="rId24"/>
    <p:sldId id="2147376889" r:id="rId25"/>
    <p:sldId id="2147376890" r:id="rId26"/>
    <p:sldId id="2147376891" r:id="rId27"/>
    <p:sldId id="2147376892" r:id="rId28"/>
    <p:sldId id="2147376893" r:id="rId29"/>
    <p:sldId id="2147376894" r:id="rId30"/>
    <p:sldId id="2147376895" r:id="rId31"/>
    <p:sldId id="2147376896" r:id="rId32"/>
    <p:sldId id="2147376897" r:id="rId33"/>
    <p:sldId id="2147376898" r:id="rId34"/>
    <p:sldId id="2147376917" r:id="rId35"/>
    <p:sldId id="2147376901" r:id="rId36"/>
    <p:sldId id="280" r:id="rId37"/>
    <p:sldId id="281" r:id="rId38"/>
    <p:sldId id="282" r:id="rId39"/>
    <p:sldId id="283" r:id="rId40"/>
    <p:sldId id="284" r:id="rId41"/>
    <p:sldId id="285" r:id="rId42"/>
    <p:sldId id="286" r:id="rId43"/>
    <p:sldId id="287" r:id="rId44"/>
    <p:sldId id="288" r:id="rId45"/>
    <p:sldId id="289" r:id="rId46"/>
    <p:sldId id="290" r:id="rId47"/>
    <p:sldId id="2147376913" r:id="rId48"/>
    <p:sldId id="2147376914" r:id="rId49"/>
    <p:sldId id="2147376915" r:id="rId50"/>
    <p:sldId id="617" r:id="rId51"/>
  </p:sldIdLst>
  <p:sldSz cx="12188825" cy="6858000"/>
  <p:notesSz cx="7010400" cy="9372600"/>
  <p:custDataLst>
    <p:custData r:id="rId9"/>
    <p:custData r:id="rId10"/>
    <p:custData r:id="rId5"/>
    <p:custData r:id="rId7"/>
    <p:custData r:id="rId6"/>
    <p:custData r:id="rId8"/>
    <p:custData r:id="rId11"/>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EE-SEM" id="{91032375-8828-A44D-B6F8-2FC2AC4F0B11}">
          <p14:sldIdLst>
            <p14:sldId id="2147376877"/>
            <p14:sldId id="2147376879"/>
            <p14:sldId id="2147376878"/>
            <p14:sldId id="2147376880"/>
            <p14:sldId id="2147376881"/>
            <p14:sldId id="2147376882"/>
            <p14:sldId id="2147376883"/>
            <p14:sldId id="2147376884"/>
            <p14:sldId id="2147376885"/>
            <p14:sldId id="2147376886"/>
            <p14:sldId id="2147376899"/>
            <p14:sldId id="2147376888"/>
            <p14:sldId id="2147376889"/>
            <p14:sldId id="2147376890"/>
            <p14:sldId id="2147376891"/>
            <p14:sldId id="2147376892"/>
            <p14:sldId id="2147376893"/>
            <p14:sldId id="2147376894"/>
            <p14:sldId id="2147376895"/>
            <p14:sldId id="2147376896"/>
            <p14:sldId id="2147376897"/>
            <p14:sldId id="2147376898"/>
            <p14:sldId id="2147376917"/>
            <p14:sldId id="2147376901"/>
            <p14:sldId id="280"/>
            <p14:sldId id="281"/>
            <p14:sldId id="282"/>
            <p14:sldId id="283"/>
            <p14:sldId id="284"/>
            <p14:sldId id="285"/>
            <p14:sldId id="286"/>
            <p14:sldId id="287"/>
            <p14:sldId id="288"/>
            <p14:sldId id="289"/>
            <p14:sldId id="290"/>
            <p14:sldId id="2147376913"/>
            <p14:sldId id="2147376914"/>
            <p14:sldId id="2147376915"/>
            <p14:sldId id="61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52"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8EDA76-DEF8-B3E4-945B-C81DC66EE360}" name="Yazdan, Mandy" initials="YM" userId="S::mandy.yazdan@franklintempleton.com::17c68540-3e75-4075-8ba7-9cf4d0bf43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 id="2" name="Persaud, Rameshwar" initials="PR" lastIdx="1" clrIdx="1">
    <p:extLst>
      <p:ext uri="{19B8F6BF-5375-455C-9EA6-DF929625EA0E}">
        <p15:presenceInfo xmlns:p15="http://schemas.microsoft.com/office/powerpoint/2012/main" userId="S::ramesh.persaud@franklintempleton.com::05eb2077-9647-4e86-b827-dfcf401989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BD5"/>
    <a:srgbClr val="001E62"/>
    <a:srgbClr val="0A8705"/>
    <a:srgbClr val="D70000"/>
    <a:srgbClr val="FFCE00"/>
    <a:srgbClr val="EB0042"/>
    <a:srgbClr val="B82800"/>
    <a:srgbClr val="C0AAF3"/>
    <a:srgbClr val="1446E1"/>
    <a:srgbClr val="386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7DAD9-B8B2-4B0D-9542-BCE4AB8F81A5}" v="151" dt="2026-04-16T14:04:43.46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6277" autoAdjust="0"/>
  </p:normalViewPr>
  <p:slideViewPr>
    <p:cSldViewPr snapToGrid="0" showGuides="1">
      <p:cViewPr varScale="1">
        <p:scale>
          <a:sx n="56" d="100"/>
          <a:sy n="56" d="100"/>
        </p:scale>
        <p:origin x="107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672"/>
    </p:cViewPr>
  </p:sorterViewPr>
  <p:notesViewPr>
    <p:cSldViewPr snapToGrid="0" showGuides="1">
      <p:cViewPr varScale="1">
        <p:scale>
          <a:sx n="163" d="100"/>
          <a:sy n="163" d="100"/>
        </p:scale>
        <p:origin x="5552" y="200"/>
      </p:cViewPr>
      <p:guideLst>
        <p:guide orient="horz" pos="2952"/>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commentAuthors" Target="commen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customXml" Target="../customXml/item5.xml"/><Relationship Id="rId61" Type="http://schemas.microsoft.com/office/2015/10/relationships/revisionInfo" Target="revisionInfo.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tags" Target="tags/tag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han, Savannah" userId="7ab7726c-988b-4d76-b4b5-608f643e70c5" providerId="ADAL" clId="{9B44AB09-89CC-42D9-B767-FAF6E2767A83}"/>
    <pc:docChg chg="undo custSel addSld delSld modSld sldOrd delMainMaster modMainMaster delSection modSection">
      <pc:chgData name="Behan, Savannah" userId="7ab7726c-988b-4d76-b4b5-608f643e70c5" providerId="ADAL" clId="{9B44AB09-89CC-42D9-B767-FAF6E2767A83}" dt="2026-04-16T14:04:40.575" v="1914" actId="20577"/>
      <pc:docMkLst>
        <pc:docMk/>
      </pc:docMkLst>
      <pc:sldChg chg="addSp delSp modSp add mod modClrScheme chgLayout modNotes modNotesTx">
        <pc:chgData name="Behan, Savannah" userId="7ab7726c-988b-4d76-b4b5-608f643e70c5" providerId="ADAL" clId="{9B44AB09-89CC-42D9-B767-FAF6E2767A83}" dt="2026-04-01T19:40:52.810" v="1421" actId="948"/>
        <pc:sldMkLst>
          <pc:docMk/>
          <pc:sldMk cId="436650451" sldId="280"/>
        </pc:sldMkLst>
        <pc:spChg chg="mod ord">
          <ac:chgData name="Behan, Savannah" userId="7ab7726c-988b-4d76-b4b5-608f643e70c5" providerId="ADAL" clId="{9B44AB09-89CC-42D9-B767-FAF6E2767A83}" dt="2026-03-25T12:37:52.554" v="228" actId="113"/>
          <ac:spMkLst>
            <pc:docMk/>
            <pc:sldMk cId="436650451" sldId="280"/>
            <ac:spMk id="7" creationId="{C29E8168-0B3D-E656-01D4-8F7130ED53B6}"/>
          </ac:spMkLst>
        </pc:spChg>
        <pc:spChg chg="mod">
          <ac:chgData name="Behan, Savannah" userId="7ab7726c-988b-4d76-b4b5-608f643e70c5" providerId="ADAL" clId="{9B44AB09-89CC-42D9-B767-FAF6E2767A83}" dt="2026-03-25T12:38:56.256" v="235" actId="207"/>
          <ac:spMkLst>
            <pc:docMk/>
            <pc:sldMk cId="436650451" sldId="280"/>
            <ac:spMk id="14" creationId="{527ECD48-D839-8E2D-2ECA-11822C82F6E0}"/>
          </ac:spMkLst>
        </pc:spChg>
        <pc:spChg chg="mod">
          <ac:chgData name="Behan, Savannah" userId="7ab7726c-988b-4d76-b4b5-608f643e70c5" providerId="ADAL" clId="{9B44AB09-89CC-42D9-B767-FAF6E2767A83}" dt="2026-03-25T12:36:00.081" v="221" actId="207"/>
          <ac:spMkLst>
            <pc:docMk/>
            <pc:sldMk cId="436650451" sldId="280"/>
            <ac:spMk id="15" creationId="{4D8DEFB3-A524-7738-751D-6ACDCE1B8591}"/>
          </ac:spMkLst>
        </pc:spChg>
        <pc:spChg chg="mod">
          <ac:chgData name="Behan, Savannah" userId="7ab7726c-988b-4d76-b4b5-608f643e70c5" providerId="ADAL" clId="{9B44AB09-89CC-42D9-B767-FAF6E2767A83}" dt="2026-04-01T17:38:42.059" v="855" actId="20577"/>
          <ac:spMkLst>
            <pc:docMk/>
            <pc:sldMk cId="436650451" sldId="280"/>
            <ac:spMk id="21" creationId="{FB655D16-BA36-A11C-DEA0-1D6741397ED6}"/>
          </ac:spMkLst>
        </pc:spChg>
        <pc:graphicFrameChg chg="mod">
          <ac:chgData name="Behan, Savannah" userId="7ab7726c-988b-4d76-b4b5-608f643e70c5" providerId="ADAL" clId="{9B44AB09-89CC-42D9-B767-FAF6E2767A83}" dt="2026-03-25T12:37:24.457" v="225" actId="692"/>
          <ac:graphicFrameMkLst>
            <pc:docMk/>
            <pc:sldMk cId="436650451" sldId="280"/>
            <ac:graphicFrameMk id="9" creationId="{54CFFA2E-5587-7332-F72B-6376F46ACE70}"/>
          </ac:graphicFrameMkLst>
        </pc:graphicFrameChg>
      </pc:sldChg>
      <pc:sldChg chg="addSp delSp modSp add mod modClrScheme chgLayout modNotes modNotesTx">
        <pc:chgData name="Behan, Savannah" userId="7ab7726c-988b-4d76-b4b5-608f643e70c5" providerId="ADAL" clId="{9B44AB09-89CC-42D9-B767-FAF6E2767A83}" dt="2026-04-01T19:40:52.967" v="1459" actId="948"/>
        <pc:sldMkLst>
          <pc:docMk/>
          <pc:sldMk cId="1815299048" sldId="281"/>
        </pc:sldMkLst>
        <pc:spChg chg="mod">
          <ac:chgData name="Behan, Savannah" userId="7ab7726c-988b-4d76-b4b5-608f643e70c5" providerId="ADAL" clId="{9B44AB09-89CC-42D9-B767-FAF6E2767A83}" dt="2026-04-01T17:38:38.012" v="853" actId="20577"/>
          <ac:spMkLst>
            <pc:docMk/>
            <pc:sldMk cId="1815299048" sldId="281"/>
            <ac:spMk id="5" creationId="{B1ECF8DC-6CCE-E996-C4EA-E6A23EDC924B}"/>
          </ac:spMkLst>
        </pc:spChg>
        <pc:spChg chg="mod ord">
          <ac:chgData name="Behan, Savannah" userId="7ab7726c-988b-4d76-b4b5-608f643e70c5" providerId="ADAL" clId="{9B44AB09-89CC-42D9-B767-FAF6E2767A83}" dt="2026-03-25T12:37:58.462" v="229" actId="113"/>
          <ac:spMkLst>
            <pc:docMk/>
            <pc:sldMk cId="1815299048" sldId="281"/>
            <ac:spMk id="7" creationId="{842C4E8B-4393-4A05-112A-AEBB2A5706CE}"/>
          </ac:spMkLst>
        </pc:spChg>
        <pc:spChg chg="mod">
          <ac:chgData name="Behan, Savannah" userId="7ab7726c-988b-4d76-b4b5-608f643e70c5" providerId="ADAL" clId="{9B44AB09-89CC-42D9-B767-FAF6E2767A83}" dt="2026-03-25T12:38:50.158" v="234" actId="207"/>
          <ac:spMkLst>
            <pc:docMk/>
            <pc:sldMk cId="1815299048" sldId="281"/>
            <ac:spMk id="9" creationId="{8A7711E4-452D-7177-7E33-FEA8FA394523}"/>
          </ac:spMkLst>
        </pc:spChg>
        <pc:spChg chg="mod">
          <ac:chgData name="Behan, Savannah" userId="7ab7726c-988b-4d76-b4b5-608f643e70c5" providerId="ADAL" clId="{9B44AB09-89CC-42D9-B767-FAF6E2767A83}" dt="2026-03-25T12:38:44.738" v="233" actId="207"/>
          <ac:spMkLst>
            <pc:docMk/>
            <pc:sldMk cId="1815299048" sldId="281"/>
            <ac:spMk id="14" creationId="{D203B5C7-B5D0-01FA-890B-80968547BF80}"/>
          </ac:spMkLst>
        </pc:spChg>
      </pc:sldChg>
      <pc:sldChg chg="addSp delSp modSp add mod modClrScheme chgLayout modNotes modNotesTx">
        <pc:chgData name="Behan, Savannah" userId="7ab7726c-988b-4d76-b4b5-608f643e70c5" providerId="ADAL" clId="{9B44AB09-89CC-42D9-B767-FAF6E2767A83}" dt="2026-04-01T19:40:53.128" v="1501" actId="948"/>
        <pc:sldMkLst>
          <pc:docMk/>
          <pc:sldMk cId="2587495617" sldId="282"/>
        </pc:sldMkLst>
        <pc:spChg chg="mod">
          <ac:chgData name="Behan, Savannah" userId="7ab7726c-988b-4d76-b4b5-608f643e70c5" providerId="ADAL" clId="{9B44AB09-89CC-42D9-B767-FAF6E2767A83}" dt="2026-04-01T17:38:45.479" v="857" actId="20577"/>
          <ac:spMkLst>
            <pc:docMk/>
            <pc:sldMk cId="2587495617" sldId="282"/>
            <ac:spMk id="5" creationId="{8569F377-FF0E-EA18-1050-57D97B562AFE}"/>
          </ac:spMkLst>
        </pc:spChg>
        <pc:spChg chg="mod ord">
          <ac:chgData name="Behan, Savannah" userId="7ab7726c-988b-4d76-b4b5-608f643e70c5" providerId="ADAL" clId="{9B44AB09-89CC-42D9-B767-FAF6E2767A83}" dt="2026-03-25T12:39:14.505" v="238" actId="113"/>
          <ac:spMkLst>
            <pc:docMk/>
            <pc:sldMk cId="2587495617" sldId="282"/>
            <ac:spMk id="7" creationId="{1E808F13-F30A-299E-429D-CB838C841B60}"/>
          </ac:spMkLst>
        </pc:spChg>
        <pc:spChg chg="mod">
          <ac:chgData name="Behan, Savannah" userId="7ab7726c-988b-4d76-b4b5-608f643e70c5" providerId="ADAL" clId="{9B44AB09-89CC-42D9-B767-FAF6E2767A83}" dt="2026-03-25T12:39:23.528" v="240" actId="207"/>
          <ac:spMkLst>
            <pc:docMk/>
            <pc:sldMk cId="2587495617" sldId="282"/>
            <ac:spMk id="9" creationId="{7D3E47E0-9757-E0FD-0DCD-CB7B56E8927F}"/>
          </ac:spMkLst>
        </pc:spChg>
        <pc:spChg chg="mod">
          <ac:chgData name="Behan, Savannah" userId="7ab7726c-988b-4d76-b4b5-608f643e70c5" providerId="ADAL" clId="{9B44AB09-89CC-42D9-B767-FAF6E2767A83}" dt="2026-03-25T12:39:18.396" v="239" actId="207"/>
          <ac:spMkLst>
            <pc:docMk/>
            <pc:sldMk cId="2587495617" sldId="282"/>
            <ac:spMk id="14" creationId="{0EDD4063-F003-EE92-A1EB-BF2B0827ECEC}"/>
          </ac:spMkLst>
        </pc:spChg>
      </pc:sldChg>
      <pc:sldChg chg="addSp delSp modSp add mod modClrScheme chgLayout modNotes modNotesTx">
        <pc:chgData name="Behan, Savannah" userId="7ab7726c-988b-4d76-b4b5-608f643e70c5" providerId="ADAL" clId="{9B44AB09-89CC-42D9-B767-FAF6E2767A83}" dt="2026-04-01T19:40:53.274" v="1543" actId="948"/>
        <pc:sldMkLst>
          <pc:docMk/>
          <pc:sldMk cId="740506823" sldId="283"/>
        </pc:sldMkLst>
        <pc:spChg chg="mod">
          <ac:chgData name="Behan, Savannah" userId="7ab7726c-988b-4d76-b4b5-608f643e70c5" providerId="ADAL" clId="{9B44AB09-89CC-42D9-B767-FAF6E2767A83}" dt="2026-04-01T17:38:52.254" v="861" actId="20577"/>
          <ac:spMkLst>
            <pc:docMk/>
            <pc:sldMk cId="740506823" sldId="283"/>
            <ac:spMk id="5" creationId="{2815D2FA-64C8-1404-6669-99288180A785}"/>
          </ac:spMkLst>
        </pc:spChg>
        <pc:spChg chg="mod ord">
          <ac:chgData name="Behan, Savannah" userId="7ab7726c-988b-4d76-b4b5-608f643e70c5" providerId="ADAL" clId="{9B44AB09-89CC-42D9-B767-FAF6E2767A83}" dt="2026-03-25T12:39:35.305" v="243" actId="113"/>
          <ac:spMkLst>
            <pc:docMk/>
            <pc:sldMk cId="740506823" sldId="283"/>
            <ac:spMk id="7" creationId="{284BD5AD-9F64-D151-45B9-2E2455168BCF}"/>
          </ac:spMkLst>
        </pc:spChg>
        <pc:spChg chg="mod">
          <ac:chgData name="Behan, Savannah" userId="7ab7726c-988b-4d76-b4b5-608f643e70c5" providerId="ADAL" clId="{9B44AB09-89CC-42D9-B767-FAF6E2767A83}" dt="2026-03-25T12:39:41.676" v="245" actId="207"/>
          <ac:spMkLst>
            <pc:docMk/>
            <pc:sldMk cId="740506823" sldId="283"/>
            <ac:spMk id="10" creationId="{047A70DF-7B45-C15F-9293-E2D7F45F0352}"/>
          </ac:spMkLst>
        </pc:spChg>
        <pc:spChg chg="mod">
          <ac:chgData name="Behan, Savannah" userId="7ab7726c-988b-4d76-b4b5-608f643e70c5" providerId="ADAL" clId="{9B44AB09-89CC-42D9-B767-FAF6E2767A83}" dt="2026-03-25T12:39:38.552" v="244" actId="207"/>
          <ac:spMkLst>
            <pc:docMk/>
            <pc:sldMk cId="740506823" sldId="283"/>
            <ac:spMk id="14" creationId="{6529DA61-17A6-DBE5-42C8-021639385CE2}"/>
          </ac:spMkLst>
        </pc:spChg>
      </pc:sldChg>
      <pc:sldChg chg="addSp delSp modSp add mod modClrScheme chgLayout modNotes modNotesTx">
        <pc:chgData name="Behan, Savannah" userId="7ab7726c-988b-4d76-b4b5-608f643e70c5" providerId="ADAL" clId="{9B44AB09-89CC-42D9-B767-FAF6E2767A83}" dt="2026-04-01T19:40:53.422" v="1585" actId="948"/>
        <pc:sldMkLst>
          <pc:docMk/>
          <pc:sldMk cId="3214971544" sldId="284"/>
        </pc:sldMkLst>
        <pc:spChg chg="mod">
          <ac:chgData name="Behan, Savannah" userId="7ab7726c-988b-4d76-b4b5-608f643e70c5" providerId="ADAL" clId="{9B44AB09-89CC-42D9-B767-FAF6E2767A83}" dt="2026-04-01T17:39:20.149" v="865" actId="20577"/>
          <ac:spMkLst>
            <pc:docMk/>
            <pc:sldMk cId="3214971544" sldId="284"/>
            <ac:spMk id="5" creationId="{DBB666E8-0E27-102A-4272-2662951C04B4}"/>
          </ac:spMkLst>
        </pc:spChg>
        <pc:spChg chg="mod ord">
          <ac:chgData name="Behan, Savannah" userId="7ab7726c-988b-4d76-b4b5-608f643e70c5" providerId="ADAL" clId="{9B44AB09-89CC-42D9-B767-FAF6E2767A83}" dt="2026-03-25T12:39:55.723" v="248" actId="113"/>
          <ac:spMkLst>
            <pc:docMk/>
            <pc:sldMk cId="3214971544" sldId="284"/>
            <ac:spMk id="7" creationId="{6CC9AD36-5FAA-C0A6-706E-1C651D37BFBF}"/>
          </ac:spMkLst>
        </pc:spChg>
        <pc:spChg chg="mod">
          <ac:chgData name="Behan, Savannah" userId="7ab7726c-988b-4d76-b4b5-608f643e70c5" providerId="ADAL" clId="{9B44AB09-89CC-42D9-B767-FAF6E2767A83}" dt="2026-03-25T12:40:03.890" v="249" actId="207"/>
          <ac:spMkLst>
            <pc:docMk/>
            <pc:sldMk cId="3214971544" sldId="284"/>
            <ac:spMk id="9" creationId="{20BE9D47-7AD5-745C-EA48-1C14D8614680}"/>
          </ac:spMkLst>
        </pc:spChg>
        <pc:spChg chg="mod">
          <ac:chgData name="Behan, Savannah" userId="7ab7726c-988b-4d76-b4b5-608f643e70c5" providerId="ADAL" clId="{9B44AB09-89CC-42D9-B767-FAF6E2767A83}" dt="2026-03-25T12:40:06.959" v="250" actId="207"/>
          <ac:spMkLst>
            <pc:docMk/>
            <pc:sldMk cId="3214971544" sldId="284"/>
            <ac:spMk id="18" creationId="{1D09CBB1-D319-E219-449D-6F01BBF79BD1}"/>
          </ac:spMkLst>
        </pc:spChg>
        <pc:graphicFrameChg chg="mod ord">
          <ac:chgData name="Behan, Savannah" userId="7ab7726c-988b-4d76-b4b5-608f643e70c5" providerId="ADAL" clId="{9B44AB09-89CC-42D9-B767-FAF6E2767A83}" dt="2026-03-25T12:39:49.413" v="246" actId="700"/>
          <ac:graphicFrameMkLst>
            <pc:docMk/>
            <pc:sldMk cId="3214971544" sldId="284"/>
            <ac:graphicFrameMk id="8" creationId="{700ACF9C-6796-3ABF-54A2-EF6157F783E1}"/>
          </ac:graphicFrameMkLst>
        </pc:graphicFrameChg>
      </pc:sldChg>
      <pc:sldChg chg="addSp delSp modSp add mod modClrScheme chgLayout modNotes modNotesTx">
        <pc:chgData name="Behan, Savannah" userId="7ab7726c-988b-4d76-b4b5-608f643e70c5" providerId="ADAL" clId="{9B44AB09-89CC-42D9-B767-FAF6E2767A83}" dt="2026-04-01T19:40:53.577" v="1625" actId="948"/>
        <pc:sldMkLst>
          <pc:docMk/>
          <pc:sldMk cId="3208630073" sldId="285"/>
        </pc:sldMkLst>
        <pc:spChg chg="mod">
          <ac:chgData name="Behan, Savannah" userId="7ab7726c-988b-4d76-b4b5-608f643e70c5" providerId="ADAL" clId="{9B44AB09-89CC-42D9-B767-FAF6E2767A83}" dt="2026-04-01T17:39:42.084" v="871" actId="1076"/>
          <ac:spMkLst>
            <pc:docMk/>
            <pc:sldMk cId="3208630073" sldId="285"/>
            <ac:spMk id="6" creationId="{4C7F4897-5223-45E8-3CFC-598E73716243}"/>
          </ac:spMkLst>
        </pc:spChg>
        <pc:spChg chg="mod ord">
          <ac:chgData name="Behan, Savannah" userId="7ab7726c-988b-4d76-b4b5-608f643e70c5" providerId="ADAL" clId="{9B44AB09-89CC-42D9-B767-FAF6E2767A83}" dt="2026-03-25T12:40:17.665" v="252" actId="113"/>
          <ac:spMkLst>
            <pc:docMk/>
            <pc:sldMk cId="3208630073" sldId="285"/>
            <ac:spMk id="8" creationId="{FF321AEE-53E2-25C4-5E17-A6C99C2922EC}"/>
          </ac:spMkLst>
        </pc:spChg>
        <pc:spChg chg="mod">
          <ac:chgData name="Behan, Savannah" userId="7ab7726c-988b-4d76-b4b5-608f643e70c5" providerId="ADAL" clId="{9B44AB09-89CC-42D9-B767-FAF6E2767A83}" dt="2026-03-25T12:40:28.258" v="256" actId="207"/>
          <ac:spMkLst>
            <pc:docMk/>
            <pc:sldMk cId="3208630073" sldId="285"/>
            <ac:spMk id="9" creationId="{7BBFFA99-2EB6-3278-9171-5353A4A8D8AE}"/>
          </ac:spMkLst>
        </pc:spChg>
        <pc:spChg chg="mod">
          <ac:chgData name="Behan, Savannah" userId="7ab7726c-988b-4d76-b4b5-608f643e70c5" providerId="ADAL" clId="{9B44AB09-89CC-42D9-B767-FAF6E2767A83}" dt="2026-03-25T12:40:31.618" v="257" actId="207"/>
          <ac:spMkLst>
            <pc:docMk/>
            <pc:sldMk cId="3208630073" sldId="285"/>
            <ac:spMk id="14" creationId="{0A255888-5790-4A45-FFB5-9C9F35BACF00}"/>
          </ac:spMkLst>
        </pc:spChg>
      </pc:sldChg>
      <pc:sldChg chg="addSp delSp modSp add mod modClrScheme chgLayout modNotes modNotesTx">
        <pc:chgData name="Behan, Savannah" userId="7ab7726c-988b-4d76-b4b5-608f643e70c5" providerId="ADAL" clId="{9B44AB09-89CC-42D9-B767-FAF6E2767A83}" dt="2026-04-01T19:40:53.732" v="1667" actId="948"/>
        <pc:sldMkLst>
          <pc:docMk/>
          <pc:sldMk cId="2034620273" sldId="286"/>
        </pc:sldMkLst>
        <pc:spChg chg="mod">
          <ac:chgData name="Behan, Savannah" userId="7ab7726c-988b-4d76-b4b5-608f643e70c5" providerId="ADAL" clId="{9B44AB09-89CC-42D9-B767-FAF6E2767A83}" dt="2026-04-01T17:39:56.205" v="875" actId="20577"/>
          <ac:spMkLst>
            <pc:docMk/>
            <pc:sldMk cId="2034620273" sldId="286"/>
            <ac:spMk id="5" creationId="{B79E54ED-F8F2-CF3B-25F4-B96ABD35695D}"/>
          </ac:spMkLst>
        </pc:spChg>
        <pc:spChg chg="mod ord">
          <ac:chgData name="Behan, Savannah" userId="7ab7726c-988b-4d76-b4b5-608f643e70c5" providerId="ADAL" clId="{9B44AB09-89CC-42D9-B767-FAF6E2767A83}" dt="2026-03-25T12:40:42.453" v="260" actId="113"/>
          <ac:spMkLst>
            <pc:docMk/>
            <pc:sldMk cId="2034620273" sldId="286"/>
            <ac:spMk id="7" creationId="{4D4AE4E5-9DD0-047C-C6D1-7FC6E39048A6}"/>
          </ac:spMkLst>
        </pc:spChg>
        <pc:spChg chg="mod">
          <ac:chgData name="Behan, Savannah" userId="7ab7726c-988b-4d76-b4b5-608f643e70c5" providerId="ADAL" clId="{9B44AB09-89CC-42D9-B767-FAF6E2767A83}" dt="2026-03-25T12:40:49.802" v="262" actId="207"/>
          <ac:spMkLst>
            <pc:docMk/>
            <pc:sldMk cId="2034620273" sldId="286"/>
            <ac:spMk id="9" creationId="{7957E1B4-824C-34B8-FC14-1E5675278DB2}"/>
          </ac:spMkLst>
        </pc:spChg>
        <pc:spChg chg="mod">
          <ac:chgData name="Behan, Savannah" userId="7ab7726c-988b-4d76-b4b5-608f643e70c5" providerId="ADAL" clId="{9B44AB09-89CC-42D9-B767-FAF6E2767A83}" dt="2026-03-25T12:40:46.471" v="261" actId="207"/>
          <ac:spMkLst>
            <pc:docMk/>
            <pc:sldMk cId="2034620273" sldId="286"/>
            <ac:spMk id="14" creationId="{62569C1F-5217-EAEC-56C5-B3FAC0B09995}"/>
          </ac:spMkLst>
        </pc:spChg>
      </pc:sldChg>
      <pc:sldChg chg="addSp delSp modSp add mod modClrScheme chgLayout modNotes modNotesTx">
        <pc:chgData name="Behan, Savannah" userId="7ab7726c-988b-4d76-b4b5-608f643e70c5" providerId="ADAL" clId="{9B44AB09-89CC-42D9-B767-FAF6E2767A83}" dt="2026-04-01T19:40:53.931" v="1717" actId="948"/>
        <pc:sldMkLst>
          <pc:docMk/>
          <pc:sldMk cId="1348602873" sldId="287"/>
        </pc:sldMkLst>
        <pc:spChg chg="mod">
          <ac:chgData name="Behan, Savannah" userId="7ab7726c-988b-4d76-b4b5-608f643e70c5" providerId="ADAL" clId="{9B44AB09-89CC-42D9-B767-FAF6E2767A83}" dt="2026-04-01T17:40:18.653" v="883" actId="20577"/>
          <ac:spMkLst>
            <pc:docMk/>
            <pc:sldMk cId="1348602873" sldId="287"/>
            <ac:spMk id="6" creationId="{9042FE0B-CBB8-3B1E-A31E-8FDB4E9969F2}"/>
          </ac:spMkLst>
        </pc:spChg>
        <pc:spChg chg="mod ord">
          <ac:chgData name="Behan, Savannah" userId="7ab7726c-988b-4d76-b4b5-608f643e70c5" providerId="ADAL" clId="{9B44AB09-89CC-42D9-B767-FAF6E2767A83}" dt="2026-03-25T12:41:03.288" v="265" actId="113"/>
          <ac:spMkLst>
            <pc:docMk/>
            <pc:sldMk cId="1348602873" sldId="287"/>
            <ac:spMk id="8" creationId="{A227789B-4F1A-404C-7F38-B3522C98C9A7}"/>
          </ac:spMkLst>
        </pc:spChg>
        <pc:spChg chg="mod">
          <ac:chgData name="Behan, Savannah" userId="7ab7726c-988b-4d76-b4b5-608f643e70c5" providerId="ADAL" clId="{9B44AB09-89CC-42D9-B767-FAF6E2767A83}" dt="2026-03-25T12:41:11.343" v="267" actId="207"/>
          <ac:spMkLst>
            <pc:docMk/>
            <pc:sldMk cId="1348602873" sldId="287"/>
            <ac:spMk id="13" creationId="{38DFB318-D9E4-FD17-0C08-B2AAEA6A9CDC}"/>
          </ac:spMkLst>
        </pc:spChg>
        <pc:spChg chg="mod">
          <ac:chgData name="Behan, Savannah" userId="7ab7726c-988b-4d76-b4b5-608f643e70c5" providerId="ADAL" clId="{9B44AB09-89CC-42D9-B767-FAF6E2767A83}" dt="2026-03-25T12:41:08.085" v="266" actId="207"/>
          <ac:spMkLst>
            <pc:docMk/>
            <pc:sldMk cId="1348602873" sldId="287"/>
            <ac:spMk id="14" creationId="{313EF75E-6ABD-11B3-50F5-42AA3CE3697C}"/>
          </ac:spMkLst>
        </pc:spChg>
      </pc:sldChg>
      <pc:sldChg chg="addSp delSp modSp add mod modClrScheme chgLayout modNotes modNotesTx">
        <pc:chgData name="Behan, Savannah" userId="7ab7726c-988b-4d76-b4b5-608f643e70c5" providerId="ADAL" clId="{9B44AB09-89CC-42D9-B767-FAF6E2767A83}" dt="2026-04-01T19:40:54.132" v="1763" actId="948"/>
        <pc:sldMkLst>
          <pc:docMk/>
          <pc:sldMk cId="3421318155" sldId="288"/>
        </pc:sldMkLst>
        <pc:spChg chg="mod">
          <ac:chgData name="Behan, Savannah" userId="7ab7726c-988b-4d76-b4b5-608f643e70c5" providerId="ADAL" clId="{9B44AB09-89CC-42D9-B767-FAF6E2767A83}" dt="2026-04-01T17:40:35.136" v="888" actId="20577"/>
          <ac:spMkLst>
            <pc:docMk/>
            <pc:sldMk cId="3421318155" sldId="288"/>
            <ac:spMk id="8" creationId="{C23B86A7-9B6E-17DB-4167-EA0BB4D28D84}"/>
          </ac:spMkLst>
        </pc:spChg>
        <pc:spChg chg="mod ord">
          <ac:chgData name="Behan, Savannah" userId="7ab7726c-988b-4d76-b4b5-608f643e70c5" providerId="ADAL" clId="{9B44AB09-89CC-42D9-B767-FAF6E2767A83}" dt="2026-03-25T12:41:23.148" v="270" actId="113"/>
          <ac:spMkLst>
            <pc:docMk/>
            <pc:sldMk cId="3421318155" sldId="288"/>
            <ac:spMk id="10" creationId="{878B1393-B186-AE86-1BF0-BDDCF72035CA}"/>
          </ac:spMkLst>
        </pc:spChg>
        <pc:spChg chg="mod">
          <ac:chgData name="Behan, Savannah" userId="7ab7726c-988b-4d76-b4b5-608f643e70c5" providerId="ADAL" clId="{9B44AB09-89CC-42D9-B767-FAF6E2767A83}" dt="2026-03-25T12:41:33.347" v="272" actId="207"/>
          <ac:spMkLst>
            <pc:docMk/>
            <pc:sldMk cId="3421318155" sldId="288"/>
            <ac:spMk id="11" creationId="{33BD4329-03DE-5F51-69F2-0829D0E709D5}"/>
          </ac:spMkLst>
        </pc:spChg>
        <pc:spChg chg="mod">
          <ac:chgData name="Behan, Savannah" userId="7ab7726c-988b-4d76-b4b5-608f643e70c5" providerId="ADAL" clId="{9B44AB09-89CC-42D9-B767-FAF6E2767A83}" dt="2026-03-25T12:41:26.870" v="271" actId="207"/>
          <ac:spMkLst>
            <pc:docMk/>
            <pc:sldMk cId="3421318155" sldId="288"/>
            <ac:spMk id="16" creationId="{B7763DDC-728A-05EA-E647-7FE4098B0DC5}"/>
          </ac:spMkLst>
        </pc:spChg>
        <pc:graphicFrameChg chg="mod">
          <ac:chgData name="Behan, Savannah" userId="7ab7726c-988b-4d76-b4b5-608f643e70c5" providerId="ADAL" clId="{9B44AB09-89CC-42D9-B767-FAF6E2767A83}" dt="2026-04-01T17:40:40.281" v="890" actId="14100"/>
          <ac:graphicFrameMkLst>
            <pc:docMk/>
            <pc:sldMk cId="3421318155" sldId="288"/>
            <ac:graphicFrameMk id="7" creationId="{F9F7AC63-302F-F522-2E02-E41DCB539575}"/>
          </ac:graphicFrameMkLst>
        </pc:graphicFrameChg>
      </pc:sldChg>
      <pc:sldChg chg="addSp delSp modSp add mod modClrScheme modShow chgLayout modNotes modNotesTx">
        <pc:chgData name="Behan, Savannah" userId="7ab7726c-988b-4d76-b4b5-608f643e70c5" providerId="ADAL" clId="{9B44AB09-89CC-42D9-B767-FAF6E2767A83}" dt="2026-04-01T20:04:33.517" v="1906" actId="962"/>
        <pc:sldMkLst>
          <pc:docMk/>
          <pc:sldMk cId="2881294042" sldId="289"/>
        </pc:sldMkLst>
        <pc:spChg chg="mod">
          <ac:chgData name="Behan, Savannah" userId="7ab7726c-988b-4d76-b4b5-608f643e70c5" providerId="ADAL" clId="{9B44AB09-89CC-42D9-B767-FAF6E2767A83}" dt="2026-04-01T17:41:54.506" v="902" actId="20577"/>
          <ac:spMkLst>
            <pc:docMk/>
            <pc:sldMk cId="2881294042" sldId="289"/>
            <ac:spMk id="6" creationId="{625C735B-8C6E-6C61-BC9C-5861C7F63203}"/>
          </ac:spMkLst>
        </pc:spChg>
        <pc:spChg chg="mod ord">
          <ac:chgData name="Behan, Savannah" userId="7ab7726c-988b-4d76-b4b5-608f643e70c5" providerId="ADAL" clId="{9B44AB09-89CC-42D9-B767-FAF6E2767A83}" dt="2026-03-26T14:09:01.352" v="509" actId="20577"/>
          <ac:spMkLst>
            <pc:docMk/>
            <pc:sldMk cId="2881294042" sldId="289"/>
            <ac:spMk id="8" creationId="{ED5282A6-437F-9159-7BC9-374920E98914}"/>
          </ac:spMkLst>
        </pc:spChg>
        <pc:spChg chg="mod">
          <ac:chgData name="Behan, Savannah" userId="7ab7726c-988b-4d76-b4b5-608f643e70c5" providerId="ADAL" clId="{9B44AB09-89CC-42D9-B767-FAF6E2767A83}" dt="2026-03-26T13:41:53.319" v="413" actId="20577"/>
          <ac:spMkLst>
            <pc:docMk/>
            <pc:sldMk cId="2881294042" sldId="289"/>
            <ac:spMk id="9" creationId="{123D7047-B13F-528F-B0A8-773741F47624}"/>
          </ac:spMkLst>
        </pc:spChg>
        <pc:spChg chg="mod">
          <ac:chgData name="Behan, Savannah" userId="7ab7726c-988b-4d76-b4b5-608f643e70c5" providerId="ADAL" clId="{9B44AB09-89CC-42D9-B767-FAF6E2767A83}" dt="2026-03-26T13:41:42.867" v="403" actId="20577"/>
          <ac:spMkLst>
            <pc:docMk/>
            <pc:sldMk cId="2881294042" sldId="289"/>
            <ac:spMk id="10" creationId="{39C4102E-E358-C716-5278-07C1A7DADB80}"/>
          </ac:spMkLst>
        </pc:spChg>
        <pc:spChg chg="mod">
          <ac:chgData name="Behan, Savannah" userId="7ab7726c-988b-4d76-b4b5-608f643e70c5" providerId="ADAL" clId="{9B44AB09-89CC-42D9-B767-FAF6E2767A83}" dt="2026-03-26T13:41:21.356" v="391" actId="20577"/>
          <ac:spMkLst>
            <pc:docMk/>
            <pc:sldMk cId="2881294042" sldId="289"/>
            <ac:spMk id="11" creationId="{FA434F4B-5931-3DE9-DC91-64A69BF4B802}"/>
          </ac:spMkLst>
        </pc:spChg>
        <pc:spChg chg="mod">
          <ac:chgData name="Behan, Savannah" userId="7ab7726c-988b-4d76-b4b5-608f643e70c5" providerId="ADAL" clId="{9B44AB09-89CC-42D9-B767-FAF6E2767A83}" dt="2026-03-26T13:41:31.969" v="397" actId="20577"/>
          <ac:spMkLst>
            <pc:docMk/>
            <pc:sldMk cId="2881294042" sldId="289"/>
            <ac:spMk id="12" creationId="{A591A6BC-67D9-E179-FD26-653AFC38F679}"/>
          </ac:spMkLst>
        </pc:spChg>
        <pc:spChg chg="mod">
          <ac:chgData name="Behan, Savannah" userId="7ab7726c-988b-4d76-b4b5-608f643e70c5" providerId="ADAL" clId="{9B44AB09-89CC-42D9-B767-FAF6E2767A83}" dt="2026-03-26T13:41:08.226" v="385" actId="1076"/>
          <ac:spMkLst>
            <pc:docMk/>
            <pc:sldMk cId="2881294042" sldId="289"/>
            <ac:spMk id="13" creationId="{D977D681-BC89-A3C1-5D7C-3730A40ECEE8}"/>
          </ac:spMkLst>
        </pc:spChg>
        <pc:spChg chg="mod">
          <ac:chgData name="Behan, Savannah" userId="7ab7726c-988b-4d76-b4b5-608f643e70c5" providerId="ADAL" clId="{9B44AB09-89CC-42D9-B767-FAF6E2767A83}" dt="2026-03-26T13:33:21.502" v="344" actId="1076"/>
          <ac:spMkLst>
            <pc:docMk/>
            <pc:sldMk cId="2881294042" sldId="289"/>
            <ac:spMk id="14" creationId="{C6F19C4D-1C5D-B819-0291-147C9CEDA42D}"/>
          </ac:spMkLst>
        </pc:spChg>
        <pc:spChg chg="mod">
          <ac:chgData name="Behan, Savannah" userId="7ab7726c-988b-4d76-b4b5-608f643e70c5" providerId="ADAL" clId="{9B44AB09-89CC-42D9-B767-FAF6E2767A83}" dt="2026-03-26T13:33:28.353" v="345" actId="1076"/>
          <ac:spMkLst>
            <pc:docMk/>
            <pc:sldMk cId="2881294042" sldId="289"/>
            <ac:spMk id="15" creationId="{85ACFF42-3B65-E989-C17F-A50FC7BADC71}"/>
          </ac:spMkLst>
        </pc:spChg>
        <pc:spChg chg="mod">
          <ac:chgData name="Behan, Savannah" userId="7ab7726c-988b-4d76-b4b5-608f643e70c5" providerId="ADAL" clId="{9B44AB09-89CC-42D9-B767-FAF6E2767A83}" dt="2026-03-26T13:33:38.426" v="347" actId="1076"/>
          <ac:spMkLst>
            <pc:docMk/>
            <pc:sldMk cId="2881294042" sldId="289"/>
            <ac:spMk id="16" creationId="{F8D11AC7-786B-A2CD-A094-F9BC975D920A}"/>
          </ac:spMkLst>
        </pc:spChg>
        <pc:spChg chg="mod">
          <ac:chgData name="Behan, Savannah" userId="7ab7726c-988b-4d76-b4b5-608f643e70c5" providerId="ADAL" clId="{9B44AB09-89CC-42D9-B767-FAF6E2767A83}" dt="2026-03-26T13:33:33.504" v="346" actId="1076"/>
          <ac:spMkLst>
            <pc:docMk/>
            <pc:sldMk cId="2881294042" sldId="289"/>
            <ac:spMk id="17" creationId="{A66AEB25-7741-CBBD-28A6-E22129FBA69E}"/>
          </ac:spMkLst>
        </pc:spChg>
        <pc:spChg chg="mod">
          <ac:chgData name="Behan, Savannah" userId="7ab7726c-988b-4d76-b4b5-608f643e70c5" providerId="ADAL" clId="{9B44AB09-89CC-42D9-B767-FAF6E2767A83}" dt="2026-03-26T13:33:54.013" v="349" actId="1076"/>
          <ac:spMkLst>
            <pc:docMk/>
            <pc:sldMk cId="2881294042" sldId="289"/>
            <ac:spMk id="18" creationId="{C9D91132-FBE2-5D1F-F072-FB9AC66024B9}"/>
          </ac:spMkLst>
        </pc:spChg>
        <pc:graphicFrameChg chg="mod ord">
          <ac:chgData name="Behan, Savannah" userId="7ab7726c-988b-4d76-b4b5-608f643e70c5" providerId="ADAL" clId="{9B44AB09-89CC-42D9-B767-FAF6E2767A83}" dt="2026-04-01T20:04:33.517" v="1906" actId="962"/>
          <ac:graphicFrameMkLst>
            <pc:docMk/>
            <pc:sldMk cId="2881294042" sldId="289"/>
            <ac:graphicFrameMk id="5" creationId="{E627AEFA-EE73-9897-E1CD-F4C0C3D12FDC}"/>
          </ac:graphicFrameMkLst>
        </pc:graphicFrameChg>
      </pc:sldChg>
      <pc:sldChg chg="modSp add mod modClrScheme modShow chgLayout modNotes modNotesTx">
        <pc:chgData name="Behan, Savannah" userId="7ab7726c-988b-4d76-b4b5-608f643e70c5" providerId="ADAL" clId="{9B44AB09-89CC-42D9-B767-FAF6E2767A83}" dt="2026-04-01T20:03:35.887" v="1905" actId="13244"/>
        <pc:sldMkLst>
          <pc:docMk/>
          <pc:sldMk cId="3207538362" sldId="290"/>
        </pc:sldMkLst>
        <pc:spChg chg="mod ord">
          <ac:chgData name="Behan, Savannah" userId="7ab7726c-988b-4d76-b4b5-608f643e70c5" providerId="ADAL" clId="{9B44AB09-89CC-42D9-B767-FAF6E2767A83}" dt="2026-03-25T12:42:27.521" v="281" actId="700"/>
          <ac:spMkLst>
            <pc:docMk/>
            <pc:sldMk cId="3207538362" sldId="290"/>
            <ac:spMk id="5" creationId="{CD11D97D-0CC3-4ECF-7421-5E993F1C5C9A}"/>
          </ac:spMkLst>
        </pc:spChg>
        <pc:spChg chg="mod ord">
          <ac:chgData name="Behan, Savannah" userId="7ab7726c-988b-4d76-b4b5-608f643e70c5" providerId="ADAL" clId="{9B44AB09-89CC-42D9-B767-FAF6E2767A83}" dt="2026-03-26T14:22:04.157" v="614" actId="20577"/>
          <ac:spMkLst>
            <pc:docMk/>
            <pc:sldMk cId="3207538362" sldId="290"/>
            <ac:spMk id="6" creationId="{E7C0B938-0892-0702-B82F-F139229C3106}"/>
          </ac:spMkLst>
        </pc:spChg>
        <pc:spChg chg="mod">
          <ac:chgData name="Behan, Savannah" userId="7ab7726c-988b-4d76-b4b5-608f643e70c5" providerId="ADAL" clId="{9B44AB09-89CC-42D9-B767-FAF6E2767A83}" dt="2026-04-01T17:43:21.811" v="913" actId="20577"/>
          <ac:spMkLst>
            <pc:docMk/>
            <pc:sldMk cId="3207538362" sldId="290"/>
            <ac:spMk id="21" creationId="{09D2DE6D-BFAB-91AC-E61B-B900B92505D6}"/>
          </ac:spMkLst>
        </pc:spChg>
        <pc:spChg chg="mod">
          <ac:chgData name="Behan, Savannah" userId="7ab7726c-988b-4d76-b4b5-608f643e70c5" providerId="ADAL" clId="{9B44AB09-89CC-42D9-B767-FAF6E2767A83}" dt="2026-03-26T14:21:54.526" v="611" actId="1038"/>
          <ac:spMkLst>
            <pc:docMk/>
            <pc:sldMk cId="3207538362" sldId="290"/>
            <ac:spMk id="22" creationId="{C0A48CAB-FFDC-6160-E546-DA3B82FAD716}"/>
          </ac:spMkLst>
        </pc:spChg>
        <pc:spChg chg="mod">
          <ac:chgData name="Behan, Savannah" userId="7ab7726c-988b-4d76-b4b5-608f643e70c5" providerId="ADAL" clId="{9B44AB09-89CC-42D9-B767-FAF6E2767A83}" dt="2026-03-26T14:21:54.526" v="611" actId="1038"/>
          <ac:spMkLst>
            <pc:docMk/>
            <pc:sldMk cId="3207538362" sldId="290"/>
            <ac:spMk id="23" creationId="{08EFC804-A85A-1503-BE11-6B48E19DB2D2}"/>
          </ac:spMkLst>
        </pc:spChg>
        <pc:spChg chg="mod">
          <ac:chgData name="Behan, Savannah" userId="7ab7726c-988b-4d76-b4b5-608f643e70c5" providerId="ADAL" clId="{9B44AB09-89CC-42D9-B767-FAF6E2767A83}" dt="2026-03-26T14:21:54.526" v="611" actId="1038"/>
          <ac:spMkLst>
            <pc:docMk/>
            <pc:sldMk cId="3207538362" sldId="290"/>
            <ac:spMk id="24" creationId="{1C554BF4-2D1B-EB54-C691-4CA559FE58E5}"/>
          </ac:spMkLst>
        </pc:spChg>
        <pc:spChg chg="mod">
          <ac:chgData name="Behan, Savannah" userId="7ab7726c-988b-4d76-b4b5-608f643e70c5" providerId="ADAL" clId="{9B44AB09-89CC-42D9-B767-FAF6E2767A83}" dt="2026-03-26T14:21:54.526" v="611" actId="1038"/>
          <ac:spMkLst>
            <pc:docMk/>
            <pc:sldMk cId="3207538362" sldId="290"/>
            <ac:spMk id="25" creationId="{D30217A0-EECA-6CAD-186C-07AAC0F52B24}"/>
          </ac:spMkLst>
        </pc:spChg>
        <pc:spChg chg="mod">
          <ac:chgData name="Behan, Savannah" userId="7ab7726c-988b-4d76-b4b5-608f643e70c5" providerId="ADAL" clId="{9B44AB09-89CC-42D9-B767-FAF6E2767A83}" dt="2026-03-26T14:21:54.526" v="611" actId="1038"/>
          <ac:spMkLst>
            <pc:docMk/>
            <pc:sldMk cId="3207538362" sldId="290"/>
            <ac:spMk id="26" creationId="{0FA1C00E-6B45-4797-04CA-6391BDD16E12}"/>
          </ac:spMkLst>
        </pc:spChg>
        <pc:spChg chg="mod ord">
          <ac:chgData name="Behan, Savannah" userId="7ab7726c-988b-4d76-b4b5-608f643e70c5" providerId="ADAL" clId="{9B44AB09-89CC-42D9-B767-FAF6E2767A83}" dt="2026-04-01T20:03:35.887" v="1905" actId="13244"/>
          <ac:spMkLst>
            <pc:docMk/>
            <pc:sldMk cId="3207538362" sldId="290"/>
            <ac:spMk id="27" creationId="{2DBFBDAB-2DFF-0542-AE89-BD324676212B}"/>
          </ac:spMkLst>
        </pc:spChg>
        <pc:spChg chg="mod">
          <ac:chgData name="Behan, Savannah" userId="7ab7726c-988b-4d76-b4b5-608f643e70c5" providerId="ADAL" clId="{9B44AB09-89CC-42D9-B767-FAF6E2767A83}" dt="2026-03-26T14:21:54.526" v="611" actId="1038"/>
          <ac:spMkLst>
            <pc:docMk/>
            <pc:sldMk cId="3207538362" sldId="290"/>
            <ac:spMk id="28" creationId="{2B6B116B-336B-242C-8849-6A8F00BD6CDF}"/>
          </ac:spMkLst>
        </pc:spChg>
        <pc:spChg chg="mod">
          <ac:chgData name="Behan, Savannah" userId="7ab7726c-988b-4d76-b4b5-608f643e70c5" providerId="ADAL" clId="{9B44AB09-89CC-42D9-B767-FAF6E2767A83}" dt="2026-03-26T14:21:54.526" v="611" actId="1038"/>
          <ac:spMkLst>
            <pc:docMk/>
            <pc:sldMk cId="3207538362" sldId="290"/>
            <ac:spMk id="29" creationId="{438F6BCC-5887-A2E2-DC1D-898FC424AC51}"/>
          </ac:spMkLst>
        </pc:spChg>
        <pc:spChg chg="mod">
          <ac:chgData name="Behan, Savannah" userId="7ab7726c-988b-4d76-b4b5-608f643e70c5" providerId="ADAL" clId="{9B44AB09-89CC-42D9-B767-FAF6E2767A83}" dt="2026-03-26T14:21:54.526" v="611" actId="1038"/>
          <ac:spMkLst>
            <pc:docMk/>
            <pc:sldMk cId="3207538362" sldId="290"/>
            <ac:spMk id="30" creationId="{EF757301-EFE8-01DD-5B45-27B0AE730720}"/>
          </ac:spMkLst>
        </pc:spChg>
        <pc:spChg chg="mod">
          <ac:chgData name="Behan, Savannah" userId="7ab7726c-988b-4d76-b4b5-608f643e70c5" providerId="ADAL" clId="{9B44AB09-89CC-42D9-B767-FAF6E2767A83}" dt="2026-03-26T14:21:54.526" v="611" actId="1038"/>
          <ac:spMkLst>
            <pc:docMk/>
            <pc:sldMk cId="3207538362" sldId="290"/>
            <ac:spMk id="31" creationId="{3F7B5C73-F8C3-E268-879D-1D4E246E3AEF}"/>
          </ac:spMkLst>
        </pc:spChg>
        <pc:spChg chg="mod">
          <ac:chgData name="Behan, Savannah" userId="7ab7726c-988b-4d76-b4b5-608f643e70c5" providerId="ADAL" clId="{9B44AB09-89CC-42D9-B767-FAF6E2767A83}" dt="2026-03-26T14:19:01.854" v="547" actId="1076"/>
          <ac:spMkLst>
            <pc:docMk/>
            <pc:sldMk cId="3207538362" sldId="290"/>
            <ac:spMk id="34" creationId="{5F77DCB3-2898-7E8B-5C9A-780460FB8D01}"/>
          </ac:spMkLst>
        </pc:spChg>
        <pc:graphicFrameChg chg="mod">
          <ac:chgData name="Behan, Savannah" userId="7ab7726c-988b-4d76-b4b5-608f643e70c5" providerId="ADAL" clId="{9B44AB09-89CC-42D9-B767-FAF6E2767A83}" dt="2026-04-01T20:03:35.804" v="1904" actId="962"/>
          <ac:graphicFrameMkLst>
            <pc:docMk/>
            <pc:sldMk cId="3207538362" sldId="290"/>
            <ac:graphicFrameMk id="32" creationId="{8BA90E07-D8F4-9CE8-6934-EA23B85969EF}"/>
          </ac:graphicFrameMkLst>
        </pc:graphicFrameChg>
      </pc:sldChg>
      <pc:sldChg chg="delSp modSp mod ord modNotes">
        <pc:chgData name="Behan, Savannah" userId="7ab7726c-988b-4d76-b4b5-608f643e70c5" providerId="ADAL" clId="{9B44AB09-89CC-42D9-B767-FAF6E2767A83}" dt="2026-04-16T14:04:40.575" v="1914" actId="20577"/>
        <pc:sldMkLst>
          <pc:docMk/>
          <pc:sldMk cId="2857047121" sldId="617"/>
        </pc:sldMkLst>
        <pc:spChg chg="mod">
          <ac:chgData name="Behan, Savannah" userId="7ab7726c-988b-4d76-b4b5-608f643e70c5" providerId="ADAL" clId="{9B44AB09-89CC-42D9-B767-FAF6E2767A83}" dt="2026-04-16T14:04:40.575" v="1914" actId="20577"/>
          <ac:spMkLst>
            <pc:docMk/>
            <pc:sldMk cId="2857047121" sldId="617"/>
            <ac:spMk id="4" creationId="{4FADAF21-A401-4708-A48C-225A11CBBDE3}"/>
          </ac:spMkLst>
        </pc:spChg>
      </pc:sldChg>
      <pc:sldChg chg="addSp delSp modSp mod modNotes">
        <pc:chgData name="Behan, Savannah" userId="7ab7726c-988b-4d76-b4b5-608f643e70c5" providerId="ADAL" clId="{9B44AB09-89CC-42D9-B767-FAF6E2767A83}" dt="2026-04-16T14:03:46.371" v="1907" actId="478"/>
        <pc:sldMkLst>
          <pc:docMk/>
          <pc:sldMk cId="651971569" sldId="2147376877"/>
        </pc:sldMkLst>
        <pc:spChg chg="del">
          <ac:chgData name="Behan, Savannah" userId="7ab7726c-988b-4d76-b4b5-608f643e70c5" providerId="ADAL" clId="{9B44AB09-89CC-42D9-B767-FAF6E2767A83}" dt="2026-04-16T14:03:46.371" v="1907" actId="478"/>
          <ac:spMkLst>
            <pc:docMk/>
            <pc:sldMk cId="651971569" sldId="2147376877"/>
            <ac:spMk id="2" creationId="{E26D78EF-FECA-4DB1-8321-AAEB5349E3E5}"/>
          </ac:spMkLst>
        </pc:spChg>
        <pc:spChg chg="ord">
          <ac:chgData name="Behan, Savannah" userId="7ab7726c-988b-4d76-b4b5-608f643e70c5" providerId="ADAL" clId="{9B44AB09-89CC-42D9-B767-FAF6E2767A83}" dt="2026-04-01T19:57:55.858" v="1883" actId="13244"/>
          <ac:spMkLst>
            <pc:docMk/>
            <pc:sldMk cId="651971569" sldId="2147376877"/>
            <ac:spMk id="17" creationId="{DF3D08C2-8858-BC6F-F5B6-B5FAE0DF52C8}"/>
          </ac:spMkLst>
        </pc:spChg>
        <pc:grpChg chg="add mod">
          <ac:chgData name="Behan, Savannah" userId="7ab7726c-988b-4d76-b4b5-608f643e70c5" providerId="ADAL" clId="{9B44AB09-89CC-42D9-B767-FAF6E2767A83}" dt="2026-04-01T19:58:00.527" v="1884" actId="13244"/>
          <ac:grpSpMkLst>
            <pc:docMk/>
            <pc:sldMk cId="651971569" sldId="2147376877"/>
            <ac:grpSpMk id="5" creationId="{818D0A41-46D8-AB03-8784-6CCB495413D8}"/>
          </ac:grpSpMkLst>
        </pc:grpChg>
        <pc:picChg chg="mod">
          <ac:chgData name="Behan, Savannah" userId="7ab7726c-988b-4d76-b4b5-608f643e70c5" providerId="ADAL" clId="{9B44AB09-89CC-42D9-B767-FAF6E2767A83}" dt="2026-04-01T19:57:50.370" v="1882" actId="962"/>
          <ac:picMkLst>
            <pc:docMk/>
            <pc:sldMk cId="651971569" sldId="2147376877"/>
            <ac:picMk id="19" creationId="{3DC21E4E-876E-2009-32FC-9E4B983C43E1}"/>
          </ac:picMkLst>
        </pc:picChg>
      </pc:sldChg>
      <pc:sldChg chg="delSp mod modNotes modNotesTx">
        <pc:chgData name="Behan, Savannah" userId="7ab7726c-988b-4d76-b4b5-608f643e70c5" providerId="ADAL" clId="{9B44AB09-89CC-42D9-B767-FAF6E2767A83}" dt="2026-04-16T14:03:50.392" v="1908" actId="478"/>
        <pc:sldMkLst>
          <pc:docMk/>
          <pc:sldMk cId="1966003706" sldId="2147376878"/>
        </pc:sldMkLst>
        <pc:spChg chg="del">
          <ac:chgData name="Behan, Savannah" userId="7ab7726c-988b-4d76-b4b5-608f643e70c5" providerId="ADAL" clId="{9B44AB09-89CC-42D9-B767-FAF6E2767A83}" dt="2026-04-16T14:03:50.392" v="1908" actId="478"/>
          <ac:spMkLst>
            <pc:docMk/>
            <pc:sldMk cId="1966003706" sldId="2147376878"/>
            <ac:spMk id="6" creationId="{62F1233E-0719-0CF6-B670-4D0931F973A1}"/>
          </ac:spMkLst>
        </pc:spChg>
      </pc:sldChg>
      <pc:sldChg chg="modSp mod modNotes modNotesTx">
        <pc:chgData name="Behan, Savannah" userId="7ab7726c-988b-4d76-b4b5-608f643e70c5" providerId="ADAL" clId="{9B44AB09-89CC-42D9-B767-FAF6E2767A83}" dt="2026-04-01T19:40:51.285" v="949" actId="948"/>
        <pc:sldMkLst>
          <pc:docMk/>
          <pc:sldMk cId="499182488" sldId="2147376879"/>
        </pc:sldMkLst>
        <pc:spChg chg="mod">
          <ac:chgData name="Behan, Savannah" userId="7ab7726c-988b-4d76-b4b5-608f643e70c5" providerId="ADAL" clId="{9B44AB09-89CC-42D9-B767-FAF6E2767A83}" dt="2026-04-01T17:29:01.396" v="703" actId="20577"/>
          <ac:spMkLst>
            <pc:docMk/>
            <pc:sldMk cId="499182488" sldId="2147376879"/>
            <ac:spMk id="7" creationId="{0C7C8583-A7B2-1326-44D5-5BD9A289ECE3}"/>
          </ac:spMkLst>
        </pc:spChg>
      </pc:sldChg>
      <pc:sldChg chg="modSp mod modNotes modNotesTx">
        <pc:chgData name="Behan, Savannah" userId="7ab7726c-988b-4d76-b4b5-608f643e70c5" providerId="ADAL" clId="{9B44AB09-89CC-42D9-B767-FAF6E2767A83}" dt="2026-04-01T19:40:51.392" v="983" actId="948"/>
        <pc:sldMkLst>
          <pc:docMk/>
          <pc:sldMk cId="655731219" sldId="2147376880"/>
        </pc:sldMkLst>
        <pc:spChg chg="mod">
          <ac:chgData name="Behan, Savannah" userId="7ab7726c-988b-4d76-b4b5-608f643e70c5" providerId="ADAL" clId="{9B44AB09-89CC-42D9-B767-FAF6E2767A83}" dt="2026-04-01T17:29:56.187" v="711" actId="114"/>
          <ac:spMkLst>
            <pc:docMk/>
            <pc:sldMk cId="655731219" sldId="2147376880"/>
            <ac:spMk id="4" creationId="{2185AC1C-591B-9BFE-2A31-B95F42D4BE90}"/>
          </ac:spMkLst>
        </pc:spChg>
      </pc:sldChg>
      <pc:sldChg chg="modNotes modNotesTx">
        <pc:chgData name="Behan, Savannah" userId="7ab7726c-988b-4d76-b4b5-608f643e70c5" providerId="ADAL" clId="{9B44AB09-89CC-42D9-B767-FAF6E2767A83}" dt="2026-04-01T19:40:51.449" v="1001" actId="948"/>
        <pc:sldMkLst>
          <pc:docMk/>
          <pc:sldMk cId="2873271883" sldId="2147376881"/>
        </pc:sldMkLst>
      </pc:sldChg>
      <pc:sldChg chg="modSp modNotes modNotesTx">
        <pc:chgData name="Behan, Savannah" userId="7ab7726c-988b-4d76-b4b5-608f643e70c5" providerId="ADAL" clId="{9B44AB09-89CC-42D9-B767-FAF6E2767A83}" dt="2026-04-01T19:40:51.498" v="1017" actId="948"/>
        <pc:sldMkLst>
          <pc:docMk/>
          <pc:sldMk cId="3225318797" sldId="2147376882"/>
        </pc:sldMkLst>
      </pc:sldChg>
      <pc:sldChg chg="modSp mod modNotes modNotesTx">
        <pc:chgData name="Behan, Savannah" userId="7ab7726c-988b-4d76-b4b5-608f643e70c5" providerId="ADAL" clId="{9B44AB09-89CC-42D9-B767-FAF6E2767A83}" dt="2026-04-01T19:58:34.610" v="1885" actId="962"/>
        <pc:sldMkLst>
          <pc:docMk/>
          <pc:sldMk cId="3109951783" sldId="2147376883"/>
        </pc:sldMkLst>
        <pc:graphicFrameChg chg="mod modGraphic">
          <ac:chgData name="Behan, Savannah" userId="7ab7726c-988b-4d76-b4b5-608f643e70c5" providerId="ADAL" clId="{9B44AB09-89CC-42D9-B767-FAF6E2767A83}" dt="2026-04-01T19:58:34.610" v="1885" actId="962"/>
          <ac:graphicFrameMkLst>
            <pc:docMk/>
            <pc:sldMk cId="3109951783" sldId="2147376883"/>
            <ac:graphicFrameMk id="6" creationId="{3453372F-96B0-76BB-4190-437D414D762C}"/>
          </ac:graphicFrameMkLst>
        </pc:graphicFrameChg>
      </pc:sldChg>
      <pc:sldChg chg="delSp mod modNotes modNotesTx">
        <pc:chgData name="Behan, Savannah" userId="7ab7726c-988b-4d76-b4b5-608f643e70c5" providerId="ADAL" clId="{9B44AB09-89CC-42D9-B767-FAF6E2767A83}" dt="2026-04-16T14:03:58.343" v="1909" actId="478"/>
        <pc:sldMkLst>
          <pc:docMk/>
          <pc:sldMk cId="2343414838" sldId="2147376884"/>
        </pc:sldMkLst>
        <pc:spChg chg="del">
          <ac:chgData name="Behan, Savannah" userId="7ab7726c-988b-4d76-b4b5-608f643e70c5" providerId="ADAL" clId="{9B44AB09-89CC-42D9-B767-FAF6E2767A83}" dt="2026-04-16T14:03:58.343" v="1909" actId="478"/>
          <ac:spMkLst>
            <pc:docMk/>
            <pc:sldMk cId="2343414838" sldId="2147376884"/>
            <ac:spMk id="6" creationId="{A869BC53-2975-0790-D9B7-C5DBA33ED1BC}"/>
          </ac:spMkLst>
        </pc:spChg>
      </pc:sldChg>
      <pc:sldChg chg="modSp mod modNotes modNotesTx">
        <pc:chgData name="Behan, Savannah" userId="7ab7726c-988b-4d76-b4b5-608f643e70c5" providerId="ADAL" clId="{9B44AB09-89CC-42D9-B767-FAF6E2767A83}" dt="2026-04-01T19:40:51.651" v="1067" actId="948"/>
        <pc:sldMkLst>
          <pc:docMk/>
          <pc:sldMk cId="2247203741" sldId="2147376885"/>
        </pc:sldMkLst>
      </pc:sldChg>
      <pc:sldChg chg="modSp mod modNotes modNotesTx">
        <pc:chgData name="Behan, Savannah" userId="7ab7726c-988b-4d76-b4b5-608f643e70c5" providerId="ADAL" clId="{9B44AB09-89CC-42D9-B767-FAF6E2767A83}" dt="2026-04-01T19:58:49.338" v="1886" actId="962"/>
        <pc:sldMkLst>
          <pc:docMk/>
          <pc:sldMk cId="1590881391" sldId="2147376886"/>
        </pc:sldMkLst>
        <pc:graphicFrameChg chg="mod">
          <ac:chgData name="Behan, Savannah" userId="7ab7726c-988b-4d76-b4b5-608f643e70c5" providerId="ADAL" clId="{9B44AB09-89CC-42D9-B767-FAF6E2767A83}" dt="2026-04-01T19:58:49.338" v="1886" actId="962"/>
          <ac:graphicFrameMkLst>
            <pc:docMk/>
            <pc:sldMk cId="1590881391" sldId="2147376886"/>
            <ac:graphicFrameMk id="7" creationId="{310FBD67-FEE0-BFDC-EAE8-0F2B34A2DBE2}"/>
          </ac:graphicFrameMkLst>
        </pc:graphicFrameChg>
      </pc:sldChg>
      <pc:sldChg chg="modNotes modNotesTx">
        <pc:chgData name="Behan, Savannah" userId="7ab7726c-988b-4d76-b4b5-608f643e70c5" providerId="ADAL" clId="{9B44AB09-89CC-42D9-B767-FAF6E2767A83}" dt="2026-04-01T19:40:51.817" v="1125" actId="948"/>
        <pc:sldMkLst>
          <pc:docMk/>
          <pc:sldMk cId="3822864564" sldId="2147376888"/>
        </pc:sldMkLst>
      </pc:sldChg>
      <pc:sldChg chg="modSp mod modNotes modNotesTx">
        <pc:chgData name="Behan, Savannah" userId="7ab7726c-988b-4d76-b4b5-608f643e70c5" providerId="ADAL" clId="{9B44AB09-89CC-42D9-B767-FAF6E2767A83}" dt="2026-04-01T19:59:12.521" v="1889" actId="13244"/>
        <pc:sldMkLst>
          <pc:docMk/>
          <pc:sldMk cId="2347958588" sldId="2147376889"/>
        </pc:sldMkLst>
        <pc:spChg chg="mod">
          <ac:chgData name="Behan, Savannah" userId="7ab7726c-988b-4d76-b4b5-608f643e70c5" providerId="ADAL" clId="{9B44AB09-89CC-42D9-B767-FAF6E2767A83}" dt="2026-04-01T19:59:12.521" v="1889" actId="13244"/>
          <ac:spMkLst>
            <pc:docMk/>
            <pc:sldMk cId="2347958588" sldId="2147376889"/>
            <ac:spMk id="23" creationId="{C93DE442-79BD-22D1-9EBC-BF13FD1A81B7}"/>
          </ac:spMkLst>
        </pc:spChg>
        <pc:graphicFrameChg chg="mod">
          <ac:chgData name="Behan, Savannah" userId="7ab7726c-988b-4d76-b4b5-608f643e70c5" providerId="ADAL" clId="{9B44AB09-89CC-42D9-B767-FAF6E2767A83}" dt="2026-04-01T19:59:07.911" v="1887" actId="962"/>
          <ac:graphicFrameMkLst>
            <pc:docMk/>
            <pc:sldMk cId="2347958588" sldId="2147376889"/>
            <ac:graphicFrameMk id="22" creationId="{809B0122-D39D-10CF-EE87-F8403D43F40F}"/>
          </ac:graphicFrameMkLst>
        </pc:graphicFrameChg>
      </pc:sldChg>
      <pc:sldChg chg="modSp mod modClrScheme modShow chgLayout modNotes modNotesTx">
        <pc:chgData name="Behan, Savannah" userId="7ab7726c-988b-4d76-b4b5-608f643e70c5" providerId="ADAL" clId="{9B44AB09-89CC-42D9-B767-FAF6E2767A83}" dt="2026-04-01T19:59:59.328" v="1896" actId="20577"/>
        <pc:sldMkLst>
          <pc:docMk/>
          <pc:sldMk cId="3398214969" sldId="2147376890"/>
        </pc:sldMkLst>
        <pc:spChg chg="ord">
          <ac:chgData name="Behan, Savannah" userId="7ab7726c-988b-4d76-b4b5-608f643e70c5" providerId="ADAL" clId="{9B44AB09-89CC-42D9-B767-FAF6E2767A83}" dt="2026-04-01T19:59:32.254" v="1892" actId="13244"/>
          <ac:spMkLst>
            <pc:docMk/>
            <pc:sldMk cId="3398214969" sldId="2147376890"/>
            <ac:spMk id="8" creationId="{524BF059-7A1F-7671-7CDD-87BA888974C7}"/>
          </ac:spMkLst>
        </pc:spChg>
        <pc:spChg chg="mod">
          <ac:chgData name="Behan, Savannah" userId="7ab7726c-988b-4d76-b4b5-608f643e70c5" providerId="ADAL" clId="{9B44AB09-89CC-42D9-B767-FAF6E2767A83}" dt="2026-04-01T19:59:59.328" v="1896" actId="20577"/>
          <ac:spMkLst>
            <pc:docMk/>
            <pc:sldMk cId="3398214969" sldId="2147376890"/>
            <ac:spMk id="10" creationId="{85FEF8E5-C177-1BD5-EBCC-BA640DCDC48A}"/>
          </ac:spMkLst>
        </pc:spChg>
        <pc:spChg chg="mod ord">
          <ac:chgData name="Behan, Savannah" userId="7ab7726c-988b-4d76-b4b5-608f643e70c5" providerId="ADAL" clId="{9B44AB09-89CC-42D9-B767-FAF6E2767A83}" dt="2026-04-01T19:59:27.788" v="1891" actId="13244"/>
          <ac:spMkLst>
            <pc:docMk/>
            <pc:sldMk cId="3398214969" sldId="2147376890"/>
            <ac:spMk id="11" creationId="{09F19F6A-87E6-BA98-D3C3-1FC78B178089}"/>
          </ac:spMkLst>
        </pc:spChg>
        <pc:graphicFrameChg chg="mod">
          <ac:chgData name="Behan, Savannah" userId="7ab7726c-988b-4d76-b4b5-608f643e70c5" providerId="ADAL" clId="{9B44AB09-89CC-42D9-B767-FAF6E2767A83}" dt="2026-04-01T19:59:51.200" v="1893" actId="962"/>
          <ac:graphicFrameMkLst>
            <pc:docMk/>
            <pc:sldMk cId="3398214969" sldId="2147376890"/>
            <ac:graphicFrameMk id="7" creationId="{7AE067C0-911F-15B3-B57B-854C64D396ED}"/>
          </ac:graphicFrameMkLst>
        </pc:graphicFrameChg>
      </pc:sldChg>
      <pc:sldChg chg="modNotes modNotesTx">
        <pc:chgData name="Behan, Savannah" userId="7ab7726c-988b-4d76-b4b5-608f643e70c5" providerId="ADAL" clId="{9B44AB09-89CC-42D9-B767-FAF6E2767A83}" dt="2026-04-01T19:40:52.044" v="1193" actId="948"/>
        <pc:sldMkLst>
          <pc:docMk/>
          <pc:sldMk cId="3181556458" sldId="2147376891"/>
        </pc:sldMkLst>
      </pc:sldChg>
      <pc:sldChg chg="modSp mod modNotes modNotesTx">
        <pc:chgData name="Behan, Savannah" userId="7ab7726c-988b-4d76-b4b5-608f643e70c5" providerId="ADAL" clId="{9B44AB09-89CC-42D9-B767-FAF6E2767A83}" dt="2026-04-01T19:40:52.104" v="1215" actId="948"/>
        <pc:sldMkLst>
          <pc:docMk/>
          <pc:sldMk cId="3816238165" sldId="2147376892"/>
        </pc:sldMkLst>
      </pc:sldChg>
      <pc:sldChg chg="modSp mod modShow modNotes modNotesTx">
        <pc:chgData name="Behan, Savannah" userId="7ab7726c-988b-4d76-b4b5-608f643e70c5" providerId="ADAL" clId="{9B44AB09-89CC-42D9-B767-FAF6E2767A83}" dt="2026-04-01T20:01:17.359" v="1900" actId="962"/>
        <pc:sldMkLst>
          <pc:docMk/>
          <pc:sldMk cId="2890874434" sldId="2147376893"/>
        </pc:sldMkLst>
        <pc:spChg chg="mod">
          <ac:chgData name="Behan, Savannah" userId="7ab7726c-988b-4d76-b4b5-608f643e70c5" providerId="ADAL" clId="{9B44AB09-89CC-42D9-B767-FAF6E2767A83}" dt="2026-03-24T16:08:39.585" v="147" actId="20577"/>
          <ac:spMkLst>
            <pc:docMk/>
            <pc:sldMk cId="2890874434" sldId="2147376893"/>
            <ac:spMk id="5" creationId="{7CC9FC01-1C75-9B8F-A2EE-13418F260A2F}"/>
          </ac:spMkLst>
        </pc:spChg>
        <pc:graphicFrameChg chg="mod modGraphic">
          <ac:chgData name="Behan, Savannah" userId="7ab7726c-988b-4d76-b4b5-608f643e70c5" providerId="ADAL" clId="{9B44AB09-89CC-42D9-B767-FAF6E2767A83}" dt="2026-04-01T20:01:17.359" v="1900" actId="962"/>
          <ac:graphicFrameMkLst>
            <pc:docMk/>
            <pc:sldMk cId="2890874434" sldId="2147376893"/>
            <ac:graphicFrameMk id="13" creationId="{118E2209-6E26-386D-AB4E-141D2460BA6C}"/>
          </ac:graphicFrameMkLst>
        </pc:graphicFrameChg>
        <pc:graphicFrameChg chg="mod modGraphic">
          <ac:chgData name="Behan, Savannah" userId="7ab7726c-988b-4d76-b4b5-608f643e70c5" providerId="ADAL" clId="{9B44AB09-89CC-42D9-B767-FAF6E2767A83}" dt="2026-04-01T20:01:11.623" v="1899" actId="962"/>
          <ac:graphicFrameMkLst>
            <pc:docMk/>
            <pc:sldMk cId="2890874434" sldId="2147376893"/>
            <ac:graphicFrameMk id="14" creationId="{8F2B6389-DF59-3603-1304-1178FBBE1052}"/>
          </ac:graphicFrameMkLst>
        </pc:graphicFrameChg>
      </pc:sldChg>
      <pc:sldChg chg="modSp mod modNotes modNotesTx">
        <pc:chgData name="Behan, Savannah" userId="7ab7726c-988b-4d76-b4b5-608f643e70c5" providerId="ADAL" clId="{9B44AB09-89CC-42D9-B767-FAF6E2767A83}" dt="2026-04-01T19:40:52.239" v="1257" actId="948"/>
        <pc:sldMkLst>
          <pc:docMk/>
          <pc:sldMk cId="2371767660" sldId="2147376894"/>
        </pc:sldMkLst>
        <pc:spChg chg="mod">
          <ac:chgData name="Behan, Savannah" userId="7ab7726c-988b-4d76-b4b5-608f643e70c5" providerId="ADAL" clId="{9B44AB09-89CC-42D9-B767-FAF6E2767A83}" dt="2026-04-01T17:35:17.140" v="786" actId="1076"/>
          <ac:spMkLst>
            <pc:docMk/>
            <pc:sldMk cId="2371767660" sldId="2147376894"/>
            <ac:spMk id="10" creationId="{476D7EBD-AD66-D7A9-E1FC-53C9C1AEC0AB}"/>
          </ac:spMkLst>
        </pc:spChg>
        <pc:spChg chg="mod">
          <ac:chgData name="Behan, Savannah" userId="7ab7726c-988b-4d76-b4b5-608f643e70c5" providerId="ADAL" clId="{9B44AB09-89CC-42D9-B767-FAF6E2767A83}" dt="2026-04-01T17:35:22.420" v="787" actId="1076"/>
          <ac:spMkLst>
            <pc:docMk/>
            <pc:sldMk cId="2371767660" sldId="2147376894"/>
            <ac:spMk id="12" creationId="{05E642AA-DC37-1FD5-88BC-6714FACF06C4}"/>
          </ac:spMkLst>
        </pc:spChg>
        <pc:spChg chg="mod">
          <ac:chgData name="Behan, Savannah" userId="7ab7726c-988b-4d76-b4b5-608f643e70c5" providerId="ADAL" clId="{9B44AB09-89CC-42D9-B767-FAF6E2767A83}" dt="2026-04-01T17:35:12.864" v="785" actId="1076"/>
          <ac:spMkLst>
            <pc:docMk/>
            <pc:sldMk cId="2371767660" sldId="2147376894"/>
            <ac:spMk id="14" creationId="{48AC425F-78E4-EE02-4984-16E1A71AD0C0}"/>
          </ac:spMkLst>
        </pc:spChg>
      </pc:sldChg>
      <pc:sldChg chg="modSp mod modNotes modNotesTx">
        <pc:chgData name="Behan, Savannah" userId="7ab7726c-988b-4d76-b4b5-608f643e70c5" providerId="ADAL" clId="{9B44AB09-89CC-42D9-B767-FAF6E2767A83}" dt="2026-04-01T19:40:52.299" v="1279" actId="948"/>
        <pc:sldMkLst>
          <pc:docMk/>
          <pc:sldMk cId="2699721967" sldId="2147376895"/>
        </pc:sldMkLst>
        <pc:spChg chg="mod">
          <ac:chgData name="Behan, Savannah" userId="7ab7726c-988b-4d76-b4b5-608f643e70c5" providerId="ADAL" clId="{9B44AB09-89CC-42D9-B767-FAF6E2767A83}" dt="2026-04-01T17:35:41.305" v="791" actId="20577"/>
          <ac:spMkLst>
            <pc:docMk/>
            <pc:sldMk cId="2699721967" sldId="2147376895"/>
            <ac:spMk id="8" creationId="{C5948CF1-A3FF-1FEF-7F97-777C3DF575B6}"/>
          </ac:spMkLst>
        </pc:spChg>
      </pc:sldChg>
      <pc:sldChg chg="modSp mod modNotes modNotesTx">
        <pc:chgData name="Behan, Savannah" userId="7ab7726c-988b-4d76-b4b5-608f643e70c5" providerId="ADAL" clId="{9B44AB09-89CC-42D9-B767-FAF6E2767A83}" dt="2026-04-01T19:40:52.365" v="1301" actId="948"/>
        <pc:sldMkLst>
          <pc:docMk/>
          <pc:sldMk cId="3534424625" sldId="2147376896"/>
        </pc:sldMkLst>
        <pc:spChg chg="mod">
          <ac:chgData name="Behan, Savannah" userId="7ab7726c-988b-4d76-b4b5-608f643e70c5" providerId="ADAL" clId="{9B44AB09-89CC-42D9-B767-FAF6E2767A83}" dt="2026-04-01T17:35:51.575" v="793" actId="20577"/>
          <ac:spMkLst>
            <pc:docMk/>
            <pc:sldMk cId="3534424625" sldId="2147376896"/>
            <ac:spMk id="5" creationId="{05F3504E-DFA4-CC3F-CA96-0978FCC1CD69}"/>
          </ac:spMkLst>
        </pc:spChg>
      </pc:sldChg>
      <pc:sldChg chg="addSp delSp modSp mod modShow modNotes modNotesTx">
        <pc:chgData name="Behan, Savannah" userId="7ab7726c-988b-4d76-b4b5-608f643e70c5" providerId="ADAL" clId="{9B44AB09-89CC-42D9-B767-FAF6E2767A83}" dt="2026-04-01T20:02:02.380" v="1903" actId="13244"/>
        <pc:sldMkLst>
          <pc:docMk/>
          <pc:sldMk cId="669221365" sldId="2147376897"/>
        </pc:sldMkLst>
        <pc:spChg chg="mod ord">
          <ac:chgData name="Behan, Savannah" userId="7ab7726c-988b-4d76-b4b5-608f643e70c5" providerId="ADAL" clId="{9B44AB09-89CC-42D9-B767-FAF6E2767A83}" dt="2026-04-01T20:02:02.380" v="1903" actId="13244"/>
          <ac:spMkLst>
            <pc:docMk/>
            <pc:sldMk cId="669221365" sldId="2147376897"/>
            <ac:spMk id="6" creationId="{16C45BB6-26CB-B891-A379-C9C998A0CD9C}"/>
          </ac:spMkLst>
        </pc:spChg>
        <pc:spChg chg="mod">
          <ac:chgData name="Behan, Savannah" userId="7ab7726c-988b-4d76-b4b5-608f643e70c5" providerId="ADAL" clId="{9B44AB09-89CC-42D9-B767-FAF6E2767A83}" dt="2026-04-01T17:36:29.465" v="805" actId="20577"/>
          <ac:spMkLst>
            <pc:docMk/>
            <pc:sldMk cId="669221365" sldId="2147376897"/>
            <ac:spMk id="10" creationId="{D5EDC5B1-BCF5-7445-793B-BAED9C2F2DEE}"/>
          </ac:spMkLst>
        </pc:spChg>
        <pc:graphicFrameChg chg="add mod">
          <ac:chgData name="Behan, Savannah" userId="7ab7726c-988b-4d76-b4b5-608f643e70c5" providerId="ADAL" clId="{9B44AB09-89CC-42D9-B767-FAF6E2767A83}" dt="2026-04-01T20:02:02.290" v="1902" actId="962"/>
          <ac:graphicFrameMkLst>
            <pc:docMk/>
            <pc:sldMk cId="669221365" sldId="2147376897"/>
            <ac:graphicFrameMk id="2" creationId="{EBD08C6E-8D71-67D6-8FB1-8E2CE9500527}"/>
          </ac:graphicFrameMkLst>
        </pc:graphicFrameChg>
        <pc:picChg chg="add mod">
          <ac:chgData name="Behan, Savannah" userId="7ab7726c-988b-4d76-b4b5-608f643e70c5" providerId="ADAL" clId="{9B44AB09-89CC-42D9-B767-FAF6E2767A83}" dt="2026-03-24T17:10:38.822" v="213" actId="1076"/>
          <ac:picMkLst>
            <pc:docMk/>
            <pc:sldMk cId="669221365" sldId="2147376897"/>
            <ac:picMk id="4" creationId="{12616D93-D037-0963-5B66-F0AB9772C2FF}"/>
          </ac:picMkLst>
        </pc:picChg>
      </pc:sldChg>
      <pc:sldChg chg="modNotes modNotesTx">
        <pc:chgData name="Behan, Savannah" userId="7ab7726c-988b-4d76-b4b5-608f643e70c5" providerId="ADAL" clId="{9B44AB09-89CC-42D9-B767-FAF6E2767A83}" dt="2026-04-01T19:40:52.521" v="1347" actId="948"/>
        <pc:sldMkLst>
          <pc:docMk/>
          <pc:sldMk cId="3285628795" sldId="2147376898"/>
        </pc:sldMkLst>
      </pc:sldChg>
      <pc:sldChg chg="delSp mod modNotes modNotesTx">
        <pc:chgData name="Behan, Savannah" userId="7ab7726c-988b-4d76-b4b5-608f643e70c5" providerId="ADAL" clId="{9B44AB09-89CC-42D9-B767-FAF6E2767A83}" dt="2026-04-16T14:04:04.968" v="1910" actId="478"/>
        <pc:sldMkLst>
          <pc:docMk/>
          <pc:sldMk cId="2591240113" sldId="2147376899"/>
        </pc:sldMkLst>
        <pc:spChg chg="del">
          <ac:chgData name="Behan, Savannah" userId="7ab7726c-988b-4d76-b4b5-608f643e70c5" providerId="ADAL" clId="{9B44AB09-89CC-42D9-B767-FAF6E2767A83}" dt="2026-04-16T14:04:04.968" v="1910" actId="478"/>
          <ac:spMkLst>
            <pc:docMk/>
            <pc:sldMk cId="2591240113" sldId="2147376899"/>
            <ac:spMk id="6" creationId="{52E97D19-0C28-5430-C414-BF119DE4954E}"/>
          </ac:spMkLst>
        </pc:spChg>
      </pc:sldChg>
      <pc:sldChg chg="modSp mod modNotes modNotesTx">
        <pc:chgData name="Behan, Savannah" userId="7ab7726c-988b-4d76-b4b5-608f643e70c5" providerId="ADAL" clId="{9B44AB09-89CC-42D9-B767-FAF6E2767A83}" dt="2026-04-01T19:40:52.659" v="1385" actId="948"/>
        <pc:sldMkLst>
          <pc:docMk/>
          <pc:sldMk cId="2553738974" sldId="2147376901"/>
        </pc:sldMkLst>
      </pc:sldChg>
      <pc:sldChg chg="modSp mod modShow modNotes modNotesTx">
        <pc:chgData name="Behan, Savannah" userId="7ab7726c-988b-4d76-b4b5-608f643e70c5" providerId="ADAL" clId="{9B44AB09-89CC-42D9-B767-FAF6E2767A83}" dt="2026-04-01T19:40:54.549" v="1847" actId="948"/>
        <pc:sldMkLst>
          <pc:docMk/>
          <pc:sldMk cId="101933751" sldId="2147376913"/>
        </pc:sldMkLst>
        <pc:picChg chg="mod">
          <ac:chgData name="Behan, Savannah" userId="7ab7726c-988b-4d76-b4b5-608f643e70c5" providerId="ADAL" clId="{9B44AB09-89CC-42D9-B767-FAF6E2767A83}" dt="2026-03-25T12:44:58.799" v="286"/>
          <ac:picMkLst>
            <pc:docMk/>
            <pc:sldMk cId="101933751" sldId="2147376913"/>
            <ac:picMk id="14" creationId="{20EE3DD3-CA59-1C18-BD0E-8EFD1470FF3C}"/>
          </ac:picMkLst>
        </pc:picChg>
      </pc:sldChg>
      <pc:sldChg chg="modSp mod modNotes modNotesTx">
        <pc:chgData name="Behan, Savannah" userId="7ab7726c-988b-4d76-b4b5-608f643e70c5" providerId="ADAL" clId="{9B44AB09-89CC-42D9-B767-FAF6E2767A83}" dt="2026-04-01T19:40:54.593" v="1863" actId="948"/>
        <pc:sldMkLst>
          <pc:docMk/>
          <pc:sldMk cId="3195344075" sldId="2147376914"/>
        </pc:sldMkLst>
      </pc:sldChg>
      <pc:sldChg chg="modNotes modNotesTx">
        <pc:chgData name="Behan, Savannah" userId="7ab7726c-988b-4d76-b4b5-608f643e70c5" providerId="ADAL" clId="{9B44AB09-89CC-42D9-B767-FAF6E2767A83}" dt="2026-04-01T19:40:54.624" v="1875" actId="948"/>
        <pc:sldMkLst>
          <pc:docMk/>
          <pc:sldMk cId="2686754335" sldId="2147376915"/>
        </pc:sldMkLst>
      </pc:sldChg>
      <pc:sldChg chg="delSp mod modNotes modNotesTx">
        <pc:chgData name="Behan, Savannah" userId="7ab7726c-988b-4d76-b4b5-608f643e70c5" providerId="ADAL" clId="{9B44AB09-89CC-42D9-B767-FAF6E2767A83}" dt="2026-04-16T14:04:17.769" v="1911" actId="478"/>
        <pc:sldMkLst>
          <pc:docMk/>
          <pc:sldMk cId="3497349084" sldId="2147376917"/>
        </pc:sldMkLst>
        <pc:spChg chg="del">
          <ac:chgData name="Behan, Savannah" userId="7ab7726c-988b-4d76-b4b5-608f643e70c5" providerId="ADAL" clId="{9B44AB09-89CC-42D9-B767-FAF6E2767A83}" dt="2026-04-16T14:04:17.769" v="1911" actId="478"/>
          <ac:spMkLst>
            <pc:docMk/>
            <pc:sldMk cId="3497349084" sldId="2147376917"/>
            <ac:spMk id="6" creationId="{59850933-9BC3-9C6F-AAC1-2D485EE42872}"/>
          </ac:spMkLst>
        </pc:spChg>
      </pc:sldChg>
      <pc:sldMasterChg chg="modSldLayout">
        <pc:chgData name="Behan, Savannah" userId="7ab7726c-988b-4d76-b4b5-608f643e70c5" providerId="ADAL" clId="{9B44AB09-89CC-42D9-B767-FAF6E2767A83}" dt="2026-04-16T14:04:34.230" v="1912" actId="478"/>
        <pc:sldMasterMkLst>
          <pc:docMk/>
          <pc:sldMasterMk cId="924819360" sldId="2147485451"/>
        </pc:sldMasterMkLst>
        <pc:sldLayoutChg chg="delSp">
          <pc:chgData name="Behan, Savannah" userId="7ab7726c-988b-4d76-b4b5-608f643e70c5" providerId="ADAL" clId="{9B44AB09-89CC-42D9-B767-FAF6E2767A83}" dt="2026-04-16T14:04:34.230" v="1912" actId="478"/>
          <pc:sldLayoutMkLst>
            <pc:docMk/>
            <pc:sldMasterMk cId="924819360" sldId="2147485451"/>
            <pc:sldLayoutMk cId="1597742060" sldId="2147485497"/>
          </pc:sldLayoutMkLst>
          <pc:spChg chg="del">
            <ac:chgData name="Behan, Savannah" userId="7ab7726c-988b-4d76-b4b5-608f643e70c5" providerId="ADAL" clId="{9B44AB09-89CC-42D9-B767-FAF6E2767A83}" dt="2026-04-16T14:04:34.230" v="1912" actId="478"/>
            <ac:spMkLst>
              <pc:docMk/>
              <pc:sldMasterMk cId="924819360" sldId="2147485451"/>
              <pc:sldLayoutMk cId="1597742060" sldId="2147485497"/>
              <ac:spMk id="3" creationId="{B37532F0-9114-C852-297D-FB0218D9E6A4}"/>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5.xml"/><Relationship Id="rId1" Type="http://schemas.microsoft.com/office/2011/relationships/chartStyle" Target="style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624379592852663E-2"/>
          <c:y val="3.875777583079526E-2"/>
          <c:w val="0.98137558163759886"/>
          <c:h val="0.92248444833840948"/>
        </c:manualLayout>
      </c:layout>
      <c:areaChart>
        <c:grouping val="standard"/>
        <c:varyColors val="0"/>
        <c:ser>
          <c:idx val="0"/>
          <c:order val="0"/>
          <c:tx>
            <c:strRef>
              <c:f>'^DJI (6)'!$B$1</c:f>
              <c:strCache>
                <c:ptCount val="1"/>
                <c:pt idx="0">
                  <c:v>Last Price</c:v>
                </c:pt>
              </c:strCache>
            </c:strRef>
          </c:tx>
          <c:spPr>
            <a:solidFill>
              <a:srgbClr val="002EB8"/>
            </a:solidFill>
            <a:ln>
              <a:noFill/>
            </a:ln>
            <a:effectLst/>
          </c:spPr>
          <c:cat>
            <c:numRef>
              <c:f>'^DJI (6)'!$A$2:$A$569</c:f>
              <c:numCache>
                <c:formatCode>m/d/yyyy</c:formatCode>
                <c:ptCount val="568"/>
                <c:pt idx="0">
                  <c:v>39878</c:v>
                </c:pt>
                <c:pt idx="1">
                  <c:v>39885</c:v>
                </c:pt>
                <c:pt idx="2">
                  <c:v>39892</c:v>
                </c:pt>
                <c:pt idx="3">
                  <c:v>39899</c:v>
                </c:pt>
                <c:pt idx="4">
                  <c:v>39906</c:v>
                </c:pt>
                <c:pt idx="5">
                  <c:v>39913</c:v>
                </c:pt>
                <c:pt idx="6">
                  <c:v>39920</c:v>
                </c:pt>
                <c:pt idx="7">
                  <c:v>39927</c:v>
                </c:pt>
                <c:pt idx="8">
                  <c:v>39934</c:v>
                </c:pt>
                <c:pt idx="9">
                  <c:v>39941</c:v>
                </c:pt>
                <c:pt idx="10">
                  <c:v>39948</c:v>
                </c:pt>
                <c:pt idx="11">
                  <c:v>39955</c:v>
                </c:pt>
                <c:pt idx="12">
                  <c:v>39962</c:v>
                </c:pt>
                <c:pt idx="13">
                  <c:v>39969</c:v>
                </c:pt>
                <c:pt idx="14">
                  <c:v>39976</c:v>
                </c:pt>
                <c:pt idx="15">
                  <c:v>39983</c:v>
                </c:pt>
                <c:pt idx="16">
                  <c:v>39990</c:v>
                </c:pt>
                <c:pt idx="17">
                  <c:v>39997</c:v>
                </c:pt>
                <c:pt idx="18">
                  <c:v>40004</c:v>
                </c:pt>
                <c:pt idx="19">
                  <c:v>40011</c:v>
                </c:pt>
                <c:pt idx="20">
                  <c:v>40018</c:v>
                </c:pt>
                <c:pt idx="21">
                  <c:v>40025</c:v>
                </c:pt>
                <c:pt idx="22">
                  <c:v>40032</c:v>
                </c:pt>
                <c:pt idx="23">
                  <c:v>40039</c:v>
                </c:pt>
                <c:pt idx="24">
                  <c:v>40046</c:v>
                </c:pt>
                <c:pt idx="25">
                  <c:v>40053</c:v>
                </c:pt>
                <c:pt idx="26">
                  <c:v>40060</c:v>
                </c:pt>
                <c:pt idx="27">
                  <c:v>40067</c:v>
                </c:pt>
                <c:pt idx="28">
                  <c:v>40074</c:v>
                </c:pt>
                <c:pt idx="29">
                  <c:v>40081</c:v>
                </c:pt>
                <c:pt idx="30">
                  <c:v>40088</c:v>
                </c:pt>
                <c:pt idx="31">
                  <c:v>40095</c:v>
                </c:pt>
                <c:pt idx="32">
                  <c:v>40102</c:v>
                </c:pt>
                <c:pt idx="33">
                  <c:v>40109</c:v>
                </c:pt>
                <c:pt idx="34">
                  <c:v>40116</c:v>
                </c:pt>
                <c:pt idx="35">
                  <c:v>40123</c:v>
                </c:pt>
                <c:pt idx="36">
                  <c:v>40130</c:v>
                </c:pt>
                <c:pt idx="37">
                  <c:v>40137</c:v>
                </c:pt>
                <c:pt idx="38">
                  <c:v>40144</c:v>
                </c:pt>
                <c:pt idx="39">
                  <c:v>40151</c:v>
                </c:pt>
                <c:pt idx="40">
                  <c:v>40158</c:v>
                </c:pt>
                <c:pt idx="41">
                  <c:v>40165</c:v>
                </c:pt>
                <c:pt idx="42">
                  <c:v>40172</c:v>
                </c:pt>
                <c:pt idx="43">
                  <c:v>40179</c:v>
                </c:pt>
                <c:pt idx="44">
                  <c:v>40186</c:v>
                </c:pt>
                <c:pt idx="45">
                  <c:v>40193</c:v>
                </c:pt>
                <c:pt idx="46">
                  <c:v>40200</c:v>
                </c:pt>
                <c:pt idx="47">
                  <c:v>40207</c:v>
                </c:pt>
                <c:pt idx="48">
                  <c:v>40214</c:v>
                </c:pt>
                <c:pt idx="49">
                  <c:v>40221</c:v>
                </c:pt>
                <c:pt idx="50">
                  <c:v>40228</c:v>
                </c:pt>
                <c:pt idx="51">
                  <c:v>40235</c:v>
                </c:pt>
                <c:pt idx="52">
                  <c:v>40242</c:v>
                </c:pt>
                <c:pt idx="53">
                  <c:v>40249</c:v>
                </c:pt>
                <c:pt idx="54">
                  <c:v>40256</c:v>
                </c:pt>
                <c:pt idx="55">
                  <c:v>40263</c:v>
                </c:pt>
                <c:pt idx="56">
                  <c:v>40270</c:v>
                </c:pt>
                <c:pt idx="57">
                  <c:v>40277</c:v>
                </c:pt>
                <c:pt idx="58">
                  <c:v>40284</c:v>
                </c:pt>
                <c:pt idx="59">
                  <c:v>40291</c:v>
                </c:pt>
                <c:pt idx="60">
                  <c:v>40298</c:v>
                </c:pt>
                <c:pt idx="61">
                  <c:v>40305</c:v>
                </c:pt>
                <c:pt idx="62">
                  <c:v>40312</c:v>
                </c:pt>
                <c:pt idx="63">
                  <c:v>40319</c:v>
                </c:pt>
                <c:pt idx="64">
                  <c:v>40326</c:v>
                </c:pt>
                <c:pt idx="65">
                  <c:v>40333</c:v>
                </c:pt>
                <c:pt idx="66">
                  <c:v>40340</c:v>
                </c:pt>
                <c:pt idx="67">
                  <c:v>40347</c:v>
                </c:pt>
                <c:pt idx="68">
                  <c:v>40354</c:v>
                </c:pt>
                <c:pt idx="69">
                  <c:v>40361</c:v>
                </c:pt>
                <c:pt idx="70">
                  <c:v>40368</c:v>
                </c:pt>
                <c:pt idx="71">
                  <c:v>40375</c:v>
                </c:pt>
                <c:pt idx="72">
                  <c:v>40382</c:v>
                </c:pt>
                <c:pt idx="73">
                  <c:v>40389</c:v>
                </c:pt>
                <c:pt idx="74">
                  <c:v>40396</c:v>
                </c:pt>
                <c:pt idx="75">
                  <c:v>40403</c:v>
                </c:pt>
                <c:pt idx="76">
                  <c:v>40410</c:v>
                </c:pt>
                <c:pt idx="77">
                  <c:v>40417</c:v>
                </c:pt>
                <c:pt idx="78">
                  <c:v>40424</c:v>
                </c:pt>
                <c:pt idx="79">
                  <c:v>40431</c:v>
                </c:pt>
                <c:pt idx="80">
                  <c:v>40438</c:v>
                </c:pt>
                <c:pt idx="81">
                  <c:v>40445</c:v>
                </c:pt>
                <c:pt idx="82">
                  <c:v>40452</c:v>
                </c:pt>
                <c:pt idx="83">
                  <c:v>40459</c:v>
                </c:pt>
                <c:pt idx="84">
                  <c:v>40466</c:v>
                </c:pt>
                <c:pt idx="85">
                  <c:v>40473</c:v>
                </c:pt>
                <c:pt idx="86">
                  <c:v>40480</c:v>
                </c:pt>
                <c:pt idx="87">
                  <c:v>40487</c:v>
                </c:pt>
                <c:pt idx="88">
                  <c:v>40494</c:v>
                </c:pt>
                <c:pt idx="89">
                  <c:v>40501</c:v>
                </c:pt>
                <c:pt idx="90">
                  <c:v>40508</c:v>
                </c:pt>
                <c:pt idx="91">
                  <c:v>40515</c:v>
                </c:pt>
                <c:pt idx="92">
                  <c:v>40522</c:v>
                </c:pt>
                <c:pt idx="93">
                  <c:v>40529</c:v>
                </c:pt>
                <c:pt idx="94">
                  <c:v>40536</c:v>
                </c:pt>
                <c:pt idx="95">
                  <c:v>40543</c:v>
                </c:pt>
                <c:pt idx="96">
                  <c:v>40550</c:v>
                </c:pt>
                <c:pt idx="97">
                  <c:v>40557</c:v>
                </c:pt>
                <c:pt idx="98">
                  <c:v>40564</c:v>
                </c:pt>
                <c:pt idx="99">
                  <c:v>40571</c:v>
                </c:pt>
                <c:pt idx="100">
                  <c:v>40578</c:v>
                </c:pt>
                <c:pt idx="101">
                  <c:v>40585</c:v>
                </c:pt>
                <c:pt idx="102">
                  <c:v>40592</c:v>
                </c:pt>
                <c:pt idx="103">
                  <c:v>40599</c:v>
                </c:pt>
                <c:pt idx="104">
                  <c:v>40606</c:v>
                </c:pt>
                <c:pt idx="105">
                  <c:v>40613</c:v>
                </c:pt>
                <c:pt idx="106">
                  <c:v>40620</c:v>
                </c:pt>
                <c:pt idx="107">
                  <c:v>40627</c:v>
                </c:pt>
                <c:pt idx="108">
                  <c:v>40634</c:v>
                </c:pt>
                <c:pt idx="109">
                  <c:v>40641</c:v>
                </c:pt>
                <c:pt idx="110">
                  <c:v>40648</c:v>
                </c:pt>
                <c:pt idx="111">
                  <c:v>40655</c:v>
                </c:pt>
                <c:pt idx="112">
                  <c:v>40662</c:v>
                </c:pt>
                <c:pt idx="113">
                  <c:v>40669</c:v>
                </c:pt>
                <c:pt idx="114">
                  <c:v>40676</c:v>
                </c:pt>
                <c:pt idx="115">
                  <c:v>40683</c:v>
                </c:pt>
                <c:pt idx="116">
                  <c:v>40690</c:v>
                </c:pt>
                <c:pt idx="117">
                  <c:v>40697</c:v>
                </c:pt>
                <c:pt idx="118">
                  <c:v>40704</c:v>
                </c:pt>
                <c:pt idx="119">
                  <c:v>40711</c:v>
                </c:pt>
                <c:pt idx="120">
                  <c:v>40718</c:v>
                </c:pt>
                <c:pt idx="121">
                  <c:v>40725</c:v>
                </c:pt>
                <c:pt idx="122">
                  <c:v>40732</c:v>
                </c:pt>
                <c:pt idx="123">
                  <c:v>40739</c:v>
                </c:pt>
                <c:pt idx="124">
                  <c:v>40746</c:v>
                </c:pt>
                <c:pt idx="125">
                  <c:v>40753</c:v>
                </c:pt>
                <c:pt idx="126">
                  <c:v>40760</c:v>
                </c:pt>
                <c:pt idx="127">
                  <c:v>40767</c:v>
                </c:pt>
                <c:pt idx="128">
                  <c:v>40774</c:v>
                </c:pt>
                <c:pt idx="129">
                  <c:v>40781</c:v>
                </c:pt>
                <c:pt idx="130">
                  <c:v>40788</c:v>
                </c:pt>
                <c:pt idx="131">
                  <c:v>40795</c:v>
                </c:pt>
                <c:pt idx="132">
                  <c:v>40802</c:v>
                </c:pt>
                <c:pt idx="133">
                  <c:v>40809</c:v>
                </c:pt>
                <c:pt idx="134">
                  <c:v>40816</c:v>
                </c:pt>
                <c:pt idx="135">
                  <c:v>40823</c:v>
                </c:pt>
                <c:pt idx="136">
                  <c:v>40830</c:v>
                </c:pt>
                <c:pt idx="137">
                  <c:v>40837</c:v>
                </c:pt>
                <c:pt idx="138">
                  <c:v>40844</c:v>
                </c:pt>
                <c:pt idx="139">
                  <c:v>40851</c:v>
                </c:pt>
                <c:pt idx="140">
                  <c:v>40858</c:v>
                </c:pt>
                <c:pt idx="141">
                  <c:v>40865</c:v>
                </c:pt>
                <c:pt idx="142">
                  <c:v>40872</c:v>
                </c:pt>
                <c:pt idx="143">
                  <c:v>40879</c:v>
                </c:pt>
                <c:pt idx="144">
                  <c:v>40886</c:v>
                </c:pt>
                <c:pt idx="145">
                  <c:v>40893</c:v>
                </c:pt>
                <c:pt idx="146">
                  <c:v>40900</c:v>
                </c:pt>
                <c:pt idx="147">
                  <c:v>40907</c:v>
                </c:pt>
                <c:pt idx="148">
                  <c:v>40914</c:v>
                </c:pt>
                <c:pt idx="149">
                  <c:v>40921</c:v>
                </c:pt>
                <c:pt idx="150">
                  <c:v>40928</c:v>
                </c:pt>
                <c:pt idx="151">
                  <c:v>40935</c:v>
                </c:pt>
                <c:pt idx="152">
                  <c:v>40942</c:v>
                </c:pt>
                <c:pt idx="153">
                  <c:v>40949</c:v>
                </c:pt>
                <c:pt idx="154">
                  <c:v>40956</c:v>
                </c:pt>
                <c:pt idx="155">
                  <c:v>40963</c:v>
                </c:pt>
                <c:pt idx="156">
                  <c:v>40970</c:v>
                </c:pt>
                <c:pt idx="157">
                  <c:v>40977</c:v>
                </c:pt>
                <c:pt idx="158">
                  <c:v>40984</c:v>
                </c:pt>
                <c:pt idx="159">
                  <c:v>40991</c:v>
                </c:pt>
                <c:pt idx="160">
                  <c:v>40998</c:v>
                </c:pt>
                <c:pt idx="161">
                  <c:v>41005</c:v>
                </c:pt>
                <c:pt idx="162">
                  <c:v>41012</c:v>
                </c:pt>
                <c:pt idx="163">
                  <c:v>41019</c:v>
                </c:pt>
                <c:pt idx="164">
                  <c:v>41026</c:v>
                </c:pt>
                <c:pt idx="165">
                  <c:v>41033</c:v>
                </c:pt>
                <c:pt idx="166">
                  <c:v>41040</c:v>
                </c:pt>
                <c:pt idx="167">
                  <c:v>41047</c:v>
                </c:pt>
                <c:pt idx="168">
                  <c:v>41054</c:v>
                </c:pt>
                <c:pt idx="169">
                  <c:v>41061</c:v>
                </c:pt>
                <c:pt idx="170">
                  <c:v>41068</c:v>
                </c:pt>
                <c:pt idx="171">
                  <c:v>41075</c:v>
                </c:pt>
                <c:pt idx="172">
                  <c:v>41082</c:v>
                </c:pt>
                <c:pt idx="173">
                  <c:v>41089</c:v>
                </c:pt>
                <c:pt idx="174">
                  <c:v>41096</c:v>
                </c:pt>
                <c:pt idx="175">
                  <c:v>41103</c:v>
                </c:pt>
                <c:pt idx="176">
                  <c:v>41110</c:v>
                </c:pt>
                <c:pt idx="177">
                  <c:v>41117</c:v>
                </c:pt>
                <c:pt idx="178">
                  <c:v>41124</c:v>
                </c:pt>
                <c:pt idx="179">
                  <c:v>41131</c:v>
                </c:pt>
                <c:pt idx="180">
                  <c:v>41138</c:v>
                </c:pt>
                <c:pt idx="181">
                  <c:v>41145</c:v>
                </c:pt>
                <c:pt idx="182">
                  <c:v>41152</c:v>
                </c:pt>
                <c:pt idx="183">
                  <c:v>41159</c:v>
                </c:pt>
                <c:pt idx="184">
                  <c:v>41166</c:v>
                </c:pt>
                <c:pt idx="185">
                  <c:v>41173</c:v>
                </c:pt>
                <c:pt idx="186">
                  <c:v>41180</c:v>
                </c:pt>
                <c:pt idx="187">
                  <c:v>41187</c:v>
                </c:pt>
                <c:pt idx="188">
                  <c:v>41194</c:v>
                </c:pt>
                <c:pt idx="189">
                  <c:v>41201</c:v>
                </c:pt>
                <c:pt idx="190">
                  <c:v>41208</c:v>
                </c:pt>
                <c:pt idx="191">
                  <c:v>41215</c:v>
                </c:pt>
                <c:pt idx="192">
                  <c:v>41222</c:v>
                </c:pt>
                <c:pt idx="193">
                  <c:v>41229</c:v>
                </c:pt>
                <c:pt idx="194">
                  <c:v>41236</c:v>
                </c:pt>
                <c:pt idx="195">
                  <c:v>41243</c:v>
                </c:pt>
                <c:pt idx="196">
                  <c:v>41250</c:v>
                </c:pt>
                <c:pt idx="197">
                  <c:v>41257</c:v>
                </c:pt>
                <c:pt idx="198">
                  <c:v>41264</c:v>
                </c:pt>
                <c:pt idx="199">
                  <c:v>41271</c:v>
                </c:pt>
                <c:pt idx="200">
                  <c:v>41278</c:v>
                </c:pt>
                <c:pt idx="201">
                  <c:v>41285</c:v>
                </c:pt>
                <c:pt idx="202">
                  <c:v>41292</c:v>
                </c:pt>
                <c:pt idx="203">
                  <c:v>41299</c:v>
                </c:pt>
                <c:pt idx="204">
                  <c:v>41306</c:v>
                </c:pt>
                <c:pt idx="205">
                  <c:v>41313</c:v>
                </c:pt>
                <c:pt idx="206">
                  <c:v>41320</c:v>
                </c:pt>
                <c:pt idx="207">
                  <c:v>41327</c:v>
                </c:pt>
                <c:pt idx="208">
                  <c:v>41334</c:v>
                </c:pt>
                <c:pt idx="209">
                  <c:v>41341</c:v>
                </c:pt>
                <c:pt idx="210">
                  <c:v>41348</c:v>
                </c:pt>
                <c:pt idx="211">
                  <c:v>41355</c:v>
                </c:pt>
                <c:pt idx="212">
                  <c:v>41362</c:v>
                </c:pt>
                <c:pt idx="213">
                  <c:v>41369</c:v>
                </c:pt>
                <c:pt idx="214">
                  <c:v>41376</c:v>
                </c:pt>
                <c:pt idx="215">
                  <c:v>41383</c:v>
                </c:pt>
                <c:pt idx="216">
                  <c:v>41390</c:v>
                </c:pt>
                <c:pt idx="217">
                  <c:v>41397</c:v>
                </c:pt>
                <c:pt idx="218">
                  <c:v>41404</c:v>
                </c:pt>
                <c:pt idx="219">
                  <c:v>41411</c:v>
                </c:pt>
                <c:pt idx="220">
                  <c:v>41418</c:v>
                </c:pt>
                <c:pt idx="221">
                  <c:v>41425</c:v>
                </c:pt>
                <c:pt idx="222">
                  <c:v>41432</c:v>
                </c:pt>
                <c:pt idx="223">
                  <c:v>41439</c:v>
                </c:pt>
                <c:pt idx="224">
                  <c:v>41446</c:v>
                </c:pt>
                <c:pt idx="225">
                  <c:v>41453</c:v>
                </c:pt>
                <c:pt idx="226">
                  <c:v>41460</c:v>
                </c:pt>
                <c:pt idx="227">
                  <c:v>41467</c:v>
                </c:pt>
                <c:pt idx="228">
                  <c:v>41474</c:v>
                </c:pt>
                <c:pt idx="229">
                  <c:v>41481</c:v>
                </c:pt>
                <c:pt idx="230">
                  <c:v>41488</c:v>
                </c:pt>
                <c:pt idx="231">
                  <c:v>41495</c:v>
                </c:pt>
                <c:pt idx="232">
                  <c:v>41502</c:v>
                </c:pt>
                <c:pt idx="233">
                  <c:v>41509</c:v>
                </c:pt>
                <c:pt idx="234">
                  <c:v>41516</c:v>
                </c:pt>
                <c:pt idx="235">
                  <c:v>41523</c:v>
                </c:pt>
                <c:pt idx="236">
                  <c:v>41530</c:v>
                </c:pt>
                <c:pt idx="237">
                  <c:v>41537</c:v>
                </c:pt>
                <c:pt idx="238">
                  <c:v>41544</c:v>
                </c:pt>
                <c:pt idx="239">
                  <c:v>41551</c:v>
                </c:pt>
                <c:pt idx="240">
                  <c:v>41558</c:v>
                </c:pt>
                <c:pt idx="241">
                  <c:v>41565</c:v>
                </c:pt>
                <c:pt idx="242">
                  <c:v>41572</c:v>
                </c:pt>
                <c:pt idx="243">
                  <c:v>41579</c:v>
                </c:pt>
                <c:pt idx="244">
                  <c:v>41586</c:v>
                </c:pt>
                <c:pt idx="245">
                  <c:v>41593</c:v>
                </c:pt>
                <c:pt idx="246">
                  <c:v>41600</c:v>
                </c:pt>
                <c:pt idx="247">
                  <c:v>41607</c:v>
                </c:pt>
                <c:pt idx="248">
                  <c:v>41614</c:v>
                </c:pt>
                <c:pt idx="249">
                  <c:v>41621</c:v>
                </c:pt>
                <c:pt idx="250">
                  <c:v>41628</c:v>
                </c:pt>
                <c:pt idx="251">
                  <c:v>41635</c:v>
                </c:pt>
                <c:pt idx="252">
                  <c:v>41642</c:v>
                </c:pt>
                <c:pt idx="253">
                  <c:v>41649</c:v>
                </c:pt>
                <c:pt idx="254">
                  <c:v>41656</c:v>
                </c:pt>
                <c:pt idx="255">
                  <c:v>41663</c:v>
                </c:pt>
                <c:pt idx="256">
                  <c:v>41670</c:v>
                </c:pt>
                <c:pt idx="257">
                  <c:v>41677</c:v>
                </c:pt>
                <c:pt idx="258">
                  <c:v>41684</c:v>
                </c:pt>
                <c:pt idx="259">
                  <c:v>41691</c:v>
                </c:pt>
                <c:pt idx="260">
                  <c:v>41698</c:v>
                </c:pt>
                <c:pt idx="261">
                  <c:v>41705</c:v>
                </c:pt>
                <c:pt idx="262">
                  <c:v>41712</c:v>
                </c:pt>
                <c:pt idx="263">
                  <c:v>41719</c:v>
                </c:pt>
                <c:pt idx="264">
                  <c:v>41726</c:v>
                </c:pt>
                <c:pt idx="265">
                  <c:v>41733</c:v>
                </c:pt>
                <c:pt idx="266">
                  <c:v>41740</c:v>
                </c:pt>
                <c:pt idx="267">
                  <c:v>41747</c:v>
                </c:pt>
                <c:pt idx="268">
                  <c:v>41754</c:v>
                </c:pt>
                <c:pt idx="269">
                  <c:v>41761</c:v>
                </c:pt>
                <c:pt idx="270">
                  <c:v>41768</c:v>
                </c:pt>
                <c:pt idx="271">
                  <c:v>41775</c:v>
                </c:pt>
                <c:pt idx="272">
                  <c:v>41782</c:v>
                </c:pt>
                <c:pt idx="273">
                  <c:v>41789</c:v>
                </c:pt>
                <c:pt idx="274">
                  <c:v>41796</c:v>
                </c:pt>
                <c:pt idx="275">
                  <c:v>41803</c:v>
                </c:pt>
                <c:pt idx="276">
                  <c:v>41810</c:v>
                </c:pt>
                <c:pt idx="277">
                  <c:v>41817</c:v>
                </c:pt>
                <c:pt idx="278">
                  <c:v>41824</c:v>
                </c:pt>
                <c:pt idx="279">
                  <c:v>41831</c:v>
                </c:pt>
                <c:pt idx="280">
                  <c:v>41838</c:v>
                </c:pt>
                <c:pt idx="281">
                  <c:v>41845</c:v>
                </c:pt>
                <c:pt idx="282">
                  <c:v>41852</c:v>
                </c:pt>
                <c:pt idx="283">
                  <c:v>41859</c:v>
                </c:pt>
                <c:pt idx="284">
                  <c:v>41866</c:v>
                </c:pt>
                <c:pt idx="285">
                  <c:v>41873</c:v>
                </c:pt>
                <c:pt idx="286">
                  <c:v>41880</c:v>
                </c:pt>
                <c:pt idx="287">
                  <c:v>41887</c:v>
                </c:pt>
                <c:pt idx="288">
                  <c:v>41894</c:v>
                </c:pt>
                <c:pt idx="289">
                  <c:v>41901</c:v>
                </c:pt>
                <c:pt idx="290">
                  <c:v>41908</c:v>
                </c:pt>
                <c:pt idx="291">
                  <c:v>41915</c:v>
                </c:pt>
                <c:pt idx="292">
                  <c:v>41922</c:v>
                </c:pt>
                <c:pt idx="293">
                  <c:v>41929</c:v>
                </c:pt>
                <c:pt idx="294">
                  <c:v>41936</c:v>
                </c:pt>
                <c:pt idx="295">
                  <c:v>41943</c:v>
                </c:pt>
                <c:pt idx="296">
                  <c:v>41950</c:v>
                </c:pt>
                <c:pt idx="297">
                  <c:v>41957</c:v>
                </c:pt>
                <c:pt idx="298">
                  <c:v>41964</c:v>
                </c:pt>
                <c:pt idx="299">
                  <c:v>41971</c:v>
                </c:pt>
                <c:pt idx="300">
                  <c:v>41978</c:v>
                </c:pt>
                <c:pt idx="301">
                  <c:v>41985</c:v>
                </c:pt>
                <c:pt idx="302">
                  <c:v>41992</c:v>
                </c:pt>
                <c:pt idx="303">
                  <c:v>41999</c:v>
                </c:pt>
                <c:pt idx="304">
                  <c:v>42006</c:v>
                </c:pt>
                <c:pt idx="305">
                  <c:v>42013</c:v>
                </c:pt>
                <c:pt idx="306">
                  <c:v>42020</c:v>
                </c:pt>
                <c:pt idx="307">
                  <c:v>42027</c:v>
                </c:pt>
                <c:pt idx="308">
                  <c:v>42034</c:v>
                </c:pt>
                <c:pt idx="309">
                  <c:v>42041</c:v>
                </c:pt>
                <c:pt idx="310">
                  <c:v>42048</c:v>
                </c:pt>
                <c:pt idx="311">
                  <c:v>42055</c:v>
                </c:pt>
                <c:pt idx="312">
                  <c:v>42062</c:v>
                </c:pt>
                <c:pt idx="313">
                  <c:v>42069</c:v>
                </c:pt>
                <c:pt idx="314">
                  <c:v>42076</c:v>
                </c:pt>
                <c:pt idx="315">
                  <c:v>42083</c:v>
                </c:pt>
                <c:pt idx="316">
                  <c:v>42090</c:v>
                </c:pt>
                <c:pt idx="317">
                  <c:v>42097</c:v>
                </c:pt>
                <c:pt idx="318">
                  <c:v>42104</c:v>
                </c:pt>
                <c:pt idx="319">
                  <c:v>42111</c:v>
                </c:pt>
                <c:pt idx="320">
                  <c:v>42118</c:v>
                </c:pt>
                <c:pt idx="321">
                  <c:v>42125</c:v>
                </c:pt>
                <c:pt idx="322">
                  <c:v>42132</c:v>
                </c:pt>
                <c:pt idx="323">
                  <c:v>42139</c:v>
                </c:pt>
                <c:pt idx="324">
                  <c:v>42146</c:v>
                </c:pt>
                <c:pt idx="325">
                  <c:v>42153</c:v>
                </c:pt>
                <c:pt idx="326">
                  <c:v>42160</c:v>
                </c:pt>
                <c:pt idx="327">
                  <c:v>42167</c:v>
                </c:pt>
                <c:pt idx="328">
                  <c:v>42174</c:v>
                </c:pt>
                <c:pt idx="329">
                  <c:v>42181</c:v>
                </c:pt>
                <c:pt idx="330">
                  <c:v>42188</c:v>
                </c:pt>
                <c:pt idx="331">
                  <c:v>42195</c:v>
                </c:pt>
                <c:pt idx="332">
                  <c:v>42202</c:v>
                </c:pt>
                <c:pt idx="333">
                  <c:v>42209</c:v>
                </c:pt>
                <c:pt idx="334">
                  <c:v>42216</c:v>
                </c:pt>
                <c:pt idx="335">
                  <c:v>42223</c:v>
                </c:pt>
                <c:pt idx="336">
                  <c:v>42230</c:v>
                </c:pt>
                <c:pt idx="337">
                  <c:v>42237</c:v>
                </c:pt>
                <c:pt idx="338">
                  <c:v>42244</c:v>
                </c:pt>
                <c:pt idx="339">
                  <c:v>42251</c:v>
                </c:pt>
                <c:pt idx="340">
                  <c:v>42258</c:v>
                </c:pt>
                <c:pt idx="341">
                  <c:v>42265</c:v>
                </c:pt>
                <c:pt idx="342">
                  <c:v>42272</c:v>
                </c:pt>
                <c:pt idx="343">
                  <c:v>42279</c:v>
                </c:pt>
                <c:pt idx="344">
                  <c:v>42286</c:v>
                </c:pt>
                <c:pt idx="345">
                  <c:v>42293</c:v>
                </c:pt>
                <c:pt idx="346">
                  <c:v>42300</c:v>
                </c:pt>
                <c:pt idx="347">
                  <c:v>42307</c:v>
                </c:pt>
                <c:pt idx="348">
                  <c:v>42314</c:v>
                </c:pt>
                <c:pt idx="349">
                  <c:v>42321</c:v>
                </c:pt>
                <c:pt idx="350">
                  <c:v>42328</c:v>
                </c:pt>
                <c:pt idx="351">
                  <c:v>42335</c:v>
                </c:pt>
                <c:pt idx="352">
                  <c:v>42342</c:v>
                </c:pt>
                <c:pt idx="353">
                  <c:v>42349</c:v>
                </c:pt>
                <c:pt idx="354">
                  <c:v>42356</c:v>
                </c:pt>
                <c:pt idx="355">
                  <c:v>42363</c:v>
                </c:pt>
                <c:pt idx="356">
                  <c:v>42370</c:v>
                </c:pt>
                <c:pt idx="357">
                  <c:v>42377</c:v>
                </c:pt>
                <c:pt idx="358">
                  <c:v>42384</c:v>
                </c:pt>
                <c:pt idx="359">
                  <c:v>42391</c:v>
                </c:pt>
                <c:pt idx="360">
                  <c:v>42398</c:v>
                </c:pt>
                <c:pt idx="361">
                  <c:v>42405</c:v>
                </c:pt>
                <c:pt idx="362">
                  <c:v>42412</c:v>
                </c:pt>
                <c:pt idx="363">
                  <c:v>42419</c:v>
                </c:pt>
                <c:pt idx="364">
                  <c:v>42426</c:v>
                </c:pt>
                <c:pt idx="365">
                  <c:v>42433</c:v>
                </c:pt>
                <c:pt idx="366">
                  <c:v>42440</c:v>
                </c:pt>
                <c:pt idx="367">
                  <c:v>42447</c:v>
                </c:pt>
                <c:pt idx="368">
                  <c:v>42454</c:v>
                </c:pt>
                <c:pt idx="369">
                  <c:v>42461</c:v>
                </c:pt>
                <c:pt idx="370">
                  <c:v>42468</c:v>
                </c:pt>
                <c:pt idx="371">
                  <c:v>42475</c:v>
                </c:pt>
                <c:pt idx="372">
                  <c:v>42482</c:v>
                </c:pt>
                <c:pt idx="373">
                  <c:v>42489</c:v>
                </c:pt>
                <c:pt idx="374">
                  <c:v>42496</c:v>
                </c:pt>
                <c:pt idx="375">
                  <c:v>42503</c:v>
                </c:pt>
                <c:pt idx="376">
                  <c:v>42510</c:v>
                </c:pt>
                <c:pt idx="377">
                  <c:v>42517</c:v>
                </c:pt>
                <c:pt idx="378">
                  <c:v>42524</c:v>
                </c:pt>
                <c:pt idx="379">
                  <c:v>42531</c:v>
                </c:pt>
                <c:pt idx="380">
                  <c:v>42538</c:v>
                </c:pt>
                <c:pt idx="381">
                  <c:v>42545</c:v>
                </c:pt>
                <c:pt idx="382">
                  <c:v>42552</c:v>
                </c:pt>
                <c:pt idx="383">
                  <c:v>42559</c:v>
                </c:pt>
                <c:pt idx="384">
                  <c:v>42566</c:v>
                </c:pt>
                <c:pt idx="385">
                  <c:v>42573</c:v>
                </c:pt>
                <c:pt idx="386">
                  <c:v>42580</c:v>
                </c:pt>
                <c:pt idx="387">
                  <c:v>42587</c:v>
                </c:pt>
                <c:pt idx="388">
                  <c:v>42594</c:v>
                </c:pt>
                <c:pt idx="389">
                  <c:v>42601</c:v>
                </c:pt>
                <c:pt idx="390">
                  <c:v>42608</c:v>
                </c:pt>
                <c:pt idx="391">
                  <c:v>42615</c:v>
                </c:pt>
                <c:pt idx="392">
                  <c:v>42622</c:v>
                </c:pt>
                <c:pt idx="393">
                  <c:v>42629</c:v>
                </c:pt>
                <c:pt idx="394">
                  <c:v>42636</c:v>
                </c:pt>
                <c:pt idx="395">
                  <c:v>42643</c:v>
                </c:pt>
                <c:pt idx="396">
                  <c:v>42650</c:v>
                </c:pt>
                <c:pt idx="397">
                  <c:v>42657</c:v>
                </c:pt>
                <c:pt idx="398">
                  <c:v>42664</c:v>
                </c:pt>
                <c:pt idx="399">
                  <c:v>42671</c:v>
                </c:pt>
                <c:pt idx="400">
                  <c:v>42678</c:v>
                </c:pt>
                <c:pt idx="401">
                  <c:v>42685</c:v>
                </c:pt>
                <c:pt idx="402">
                  <c:v>42692</c:v>
                </c:pt>
                <c:pt idx="403">
                  <c:v>42699</c:v>
                </c:pt>
                <c:pt idx="404">
                  <c:v>42706</c:v>
                </c:pt>
                <c:pt idx="405">
                  <c:v>42713</c:v>
                </c:pt>
                <c:pt idx="406">
                  <c:v>42720</c:v>
                </c:pt>
                <c:pt idx="407">
                  <c:v>42727</c:v>
                </c:pt>
                <c:pt idx="408">
                  <c:v>42734</c:v>
                </c:pt>
                <c:pt idx="409">
                  <c:v>42741</c:v>
                </c:pt>
                <c:pt idx="410">
                  <c:v>42748</c:v>
                </c:pt>
                <c:pt idx="411">
                  <c:v>42755</c:v>
                </c:pt>
                <c:pt idx="412">
                  <c:v>42762</c:v>
                </c:pt>
                <c:pt idx="413">
                  <c:v>42769</c:v>
                </c:pt>
                <c:pt idx="414">
                  <c:v>42776</c:v>
                </c:pt>
                <c:pt idx="415">
                  <c:v>42783</c:v>
                </c:pt>
                <c:pt idx="416">
                  <c:v>42790</c:v>
                </c:pt>
                <c:pt idx="417">
                  <c:v>42797</c:v>
                </c:pt>
                <c:pt idx="418">
                  <c:v>42804</c:v>
                </c:pt>
                <c:pt idx="419">
                  <c:v>42811</c:v>
                </c:pt>
                <c:pt idx="420">
                  <c:v>42818</c:v>
                </c:pt>
                <c:pt idx="421">
                  <c:v>42825</c:v>
                </c:pt>
                <c:pt idx="422">
                  <c:v>42832</c:v>
                </c:pt>
                <c:pt idx="423">
                  <c:v>42839</c:v>
                </c:pt>
                <c:pt idx="424">
                  <c:v>42846</c:v>
                </c:pt>
                <c:pt idx="425">
                  <c:v>42853</c:v>
                </c:pt>
                <c:pt idx="426">
                  <c:v>42860</c:v>
                </c:pt>
                <c:pt idx="427">
                  <c:v>42867</c:v>
                </c:pt>
                <c:pt idx="428">
                  <c:v>42874</c:v>
                </c:pt>
                <c:pt idx="429">
                  <c:v>42881</c:v>
                </c:pt>
                <c:pt idx="430">
                  <c:v>42888</c:v>
                </c:pt>
                <c:pt idx="431">
                  <c:v>42895</c:v>
                </c:pt>
                <c:pt idx="432">
                  <c:v>42902</c:v>
                </c:pt>
                <c:pt idx="433">
                  <c:v>42909</c:v>
                </c:pt>
                <c:pt idx="434">
                  <c:v>42916</c:v>
                </c:pt>
                <c:pt idx="435">
                  <c:v>42923</c:v>
                </c:pt>
                <c:pt idx="436">
                  <c:v>42930</c:v>
                </c:pt>
                <c:pt idx="437">
                  <c:v>42937</c:v>
                </c:pt>
                <c:pt idx="438">
                  <c:v>42944</c:v>
                </c:pt>
                <c:pt idx="439">
                  <c:v>42951</c:v>
                </c:pt>
                <c:pt idx="440">
                  <c:v>42958</c:v>
                </c:pt>
                <c:pt idx="441">
                  <c:v>42965</c:v>
                </c:pt>
                <c:pt idx="442">
                  <c:v>42972</c:v>
                </c:pt>
                <c:pt idx="443">
                  <c:v>42979</c:v>
                </c:pt>
                <c:pt idx="444">
                  <c:v>42986</c:v>
                </c:pt>
                <c:pt idx="445">
                  <c:v>42993</c:v>
                </c:pt>
                <c:pt idx="446">
                  <c:v>43000</c:v>
                </c:pt>
                <c:pt idx="447">
                  <c:v>43007</c:v>
                </c:pt>
                <c:pt idx="448">
                  <c:v>43014</c:v>
                </c:pt>
                <c:pt idx="449">
                  <c:v>43021</c:v>
                </c:pt>
                <c:pt idx="450">
                  <c:v>43028</c:v>
                </c:pt>
                <c:pt idx="451">
                  <c:v>43035</c:v>
                </c:pt>
                <c:pt idx="452">
                  <c:v>43042</c:v>
                </c:pt>
                <c:pt idx="453">
                  <c:v>43049</c:v>
                </c:pt>
                <c:pt idx="454">
                  <c:v>43056</c:v>
                </c:pt>
                <c:pt idx="455">
                  <c:v>43063</c:v>
                </c:pt>
                <c:pt idx="456">
                  <c:v>43070</c:v>
                </c:pt>
                <c:pt idx="457">
                  <c:v>43077</c:v>
                </c:pt>
                <c:pt idx="458">
                  <c:v>43084</c:v>
                </c:pt>
                <c:pt idx="459">
                  <c:v>43091</c:v>
                </c:pt>
                <c:pt idx="460">
                  <c:v>43098</c:v>
                </c:pt>
                <c:pt idx="461">
                  <c:v>43105</c:v>
                </c:pt>
                <c:pt idx="462">
                  <c:v>43112</c:v>
                </c:pt>
                <c:pt idx="463">
                  <c:v>43119</c:v>
                </c:pt>
                <c:pt idx="464">
                  <c:v>43126</c:v>
                </c:pt>
                <c:pt idx="465">
                  <c:v>43133</c:v>
                </c:pt>
                <c:pt idx="466">
                  <c:v>43140</c:v>
                </c:pt>
                <c:pt idx="467">
                  <c:v>43147</c:v>
                </c:pt>
                <c:pt idx="468">
                  <c:v>43154</c:v>
                </c:pt>
                <c:pt idx="469">
                  <c:v>43161</c:v>
                </c:pt>
                <c:pt idx="470">
                  <c:v>43168</c:v>
                </c:pt>
                <c:pt idx="471">
                  <c:v>43175</c:v>
                </c:pt>
                <c:pt idx="472">
                  <c:v>43182</c:v>
                </c:pt>
                <c:pt idx="473">
                  <c:v>43189</c:v>
                </c:pt>
                <c:pt idx="474">
                  <c:v>43196</c:v>
                </c:pt>
                <c:pt idx="475">
                  <c:v>43203</c:v>
                </c:pt>
                <c:pt idx="476">
                  <c:v>43210</c:v>
                </c:pt>
                <c:pt idx="477">
                  <c:v>43217</c:v>
                </c:pt>
                <c:pt idx="478">
                  <c:v>43224</c:v>
                </c:pt>
                <c:pt idx="479">
                  <c:v>43231</c:v>
                </c:pt>
                <c:pt idx="480">
                  <c:v>43238</c:v>
                </c:pt>
                <c:pt idx="481">
                  <c:v>43245</c:v>
                </c:pt>
                <c:pt idx="482">
                  <c:v>43252</c:v>
                </c:pt>
                <c:pt idx="483">
                  <c:v>43259</c:v>
                </c:pt>
                <c:pt idx="484">
                  <c:v>43266</c:v>
                </c:pt>
                <c:pt idx="485">
                  <c:v>43273</c:v>
                </c:pt>
                <c:pt idx="486">
                  <c:v>43280</c:v>
                </c:pt>
                <c:pt idx="487">
                  <c:v>43287</c:v>
                </c:pt>
                <c:pt idx="488">
                  <c:v>43294</c:v>
                </c:pt>
                <c:pt idx="489">
                  <c:v>43301</c:v>
                </c:pt>
                <c:pt idx="490">
                  <c:v>43308</c:v>
                </c:pt>
                <c:pt idx="491">
                  <c:v>43315</c:v>
                </c:pt>
                <c:pt idx="492">
                  <c:v>43322</c:v>
                </c:pt>
                <c:pt idx="493">
                  <c:v>43329</c:v>
                </c:pt>
                <c:pt idx="494">
                  <c:v>43336</c:v>
                </c:pt>
                <c:pt idx="495">
                  <c:v>43343</c:v>
                </c:pt>
                <c:pt idx="496">
                  <c:v>43350</c:v>
                </c:pt>
                <c:pt idx="497">
                  <c:v>43357</c:v>
                </c:pt>
                <c:pt idx="498">
                  <c:v>43364</c:v>
                </c:pt>
                <c:pt idx="499">
                  <c:v>43371</c:v>
                </c:pt>
                <c:pt idx="500">
                  <c:v>43378</c:v>
                </c:pt>
                <c:pt idx="501">
                  <c:v>43385</c:v>
                </c:pt>
                <c:pt idx="502">
                  <c:v>43392</c:v>
                </c:pt>
                <c:pt idx="503">
                  <c:v>43399</c:v>
                </c:pt>
                <c:pt idx="504">
                  <c:v>43406</c:v>
                </c:pt>
                <c:pt idx="505">
                  <c:v>43413</c:v>
                </c:pt>
                <c:pt idx="506">
                  <c:v>43420</c:v>
                </c:pt>
                <c:pt idx="507">
                  <c:v>43427</c:v>
                </c:pt>
                <c:pt idx="508">
                  <c:v>43434</c:v>
                </c:pt>
                <c:pt idx="509">
                  <c:v>43441</c:v>
                </c:pt>
                <c:pt idx="510">
                  <c:v>43448</c:v>
                </c:pt>
                <c:pt idx="511">
                  <c:v>43455</c:v>
                </c:pt>
                <c:pt idx="512">
                  <c:v>43462</c:v>
                </c:pt>
                <c:pt idx="513">
                  <c:v>43469</c:v>
                </c:pt>
                <c:pt idx="514">
                  <c:v>43476</c:v>
                </c:pt>
                <c:pt idx="515">
                  <c:v>43483</c:v>
                </c:pt>
                <c:pt idx="516">
                  <c:v>43490</c:v>
                </c:pt>
                <c:pt idx="517">
                  <c:v>43497</c:v>
                </c:pt>
                <c:pt idx="518">
                  <c:v>43504</c:v>
                </c:pt>
                <c:pt idx="519">
                  <c:v>43511</c:v>
                </c:pt>
                <c:pt idx="520">
                  <c:v>43518</c:v>
                </c:pt>
                <c:pt idx="521">
                  <c:v>43525</c:v>
                </c:pt>
                <c:pt idx="522">
                  <c:v>43532</c:v>
                </c:pt>
                <c:pt idx="523">
                  <c:v>43539</c:v>
                </c:pt>
                <c:pt idx="524">
                  <c:v>43546</c:v>
                </c:pt>
                <c:pt idx="525">
                  <c:v>43553</c:v>
                </c:pt>
                <c:pt idx="526">
                  <c:v>43560</c:v>
                </c:pt>
                <c:pt idx="527">
                  <c:v>43567</c:v>
                </c:pt>
                <c:pt idx="528">
                  <c:v>43574</c:v>
                </c:pt>
                <c:pt idx="529">
                  <c:v>43581</c:v>
                </c:pt>
                <c:pt idx="530">
                  <c:v>43588</c:v>
                </c:pt>
                <c:pt idx="531">
                  <c:v>43595</c:v>
                </c:pt>
                <c:pt idx="532">
                  <c:v>43602</c:v>
                </c:pt>
                <c:pt idx="533">
                  <c:v>43609</c:v>
                </c:pt>
                <c:pt idx="534">
                  <c:v>43616</c:v>
                </c:pt>
                <c:pt idx="535">
                  <c:v>43623</c:v>
                </c:pt>
                <c:pt idx="536">
                  <c:v>43630</c:v>
                </c:pt>
                <c:pt idx="537">
                  <c:v>43637</c:v>
                </c:pt>
                <c:pt idx="538">
                  <c:v>43644</c:v>
                </c:pt>
                <c:pt idx="539">
                  <c:v>43651</c:v>
                </c:pt>
                <c:pt idx="540">
                  <c:v>43658</c:v>
                </c:pt>
                <c:pt idx="541">
                  <c:v>43665</c:v>
                </c:pt>
                <c:pt idx="542">
                  <c:v>43672</c:v>
                </c:pt>
                <c:pt idx="543">
                  <c:v>43679</c:v>
                </c:pt>
                <c:pt idx="544">
                  <c:v>43686</c:v>
                </c:pt>
                <c:pt idx="545">
                  <c:v>43693</c:v>
                </c:pt>
                <c:pt idx="546">
                  <c:v>43700</c:v>
                </c:pt>
                <c:pt idx="547">
                  <c:v>43707</c:v>
                </c:pt>
                <c:pt idx="548">
                  <c:v>43714</c:v>
                </c:pt>
                <c:pt idx="549">
                  <c:v>43721</c:v>
                </c:pt>
                <c:pt idx="550">
                  <c:v>43728</c:v>
                </c:pt>
                <c:pt idx="551">
                  <c:v>43735</c:v>
                </c:pt>
                <c:pt idx="552">
                  <c:v>43742</c:v>
                </c:pt>
                <c:pt idx="553">
                  <c:v>43749</c:v>
                </c:pt>
                <c:pt idx="554">
                  <c:v>43756</c:v>
                </c:pt>
                <c:pt idx="555">
                  <c:v>43763</c:v>
                </c:pt>
                <c:pt idx="556">
                  <c:v>43770</c:v>
                </c:pt>
                <c:pt idx="557">
                  <c:v>43777</c:v>
                </c:pt>
                <c:pt idx="558">
                  <c:v>43784</c:v>
                </c:pt>
                <c:pt idx="559">
                  <c:v>43791</c:v>
                </c:pt>
                <c:pt idx="560">
                  <c:v>43798</c:v>
                </c:pt>
                <c:pt idx="561">
                  <c:v>43805</c:v>
                </c:pt>
                <c:pt idx="562">
                  <c:v>43812</c:v>
                </c:pt>
                <c:pt idx="563">
                  <c:v>43819</c:v>
                </c:pt>
                <c:pt idx="564">
                  <c:v>43826</c:v>
                </c:pt>
              </c:numCache>
            </c:numRef>
          </c:cat>
          <c:val>
            <c:numRef>
              <c:f>'^DJI (6)'!$B$2:$B$569</c:f>
              <c:numCache>
                <c:formatCode>"$"#.##0</c:formatCode>
                <c:ptCount val="568"/>
                <c:pt idx="0">
                  <c:v>6626.94</c:v>
                </c:pt>
                <c:pt idx="1">
                  <c:v>7223.98</c:v>
                </c:pt>
                <c:pt idx="2">
                  <c:v>7278.38</c:v>
                </c:pt>
                <c:pt idx="3">
                  <c:v>7776.18</c:v>
                </c:pt>
                <c:pt idx="4">
                  <c:v>8017.59</c:v>
                </c:pt>
                <c:pt idx="5">
                  <c:v>8083.38</c:v>
                </c:pt>
                <c:pt idx="6">
                  <c:v>8131.33</c:v>
                </c:pt>
                <c:pt idx="7">
                  <c:v>8076.29</c:v>
                </c:pt>
                <c:pt idx="8">
                  <c:v>8212.41</c:v>
                </c:pt>
                <c:pt idx="9">
                  <c:v>8574.65</c:v>
                </c:pt>
                <c:pt idx="10">
                  <c:v>8268.64</c:v>
                </c:pt>
                <c:pt idx="11">
                  <c:v>8277.32</c:v>
                </c:pt>
                <c:pt idx="12">
                  <c:v>8500.33</c:v>
                </c:pt>
                <c:pt idx="13">
                  <c:v>8763.1299999999992</c:v>
                </c:pt>
                <c:pt idx="14">
                  <c:v>8799.26</c:v>
                </c:pt>
                <c:pt idx="15">
                  <c:v>8539.73</c:v>
                </c:pt>
                <c:pt idx="16">
                  <c:v>8438.39</c:v>
                </c:pt>
                <c:pt idx="17">
                  <c:v>8280.74</c:v>
                </c:pt>
                <c:pt idx="18">
                  <c:v>8146.52</c:v>
                </c:pt>
                <c:pt idx="19">
                  <c:v>8743.94</c:v>
                </c:pt>
                <c:pt idx="20">
                  <c:v>9093.24</c:v>
                </c:pt>
                <c:pt idx="21">
                  <c:v>9171.61</c:v>
                </c:pt>
                <c:pt idx="22">
                  <c:v>9370.07</c:v>
                </c:pt>
                <c:pt idx="23">
                  <c:v>9321.4</c:v>
                </c:pt>
                <c:pt idx="24">
                  <c:v>9505.9599999999991</c:v>
                </c:pt>
                <c:pt idx="25">
                  <c:v>9544.2000000000007</c:v>
                </c:pt>
                <c:pt idx="26">
                  <c:v>9441.27</c:v>
                </c:pt>
                <c:pt idx="27">
                  <c:v>9605.41</c:v>
                </c:pt>
                <c:pt idx="28">
                  <c:v>9820.2000000000007</c:v>
                </c:pt>
                <c:pt idx="29">
                  <c:v>9665.19</c:v>
                </c:pt>
                <c:pt idx="30">
                  <c:v>9487.67</c:v>
                </c:pt>
                <c:pt idx="31">
                  <c:v>9864.94</c:v>
                </c:pt>
                <c:pt idx="32">
                  <c:v>9995.91</c:v>
                </c:pt>
                <c:pt idx="33">
                  <c:v>9972.18</c:v>
                </c:pt>
                <c:pt idx="34">
                  <c:v>9712.73</c:v>
                </c:pt>
                <c:pt idx="35">
                  <c:v>10023.42</c:v>
                </c:pt>
                <c:pt idx="36">
                  <c:v>10270.469999999999</c:v>
                </c:pt>
                <c:pt idx="37">
                  <c:v>10318.16</c:v>
                </c:pt>
                <c:pt idx="38">
                  <c:v>10309.92</c:v>
                </c:pt>
                <c:pt idx="39">
                  <c:v>10388.9</c:v>
                </c:pt>
                <c:pt idx="40">
                  <c:v>10471.5</c:v>
                </c:pt>
                <c:pt idx="41">
                  <c:v>10328.89</c:v>
                </c:pt>
                <c:pt idx="42">
                  <c:v>10520.1</c:v>
                </c:pt>
                <c:pt idx="43">
                  <c:v>10428.049999999999</c:v>
                </c:pt>
                <c:pt idx="44">
                  <c:v>10618.19</c:v>
                </c:pt>
                <c:pt idx="45">
                  <c:v>10609.65</c:v>
                </c:pt>
                <c:pt idx="46">
                  <c:v>10172.98</c:v>
                </c:pt>
                <c:pt idx="47">
                  <c:v>10067.33</c:v>
                </c:pt>
                <c:pt idx="48">
                  <c:v>10012.23</c:v>
                </c:pt>
                <c:pt idx="49">
                  <c:v>10099.14</c:v>
                </c:pt>
                <c:pt idx="50">
                  <c:v>10402.35</c:v>
                </c:pt>
                <c:pt idx="51">
                  <c:v>10325.26</c:v>
                </c:pt>
                <c:pt idx="52">
                  <c:v>10566.2</c:v>
                </c:pt>
                <c:pt idx="53">
                  <c:v>10624.69</c:v>
                </c:pt>
                <c:pt idx="54">
                  <c:v>10741.98</c:v>
                </c:pt>
                <c:pt idx="55">
                  <c:v>10850.36</c:v>
                </c:pt>
                <c:pt idx="56">
                  <c:v>10927.07</c:v>
                </c:pt>
                <c:pt idx="57">
                  <c:v>10997.35</c:v>
                </c:pt>
                <c:pt idx="58">
                  <c:v>11018.66</c:v>
                </c:pt>
                <c:pt idx="59">
                  <c:v>11204.28</c:v>
                </c:pt>
                <c:pt idx="60">
                  <c:v>11008.61</c:v>
                </c:pt>
                <c:pt idx="61">
                  <c:v>10380.43</c:v>
                </c:pt>
                <c:pt idx="62">
                  <c:v>10620.16</c:v>
                </c:pt>
                <c:pt idx="63">
                  <c:v>10193.39</c:v>
                </c:pt>
                <c:pt idx="64">
                  <c:v>10136.629999999999</c:v>
                </c:pt>
                <c:pt idx="65">
                  <c:v>9931.9699999999993</c:v>
                </c:pt>
                <c:pt idx="66">
                  <c:v>10211.07</c:v>
                </c:pt>
                <c:pt idx="67">
                  <c:v>10450.64</c:v>
                </c:pt>
                <c:pt idx="68">
                  <c:v>10143.81</c:v>
                </c:pt>
                <c:pt idx="69">
                  <c:v>9686.48</c:v>
                </c:pt>
                <c:pt idx="70">
                  <c:v>10198.030000000001</c:v>
                </c:pt>
                <c:pt idx="71">
                  <c:v>10097.9</c:v>
                </c:pt>
                <c:pt idx="72">
                  <c:v>10424.620000000001</c:v>
                </c:pt>
                <c:pt idx="73">
                  <c:v>10465.94</c:v>
                </c:pt>
                <c:pt idx="74">
                  <c:v>10653.56</c:v>
                </c:pt>
                <c:pt idx="75">
                  <c:v>10303.15</c:v>
                </c:pt>
                <c:pt idx="76">
                  <c:v>10213.620000000001</c:v>
                </c:pt>
                <c:pt idx="77">
                  <c:v>10150.65</c:v>
                </c:pt>
                <c:pt idx="78">
                  <c:v>10447.93</c:v>
                </c:pt>
                <c:pt idx="79">
                  <c:v>10462.77</c:v>
                </c:pt>
                <c:pt idx="80">
                  <c:v>10607.85</c:v>
                </c:pt>
                <c:pt idx="81">
                  <c:v>10860.26</c:v>
                </c:pt>
                <c:pt idx="82">
                  <c:v>10829.68</c:v>
                </c:pt>
                <c:pt idx="83">
                  <c:v>11006.48</c:v>
                </c:pt>
                <c:pt idx="84">
                  <c:v>11062.78</c:v>
                </c:pt>
                <c:pt idx="85">
                  <c:v>11132.56</c:v>
                </c:pt>
                <c:pt idx="86">
                  <c:v>11118.49</c:v>
                </c:pt>
                <c:pt idx="87">
                  <c:v>11444.08</c:v>
                </c:pt>
                <c:pt idx="88">
                  <c:v>11192.58</c:v>
                </c:pt>
                <c:pt idx="89">
                  <c:v>11203.55</c:v>
                </c:pt>
                <c:pt idx="90">
                  <c:v>11092</c:v>
                </c:pt>
                <c:pt idx="91">
                  <c:v>11382.09</c:v>
                </c:pt>
                <c:pt idx="92">
                  <c:v>11410.32</c:v>
                </c:pt>
                <c:pt idx="93">
                  <c:v>11491.91</c:v>
                </c:pt>
                <c:pt idx="94">
                  <c:v>11573.49</c:v>
                </c:pt>
                <c:pt idx="95">
                  <c:v>11577.51</c:v>
                </c:pt>
                <c:pt idx="96">
                  <c:v>11674.76</c:v>
                </c:pt>
                <c:pt idx="97">
                  <c:v>11787.38</c:v>
                </c:pt>
                <c:pt idx="98">
                  <c:v>11871.84</c:v>
                </c:pt>
                <c:pt idx="99">
                  <c:v>11823.7</c:v>
                </c:pt>
                <c:pt idx="100">
                  <c:v>12092.15</c:v>
                </c:pt>
                <c:pt idx="101">
                  <c:v>12273.26</c:v>
                </c:pt>
                <c:pt idx="102">
                  <c:v>12391.25</c:v>
                </c:pt>
                <c:pt idx="103">
                  <c:v>12130.45</c:v>
                </c:pt>
                <c:pt idx="104">
                  <c:v>12169.88</c:v>
                </c:pt>
                <c:pt idx="105">
                  <c:v>12044.4</c:v>
                </c:pt>
                <c:pt idx="106">
                  <c:v>11858.52</c:v>
                </c:pt>
                <c:pt idx="107">
                  <c:v>12220.59</c:v>
                </c:pt>
                <c:pt idx="108">
                  <c:v>12376.72</c:v>
                </c:pt>
                <c:pt idx="109">
                  <c:v>12380.05</c:v>
                </c:pt>
                <c:pt idx="110">
                  <c:v>12341.83</c:v>
                </c:pt>
                <c:pt idx="111">
                  <c:v>12505.99</c:v>
                </c:pt>
                <c:pt idx="112">
                  <c:v>12810.54</c:v>
                </c:pt>
                <c:pt idx="113">
                  <c:v>12638.74</c:v>
                </c:pt>
                <c:pt idx="114">
                  <c:v>12595.75</c:v>
                </c:pt>
                <c:pt idx="115">
                  <c:v>12512.04</c:v>
                </c:pt>
                <c:pt idx="116">
                  <c:v>12441.58</c:v>
                </c:pt>
                <c:pt idx="117">
                  <c:v>12151.26</c:v>
                </c:pt>
                <c:pt idx="118">
                  <c:v>11951.91</c:v>
                </c:pt>
                <c:pt idx="119">
                  <c:v>12004.36</c:v>
                </c:pt>
                <c:pt idx="120">
                  <c:v>11934.58</c:v>
                </c:pt>
                <c:pt idx="121">
                  <c:v>12582.77</c:v>
                </c:pt>
                <c:pt idx="122">
                  <c:v>12657.2</c:v>
                </c:pt>
                <c:pt idx="123">
                  <c:v>12479.73</c:v>
                </c:pt>
                <c:pt idx="124">
                  <c:v>12681.16</c:v>
                </c:pt>
                <c:pt idx="125">
                  <c:v>12143.24</c:v>
                </c:pt>
                <c:pt idx="126">
                  <c:v>11444.61</c:v>
                </c:pt>
                <c:pt idx="127">
                  <c:v>11269.02</c:v>
                </c:pt>
                <c:pt idx="128">
                  <c:v>10817.65</c:v>
                </c:pt>
                <c:pt idx="129">
                  <c:v>11284.54</c:v>
                </c:pt>
                <c:pt idx="130">
                  <c:v>11240.26</c:v>
                </c:pt>
                <c:pt idx="131">
                  <c:v>10992.13</c:v>
                </c:pt>
                <c:pt idx="132">
                  <c:v>11509.09</c:v>
                </c:pt>
                <c:pt idx="133">
                  <c:v>10771.48</c:v>
                </c:pt>
                <c:pt idx="134">
                  <c:v>10913.38</c:v>
                </c:pt>
                <c:pt idx="135">
                  <c:v>11103.12</c:v>
                </c:pt>
                <c:pt idx="136">
                  <c:v>11644.49</c:v>
                </c:pt>
                <c:pt idx="137">
                  <c:v>11808.79</c:v>
                </c:pt>
                <c:pt idx="138">
                  <c:v>12231.11</c:v>
                </c:pt>
                <c:pt idx="139">
                  <c:v>11983.24</c:v>
                </c:pt>
                <c:pt idx="140">
                  <c:v>12153.68</c:v>
                </c:pt>
                <c:pt idx="141">
                  <c:v>11796.16</c:v>
                </c:pt>
                <c:pt idx="142">
                  <c:v>11231.78</c:v>
                </c:pt>
                <c:pt idx="143">
                  <c:v>12019.42</c:v>
                </c:pt>
                <c:pt idx="144">
                  <c:v>12184.26</c:v>
                </c:pt>
                <c:pt idx="145">
                  <c:v>11866.39</c:v>
                </c:pt>
                <c:pt idx="146">
                  <c:v>12294</c:v>
                </c:pt>
                <c:pt idx="147">
                  <c:v>12217.56</c:v>
                </c:pt>
                <c:pt idx="148">
                  <c:v>12359.92</c:v>
                </c:pt>
                <c:pt idx="149">
                  <c:v>12422.06</c:v>
                </c:pt>
                <c:pt idx="150">
                  <c:v>12720.48</c:v>
                </c:pt>
                <c:pt idx="151">
                  <c:v>12660.46</c:v>
                </c:pt>
                <c:pt idx="152">
                  <c:v>12862.23</c:v>
                </c:pt>
                <c:pt idx="153">
                  <c:v>12801.23</c:v>
                </c:pt>
                <c:pt idx="154">
                  <c:v>12949.87</c:v>
                </c:pt>
                <c:pt idx="155">
                  <c:v>12982.95</c:v>
                </c:pt>
                <c:pt idx="156">
                  <c:v>12977.57</c:v>
                </c:pt>
                <c:pt idx="157">
                  <c:v>12922.02</c:v>
                </c:pt>
                <c:pt idx="158">
                  <c:v>13232.62</c:v>
                </c:pt>
                <c:pt idx="159">
                  <c:v>13080.73</c:v>
                </c:pt>
                <c:pt idx="160">
                  <c:v>13212.04</c:v>
                </c:pt>
                <c:pt idx="161">
                  <c:v>13060.14</c:v>
                </c:pt>
                <c:pt idx="162">
                  <c:v>12849.59</c:v>
                </c:pt>
                <c:pt idx="163">
                  <c:v>13029.26</c:v>
                </c:pt>
                <c:pt idx="164">
                  <c:v>13228.31</c:v>
                </c:pt>
                <c:pt idx="165">
                  <c:v>13038.27</c:v>
                </c:pt>
                <c:pt idx="166">
                  <c:v>12820.6</c:v>
                </c:pt>
                <c:pt idx="167">
                  <c:v>12369.38</c:v>
                </c:pt>
                <c:pt idx="168">
                  <c:v>12454.83</c:v>
                </c:pt>
                <c:pt idx="169">
                  <c:v>12118.57</c:v>
                </c:pt>
                <c:pt idx="170">
                  <c:v>12554.2</c:v>
                </c:pt>
                <c:pt idx="171">
                  <c:v>12767.17</c:v>
                </c:pt>
                <c:pt idx="172">
                  <c:v>12640.78</c:v>
                </c:pt>
                <c:pt idx="173">
                  <c:v>12880.09</c:v>
                </c:pt>
                <c:pt idx="174">
                  <c:v>12772.47</c:v>
                </c:pt>
                <c:pt idx="175">
                  <c:v>12777.09</c:v>
                </c:pt>
                <c:pt idx="176">
                  <c:v>12822.57</c:v>
                </c:pt>
                <c:pt idx="177">
                  <c:v>13075.66</c:v>
                </c:pt>
                <c:pt idx="178">
                  <c:v>13096.17</c:v>
                </c:pt>
                <c:pt idx="179">
                  <c:v>13207.95</c:v>
                </c:pt>
                <c:pt idx="180">
                  <c:v>13275.2</c:v>
                </c:pt>
                <c:pt idx="181">
                  <c:v>13157.97</c:v>
                </c:pt>
                <c:pt idx="182">
                  <c:v>13090.84</c:v>
                </c:pt>
                <c:pt idx="183">
                  <c:v>13306.64</c:v>
                </c:pt>
                <c:pt idx="184">
                  <c:v>13593.37</c:v>
                </c:pt>
                <c:pt idx="185">
                  <c:v>13579.47</c:v>
                </c:pt>
                <c:pt idx="186">
                  <c:v>13437.13</c:v>
                </c:pt>
                <c:pt idx="187">
                  <c:v>13610.15</c:v>
                </c:pt>
                <c:pt idx="188">
                  <c:v>13328.85</c:v>
                </c:pt>
                <c:pt idx="189">
                  <c:v>13343.51</c:v>
                </c:pt>
                <c:pt idx="190">
                  <c:v>13107.21</c:v>
                </c:pt>
                <c:pt idx="191">
                  <c:v>13093.16</c:v>
                </c:pt>
                <c:pt idx="192">
                  <c:v>12815.39</c:v>
                </c:pt>
                <c:pt idx="193">
                  <c:v>12588.31</c:v>
                </c:pt>
                <c:pt idx="194">
                  <c:v>13009.68</c:v>
                </c:pt>
                <c:pt idx="195">
                  <c:v>13025.58</c:v>
                </c:pt>
                <c:pt idx="196">
                  <c:v>13155.13</c:v>
                </c:pt>
                <c:pt idx="197">
                  <c:v>13135.01</c:v>
                </c:pt>
                <c:pt idx="198">
                  <c:v>13190.84</c:v>
                </c:pt>
                <c:pt idx="199">
                  <c:v>12938.11</c:v>
                </c:pt>
                <c:pt idx="200">
                  <c:v>13435.21</c:v>
                </c:pt>
                <c:pt idx="201">
                  <c:v>13488.43</c:v>
                </c:pt>
                <c:pt idx="202">
                  <c:v>13649.7</c:v>
                </c:pt>
                <c:pt idx="203">
                  <c:v>13895.98</c:v>
                </c:pt>
                <c:pt idx="204">
                  <c:v>14009.79</c:v>
                </c:pt>
                <c:pt idx="205">
                  <c:v>13992.97</c:v>
                </c:pt>
                <c:pt idx="206">
                  <c:v>13981.76</c:v>
                </c:pt>
                <c:pt idx="207">
                  <c:v>14000.57</c:v>
                </c:pt>
                <c:pt idx="208">
                  <c:v>14089.66</c:v>
                </c:pt>
                <c:pt idx="209">
                  <c:v>14397.07</c:v>
                </c:pt>
                <c:pt idx="210">
                  <c:v>14514.11</c:v>
                </c:pt>
                <c:pt idx="211">
                  <c:v>14512.03</c:v>
                </c:pt>
                <c:pt idx="212">
                  <c:v>14578.54</c:v>
                </c:pt>
                <c:pt idx="213">
                  <c:v>14565.25</c:v>
                </c:pt>
                <c:pt idx="214">
                  <c:v>14865.06</c:v>
                </c:pt>
                <c:pt idx="215">
                  <c:v>14547.51</c:v>
                </c:pt>
                <c:pt idx="216">
                  <c:v>14712.55</c:v>
                </c:pt>
                <c:pt idx="217">
                  <c:v>14973.96</c:v>
                </c:pt>
                <c:pt idx="218">
                  <c:v>15118.49</c:v>
                </c:pt>
                <c:pt idx="219">
                  <c:v>15354.4</c:v>
                </c:pt>
                <c:pt idx="220">
                  <c:v>15303.1</c:v>
                </c:pt>
                <c:pt idx="221">
                  <c:v>15115.57</c:v>
                </c:pt>
                <c:pt idx="222">
                  <c:v>15248.12</c:v>
                </c:pt>
                <c:pt idx="223">
                  <c:v>15070.18</c:v>
                </c:pt>
                <c:pt idx="224">
                  <c:v>14799.4</c:v>
                </c:pt>
                <c:pt idx="225">
                  <c:v>14909.6</c:v>
                </c:pt>
                <c:pt idx="226">
                  <c:v>15135.84</c:v>
                </c:pt>
                <c:pt idx="227">
                  <c:v>15464.3</c:v>
                </c:pt>
                <c:pt idx="228">
                  <c:v>15543.74</c:v>
                </c:pt>
                <c:pt idx="229">
                  <c:v>15558.83</c:v>
                </c:pt>
                <c:pt idx="230">
                  <c:v>15658.36</c:v>
                </c:pt>
                <c:pt idx="231">
                  <c:v>15425.51</c:v>
                </c:pt>
                <c:pt idx="232">
                  <c:v>15081.47</c:v>
                </c:pt>
                <c:pt idx="233">
                  <c:v>15010.51</c:v>
                </c:pt>
                <c:pt idx="234">
                  <c:v>14810.31</c:v>
                </c:pt>
                <c:pt idx="235">
                  <c:v>14922.5</c:v>
                </c:pt>
                <c:pt idx="236">
                  <c:v>15376.06</c:v>
                </c:pt>
                <c:pt idx="237">
                  <c:v>15451.09</c:v>
                </c:pt>
                <c:pt idx="238">
                  <c:v>15258.24</c:v>
                </c:pt>
                <c:pt idx="239">
                  <c:v>15072.58</c:v>
                </c:pt>
                <c:pt idx="240">
                  <c:v>15237.11</c:v>
                </c:pt>
                <c:pt idx="241">
                  <c:v>15399.65</c:v>
                </c:pt>
                <c:pt idx="242">
                  <c:v>15570.28</c:v>
                </c:pt>
                <c:pt idx="243">
                  <c:v>15615.55</c:v>
                </c:pt>
                <c:pt idx="244">
                  <c:v>15761.78</c:v>
                </c:pt>
                <c:pt idx="245">
                  <c:v>15961.7</c:v>
                </c:pt>
                <c:pt idx="246">
                  <c:v>16064.77</c:v>
                </c:pt>
                <c:pt idx="247">
                  <c:v>16086.41</c:v>
                </c:pt>
                <c:pt idx="248">
                  <c:v>16020.2</c:v>
                </c:pt>
                <c:pt idx="249">
                  <c:v>15755.36</c:v>
                </c:pt>
                <c:pt idx="250">
                  <c:v>16221.14</c:v>
                </c:pt>
                <c:pt idx="251">
                  <c:v>16478.41</c:v>
                </c:pt>
                <c:pt idx="252">
                  <c:v>16469.990000000002</c:v>
                </c:pt>
                <c:pt idx="253">
                  <c:v>16437.05</c:v>
                </c:pt>
                <c:pt idx="254">
                  <c:v>16458.560000000001</c:v>
                </c:pt>
                <c:pt idx="255">
                  <c:v>15879.11</c:v>
                </c:pt>
                <c:pt idx="256">
                  <c:v>15698.85</c:v>
                </c:pt>
                <c:pt idx="257">
                  <c:v>15794.08</c:v>
                </c:pt>
                <c:pt idx="258">
                  <c:v>16154.39</c:v>
                </c:pt>
                <c:pt idx="259">
                  <c:v>16103.3</c:v>
                </c:pt>
                <c:pt idx="260">
                  <c:v>16321.71</c:v>
                </c:pt>
                <c:pt idx="261">
                  <c:v>16452.72</c:v>
                </c:pt>
                <c:pt idx="262">
                  <c:v>16065.67</c:v>
                </c:pt>
                <c:pt idx="263">
                  <c:v>16302.77</c:v>
                </c:pt>
                <c:pt idx="264">
                  <c:v>16323.06</c:v>
                </c:pt>
                <c:pt idx="265">
                  <c:v>16412.71</c:v>
                </c:pt>
                <c:pt idx="266">
                  <c:v>16026.75</c:v>
                </c:pt>
                <c:pt idx="267">
                  <c:v>16408.54</c:v>
                </c:pt>
                <c:pt idx="268">
                  <c:v>16361.46</c:v>
                </c:pt>
                <c:pt idx="269">
                  <c:v>16512.89</c:v>
                </c:pt>
                <c:pt idx="270">
                  <c:v>16583.34</c:v>
                </c:pt>
                <c:pt idx="271">
                  <c:v>16491.310000000001</c:v>
                </c:pt>
                <c:pt idx="272">
                  <c:v>16606.27</c:v>
                </c:pt>
                <c:pt idx="273">
                  <c:v>16717.169999999998</c:v>
                </c:pt>
                <c:pt idx="274">
                  <c:v>16924.28</c:v>
                </c:pt>
                <c:pt idx="275">
                  <c:v>16775.740000000002</c:v>
                </c:pt>
                <c:pt idx="276">
                  <c:v>16947.080000000002</c:v>
                </c:pt>
                <c:pt idx="277">
                  <c:v>16851.84</c:v>
                </c:pt>
                <c:pt idx="278">
                  <c:v>17068.259999999998</c:v>
                </c:pt>
                <c:pt idx="279">
                  <c:v>16943.810000000001</c:v>
                </c:pt>
                <c:pt idx="280">
                  <c:v>17100.18</c:v>
                </c:pt>
                <c:pt idx="281">
                  <c:v>16960.57</c:v>
                </c:pt>
                <c:pt idx="282">
                  <c:v>16493.37</c:v>
                </c:pt>
                <c:pt idx="283">
                  <c:v>16553.93</c:v>
                </c:pt>
                <c:pt idx="284">
                  <c:v>16662.91</c:v>
                </c:pt>
                <c:pt idx="285">
                  <c:v>17001.22</c:v>
                </c:pt>
                <c:pt idx="286">
                  <c:v>17098.45</c:v>
                </c:pt>
                <c:pt idx="287">
                  <c:v>17137.36</c:v>
                </c:pt>
                <c:pt idx="288">
                  <c:v>16987.509999999998</c:v>
                </c:pt>
                <c:pt idx="289">
                  <c:v>17279.740000000002</c:v>
                </c:pt>
                <c:pt idx="290">
                  <c:v>17113.150000000001</c:v>
                </c:pt>
                <c:pt idx="291">
                  <c:v>17009.689999999999</c:v>
                </c:pt>
                <c:pt idx="292">
                  <c:v>16544.099999999999</c:v>
                </c:pt>
                <c:pt idx="293">
                  <c:v>16380.41</c:v>
                </c:pt>
                <c:pt idx="294">
                  <c:v>16805.41</c:v>
                </c:pt>
                <c:pt idx="295">
                  <c:v>17390.52</c:v>
                </c:pt>
                <c:pt idx="296">
                  <c:v>17573.93</c:v>
                </c:pt>
                <c:pt idx="297">
                  <c:v>17634.740000000002</c:v>
                </c:pt>
                <c:pt idx="298">
                  <c:v>17810.060000000001</c:v>
                </c:pt>
                <c:pt idx="299">
                  <c:v>17828.240000000002</c:v>
                </c:pt>
                <c:pt idx="300">
                  <c:v>17958.79</c:v>
                </c:pt>
                <c:pt idx="301">
                  <c:v>17280.830000000002</c:v>
                </c:pt>
                <c:pt idx="302">
                  <c:v>17804.8</c:v>
                </c:pt>
                <c:pt idx="303">
                  <c:v>18053.71</c:v>
                </c:pt>
                <c:pt idx="304">
                  <c:v>17832.990000000002</c:v>
                </c:pt>
                <c:pt idx="305">
                  <c:v>17737.37</c:v>
                </c:pt>
                <c:pt idx="306">
                  <c:v>17511.57</c:v>
                </c:pt>
                <c:pt idx="307">
                  <c:v>17672.599999999999</c:v>
                </c:pt>
                <c:pt idx="308">
                  <c:v>17164.95</c:v>
                </c:pt>
                <c:pt idx="309">
                  <c:v>17824.29</c:v>
                </c:pt>
                <c:pt idx="310">
                  <c:v>18019.349999999999</c:v>
                </c:pt>
                <c:pt idx="311">
                  <c:v>18140.439999999999</c:v>
                </c:pt>
                <c:pt idx="312">
                  <c:v>18132.7</c:v>
                </c:pt>
                <c:pt idx="313">
                  <c:v>17856.78</c:v>
                </c:pt>
                <c:pt idx="314">
                  <c:v>17749.310000000001</c:v>
                </c:pt>
                <c:pt idx="315">
                  <c:v>18127.650000000001</c:v>
                </c:pt>
                <c:pt idx="316">
                  <c:v>17712.66</c:v>
                </c:pt>
                <c:pt idx="317">
                  <c:v>17763.240000000002</c:v>
                </c:pt>
                <c:pt idx="318">
                  <c:v>18057.650000000001</c:v>
                </c:pt>
                <c:pt idx="319">
                  <c:v>17826.3</c:v>
                </c:pt>
                <c:pt idx="320">
                  <c:v>18080.14</c:v>
                </c:pt>
                <c:pt idx="321">
                  <c:v>18024.060000000001</c:v>
                </c:pt>
                <c:pt idx="322">
                  <c:v>18191.11</c:v>
                </c:pt>
                <c:pt idx="323">
                  <c:v>18272.560000000001</c:v>
                </c:pt>
                <c:pt idx="324">
                  <c:v>18232.02</c:v>
                </c:pt>
                <c:pt idx="325">
                  <c:v>18010.68</c:v>
                </c:pt>
                <c:pt idx="326">
                  <c:v>17849.46</c:v>
                </c:pt>
                <c:pt idx="327">
                  <c:v>17898.84</c:v>
                </c:pt>
                <c:pt idx="328">
                  <c:v>18015.95</c:v>
                </c:pt>
                <c:pt idx="329">
                  <c:v>17946.68</c:v>
                </c:pt>
                <c:pt idx="330">
                  <c:v>17730.11</c:v>
                </c:pt>
                <c:pt idx="331">
                  <c:v>17760.41</c:v>
                </c:pt>
                <c:pt idx="332">
                  <c:v>18086.45</c:v>
                </c:pt>
                <c:pt idx="333">
                  <c:v>17568.53</c:v>
                </c:pt>
                <c:pt idx="334">
                  <c:v>17689.86</c:v>
                </c:pt>
                <c:pt idx="335">
                  <c:v>17373.38</c:v>
                </c:pt>
                <c:pt idx="336">
                  <c:v>17477.400000000001</c:v>
                </c:pt>
                <c:pt idx="337">
                  <c:v>16459.75</c:v>
                </c:pt>
                <c:pt idx="338">
                  <c:v>16643.009999999998</c:v>
                </c:pt>
                <c:pt idx="339">
                  <c:v>16102.38</c:v>
                </c:pt>
                <c:pt idx="340">
                  <c:v>16433.09</c:v>
                </c:pt>
                <c:pt idx="341">
                  <c:v>16384.580000000002</c:v>
                </c:pt>
                <c:pt idx="342">
                  <c:v>16314.67</c:v>
                </c:pt>
                <c:pt idx="343">
                  <c:v>16472.37</c:v>
                </c:pt>
                <c:pt idx="344">
                  <c:v>17084.490000000002</c:v>
                </c:pt>
                <c:pt idx="345">
                  <c:v>17215.97</c:v>
                </c:pt>
                <c:pt idx="346">
                  <c:v>17646.7</c:v>
                </c:pt>
                <c:pt idx="347">
                  <c:v>17663.54</c:v>
                </c:pt>
                <c:pt idx="348">
                  <c:v>17910.330000000002</c:v>
                </c:pt>
                <c:pt idx="349">
                  <c:v>17245.240000000002</c:v>
                </c:pt>
                <c:pt idx="350">
                  <c:v>17823.810000000001</c:v>
                </c:pt>
                <c:pt idx="351">
                  <c:v>17798.490000000002</c:v>
                </c:pt>
                <c:pt idx="352">
                  <c:v>17847.63</c:v>
                </c:pt>
                <c:pt idx="353">
                  <c:v>17265.21</c:v>
                </c:pt>
                <c:pt idx="354">
                  <c:v>17128.55</c:v>
                </c:pt>
                <c:pt idx="355">
                  <c:v>17552.169999999998</c:v>
                </c:pt>
                <c:pt idx="356">
                  <c:v>17425.03</c:v>
                </c:pt>
                <c:pt idx="357">
                  <c:v>16346.45</c:v>
                </c:pt>
                <c:pt idx="358">
                  <c:v>15988.08</c:v>
                </c:pt>
                <c:pt idx="359">
                  <c:v>16093.51</c:v>
                </c:pt>
                <c:pt idx="360">
                  <c:v>16466.3</c:v>
                </c:pt>
                <c:pt idx="361">
                  <c:v>16204.97</c:v>
                </c:pt>
                <c:pt idx="362">
                  <c:v>15973.84</c:v>
                </c:pt>
                <c:pt idx="363">
                  <c:v>16391.990000000002</c:v>
                </c:pt>
                <c:pt idx="364">
                  <c:v>16639.97</c:v>
                </c:pt>
                <c:pt idx="365">
                  <c:v>17006.77</c:v>
                </c:pt>
                <c:pt idx="366">
                  <c:v>17213.310000000001</c:v>
                </c:pt>
                <c:pt idx="367">
                  <c:v>17602.3</c:v>
                </c:pt>
                <c:pt idx="368">
                  <c:v>17515.73</c:v>
                </c:pt>
                <c:pt idx="369">
                  <c:v>17792.75</c:v>
                </c:pt>
                <c:pt idx="370">
                  <c:v>17576.96</c:v>
                </c:pt>
                <c:pt idx="371">
                  <c:v>17897.46</c:v>
                </c:pt>
                <c:pt idx="372">
                  <c:v>18003.75</c:v>
                </c:pt>
                <c:pt idx="373">
                  <c:v>17773.64</c:v>
                </c:pt>
                <c:pt idx="374">
                  <c:v>17740.63</c:v>
                </c:pt>
                <c:pt idx="375">
                  <c:v>17535.32</c:v>
                </c:pt>
                <c:pt idx="376">
                  <c:v>17500.939999999999</c:v>
                </c:pt>
                <c:pt idx="377">
                  <c:v>17873.22</c:v>
                </c:pt>
                <c:pt idx="378">
                  <c:v>17807.060000000001</c:v>
                </c:pt>
                <c:pt idx="379">
                  <c:v>17865.34</c:v>
                </c:pt>
                <c:pt idx="380">
                  <c:v>17675.16</c:v>
                </c:pt>
                <c:pt idx="381">
                  <c:v>17400.75</c:v>
                </c:pt>
                <c:pt idx="382">
                  <c:v>17949.37</c:v>
                </c:pt>
                <c:pt idx="383">
                  <c:v>18146.740000000002</c:v>
                </c:pt>
                <c:pt idx="384">
                  <c:v>18516.55</c:v>
                </c:pt>
                <c:pt idx="385">
                  <c:v>18570.849999999999</c:v>
                </c:pt>
                <c:pt idx="386">
                  <c:v>18432.240000000002</c:v>
                </c:pt>
                <c:pt idx="387">
                  <c:v>18543.53</c:v>
                </c:pt>
                <c:pt idx="388">
                  <c:v>18576.47</c:v>
                </c:pt>
                <c:pt idx="389">
                  <c:v>18552.57</c:v>
                </c:pt>
                <c:pt idx="390">
                  <c:v>18395.400000000001</c:v>
                </c:pt>
                <c:pt idx="391">
                  <c:v>18491.96</c:v>
                </c:pt>
                <c:pt idx="392">
                  <c:v>18085.45</c:v>
                </c:pt>
                <c:pt idx="393">
                  <c:v>18123.8</c:v>
                </c:pt>
                <c:pt idx="394">
                  <c:v>18261.45</c:v>
                </c:pt>
                <c:pt idx="395">
                  <c:v>18308.150000000001</c:v>
                </c:pt>
                <c:pt idx="396">
                  <c:v>18240.490000000002</c:v>
                </c:pt>
                <c:pt idx="397">
                  <c:v>18138.38</c:v>
                </c:pt>
                <c:pt idx="398">
                  <c:v>18145.71</c:v>
                </c:pt>
                <c:pt idx="399">
                  <c:v>18161.189999999999</c:v>
                </c:pt>
                <c:pt idx="400">
                  <c:v>17888.28</c:v>
                </c:pt>
                <c:pt idx="401">
                  <c:v>18847.66</c:v>
                </c:pt>
                <c:pt idx="402">
                  <c:v>18867.93</c:v>
                </c:pt>
                <c:pt idx="403">
                  <c:v>19152.14</c:v>
                </c:pt>
                <c:pt idx="404">
                  <c:v>19170.419999999998</c:v>
                </c:pt>
                <c:pt idx="405">
                  <c:v>19756.849999999999</c:v>
                </c:pt>
                <c:pt idx="406">
                  <c:v>19843.41</c:v>
                </c:pt>
                <c:pt idx="407">
                  <c:v>19933.810000000001</c:v>
                </c:pt>
                <c:pt idx="408">
                  <c:v>19762.599999999999</c:v>
                </c:pt>
                <c:pt idx="409">
                  <c:v>19963.8</c:v>
                </c:pt>
                <c:pt idx="410">
                  <c:v>19885.73</c:v>
                </c:pt>
                <c:pt idx="411">
                  <c:v>19827.25</c:v>
                </c:pt>
                <c:pt idx="412">
                  <c:v>20093.78</c:v>
                </c:pt>
                <c:pt idx="413">
                  <c:v>20071.46</c:v>
                </c:pt>
                <c:pt idx="414">
                  <c:v>20269.37</c:v>
                </c:pt>
                <c:pt idx="415">
                  <c:v>20624.05</c:v>
                </c:pt>
                <c:pt idx="416">
                  <c:v>20821.759999999998</c:v>
                </c:pt>
                <c:pt idx="417">
                  <c:v>21005.71</c:v>
                </c:pt>
                <c:pt idx="418">
                  <c:v>20902.98</c:v>
                </c:pt>
                <c:pt idx="419">
                  <c:v>20914.62</c:v>
                </c:pt>
                <c:pt idx="420">
                  <c:v>20596.72</c:v>
                </c:pt>
                <c:pt idx="421">
                  <c:v>20663.22</c:v>
                </c:pt>
                <c:pt idx="422">
                  <c:v>20656.099999999999</c:v>
                </c:pt>
                <c:pt idx="423">
                  <c:v>20453.25</c:v>
                </c:pt>
                <c:pt idx="424">
                  <c:v>20547.759999999998</c:v>
                </c:pt>
                <c:pt idx="425">
                  <c:v>20940.509999999998</c:v>
                </c:pt>
                <c:pt idx="426">
                  <c:v>21006.94</c:v>
                </c:pt>
                <c:pt idx="427">
                  <c:v>20896.61</c:v>
                </c:pt>
                <c:pt idx="428">
                  <c:v>20804.84</c:v>
                </c:pt>
                <c:pt idx="429">
                  <c:v>21080.28</c:v>
                </c:pt>
                <c:pt idx="430">
                  <c:v>21206.29</c:v>
                </c:pt>
                <c:pt idx="431">
                  <c:v>21271.97</c:v>
                </c:pt>
                <c:pt idx="432">
                  <c:v>21384.28</c:v>
                </c:pt>
                <c:pt idx="433">
                  <c:v>21394.76</c:v>
                </c:pt>
                <c:pt idx="434">
                  <c:v>21349.63</c:v>
                </c:pt>
                <c:pt idx="435">
                  <c:v>21414.34</c:v>
                </c:pt>
                <c:pt idx="436">
                  <c:v>21637.74</c:v>
                </c:pt>
                <c:pt idx="437">
                  <c:v>21580.07</c:v>
                </c:pt>
                <c:pt idx="438">
                  <c:v>21830.31</c:v>
                </c:pt>
                <c:pt idx="439">
                  <c:v>22092.81</c:v>
                </c:pt>
                <c:pt idx="440">
                  <c:v>21858.32</c:v>
                </c:pt>
                <c:pt idx="441">
                  <c:v>21674.51</c:v>
                </c:pt>
                <c:pt idx="442">
                  <c:v>21813.67</c:v>
                </c:pt>
                <c:pt idx="443">
                  <c:v>21987.56</c:v>
                </c:pt>
                <c:pt idx="444">
                  <c:v>21797.79</c:v>
                </c:pt>
                <c:pt idx="445">
                  <c:v>22268.34</c:v>
                </c:pt>
                <c:pt idx="446">
                  <c:v>22349.59</c:v>
                </c:pt>
                <c:pt idx="447">
                  <c:v>22405.09</c:v>
                </c:pt>
                <c:pt idx="448">
                  <c:v>22773.67</c:v>
                </c:pt>
                <c:pt idx="449">
                  <c:v>22871.72</c:v>
                </c:pt>
                <c:pt idx="450">
                  <c:v>23328.63</c:v>
                </c:pt>
                <c:pt idx="451">
                  <c:v>23434.19</c:v>
                </c:pt>
                <c:pt idx="452">
                  <c:v>23539.19</c:v>
                </c:pt>
                <c:pt idx="453">
                  <c:v>23422.21</c:v>
                </c:pt>
                <c:pt idx="454">
                  <c:v>23358.240000000002</c:v>
                </c:pt>
                <c:pt idx="455">
                  <c:v>23557.99</c:v>
                </c:pt>
                <c:pt idx="456">
                  <c:v>24231.59</c:v>
                </c:pt>
                <c:pt idx="457">
                  <c:v>24329.16</c:v>
                </c:pt>
                <c:pt idx="458">
                  <c:v>24651.74</c:v>
                </c:pt>
                <c:pt idx="459">
                  <c:v>24754.06</c:v>
                </c:pt>
                <c:pt idx="460">
                  <c:v>24719.22</c:v>
                </c:pt>
                <c:pt idx="461">
                  <c:v>25295.87</c:v>
                </c:pt>
                <c:pt idx="462">
                  <c:v>25803.19</c:v>
                </c:pt>
                <c:pt idx="463">
                  <c:v>26071.72</c:v>
                </c:pt>
                <c:pt idx="464">
                  <c:v>26616.71</c:v>
                </c:pt>
                <c:pt idx="465">
                  <c:v>25520.959999999999</c:v>
                </c:pt>
                <c:pt idx="466">
                  <c:v>24190.9</c:v>
                </c:pt>
                <c:pt idx="467">
                  <c:v>25219.38</c:v>
                </c:pt>
                <c:pt idx="468">
                  <c:v>25309.99</c:v>
                </c:pt>
                <c:pt idx="469">
                  <c:v>24538.06</c:v>
                </c:pt>
                <c:pt idx="470">
                  <c:v>25335.74</c:v>
                </c:pt>
                <c:pt idx="471">
                  <c:v>24946.51</c:v>
                </c:pt>
                <c:pt idx="472">
                  <c:v>23533.200000000001</c:v>
                </c:pt>
                <c:pt idx="473">
                  <c:v>24103.11</c:v>
                </c:pt>
                <c:pt idx="474">
                  <c:v>23932.76</c:v>
                </c:pt>
                <c:pt idx="475">
                  <c:v>24360.14</c:v>
                </c:pt>
                <c:pt idx="476">
                  <c:v>24462.94</c:v>
                </c:pt>
                <c:pt idx="477">
                  <c:v>24311.19</c:v>
                </c:pt>
                <c:pt idx="478">
                  <c:v>24262.51</c:v>
                </c:pt>
                <c:pt idx="479">
                  <c:v>24831.17</c:v>
                </c:pt>
                <c:pt idx="480">
                  <c:v>24715.09</c:v>
                </c:pt>
                <c:pt idx="481">
                  <c:v>24753.09</c:v>
                </c:pt>
                <c:pt idx="482">
                  <c:v>24635.21</c:v>
                </c:pt>
                <c:pt idx="483">
                  <c:v>25316.53</c:v>
                </c:pt>
                <c:pt idx="484">
                  <c:v>25090.48</c:v>
                </c:pt>
                <c:pt idx="485">
                  <c:v>24580.89</c:v>
                </c:pt>
                <c:pt idx="486">
                  <c:v>24271.41</c:v>
                </c:pt>
                <c:pt idx="487">
                  <c:v>24456.48</c:v>
                </c:pt>
                <c:pt idx="488">
                  <c:v>25019.41</c:v>
                </c:pt>
                <c:pt idx="489">
                  <c:v>25058.12</c:v>
                </c:pt>
                <c:pt idx="490">
                  <c:v>25451.06</c:v>
                </c:pt>
                <c:pt idx="491">
                  <c:v>25462.58</c:v>
                </c:pt>
                <c:pt idx="492">
                  <c:v>25313.14</c:v>
                </c:pt>
                <c:pt idx="493">
                  <c:v>25669.32</c:v>
                </c:pt>
                <c:pt idx="494">
                  <c:v>25790.35</c:v>
                </c:pt>
                <c:pt idx="495">
                  <c:v>25964.82</c:v>
                </c:pt>
                <c:pt idx="496">
                  <c:v>25916.54</c:v>
                </c:pt>
                <c:pt idx="497">
                  <c:v>26154.67</c:v>
                </c:pt>
                <c:pt idx="498">
                  <c:v>26743.5</c:v>
                </c:pt>
                <c:pt idx="499">
                  <c:v>26458.31</c:v>
                </c:pt>
                <c:pt idx="500">
                  <c:v>26447.05</c:v>
                </c:pt>
                <c:pt idx="501">
                  <c:v>25339.99</c:v>
                </c:pt>
                <c:pt idx="502">
                  <c:v>25444.34</c:v>
                </c:pt>
                <c:pt idx="503">
                  <c:v>24688.31</c:v>
                </c:pt>
                <c:pt idx="504">
                  <c:v>25270.83</c:v>
                </c:pt>
                <c:pt idx="505">
                  <c:v>25989.3</c:v>
                </c:pt>
                <c:pt idx="506">
                  <c:v>25413.22</c:v>
                </c:pt>
                <c:pt idx="507">
                  <c:v>24285.95</c:v>
                </c:pt>
                <c:pt idx="508">
                  <c:v>25538.46</c:v>
                </c:pt>
                <c:pt idx="509">
                  <c:v>24388.95</c:v>
                </c:pt>
                <c:pt idx="510">
                  <c:v>24100.51</c:v>
                </c:pt>
                <c:pt idx="511">
                  <c:v>22445.37</c:v>
                </c:pt>
                <c:pt idx="512">
                  <c:v>23062.400000000001</c:v>
                </c:pt>
                <c:pt idx="513">
                  <c:v>23433.16</c:v>
                </c:pt>
                <c:pt idx="514">
                  <c:v>23995.95</c:v>
                </c:pt>
                <c:pt idx="515">
                  <c:v>24706.35</c:v>
                </c:pt>
                <c:pt idx="516">
                  <c:v>24737.200000000001</c:v>
                </c:pt>
                <c:pt idx="517">
                  <c:v>25063.89</c:v>
                </c:pt>
                <c:pt idx="518">
                  <c:v>25106.33</c:v>
                </c:pt>
                <c:pt idx="519">
                  <c:v>25883.25</c:v>
                </c:pt>
                <c:pt idx="520">
                  <c:v>26031.81</c:v>
                </c:pt>
                <c:pt idx="521">
                  <c:v>26026.32</c:v>
                </c:pt>
                <c:pt idx="522">
                  <c:v>25450.240000000002</c:v>
                </c:pt>
                <c:pt idx="523">
                  <c:v>25848.87</c:v>
                </c:pt>
                <c:pt idx="524">
                  <c:v>25502.32</c:v>
                </c:pt>
                <c:pt idx="525">
                  <c:v>25928.68</c:v>
                </c:pt>
                <c:pt idx="526">
                  <c:v>26424.99</c:v>
                </c:pt>
                <c:pt idx="527">
                  <c:v>26412.3</c:v>
                </c:pt>
                <c:pt idx="528">
                  <c:v>26559.54</c:v>
                </c:pt>
                <c:pt idx="529">
                  <c:v>26543.33</c:v>
                </c:pt>
                <c:pt idx="530">
                  <c:v>26504.95</c:v>
                </c:pt>
                <c:pt idx="531">
                  <c:v>25942.37</c:v>
                </c:pt>
                <c:pt idx="532">
                  <c:v>25764</c:v>
                </c:pt>
                <c:pt idx="533">
                  <c:v>25585.69</c:v>
                </c:pt>
                <c:pt idx="534">
                  <c:v>24815.040000000001</c:v>
                </c:pt>
                <c:pt idx="535">
                  <c:v>25983.94</c:v>
                </c:pt>
                <c:pt idx="536">
                  <c:v>26089.61</c:v>
                </c:pt>
                <c:pt idx="537">
                  <c:v>26719.13</c:v>
                </c:pt>
                <c:pt idx="538">
                  <c:v>26599.96</c:v>
                </c:pt>
                <c:pt idx="539">
                  <c:v>26922.12</c:v>
                </c:pt>
                <c:pt idx="540">
                  <c:v>27332.03</c:v>
                </c:pt>
                <c:pt idx="541">
                  <c:v>27154.2</c:v>
                </c:pt>
                <c:pt idx="542">
                  <c:v>27192.45</c:v>
                </c:pt>
                <c:pt idx="543">
                  <c:v>26485.01</c:v>
                </c:pt>
                <c:pt idx="544">
                  <c:v>26287.439999999999</c:v>
                </c:pt>
                <c:pt idx="545">
                  <c:v>25886.01</c:v>
                </c:pt>
                <c:pt idx="546">
                  <c:v>25628.9</c:v>
                </c:pt>
                <c:pt idx="547">
                  <c:v>26403.279999999999</c:v>
                </c:pt>
                <c:pt idx="548">
                  <c:v>26797.46</c:v>
                </c:pt>
                <c:pt idx="549">
                  <c:v>27219.52</c:v>
                </c:pt>
                <c:pt idx="550">
                  <c:v>26935.07</c:v>
                </c:pt>
                <c:pt idx="551">
                  <c:v>26820.25</c:v>
                </c:pt>
                <c:pt idx="552">
                  <c:v>26573.72</c:v>
                </c:pt>
                <c:pt idx="553">
                  <c:v>26816.59</c:v>
                </c:pt>
                <c:pt idx="554">
                  <c:v>26770.2</c:v>
                </c:pt>
                <c:pt idx="555">
                  <c:v>26958.06</c:v>
                </c:pt>
                <c:pt idx="556">
                  <c:v>27347.360000000001</c:v>
                </c:pt>
                <c:pt idx="557">
                  <c:v>27681.24</c:v>
                </c:pt>
                <c:pt idx="558">
                  <c:v>28004.89</c:v>
                </c:pt>
                <c:pt idx="559">
                  <c:v>27875.62</c:v>
                </c:pt>
                <c:pt idx="560">
                  <c:v>28051.41</c:v>
                </c:pt>
                <c:pt idx="561">
                  <c:v>28015.06</c:v>
                </c:pt>
                <c:pt idx="562">
                  <c:v>28135.38</c:v>
                </c:pt>
                <c:pt idx="563">
                  <c:v>28455.09</c:v>
                </c:pt>
                <c:pt idx="564">
                  <c:v>28645.26</c:v>
                </c:pt>
              </c:numCache>
            </c:numRef>
          </c:val>
          <c:extLst>
            <c:ext xmlns:c16="http://schemas.microsoft.com/office/drawing/2014/chart" uri="{C3380CC4-5D6E-409C-BE32-E72D297353CC}">
              <c16:uniqueId val="{00000000-47AB-4B0D-9D1F-5158668FAD86}"/>
            </c:ext>
          </c:extLst>
        </c:ser>
        <c:dLbls>
          <c:showLegendKey val="0"/>
          <c:showVal val="0"/>
          <c:showCatName val="0"/>
          <c:showSerName val="0"/>
          <c:showPercent val="0"/>
          <c:showBubbleSize val="0"/>
        </c:dLbls>
        <c:axId val="406318408"/>
        <c:axId val="406313312"/>
      </c:areaChart>
      <c:dateAx>
        <c:axId val="406318408"/>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313312"/>
        <c:crosses val="autoZero"/>
        <c:auto val="1"/>
        <c:lblOffset val="100"/>
        <c:baseTimeUnit val="days"/>
        <c:majorUnit val="12"/>
        <c:majorTimeUnit val="months"/>
      </c:dateAx>
      <c:valAx>
        <c:axId val="406313312"/>
        <c:scaling>
          <c:orientation val="minMax"/>
          <c:min val="5000"/>
        </c:scaling>
        <c:delete val="0"/>
        <c:axPos val="l"/>
        <c:majorGridlines>
          <c:spPr>
            <a:ln w="9525" cap="flat" cmpd="sng" algn="ctr">
              <a:noFill/>
              <a:round/>
            </a:ln>
            <a:effectLst/>
          </c:spPr>
        </c:majorGridlines>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06318408"/>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07456476887138"/>
          <c:y val="0"/>
          <c:w val="0.48676854239572964"/>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183C-43C0-BCFD-6F907922452C}"/>
              </c:ext>
            </c:extLst>
          </c:dPt>
          <c:dPt>
            <c:idx val="1"/>
            <c:bubble3D val="0"/>
            <c:spPr>
              <a:solidFill>
                <a:srgbClr val="8C8C8C"/>
              </a:solidFill>
              <a:ln>
                <a:solidFill>
                  <a:schemeClr val="bg1"/>
                </a:solidFill>
              </a:ln>
            </c:spPr>
            <c:extLst>
              <c:ext xmlns:c16="http://schemas.microsoft.com/office/drawing/2014/chart" uri="{C3380CC4-5D6E-409C-BE32-E72D297353CC}">
                <c16:uniqueId val="{00000003-183C-43C0-BCFD-6F907922452C}"/>
              </c:ext>
            </c:extLst>
          </c:dPt>
          <c:dPt>
            <c:idx val="2"/>
            <c:bubble3D val="0"/>
            <c:spPr>
              <a:solidFill>
                <a:schemeClr val="accent2"/>
              </a:solidFill>
              <a:ln>
                <a:solidFill>
                  <a:schemeClr val="bg1"/>
                </a:solidFill>
              </a:ln>
            </c:spPr>
            <c:extLst>
              <c:ext xmlns:c16="http://schemas.microsoft.com/office/drawing/2014/chart" uri="{C3380CC4-5D6E-409C-BE32-E72D297353CC}">
                <c16:uniqueId val="{00000005-183C-43C0-BCFD-6F907922452C}"/>
              </c:ext>
            </c:extLst>
          </c:dPt>
          <c:dLbls>
            <c:spPr>
              <a:noFill/>
              <a:ln>
                <a:noFill/>
              </a:ln>
              <a:effectLst/>
            </c:spPr>
            <c:txPr>
              <a:bodyPr wrap="square" lIns="38100" tIns="19050" rIns="38100" bIns="19050" anchor="ctr">
                <a:spAutoFit/>
              </a:bodyPr>
              <a:lstStyle/>
              <a:p>
                <a:pPr>
                  <a:defRPr sz="1400" b="1">
                    <a:solidFill>
                      <a:schemeClr val="bg1"/>
                    </a:solidFill>
                    <a:latin typeface="Arial Narrow" panose="020B060602020203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Stocks</c:v>
                </c:pt>
                <c:pt idx="1">
                  <c:v>Cash equivalents</c:v>
                </c:pt>
                <c:pt idx="2">
                  <c:v>Bonds</c:v>
                </c:pt>
              </c:strCache>
              <c:extLst/>
            </c:strRef>
          </c:cat>
          <c:val>
            <c:numRef>
              <c:f>Sheet1!$B$2:$B$4</c:f>
              <c:numCache>
                <c:formatCode>0%</c:formatCode>
                <c:ptCount val="3"/>
                <c:pt idx="0">
                  <c:v>0.2</c:v>
                </c:pt>
                <c:pt idx="1">
                  <c:v>0.2</c:v>
                </c:pt>
                <c:pt idx="2">
                  <c:v>0.6</c:v>
                </c:pt>
              </c:numCache>
              <c:extLst/>
            </c:numRef>
          </c:val>
          <c:extLst>
            <c:ext xmlns:c16="http://schemas.microsoft.com/office/drawing/2014/chart" uri="{C3380CC4-5D6E-409C-BE32-E72D297353CC}">
              <c16:uniqueId val="{00000006-183C-43C0-BCFD-6F907922452C}"/>
            </c:ext>
          </c:extLst>
        </c:ser>
        <c:dLbls>
          <c:showLegendKey val="0"/>
          <c:showVal val="1"/>
          <c:showCatName val="0"/>
          <c:showSerName val="0"/>
          <c:showPercent val="0"/>
          <c:showBubbleSize val="0"/>
          <c:showLeaderLines val="1"/>
        </c:dLbls>
        <c:firstSliceAng val="290"/>
        <c:holeSize val="66"/>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32297041063833E-2"/>
          <c:y val="2.8324292416223491E-2"/>
          <c:w val="0.71585493447966242"/>
          <c:h val="0.86194830298251268"/>
        </c:manualLayout>
      </c:layout>
      <c:lineChart>
        <c:grouping val="standard"/>
        <c:varyColors val="0"/>
        <c:ser>
          <c:idx val="0"/>
          <c:order val="0"/>
          <c:tx>
            <c:strRef>
              <c:f>'Insert B(2)'!$B$1</c:f>
              <c:strCache>
                <c:ptCount val="1"/>
                <c:pt idx="0">
                  <c:v>Income</c:v>
                </c:pt>
              </c:strCache>
            </c:strRef>
          </c:tx>
          <c:spPr>
            <a:ln w="31750">
              <a:solidFill>
                <a:schemeClr val="accent5"/>
              </a:solidFill>
              <a:prstDash val="solid"/>
            </a:ln>
          </c:spPr>
          <c:marker>
            <c:symbol val="none"/>
          </c:marker>
          <c:cat>
            <c:numRef>
              <c:f>'Insert B(2)'!$A$2:$A$122</c:f>
              <c:numCache>
                <c:formatCode>m/d/yyyy</c:formatCode>
                <c:ptCount val="121"/>
                <c:pt idx="0">
                  <c:v>10959</c:v>
                </c:pt>
                <c:pt idx="1">
                  <c:v>10989</c:v>
                </c:pt>
                <c:pt idx="2">
                  <c:v>11017</c:v>
                </c:pt>
                <c:pt idx="3">
                  <c:v>11048</c:v>
                </c:pt>
                <c:pt idx="4">
                  <c:v>11078</c:v>
                </c:pt>
                <c:pt idx="5">
                  <c:v>11109</c:v>
                </c:pt>
                <c:pt idx="6">
                  <c:v>11139</c:v>
                </c:pt>
                <c:pt idx="7">
                  <c:v>11170</c:v>
                </c:pt>
                <c:pt idx="8">
                  <c:v>11201</c:v>
                </c:pt>
                <c:pt idx="9">
                  <c:v>11231</c:v>
                </c:pt>
                <c:pt idx="10">
                  <c:v>11262</c:v>
                </c:pt>
                <c:pt idx="11">
                  <c:v>11292</c:v>
                </c:pt>
                <c:pt idx="12">
                  <c:v>11323</c:v>
                </c:pt>
                <c:pt idx="13">
                  <c:v>11354</c:v>
                </c:pt>
                <c:pt idx="14">
                  <c:v>11382</c:v>
                </c:pt>
                <c:pt idx="15">
                  <c:v>11413</c:v>
                </c:pt>
                <c:pt idx="16">
                  <c:v>11443</c:v>
                </c:pt>
                <c:pt idx="17">
                  <c:v>11474</c:v>
                </c:pt>
                <c:pt idx="18">
                  <c:v>11504</c:v>
                </c:pt>
                <c:pt idx="19">
                  <c:v>11535</c:v>
                </c:pt>
                <c:pt idx="20">
                  <c:v>11566</c:v>
                </c:pt>
                <c:pt idx="21">
                  <c:v>11596</c:v>
                </c:pt>
                <c:pt idx="22">
                  <c:v>11627</c:v>
                </c:pt>
                <c:pt idx="23">
                  <c:v>11657</c:v>
                </c:pt>
                <c:pt idx="24">
                  <c:v>11688</c:v>
                </c:pt>
                <c:pt idx="25">
                  <c:v>11719</c:v>
                </c:pt>
                <c:pt idx="26">
                  <c:v>11748</c:v>
                </c:pt>
                <c:pt idx="27">
                  <c:v>11779</c:v>
                </c:pt>
                <c:pt idx="28">
                  <c:v>11809</c:v>
                </c:pt>
                <c:pt idx="29">
                  <c:v>11840</c:v>
                </c:pt>
                <c:pt idx="30">
                  <c:v>11870</c:v>
                </c:pt>
                <c:pt idx="31">
                  <c:v>11901</c:v>
                </c:pt>
                <c:pt idx="32">
                  <c:v>11932</c:v>
                </c:pt>
                <c:pt idx="33">
                  <c:v>11962</c:v>
                </c:pt>
                <c:pt idx="34">
                  <c:v>11993</c:v>
                </c:pt>
                <c:pt idx="35">
                  <c:v>12023</c:v>
                </c:pt>
                <c:pt idx="36">
                  <c:v>12054</c:v>
                </c:pt>
                <c:pt idx="37">
                  <c:v>12085</c:v>
                </c:pt>
                <c:pt idx="38">
                  <c:v>12113</c:v>
                </c:pt>
                <c:pt idx="39">
                  <c:v>12144</c:v>
                </c:pt>
                <c:pt idx="40">
                  <c:v>12174</c:v>
                </c:pt>
                <c:pt idx="41">
                  <c:v>12205</c:v>
                </c:pt>
                <c:pt idx="42">
                  <c:v>12235</c:v>
                </c:pt>
                <c:pt idx="43">
                  <c:v>12266</c:v>
                </c:pt>
                <c:pt idx="44">
                  <c:v>12297</c:v>
                </c:pt>
                <c:pt idx="45">
                  <c:v>12327</c:v>
                </c:pt>
                <c:pt idx="46">
                  <c:v>12358</c:v>
                </c:pt>
                <c:pt idx="47">
                  <c:v>12388</c:v>
                </c:pt>
                <c:pt idx="48">
                  <c:v>12419</c:v>
                </c:pt>
                <c:pt idx="49">
                  <c:v>12450</c:v>
                </c:pt>
                <c:pt idx="50">
                  <c:v>12478</c:v>
                </c:pt>
                <c:pt idx="51">
                  <c:v>12509</c:v>
                </c:pt>
                <c:pt idx="52">
                  <c:v>12539</c:v>
                </c:pt>
                <c:pt idx="53">
                  <c:v>12570</c:v>
                </c:pt>
                <c:pt idx="54">
                  <c:v>12600</c:v>
                </c:pt>
                <c:pt idx="55">
                  <c:v>12631</c:v>
                </c:pt>
                <c:pt idx="56">
                  <c:v>12662</c:v>
                </c:pt>
                <c:pt idx="57">
                  <c:v>12692</c:v>
                </c:pt>
                <c:pt idx="58">
                  <c:v>12723</c:v>
                </c:pt>
                <c:pt idx="59">
                  <c:v>12753</c:v>
                </c:pt>
                <c:pt idx="60">
                  <c:v>12784</c:v>
                </c:pt>
                <c:pt idx="61">
                  <c:v>12815</c:v>
                </c:pt>
                <c:pt idx="62">
                  <c:v>12843</c:v>
                </c:pt>
                <c:pt idx="63">
                  <c:v>12874</c:v>
                </c:pt>
                <c:pt idx="64">
                  <c:v>12904</c:v>
                </c:pt>
                <c:pt idx="65">
                  <c:v>12935</c:v>
                </c:pt>
                <c:pt idx="66">
                  <c:v>12965</c:v>
                </c:pt>
                <c:pt idx="67">
                  <c:v>12996</c:v>
                </c:pt>
                <c:pt idx="68">
                  <c:v>13027</c:v>
                </c:pt>
                <c:pt idx="69">
                  <c:v>13057</c:v>
                </c:pt>
                <c:pt idx="70">
                  <c:v>13088</c:v>
                </c:pt>
                <c:pt idx="71">
                  <c:v>13118</c:v>
                </c:pt>
                <c:pt idx="72">
                  <c:v>13149</c:v>
                </c:pt>
                <c:pt idx="73">
                  <c:v>13180</c:v>
                </c:pt>
                <c:pt idx="74">
                  <c:v>13209</c:v>
                </c:pt>
                <c:pt idx="75">
                  <c:v>13240</c:v>
                </c:pt>
                <c:pt idx="76">
                  <c:v>13270</c:v>
                </c:pt>
                <c:pt idx="77">
                  <c:v>13301</c:v>
                </c:pt>
                <c:pt idx="78">
                  <c:v>13331</c:v>
                </c:pt>
                <c:pt idx="79">
                  <c:v>13362</c:v>
                </c:pt>
                <c:pt idx="80">
                  <c:v>13393</c:v>
                </c:pt>
                <c:pt idx="81">
                  <c:v>13423</c:v>
                </c:pt>
                <c:pt idx="82">
                  <c:v>13454</c:v>
                </c:pt>
                <c:pt idx="83">
                  <c:v>13484</c:v>
                </c:pt>
                <c:pt idx="84">
                  <c:v>13515</c:v>
                </c:pt>
                <c:pt idx="85">
                  <c:v>13546</c:v>
                </c:pt>
                <c:pt idx="86">
                  <c:v>13574</c:v>
                </c:pt>
                <c:pt idx="87">
                  <c:v>13605</c:v>
                </c:pt>
                <c:pt idx="88">
                  <c:v>13635</c:v>
                </c:pt>
                <c:pt idx="89">
                  <c:v>13666</c:v>
                </c:pt>
                <c:pt idx="90">
                  <c:v>13696</c:v>
                </c:pt>
                <c:pt idx="91">
                  <c:v>13727</c:v>
                </c:pt>
                <c:pt idx="92">
                  <c:v>13758</c:v>
                </c:pt>
                <c:pt idx="93">
                  <c:v>13788</c:v>
                </c:pt>
                <c:pt idx="94">
                  <c:v>13819</c:v>
                </c:pt>
                <c:pt idx="95">
                  <c:v>13849</c:v>
                </c:pt>
                <c:pt idx="96">
                  <c:v>13880</c:v>
                </c:pt>
                <c:pt idx="97">
                  <c:v>13911</c:v>
                </c:pt>
                <c:pt idx="98">
                  <c:v>13939</c:v>
                </c:pt>
                <c:pt idx="99">
                  <c:v>13970</c:v>
                </c:pt>
                <c:pt idx="100">
                  <c:v>14000</c:v>
                </c:pt>
                <c:pt idx="101">
                  <c:v>14031</c:v>
                </c:pt>
                <c:pt idx="102">
                  <c:v>14061</c:v>
                </c:pt>
                <c:pt idx="103">
                  <c:v>14092</c:v>
                </c:pt>
                <c:pt idx="104">
                  <c:v>14123</c:v>
                </c:pt>
                <c:pt idx="105">
                  <c:v>14153</c:v>
                </c:pt>
                <c:pt idx="106">
                  <c:v>14184</c:v>
                </c:pt>
                <c:pt idx="107">
                  <c:v>14214</c:v>
                </c:pt>
                <c:pt idx="108">
                  <c:v>14245</c:v>
                </c:pt>
                <c:pt idx="109">
                  <c:v>14276</c:v>
                </c:pt>
                <c:pt idx="110">
                  <c:v>14304</c:v>
                </c:pt>
                <c:pt idx="111">
                  <c:v>14335</c:v>
                </c:pt>
                <c:pt idx="112">
                  <c:v>14365</c:v>
                </c:pt>
                <c:pt idx="113">
                  <c:v>14396</c:v>
                </c:pt>
                <c:pt idx="114">
                  <c:v>14426</c:v>
                </c:pt>
                <c:pt idx="115">
                  <c:v>14457</c:v>
                </c:pt>
                <c:pt idx="116">
                  <c:v>14488</c:v>
                </c:pt>
                <c:pt idx="117">
                  <c:v>14518</c:v>
                </c:pt>
                <c:pt idx="118">
                  <c:v>14549</c:v>
                </c:pt>
                <c:pt idx="119">
                  <c:v>14579</c:v>
                </c:pt>
                <c:pt idx="120">
                  <c:v>14610</c:v>
                </c:pt>
              </c:numCache>
            </c:numRef>
          </c:cat>
          <c:val>
            <c:numRef>
              <c:f>'Insert B(2)'!$B$2:$B$122</c:f>
              <c:numCache>
                <c:formatCode>"$"#,##0</c:formatCode>
                <c:ptCount val="121"/>
                <c:pt idx="0">
                  <c:v>1000</c:v>
                </c:pt>
                <c:pt idx="1">
                  <c:v>1009.63850648074</c:v>
                </c:pt>
                <c:pt idx="2">
                  <c:v>1023.42999838129</c:v>
                </c:pt>
                <c:pt idx="3">
                  <c:v>1046.88255398764</c:v>
                </c:pt>
                <c:pt idx="4">
                  <c:v>1044.4601685597099</c:v>
                </c:pt>
                <c:pt idx="5">
                  <c:v>1051.21128916354</c:v>
                </c:pt>
                <c:pt idx="6">
                  <c:v>1017.20974564572</c:v>
                </c:pt>
                <c:pt idx="7">
                  <c:v>1027.2448381874499</c:v>
                </c:pt>
                <c:pt idx="8">
                  <c:v>1031.09280837188</c:v>
                </c:pt>
                <c:pt idx="9">
                  <c:v>1009.89830238388</c:v>
                </c:pt>
                <c:pt idx="10">
                  <c:v>997.04912608848099</c:v>
                </c:pt>
                <c:pt idx="11">
                  <c:v>998.536104197123</c:v>
                </c:pt>
                <c:pt idx="12">
                  <c:v>982.97706555477498</c:v>
                </c:pt>
                <c:pt idx="13">
                  <c:v>985.970816794548</c:v>
                </c:pt>
                <c:pt idx="14">
                  <c:v>1015.65728131584</c:v>
                </c:pt>
                <c:pt idx="15">
                  <c:v>1006.44745220675</c:v>
                </c:pt>
                <c:pt idx="16">
                  <c:v>991.53947349782004</c:v>
                </c:pt>
                <c:pt idx="17">
                  <c:v>975.41509602843405</c:v>
                </c:pt>
                <c:pt idx="18">
                  <c:v>1000.00529184237</c:v>
                </c:pt>
                <c:pt idx="19">
                  <c:v>983.51116895127097</c:v>
                </c:pt>
                <c:pt idx="20">
                  <c:v>987.61819234932</c:v>
                </c:pt>
                <c:pt idx="21">
                  <c:v>916.01535143602098</c:v>
                </c:pt>
                <c:pt idx="22">
                  <c:v>908.35324901264403</c:v>
                </c:pt>
                <c:pt idx="23">
                  <c:v>899.00687148814404</c:v>
                </c:pt>
                <c:pt idx="24">
                  <c:v>868.575261613473</c:v>
                </c:pt>
                <c:pt idx="25">
                  <c:v>866.03248757685697</c:v>
                </c:pt>
                <c:pt idx="26">
                  <c:v>897.68677873841295</c:v>
                </c:pt>
                <c:pt idx="27">
                  <c:v>876.28093088061303</c:v>
                </c:pt>
                <c:pt idx="28">
                  <c:v>877.74874457301598</c:v>
                </c:pt>
                <c:pt idx="29">
                  <c:v>839.26675621656898</c:v>
                </c:pt>
                <c:pt idx="30">
                  <c:v>842.76463380780399</c:v>
                </c:pt>
                <c:pt idx="31">
                  <c:v>907.75002243834604</c:v>
                </c:pt>
                <c:pt idx="32">
                  <c:v>960.58151286624195</c:v>
                </c:pt>
                <c:pt idx="33">
                  <c:v>957.52378684770997</c:v>
                </c:pt>
                <c:pt idx="34">
                  <c:v>931.97174698784499</c:v>
                </c:pt>
                <c:pt idx="35">
                  <c:v>927.365959828977</c:v>
                </c:pt>
                <c:pt idx="36">
                  <c:v>943.78635293401203</c:v>
                </c:pt>
                <c:pt idx="37">
                  <c:v>953.85199529460499</c:v>
                </c:pt>
                <c:pt idx="38">
                  <c:v>905.20727917236195</c:v>
                </c:pt>
                <c:pt idx="39">
                  <c:v>916.24469968922699</c:v>
                </c:pt>
                <c:pt idx="40">
                  <c:v>983.65002042716901</c:v>
                </c:pt>
                <c:pt idx="41">
                  <c:v>1039.6867216078099</c:v>
                </c:pt>
                <c:pt idx="42">
                  <c:v>1078.7702565787799</c:v>
                </c:pt>
                <c:pt idx="43">
                  <c:v>1051.4315561742201</c:v>
                </c:pt>
                <c:pt idx="44">
                  <c:v>1087.8076623629699</c:v>
                </c:pt>
                <c:pt idx="45">
                  <c:v>1054.1160612818001</c:v>
                </c:pt>
                <c:pt idx="46">
                  <c:v>1024.9912463303899</c:v>
                </c:pt>
                <c:pt idx="47">
                  <c:v>1045.07061798821</c:v>
                </c:pt>
                <c:pt idx="48">
                  <c:v>1045.83838844396</c:v>
                </c:pt>
                <c:pt idx="49">
                  <c:v>1084.43965649545</c:v>
                </c:pt>
                <c:pt idx="50">
                  <c:v>1082.2569018527299</c:v>
                </c:pt>
                <c:pt idx="51">
                  <c:v>1095.07881533929</c:v>
                </c:pt>
                <c:pt idx="52">
                  <c:v>1097.77671300476</c:v>
                </c:pt>
                <c:pt idx="53">
                  <c:v>1090.49335751634</c:v>
                </c:pt>
                <c:pt idx="54">
                  <c:v>1099.6944058317099</c:v>
                </c:pt>
                <c:pt idx="55">
                  <c:v>1079.0176961203699</c:v>
                </c:pt>
                <c:pt idx="56">
                  <c:v>1082.12440302359</c:v>
                </c:pt>
                <c:pt idx="57">
                  <c:v>1071.6142245206299</c:v>
                </c:pt>
                <c:pt idx="58">
                  <c:v>1078.2725201124099</c:v>
                </c:pt>
                <c:pt idx="59">
                  <c:v>1098.5905270978001</c:v>
                </c:pt>
                <c:pt idx="60">
                  <c:v>1106.07433502755</c:v>
                </c:pt>
                <c:pt idx="61">
                  <c:v>1109.08316636683</c:v>
                </c:pt>
                <c:pt idx="62">
                  <c:v>1108.0914235815701</c:v>
                </c:pt>
                <c:pt idx="63">
                  <c:v>1105.0870897691</c:v>
                </c:pt>
                <c:pt idx="64">
                  <c:v>1130.01102632064</c:v>
                </c:pt>
                <c:pt idx="65">
                  <c:v>1135.0826120275101</c:v>
                </c:pt>
                <c:pt idx="66">
                  <c:v>1157.33556900488</c:v>
                </c:pt>
                <c:pt idx="67">
                  <c:v>1181.2367923656</c:v>
                </c:pt>
                <c:pt idx="68">
                  <c:v>1179.3806221064001</c:v>
                </c:pt>
                <c:pt idx="69">
                  <c:v>1186.9568353023201</c:v>
                </c:pt>
                <c:pt idx="70">
                  <c:v>1212.7817942117899</c:v>
                </c:pt>
                <c:pt idx="71">
                  <c:v>1227.7093854124</c:v>
                </c:pt>
                <c:pt idx="72">
                  <c:v>1244.97458377677</c:v>
                </c:pt>
                <c:pt idx="73">
                  <c:v>1265.8199046571101</c:v>
                </c:pt>
                <c:pt idx="74">
                  <c:v>1277.8840432166401</c:v>
                </c:pt>
                <c:pt idx="75">
                  <c:v>1293.2579382872</c:v>
                </c:pt>
                <c:pt idx="76">
                  <c:v>1275.0626279549899</c:v>
                </c:pt>
                <c:pt idx="77">
                  <c:v>1292.2621301986501</c:v>
                </c:pt>
                <c:pt idx="78">
                  <c:v>1303.04776771404</c:v>
                </c:pt>
                <c:pt idx="79">
                  <c:v>1327.4135935645199</c:v>
                </c:pt>
                <c:pt idx="80">
                  <c:v>1340.6342138124201</c:v>
                </c:pt>
                <c:pt idx="81">
                  <c:v>1339.1721469448</c:v>
                </c:pt>
                <c:pt idx="82">
                  <c:v>1363.3905552880999</c:v>
                </c:pt>
                <c:pt idx="83">
                  <c:v>1383.9125459008201</c:v>
                </c:pt>
                <c:pt idx="84">
                  <c:v>1386.0157897272099</c:v>
                </c:pt>
                <c:pt idx="85">
                  <c:v>1395.7850755966399</c:v>
                </c:pt>
                <c:pt idx="86">
                  <c:v>1408.4987967257</c:v>
                </c:pt>
                <c:pt idx="87">
                  <c:v>1371.79497198953</c:v>
                </c:pt>
                <c:pt idx="88">
                  <c:v>1351.4491361749699</c:v>
                </c:pt>
                <c:pt idx="89">
                  <c:v>1355.22176098567</c:v>
                </c:pt>
                <c:pt idx="90">
                  <c:v>1340.4115073539899</c:v>
                </c:pt>
                <c:pt idx="91">
                  <c:v>1378.1913798753001</c:v>
                </c:pt>
                <c:pt idx="92">
                  <c:v>1356.17874722735</c:v>
                </c:pt>
                <c:pt idx="93">
                  <c:v>1322.5323230799299</c:v>
                </c:pt>
                <c:pt idx="94">
                  <c:v>1303.55059435874</c:v>
                </c:pt>
                <c:pt idx="95">
                  <c:v>1293.5449750667799</c:v>
                </c:pt>
                <c:pt idx="96">
                  <c:v>1291.70391946836</c:v>
                </c:pt>
                <c:pt idx="97">
                  <c:v>1300.0802344558001</c:v>
                </c:pt>
                <c:pt idx="98">
                  <c:v>1321.79117897177</c:v>
                </c:pt>
                <c:pt idx="99">
                  <c:v>1249.29466379001</c:v>
                </c:pt>
                <c:pt idx="100">
                  <c:v>1296.1328865805999</c:v>
                </c:pt>
                <c:pt idx="101">
                  <c:v>1291.7203468903101</c:v>
                </c:pt>
                <c:pt idx="102">
                  <c:v>1350.34629068149</c:v>
                </c:pt>
                <c:pt idx="103">
                  <c:v>1375.45133915923</c:v>
                </c:pt>
                <c:pt idx="104">
                  <c:v>1368.4010963149999</c:v>
                </c:pt>
                <c:pt idx="105">
                  <c:v>1375.32438624016</c:v>
                </c:pt>
                <c:pt idx="106">
                  <c:v>1406.46703248218</c:v>
                </c:pt>
                <c:pt idx="107">
                  <c:v>1395.37256891376</c:v>
                </c:pt>
                <c:pt idx="108">
                  <c:v>1414.9384819894699</c:v>
                </c:pt>
                <c:pt idx="109">
                  <c:v>1400.85797868798</c:v>
                </c:pt>
                <c:pt idx="110">
                  <c:v>1418.0033537208999</c:v>
                </c:pt>
                <c:pt idx="111">
                  <c:v>1392.0388513666701</c:v>
                </c:pt>
                <c:pt idx="112">
                  <c:v>1401.6389013998901</c:v>
                </c:pt>
                <c:pt idx="113">
                  <c:v>1434.0498917459699</c:v>
                </c:pt>
                <c:pt idx="114">
                  <c:v>1416.1021224234901</c:v>
                </c:pt>
                <c:pt idx="115">
                  <c:v>1452.60964039603</c:v>
                </c:pt>
                <c:pt idx="116">
                  <c:v>1417.26889091474</c:v>
                </c:pt>
                <c:pt idx="117">
                  <c:v>1410.4632862186299</c:v>
                </c:pt>
                <c:pt idx="118">
                  <c:v>1441.25702843769</c:v>
                </c:pt>
                <c:pt idx="119">
                  <c:v>1444.01467183862</c:v>
                </c:pt>
                <c:pt idx="120">
                  <c:v>1464.2618547483</c:v>
                </c:pt>
              </c:numCache>
            </c:numRef>
          </c:val>
          <c:smooth val="0"/>
          <c:extLst>
            <c:ext xmlns:c16="http://schemas.microsoft.com/office/drawing/2014/chart" uri="{C3380CC4-5D6E-409C-BE32-E72D297353CC}">
              <c16:uniqueId val="{00000000-77BC-4EFE-BB6F-9080DAEA7FC6}"/>
            </c:ext>
          </c:extLst>
        </c:ser>
        <c:ser>
          <c:idx val="1"/>
          <c:order val="1"/>
          <c:tx>
            <c:strRef>
              <c:f>'Insert B(2)'!$C$1</c:f>
              <c:strCache>
                <c:ptCount val="1"/>
                <c:pt idx="0">
                  <c:v>Conservative Growth</c:v>
                </c:pt>
              </c:strCache>
            </c:strRef>
          </c:tx>
          <c:spPr>
            <a:ln w="31750">
              <a:solidFill>
                <a:schemeClr val="accent4"/>
              </a:solidFill>
              <a:prstDash val="solid"/>
            </a:ln>
          </c:spPr>
          <c:marker>
            <c:symbol val="none"/>
          </c:marker>
          <c:cat>
            <c:numRef>
              <c:f>'Insert B(2)'!$A$2:$A$122</c:f>
              <c:numCache>
                <c:formatCode>m/d/yyyy</c:formatCode>
                <c:ptCount val="121"/>
                <c:pt idx="0">
                  <c:v>10959</c:v>
                </c:pt>
                <c:pt idx="1">
                  <c:v>10989</c:v>
                </c:pt>
                <c:pt idx="2">
                  <c:v>11017</c:v>
                </c:pt>
                <c:pt idx="3">
                  <c:v>11048</c:v>
                </c:pt>
                <c:pt idx="4">
                  <c:v>11078</c:v>
                </c:pt>
                <c:pt idx="5">
                  <c:v>11109</c:v>
                </c:pt>
                <c:pt idx="6">
                  <c:v>11139</c:v>
                </c:pt>
                <c:pt idx="7">
                  <c:v>11170</c:v>
                </c:pt>
                <c:pt idx="8">
                  <c:v>11201</c:v>
                </c:pt>
                <c:pt idx="9">
                  <c:v>11231</c:v>
                </c:pt>
                <c:pt idx="10">
                  <c:v>11262</c:v>
                </c:pt>
                <c:pt idx="11">
                  <c:v>11292</c:v>
                </c:pt>
                <c:pt idx="12">
                  <c:v>11323</c:v>
                </c:pt>
                <c:pt idx="13">
                  <c:v>11354</c:v>
                </c:pt>
                <c:pt idx="14">
                  <c:v>11382</c:v>
                </c:pt>
                <c:pt idx="15">
                  <c:v>11413</c:v>
                </c:pt>
                <c:pt idx="16">
                  <c:v>11443</c:v>
                </c:pt>
                <c:pt idx="17">
                  <c:v>11474</c:v>
                </c:pt>
                <c:pt idx="18">
                  <c:v>11504</c:v>
                </c:pt>
                <c:pt idx="19">
                  <c:v>11535</c:v>
                </c:pt>
                <c:pt idx="20">
                  <c:v>11566</c:v>
                </c:pt>
                <c:pt idx="21">
                  <c:v>11596</c:v>
                </c:pt>
                <c:pt idx="22">
                  <c:v>11627</c:v>
                </c:pt>
                <c:pt idx="23">
                  <c:v>11657</c:v>
                </c:pt>
                <c:pt idx="24">
                  <c:v>11688</c:v>
                </c:pt>
                <c:pt idx="25">
                  <c:v>11719</c:v>
                </c:pt>
                <c:pt idx="26">
                  <c:v>11748</c:v>
                </c:pt>
                <c:pt idx="27">
                  <c:v>11779</c:v>
                </c:pt>
                <c:pt idx="28">
                  <c:v>11809</c:v>
                </c:pt>
                <c:pt idx="29">
                  <c:v>11840</c:v>
                </c:pt>
                <c:pt idx="30">
                  <c:v>11870</c:v>
                </c:pt>
                <c:pt idx="31">
                  <c:v>11901</c:v>
                </c:pt>
                <c:pt idx="32">
                  <c:v>11932</c:v>
                </c:pt>
                <c:pt idx="33">
                  <c:v>11962</c:v>
                </c:pt>
                <c:pt idx="34">
                  <c:v>11993</c:v>
                </c:pt>
                <c:pt idx="35">
                  <c:v>12023</c:v>
                </c:pt>
                <c:pt idx="36">
                  <c:v>12054</c:v>
                </c:pt>
                <c:pt idx="37">
                  <c:v>12085</c:v>
                </c:pt>
                <c:pt idx="38">
                  <c:v>12113</c:v>
                </c:pt>
                <c:pt idx="39">
                  <c:v>12144</c:v>
                </c:pt>
                <c:pt idx="40">
                  <c:v>12174</c:v>
                </c:pt>
                <c:pt idx="41">
                  <c:v>12205</c:v>
                </c:pt>
                <c:pt idx="42">
                  <c:v>12235</c:v>
                </c:pt>
                <c:pt idx="43">
                  <c:v>12266</c:v>
                </c:pt>
                <c:pt idx="44">
                  <c:v>12297</c:v>
                </c:pt>
                <c:pt idx="45">
                  <c:v>12327</c:v>
                </c:pt>
                <c:pt idx="46">
                  <c:v>12358</c:v>
                </c:pt>
                <c:pt idx="47">
                  <c:v>12388</c:v>
                </c:pt>
                <c:pt idx="48">
                  <c:v>12419</c:v>
                </c:pt>
                <c:pt idx="49">
                  <c:v>12450</c:v>
                </c:pt>
                <c:pt idx="50">
                  <c:v>12478</c:v>
                </c:pt>
                <c:pt idx="51">
                  <c:v>12509</c:v>
                </c:pt>
                <c:pt idx="52">
                  <c:v>12539</c:v>
                </c:pt>
                <c:pt idx="53">
                  <c:v>12570</c:v>
                </c:pt>
                <c:pt idx="54">
                  <c:v>12600</c:v>
                </c:pt>
                <c:pt idx="55">
                  <c:v>12631</c:v>
                </c:pt>
                <c:pt idx="56">
                  <c:v>12662</c:v>
                </c:pt>
                <c:pt idx="57">
                  <c:v>12692</c:v>
                </c:pt>
                <c:pt idx="58">
                  <c:v>12723</c:v>
                </c:pt>
                <c:pt idx="59">
                  <c:v>12753</c:v>
                </c:pt>
                <c:pt idx="60">
                  <c:v>12784</c:v>
                </c:pt>
                <c:pt idx="61">
                  <c:v>12815</c:v>
                </c:pt>
                <c:pt idx="62">
                  <c:v>12843</c:v>
                </c:pt>
                <c:pt idx="63">
                  <c:v>12874</c:v>
                </c:pt>
                <c:pt idx="64">
                  <c:v>12904</c:v>
                </c:pt>
                <c:pt idx="65">
                  <c:v>12935</c:v>
                </c:pt>
                <c:pt idx="66">
                  <c:v>12965</c:v>
                </c:pt>
                <c:pt idx="67">
                  <c:v>12996</c:v>
                </c:pt>
                <c:pt idx="68">
                  <c:v>13027</c:v>
                </c:pt>
                <c:pt idx="69">
                  <c:v>13057</c:v>
                </c:pt>
                <c:pt idx="70">
                  <c:v>13088</c:v>
                </c:pt>
                <c:pt idx="71">
                  <c:v>13118</c:v>
                </c:pt>
                <c:pt idx="72">
                  <c:v>13149</c:v>
                </c:pt>
                <c:pt idx="73">
                  <c:v>13180</c:v>
                </c:pt>
                <c:pt idx="74">
                  <c:v>13209</c:v>
                </c:pt>
                <c:pt idx="75">
                  <c:v>13240</c:v>
                </c:pt>
                <c:pt idx="76">
                  <c:v>13270</c:v>
                </c:pt>
                <c:pt idx="77">
                  <c:v>13301</c:v>
                </c:pt>
                <c:pt idx="78">
                  <c:v>13331</c:v>
                </c:pt>
                <c:pt idx="79">
                  <c:v>13362</c:v>
                </c:pt>
                <c:pt idx="80">
                  <c:v>13393</c:v>
                </c:pt>
                <c:pt idx="81">
                  <c:v>13423</c:v>
                </c:pt>
                <c:pt idx="82">
                  <c:v>13454</c:v>
                </c:pt>
                <c:pt idx="83">
                  <c:v>13484</c:v>
                </c:pt>
                <c:pt idx="84">
                  <c:v>13515</c:v>
                </c:pt>
                <c:pt idx="85">
                  <c:v>13546</c:v>
                </c:pt>
                <c:pt idx="86">
                  <c:v>13574</c:v>
                </c:pt>
                <c:pt idx="87">
                  <c:v>13605</c:v>
                </c:pt>
                <c:pt idx="88">
                  <c:v>13635</c:v>
                </c:pt>
                <c:pt idx="89">
                  <c:v>13666</c:v>
                </c:pt>
                <c:pt idx="90">
                  <c:v>13696</c:v>
                </c:pt>
                <c:pt idx="91">
                  <c:v>13727</c:v>
                </c:pt>
                <c:pt idx="92">
                  <c:v>13758</c:v>
                </c:pt>
                <c:pt idx="93">
                  <c:v>13788</c:v>
                </c:pt>
                <c:pt idx="94">
                  <c:v>13819</c:v>
                </c:pt>
                <c:pt idx="95">
                  <c:v>13849</c:v>
                </c:pt>
                <c:pt idx="96">
                  <c:v>13880</c:v>
                </c:pt>
                <c:pt idx="97">
                  <c:v>13911</c:v>
                </c:pt>
                <c:pt idx="98">
                  <c:v>13939</c:v>
                </c:pt>
                <c:pt idx="99">
                  <c:v>13970</c:v>
                </c:pt>
                <c:pt idx="100">
                  <c:v>14000</c:v>
                </c:pt>
                <c:pt idx="101">
                  <c:v>14031</c:v>
                </c:pt>
                <c:pt idx="102">
                  <c:v>14061</c:v>
                </c:pt>
                <c:pt idx="103">
                  <c:v>14092</c:v>
                </c:pt>
                <c:pt idx="104">
                  <c:v>14123</c:v>
                </c:pt>
                <c:pt idx="105">
                  <c:v>14153</c:v>
                </c:pt>
                <c:pt idx="106">
                  <c:v>14184</c:v>
                </c:pt>
                <c:pt idx="107">
                  <c:v>14214</c:v>
                </c:pt>
                <c:pt idx="108">
                  <c:v>14245</c:v>
                </c:pt>
                <c:pt idx="109">
                  <c:v>14276</c:v>
                </c:pt>
                <c:pt idx="110">
                  <c:v>14304</c:v>
                </c:pt>
                <c:pt idx="111">
                  <c:v>14335</c:v>
                </c:pt>
                <c:pt idx="112">
                  <c:v>14365</c:v>
                </c:pt>
                <c:pt idx="113">
                  <c:v>14396</c:v>
                </c:pt>
                <c:pt idx="114">
                  <c:v>14426</c:v>
                </c:pt>
                <c:pt idx="115">
                  <c:v>14457</c:v>
                </c:pt>
                <c:pt idx="116">
                  <c:v>14488</c:v>
                </c:pt>
                <c:pt idx="117">
                  <c:v>14518</c:v>
                </c:pt>
                <c:pt idx="118">
                  <c:v>14549</c:v>
                </c:pt>
                <c:pt idx="119">
                  <c:v>14579</c:v>
                </c:pt>
                <c:pt idx="120">
                  <c:v>14610</c:v>
                </c:pt>
              </c:numCache>
            </c:numRef>
          </c:cat>
          <c:val>
            <c:numRef>
              <c:f>'Insert B(2)'!$C$2:$C$122</c:f>
              <c:numCache>
                <c:formatCode>"$"#,##0</c:formatCode>
                <c:ptCount val="121"/>
                <c:pt idx="0">
                  <c:v>1000</c:v>
                </c:pt>
                <c:pt idx="1">
                  <c:v>1023.55027775449</c:v>
                </c:pt>
                <c:pt idx="2">
                  <c:v>1040.28726419995</c:v>
                </c:pt>
                <c:pt idx="3">
                  <c:v>1079.7835655435899</c:v>
                </c:pt>
                <c:pt idx="4">
                  <c:v>1075.80677491603</c:v>
                </c:pt>
                <c:pt idx="5">
                  <c:v>1077.4723059441501</c:v>
                </c:pt>
                <c:pt idx="6">
                  <c:v>1004.74327207846</c:v>
                </c:pt>
                <c:pt idx="7">
                  <c:v>1021.5649401250701</c:v>
                </c:pt>
                <c:pt idx="8">
                  <c:v>1027.9940088865001</c:v>
                </c:pt>
                <c:pt idx="9">
                  <c:v>979.04610273038099</c:v>
                </c:pt>
                <c:pt idx="10">
                  <c:v>950.20422529972302</c:v>
                </c:pt>
                <c:pt idx="11">
                  <c:v>949.35926566922205</c:v>
                </c:pt>
                <c:pt idx="12">
                  <c:v>923.86630559123296</c:v>
                </c:pt>
                <c:pt idx="13">
                  <c:v>938.19805841453501</c:v>
                </c:pt>
                <c:pt idx="14">
                  <c:v>987.69800755016502</c:v>
                </c:pt>
                <c:pt idx="15">
                  <c:v>962.46333368456101</c:v>
                </c:pt>
                <c:pt idx="16">
                  <c:v>927.92662743744904</c:v>
                </c:pt>
                <c:pt idx="17">
                  <c:v>886.56557886337202</c:v>
                </c:pt>
                <c:pt idx="18">
                  <c:v>932.35723239923698</c:v>
                </c:pt>
                <c:pt idx="19">
                  <c:v>904.46515668134498</c:v>
                </c:pt>
                <c:pt idx="20">
                  <c:v>911.17957208641997</c:v>
                </c:pt>
                <c:pt idx="21">
                  <c:v>797.85153941401495</c:v>
                </c:pt>
                <c:pt idx="22">
                  <c:v>807.61913171099695</c:v>
                </c:pt>
                <c:pt idx="23">
                  <c:v>787.79533494908605</c:v>
                </c:pt>
                <c:pt idx="24">
                  <c:v>746.07994301149802</c:v>
                </c:pt>
                <c:pt idx="25">
                  <c:v>739.34838538788404</c:v>
                </c:pt>
                <c:pt idx="26">
                  <c:v>768.62953655056197</c:v>
                </c:pt>
                <c:pt idx="27">
                  <c:v>732.759337045184</c:v>
                </c:pt>
                <c:pt idx="28">
                  <c:v>697.52453507553696</c:v>
                </c:pt>
                <c:pt idx="29">
                  <c:v>643.73221158040099</c:v>
                </c:pt>
                <c:pt idx="30">
                  <c:v>645.49340020655404</c:v>
                </c:pt>
                <c:pt idx="31">
                  <c:v>725.72820056294404</c:v>
                </c:pt>
                <c:pt idx="32">
                  <c:v>816.25487639332698</c:v>
                </c:pt>
                <c:pt idx="33">
                  <c:v>807.05328088176202</c:v>
                </c:pt>
                <c:pt idx="34">
                  <c:v>764.29799982849602</c:v>
                </c:pt>
                <c:pt idx="35">
                  <c:v>754.15294914357196</c:v>
                </c:pt>
                <c:pt idx="36">
                  <c:v>773.32772351969504</c:v>
                </c:pt>
                <c:pt idx="37">
                  <c:v>780.62747277414996</c:v>
                </c:pt>
                <c:pt idx="38">
                  <c:v>717.17389537466204</c:v>
                </c:pt>
                <c:pt idx="39">
                  <c:v>729.272502114399</c:v>
                </c:pt>
                <c:pt idx="40">
                  <c:v>841.56604581058298</c:v>
                </c:pt>
                <c:pt idx="41">
                  <c:v>914.706614885504</c:v>
                </c:pt>
                <c:pt idx="42">
                  <c:v>975.56151753436598</c:v>
                </c:pt>
                <c:pt idx="43">
                  <c:v>931.80695408074303</c:v>
                </c:pt>
                <c:pt idx="44">
                  <c:v>988.56990478104399</c:v>
                </c:pt>
                <c:pt idx="45">
                  <c:v>931.85895245959705</c:v>
                </c:pt>
                <c:pt idx="46">
                  <c:v>889.94558945288895</c:v>
                </c:pt>
                <c:pt idx="47">
                  <c:v>932.29957967307598</c:v>
                </c:pt>
                <c:pt idx="48">
                  <c:v>940.56671540359696</c:v>
                </c:pt>
                <c:pt idx="49">
                  <c:v>990.56021362071704</c:v>
                </c:pt>
                <c:pt idx="50">
                  <c:v>980.31896834003203</c:v>
                </c:pt>
                <c:pt idx="51">
                  <c:v>988.01970027404695</c:v>
                </c:pt>
                <c:pt idx="52">
                  <c:v>982.89295054568504</c:v>
                </c:pt>
                <c:pt idx="53">
                  <c:v>959.24755577065798</c:v>
                </c:pt>
                <c:pt idx="54">
                  <c:v>970.32335960459102</c:v>
                </c:pt>
                <c:pt idx="55">
                  <c:v>929.84493580094704</c:v>
                </c:pt>
                <c:pt idx="56">
                  <c:v>945.15281903947698</c:v>
                </c:pt>
                <c:pt idx="57">
                  <c:v>938.08909954683998</c:v>
                </c:pt>
                <c:pt idx="58">
                  <c:v>935.43708495133797</c:v>
                </c:pt>
                <c:pt idx="59">
                  <c:v>968.93007916116903</c:v>
                </c:pt>
                <c:pt idx="60">
                  <c:v>973.16543734500897</c:v>
                </c:pt>
                <c:pt idx="61">
                  <c:v>964.28492798288403</c:v>
                </c:pt>
                <c:pt idx="62">
                  <c:v>955.23674265976001</c:v>
                </c:pt>
                <c:pt idx="63">
                  <c:v>946.60685791956701</c:v>
                </c:pt>
                <c:pt idx="64">
                  <c:v>984.11616551695499</c:v>
                </c:pt>
                <c:pt idx="65">
                  <c:v>997.59780666377799</c:v>
                </c:pt>
                <c:pt idx="66">
                  <c:v>1029.3234568445901</c:v>
                </c:pt>
                <c:pt idx="67">
                  <c:v>1067.6357937356199</c:v>
                </c:pt>
                <c:pt idx="68">
                  <c:v>1075.2238441921199</c:v>
                </c:pt>
                <c:pt idx="69">
                  <c:v>1087.83521670758</c:v>
                </c:pt>
                <c:pt idx="70">
                  <c:v>1128.35735954293</c:v>
                </c:pt>
                <c:pt idx="71">
                  <c:v>1153.79808317117</c:v>
                </c:pt>
                <c:pt idx="72">
                  <c:v>1178.45344579177</c:v>
                </c:pt>
                <c:pt idx="73">
                  <c:v>1212.67749671356</c:v>
                </c:pt>
                <c:pt idx="74">
                  <c:v>1227.7982916646999</c:v>
                </c:pt>
                <c:pt idx="75">
                  <c:v>1246.7021073184101</c:v>
                </c:pt>
                <c:pt idx="76">
                  <c:v>1208.8095557630299</c:v>
                </c:pt>
                <c:pt idx="77">
                  <c:v>1237.4086315116399</c:v>
                </c:pt>
                <c:pt idx="78">
                  <c:v>1255.6825280901501</c:v>
                </c:pt>
                <c:pt idx="79">
                  <c:v>1295.93003136474</c:v>
                </c:pt>
                <c:pt idx="80">
                  <c:v>1310.03441677346</c:v>
                </c:pt>
                <c:pt idx="81">
                  <c:v>1310.3255580397299</c:v>
                </c:pt>
                <c:pt idx="82">
                  <c:v>1355.56437298025</c:v>
                </c:pt>
                <c:pt idx="83">
                  <c:v>1374.08743988418</c:v>
                </c:pt>
                <c:pt idx="84">
                  <c:v>1374.1953522562601</c:v>
                </c:pt>
                <c:pt idx="85">
                  <c:v>1394.9543885566</c:v>
                </c:pt>
                <c:pt idx="86">
                  <c:v>1410.63396643787</c:v>
                </c:pt>
                <c:pt idx="87">
                  <c:v>1383.38360208107</c:v>
                </c:pt>
                <c:pt idx="88">
                  <c:v>1338.814597071</c:v>
                </c:pt>
                <c:pt idx="89">
                  <c:v>1340.50475997849</c:v>
                </c:pt>
                <c:pt idx="90">
                  <c:v>1312.9441171589399</c:v>
                </c:pt>
                <c:pt idx="91">
                  <c:v>1372.98719136351</c:v>
                </c:pt>
                <c:pt idx="92">
                  <c:v>1340.5808850880901</c:v>
                </c:pt>
                <c:pt idx="93">
                  <c:v>1268.94949661038</c:v>
                </c:pt>
                <c:pt idx="94">
                  <c:v>1226.69860572569</c:v>
                </c:pt>
                <c:pt idx="95">
                  <c:v>1196.45278075329</c:v>
                </c:pt>
                <c:pt idx="96">
                  <c:v>1183.7837265937401</c:v>
                </c:pt>
                <c:pt idx="97">
                  <c:v>1193.6914985578001</c:v>
                </c:pt>
                <c:pt idx="98">
                  <c:v>1228.54433267647</c:v>
                </c:pt>
                <c:pt idx="99">
                  <c:v>1099.18633901166</c:v>
                </c:pt>
                <c:pt idx="100">
                  <c:v>1165.0002468544101</c:v>
                </c:pt>
                <c:pt idx="101">
                  <c:v>1152.6008215925699</c:v>
                </c:pt>
                <c:pt idx="102">
                  <c:v>1259.61513661039</c:v>
                </c:pt>
                <c:pt idx="103">
                  <c:v>1301.4084859843199</c:v>
                </c:pt>
                <c:pt idx="104">
                  <c:v>1288.4757984830001</c:v>
                </c:pt>
                <c:pt idx="105">
                  <c:v>1298.9140168971701</c:v>
                </c:pt>
                <c:pt idx="106">
                  <c:v>1347.4187338629799</c:v>
                </c:pt>
                <c:pt idx="107">
                  <c:v>1329.4070017445999</c:v>
                </c:pt>
                <c:pt idx="108">
                  <c:v>1357.3067512488501</c:v>
                </c:pt>
                <c:pt idx="109">
                  <c:v>1323.91154285481</c:v>
                </c:pt>
                <c:pt idx="110">
                  <c:v>1348.0575226634101</c:v>
                </c:pt>
                <c:pt idx="111">
                  <c:v>1284.4955456576999</c:v>
                </c:pt>
                <c:pt idx="112">
                  <c:v>1289.8016840647999</c:v>
                </c:pt>
                <c:pt idx="113">
                  <c:v>1332.72919208184</c:v>
                </c:pt>
                <c:pt idx="114">
                  <c:v>1301.36060528849</c:v>
                </c:pt>
                <c:pt idx="115">
                  <c:v>1358.43782751053</c:v>
                </c:pt>
                <c:pt idx="116">
                  <c:v>1313.87146119468</c:v>
                </c:pt>
                <c:pt idx="117">
                  <c:v>1362.5536808703</c:v>
                </c:pt>
                <c:pt idx="118">
                  <c:v>1377.7011664393699</c:v>
                </c:pt>
                <c:pt idx="119">
                  <c:v>1364.9377029187599</c:v>
                </c:pt>
                <c:pt idx="120">
                  <c:v>1387.38127350318</c:v>
                </c:pt>
              </c:numCache>
            </c:numRef>
          </c:val>
          <c:smooth val="0"/>
          <c:extLst>
            <c:ext xmlns:c16="http://schemas.microsoft.com/office/drawing/2014/chart" uri="{C3380CC4-5D6E-409C-BE32-E72D297353CC}">
              <c16:uniqueId val="{00000001-77BC-4EFE-BB6F-9080DAEA7FC6}"/>
            </c:ext>
          </c:extLst>
        </c:ser>
        <c:ser>
          <c:idx val="5"/>
          <c:order val="2"/>
          <c:tx>
            <c:strRef>
              <c:f>'Insert B(2)'!$D$1</c:f>
              <c:strCache>
                <c:ptCount val="1"/>
                <c:pt idx="0">
                  <c:v>Moderate Growth</c:v>
                </c:pt>
              </c:strCache>
            </c:strRef>
          </c:tx>
          <c:spPr>
            <a:ln w="31750">
              <a:solidFill>
                <a:srgbClr val="FF6035"/>
              </a:solidFill>
              <a:prstDash val="solid"/>
            </a:ln>
          </c:spPr>
          <c:marker>
            <c:symbol val="none"/>
          </c:marker>
          <c:cat>
            <c:numRef>
              <c:f>'Insert B(2)'!$A$2:$A$122</c:f>
              <c:numCache>
                <c:formatCode>m/d/yyyy</c:formatCode>
                <c:ptCount val="121"/>
                <c:pt idx="0">
                  <c:v>10959</c:v>
                </c:pt>
                <c:pt idx="1">
                  <c:v>10989</c:v>
                </c:pt>
                <c:pt idx="2">
                  <c:v>11017</c:v>
                </c:pt>
                <c:pt idx="3">
                  <c:v>11048</c:v>
                </c:pt>
                <c:pt idx="4">
                  <c:v>11078</c:v>
                </c:pt>
                <c:pt idx="5">
                  <c:v>11109</c:v>
                </c:pt>
                <c:pt idx="6">
                  <c:v>11139</c:v>
                </c:pt>
                <c:pt idx="7">
                  <c:v>11170</c:v>
                </c:pt>
                <c:pt idx="8">
                  <c:v>11201</c:v>
                </c:pt>
                <c:pt idx="9">
                  <c:v>11231</c:v>
                </c:pt>
                <c:pt idx="10">
                  <c:v>11262</c:v>
                </c:pt>
                <c:pt idx="11">
                  <c:v>11292</c:v>
                </c:pt>
                <c:pt idx="12">
                  <c:v>11323</c:v>
                </c:pt>
                <c:pt idx="13">
                  <c:v>11354</c:v>
                </c:pt>
                <c:pt idx="14">
                  <c:v>11382</c:v>
                </c:pt>
                <c:pt idx="15">
                  <c:v>11413</c:v>
                </c:pt>
                <c:pt idx="16">
                  <c:v>11443</c:v>
                </c:pt>
                <c:pt idx="17">
                  <c:v>11474</c:v>
                </c:pt>
                <c:pt idx="18">
                  <c:v>11504</c:v>
                </c:pt>
                <c:pt idx="19">
                  <c:v>11535</c:v>
                </c:pt>
                <c:pt idx="20">
                  <c:v>11566</c:v>
                </c:pt>
                <c:pt idx="21">
                  <c:v>11596</c:v>
                </c:pt>
                <c:pt idx="22">
                  <c:v>11627</c:v>
                </c:pt>
                <c:pt idx="23">
                  <c:v>11657</c:v>
                </c:pt>
                <c:pt idx="24">
                  <c:v>11688</c:v>
                </c:pt>
                <c:pt idx="25">
                  <c:v>11719</c:v>
                </c:pt>
                <c:pt idx="26">
                  <c:v>11748</c:v>
                </c:pt>
                <c:pt idx="27">
                  <c:v>11779</c:v>
                </c:pt>
                <c:pt idx="28">
                  <c:v>11809</c:v>
                </c:pt>
                <c:pt idx="29">
                  <c:v>11840</c:v>
                </c:pt>
                <c:pt idx="30">
                  <c:v>11870</c:v>
                </c:pt>
                <c:pt idx="31">
                  <c:v>11901</c:v>
                </c:pt>
                <c:pt idx="32">
                  <c:v>11932</c:v>
                </c:pt>
                <c:pt idx="33">
                  <c:v>11962</c:v>
                </c:pt>
                <c:pt idx="34">
                  <c:v>11993</c:v>
                </c:pt>
                <c:pt idx="35">
                  <c:v>12023</c:v>
                </c:pt>
                <c:pt idx="36">
                  <c:v>12054</c:v>
                </c:pt>
                <c:pt idx="37">
                  <c:v>12085</c:v>
                </c:pt>
                <c:pt idx="38">
                  <c:v>12113</c:v>
                </c:pt>
                <c:pt idx="39">
                  <c:v>12144</c:v>
                </c:pt>
                <c:pt idx="40">
                  <c:v>12174</c:v>
                </c:pt>
                <c:pt idx="41">
                  <c:v>12205</c:v>
                </c:pt>
                <c:pt idx="42">
                  <c:v>12235</c:v>
                </c:pt>
                <c:pt idx="43">
                  <c:v>12266</c:v>
                </c:pt>
                <c:pt idx="44">
                  <c:v>12297</c:v>
                </c:pt>
                <c:pt idx="45">
                  <c:v>12327</c:v>
                </c:pt>
                <c:pt idx="46">
                  <c:v>12358</c:v>
                </c:pt>
                <c:pt idx="47">
                  <c:v>12388</c:v>
                </c:pt>
                <c:pt idx="48">
                  <c:v>12419</c:v>
                </c:pt>
                <c:pt idx="49">
                  <c:v>12450</c:v>
                </c:pt>
                <c:pt idx="50">
                  <c:v>12478</c:v>
                </c:pt>
                <c:pt idx="51">
                  <c:v>12509</c:v>
                </c:pt>
                <c:pt idx="52">
                  <c:v>12539</c:v>
                </c:pt>
                <c:pt idx="53">
                  <c:v>12570</c:v>
                </c:pt>
                <c:pt idx="54">
                  <c:v>12600</c:v>
                </c:pt>
                <c:pt idx="55">
                  <c:v>12631</c:v>
                </c:pt>
                <c:pt idx="56">
                  <c:v>12662</c:v>
                </c:pt>
                <c:pt idx="57">
                  <c:v>12692</c:v>
                </c:pt>
                <c:pt idx="58">
                  <c:v>12723</c:v>
                </c:pt>
                <c:pt idx="59">
                  <c:v>12753</c:v>
                </c:pt>
                <c:pt idx="60">
                  <c:v>12784</c:v>
                </c:pt>
                <c:pt idx="61">
                  <c:v>12815</c:v>
                </c:pt>
                <c:pt idx="62">
                  <c:v>12843</c:v>
                </c:pt>
                <c:pt idx="63">
                  <c:v>12874</c:v>
                </c:pt>
                <c:pt idx="64">
                  <c:v>12904</c:v>
                </c:pt>
                <c:pt idx="65">
                  <c:v>12935</c:v>
                </c:pt>
                <c:pt idx="66">
                  <c:v>12965</c:v>
                </c:pt>
                <c:pt idx="67">
                  <c:v>12996</c:v>
                </c:pt>
                <c:pt idx="68">
                  <c:v>13027</c:v>
                </c:pt>
                <c:pt idx="69">
                  <c:v>13057</c:v>
                </c:pt>
                <c:pt idx="70">
                  <c:v>13088</c:v>
                </c:pt>
                <c:pt idx="71">
                  <c:v>13118</c:v>
                </c:pt>
                <c:pt idx="72">
                  <c:v>13149</c:v>
                </c:pt>
                <c:pt idx="73">
                  <c:v>13180</c:v>
                </c:pt>
                <c:pt idx="74">
                  <c:v>13209</c:v>
                </c:pt>
                <c:pt idx="75">
                  <c:v>13240</c:v>
                </c:pt>
                <c:pt idx="76">
                  <c:v>13270</c:v>
                </c:pt>
                <c:pt idx="77">
                  <c:v>13301</c:v>
                </c:pt>
                <c:pt idx="78">
                  <c:v>13331</c:v>
                </c:pt>
                <c:pt idx="79">
                  <c:v>13362</c:v>
                </c:pt>
                <c:pt idx="80">
                  <c:v>13393</c:v>
                </c:pt>
                <c:pt idx="81">
                  <c:v>13423</c:v>
                </c:pt>
                <c:pt idx="82">
                  <c:v>13454</c:v>
                </c:pt>
                <c:pt idx="83">
                  <c:v>13484</c:v>
                </c:pt>
                <c:pt idx="84">
                  <c:v>13515</c:v>
                </c:pt>
                <c:pt idx="85">
                  <c:v>13546</c:v>
                </c:pt>
                <c:pt idx="86">
                  <c:v>13574</c:v>
                </c:pt>
                <c:pt idx="87">
                  <c:v>13605</c:v>
                </c:pt>
                <c:pt idx="88">
                  <c:v>13635</c:v>
                </c:pt>
                <c:pt idx="89">
                  <c:v>13666</c:v>
                </c:pt>
                <c:pt idx="90">
                  <c:v>13696</c:v>
                </c:pt>
                <c:pt idx="91">
                  <c:v>13727</c:v>
                </c:pt>
                <c:pt idx="92">
                  <c:v>13758</c:v>
                </c:pt>
                <c:pt idx="93">
                  <c:v>13788</c:v>
                </c:pt>
                <c:pt idx="94">
                  <c:v>13819</c:v>
                </c:pt>
                <c:pt idx="95">
                  <c:v>13849</c:v>
                </c:pt>
                <c:pt idx="96">
                  <c:v>13880</c:v>
                </c:pt>
                <c:pt idx="97">
                  <c:v>13911</c:v>
                </c:pt>
                <c:pt idx="98">
                  <c:v>13939</c:v>
                </c:pt>
                <c:pt idx="99">
                  <c:v>13970</c:v>
                </c:pt>
                <c:pt idx="100">
                  <c:v>14000</c:v>
                </c:pt>
                <c:pt idx="101">
                  <c:v>14031</c:v>
                </c:pt>
                <c:pt idx="102">
                  <c:v>14061</c:v>
                </c:pt>
                <c:pt idx="103">
                  <c:v>14092</c:v>
                </c:pt>
                <c:pt idx="104">
                  <c:v>14123</c:v>
                </c:pt>
                <c:pt idx="105">
                  <c:v>14153</c:v>
                </c:pt>
                <c:pt idx="106">
                  <c:v>14184</c:v>
                </c:pt>
                <c:pt idx="107">
                  <c:v>14214</c:v>
                </c:pt>
                <c:pt idx="108">
                  <c:v>14245</c:v>
                </c:pt>
                <c:pt idx="109">
                  <c:v>14276</c:v>
                </c:pt>
                <c:pt idx="110">
                  <c:v>14304</c:v>
                </c:pt>
                <c:pt idx="111">
                  <c:v>14335</c:v>
                </c:pt>
                <c:pt idx="112">
                  <c:v>14365</c:v>
                </c:pt>
                <c:pt idx="113">
                  <c:v>14396</c:v>
                </c:pt>
                <c:pt idx="114">
                  <c:v>14426</c:v>
                </c:pt>
                <c:pt idx="115">
                  <c:v>14457</c:v>
                </c:pt>
                <c:pt idx="116">
                  <c:v>14488</c:v>
                </c:pt>
                <c:pt idx="117">
                  <c:v>14518</c:v>
                </c:pt>
                <c:pt idx="118">
                  <c:v>14549</c:v>
                </c:pt>
                <c:pt idx="119">
                  <c:v>14579</c:v>
                </c:pt>
                <c:pt idx="120">
                  <c:v>14610</c:v>
                </c:pt>
              </c:numCache>
            </c:numRef>
          </c:cat>
          <c:val>
            <c:numRef>
              <c:f>'Insert B(2)'!$D$2:$D$122</c:f>
              <c:numCache>
                <c:formatCode>"$"#,##0</c:formatCode>
                <c:ptCount val="121"/>
                <c:pt idx="0">
                  <c:v>1000</c:v>
                </c:pt>
                <c:pt idx="1">
                  <c:v>1036.0455199046701</c:v>
                </c:pt>
                <c:pt idx="2">
                  <c:v>1057.6974106620901</c:v>
                </c:pt>
                <c:pt idx="3">
                  <c:v>1114.2172883631499</c:v>
                </c:pt>
                <c:pt idx="4">
                  <c:v>1107.9388789162799</c:v>
                </c:pt>
                <c:pt idx="5">
                  <c:v>1106.8263701209301</c:v>
                </c:pt>
                <c:pt idx="6">
                  <c:v>995.86962303417897</c:v>
                </c:pt>
                <c:pt idx="7">
                  <c:v>1019.78639641834</c:v>
                </c:pt>
                <c:pt idx="8">
                  <c:v>1028.88734362627</c:v>
                </c:pt>
                <c:pt idx="9">
                  <c:v>953.26784106961998</c:v>
                </c:pt>
                <c:pt idx="10">
                  <c:v>908.99818324321097</c:v>
                </c:pt>
                <c:pt idx="11">
                  <c:v>906.44230176468398</c:v>
                </c:pt>
                <c:pt idx="12">
                  <c:v>869.251622147116</c:v>
                </c:pt>
                <c:pt idx="13">
                  <c:v>891.21063258787296</c:v>
                </c:pt>
                <c:pt idx="14">
                  <c:v>959.50019589007502</c:v>
                </c:pt>
                <c:pt idx="15">
                  <c:v>921.74027279501001</c:v>
                </c:pt>
                <c:pt idx="16">
                  <c:v>871.30093627042402</c:v>
                </c:pt>
                <c:pt idx="17">
                  <c:v>810.136557478349</c:v>
                </c:pt>
                <c:pt idx="18">
                  <c:v>874.49586000873205</c:v>
                </c:pt>
                <c:pt idx="19">
                  <c:v>835.73491618697801</c:v>
                </c:pt>
                <c:pt idx="20">
                  <c:v>844.89891232774005</c:v>
                </c:pt>
                <c:pt idx="21">
                  <c:v>689.90220417822195</c:v>
                </c:pt>
                <c:pt idx="22">
                  <c:v>709.14872873454703</c:v>
                </c:pt>
                <c:pt idx="23">
                  <c:v>680.27413577403502</c:v>
                </c:pt>
                <c:pt idx="24">
                  <c:v>624.769080272677</c:v>
                </c:pt>
                <c:pt idx="25">
                  <c:v>615.45788528249398</c:v>
                </c:pt>
                <c:pt idx="26">
                  <c:v>646.62328267355997</c:v>
                </c:pt>
                <c:pt idx="27">
                  <c:v>601.50042795044396</c:v>
                </c:pt>
                <c:pt idx="28">
                  <c:v>549.15753979064698</c:v>
                </c:pt>
                <c:pt idx="29">
                  <c:v>484.071200227075</c:v>
                </c:pt>
                <c:pt idx="30">
                  <c:v>485.35937727545098</c:v>
                </c:pt>
                <c:pt idx="31">
                  <c:v>579.52837046574302</c:v>
                </c:pt>
                <c:pt idx="32">
                  <c:v>693.13800287900801</c:v>
                </c:pt>
                <c:pt idx="33">
                  <c:v>680.70448006276104</c:v>
                </c:pt>
                <c:pt idx="34">
                  <c:v>627.21019786320301</c:v>
                </c:pt>
                <c:pt idx="35">
                  <c:v>613.97044147606596</c:v>
                </c:pt>
                <c:pt idx="36">
                  <c:v>636.14758955489697</c:v>
                </c:pt>
                <c:pt idx="37">
                  <c:v>643.24651018898601</c:v>
                </c:pt>
                <c:pt idx="38">
                  <c:v>568.337077416135</c:v>
                </c:pt>
                <c:pt idx="39">
                  <c:v>581.96724138342904</c:v>
                </c:pt>
                <c:pt idx="40">
                  <c:v>720.74891875419905</c:v>
                </c:pt>
                <c:pt idx="41">
                  <c:v>807.08585430508197</c:v>
                </c:pt>
                <c:pt idx="42">
                  <c:v>881.48122573646901</c:v>
                </c:pt>
                <c:pt idx="43">
                  <c:v>827.676757574926</c:v>
                </c:pt>
                <c:pt idx="44">
                  <c:v>897.09103991729205</c:v>
                </c:pt>
                <c:pt idx="45">
                  <c:v>826.78233234552602</c:v>
                </c:pt>
                <c:pt idx="46">
                  <c:v>776.24721521336596</c:v>
                </c:pt>
                <c:pt idx="47">
                  <c:v>830.42271072039898</c:v>
                </c:pt>
                <c:pt idx="48">
                  <c:v>842.03305398965006</c:v>
                </c:pt>
                <c:pt idx="49">
                  <c:v>904.71763779644095</c:v>
                </c:pt>
                <c:pt idx="50">
                  <c:v>889.49952456314395</c:v>
                </c:pt>
                <c:pt idx="51">
                  <c:v>896.35806185296201</c:v>
                </c:pt>
                <c:pt idx="52">
                  <c:v>887.22684713685896</c:v>
                </c:pt>
                <c:pt idx="53">
                  <c:v>853.10059128145099</c:v>
                </c:pt>
                <c:pt idx="54">
                  <c:v>866.73550228926604</c:v>
                </c:pt>
                <c:pt idx="55">
                  <c:v>811.62911913733501</c:v>
                </c:pt>
                <c:pt idx="56">
                  <c:v>834.347141632692</c:v>
                </c:pt>
                <c:pt idx="57">
                  <c:v>827.499468703812</c:v>
                </c:pt>
                <c:pt idx="58">
                  <c:v>820.63973478755497</c:v>
                </c:pt>
                <c:pt idx="59">
                  <c:v>864.91553381844699</c:v>
                </c:pt>
                <c:pt idx="60">
                  <c:v>868.51285104270801</c:v>
                </c:pt>
                <c:pt idx="61">
                  <c:v>853.43397318923701</c:v>
                </c:pt>
                <c:pt idx="62">
                  <c:v>839.65439645683102</c:v>
                </c:pt>
                <c:pt idx="63">
                  <c:v>827.32867321572303</c:v>
                </c:pt>
                <c:pt idx="64">
                  <c:v>876.09749898452799</c:v>
                </c:pt>
                <c:pt idx="65">
                  <c:v>895.13396683744702</c:v>
                </c:pt>
                <c:pt idx="66">
                  <c:v>935.92045469064601</c:v>
                </c:pt>
                <c:pt idx="67">
                  <c:v>986.34409077026396</c:v>
                </c:pt>
                <c:pt idx="68">
                  <c:v>998.89599093561799</c:v>
                </c:pt>
                <c:pt idx="69">
                  <c:v>1015.5908183965601</c:v>
                </c:pt>
                <c:pt idx="70">
                  <c:v>1068.71225841058</c:v>
                </c:pt>
                <c:pt idx="71">
                  <c:v>1102.53313315537</c:v>
                </c:pt>
                <c:pt idx="72">
                  <c:v>1134.2334670538401</c:v>
                </c:pt>
                <c:pt idx="73">
                  <c:v>1182.3459755132101</c:v>
                </c:pt>
                <c:pt idx="74">
                  <c:v>1202.28461079198</c:v>
                </c:pt>
                <c:pt idx="75">
                  <c:v>1227.07296672968</c:v>
                </c:pt>
                <c:pt idx="76">
                  <c:v>1171.49030540544</c:v>
                </c:pt>
                <c:pt idx="77">
                  <c:v>1211.7803708558999</c:v>
                </c:pt>
                <c:pt idx="78">
                  <c:v>1237.5597513676901</c:v>
                </c:pt>
                <c:pt idx="79">
                  <c:v>1294.21408501775</c:v>
                </c:pt>
                <c:pt idx="80">
                  <c:v>1311.8997034000199</c:v>
                </c:pt>
                <c:pt idx="81">
                  <c:v>1313.0250459255799</c:v>
                </c:pt>
                <c:pt idx="82">
                  <c:v>1378.13442517003</c:v>
                </c:pt>
                <c:pt idx="83">
                  <c:v>1399.96159706098</c:v>
                </c:pt>
                <c:pt idx="84">
                  <c:v>1399.1773417822501</c:v>
                </c:pt>
                <c:pt idx="85">
                  <c:v>1431.19538846043</c:v>
                </c:pt>
                <c:pt idx="86">
                  <c:v>1452.6564679836999</c:v>
                </c:pt>
                <c:pt idx="87">
                  <c:v>1422.5781345558</c:v>
                </c:pt>
                <c:pt idx="88">
                  <c:v>1353.3132630576599</c:v>
                </c:pt>
                <c:pt idx="89">
                  <c:v>1354.19870020707</c:v>
                </c:pt>
                <c:pt idx="90">
                  <c:v>1312.45238880752</c:v>
                </c:pt>
                <c:pt idx="91">
                  <c:v>1400.2568480806201</c:v>
                </c:pt>
                <c:pt idx="92">
                  <c:v>1353.53915814316</c:v>
                </c:pt>
                <c:pt idx="93">
                  <c:v>1242.7595533812901</c:v>
                </c:pt>
                <c:pt idx="94">
                  <c:v>1176.99868378002</c:v>
                </c:pt>
                <c:pt idx="95">
                  <c:v>1128.0841375989401</c:v>
                </c:pt>
                <c:pt idx="96">
                  <c:v>1106.4257136797</c:v>
                </c:pt>
                <c:pt idx="97">
                  <c:v>1119.03455932004</c:v>
                </c:pt>
                <c:pt idx="98">
                  <c:v>1166.72951376324</c:v>
                </c:pt>
                <c:pt idx="99">
                  <c:v>986.21492510506596</c:v>
                </c:pt>
                <c:pt idx="100">
                  <c:v>1073.7689084302201</c:v>
                </c:pt>
                <c:pt idx="101">
                  <c:v>1055.37295277765</c:v>
                </c:pt>
                <c:pt idx="102">
                  <c:v>1205.2979049896801</c:v>
                </c:pt>
                <c:pt idx="103">
                  <c:v>1262.91974156165</c:v>
                </c:pt>
                <c:pt idx="104">
                  <c:v>1244.77398890737</c:v>
                </c:pt>
                <c:pt idx="105">
                  <c:v>1258.83174523057</c:v>
                </c:pt>
                <c:pt idx="106">
                  <c:v>1324.80121882817</c:v>
                </c:pt>
                <c:pt idx="107">
                  <c:v>1300.2635766277001</c:v>
                </c:pt>
                <c:pt idx="108">
                  <c:v>1337.51284304756</c:v>
                </c:pt>
                <c:pt idx="109">
                  <c:v>1286.5965849658</c:v>
                </c:pt>
                <c:pt idx="110">
                  <c:v>1320.1021042535299</c:v>
                </c:pt>
                <c:pt idx="111">
                  <c:v>1222.7938789546099</c:v>
                </c:pt>
                <c:pt idx="112">
                  <c:v>1227.4194403450499</c:v>
                </c:pt>
                <c:pt idx="113">
                  <c:v>1286.10721872927</c:v>
                </c:pt>
                <c:pt idx="114">
                  <c:v>1240.4558464128099</c:v>
                </c:pt>
                <c:pt idx="115">
                  <c:v>1321.6253179047301</c:v>
                </c:pt>
                <c:pt idx="116">
                  <c:v>1261.4941656342201</c:v>
                </c:pt>
                <c:pt idx="117">
                  <c:v>1348.6290998576501</c:v>
                </c:pt>
                <c:pt idx="118">
                  <c:v>1360.1888770255</c:v>
                </c:pt>
                <c:pt idx="119">
                  <c:v>1336.86832625272</c:v>
                </c:pt>
                <c:pt idx="120">
                  <c:v>1365.9950504133899</c:v>
                </c:pt>
              </c:numCache>
            </c:numRef>
          </c:val>
          <c:smooth val="0"/>
          <c:extLst>
            <c:ext xmlns:c16="http://schemas.microsoft.com/office/drawing/2014/chart" uri="{C3380CC4-5D6E-409C-BE32-E72D297353CC}">
              <c16:uniqueId val="{00000002-77BC-4EFE-BB6F-9080DAEA7FC6}"/>
            </c:ext>
          </c:extLst>
        </c:ser>
        <c:ser>
          <c:idx val="2"/>
          <c:order val="3"/>
          <c:tx>
            <c:strRef>
              <c:f>'Insert B(2)'!$E$1</c:f>
              <c:strCache>
                <c:ptCount val="1"/>
                <c:pt idx="0">
                  <c:v>Growth</c:v>
                </c:pt>
              </c:strCache>
            </c:strRef>
          </c:tx>
          <c:spPr>
            <a:ln w="31750">
              <a:solidFill>
                <a:schemeClr val="accent2"/>
              </a:solidFill>
              <a:prstDash val="solid"/>
            </a:ln>
          </c:spPr>
          <c:marker>
            <c:symbol val="none"/>
          </c:marker>
          <c:cat>
            <c:numRef>
              <c:f>'Insert B(2)'!$A$2:$A$122</c:f>
              <c:numCache>
                <c:formatCode>m/d/yyyy</c:formatCode>
                <c:ptCount val="121"/>
                <c:pt idx="0">
                  <c:v>10959</c:v>
                </c:pt>
                <c:pt idx="1">
                  <c:v>10989</c:v>
                </c:pt>
                <c:pt idx="2">
                  <c:v>11017</c:v>
                </c:pt>
                <c:pt idx="3">
                  <c:v>11048</c:v>
                </c:pt>
                <c:pt idx="4">
                  <c:v>11078</c:v>
                </c:pt>
                <c:pt idx="5">
                  <c:v>11109</c:v>
                </c:pt>
                <c:pt idx="6">
                  <c:v>11139</c:v>
                </c:pt>
                <c:pt idx="7">
                  <c:v>11170</c:v>
                </c:pt>
                <c:pt idx="8">
                  <c:v>11201</c:v>
                </c:pt>
                <c:pt idx="9">
                  <c:v>11231</c:v>
                </c:pt>
                <c:pt idx="10">
                  <c:v>11262</c:v>
                </c:pt>
                <c:pt idx="11">
                  <c:v>11292</c:v>
                </c:pt>
                <c:pt idx="12">
                  <c:v>11323</c:v>
                </c:pt>
                <c:pt idx="13">
                  <c:v>11354</c:v>
                </c:pt>
                <c:pt idx="14">
                  <c:v>11382</c:v>
                </c:pt>
                <c:pt idx="15">
                  <c:v>11413</c:v>
                </c:pt>
                <c:pt idx="16">
                  <c:v>11443</c:v>
                </c:pt>
                <c:pt idx="17">
                  <c:v>11474</c:v>
                </c:pt>
                <c:pt idx="18">
                  <c:v>11504</c:v>
                </c:pt>
                <c:pt idx="19">
                  <c:v>11535</c:v>
                </c:pt>
                <c:pt idx="20">
                  <c:v>11566</c:v>
                </c:pt>
                <c:pt idx="21">
                  <c:v>11596</c:v>
                </c:pt>
                <c:pt idx="22">
                  <c:v>11627</c:v>
                </c:pt>
                <c:pt idx="23">
                  <c:v>11657</c:v>
                </c:pt>
                <c:pt idx="24">
                  <c:v>11688</c:v>
                </c:pt>
                <c:pt idx="25">
                  <c:v>11719</c:v>
                </c:pt>
                <c:pt idx="26">
                  <c:v>11748</c:v>
                </c:pt>
                <c:pt idx="27">
                  <c:v>11779</c:v>
                </c:pt>
                <c:pt idx="28">
                  <c:v>11809</c:v>
                </c:pt>
                <c:pt idx="29">
                  <c:v>11840</c:v>
                </c:pt>
                <c:pt idx="30">
                  <c:v>11870</c:v>
                </c:pt>
                <c:pt idx="31">
                  <c:v>11901</c:v>
                </c:pt>
                <c:pt idx="32">
                  <c:v>11932</c:v>
                </c:pt>
                <c:pt idx="33">
                  <c:v>11962</c:v>
                </c:pt>
                <c:pt idx="34">
                  <c:v>11993</c:v>
                </c:pt>
                <c:pt idx="35">
                  <c:v>12023</c:v>
                </c:pt>
                <c:pt idx="36">
                  <c:v>12054</c:v>
                </c:pt>
                <c:pt idx="37">
                  <c:v>12085</c:v>
                </c:pt>
                <c:pt idx="38">
                  <c:v>12113</c:v>
                </c:pt>
                <c:pt idx="39">
                  <c:v>12144</c:v>
                </c:pt>
                <c:pt idx="40">
                  <c:v>12174</c:v>
                </c:pt>
                <c:pt idx="41">
                  <c:v>12205</c:v>
                </c:pt>
                <c:pt idx="42">
                  <c:v>12235</c:v>
                </c:pt>
                <c:pt idx="43">
                  <c:v>12266</c:v>
                </c:pt>
                <c:pt idx="44">
                  <c:v>12297</c:v>
                </c:pt>
                <c:pt idx="45">
                  <c:v>12327</c:v>
                </c:pt>
                <c:pt idx="46">
                  <c:v>12358</c:v>
                </c:pt>
                <c:pt idx="47">
                  <c:v>12388</c:v>
                </c:pt>
                <c:pt idx="48">
                  <c:v>12419</c:v>
                </c:pt>
                <c:pt idx="49">
                  <c:v>12450</c:v>
                </c:pt>
                <c:pt idx="50">
                  <c:v>12478</c:v>
                </c:pt>
                <c:pt idx="51">
                  <c:v>12509</c:v>
                </c:pt>
                <c:pt idx="52">
                  <c:v>12539</c:v>
                </c:pt>
                <c:pt idx="53">
                  <c:v>12570</c:v>
                </c:pt>
                <c:pt idx="54">
                  <c:v>12600</c:v>
                </c:pt>
                <c:pt idx="55">
                  <c:v>12631</c:v>
                </c:pt>
                <c:pt idx="56">
                  <c:v>12662</c:v>
                </c:pt>
                <c:pt idx="57">
                  <c:v>12692</c:v>
                </c:pt>
                <c:pt idx="58">
                  <c:v>12723</c:v>
                </c:pt>
                <c:pt idx="59">
                  <c:v>12753</c:v>
                </c:pt>
                <c:pt idx="60">
                  <c:v>12784</c:v>
                </c:pt>
                <c:pt idx="61">
                  <c:v>12815</c:v>
                </c:pt>
                <c:pt idx="62">
                  <c:v>12843</c:v>
                </c:pt>
                <c:pt idx="63">
                  <c:v>12874</c:v>
                </c:pt>
                <c:pt idx="64">
                  <c:v>12904</c:v>
                </c:pt>
                <c:pt idx="65">
                  <c:v>12935</c:v>
                </c:pt>
                <c:pt idx="66">
                  <c:v>12965</c:v>
                </c:pt>
                <c:pt idx="67">
                  <c:v>12996</c:v>
                </c:pt>
                <c:pt idx="68">
                  <c:v>13027</c:v>
                </c:pt>
                <c:pt idx="69">
                  <c:v>13057</c:v>
                </c:pt>
                <c:pt idx="70">
                  <c:v>13088</c:v>
                </c:pt>
                <c:pt idx="71">
                  <c:v>13118</c:v>
                </c:pt>
                <c:pt idx="72">
                  <c:v>13149</c:v>
                </c:pt>
                <c:pt idx="73">
                  <c:v>13180</c:v>
                </c:pt>
                <c:pt idx="74">
                  <c:v>13209</c:v>
                </c:pt>
                <c:pt idx="75">
                  <c:v>13240</c:v>
                </c:pt>
                <c:pt idx="76">
                  <c:v>13270</c:v>
                </c:pt>
                <c:pt idx="77">
                  <c:v>13301</c:v>
                </c:pt>
                <c:pt idx="78">
                  <c:v>13331</c:v>
                </c:pt>
                <c:pt idx="79">
                  <c:v>13362</c:v>
                </c:pt>
                <c:pt idx="80">
                  <c:v>13393</c:v>
                </c:pt>
                <c:pt idx="81">
                  <c:v>13423</c:v>
                </c:pt>
                <c:pt idx="82">
                  <c:v>13454</c:v>
                </c:pt>
                <c:pt idx="83">
                  <c:v>13484</c:v>
                </c:pt>
                <c:pt idx="84">
                  <c:v>13515</c:v>
                </c:pt>
                <c:pt idx="85">
                  <c:v>13546</c:v>
                </c:pt>
                <c:pt idx="86">
                  <c:v>13574</c:v>
                </c:pt>
                <c:pt idx="87">
                  <c:v>13605</c:v>
                </c:pt>
                <c:pt idx="88">
                  <c:v>13635</c:v>
                </c:pt>
                <c:pt idx="89">
                  <c:v>13666</c:v>
                </c:pt>
                <c:pt idx="90">
                  <c:v>13696</c:v>
                </c:pt>
                <c:pt idx="91">
                  <c:v>13727</c:v>
                </c:pt>
                <c:pt idx="92">
                  <c:v>13758</c:v>
                </c:pt>
                <c:pt idx="93">
                  <c:v>13788</c:v>
                </c:pt>
                <c:pt idx="94">
                  <c:v>13819</c:v>
                </c:pt>
                <c:pt idx="95">
                  <c:v>13849</c:v>
                </c:pt>
                <c:pt idx="96">
                  <c:v>13880</c:v>
                </c:pt>
                <c:pt idx="97">
                  <c:v>13911</c:v>
                </c:pt>
                <c:pt idx="98">
                  <c:v>13939</c:v>
                </c:pt>
                <c:pt idx="99">
                  <c:v>13970</c:v>
                </c:pt>
                <c:pt idx="100">
                  <c:v>14000</c:v>
                </c:pt>
                <c:pt idx="101">
                  <c:v>14031</c:v>
                </c:pt>
                <c:pt idx="102">
                  <c:v>14061</c:v>
                </c:pt>
                <c:pt idx="103">
                  <c:v>14092</c:v>
                </c:pt>
                <c:pt idx="104">
                  <c:v>14123</c:v>
                </c:pt>
                <c:pt idx="105">
                  <c:v>14153</c:v>
                </c:pt>
                <c:pt idx="106">
                  <c:v>14184</c:v>
                </c:pt>
                <c:pt idx="107">
                  <c:v>14214</c:v>
                </c:pt>
                <c:pt idx="108">
                  <c:v>14245</c:v>
                </c:pt>
                <c:pt idx="109">
                  <c:v>14276</c:v>
                </c:pt>
                <c:pt idx="110">
                  <c:v>14304</c:v>
                </c:pt>
                <c:pt idx="111">
                  <c:v>14335</c:v>
                </c:pt>
                <c:pt idx="112">
                  <c:v>14365</c:v>
                </c:pt>
                <c:pt idx="113">
                  <c:v>14396</c:v>
                </c:pt>
                <c:pt idx="114">
                  <c:v>14426</c:v>
                </c:pt>
                <c:pt idx="115">
                  <c:v>14457</c:v>
                </c:pt>
                <c:pt idx="116">
                  <c:v>14488</c:v>
                </c:pt>
                <c:pt idx="117">
                  <c:v>14518</c:v>
                </c:pt>
                <c:pt idx="118">
                  <c:v>14549</c:v>
                </c:pt>
                <c:pt idx="119">
                  <c:v>14579</c:v>
                </c:pt>
                <c:pt idx="120">
                  <c:v>14610</c:v>
                </c:pt>
              </c:numCache>
            </c:numRef>
          </c:cat>
          <c:val>
            <c:numRef>
              <c:f>'Insert B(2)'!$E$2:$E$122</c:f>
              <c:numCache>
                <c:formatCode>"$"#,##0</c:formatCode>
                <c:ptCount val="121"/>
                <c:pt idx="0">
                  <c:v>1000</c:v>
                </c:pt>
                <c:pt idx="1">
                  <c:v>1049.9572911784101</c:v>
                </c:pt>
                <c:pt idx="2">
                  <c:v>1074.55467648075</c:v>
                </c:pt>
                <c:pt idx="3">
                  <c:v>1147.1182999191001</c:v>
                </c:pt>
                <c:pt idx="4">
                  <c:v>1139.2854852726</c:v>
                </c:pt>
                <c:pt idx="5">
                  <c:v>1133.08738690154</c:v>
                </c:pt>
                <c:pt idx="6">
                  <c:v>983.40314946691399</c:v>
                </c:pt>
                <c:pt idx="7">
                  <c:v>1014.10649835597</c:v>
                </c:pt>
                <c:pt idx="8">
                  <c:v>1025.7885441409001</c:v>
                </c:pt>
                <c:pt idx="9">
                  <c:v>922.41564141612798</c:v>
                </c:pt>
                <c:pt idx="10">
                  <c:v>862.15328245445903</c:v>
                </c:pt>
                <c:pt idx="11">
                  <c:v>857.26546323678895</c:v>
                </c:pt>
                <c:pt idx="12">
                  <c:v>810.14086218358102</c:v>
                </c:pt>
                <c:pt idx="13">
                  <c:v>840.70680910375995</c:v>
                </c:pt>
                <c:pt idx="14">
                  <c:v>923.29247856558595</c:v>
                </c:pt>
                <c:pt idx="15">
                  <c:v>873.56241912063297</c:v>
                </c:pt>
                <c:pt idx="16">
                  <c:v>808.55444081458495</c:v>
                </c:pt>
                <c:pt idx="17">
                  <c:v>728.56897940038095</c:v>
                </c:pt>
                <c:pt idx="18">
                  <c:v>808.44003401186603</c:v>
                </c:pt>
                <c:pt idx="19">
                  <c:v>761.45024353075803</c:v>
                </c:pt>
                <c:pt idx="20">
                  <c:v>772.49407136525497</c:v>
                </c:pt>
                <c:pt idx="21">
                  <c:v>587.67273618831302</c:v>
                </c:pt>
                <c:pt idx="22">
                  <c:v>620.49056870545098</c:v>
                </c:pt>
                <c:pt idx="23">
                  <c:v>583.898972048985</c:v>
                </c:pt>
                <c:pt idx="24">
                  <c:v>520.66886579903405</c:v>
                </c:pt>
                <c:pt idx="25">
                  <c:v>509.73561925764102</c:v>
                </c:pt>
                <c:pt idx="26">
                  <c:v>537.16747963293699</c:v>
                </c:pt>
                <c:pt idx="27">
                  <c:v>487.36201657899602</c:v>
                </c:pt>
                <c:pt idx="28">
                  <c:v>418.27130849539901</c:v>
                </c:pt>
                <c:pt idx="29">
                  <c:v>349.55767286491499</c:v>
                </c:pt>
                <c:pt idx="30">
                  <c:v>349.76348849741998</c:v>
                </c:pt>
                <c:pt idx="31">
                  <c:v>445.27994801014898</c:v>
                </c:pt>
                <c:pt idx="32">
                  <c:v>571.46590411888405</c:v>
                </c:pt>
                <c:pt idx="33">
                  <c:v>556.51549462550304</c:v>
                </c:pt>
                <c:pt idx="34">
                  <c:v>497.41399805661098</c:v>
                </c:pt>
                <c:pt idx="35">
                  <c:v>482.06126729501102</c:v>
                </c:pt>
                <c:pt idx="36">
                  <c:v>504.08153775180602</c:v>
                </c:pt>
                <c:pt idx="37">
                  <c:v>509.08881366646102</c:v>
                </c:pt>
                <c:pt idx="38">
                  <c:v>434.35098743269299</c:v>
                </c:pt>
                <c:pt idx="39">
                  <c:v>447.14262976805901</c:v>
                </c:pt>
                <c:pt idx="40">
                  <c:v>594.30806284421499</c:v>
                </c:pt>
                <c:pt idx="41">
                  <c:v>680.467222880789</c:v>
                </c:pt>
                <c:pt idx="42">
                  <c:v>758.21048303179896</c:v>
                </c:pt>
                <c:pt idx="43">
                  <c:v>701.65700222333703</c:v>
                </c:pt>
                <c:pt idx="44">
                  <c:v>774.23203968672601</c:v>
                </c:pt>
                <c:pt idx="45">
                  <c:v>699.54834744505001</c:v>
                </c:pt>
                <c:pt idx="46">
                  <c:v>647.73962239776904</c:v>
                </c:pt>
                <c:pt idx="47">
                  <c:v>707.55141037957401</c:v>
                </c:pt>
                <c:pt idx="48">
                  <c:v>721.73014550063294</c:v>
                </c:pt>
                <c:pt idx="49">
                  <c:v>787.18201462151796</c:v>
                </c:pt>
                <c:pt idx="50">
                  <c:v>767.78598570788199</c:v>
                </c:pt>
                <c:pt idx="51">
                  <c:v>770.72530803771701</c:v>
                </c:pt>
                <c:pt idx="52">
                  <c:v>757.10293958751299</c:v>
                </c:pt>
                <c:pt idx="53">
                  <c:v>714.734643184736</c:v>
                </c:pt>
                <c:pt idx="54">
                  <c:v>728.57074657323506</c:v>
                </c:pt>
                <c:pt idx="55">
                  <c:v>664.54593172869704</c:v>
                </c:pt>
                <c:pt idx="56">
                  <c:v>693.62053704807101</c:v>
                </c:pt>
                <c:pt idx="57">
                  <c:v>689.58400722539295</c:v>
                </c:pt>
                <c:pt idx="58">
                  <c:v>677.07448104135904</c:v>
                </c:pt>
                <c:pt idx="59">
                  <c:v>726.70347076187704</c:v>
                </c:pt>
                <c:pt idx="60">
                  <c:v>727.87221763553202</c:v>
                </c:pt>
                <c:pt idx="61">
                  <c:v>706.61297308121902</c:v>
                </c:pt>
                <c:pt idx="62">
                  <c:v>688.94986840075705</c:v>
                </c:pt>
                <c:pt idx="63">
                  <c:v>674.142477673484</c:v>
                </c:pt>
                <c:pt idx="64">
                  <c:v>726.66721029287805</c:v>
                </c:pt>
                <c:pt idx="65">
                  <c:v>749.36710107472402</c:v>
                </c:pt>
                <c:pt idx="66">
                  <c:v>792.63393801286895</c:v>
                </c:pt>
                <c:pt idx="67">
                  <c:v>847.819148036255</c:v>
                </c:pt>
                <c:pt idx="68">
                  <c:v>865.23540024900899</c:v>
                </c:pt>
                <c:pt idx="69">
                  <c:v>883.67371210737201</c:v>
                </c:pt>
                <c:pt idx="70">
                  <c:v>941.506723170329</c:v>
                </c:pt>
                <c:pt idx="71">
                  <c:v>979.05573053466901</c:v>
                </c:pt>
                <c:pt idx="72">
                  <c:v>1012.70187207716</c:v>
                </c:pt>
                <c:pt idx="73">
                  <c:v>1068.1133209075399</c:v>
                </c:pt>
                <c:pt idx="74">
                  <c:v>1089.0962328820999</c:v>
                </c:pt>
                <c:pt idx="75">
                  <c:v>1114.9678954830799</c:v>
                </c:pt>
                <c:pt idx="76">
                  <c:v>1047.5785884014999</c:v>
                </c:pt>
                <c:pt idx="77">
                  <c:v>1094.1375707792399</c:v>
                </c:pt>
                <c:pt idx="78">
                  <c:v>1124.0849856013399</c:v>
                </c:pt>
                <c:pt idx="79">
                  <c:v>1189.4355670022801</c:v>
                </c:pt>
                <c:pt idx="80">
                  <c:v>1206.59270114743</c:v>
                </c:pt>
                <c:pt idx="81">
                  <c:v>1209.03694809119</c:v>
                </c:pt>
                <c:pt idx="82">
                  <c:v>1286.3458171724999</c:v>
                </c:pt>
                <c:pt idx="83">
                  <c:v>1305.0587624264699</c:v>
                </c:pt>
                <c:pt idx="84">
                  <c:v>1302.74042801785</c:v>
                </c:pt>
                <c:pt idx="85">
                  <c:v>1343.04895550737</c:v>
                </c:pt>
                <c:pt idx="86">
                  <c:v>1365.94527973767</c:v>
                </c:pt>
                <c:pt idx="87">
                  <c:v>1346.60522152099</c:v>
                </c:pt>
                <c:pt idx="88">
                  <c:v>1258.98624724761</c:v>
                </c:pt>
                <c:pt idx="89">
                  <c:v>1257.8669790362801</c:v>
                </c:pt>
                <c:pt idx="90">
                  <c:v>1206.7908524269101</c:v>
                </c:pt>
                <c:pt idx="91">
                  <c:v>1309.9544904061299</c:v>
                </c:pt>
                <c:pt idx="92">
                  <c:v>1256.42557397071</c:v>
                </c:pt>
                <c:pt idx="93">
                  <c:v>1116.9994802087199</c:v>
                </c:pt>
                <c:pt idx="94">
                  <c:v>1033.5584275531501</c:v>
                </c:pt>
                <c:pt idx="95">
                  <c:v>968.74661098992794</c:v>
                </c:pt>
                <c:pt idx="96">
                  <c:v>938.30111963385104</c:v>
                </c:pt>
                <c:pt idx="97">
                  <c:v>950.76259726743899</c:v>
                </c:pt>
                <c:pt idx="98">
                  <c:v>1003.06457220237</c:v>
                </c:pt>
                <c:pt idx="99">
                  <c:v>800.10870582169605</c:v>
                </c:pt>
                <c:pt idx="100">
                  <c:v>892.50105581739604</c:v>
                </c:pt>
                <c:pt idx="101">
                  <c:v>870.27757099228495</c:v>
                </c:pt>
                <c:pt idx="102">
                  <c:v>1039.65740324382</c:v>
                </c:pt>
                <c:pt idx="103">
                  <c:v>1103.4135977953099</c:v>
                </c:pt>
                <c:pt idx="104">
                  <c:v>1082.8956605353101</c:v>
                </c:pt>
                <c:pt idx="105">
                  <c:v>1098.0618155483801</c:v>
                </c:pt>
                <c:pt idx="106">
                  <c:v>1169.8310774107299</c:v>
                </c:pt>
                <c:pt idx="107">
                  <c:v>1142.8044645938501</c:v>
                </c:pt>
                <c:pt idx="108">
                  <c:v>1182.2949518123401</c:v>
                </c:pt>
                <c:pt idx="109">
                  <c:v>1119.9636870817301</c:v>
                </c:pt>
                <c:pt idx="110">
                  <c:v>1156.2871476354801</c:v>
                </c:pt>
                <c:pt idx="111">
                  <c:v>1036.6006738215101</c:v>
                </c:pt>
                <c:pt idx="112">
                  <c:v>1037.2897885151799</c:v>
                </c:pt>
                <c:pt idx="113">
                  <c:v>1099.4772947476099</c:v>
                </c:pt>
                <c:pt idx="114">
                  <c:v>1046.7966476036499</c:v>
                </c:pt>
                <c:pt idx="115">
                  <c:v>1137.7591190814901</c:v>
                </c:pt>
                <c:pt idx="116">
                  <c:v>1075.3162483805399</c:v>
                </c:pt>
                <c:pt idx="117">
                  <c:v>1200.43094505263</c:v>
                </c:pt>
                <c:pt idx="118">
                  <c:v>1198.1129261363701</c:v>
                </c:pt>
                <c:pt idx="119">
                  <c:v>1164.07674780039</c:v>
                </c:pt>
                <c:pt idx="120">
                  <c:v>1192.45486104519</c:v>
                </c:pt>
              </c:numCache>
            </c:numRef>
          </c:val>
          <c:smooth val="0"/>
          <c:extLst>
            <c:ext xmlns:c16="http://schemas.microsoft.com/office/drawing/2014/chart" uri="{C3380CC4-5D6E-409C-BE32-E72D297353CC}">
              <c16:uniqueId val="{00000003-77BC-4EFE-BB6F-9080DAEA7FC6}"/>
            </c:ext>
          </c:extLst>
        </c:ser>
        <c:ser>
          <c:idx val="3"/>
          <c:order val="4"/>
          <c:tx>
            <c:strRef>
              <c:f>'Insert B(2)'!$F$1</c:f>
              <c:strCache>
                <c:ptCount val="1"/>
                <c:pt idx="0">
                  <c:v>Aggressive Growth</c:v>
                </c:pt>
              </c:strCache>
            </c:strRef>
          </c:tx>
          <c:spPr>
            <a:ln w="31750">
              <a:solidFill>
                <a:schemeClr val="accent1"/>
              </a:solidFill>
              <a:prstDash val="solid"/>
            </a:ln>
          </c:spPr>
          <c:marker>
            <c:symbol val="none"/>
          </c:marker>
          <c:cat>
            <c:numRef>
              <c:f>'Insert B(2)'!$A$2:$A$122</c:f>
              <c:numCache>
                <c:formatCode>m/d/yyyy</c:formatCode>
                <c:ptCount val="121"/>
                <c:pt idx="0">
                  <c:v>10959</c:v>
                </c:pt>
                <c:pt idx="1">
                  <c:v>10989</c:v>
                </c:pt>
                <c:pt idx="2">
                  <c:v>11017</c:v>
                </c:pt>
                <c:pt idx="3">
                  <c:v>11048</c:v>
                </c:pt>
                <c:pt idx="4">
                  <c:v>11078</c:v>
                </c:pt>
                <c:pt idx="5">
                  <c:v>11109</c:v>
                </c:pt>
                <c:pt idx="6">
                  <c:v>11139</c:v>
                </c:pt>
                <c:pt idx="7">
                  <c:v>11170</c:v>
                </c:pt>
                <c:pt idx="8">
                  <c:v>11201</c:v>
                </c:pt>
                <c:pt idx="9">
                  <c:v>11231</c:v>
                </c:pt>
                <c:pt idx="10">
                  <c:v>11262</c:v>
                </c:pt>
                <c:pt idx="11">
                  <c:v>11292</c:v>
                </c:pt>
                <c:pt idx="12">
                  <c:v>11323</c:v>
                </c:pt>
                <c:pt idx="13">
                  <c:v>11354</c:v>
                </c:pt>
                <c:pt idx="14">
                  <c:v>11382</c:v>
                </c:pt>
                <c:pt idx="15">
                  <c:v>11413</c:v>
                </c:pt>
                <c:pt idx="16">
                  <c:v>11443</c:v>
                </c:pt>
                <c:pt idx="17">
                  <c:v>11474</c:v>
                </c:pt>
                <c:pt idx="18">
                  <c:v>11504</c:v>
                </c:pt>
                <c:pt idx="19">
                  <c:v>11535</c:v>
                </c:pt>
                <c:pt idx="20">
                  <c:v>11566</c:v>
                </c:pt>
                <c:pt idx="21">
                  <c:v>11596</c:v>
                </c:pt>
                <c:pt idx="22">
                  <c:v>11627</c:v>
                </c:pt>
                <c:pt idx="23">
                  <c:v>11657</c:v>
                </c:pt>
                <c:pt idx="24">
                  <c:v>11688</c:v>
                </c:pt>
                <c:pt idx="25">
                  <c:v>11719</c:v>
                </c:pt>
                <c:pt idx="26">
                  <c:v>11748</c:v>
                </c:pt>
                <c:pt idx="27">
                  <c:v>11779</c:v>
                </c:pt>
                <c:pt idx="28">
                  <c:v>11809</c:v>
                </c:pt>
                <c:pt idx="29">
                  <c:v>11840</c:v>
                </c:pt>
                <c:pt idx="30">
                  <c:v>11870</c:v>
                </c:pt>
                <c:pt idx="31">
                  <c:v>11901</c:v>
                </c:pt>
                <c:pt idx="32">
                  <c:v>11932</c:v>
                </c:pt>
                <c:pt idx="33">
                  <c:v>11962</c:v>
                </c:pt>
                <c:pt idx="34">
                  <c:v>11993</c:v>
                </c:pt>
                <c:pt idx="35">
                  <c:v>12023</c:v>
                </c:pt>
                <c:pt idx="36">
                  <c:v>12054</c:v>
                </c:pt>
                <c:pt idx="37">
                  <c:v>12085</c:v>
                </c:pt>
                <c:pt idx="38">
                  <c:v>12113</c:v>
                </c:pt>
                <c:pt idx="39">
                  <c:v>12144</c:v>
                </c:pt>
                <c:pt idx="40">
                  <c:v>12174</c:v>
                </c:pt>
                <c:pt idx="41">
                  <c:v>12205</c:v>
                </c:pt>
                <c:pt idx="42">
                  <c:v>12235</c:v>
                </c:pt>
                <c:pt idx="43">
                  <c:v>12266</c:v>
                </c:pt>
                <c:pt idx="44">
                  <c:v>12297</c:v>
                </c:pt>
                <c:pt idx="45">
                  <c:v>12327</c:v>
                </c:pt>
                <c:pt idx="46">
                  <c:v>12358</c:v>
                </c:pt>
                <c:pt idx="47">
                  <c:v>12388</c:v>
                </c:pt>
                <c:pt idx="48">
                  <c:v>12419</c:v>
                </c:pt>
                <c:pt idx="49">
                  <c:v>12450</c:v>
                </c:pt>
                <c:pt idx="50">
                  <c:v>12478</c:v>
                </c:pt>
                <c:pt idx="51">
                  <c:v>12509</c:v>
                </c:pt>
                <c:pt idx="52">
                  <c:v>12539</c:v>
                </c:pt>
                <c:pt idx="53">
                  <c:v>12570</c:v>
                </c:pt>
                <c:pt idx="54">
                  <c:v>12600</c:v>
                </c:pt>
                <c:pt idx="55">
                  <c:v>12631</c:v>
                </c:pt>
                <c:pt idx="56">
                  <c:v>12662</c:v>
                </c:pt>
                <c:pt idx="57">
                  <c:v>12692</c:v>
                </c:pt>
                <c:pt idx="58">
                  <c:v>12723</c:v>
                </c:pt>
                <c:pt idx="59">
                  <c:v>12753</c:v>
                </c:pt>
                <c:pt idx="60">
                  <c:v>12784</c:v>
                </c:pt>
                <c:pt idx="61">
                  <c:v>12815</c:v>
                </c:pt>
                <c:pt idx="62">
                  <c:v>12843</c:v>
                </c:pt>
                <c:pt idx="63">
                  <c:v>12874</c:v>
                </c:pt>
                <c:pt idx="64">
                  <c:v>12904</c:v>
                </c:pt>
                <c:pt idx="65">
                  <c:v>12935</c:v>
                </c:pt>
                <c:pt idx="66">
                  <c:v>12965</c:v>
                </c:pt>
                <c:pt idx="67">
                  <c:v>12996</c:v>
                </c:pt>
                <c:pt idx="68">
                  <c:v>13027</c:v>
                </c:pt>
                <c:pt idx="69">
                  <c:v>13057</c:v>
                </c:pt>
                <c:pt idx="70">
                  <c:v>13088</c:v>
                </c:pt>
                <c:pt idx="71">
                  <c:v>13118</c:v>
                </c:pt>
                <c:pt idx="72">
                  <c:v>13149</c:v>
                </c:pt>
                <c:pt idx="73">
                  <c:v>13180</c:v>
                </c:pt>
                <c:pt idx="74">
                  <c:v>13209</c:v>
                </c:pt>
                <c:pt idx="75">
                  <c:v>13240</c:v>
                </c:pt>
                <c:pt idx="76">
                  <c:v>13270</c:v>
                </c:pt>
                <c:pt idx="77">
                  <c:v>13301</c:v>
                </c:pt>
                <c:pt idx="78">
                  <c:v>13331</c:v>
                </c:pt>
                <c:pt idx="79">
                  <c:v>13362</c:v>
                </c:pt>
                <c:pt idx="80">
                  <c:v>13393</c:v>
                </c:pt>
                <c:pt idx="81">
                  <c:v>13423</c:v>
                </c:pt>
                <c:pt idx="82">
                  <c:v>13454</c:v>
                </c:pt>
                <c:pt idx="83">
                  <c:v>13484</c:v>
                </c:pt>
                <c:pt idx="84">
                  <c:v>13515</c:v>
                </c:pt>
                <c:pt idx="85">
                  <c:v>13546</c:v>
                </c:pt>
                <c:pt idx="86">
                  <c:v>13574</c:v>
                </c:pt>
                <c:pt idx="87">
                  <c:v>13605</c:v>
                </c:pt>
                <c:pt idx="88">
                  <c:v>13635</c:v>
                </c:pt>
                <c:pt idx="89">
                  <c:v>13666</c:v>
                </c:pt>
                <c:pt idx="90">
                  <c:v>13696</c:v>
                </c:pt>
                <c:pt idx="91">
                  <c:v>13727</c:v>
                </c:pt>
                <c:pt idx="92">
                  <c:v>13758</c:v>
                </c:pt>
                <c:pt idx="93">
                  <c:v>13788</c:v>
                </c:pt>
                <c:pt idx="94">
                  <c:v>13819</c:v>
                </c:pt>
                <c:pt idx="95">
                  <c:v>13849</c:v>
                </c:pt>
                <c:pt idx="96">
                  <c:v>13880</c:v>
                </c:pt>
                <c:pt idx="97">
                  <c:v>13911</c:v>
                </c:pt>
                <c:pt idx="98">
                  <c:v>13939</c:v>
                </c:pt>
                <c:pt idx="99">
                  <c:v>13970</c:v>
                </c:pt>
                <c:pt idx="100">
                  <c:v>14000</c:v>
                </c:pt>
                <c:pt idx="101">
                  <c:v>14031</c:v>
                </c:pt>
                <c:pt idx="102">
                  <c:v>14061</c:v>
                </c:pt>
                <c:pt idx="103">
                  <c:v>14092</c:v>
                </c:pt>
                <c:pt idx="104">
                  <c:v>14123</c:v>
                </c:pt>
                <c:pt idx="105">
                  <c:v>14153</c:v>
                </c:pt>
                <c:pt idx="106">
                  <c:v>14184</c:v>
                </c:pt>
                <c:pt idx="107">
                  <c:v>14214</c:v>
                </c:pt>
                <c:pt idx="108">
                  <c:v>14245</c:v>
                </c:pt>
                <c:pt idx="109">
                  <c:v>14276</c:v>
                </c:pt>
                <c:pt idx="110">
                  <c:v>14304</c:v>
                </c:pt>
                <c:pt idx="111">
                  <c:v>14335</c:v>
                </c:pt>
                <c:pt idx="112">
                  <c:v>14365</c:v>
                </c:pt>
                <c:pt idx="113">
                  <c:v>14396</c:v>
                </c:pt>
                <c:pt idx="114">
                  <c:v>14426</c:v>
                </c:pt>
                <c:pt idx="115">
                  <c:v>14457</c:v>
                </c:pt>
                <c:pt idx="116">
                  <c:v>14488</c:v>
                </c:pt>
                <c:pt idx="117">
                  <c:v>14518</c:v>
                </c:pt>
                <c:pt idx="118">
                  <c:v>14549</c:v>
                </c:pt>
                <c:pt idx="119">
                  <c:v>14579</c:v>
                </c:pt>
                <c:pt idx="120">
                  <c:v>14610</c:v>
                </c:pt>
              </c:numCache>
            </c:numRef>
          </c:cat>
          <c:val>
            <c:numRef>
              <c:f>'Insert B(2)'!$F$2:$F$122</c:f>
              <c:numCache>
                <c:formatCode>"$"#,##0</c:formatCode>
                <c:ptCount val="121"/>
                <c:pt idx="0">
                  <c:v>1000</c:v>
                </c:pt>
                <c:pt idx="1">
                  <c:v>1063.8690624521601</c:v>
                </c:pt>
                <c:pt idx="2">
                  <c:v>1091.4119422994099</c:v>
                </c:pt>
                <c:pt idx="3">
                  <c:v>1180.01931147507</c:v>
                </c:pt>
                <c:pt idx="4">
                  <c:v>1170.6320916289401</c:v>
                </c:pt>
                <c:pt idx="5">
                  <c:v>1159.3484036821601</c:v>
                </c:pt>
                <c:pt idx="6">
                  <c:v>970.93667589964605</c:v>
                </c:pt>
                <c:pt idx="7">
                  <c:v>1008.42660029359</c:v>
                </c:pt>
                <c:pt idx="8">
                  <c:v>1022.68974465553</c:v>
                </c:pt>
                <c:pt idx="9">
                  <c:v>891.56344176262496</c:v>
                </c:pt>
                <c:pt idx="10">
                  <c:v>815.30838166569094</c:v>
                </c:pt>
                <c:pt idx="11">
                  <c:v>808.08862470887902</c:v>
                </c:pt>
                <c:pt idx="12">
                  <c:v>751.03010222002695</c:v>
                </c:pt>
                <c:pt idx="13">
                  <c:v>788.72909389152005</c:v>
                </c:pt>
                <c:pt idx="14">
                  <c:v>882.847020716982</c:v>
                </c:pt>
                <c:pt idx="15">
                  <c:v>823.26829623545098</c:v>
                </c:pt>
                <c:pt idx="16">
                  <c:v>746.31816175366805</c:v>
                </c:pt>
                <c:pt idx="17">
                  <c:v>650.86507778838495</c:v>
                </c:pt>
                <c:pt idx="18">
                  <c:v>743.34564121974404</c:v>
                </c:pt>
                <c:pt idx="19">
                  <c:v>689.71245322615096</c:v>
                </c:pt>
                <c:pt idx="20">
                  <c:v>702.27085706189098</c:v>
                </c:pt>
                <c:pt idx="21">
                  <c:v>493.5151987452</c:v>
                </c:pt>
                <c:pt idx="22">
                  <c:v>537.732927947588</c:v>
                </c:pt>
                <c:pt idx="23">
                  <c:v>494.836979542618</c:v>
                </c:pt>
                <c:pt idx="24">
                  <c:v>425.55991139907098</c:v>
                </c:pt>
                <c:pt idx="25">
                  <c:v>414.029999668068</c:v>
                </c:pt>
                <c:pt idx="26">
                  <c:v>437.64370278956198</c:v>
                </c:pt>
                <c:pt idx="27">
                  <c:v>386.96371394642199</c:v>
                </c:pt>
                <c:pt idx="28">
                  <c:v>309.67669380412798</c:v>
                </c:pt>
                <c:pt idx="29">
                  <c:v>241.68623163168101</c:v>
                </c:pt>
                <c:pt idx="30">
                  <c:v>241.14523289450699</c:v>
                </c:pt>
                <c:pt idx="31">
                  <c:v>333.13978921856898</c:v>
                </c:pt>
                <c:pt idx="32">
                  <c:v>462.02679330925298</c:v>
                </c:pt>
                <c:pt idx="33">
                  <c:v>446.05692674074498</c:v>
                </c:pt>
                <c:pt idx="34">
                  <c:v>385.88320273234098</c:v>
                </c:pt>
                <c:pt idx="35">
                  <c:v>369.80483916434503</c:v>
                </c:pt>
                <c:pt idx="36">
                  <c:v>390.69472263658599</c:v>
                </c:pt>
                <c:pt idx="37">
                  <c:v>394.09677238766199</c:v>
                </c:pt>
                <c:pt idx="38">
                  <c:v>324.24997114178001</c:v>
                </c:pt>
                <c:pt idx="39">
                  <c:v>335.70755153979002</c:v>
                </c:pt>
                <c:pt idx="40">
                  <c:v>478.59859528587998</c:v>
                </c:pt>
                <c:pt idx="41">
                  <c:v>559.13160785121897</c:v>
                </c:pt>
                <c:pt idx="42">
                  <c:v>633.95292221062402</c:v>
                </c:pt>
                <c:pt idx="43">
                  <c:v>579.33236197967904</c:v>
                </c:pt>
                <c:pt idx="44">
                  <c:v>649.20145712956605</c:v>
                </c:pt>
                <c:pt idx="45">
                  <c:v>576.61300111122705</c:v>
                </c:pt>
                <c:pt idx="46">
                  <c:v>527.33950990072299</c:v>
                </c:pt>
                <c:pt idx="47">
                  <c:v>586.78298469796005</c:v>
                </c:pt>
                <c:pt idx="48">
                  <c:v>601.63122018499996</c:v>
                </c:pt>
                <c:pt idx="49">
                  <c:v>665.96399584045298</c:v>
                </c:pt>
                <c:pt idx="50">
                  <c:v>644.50041590516503</c:v>
                </c:pt>
                <c:pt idx="51">
                  <c:v>644.50041590516503</c:v>
                </c:pt>
                <c:pt idx="52">
                  <c:v>628.31355533768101</c:v>
                </c:pt>
                <c:pt idx="53">
                  <c:v>582.06064040973195</c:v>
                </c:pt>
                <c:pt idx="54">
                  <c:v>595.38595454322501</c:v>
                </c:pt>
                <c:pt idx="55">
                  <c:v>528.01774000254704</c:v>
                </c:pt>
                <c:pt idx="56">
                  <c:v>560.25868855366605</c:v>
                </c:pt>
                <c:pt idx="57">
                  <c:v>558.42167086370102</c:v>
                </c:pt>
                <c:pt idx="58">
                  <c:v>542.46716231795199</c:v>
                </c:pt>
                <c:pt idx="59">
                  <c:v>593.57321243761999</c:v>
                </c:pt>
                <c:pt idx="60">
                  <c:v>592.95146022594099</c:v>
                </c:pt>
                <c:pt idx="61">
                  <c:v>568.608994153548</c:v>
                </c:pt>
                <c:pt idx="62">
                  <c:v>549.23856409423104</c:v>
                </c:pt>
                <c:pt idx="63">
                  <c:v>533.52829765235299</c:v>
                </c:pt>
                <c:pt idx="64">
                  <c:v>585.80997964318897</c:v>
                </c:pt>
                <c:pt idx="65">
                  <c:v>609.79772493186704</c:v>
                </c:pt>
                <c:pt idx="66">
                  <c:v>652.44546787225499</c:v>
                </c:pt>
                <c:pt idx="67">
                  <c:v>707.93202241874997</c:v>
                </c:pt>
                <c:pt idx="68">
                  <c:v>727.73842215637501</c:v>
                </c:pt>
                <c:pt idx="69">
                  <c:v>746.381575525058</c:v>
                </c:pt>
                <c:pt idx="70">
                  <c:v>804.34027631560002</c:v>
                </c:pt>
                <c:pt idx="71">
                  <c:v>842.42767733685901</c:v>
                </c:pt>
                <c:pt idx="72">
                  <c:v>875.60397901598697</c:v>
                </c:pt>
                <c:pt idx="73">
                  <c:v>934.28202977573801</c:v>
                </c:pt>
                <c:pt idx="74">
                  <c:v>955.17439034842403</c:v>
                </c:pt>
                <c:pt idx="75">
                  <c:v>980.77670970711199</c:v>
                </c:pt>
                <c:pt idx="76">
                  <c:v>907.15282570279101</c:v>
                </c:pt>
                <c:pt idx="77">
                  <c:v>956.56156659758801</c:v>
                </c:pt>
                <c:pt idx="78">
                  <c:v>988.44680352481498</c:v>
                </c:pt>
                <c:pt idx="79">
                  <c:v>1057.7179266272899</c:v>
                </c:pt>
                <c:pt idx="80">
                  <c:v>1073.7338672640799</c:v>
                </c:pt>
                <c:pt idx="81">
                  <c:v>1077.0918246272299</c:v>
                </c:pt>
                <c:pt idx="82">
                  <c:v>1160.5146225716401</c:v>
                </c:pt>
                <c:pt idx="83">
                  <c:v>1176.02374845739</c:v>
                </c:pt>
                <c:pt idx="84">
                  <c:v>1172.6202124460401</c:v>
                </c:pt>
                <c:pt idx="85">
                  <c:v>1218.35145002029</c:v>
                </c:pt>
                <c:pt idx="86">
                  <c:v>1241.58417509335</c:v>
                </c:pt>
                <c:pt idx="87">
                  <c:v>1231.97550246744</c:v>
                </c:pt>
                <c:pt idx="88">
                  <c:v>1132.2900446819399</c:v>
                </c:pt>
                <c:pt idx="89">
                  <c:v>1129.53303188672</c:v>
                </c:pt>
                <c:pt idx="90">
                  <c:v>1072.5706208951301</c:v>
                </c:pt>
                <c:pt idx="91">
                  <c:v>1184.7025175762701</c:v>
                </c:pt>
                <c:pt idx="92">
                  <c:v>1127.4909102799199</c:v>
                </c:pt>
                <c:pt idx="93">
                  <c:v>969.333001071593</c:v>
                </c:pt>
                <c:pt idx="94">
                  <c:v>874.23216078958001</c:v>
                </c:pt>
                <c:pt idx="95">
                  <c:v>798.54980631551598</c:v>
                </c:pt>
                <c:pt idx="96">
                  <c:v>761.892187671074</c:v>
                </c:pt>
                <c:pt idx="97">
                  <c:v>773.44687040652695</c:v>
                </c:pt>
                <c:pt idx="98">
                  <c:v>825.54128360372499</c:v>
                </c:pt>
                <c:pt idx="99">
                  <c:v>620.248116288966</c:v>
                </c:pt>
                <c:pt idx="100">
                  <c:v>710.00139213044997</c:v>
                </c:pt>
                <c:pt idx="101">
                  <c:v>686.57842574321603</c:v>
                </c:pt>
                <c:pt idx="102">
                  <c:v>858.40893856741297</c:v>
                </c:pt>
                <c:pt idx="103">
                  <c:v>922.26908345797199</c:v>
                </c:pt>
                <c:pt idx="104">
                  <c:v>901.44360459730001</c:v>
                </c:pt>
                <c:pt idx="105">
                  <c:v>916.39290578249302</c:v>
                </c:pt>
                <c:pt idx="106">
                  <c:v>987.51789085796304</c:v>
                </c:pt>
                <c:pt idx="107">
                  <c:v>960.52393646930898</c:v>
                </c:pt>
                <c:pt idx="108">
                  <c:v>999.00569188140196</c:v>
                </c:pt>
                <c:pt idx="109">
                  <c:v>931.699404851846</c:v>
                </c:pt>
                <c:pt idx="110">
                  <c:v>968.05828518262899</c:v>
                </c:pt>
                <c:pt idx="111">
                  <c:v>838.47571128700702</c:v>
                </c:pt>
                <c:pt idx="112">
                  <c:v>836.185384215618</c:v>
                </c:pt>
                <c:pt idx="113">
                  <c:v>897.444078218904</c:v>
                </c:pt>
                <c:pt idx="114">
                  <c:v>842.51437585243195</c:v>
                </c:pt>
                <c:pt idx="115">
                  <c:v>935.60926019413398</c:v>
                </c:pt>
                <c:pt idx="116">
                  <c:v>874.99708940697599</c:v>
                </c:pt>
                <c:pt idx="117">
                  <c:v>1021.3516149951799</c:v>
                </c:pt>
                <c:pt idx="118">
                  <c:v>1008.80014704068</c:v>
                </c:pt>
                <c:pt idx="119">
                  <c:v>968.699358777778</c:v>
                </c:pt>
                <c:pt idx="120">
                  <c:v>994.90163186423001</c:v>
                </c:pt>
              </c:numCache>
            </c:numRef>
          </c:val>
          <c:smooth val="0"/>
          <c:extLst>
            <c:ext xmlns:c16="http://schemas.microsoft.com/office/drawing/2014/chart" uri="{C3380CC4-5D6E-409C-BE32-E72D297353CC}">
              <c16:uniqueId val="{00000004-77BC-4EFE-BB6F-9080DAEA7FC6}"/>
            </c:ext>
          </c:extLst>
        </c:ser>
        <c:dLbls>
          <c:showLegendKey val="0"/>
          <c:showVal val="0"/>
          <c:showCatName val="0"/>
          <c:showSerName val="0"/>
          <c:showPercent val="0"/>
          <c:showBubbleSize val="0"/>
        </c:dLbls>
        <c:smooth val="0"/>
        <c:axId val="407733216"/>
        <c:axId val="407733608"/>
      </c:lineChart>
      <c:dateAx>
        <c:axId val="407733216"/>
        <c:scaling>
          <c:orientation val="minMax"/>
        </c:scaling>
        <c:delete val="0"/>
        <c:axPos val="b"/>
        <c:numFmt formatCode="yyyy;@" sourceLinked="0"/>
        <c:majorTickMark val="none"/>
        <c:minorTickMark val="none"/>
        <c:tickLblPos val="nextTo"/>
        <c:spPr>
          <a:ln w="9525">
            <a:solidFill>
              <a:schemeClr val="tx1"/>
            </a:solidFill>
            <a:prstDash val="solid"/>
          </a:ln>
        </c:spPr>
        <c:txPr>
          <a:bodyPr rot="0" vert="horz"/>
          <a:lstStyle/>
          <a:p>
            <a:pPr>
              <a:defRPr sz="1400" b="0" i="0" u="none" strike="noStrike" baseline="0">
                <a:solidFill>
                  <a:srgbClr val="000000"/>
                </a:solidFill>
                <a:latin typeface="Arial Narrow"/>
                <a:ea typeface="Arial Narrow"/>
                <a:cs typeface="Arial Narrow"/>
              </a:defRPr>
            </a:pPr>
            <a:endParaRPr lang="en-US"/>
          </a:p>
        </c:txPr>
        <c:crossAx val="407733608"/>
        <c:crosses val="autoZero"/>
        <c:auto val="0"/>
        <c:lblOffset val="0"/>
        <c:baseTimeUnit val="days"/>
        <c:majorUnit val="1"/>
        <c:majorTimeUnit val="years"/>
        <c:minorUnit val="7"/>
        <c:minorTimeUnit val="days"/>
      </c:dateAx>
      <c:valAx>
        <c:axId val="407733608"/>
        <c:scaling>
          <c:orientation val="minMax"/>
          <c:max val="1500"/>
        </c:scaling>
        <c:delete val="0"/>
        <c:axPos val="l"/>
        <c:majorGridlines>
          <c:spPr>
            <a:ln w="9525">
              <a:solidFill>
                <a:schemeClr val="accent5"/>
              </a:solidFill>
              <a:prstDash val="solid"/>
            </a:ln>
          </c:spPr>
        </c:majorGridlines>
        <c:numFmt formatCode="&quot;$&quot;#,##0" sourceLinked="1"/>
        <c:majorTickMark val="none"/>
        <c:minorTickMark val="none"/>
        <c:tickLblPos val="nextTo"/>
        <c:spPr>
          <a:ln w="9521">
            <a:noFill/>
          </a:ln>
        </c:spPr>
        <c:txPr>
          <a:bodyPr rot="0" vert="horz"/>
          <a:lstStyle/>
          <a:p>
            <a:pPr>
              <a:defRPr sz="1400" b="0" i="0" u="none" strike="noStrike" baseline="0">
                <a:solidFill>
                  <a:srgbClr val="000000"/>
                </a:solidFill>
                <a:latin typeface="Arial Narrow"/>
                <a:ea typeface="Arial Narrow"/>
                <a:cs typeface="Arial Narrow"/>
              </a:defRPr>
            </a:pPr>
            <a:endParaRPr lang="en-US"/>
          </a:p>
        </c:txPr>
        <c:crossAx val="407733216"/>
        <c:crossesAt val="10959"/>
        <c:crossBetween val="midCat"/>
        <c:majorUnit val="500"/>
        <c:minorUnit val="200"/>
      </c:valAx>
      <c:spPr>
        <a:noFill/>
        <a:ln w="25388">
          <a:noFill/>
        </a:ln>
      </c:spPr>
    </c:plotArea>
    <c:plotVisOnly val="1"/>
    <c:dispBlanksAs val="gap"/>
    <c:showDLblsOverMax val="0"/>
  </c:chart>
  <c:spPr>
    <a:solidFill>
      <a:srgbClr val="FFFFFF"/>
    </a:solidFill>
    <a:ln>
      <a:noFill/>
    </a:ln>
  </c:spPr>
  <c:txPr>
    <a:bodyPr/>
    <a:lstStyle/>
    <a:p>
      <a:pPr>
        <a:defRPr sz="1599"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252492858757835E-2"/>
          <c:y val="5.3749029484727408E-2"/>
          <c:w val="0.81758320304088217"/>
          <c:h val="0.84593780180657863"/>
        </c:manualLayout>
      </c:layout>
      <c:lineChart>
        <c:grouping val="standard"/>
        <c:varyColors val="0"/>
        <c:ser>
          <c:idx val="0"/>
          <c:order val="0"/>
          <c:tx>
            <c:strRef>
              <c:f>'Insert C(2)'!$B$10</c:f>
              <c:strCache>
                <c:ptCount val="1"/>
                <c:pt idx="0">
                  <c:v>Aggressive Growth</c:v>
                </c:pt>
              </c:strCache>
            </c:strRef>
          </c:tx>
          <c:spPr>
            <a:ln w="31750">
              <a:solidFill>
                <a:schemeClr val="accent1"/>
              </a:solidFill>
              <a:prstDash val="solid"/>
            </a:ln>
          </c:spPr>
          <c:marker>
            <c:symbol val="none"/>
          </c:marker>
          <c:cat>
            <c:numRef>
              <c:f>'Insert C(2)'!$A$11:$A$131</c:f>
              <c:numCache>
                <c:formatCode>m/d/yyyy</c:formatCode>
                <c:ptCount val="121"/>
                <c:pt idx="0">
                  <c:v>14611</c:v>
                </c:pt>
                <c:pt idx="1">
                  <c:v>14641</c:v>
                </c:pt>
                <c:pt idx="2">
                  <c:v>14670</c:v>
                </c:pt>
                <c:pt idx="3">
                  <c:v>14701</c:v>
                </c:pt>
                <c:pt idx="4">
                  <c:v>14731</c:v>
                </c:pt>
                <c:pt idx="5">
                  <c:v>14762</c:v>
                </c:pt>
                <c:pt idx="6">
                  <c:v>14792</c:v>
                </c:pt>
                <c:pt idx="7">
                  <c:v>14823</c:v>
                </c:pt>
                <c:pt idx="8">
                  <c:v>14854</c:v>
                </c:pt>
                <c:pt idx="9">
                  <c:v>14884</c:v>
                </c:pt>
                <c:pt idx="10">
                  <c:v>14915</c:v>
                </c:pt>
                <c:pt idx="11">
                  <c:v>14945</c:v>
                </c:pt>
                <c:pt idx="12">
                  <c:v>14976</c:v>
                </c:pt>
                <c:pt idx="13">
                  <c:v>15007</c:v>
                </c:pt>
                <c:pt idx="14">
                  <c:v>15035</c:v>
                </c:pt>
                <c:pt idx="15">
                  <c:v>15066</c:v>
                </c:pt>
                <c:pt idx="16">
                  <c:v>15096</c:v>
                </c:pt>
                <c:pt idx="17">
                  <c:v>15127</c:v>
                </c:pt>
                <c:pt idx="18">
                  <c:v>15157</c:v>
                </c:pt>
                <c:pt idx="19">
                  <c:v>15188</c:v>
                </c:pt>
                <c:pt idx="20">
                  <c:v>15219</c:v>
                </c:pt>
                <c:pt idx="21">
                  <c:v>15249</c:v>
                </c:pt>
                <c:pt idx="22">
                  <c:v>15280</c:v>
                </c:pt>
                <c:pt idx="23">
                  <c:v>15310</c:v>
                </c:pt>
                <c:pt idx="24">
                  <c:v>15341</c:v>
                </c:pt>
                <c:pt idx="25">
                  <c:v>15372</c:v>
                </c:pt>
                <c:pt idx="26">
                  <c:v>15400</c:v>
                </c:pt>
                <c:pt idx="27">
                  <c:v>15431</c:v>
                </c:pt>
                <c:pt idx="28">
                  <c:v>15461</c:v>
                </c:pt>
                <c:pt idx="29">
                  <c:v>15492</c:v>
                </c:pt>
                <c:pt idx="30">
                  <c:v>15522</c:v>
                </c:pt>
                <c:pt idx="31">
                  <c:v>15553</c:v>
                </c:pt>
                <c:pt idx="32">
                  <c:v>15584</c:v>
                </c:pt>
                <c:pt idx="33">
                  <c:v>15614</c:v>
                </c:pt>
                <c:pt idx="34">
                  <c:v>15645</c:v>
                </c:pt>
                <c:pt idx="35">
                  <c:v>15675</c:v>
                </c:pt>
                <c:pt idx="36">
                  <c:v>15706</c:v>
                </c:pt>
                <c:pt idx="37">
                  <c:v>15737</c:v>
                </c:pt>
                <c:pt idx="38">
                  <c:v>15765</c:v>
                </c:pt>
                <c:pt idx="39">
                  <c:v>15796</c:v>
                </c:pt>
                <c:pt idx="40">
                  <c:v>15826</c:v>
                </c:pt>
                <c:pt idx="41">
                  <c:v>15857</c:v>
                </c:pt>
                <c:pt idx="42">
                  <c:v>15887</c:v>
                </c:pt>
                <c:pt idx="43">
                  <c:v>15918</c:v>
                </c:pt>
                <c:pt idx="44">
                  <c:v>15949</c:v>
                </c:pt>
                <c:pt idx="45">
                  <c:v>15979</c:v>
                </c:pt>
                <c:pt idx="46">
                  <c:v>16010</c:v>
                </c:pt>
                <c:pt idx="47">
                  <c:v>16040</c:v>
                </c:pt>
                <c:pt idx="48">
                  <c:v>16071</c:v>
                </c:pt>
                <c:pt idx="49">
                  <c:v>16102</c:v>
                </c:pt>
                <c:pt idx="50">
                  <c:v>16131</c:v>
                </c:pt>
                <c:pt idx="51">
                  <c:v>16162</c:v>
                </c:pt>
                <c:pt idx="52">
                  <c:v>16192</c:v>
                </c:pt>
                <c:pt idx="53">
                  <c:v>16223</c:v>
                </c:pt>
                <c:pt idx="54">
                  <c:v>16253</c:v>
                </c:pt>
                <c:pt idx="55">
                  <c:v>16284</c:v>
                </c:pt>
                <c:pt idx="56">
                  <c:v>16315</c:v>
                </c:pt>
                <c:pt idx="57">
                  <c:v>16345</c:v>
                </c:pt>
                <c:pt idx="58">
                  <c:v>16376</c:v>
                </c:pt>
                <c:pt idx="59">
                  <c:v>16406</c:v>
                </c:pt>
                <c:pt idx="60">
                  <c:v>16437</c:v>
                </c:pt>
                <c:pt idx="61">
                  <c:v>16468</c:v>
                </c:pt>
                <c:pt idx="62">
                  <c:v>16496</c:v>
                </c:pt>
                <c:pt idx="63">
                  <c:v>16527</c:v>
                </c:pt>
                <c:pt idx="64">
                  <c:v>16557</c:v>
                </c:pt>
                <c:pt idx="65">
                  <c:v>16588</c:v>
                </c:pt>
                <c:pt idx="66">
                  <c:v>16618</c:v>
                </c:pt>
                <c:pt idx="67">
                  <c:v>16649</c:v>
                </c:pt>
                <c:pt idx="68">
                  <c:v>16680</c:v>
                </c:pt>
                <c:pt idx="69">
                  <c:v>16710</c:v>
                </c:pt>
                <c:pt idx="70">
                  <c:v>16741</c:v>
                </c:pt>
                <c:pt idx="71">
                  <c:v>16771</c:v>
                </c:pt>
                <c:pt idx="72">
                  <c:v>16802</c:v>
                </c:pt>
                <c:pt idx="73">
                  <c:v>16833</c:v>
                </c:pt>
                <c:pt idx="74">
                  <c:v>16861</c:v>
                </c:pt>
                <c:pt idx="75">
                  <c:v>16892</c:v>
                </c:pt>
                <c:pt idx="76">
                  <c:v>16922</c:v>
                </c:pt>
                <c:pt idx="77">
                  <c:v>16953</c:v>
                </c:pt>
                <c:pt idx="78">
                  <c:v>16983</c:v>
                </c:pt>
                <c:pt idx="79">
                  <c:v>17014</c:v>
                </c:pt>
                <c:pt idx="80">
                  <c:v>17045</c:v>
                </c:pt>
                <c:pt idx="81">
                  <c:v>17075</c:v>
                </c:pt>
                <c:pt idx="82">
                  <c:v>17106</c:v>
                </c:pt>
                <c:pt idx="83">
                  <c:v>17136</c:v>
                </c:pt>
                <c:pt idx="84">
                  <c:v>17167</c:v>
                </c:pt>
                <c:pt idx="85">
                  <c:v>17198</c:v>
                </c:pt>
                <c:pt idx="86">
                  <c:v>17226</c:v>
                </c:pt>
                <c:pt idx="87">
                  <c:v>17257</c:v>
                </c:pt>
                <c:pt idx="88">
                  <c:v>17287</c:v>
                </c:pt>
                <c:pt idx="89">
                  <c:v>17318</c:v>
                </c:pt>
                <c:pt idx="90">
                  <c:v>17348</c:v>
                </c:pt>
                <c:pt idx="91">
                  <c:v>17379</c:v>
                </c:pt>
                <c:pt idx="92">
                  <c:v>17410</c:v>
                </c:pt>
                <c:pt idx="93">
                  <c:v>17440</c:v>
                </c:pt>
                <c:pt idx="94">
                  <c:v>17471</c:v>
                </c:pt>
                <c:pt idx="95">
                  <c:v>17501</c:v>
                </c:pt>
                <c:pt idx="96">
                  <c:v>17532</c:v>
                </c:pt>
                <c:pt idx="97">
                  <c:v>17563</c:v>
                </c:pt>
                <c:pt idx="98">
                  <c:v>17592</c:v>
                </c:pt>
                <c:pt idx="99">
                  <c:v>17623</c:v>
                </c:pt>
                <c:pt idx="100">
                  <c:v>17653</c:v>
                </c:pt>
                <c:pt idx="101">
                  <c:v>17684</c:v>
                </c:pt>
                <c:pt idx="102">
                  <c:v>17714</c:v>
                </c:pt>
                <c:pt idx="103">
                  <c:v>17745</c:v>
                </c:pt>
                <c:pt idx="104">
                  <c:v>17776</c:v>
                </c:pt>
                <c:pt idx="105">
                  <c:v>17806</c:v>
                </c:pt>
                <c:pt idx="106">
                  <c:v>17837</c:v>
                </c:pt>
                <c:pt idx="107">
                  <c:v>17867</c:v>
                </c:pt>
                <c:pt idx="108">
                  <c:v>17898</c:v>
                </c:pt>
                <c:pt idx="109">
                  <c:v>17929</c:v>
                </c:pt>
                <c:pt idx="110">
                  <c:v>17957</c:v>
                </c:pt>
                <c:pt idx="111">
                  <c:v>17988</c:v>
                </c:pt>
                <c:pt idx="112">
                  <c:v>18018</c:v>
                </c:pt>
                <c:pt idx="113">
                  <c:v>18049</c:v>
                </c:pt>
                <c:pt idx="114">
                  <c:v>18079</c:v>
                </c:pt>
                <c:pt idx="115">
                  <c:v>18110</c:v>
                </c:pt>
                <c:pt idx="116">
                  <c:v>18141</c:v>
                </c:pt>
                <c:pt idx="117">
                  <c:v>18171</c:v>
                </c:pt>
                <c:pt idx="118">
                  <c:v>18202</c:v>
                </c:pt>
                <c:pt idx="119">
                  <c:v>18232</c:v>
                </c:pt>
                <c:pt idx="120">
                  <c:v>18263</c:v>
                </c:pt>
              </c:numCache>
            </c:numRef>
          </c:cat>
          <c:val>
            <c:numRef>
              <c:f>'Insert C(2)'!$B$11:$B$131</c:f>
              <c:numCache>
                <c:formatCode>"$"#,##0</c:formatCode>
                <c:ptCount val="121"/>
                <c:pt idx="0">
                  <c:v>1000</c:v>
                </c:pt>
                <c:pt idx="1">
                  <c:v>966.37333569697796</c:v>
                </c:pt>
                <c:pt idx="2">
                  <c:v>979.20473977167603</c:v>
                </c:pt>
                <c:pt idx="3">
                  <c:v>991.31360553092895</c:v>
                </c:pt>
                <c:pt idx="4">
                  <c:v>988.88555809735897</c:v>
                </c:pt>
                <c:pt idx="5">
                  <c:v>762.55329404769896</c:v>
                </c:pt>
                <c:pt idx="6">
                  <c:v>824.24890374355505</c:v>
                </c:pt>
                <c:pt idx="7">
                  <c:v>852.32930219032198</c:v>
                </c:pt>
                <c:pt idx="8">
                  <c:v>882.14807504040903</c:v>
                </c:pt>
                <c:pt idx="9">
                  <c:v>893.00805996221504</c:v>
                </c:pt>
                <c:pt idx="10">
                  <c:v>930.70553799973902</c:v>
                </c:pt>
                <c:pt idx="11">
                  <c:v>901.3065444742</c:v>
                </c:pt>
                <c:pt idx="12">
                  <c:v>902.15606230062997</c:v>
                </c:pt>
                <c:pt idx="13">
                  <c:v>860.37382768033797</c:v>
                </c:pt>
                <c:pt idx="14">
                  <c:v>855.24783910749795</c:v>
                </c:pt>
                <c:pt idx="15">
                  <c:v>861.28210465302698</c:v>
                </c:pt>
                <c:pt idx="16">
                  <c:v>808.53332191347704</c:v>
                </c:pt>
                <c:pt idx="17">
                  <c:v>823.29680639060496</c:v>
                </c:pt>
                <c:pt idx="18">
                  <c:v>870.84540468619105</c:v>
                </c:pt>
                <c:pt idx="19">
                  <c:v>921.23983790443003</c:v>
                </c:pt>
                <c:pt idx="20">
                  <c:v>922.12570672812103</c:v>
                </c:pt>
                <c:pt idx="21">
                  <c:v>915.85939235075398</c:v>
                </c:pt>
                <c:pt idx="22">
                  <c:v>855.69998575837599</c:v>
                </c:pt>
                <c:pt idx="23">
                  <c:v>831.38017267221699</c:v>
                </c:pt>
                <c:pt idx="24">
                  <c:v>797.57723093041602</c:v>
                </c:pt>
                <c:pt idx="25">
                  <c:v>810.42606356544502</c:v>
                </c:pt>
                <c:pt idx="26">
                  <c:v>797.54735339842</c:v>
                </c:pt>
                <c:pt idx="27">
                  <c:v>745.55397425951003</c:v>
                </c:pt>
                <c:pt idx="28">
                  <c:v>715.76906261235195</c:v>
                </c:pt>
                <c:pt idx="29">
                  <c:v>772.76842223724998</c:v>
                </c:pt>
                <c:pt idx="30">
                  <c:v>789.83596239016299</c:v>
                </c:pt>
                <c:pt idx="31">
                  <c:v>816.48124338337198</c:v>
                </c:pt>
                <c:pt idx="32">
                  <c:v>829.83450835027202</c:v>
                </c:pt>
                <c:pt idx="33">
                  <c:v>853.90135833219597</c:v>
                </c:pt>
                <c:pt idx="34">
                  <c:v>911.79355820491799</c:v>
                </c:pt>
                <c:pt idx="35">
                  <c:v>909.85749413155497</c:v>
                </c:pt>
                <c:pt idx="36">
                  <c:v>959.806752123048</c:v>
                </c:pt>
                <c:pt idx="37">
                  <c:v>1030.53981728893</c:v>
                </c:pt>
                <c:pt idx="38">
                  <c:v>1090.5812076299201</c:v>
                </c:pt>
                <c:pt idx="39">
                  <c:v>1150.0668758757899</c:v>
                </c:pt>
                <c:pt idx="40">
                  <c:v>1154.03959171357</c:v>
                </c:pt>
                <c:pt idx="41">
                  <c:v>1217.76537970857</c:v>
                </c:pt>
                <c:pt idx="42">
                  <c:v>1244.9165869102501</c:v>
                </c:pt>
                <c:pt idx="43">
                  <c:v>1179.3941633245299</c:v>
                </c:pt>
                <c:pt idx="44">
                  <c:v>1199.5888851597299</c:v>
                </c:pt>
                <c:pt idx="45">
                  <c:v>1231.1032079506101</c:v>
                </c:pt>
                <c:pt idx="46">
                  <c:v>1217.8545143457</c:v>
                </c:pt>
                <c:pt idx="47">
                  <c:v>1138.16267121071</c:v>
                </c:pt>
                <c:pt idx="48">
                  <c:v>1208.39429179792</c:v>
                </c:pt>
                <c:pt idx="49">
                  <c:v>1229.1039031011901</c:v>
                </c:pt>
                <c:pt idx="50">
                  <c:v>1234.2891487791501</c:v>
                </c:pt>
                <c:pt idx="51">
                  <c:v>1258.3071987921501</c:v>
                </c:pt>
                <c:pt idx="52">
                  <c:v>1245.7456884231501</c:v>
                </c:pt>
                <c:pt idx="53">
                  <c:v>1308.7155748586499</c:v>
                </c:pt>
                <c:pt idx="54">
                  <c:v>1379.7145500593101</c:v>
                </c:pt>
                <c:pt idx="55">
                  <c:v>1353.1414731017601</c:v>
                </c:pt>
                <c:pt idx="56">
                  <c:v>1374.4346921966901</c:v>
                </c:pt>
                <c:pt idx="57">
                  <c:v>1373.3625867568801</c:v>
                </c:pt>
                <c:pt idx="58">
                  <c:v>1376.58587450042</c:v>
                </c:pt>
                <c:pt idx="59">
                  <c:v>1394.89681794325</c:v>
                </c:pt>
                <c:pt idx="60">
                  <c:v>1447.0829071635401</c:v>
                </c:pt>
                <c:pt idx="61">
                  <c:v>1469.9656109606699</c:v>
                </c:pt>
                <c:pt idx="62">
                  <c:v>1570.36407764573</c:v>
                </c:pt>
                <c:pt idx="63">
                  <c:v>1501.1801625138601</c:v>
                </c:pt>
                <c:pt idx="64">
                  <c:v>1636.5507783595001</c:v>
                </c:pt>
                <c:pt idx="65">
                  <c:v>1668.5321865672599</c:v>
                </c:pt>
                <c:pt idx="66">
                  <c:v>1667.4212403358599</c:v>
                </c:pt>
                <c:pt idx="67">
                  <c:v>1637.3275941914101</c:v>
                </c:pt>
                <c:pt idx="68">
                  <c:v>1742.31275999677</c:v>
                </c:pt>
                <c:pt idx="69">
                  <c:v>1818.7011440107001</c:v>
                </c:pt>
                <c:pt idx="70">
                  <c:v>1877.2232618496801</c:v>
                </c:pt>
                <c:pt idx="71">
                  <c:v>1951.6362430397801</c:v>
                </c:pt>
                <c:pt idx="72">
                  <c:v>1974.3436653158701</c:v>
                </c:pt>
                <c:pt idx="73">
                  <c:v>2115.3691020506899</c:v>
                </c:pt>
                <c:pt idx="74">
                  <c:v>1979.8117516300699</c:v>
                </c:pt>
                <c:pt idx="75">
                  <c:v>2074.9064584269099</c:v>
                </c:pt>
                <c:pt idx="76">
                  <c:v>2156.3879657284801</c:v>
                </c:pt>
                <c:pt idx="77">
                  <c:v>2218.4595343686201</c:v>
                </c:pt>
                <c:pt idx="78">
                  <c:v>2136.3366560468598</c:v>
                </c:pt>
                <c:pt idx="79">
                  <c:v>2085.3337170936302</c:v>
                </c:pt>
                <c:pt idx="80">
                  <c:v>1944.8405983872101</c:v>
                </c:pt>
                <c:pt idx="81">
                  <c:v>1750.9398973607199</c:v>
                </c:pt>
                <c:pt idx="82">
                  <c:v>1740.4060754965401</c:v>
                </c:pt>
                <c:pt idx="83">
                  <c:v>1735.7158009319801</c:v>
                </c:pt>
                <c:pt idx="84">
                  <c:v>1814.98786474242</c:v>
                </c:pt>
                <c:pt idx="85">
                  <c:v>1861.25172916216</c:v>
                </c:pt>
                <c:pt idx="86">
                  <c:v>1846.98919130484</c:v>
                </c:pt>
                <c:pt idx="87">
                  <c:v>1819.4580414879399</c:v>
                </c:pt>
                <c:pt idx="88">
                  <c:v>1753.49143859321</c:v>
                </c:pt>
                <c:pt idx="89">
                  <c:v>1755.89757583665</c:v>
                </c:pt>
                <c:pt idx="90">
                  <c:v>1853.10910577543</c:v>
                </c:pt>
                <c:pt idx="91">
                  <c:v>1923.7739505765901</c:v>
                </c:pt>
                <c:pt idx="92">
                  <c:v>1884.7115672857001</c:v>
                </c:pt>
                <c:pt idx="93">
                  <c:v>1863.79679692939</c:v>
                </c:pt>
                <c:pt idx="94">
                  <c:v>1908.2017809000899</c:v>
                </c:pt>
                <c:pt idx="95">
                  <c:v>1874.8121450175699</c:v>
                </c:pt>
                <c:pt idx="96">
                  <c:v>1918.58721102202</c:v>
                </c:pt>
                <c:pt idx="97">
                  <c:v>1845.85733080105</c:v>
                </c:pt>
                <c:pt idx="98">
                  <c:v>1774.23441314054</c:v>
                </c:pt>
                <c:pt idx="99">
                  <c:v>1914.9062990800701</c:v>
                </c:pt>
                <c:pt idx="100">
                  <c:v>1970.77927574871</c:v>
                </c:pt>
                <c:pt idx="101">
                  <c:v>2143.92206346187</c:v>
                </c:pt>
                <c:pt idx="102">
                  <c:v>2155.4821785501199</c:v>
                </c:pt>
                <c:pt idx="103">
                  <c:v>2046.03330946451</c:v>
                </c:pt>
                <c:pt idx="104">
                  <c:v>2078.3055256503599</c:v>
                </c:pt>
                <c:pt idx="105">
                  <c:v>2021.0437417027599</c:v>
                </c:pt>
                <c:pt idx="106">
                  <c:v>2164.5664421536098</c:v>
                </c:pt>
                <c:pt idx="107">
                  <c:v>1956.4843705650501</c:v>
                </c:pt>
                <c:pt idx="108">
                  <c:v>2024.1315846345799</c:v>
                </c:pt>
                <c:pt idx="109">
                  <c:v>2032.12083669041</c:v>
                </c:pt>
                <c:pt idx="110">
                  <c:v>1972.03960964009</c:v>
                </c:pt>
                <c:pt idx="111">
                  <c:v>2036.7852173939</c:v>
                </c:pt>
                <c:pt idx="112">
                  <c:v>2000.2698937057</c:v>
                </c:pt>
                <c:pt idx="113">
                  <c:v>1948.7027673566099</c:v>
                </c:pt>
                <c:pt idx="114">
                  <c:v>1951.4485125470701</c:v>
                </c:pt>
                <c:pt idx="115">
                  <c:v>2078.2383012033702</c:v>
                </c:pt>
                <c:pt idx="116">
                  <c:v>2123.8368925773302</c:v>
                </c:pt>
                <c:pt idx="117">
                  <c:v>2179.6535998940299</c:v>
                </c:pt>
                <c:pt idx="118">
                  <c:v>2253.8006710493701</c:v>
                </c:pt>
                <c:pt idx="119">
                  <c:v>2293.14290722329</c:v>
                </c:pt>
                <c:pt idx="120">
                  <c:v>2404.51638732834</c:v>
                </c:pt>
              </c:numCache>
            </c:numRef>
          </c:val>
          <c:smooth val="0"/>
          <c:extLst>
            <c:ext xmlns:c16="http://schemas.microsoft.com/office/drawing/2014/chart" uri="{C3380CC4-5D6E-409C-BE32-E72D297353CC}">
              <c16:uniqueId val="{00000000-E8A8-48FA-BA9A-6BC2A893AC32}"/>
            </c:ext>
          </c:extLst>
        </c:ser>
        <c:ser>
          <c:idx val="1"/>
          <c:order val="1"/>
          <c:tx>
            <c:strRef>
              <c:f>'Insert C(2)'!$C$10</c:f>
              <c:strCache>
                <c:ptCount val="1"/>
                <c:pt idx="0">
                  <c:v>Growth</c:v>
                </c:pt>
              </c:strCache>
            </c:strRef>
          </c:tx>
          <c:spPr>
            <a:ln w="31750">
              <a:solidFill>
                <a:schemeClr val="accent2"/>
              </a:solidFill>
              <a:prstDash val="solid"/>
            </a:ln>
          </c:spPr>
          <c:marker>
            <c:symbol val="none"/>
          </c:marker>
          <c:cat>
            <c:numRef>
              <c:f>'Insert C(2)'!$A$11:$A$131</c:f>
              <c:numCache>
                <c:formatCode>m/d/yyyy</c:formatCode>
                <c:ptCount val="121"/>
                <c:pt idx="0">
                  <c:v>14611</c:v>
                </c:pt>
                <c:pt idx="1">
                  <c:v>14641</c:v>
                </c:pt>
                <c:pt idx="2">
                  <c:v>14670</c:v>
                </c:pt>
                <c:pt idx="3">
                  <c:v>14701</c:v>
                </c:pt>
                <c:pt idx="4">
                  <c:v>14731</c:v>
                </c:pt>
                <c:pt idx="5">
                  <c:v>14762</c:v>
                </c:pt>
                <c:pt idx="6">
                  <c:v>14792</c:v>
                </c:pt>
                <c:pt idx="7">
                  <c:v>14823</c:v>
                </c:pt>
                <c:pt idx="8">
                  <c:v>14854</c:v>
                </c:pt>
                <c:pt idx="9">
                  <c:v>14884</c:v>
                </c:pt>
                <c:pt idx="10">
                  <c:v>14915</c:v>
                </c:pt>
                <c:pt idx="11">
                  <c:v>14945</c:v>
                </c:pt>
                <c:pt idx="12">
                  <c:v>14976</c:v>
                </c:pt>
                <c:pt idx="13">
                  <c:v>15007</c:v>
                </c:pt>
                <c:pt idx="14">
                  <c:v>15035</c:v>
                </c:pt>
                <c:pt idx="15">
                  <c:v>15066</c:v>
                </c:pt>
                <c:pt idx="16">
                  <c:v>15096</c:v>
                </c:pt>
                <c:pt idx="17">
                  <c:v>15127</c:v>
                </c:pt>
                <c:pt idx="18">
                  <c:v>15157</c:v>
                </c:pt>
                <c:pt idx="19">
                  <c:v>15188</c:v>
                </c:pt>
                <c:pt idx="20">
                  <c:v>15219</c:v>
                </c:pt>
                <c:pt idx="21">
                  <c:v>15249</c:v>
                </c:pt>
                <c:pt idx="22">
                  <c:v>15280</c:v>
                </c:pt>
                <c:pt idx="23">
                  <c:v>15310</c:v>
                </c:pt>
                <c:pt idx="24">
                  <c:v>15341</c:v>
                </c:pt>
                <c:pt idx="25">
                  <c:v>15372</c:v>
                </c:pt>
                <c:pt idx="26">
                  <c:v>15400</c:v>
                </c:pt>
                <c:pt idx="27">
                  <c:v>15431</c:v>
                </c:pt>
                <c:pt idx="28">
                  <c:v>15461</c:v>
                </c:pt>
                <c:pt idx="29">
                  <c:v>15492</c:v>
                </c:pt>
                <c:pt idx="30">
                  <c:v>15522</c:v>
                </c:pt>
                <c:pt idx="31">
                  <c:v>15553</c:v>
                </c:pt>
                <c:pt idx="32">
                  <c:v>15584</c:v>
                </c:pt>
                <c:pt idx="33">
                  <c:v>15614</c:v>
                </c:pt>
                <c:pt idx="34">
                  <c:v>15645</c:v>
                </c:pt>
                <c:pt idx="35">
                  <c:v>15675</c:v>
                </c:pt>
                <c:pt idx="36">
                  <c:v>15706</c:v>
                </c:pt>
                <c:pt idx="37">
                  <c:v>15737</c:v>
                </c:pt>
                <c:pt idx="38">
                  <c:v>15765</c:v>
                </c:pt>
                <c:pt idx="39">
                  <c:v>15796</c:v>
                </c:pt>
                <c:pt idx="40">
                  <c:v>15826</c:v>
                </c:pt>
                <c:pt idx="41">
                  <c:v>15857</c:v>
                </c:pt>
                <c:pt idx="42">
                  <c:v>15887</c:v>
                </c:pt>
                <c:pt idx="43">
                  <c:v>15918</c:v>
                </c:pt>
                <c:pt idx="44">
                  <c:v>15949</c:v>
                </c:pt>
                <c:pt idx="45">
                  <c:v>15979</c:v>
                </c:pt>
                <c:pt idx="46">
                  <c:v>16010</c:v>
                </c:pt>
                <c:pt idx="47">
                  <c:v>16040</c:v>
                </c:pt>
                <c:pt idx="48">
                  <c:v>16071</c:v>
                </c:pt>
                <c:pt idx="49">
                  <c:v>16102</c:v>
                </c:pt>
                <c:pt idx="50">
                  <c:v>16131</c:v>
                </c:pt>
                <c:pt idx="51">
                  <c:v>16162</c:v>
                </c:pt>
                <c:pt idx="52">
                  <c:v>16192</c:v>
                </c:pt>
                <c:pt idx="53">
                  <c:v>16223</c:v>
                </c:pt>
                <c:pt idx="54">
                  <c:v>16253</c:v>
                </c:pt>
                <c:pt idx="55">
                  <c:v>16284</c:v>
                </c:pt>
                <c:pt idx="56">
                  <c:v>16315</c:v>
                </c:pt>
                <c:pt idx="57">
                  <c:v>16345</c:v>
                </c:pt>
                <c:pt idx="58">
                  <c:v>16376</c:v>
                </c:pt>
                <c:pt idx="59">
                  <c:v>16406</c:v>
                </c:pt>
                <c:pt idx="60">
                  <c:v>16437</c:v>
                </c:pt>
                <c:pt idx="61">
                  <c:v>16468</c:v>
                </c:pt>
                <c:pt idx="62">
                  <c:v>16496</c:v>
                </c:pt>
                <c:pt idx="63">
                  <c:v>16527</c:v>
                </c:pt>
                <c:pt idx="64">
                  <c:v>16557</c:v>
                </c:pt>
                <c:pt idx="65">
                  <c:v>16588</c:v>
                </c:pt>
                <c:pt idx="66">
                  <c:v>16618</c:v>
                </c:pt>
                <c:pt idx="67">
                  <c:v>16649</c:v>
                </c:pt>
                <c:pt idx="68">
                  <c:v>16680</c:v>
                </c:pt>
                <c:pt idx="69">
                  <c:v>16710</c:v>
                </c:pt>
                <c:pt idx="70">
                  <c:v>16741</c:v>
                </c:pt>
                <c:pt idx="71">
                  <c:v>16771</c:v>
                </c:pt>
                <c:pt idx="72">
                  <c:v>16802</c:v>
                </c:pt>
                <c:pt idx="73">
                  <c:v>16833</c:v>
                </c:pt>
                <c:pt idx="74">
                  <c:v>16861</c:v>
                </c:pt>
                <c:pt idx="75">
                  <c:v>16892</c:v>
                </c:pt>
                <c:pt idx="76">
                  <c:v>16922</c:v>
                </c:pt>
                <c:pt idx="77">
                  <c:v>16953</c:v>
                </c:pt>
                <c:pt idx="78">
                  <c:v>16983</c:v>
                </c:pt>
                <c:pt idx="79">
                  <c:v>17014</c:v>
                </c:pt>
                <c:pt idx="80">
                  <c:v>17045</c:v>
                </c:pt>
                <c:pt idx="81">
                  <c:v>17075</c:v>
                </c:pt>
                <c:pt idx="82">
                  <c:v>17106</c:v>
                </c:pt>
                <c:pt idx="83">
                  <c:v>17136</c:v>
                </c:pt>
                <c:pt idx="84">
                  <c:v>17167</c:v>
                </c:pt>
                <c:pt idx="85">
                  <c:v>17198</c:v>
                </c:pt>
                <c:pt idx="86">
                  <c:v>17226</c:v>
                </c:pt>
                <c:pt idx="87">
                  <c:v>17257</c:v>
                </c:pt>
                <c:pt idx="88">
                  <c:v>17287</c:v>
                </c:pt>
                <c:pt idx="89">
                  <c:v>17318</c:v>
                </c:pt>
                <c:pt idx="90">
                  <c:v>17348</c:v>
                </c:pt>
                <c:pt idx="91">
                  <c:v>17379</c:v>
                </c:pt>
                <c:pt idx="92">
                  <c:v>17410</c:v>
                </c:pt>
                <c:pt idx="93">
                  <c:v>17440</c:v>
                </c:pt>
                <c:pt idx="94">
                  <c:v>17471</c:v>
                </c:pt>
                <c:pt idx="95">
                  <c:v>17501</c:v>
                </c:pt>
                <c:pt idx="96">
                  <c:v>17532</c:v>
                </c:pt>
                <c:pt idx="97">
                  <c:v>17563</c:v>
                </c:pt>
                <c:pt idx="98">
                  <c:v>17592</c:v>
                </c:pt>
                <c:pt idx="99">
                  <c:v>17623</c:v>
                </c:pt>
                <c:pt idx="100">
                  <c:v>17653</c:v>
                </c:pt>
                <c:pt idx="101">
                  <c:v>17684</c:v>
                </c:pt>
                <c:pt idx="102">
                  <c:v>17714</c:v>
                </c:pt>
                <c:pt idx="103">
                  <c:v>17745</c:v>
                </c:pt>
                <c:pt idx="104">
                  <c:v>17776</c:v>
                </c:pt>
                <c:pt idx="105">
                  <c:v>17806</c:v>
                </c:pt>
                <c:pt idx="106">
                  <c:v>17837</c:v>
                </c:pt>
                <c:pt idx="107">
                  <c:v>17867</c:v>
                </c:pt>
                <c:pt idx="108">
                  <c:v>17898</c:v>
                </c:pt>
                <c:pt idx="109">
                  <c:v>17929</c:v>
                </c:pt>
                <c:pt idx="110">
                  <c:v>17957</c:v>
                </c:pt>
                <c:pt idx="111">
                  <c:v>17988</c:v>
                </c:pt>
                <c:pt idx="112">
                  <c:v>18018</c:v>
                </c:pt>
                <c:pt idx="113">
                  <c:v>18049</c:v>
                </c:pt>
                <c:pt idx="114">
                  <c:v>18079</c:v>
                </c:pt>
                <c:pt idx="115">
                  <c:v>18110</c:v>
                </c:pt>
                <c:pt idx="116">
                  <c:v>18141</c:v>
                </c:pt>
                <c:pt idx="117">
                  <c:v>18171</c:v>
                </c:pt>
                <c:pt idx="118">
                  <c:v>18202</c:v>
                </c:pt>
                <c:pt idx="119">
                  <c:v>18232</c:v>
                </c:pt>
                <c:pt idx="120">
                  <c:v>18263</c:v>
                </c:pt>
              </c:numCache>
            </c:numRef>
          </c:cat>
          <c:val>
            <c:numRef>
              <c:f>'Insert C(2)'!$C$11:$C$131</c:f>
              <c:numCache>
                <c:formatCode>"$"#,##0</c:formatCode>
                <c:ptCount val="121"/>
                <c:pt idx="0">
                  <c:v>1000</c:v>
                </c:pt>
                <c:pt idx="1">
                  <c:v>972.76060302212602</c:v>
                </c:pt>
                <c:pt idx="2">
                  <c:v>983.56205274200204</c:v>
                </c:pt>
                <c:pt idx="3">
                  <c:v>996.78728528380498</c:v>
                </c:pt>
                <c:pt idx="4">
                  <c:v>994.13172118628199</c:v>
                </c:pt>
                <c:pt idx="5">
                  <c:v>806.99350485246703</c:v>
                </c:pt>
                <c:pt idx="6">
                  <c:v>861.43211504345095</c:v>
                </c:pt>
                <c:pt idx="7">
                  <c:v>884.94496838181101</c:v>
                </c:pt>
                <c:pt idx="8">
                  <c:v>909.36778959869901</c:v>
                </c:pt>
                <c:pt idx="9">
                  <c:v>920.30205337329699</c:v>
                </c:pt>
                <c:pt idx="10">
                  <c:v>951.10203329235298</c:v>
                </c:pt>
                <c:pt idx="11">
                  <c:v>931.80988402134597</c:v>
                </c:pt>
                <c:pt idx="12">
                  <c:v>933.89858159653295</c:v>
                </c:pt>
                <c:pt idx="13">
                  <c:v>895.54993012145201</c:v>
                </c:pt>
                <c:pt idx="14">
                  <c:v>891.67460829061702</c:v>
                </c:pt>
                <c:pt idx="15">
                  <c:v>898.42844034000302</c:v>
                </c:pt>
                <c:pt idx="16">
                  <c:v>857.13932188173101</c:v>
                </c:pt>
                <c:pt idx="17">
                  <c:v>869.87883434944399</c:v>
                </c:pt>
                <c:pt idx="18">
                  <c:v>910.49304613071297</c:v>
                </c:pt>
                <c:pt idx="19">
                  <c:v>952.63500350828895</c:v>
                </c:pt>
                <c:pt idx="20">
                  <c:v>953.71077095103601</c:v>
                </c:pt>
                <c:pt idx="21">
                  <c:v>948.30083018359198</c:v>
                </c:pt>
                <c:pt idx="22">
                  <c:v>901.13911440793595</c:v>
                </c:pt>
                <c:pt idx="23">
                  <c:v>880.43273673030296</c:v>
                </c:pt>
                <c:pt idx="24">
                  <c:v>849.03416867250701</c:v>
                </c:pt>
                <c:pt idx="25">
                  <c:v>861.15334035500598</c:v>
                </c:pt>
                <c:pt idx="26">
                  <c:v>850.37989831315099</c:v>
                </c:pt>
                <c:pt idx="27">
                  <c:v>807.67046320808697</c:v>
                </c:pt>
                <c:pt idx="28">
                  <c:v>781.80080220058005</c:v>
                </c:pt>
                <c:pt idx="29">
                  <c:v>831.63786209337195</c:v>
                </c:pt>
                <c:pt idx="30">
                  <c:v>846.22377566255705</c:v>
                </c:pt>
                <c:pt idx="31">
                  <c:v>869.22115268846301</c:v>
                </c:pt>
                <c:pt idx="32">
                  <c:v>881.24545456222097</c:v>
                </c:pt>
                <c:pt idx="33">
                  <c:v>901.798474771889</c:v>
                </c:pt>
                <c:pt idx="34">
                  <c:v>951.52404607565495</c:v>
                </c:pt>
                <c:pt idx="35">
                  <c:v>949.26265237360406</c:v>
                </c:pt>
                <c:pt idx="36">
                  <c:v>992.65557646392801</c:v>
                </c:pt>
                <c:pt idx="37">
                  <c:v>1051.8285228530201</c:v>
                </c:pt>
                <c:pt idx="38">
                  <c:v>1101.3959459129101</c:v>
                </c:pt>
                <c:pt idx="39">
                  <c:v>1150.7974797100101</c:v>
                </c:pt>
                <c:pt idx="40">
                  <c:v>1155.04507226892</c:v>
                </c:pt>
                <c:pt idx="41">
                  <c:v>1208.7795975327899</c:v>
                </c:pt>
                <c:pt idx="42">
                  <c:v>1231.61256954699</c:v>
                </c:pt>
                <c:pt idx="43">
                  <c:v>1177.3845027858299</c:v>
                </c:pt>
                <c:pt idx="44">
                  <c:v>1194.51028503575</c:v>
                </c:pt>
                <c:pt idx="45">
                  <c:v>1220.80478906996</c:v>
                </c:pt>
                <c:pt idx="46">
                  <c:v>1209.9429560430599</c:v>
                </c:pt>
                <c:pt idx="47">
                  <c:v>1143.9974595497699</c:v>
                </c:pt>
                <c:pt idx="48">
                  <c:v>1202.46978622848</c:v>
                </c:pt>
                <c:pt idx="49">
                  <c:v>1219.4627171119801</c:v>
                </c:pt>
                <c:pt idx="50">
                  <c:v>1224.3618258981001</c:v>
                </c:pt>
                <c:pt idx="51">
                  <c:v>1243.9859172430299</c:v>
                </c:pt>
                <c:pt idx="52">
                  <c:v>1234.3099009398099</c:v>
                </c:pt>
                <c:pt idx="53">
                  <c:v>1285.11303134074</c:v>
                </c:pt>
                <c:pt idx="54">
                  <c:v>1341.8234725060199</c:v>
                </c:pt>
                <c:pt idx="55">
                  <c:v>1321.55299926932</c:v>
                </c:pt>
                <c:pt idx="56">
                  <c:v>1339.1618147618201</c:v>
                </c:pt>
                <c:pt idx="57">
                  <c:v>1338.6528438196499</c:v>
                </c:pt>
                <c:pt idx="58">
                  <c:v>1341.5122572395901</c:v>
                </c:pt>
                <c:pt idx="59">
                  <c:v>1356.6705977122699</c:v>
                </c:pt>
                <c:pt idx="60">
                  <c:v>1399.2536451451599</c:v>
                </c:pt>
                <c:pt idx="61">
                  <c:v>1420.49736651391</c:v>
                </c:pt>
                <c:pt idx="62">
                  <c:v>1500.3339902720099</c:v>
                </c:pt>
                <c:pt idx="63">
                  <c:v>1447.4021183847899</c:v>
                </c:pt>
                <c:pt idx="64">
                  <c:v>1556.7048039107799</c:v>
                </c:pt>
                <c:pt idx="65">
                  <c:v>1583.0802408704001</c:v>
                </c:pt>
                <c:pt idx="66">
                  <c:v>1587.1558440173201</c:v>
                </c:pt>
                <c:pt idx="67">
                  <c:v>1561.3228108143501</c:v>
                </c:pt>
                <c:pt idx="68">
                  <c:v>1643.2980109452701</c:v>
                </c:pt>
                <c:pt idx="69">
                  <c:v>1703.99142327809</c:v>
                </c:pt>
                <c:pt idx="70">
                  <c:v>1752.3601549500499</c:v>
                </c:pt>
                <c:pt idx="71">
                  <c:v>1813.68916441241</c:v>
                </c:pt>
                <c:pt idx="72">
                  <c:v>1837.16080699074</c:v>
                </c:pt>
                <c:pt idx="73">
                  <c:v>1943.0690489313299</c:v>
                </c:pt>
                <c:pt idx="74">
                  <c:v>1843.33036522782</c:v>
                </c:pt>
                <c:pt idx="75">
                  <c:v>1914.4949366813601</c:v>
                </c:pt>
                <c:pt idx="76">
                  <c:v>1970.1459984528899</c:v>
                </c:pt>
                <c:pt idx="77">
                  <c:v>2015.90421113864</c:v>
                </c:pt>
                <c:pt idx="78">
                  <c:v>1957.32295133816</c:v>
                </c:pt>
                <c:pt idx="79">
                  <c:v>1917.89140464411</c:v>
                </c:pt>
                <c:pt idx="80">
                  <c:v>1809.23064924856</c:v>
                </c:pt>
                <c:pt idx="81">
                  <c:v>1664.5484662424501</c:v>
                </c:pt>
                <c:pt idx="82">
                  <c:v>1659.37133988397</c:v>
                </c:pt>
                <c:pt idx="83">
                  <c:v>1653.9117570205899</c:v>
                </c:pt>
                <c:pt idx="84">
                  <c:v>1718.1602683092401</c:v>
                </c:pt>
                <c:pt idx="85">
                  <c:v>1752.9838082231199</c:v>
                </c:pt>
                <c:pt idx="86">
                  <c:v>1742.90401700291</c:v>
                </c:pt>
                <c:pt idx="87">
                  <c:v>1722.73581009803</c:v>
                </c:pt>
                <c:pt idx="88">
                  <c:v>1671.5124816873399</c:v>
                </c:pt>
                <c:pt idx="89">
                  <c:v>1674.48287516606</c:v>
                </c:pt>
                <c:pt idx="90">
                  <c:v>1748.45403978329</c:v>
                </c:pt>
                <c:pt idx="91">
                  <c:v>1804.1270563400899</c:v>
                </c:pt>
                <c:pt idx="92">
                  <c:v>1777.3677338832999</c:v>
                </c:pt>
                <c:pt idx="93">
                  <c:v>1760.0059877286601</c:v>
                </c:pt>
                <c:pt idx="94">
                  <c:v>1792.3313271816701</c:v>
                </c:pt>
                <c:pt idx="95">
                  <c:v>1760.9997356219801</c:v>
                </c:pt>
                <c:pt idx="96">
                  <c:v>1787.6045397708699</c:v>
                </c:pt>
                <c:pt idx="97">
                  <c:v>1734.1168530986299</c:v>
                </c:pt>
                <c:pt idx="98">
                  <c:v>1682.39390315623</c:v>
                </c:pt>
                <c:pt idx="99">
                  <c:v>1788.47972691515</c:v>
                </c:pt>
                <c:pt idx="100">
                  <c:v>1831.7404304024799</c:v>
                </c:pt>
                <c:pt idx="101">
                  <c:v>1965.9203452025299</c:v>
                </c:pt>
                <c:pt idx="102">
                  <c:v>1971.44699162599</c:v>
                </c:pt>
                <c:pt idx="103">
                  <c:v>1889.09219283023</c:v>
                </c:pt>
                <c:pt idx="104">
                  <c:v>1913.19796176368</c:v>
                </c:pt>
                <c:pt idx="105">
                  <c:v>1871.0245898821199</c:v>
                </c:pt>
                <c:pt idx="106">
                  <c:v>1978.2749790795999</c:v>
                </c:pt>
                <c:pt idx="107">
                  <c:v>1825.9387756967601</c:v>
                </c:pt>
                <c:pt idx="108">
                  <c:v>1878.4266834002699</c:v>
                </c:pt>
                <c:pt idx="109">
                  <c:v>1887.4280699009601</c:v>
                </c:pt>
                <c:pt idx="110">
                  <c:v>1844.6739756009299</c:v>
                </c:pt>
                <c:pt idx="111">
                  <c:v>1895.5768125972099</c:v>
                </c:pt>
                <c:pt idx="112">
                  <c:v>1868.9074536205001</c:v>
                </c:pt>
                <c:pt idx="113">
                  <c:v>1831.3704042931899</c:v>
                </c:pt>
                <c:pt idx="114">
                  <c:v>1839.83412749888</c:v>
                </c:pt>
                <c:pt idx="115">
                  <c:v>1935.27257774853</c:v>
                </c:pt>
                <c:pt idx="116">
                  <c:v>1973.4851285939201</c:v>
                </c:pt>
                <c:pt idx="117">
                  <c:v>2014.4718998798201</c:v>
                </c:pt>
                <c:pt idx="118">
                  <c:v>2070.2634204891901</c:v>
                </c:pt>
                <c:pt idx="119">
                  <c:v>2100.3064617241698</c:v>
                </c:pt>
                <c:pt idx="120">
                  <c:v>2185.0560555793299</c:v>
                </c:pt>
              </c:numCache>
            </c:numRef>
          </c:val>
          <c:smooth val="0"/>
          <c:extLst>
            <c:ext xmlns:c16="http://schemas.microsoft.com/office/drawing/2014/chart" uri="{C3380CC4-5D6E-409C-BE32-E72D297353CC}">
              <c16:uniqueId val="{00000001-E8A8-48FA-BA9A-6BC2A893AC32}"/>
            </c:ext>
          </c:extLst>
        </c:ser>
        <c:ser>
          <c:idx val="5"/>
          <c:order val="2"/>
          <c:tx>
            <c:strRef>
              <c:f>'Insert C(2)'!$D$10</c:f>
              <c:strCache>
                <c:ptCount val="1"/>
                <c:pt idx="0">
                  <c:v>Moderate Growth</c:v>
                </c:pt>
              </c:strCache>
            </c:strRef>
          </c:tx>
          <c:spPr>
            <a:ln w="31750">
              <a:solidFill>
                <a:schemeClr val="accent3"/>
              </a:solidFill>
              <a:prstDash val="solid"/>
            </a:ln>
          </c:spPr>
          <c:marker>
            <c:symbol val="none"/>
          </c:marker>
          <c:cat>
            <c:numRef>
              <c:f>'Insert C(2)'!$A$11:$A$131</c:f>
              <c:numCache>
                <c:formatCode>m/d/yyyy</c:formatCode>
                <c:ptCount val="121"/>
                <c:pt idx="0">
                  <c:v>14611</c:v>
                </c:pt>
                <c:pt idx="1">
                  <c:v>14641</c:v>
                </c:pt>
                <c:pt idx="2">
                  <c:v>14670</c:v>
                </c:pt>
                <c:pt idx="3">
                  <c:v>14701</c:v>
                </c:pt>
                <c:pt idx="4">
                  <c:v>14731</c:v>
                </c:pt>
                <c:pt idx="5">
                  <c:v>14762</c:v>
                </c:pt>
                <c:pt idx="6">
                  <c:v>14792</c:v>
                </c:pt>
                <c:pt idx="7">
                  <c:v>14823</c:v>
                </c:pt>
                <c:pt idx="8">
                  <c:v>14854</c:v>
                </c:pt>
                <c:pt idx="9">
                  <c:v>14884</c:v>
                </c:pt>
                <c:pt idx="10">
                  <c:v>14915</c:v>
                </c:pt>
                <c:pt idx="11">
                  <c:v>14945</c:v>
                </c:pt>
                <c:pt idx="12">
                  <c:v>14976</c:v>
                </c:pt>
                <c:pt idx="13">
                  <c:v>15007</c:v>
                </c:pt>
                <c:pt idx="14">
                  <c:v>15035</c:v>
                </c:pt>
                <c:pt idx="15">
                  <c:v>15066</c:v>
                </c:pt>
                <c:pt idx="16">
                  <c:v>15096</c:v>
                </c:pt>
                <c:pt idx="17">
                  <c:v>15127</c:v>
                </c:pt>
                <c:pt idx="18">
                  <c:v>15157</c:v>
                </c:pt>
                <c:pt idx="19">
                  <c:v>15188</c:v>
                </c:pt>
                <c:pt idx="20">
                  <c:v>15219</c:v>
                </c:pt>
                <c:pt idx="21">
                  <c:v>15249</c:v>
                </c:pt>
                <c:pt idx="22">
                  <c:v>15280</c:v>
                </c:pt>
                <c:pt idx="23">
                  <c:v>15310</c:v>
                </c:pt>
                <c:pt idx="24">
                  <c:v>15341</c:v>
                </c:pt>
                <c:pt idx="25">
                  <c:v>15372</c:v>
                </c:pt>
                <c:pt idx="26">
                  <c:v>15400</c:v>
                </c:pt>
                <c:pt idx="27">
                  <c:v>15431</c:v>
                </c:pt>
                <c:pt idx="28">
                  <c:v>15461</c:v>
                </c:pt>
                <c:pt idx="29">
                  <c:v>15492</c:v>
                </c:pt>
                <c:pt idx="30">
                  <c:v>15522</c:v>
                </c:pt>
                <c:pt idx="31">
                  <c:v>15553</c:v>
                </c:pt>
                <c:pt idx="32">
                  <c:v>15584</c:v>
                </c:pt>
                <c:pt idx="33">
                  <c:v>15614</c:v>
                </c:pt>
                <c:pt idx="34">
                  <c:v>15645</c:v>
                </c:pt>
                <c:pt idx="35">
                  <c:v>15675</c:v>
                </c:pt>
                <c:pt idx="36">
                  <c:v>15706</c:v>
                </c:pt>
                <c:pt idx="37">
                  <c:v>15737</c:v>
                </c:pt>
                <c:pt idx="38">
                  <c:v>15765</c:v>
                </c:pt>
                <c:pt idx="39">
                  <c:v>15796</c:v>
                </c:pt>
                <c:pt idx="40">
                  <c:v>15826</c:v>
                </c:pt>
                <c:pt idx="41">
                  <c:v>15857</c:v>
                </c:pt>
                <c:pt idx="42">
                  <c:v>15887</c:v>
                </c:pt>
                <c:pt idx="43">
                  <c:v>15918</c:v>
                </c:pt>
                <c:pt idx="44">
                  <c:v>15949</c:v>
                </c:pt>
                <c:pt idx="45">
                  <c:v>15979</c:v>
                </c:pt>
                <c:pt idx="46">
                  <c:v>16010</c:v>
                </c:pt>
                <c:pt idx="47">
                  <c:v>16040</c:v>
                </c:pt>
                <c:pt idx="48">
                  <c:v>16071</c:v>
                </c:pt>
                <c:pt idx="49">
                  <c:v>16102</c:v>
                </c:pt>
                <c:pt idx="50">
                  <c:v>16131</c:v>
                </c:pt>
                <c:pt idx="51">
                  <c:v>16162</c:v>
                </c:pt>
                <c:pt idx="52">
                  <c:v>16192</c:v>
                </c:pt>
                <c:pt idx="53">
                  <c:v>16223</c:v>
                </c:pt>
                <c:pt idx="54">
                  <c:v>16253</c:v>
                </c:pt>
                <c:pt idx="55">
                  <c:v>16284</c:v>
                </c:pt>
                <c:pt idx="56">
                  <c:v>16315</c:v>
                </c:pt>
                <c:pt idx="57">
                  <c:v>16345</c:v>
                </c:pt>
                <c:pt idx="58">
                  <c:v>16376</c:v>
                </c:pt>
                <c:pt idx="59">
                  <c:v>16406</c:v>
                </c:pt>
                <c:pt idx="60">
                  <c:v>16437</c:v>
                </c:pt>
                <c:pt idx="61">
                  <c:v>16468</c:v>
                </c:pt>
                <c:pt idx="62">
                  <c:v>16496</c:v>
                </c:pt>
                <c:pt idx="63">
                  <c:v>16527</c:v>
                </c:pt>
                <c:pt idx="64">
                  <c:v>16557</c:v>
                </c:pt>
                <c:pt idx="65">
                  <c:v>16588</c:v>
                </c:pt>
                <c:pt idx="66">
                  <c:v>16618</c:v>
                </c:pt>
                <c:pt idx="67">
                  <c:v>16649</c:v>
                </c:pt>
                <c:pt idx="68">
                  <c:v>16680</c:v>
                </c:pt>
                <c:pt idx="69">
                  <c:v>16710</c:v>
                </c:pt>
                <c:pt idx="70">
                  <c:v>16741</c:v>
                </c:pt>
                <c:pt idx="71">
                  <c:v>16771</c:v>
                </c:pt>
                <c:pt idx="72">
                  <c:v>16802</c:v>
                </c:pt>
                <c:pt idx="73">
                  <c:v>16833</c:v>
                </c:pt>
                <c:pt idx="74">
                  <c:v>16861</c:v>
                </c:pt>
                <c:pt idx="75">
                  <c:v>16892</c:v>
                </c:pt>
                <c:pt idx="76">
                  <c:v>16922</c:v>
                </c:pt>
                <c:pt idx="77">
                  <c:v>16953</c:v>
                </c:pt>
                <c:pt idx="78">
                  <c:v>16983</c:v>
                </c:pt>
                <c:pt idx="79">
                  <c:v>17014</c:v>
                </c:pt>
                <c:pt idx="80">
                  <c:v>17045</c:v>
                </c:pt>
                <c:pt idx="81">
                  <c:v>17075</c:v>
                </c:pt>
                <c:pt idx="82">
                  <c:v>17106</c:v>
                </c:pt>
                <c:pt idx="83">
                  <c:v>17136</c:v>
                </c:pt>
                <c:pt idx="84">
                  <c:v>17167</c:v>
                </c:pt>
                <c:pt idx="85">
                  <c:v>17198</c:v>
                </c:pt>
                <c:pt idx="86">
                  <c:v>17226</c:v>
                </c:pt>
                <c:pt idx="87">
                  <c:v>17257</c:v>
                </c:pt>
                <c:pt idx="88">
                  <c:v>17287</c:v>
                </c:pt>
                <c:pt idx="89">
                  <c:v>17318</c:v>
                </c:pt>
                <c:pt idx="90">
                  <c:v>17348</c:v>
                </c:pt>
                <c:pt idx="91">
                  <c:v>17379</c:v>
                </c:pt>
                <c:pt idx="92">
                  <c:v>17410</c:v>
                </c:pt>
                <c:pt idx="93">
                  <c:v>17440</c:v>
                </c:pt>
                <c:pt idx="94">
                  <c:v>17471</c:v>
                </c:pt>
                <c:pt idx="95">
                  <c:v>17501</c:v>
                </c:pt>
                <c:pt idx="96">
                  <c:v>17532</c:v>
                </c:pt>
                <c:pt idx="97">
                  <c:v>17563</c:v>
                </c:pt>
                <c:pt idx="98">
                  <c:v>17592</c:v>
                </c:pt>
                <c:pt idx="99">
                  <c:v>17623</c:v>
                </c:pt>
                <c:pt idx="100">
                  <c:v>17653</c:v>
                </c:pt>
                <c:pt idx="101">
                  <c:v>17684</c:v>
                </c:pt>
                <c:pt idx="102">
                  <c:v>17714</c:v>
                </c:pt>
                <c:pt idx="103">
                  <c:v>17745</c:v>
                </c:pt>
                <c:pt idx="104">
                  <c:v>17776</c:v>
                </c:pt>
                <c:pt idx="105">
                  <c:v>17806</c:v>
                </c:pt>
                <c:pt idx="106">
                  <c:v>17837</c:v>
                </c:pt>
                <c:pt idx="107">
                  <c:v>17867</c:v>
                </c:pt>
                <c:pt idx="108">
                  <c:v>17898</c:v>
                </c:pt>
                <c:pt idx="109">
                  <c:v>17929</c:v>
                </c:pt>
                <c:pt idx="110">
                  <c:v>17957</c:v>
                </c:pt>
                <c:pt idx="111">
                  <c:v>17988</c:v>
                </c:pt>
                <c:pt idx="112">
                  <c:v>18018</c:v>
                </c:pt>
                <c:pt idx="113">
                  <c:v>18049</c:v>
                </c:pt>
                <c:pt idx="114">
                  <c:v>18079</c:v>
                </c:pt>
                <c:pt idx="115">
                  <c:v>18110</c:v>
                </c:pt>
                <c:pt idx="116">
                  <c:v>18141</c:v>
                </c:pt>
                <c:pt idx="117">
                  <c:v>18171</c:v>
                </c:pt>
                <c:pt idx="118">
                  <c:v>18202</c:v>
                </c:pt>
                <c:pt idx="119">
                  <c:v>18232</c:v>
                </c:pt>
                <c:pt idx="120">
                  <c:v>18263</c:v>
                </c:pt>
              </c:numCache>
            </c:numRef>
          </c:cat>
          <c:val>
            <c:numRef>
              <c:f>'Insert C(2)'!$D$11:$D$131</c:f>
              <c:numCache>
                <c:formatCode>"$"#,##0</c:formatCode>
                <c:ptCount val="121"/>
                <c:pt idx="0">
                  <c:v>1000</c:v>
                </c:pt>
                <c:pt idx="1">
                  <c:v>979.14787034729795</c:v>
                </c:pt>
                <c:pt idx="2">
                  <c:v>987.91936571234498</c:v>
                </c:pt>
                <c:pt idx="3">
                  <c:v>1002.2609650367</c:v>
                </c:pt>
                <c:pt idx="4">
                  <c:v>999.37788427522401</c:v>
                </c:pt>
                <c:pt idx="5">
                  <c:v>851.43371565739994</c:v>
                </c:pt>
                <c:pt idx="6">
                  <c:v>898.61532634348305</c:v>
                </c:pt>
                <c:pt idx="7">
                  <c:v>917.560634573421</c:v>
                </c:pt>
                <c:pt idx="8">
                  <c:v>936.58750415708801</c:v>
                </c:pt>
                <c:pt idx="9">
                  <c:v>947.59604678448</c:v>
                </c:pt>
                <c:pt idx="10">
                  <c:v>971.498528585043</c:v>
                </c:pt>
                <c:pt idx="11">
                  <c:v>962.31322356860403</c:v>
                </c:pt>
                <c:pt idx="12">
                  <c:v>965.64110089255405</c:v>
                </c:pt>
                <c:pt idx="13">
                  <c:v>931.05937869711795</c:v>
                </c:pt>
                <c:pt idx="14">
                  <c:v>928.53200259982202</c:v>
                </c:pt>
                <c:pt idx="15">
                  <c:v>936.03988324195598</c:v>
                </c:pt>
                <c:pt idx="16">
                  <c:v>907.11560645932002</c:v>
                </c:pt>
                <c:pt idx="17">
                  <c:v>917.65824847312899</c:v>
                </c:pt>
                <c:pt idx="18">
                  <c:v>950.75295599579295</c:v>
                </c:pt>
                <c:pt idx="19">
                  <c:v>983.960911263247</c:v>
                </c:pt>
                <c:pt idx="20">
                  <c:v>985.23736749822797</c:v>
                </c:pt>
                <c:pt idx="21">
                  <c:v>980.75700334298404</c:v>
                </c:pt>
                <c:pt idx="22">
                  <c:v>947.62043353476497</c:v>
                </c:pt>
                <c:pt idx="23">
                  <c:v>930.83129624191997</c:v>
                </c:pt>
                <c:pt idx="24">
                  <c:v>902.08139871221101</c:v>
                </c:pt>
                <c:pt idx="25">
                  <c:v>913.30176475729297</c:v>
                </c:pt>
                <c:pt idx="26">
                  <c:v>904.97481131869199</c:v>
                </c:pt>
                <c:pt idx="27">
                  <c:v>873.02492950445105</c:v>
                </c:pt>
                <c:pt idx="28">
                  <c:v>851.74050039901101</c:v>
                </c:pt>
                <c:pt idx="29">
                  <c:v>893.17439345829303</c:v>
                </c:pt>
                <c:pt idx="30">
                  <c:v>904.86501268223697</c:v>
                </c:pt>
                <c:pt idx="31">
                  <c:v>923.59696319487205</c:v>
                </c:pt>
                <c:pt idx="32">
                  <c:v>934.04520818900301</c:v>
                </c:pt>
                <c:pt idx="33">
                  <c:v>950.49927583044905</c:v>
                </c:pt>
                <c:pt idx="34">
                  <c:v>990.68643376433204</c:v>
                </c:pt>
                <c:pt idx="35">
                  <c:v>988.07080564563103</c:v>
                </c:pt>
                <c:pt idx="36">
                  <c:v>1023.78502977989</c:v>
                </c:pt>
                <c:pt idx="37">
                  <c:v>1070.3942714223399</c:v>
                </c:pt>
                <c:pt idx="38">
                  <c:v>1108.5943670321999</c:v>
                </c:pt>
                <c:pt idx="39">
                  <c:v>1147.0450447343101</c:v>
                </c:pt>
                <c:pt idx="40">
                  <c:v>1151.5691099527101</c:v>
                </c:pt>
                <c:pt idx="41">
                  <c:v>1194.43477849342</c:v>
                </c:pt>
                <c:pt idx="42">
                  <c:v>1212.57175851173</c:v>
                </c:pt>
                <c:pt idx="43">
                  <c:v>1170.6044470290201</c:v>
                </c:pt>
                <c:pt idx="44">
                  <c:v>1184.38928216365</c:v>
                </c:pt>
                <c:pt idx="45">
                  <c:v>1205.0124821565801</c:v>
                </c:pt>
                <c:pt idx="46">
                  <c:v>1196.7393847056401</c:v>
                </c:pt>
                <c:pt idx="47">
                  <c:v>1145.7162189197199</c:v>
                </c:pt>
                <c:pt idx="48">
                  <c:v>1191.41514819089</c:v>
                </c:pt>
                <c:pt idx="49">
                  <c:v>1204.6699478772</c:v>
                </c:pt>
                <c:pt idx="50">
                  <c:v>1209.2656999088599</c:v>
                </c:pt>
                <c:pt idx="51">
                  <c:v>1224.4724906932599</c:v>
                </c:pt>
                <c:pt idx="52">
                  <c:v>1217.68337532092</c:v>
                </c:pt>
                <c:pt idx="53">
                  <c:v>1256.2704448044001</c:v>
                </c:pt>
                <c:pt idx="54">
                  <c:v>1298.64724865677</c:v>
                </c:pt>
                <c:pt idx="55">
                  <c:v>1284.6787050952901</c:v>
                </c:pt>
                <c:pt idx="56">
                  <c:v>1298.5785424829801</c:v>
                </c:pt>
                <c:pt idx="57">
                  <c:v>1298.6270001108601</c:v>
                </c:pt>
                <c:pt idx="58">
                  <c:v>1301.1152548508101</c:v>
                </c:pt>
                <c:pt idx="59">
                  <c:v>1313.09956969923</c:v>
                </c:pt>
                <c:pt idx="60">
                  <c:v>1346.0298863703299</c:v>
                </c:pt>
                <c:pt idx="61">
                  <c:v>1365.6164700341899</c:v>
                </c:pt>
                <c:pt idx="62">
                  <c:v>1425.8287682805101</c:v>
                </c:pt>
                <c:pt idx="63">
                  <c:v>1388.34443837353</c:v>
                </c:pt>
                <c:pt idx="64">
                  <c:v>1472.7172781889601</c:v>
                </c:pt>
                <c:pt idx="65">
                  <c:v>1493.7135787242601</c:v>
                </c:pt>
                <c:pt idx="66">
                  <c:v>1502.58810194077</c:v>
                </c:pt>
                <c:pt idx="67">
                  <c:v>1480.87941038965</c:v>
                </c:pt>
                <c:pt idx="68">
                  <c:v>1540.9397705490701</c:v>
                </c:pt>
                <c:pt idx="69">
                  <c:v>1586.6553612781299</c:v>
                </c:pt>
                <c:pt idx="70">
                  <c:v>1625.2778096057</c:v>
                </c:pt>
                <c:pt idx="71">
                  <c:v>1674.05369790894</c:v>
                </c:pt>
                <c:pt idx="72">
                  <c:v>1698.0896772283099</c:v>
                </c:pt>
                <c:pt idx="73">
                  <c:v>1772.5789927425701</c:v>
                </c:pt>
                <c:pt idx="74">
                  <c:v>1704.79175454695</c:v>
                </c:pt>
                <c:pt idx="75">
                  <c:v>1754.55786057667</c:v>
                </c:pt>
                <c:pt idx="76">
                  <c:v>1787.3540740541901</c:v>
                </c:pt>
                <c:pt idx="77">
                  <c:v>1818.55640824792</c:v>
                </c:pt>
                <c:pt idx="78">
                  <c:v>1780.8950536403299</c:v>
                </c:pt>
                <c:pt idx="79">
                  <c:v>1751.86832199174</c:v>
                </c:pt>
                <c:pt idx="80">
                  <c:v>1671.8328692222101</c:v>
                </c:pt>
                <c:pt idx="81">
                  <c:v>1571.14281916764</c:v>
                </c:pt>
                <c:pt idx="82">
                  <c:v>1570.6322815436599</c:v>
                </c:pt>
                <c:pt idx="83">
                  <c:v>1564.5736873791</c:v>
                </c:pt>
                <c:pt idx="84">
                  <c:v>1615.16345810282</c:v>
                </c:pt>
                <c:pt idx="85">
                  <c:v>1639.4651154068699</c:v>
                </c:pt>
                <c:pt idx="86">
                  <c:v>1633.2062966803301</c:v>
                </c:pt>
                <c:pt idx="87">
                  <c:v>1619.78794649314</c:v>
                </c:pt>
                <c:pt idx="88">
                  <c:v>1582.1864446234999</c:v>
                </c:pt>
                <c:pt idx="89">
                  <c:v>1585.6298760878799</c:v>
                </c:pt>
                <c:pt idx="90">
                  <c:v>1638.19480777278</c:v>
                </c:pt>
                <c:pt idx="91">
                  <c:v>1679.9812236784601</c:v>
                </c:pt>
                <c:pt idx="92">
                  <c:v>1664.4325454659599</c:v>
                </c:pt>
                <c:pt idx="93">
                  <c:v>1650.4027075997999</c:v>
                </c:pt>
                <c:pt idx="94">
                  <c:v>1671.6617017664901</c:v>
                </c:pt>
                <c:pt idx="95">
                  <c:v>1642.46846778805</c:v>
                </c:pt>
                <c:pt idx="96">
                  <c:v>1653.5328035934101</c:v>
                </c:pt>
                <c:pt idx="97">
                  <c:v>1617.2628539857301</c:v>
                </c:pt>
                <c:pt idx="98">
                  <c:v>1583.3036298038901</c:v>
                </c:pt>
                <c:pt idx="99">
                  <c:v>1658.3242893614599</c:v>
                </c:pt>
                <c:pt idx="100">
                  <c:v>1690.2024444541901</c:v>
                </c:pt>
                <c:pt idx="101">
                  <c:v>1789.21210868668</c:v>
                </c:pt>
                <c:pt idx="102">
                  <c:v>1789.47332029672</c:v>
                </c:pt>
                <c:pt idx="103">
                  <c:v>1731.4454885704699</c:v>
                </c:pt>
                <c:pt idx="104">
                  <c:v>1748.22734058376</c:v>
                </c:pt>
                <c:pt idx="105">
                  <c:v>1719.5576896704299</c:v>
                </c:pt>
                <c:pt idx="106">
                  <c:v>1794.2758213382599</c:v>
                </c:pt>
                <c:pt idx="107">
                  <c:v>1691.78944453692</c:v>
                </c:pt>
                <c:pt idx="108">
                  <c:v>1730.59029623939</c:v>
                </c:pt>
                <c:pt idx="109">
                  <c:v>1740.3455667739399</c:v>
                </c:pt>
                <c:pt idx="110">
                  <c:v>1712.9352604042001</c:v>
                </c:pt>
                <c:pt idx="111">
                  <c:v>1751.3724553274899</c:v>
                </c:pt>
                <c:pt idx="112">
                  <c:v>1733.4514542516799</c:v>
                </c:pt>
                <c:pt idx="113">
                  <c:v>1708.3746730215501</c:v>
                </c:pt>
                <c:pt idx="114">
                  <c:v>1721.62233660577</c:v>
                </c:pt>
                <c:pt idx="115">
                  <c:v>1789.07417213128</c:v>
                </c:pt>
                <c:pt idx="116">
                  <c:v>1820.4986023763799</c:v>
                </c:pt>
                <c:pt idx="117">
                  <c:v>1848.2985227224301</c:v>
                </c:pt>
                <c:pt idx="118">
                  <c:v>1887.70552901015</c:v>
                </c:pt>
                <c:pt idx="119">
                  <c:v>1909.4259106762499</c:v>
                </c:pt>
                <c:pt idx="120">
                  <c:v>1970.3631296292499</c:v>
                </c:pt>
              </c:numCache>
            </c:numRef>
          </c:val>
          <c:smooth val="0"/>
          <c:extLst>
            <c:ext xmlns:c16="http://schemas.microsoft.com/office/drawing/2014/chart" uri="{C3380CC4-5D6E-409C-BE32-E72D297353CC}">
              <c16:uniqueId val="{00000002-E8A8-48FA-BA9A-6BC2A893AC32}"/>
            </c:ext>
          </c:extLst>
        </c:ser>
        <c:ser>
          <c:idx val="2"/>
          <c:order val="3"/>
          <c:tx>
            <c:strRef>
              <c:f>'Insert C(2)'!$E$10</c:f>
              <c:strCache>
                <c:ptCount val="1"/>
                <c:pt idx="0">
                  <c:v>Conservative Growth</c:v>
                </c:pt>
              </c:strCache>
            </c:strRef>
          </c:tx>
          <c:spPr>
            <a:ln w="31750">
              <a:solidFill>
                <a:schemeClr val="accent4"/>
              </a:solidFill>
              <a:prstDash val="solid"/>
            </a:ln>
          </c:spPr>
          <c:marker>
            <c:symbol val="none"/>
          </c:marker>
          <c:cat>
            <c:numRef>
              <c:f>'Insert C(2)'!$A$11:$A$131</c:f>
              <c:numCache>
                <c:formatCode>m/d/yyyy</c:formatCode>
                <c:ptCount val="121"/>
                <c:pt idx="0">
                  <c:v>14611</c:v>
                </c:pt>
                <c:pt idx="1">
                  <c:v>14641</c:v>
                </c:pt>
                <c:pt idx="2">
                  <c:v>14670</c:v>
                </c:pt>
                <c:pt idx="3">
                  <c:v>14701</c:v>
                </c:pt>
                <c:pt idx="4">
                  <c:v>14731</c:v>
                </c:pt>
                <c:pt idx="5">
                  <c:v>14762</c:v>
                </c:pt>
                <c:pt idx="6">
                  <c:v>14792</c:v>
                </c:pt>
                <c:pt idx="7">
                  <c:v>14823</c:v>
                </c:pt>
                <c:pt idx="8">
                  <c:v>14854</c:v>
                </c:pt>
                <c:pt idx="9">
                  <c:v>14884</c:v>
                </c:pt>
                <c:pt idx="10">
                  <c:v>14915</c:v>
                </c:pt>
                <c:pt idx="11">
                  <c:v>14945</c:v>
                </c:pt>
                <c:pt idx="12">
                  <c:v>14976</c:v>
                </c:pt>
                <c:pt idx="13">
                  <c:v>15007</c:v>
                </c:pt>
                <c:pt idx="14">
                  <c:v>15035</c:v>
                </c:pt>
                <c:pt idx="15">
                  <c:v>15066</c:v>
                </c:pt>
                <c:pt idx="16">
                  <c:v>15096</c:v>
                </c:pt>
                <c:pt idx="17">
                  <c:v>15127</c:v>
                </c:pt>
                <c:pt idx="18">
                  <c:v>15157</c:v>
                </c:pt>
                <c:pt idx="19">
                  <c:v>15188</c:v>
                </c:pt>
                <c:pt idx="20">
                  <c:v>15219</c:v>
                </c:pt>
                <c:pt idx="21">
                  <c:v>15249</c:v>
                </c:pt>
                <c:pt idx="22">
                  <c:v>15280</c:v>
                </c:pt>
                <c:pt idx="23">
                  <c:v>15310</c:v>
                </c:pt>
                <c:pt idx="24">
                  <c:v>15341</c:v>
                </c:pt>
                <c:pt idx="25">
                  <c:v>15372</c:v>
                </c:pt>
                <c:pt idx="26">
                  <c:v>15400</c:v>
                </c:pt>
                <c:pt idx="27">
                  <c:v>15431</c:v>
                </c:pt>
                <c:pt idx="28">
                  <c:v>15461</c:v>
                </c:pt>
                <c:pt idx="29">
                  <c:v>15492</c:v>
                </c:pt>
                <c:pt idx="30">
                  <c:v>15522</c:v>
                </c:pt>
                <c:pt idx="31">
                  <c:v>15553</c:v>
                </c:pt>
                <c:pt idx="32">
                  <c:v>15584</c:v>
                </c:pt>
                <c:pt idx="33">
                  <c:v>15614</c:v>
                </c:pt>
                <c:pt idx="34">
                  <c:v>15645</c:v>
                </c:pt>
                <c:pt idx="35">
                  <c:v>15675</c:v>
                </c:pt>
                <c:pt idx="36">
                  <c:v>15706</c:v>
                </c:pt>
                <c:pt idx="37">
                  <c:v>15737</c:v>
                </c:pt>
                <c:pt idx="38">
                  <c:v>15765</c:v>
                </c:pt>
                <c:pt idx="39">
                  <c:v>15796</c:v>
                </c:pt>
                <c:pt idx="40">
                  <c:v>15826</c:v>
                </c:pt>
                <c:pt idx="41">
                  <c:v>15857</c:v>
                </c:pt>
                <c:pt idx="42">
                  <c:v>15887</c:v>
                </c:pt>
                <c:pt idx="43">
                  <c:v>15918</c:v>
                </c:pt>
                <c:pt idx="44">
                  <c:v>15949</c:v>
                </c:pt>
                <c:pt idx="45">
                  <c:v>15979</c:v>
                </c:pt>
                <c:pt idx="46">
                  <c:v>16010</c:v>
                </c:pt>
                <c:pt idx="47">
                  <c:v>16040</c:v>
                </c:pt>
                <c:pt idx="48">
                  <c:v>16071</c:v>
                </c:pt>
                <c:pt idx="49">
                  <c:v>16102</c:v>
                </c:pt>
                <c:pt idx="50">
                  <c:v>16131</c:v>
                </c:pt>
                <c:pt idx="51">
                  <c:v>16162</c:v>
                </c:pt>
                <c:pt idx="52">
                  <c:v>16192</c:v>
                </c:pt>
                <c:pt idx="53">
                  <c:v>16223</c:v>
                </c:pt>
                <c:pt idx="54">
                  <c:v>16253</c:v>
                </c:pt>
                <c:pt idx="55">
                  <c:v>16284</c:v>
                </c:pt>
                <c:pt idx="56">
                  <c:v>16315</c:v>
                </c:pt>
                <c:pt idx="57">
                  <c:v>16345</c:v>
                </c:pt>
                <c:pt idx="58">
                  <c:v>16376</c:v>
                </c:pt>
                <c:pt idx="59">
                  <c:v>16406</c:v>
                </c:pt>
                <c:pt idx="60">
                  <c:v>16437</c:v>
                </c:pt>
                <c:pt idx="61">
                  <c:v>16468</c:v>
                </c:pt>
                <c:pt idx="62">
                  <c:v>16496</c:v>
                </c:pt>
                <c:pt idx="63">
                  <c:v>16527</c:v>
                </c:pt>
                <c:pt idx="64">
                  <c:v>16557</c:v>
                </c:pt>
                <c:pt idx="65">
                  <c:v>16588</c:v>
                </c:pt>
                <c:pt idx="66">
                  <c:v>16618</c:v>
                </c:pt>
                <c:pt idx="67">
                  <c:v>16649</c:v>
                </c:pt>
                <c:pt idx="68">
                  <c:v>16680</c:v>
                </c:pt>
                <c:pt idx="69">
                  <c:v>16710</c:v>
                </c:pt>
                <c:pt idx="70">
                  <c:v>16741</c:v>
                </c:pt>
                <c:pt idx="71">
                  <c:v>16771</c:v>
                </c:pt>
                <c:pt idx="72">
                  <c:v>16802</c:v>
                </c:pt>
                <c:pt idx="73">
                  <c:v>16833</c:v>
                </c:pt>
                <c:pt idx="74">
                  <c:v>16861</c:v>
                </c:pt>
                <c:pt idx="75">
                  <c:v>16892</c:v>
                </c:pt>
                <c:pt idx="76">
                  <c:v>16922</c:v>
                </c:pt>
                <c:pt idx="77">
                  <c:v>16953</c:v>
                </c:pt>
                <c:pt idx="78">
                  <c:v>16983</c:v>
                </c:pt>
                <c:pt idx="79">
                  <c:v>17014</c:v>
                </c:pt>
                <c:pt idx="80">
                  <c:v>17045</c:v>
                </c:pt>
                <c:pt idx="81">
                  <c:v>17075</c:v>
                </c:pt>
                <c:pt idx="82">
                  <c:v>17106</c:v>
                </c:pt>
                <c:pt idx="83">
                  <c:v>17136</c:v>
                </c:pt>
                <c:pt idx="84">
                  <c:v>17167</c:v>
                </c:pt>
                <c:pt idx="85">
                  <c:v>17198</c:v>
                </c:pt>
                <c:pt idx="86">
                  <c:v>17226</c:v>
                </c:pt>
                <c:pt idx="87">
                  <c:v>17257</c:v>
                </c:pt>
                <c:pt idx="88">
                  <c:v>17287</c:v>
                </c:pt>
                <c:pt idx="89">
                  <c:v>17318</c:v>
                </c:pt>
                <c:pt idx="90">
                  <c:v>17348</c:v>
                </c:pt>
                <c:pt idx="91">
                  <c:v>17379</c:v>
                </c:pt>
                <c:pt idx="92">
                  <c:v>17410</c:v>
                </c:pt>
                <c:pt idx="93">
                  <c:v>17440</c:v>
                </c:pt>
                <c:pt idx="94">
                  <c:v>17471</c:v>
                </c:pt>
                <c:pt idx="95">
                  <c:v>17501</c:v>
                </c:pt>
                <c:pt idx="96">
                  <c:v>17532</c:v>
                </c:pt>
                <c:pt idx="97">
                  <c:v>17563</c:v>
                </c:pt>
                <c:pt idx="98">
                  <c:v>17592</c:v>
                </c:pt>
                <c:pt idx="99">
                  <c:v>17623</c:v>
                </c:pt>
                <c:pt idx="100">
                  <c:v>17653</c:v>
                </c:pt>
                <c:pt idx="101">
                  <c:v>17684</c:v>
                </c:pt>
                <c:pt idx="102">
                  <c:v>17714</c:v>
                </c:pt>
                <c:pt idx="103">
                  <c:v>17745</c:v>
                </c:pt>
                <c:pt idx="104">
                  <c:v>17776</c:v>
                </c:pt>
                <c:pt idx="105">
                  <c:v>17806</c:v>
                </c:pt>
                <c:pt idx="106">
                  <c:v>17837</c:v>
                </c:pt>
                <c:pt idx="107">
                  <c:v>17867</c:v>
                </c:pt>
                <c:pt idx="108">
                  <c:v>17898</c:v>
                </c:pt>
                <c:pt idx="109">
                  <c:v>17929</c:v>
                </c:pt>
                <c:pt idx="110">
                  <c:v>17957</c:v>
                </c:pt>
                <c:pt idx="111">
                  <c:v>17988</c:v>
                </c:pt>
                <c:pt idx="112">
                  <c:v>18018</c:v>
                </c:pt>
                <c:pt idx="113">
                  <c:v>18049</c:v>
                </c:pt>
                <c:pt idx="114">
                  <c:v>18079</c:v>
                </c:pt>
                <c:pt idx="115">
                  <c:v>18110</c:v>
                </c:pt>
                <c:pt idx="116">
                  <c:v>18141</c:v>
                </c:pt>
                <c:pt idx="117">
                  <c:v>18171</c:v>
                </c:pt>
                <c:pt idx="118">
                  <c:v>18202</c:v>
                </c:pt>
                <c:pt idx="119">
                  <c:v>18232</c:v>
                </c:pt>
                <c:pt idx="120">
                  <c:v>18263</c:v>
                </c:pt>
              </c:numCache>
            </c:numRef>
          </c:cat>
          <c:val>
            <c:numRef>
              <c:f>'Insert C(2)'!$E$11:$E$131</c:f>
              <c:numCache>
                <c:formatCode>"$"#,##0</c:formatCode>
                <c:ptCount val="121"/>
                <c:pt idx="0">
                  <c:v>1000</c:v>
                </c:pt>
                <c:pt idx="1">
                  <c:v>985.87680744910597</c:v>
                </c:pt>
                <c:pt idx="2">
                  <c:v>992.08529858213296</c:v>
                </c:pt>
                <c:pt idx="3">
                  <c:v>1004.00512475464</c:v>
                </c:pt>
                <c:pt idx="4">
                  <c:v>1001.60945560048</c:v>
                </c:pt>
                <c:pt idx="5">
                  <c:v>898.901103742283</c:v>
                </c:pt>
                <c:pt idx="6">
                  <c:v>933.75178394649504</c:v>
                </c:pt>
                <c:pt idx="7">
                  <c:v>947.10460388408603</c:v>
                </c:pt>
                <c:pt idx="8">
                  <c:v>960.15543171180104</c:v>
                </c:pt>
                <c:pt idx="9">
                  <c:v>968.995417766895</c:v>
                </c:pt>
                <c:pt idx="10">
                  <c:v>985.36184437202098</c:v>
                </c:pt>
                <c:pt idx="11">
                  <c:v>982.05977847274801</c:v>
                </c:pt>
                <c:pt idx="12">
                  <c:v>985.21955435201505</c:v>
                </c:pt>
                <c:pt idx="13">
                  <c:v>959.04880924356405</c:v>
                </c:pt>
                <c:pt idx="14">
                  <c:v>957.57509291932899</c:v>
                </c:pt>
                <c:pt idx="15">
                  <c:v>963.93966031942796</c:v>
                </c:pt>
                <c:pt idx="16">
                  <c:v>945.93680246158704</c:v>
                </c:pt>
                <c:pt idx="17">
                  <c:v>953.47719342057303</c:v>
                </c:pt>
                <c:pt idx="18">
                  <c:v>976.86582982326195</c:v>
                </c:pt>
                <c:pt idx="19">
                  <c:v>999.79702000123496</c:v>
                </c:pt>
                <c:pt idx="20">
                  <c:v>1000.91894333963</c:v>
                </c:pt>
                <c:pt idx="21">
                  <c:v>997.73333996019301</c:v>
                </c:pt>
                <c:pt idx="22">
                  <c:v>977.07251512672303</c:v>
                </c:pt>
                <c:pt idx="23">
                  <c:v>965.26445902343698</c:v>
                </c:pt>
                <c:pt idx="24">
                  <c:v>943.33036130426797</c:v>
                </c:pt>
                <c:pt idx="25">
                  <c:v>952.05793115131496</c:v>
                </c:pt>
                <c:pt idx="26">
                  <c:v>946.417666037461</c:v>
                </c:pt>
                <c:pt idx="27">
                  <c:v>925.32619721549702</c:v>
                </c:pt>
                <c:pt idx="28">
                  <c:v>910.12691626184096</c:v>
                </c:pt>
                <c:pt idx="29">
                  <c:v>940.02032606013699</c:v>
                </c:pt>
                <c:pt idx="30">
                  <c:v>948.25531235620201</c:v>
                </c:pt>
                <c:pt idx="31">
                  <c:v>961.58846349616897</c:v>
                </c:pt>
                <c:pt idx="32">
                  <c:v>969.41013312162397</c:v>
                </c:pt>
                <c:pt idx="33">
                  <c:v>980.97672716766897</c:v>
                </c:pt>
                <c:pt idx="34">
                  <c:v>1009.36708494171</c:v>
                </c:pt>
                <c:pt idx="35">
                  <c:v>1007.1445010884</c:v>
                </c:pt>
                <c:pt idx="36">
                  <c:v>1032.7294928900701</c:v>
                </c:pt>
                <c:pt idx="37">
                  <c:v>1064.58539622897</c:v>
                </c:pt>
                <c:pt idx="38">
                  <c:v>1090.2529072340401</c:v>
                </c:pt>
                <c:pt idx="39">
                  <c:v>1116.30424520979</c:v>
                </c:pt>
                <c:pt idx="40">
                  <c:v>1120.0732954658299</c:v>
                </c:pt>
                <c:pt idx="41">
                  <c:v>1149.65157780549</c:v>
                </c:pt>
                <c:pt idx="42">
                  <c:v>1162.16693278871</c:v>
                </c:pt>
                <c:pt idx="43">
                  <c:v>1133.9932854307001</c:v>
                </c:pt>
                <c:pt idx="44">
                  <c:v>1143.6137889440799</c:v>
                </c:pt>
                <c:pt idx="45">
                  <c:v>1157.69428471895</c:v>
                </c:pt>
                <c:pt idx="46">
                  <c:v>1152.25847920866</c:v>
                </c:pt>
                <c:pt idx="47">
                  <c:v>1118.0000638363799</c:v>
                </c:pt>
                <c:pt idx="48">
                  <c:v>1149.0462847482199</c:v>
                </c:pt>
                <c:pt idx="49">
                  <c:v>1157.9585309891199</c:v>
                </c:pt>
                <c:pt idx="50">
                  <c:v>1161.4696133441801</c:v>
                </c:pt>
                <c:pt idx="51">
                  <c:v>1171.6242127155001</c:v>
                </c:pt>
                <c:pt idx="52">
                  <c:v>1167.52920368222</c:v>
                </c:pt>
                <c:pt idx="53">
                  <c:v>1192.82674868562</c:v>
                </c:pt>
                <c:pt idx="54">
                  <c:v>1220.26034713022</c:v>
                </c:pt>
                <c:pt idx="55">
                  <c:v>1211.9096457358501</c:v>
                </c:pt>
                <c:pt idx="56">
                  <c:v>1221.33431079671</c:v>
                </c:pt>
                <c:pt idx="57">
                  <c:v>1221.6395317660899</c:v>
                </c:pt>
                <c:pt idx="58">
                  <c:v>1223.4960445555801</c:v>
                </c:pt>
                <c:pt idx="59">
                  <c:v>1231.63897207064</c:v>
                </c:pt>
                <c:pt idx="60">
                  <c:v>1253.5289582171399</c:v>
                </c:pt>
                <c:pt idx="61">
                  <c:v>1267.86936271372</c:v>
                </c:pt>
                <c:pt idx="62">
                  <c:v>1306.6059624915099</c:v>
                </c:pt>
                <c:pt idx="63">
                  <c:v>1283.7458655658399</c:v>
                </c:pt>
                <c:pt idx="64">
                  <c:v>1338.9394244864</c:v>
                </c:pt>
                <c:pt idx="65">
                  <c:v>1353.0273044379501</c:v>
                </c:pt>
                <c:pt idx="66">
                  <c:v>1361.5446071194001</c:v>
                </c:pt>
                <c:pt idx="67">
                  <c:v>1346.6177006745299</c:v>
                </c:pt>
                <c:pt idx="68">
                  <c:v>1384.43706954558</c:v>
                </c:pt>
                <c:pt idx="69">
                  <c:v>1413.8469472729901</c:v>
                </c:pt>
                <c:pt idx="70">
                  <c:v>1439.75437572025</c:v>
                </c:pt>
                <c:pt idx="71">
                  <c:v>1472.34672154856</c:v>
                </c:pt>
                <c:pt idx="72">
                  <c:v>1490.8735223112701</c:v>
                </c:pt>
                <c:pt idx="73">
                  <c:v>1535.06430812178</c:v>
                </c:pt>
                <c:pt idx="74">
                  <c:v>1496.10256586643</c:v>
                </c:pt>
                <c:pt idx="75">
                  <c:v>1525.5201509860599</c:v>
                </c:pt>
                <c:pt idx="76">
                  <c:v>1542.09700197706</c:v>
                </c:pt>
                <c:pt idx="77">
                  <c:v>1560.20681776589</c:v>
                </c:pt>
                <c:pt idx="78">
                  <c:v>1539.62504286239</c:v>
                </c:pt>
                <c:pt idx="79">
                  <c:v>1521.9390376384799</c:v>
                </c:pt>
                <c:pt idx="80">
                  <c:v>1472.9746840724399</c:v>
                </c:pt>
                <c:pt idx="81">
                  <c:v>1413.9437450329599</c:v>
                </c:pt>
                <c:pt idx="82">
                  <c:v>1415.1760284396601</c:v>
                </c:pt>
                <c:pt idx="83">
                  <c:v>1410.65138484607</c:v>
                </c:pt>
                <c:pt idx="84">
                  <c:v>1443.18631302114</c:v>
                </c:pt>
                <c:pt idx="85">
                  <c:v>1457.6293238174401</c:v>
                </c:pt>
                <c:pt idx="86">
                  <c:v>1454.3832033629999</c:v>
                </c:pt>
                <c:pt idx="87">
                  <c:v>1446.85718630617</c:v>
                </c:pt>
                <c:pt idx="88">
                  <c:v>1423.83441256482</c:v>
                </c:pt>
                <c:pt idx="89">
                  <c:v>1426.60991708917</c:v>
                </c:pt>
                <c:pt idx="90">
                  <c:v>1458.20625164682</c:v>
                </c:pt>
                <c:pt idx="91">
                  <c:v>1484.39228355356</c:v>
                </c:pt>
                <c:pt idx="92">
                  <c:v>1476.7912321347201</c:v>
                </c:pt>
                <c:pt idx="93">
                  <c:v>1467.76869044613</c:v>
                </c:pt>
                <c:pt idx="94">
                  <c:v>1479.88905656424</c:v>
                </c:pt>
                <c:pt idx="95">
                  <c:v>1459.2954977106399</c:v>
                </c:pt>
                <c:pt idx="96">
                  <c:v>1462.44778929882</c:v>
                </c:pt>
                <c:pt idx="97">
                  <c:v>1441.66932434983</c:v>
                </c:pt>
                <c:pt idx="98">
                  <c:v>1422.76509336298</c:v>
                </c:pt>
                <c:pt idx="99">
                  <c:v>1467.93021887449</c:v>
                </c:pt>
                <c:pt idx="100">
                  <c:v>1487.84617132626</c:v>
                </c:pt>
                <c:pt idx="101">
                  <c:v>1549.241790195</c:v>
                </c:pt>
                <c:pt idx="102">
                  <c:v>1547.9765101571099</c:v>
                </c:pt>
                <c:pt idx="103">
                  <c:v>1513.5800268483699</c:v>
                </c:pt>
                <c:pt idx="104">
                  <c:v>1523.7555382819</c:v>
                </c:pt>
                <c:pt idx="105">
                  <c:v>1507.23429973769</c:v>
                </c:pt>
                <c:pt idx="106">
                  <c:v>1551.55356510097</c:v>
                </c:pt>
                <c:pt idx="107">
                  <c:v>1492.7479872762799</c:v>
                </c:pt>
                <c:pt idx="108">
                  <c:v>1516.88265550653</c:v>
                </c:pt>
                <c:pt idx="109">
                  <c:v>1524.5257162268099</c:v>
                </c:pt>
                <c:pt idx="110">
                  <c:v>1509.77364298877</c:v>
                </c:pt>
                <c:pt idx="111">
                  <c:v>1534.05590030033</c:v>
                </c:pt>
                <c:pt idx="112">
                  <c:v>1524.1020419906899</c:v>
                </c:pt>
                <c:pt idx="113">
                  <c:v>1510.15951322706</c:v>
                </c:pt>
                <c:pt idx="114">
                  <c:v>1521.6515226625299</c:v>
                </c:pt>
                <c:pt idx="115">
                  <c:v>1562.03444612622</c:v>
                </c:pt>
                <c:pt idx="116">
                  <c:v>1583.0223211247801</c:v>
                </c:pt>
                <c:pt idx="117">
                  <c:v>1599.28755240747</c:v>
                </c:pt>
                <c:pt idx="118">
                  <c:v>1622.98786021315</c:v>
                </c:pt>
                <c:pt idx="119">
                  <c:v>1636.3857786072299</c:v>
                </c:pt>
                <c:pt idx="120">
                  <c:v>1673.3795284084199</c:v>
                </c:pt>
              </c:numCache>
            </c:numRef>
          </c:val>
          <c:smooth val="0"/>
          <c:extLst>
            <c:ext xmlns:c16="http://schemas.microsoft.com/office/drawing/2014/chart" uri="{C3380CC4-5D6E-409C-BE32-E72D297353CC}">
              <c16:uniqueId val="{00000003-E8A8-48FA-BA9A-6BC2A893AC32}"/>
            </c:ext>
          </c:extLst>
        </c:ser>
        <c:ser>
          <c:idx val="3"/>
          <c:order val="4"/>
          <c:tx>
            <c:strRef>
              <c:f>'Insert C(2)'!$F$10</c:f>
              <c:strCache>
                <c:ptCount val="1"/>
                <c:pt idx="0">
                  <c:v>Income</c:v>
                </c:pt>
              </c:strCache>
            </c:strRef>
          </c:tx>
          <c:spPr>
            <a:ln w="31750">
              <a:solidFill>
                <a:schemeClr val="accent5"/>
              </a:solidFill>
              <a:prstDash val="solid"/>
            </a:ln>
          </c:spPr>
          <c:marker>
            <c:symbol val="none"/>
          </c:marker>
          <c:cat>
            <c:numRef>
              <c:f>'Insert C(2)'!$A$11:$A$131</c:f>
              <c:numCache>
                <c:formatCode>m/d/yyyy</c:formatCode>
                <c:ptCount val="121"/>
                <c:pt idx="0">
                  <c:v>14611</c:v>
                </c:pt>
                <c:pt idx="1">
                  <c:v>14641</c:v>
                </c:pt>
                <c:pt idx="2">
                  <c:v>14670</c:v>
                </c:pt>
                <c:pt idx="3">
                  <c:v>14701</c:v>
                </c:pt>
                <c:pt idx="4">
                  <c:v>14731</c:v>
                </c:pt>
                <c:pt idx="5">
                  <c:v>14762</c:v>
                </c:pt>
                <c:pt idx="6">
                  <c:v>14792</c:v>
                </c:pt>
                <c:pt idx="7">
                  <c:v>14823</c:v>
                </c:pt>
                <c:pt idx="8">
                  <c:v>14854</c:v>
                </c:pt>
                <c:pt idx="9">
                  <c:v>14884</c:v>
                </c:pt>
                <c:pt idx="10">
                  <c:v>14915</c:v>
                </c:pt>
                <c:pt idx="11">
                  <c:v>14945</c:v>
                </c:pt>
                <c:pt idx="12">
                  <c:v>14976</c:v>
                </c:pt>
                <c:pt idx="13">
                  <c:v>15007</c:v>
                </c:pt>
                <c:pt idx="14">
                  <c:v>15035</c:v>
                </c:pt>
                <c:pt idx="15">
                  <c:v>15066</c:v>
                </c:pt>
                <c:pt idx="16">
                  <c:v>15096</c:v>
                </c:pt>
                <c:pt idx="17">
                  <c:v>15127</c:v>
                </c:pt>
                <c:pt idx="18">
                  <c:v>15157</c:v>
                </c:pt>
                <c:pt idx="19">
                  <c:v>15188</c:v>
                </c:pt>
                <c:pt idx="20">
                  <c:v>15219</c:v>
                </c:pt>
                <c:pt idx="21">
                  <c:v>15249</c:v>
                </c:pt>
                <c:pt idx="22">
                  <c:v>15280</c:v>
                </c:pt>
                <c:pt idx="23">
                  <c:v>15310</c:v>
                </c:pt>
                <c:pt idx="24">
                  <c:v>15341</c:v>
                </c:pt>
                <c:pt idx="25">
                  <c:v>15372</c:v>
                </c:pt>
                <c:pt idx="26">
                  <c:v>15400</c:v>
                </c:pt>
                <c:pt idx="27">
                  <c:v>15431</c:v>
                </c:pt>
                <c:pt idx="28">
                  <c:v>15461</c:v>
                </c:pt>
                <c:pt idx="29">
                  <c:v>15492</c:v>
                </c:pt>
                <c:pt idx="30">
                  <c:v>15522</c:v>
                </c:pt>
                <c:pt idx="31">
                  <c:v>15553</c:v>
                </c:pt>
                <c:pt idx="32">
                  <c:v>15584</c:v>
                </c:pt>
                <c:pt idx="33">
                  <c:v>15614</c:v>
                </c:pt>
                <c:pt idx="34">
                  <c:v>15645</c:v>
                </c:pt>
                <c:pt idx="35">
                  <c:v>15675</c:v>
                </c:pt>
                <c:pt idx="36">
                  <c:v>15706</c:v>
                </c:pt>
                <c:pt idx="37">
                  <c:v>15737</c:v>
                </c:pt>
                <c:pt idx="38">
                  <c:v>15765</c:v>
                </c:pt>
                <c:pt idx="39">
                  <c:v>15796</c:v>
                </c:pt>
                <c:pt idx="40">
                  <c:v>15826</c:v>
                </c:pt>
                <c:pt idx="41">
                  <c:v>15857</c:v>
                </c:pt>
                <c:pt idx="42">
                  <c:v>15887</c:v>
                </c:pt>
                <c:pt idx="43">
                  <c:v>15918</c:v>
                </c:pt>
                <c:pt idx="44">
                  <c:v>15949</c:v>
                </c:pt>
                <c:pt idx="45">
                  <c:v>15979</c:v>
                </c:pt>
                <c:pt idx="46">
                  <c:v>16010</c:v>
                </c:pt>
                <c:pt idx="47">
                  <c:v>16040</c:v>
                </c:pt>
                <c:pt idx="48">
                  <c:v>16071</c:v>
                </c:pt>
                <c:pt idx="49">
                  <c:v>16102</c:v>
                </c:pt>
                <c:pt idx="50">
                  <c:v>16131</c:v>
                </c:pt>
                <c:pt idx="51">
                  <c:v>16162</c:v>
                </c:pt>
                <c:pt idx="52">
                  <c:v>16192</c:v>
                </c:pt>
                <c:pt idx="53">
                  <c:v>16223</c:v>
                </c:pt>
                <c:pt idx="54">
                  <c:v>16253</c:v>
                </c:pt>
                <c:pt idx="55">
                  <c:v>16284</c:v>
                </c:pt>
                <c:pt idx="56">
                  <c:v>16315</c:v>
                </c:pt>
                <c:pt idx="57">
                  <c:v>16345</c:v>
                </c:pt>
                <c:pt idx="58">
                  <c:v>16376</c:v>
                </c:pt>
                <c:pt idx="59">
                  <c:v>16406</c:v>
                </c:pt>
                <c:pt idx="60">
                  <c:v>16437</c:v>
                </c:pt>
                <c:pt idx="61">
                  <c:v>16468</c:v>
                </c:pt>
                <c:pt idx="62">
                  <c:v>16496</c:v>
                </c:pt>
                <c:pt idx="63">
                  <c:v>16527</c:v>
                </c:pt>
                <c:pt idx="64">
                  <c:v>16557</c:v>
                </c:pt>
                <c:pt idx="65">
                  <c:v>16588</c:v>
                </c:pt>
                <c:pt idx="66">
                  <c:v>16618</c:v>
                </c:pt>
                <c:pt idx="67">
                  <c:v>16649</c:v>
                </c:pt>
                <c:pt idx="68">
                  <c:v>16680</c:v>
                </c:pt>
                <c:pt idx="69">
                  <c:v>16710</c:v>
                </c:pt>
                <c:pt idx="70">
                  <c:v>16741</c:v>
                </c:pt>
                <c:pt idx="71">
                  <c:v>16771</c:v>
                </c:pt>
                <c:pt idx="72">
                  <c:v>16802</c:v>
                </c:pt>
                <c:pt idx="73">
                  <c:v>16833</c:v>
                </c:pt>
                <c:pt idx="74">
                  <c:v>16861</c:v>
                </c:pt>
                <c:pt idx="75">
                  <c:v>16892</c:v>
                </c:pt>
                <c:pt idx="76">
                  <c:v>16922</c:v>
                </c:pt>
                <c:pt idx="77">
                  <c:v>16953</c:v>
                </c:pt>
                <c:pt idx="78">
                  <c:v>16983</c:v>
                </c:pt>
                <c:pt idx="79">
                  <c:v>17014</c:v>
                </c:pt>
                <c:pt idx="80">
                  <c:v>17045</c:v>
                </c:pt>
                <c:pt idx="81">
                  <c:v>17075</c:v>
                </c:pt>
                <c:pt idx="82">
                  <c:v>17106</c:v>
                </c:pt>
                <c:pt idx="83">
                  <c:v>17136</c:v>
                </c:pt>
                <c:pt idx="84">
                  <c:v>17167</c:v>
                </c:pt>
                <c:pt idx="85">
                  <c:v>17198</c:v>
                </c:pt>
                <c:pt idx="86">
                  <c:v>17226</c:v>
                </c:pt>
                <c:pt idx="87">
                  <c:v>17257</c:v>
                </c:pt>
                <c:pt idx="88">
                  <c:v>17287</c:v>
                </c:pt>
                <c:pt idx="89">
                  <c:v>17318</c:v>
                </c:pt>
                <c:pt idx="90">
                  <c:v>17348</c:v>
                </c:pt>
                <c:pt idx="91">
                  <c:v>17379</c:v>
                </c:pt>
                <c:pt idx="92">
                  <c:v>17410</c:v>
                </c:pt>
                <c:pt idx="93">
                  <c:v>17440</c:v>
                </c:pt>
                <c:pt idx="94">
                  <c:v>17471</c:v>
                </c:pt>
                <c:pt idx="95">
                  <c:v>17501</c:v>
                </c:pt>
                <c:pt idx="96">
                  <c:v>17532</c:v>
                </c:pt>
                <c:pt idx="97">
                  <c:v>17563</c:v>
                </c:pt>
                <c:pt idx="98">
                  <c:v>17592</c:v>
                </c:pt>
                <c:pt idx="99">
                  <c:v>17623</c:v>
                </c:pt>
                <c:pt idx="100">
                  <c:v>17653</c:v>
                </c:pt>
                <c:pt idx="101">
                  <c:v>17684</c:v>
                </c:pt>
                <c:pt idx="102">
                  <c:v>17714</c:v>
                </c:pt>
                <c:pt idx="103">
                  <c:v>17745</c:v>
                </c:pt>
                <c:pt idx="104">
                  <c:v>17776</c:v>
                </c:pt>
                <c:pt idx="105">
                  <c:v>17806</c:v>
                </c:pt>
                <c:pt idx="106">
                  <c:v>17837</c:v>
                </c:pt>
                <c:pt idx="107">
                  <c:v>17867</c:v>
                </c:pt>
                <c:pt idx="108">
                  <c:v>17898</c:v>
                </c:pt>
                <c:pt idx="109">
                  <c:v>17929</c:v>
                </c:pt>
                <c:pt idx="110">
                  <c:v>17957</c:v>
                </c:pt>
                <c:pt idx="111">
                  <c:v>17988</c:v>
                </c:pt>
                <c:pt idx="112">
                  <c:v>18018</c:v>
                </c:pt>
                <c:pt idx="113">
                  <c:v>18049</c:v>
                </c:pt>
                <c:pt idx="114">
                  <c:v>18079</c:v>
                </c:pt>
                <c:pt idx="115">
                  <c:v>18110</c:v>
                </c:pt>
                <c:pt idx="116">
                  <c:v>18141</c:v>
                </c:pt>
                <c:pt idx="117">
                  <c:v>18171</c:v>
                </c:pt>
                <c:pt idx="118">
                  <c:v>18202</c:v>
                </c:pt>
                <c:pt idx="119">
                  <c:v>18232</c:v>
                </c:pt>
                <c:pt idx="120">
                  <c:v>18263</c:v>
                </c:pt>
              </c:numCache>
            </c:numRef>
          </c:cat>
          <c:val>
            <c:numRef>
              <c:f>'Insert C(2)'!$F$11:$F$131</c:f>
              <c:numCache>
                <c:formatCode>"$"#,##0</c:formatCode>
                <c:ptCount val="121"/>
                <c:pt idx="0">
                  <c:v>1000</c:v>
                </c:pt>
                <c:pt idx="1">
                  <c:v>992.264074774248</c:v>
                </c:pt>
                <c:pt idx="2">
                  <c:v>996.44261155245499</c:v>
                </c:pt>
                <c:pt idx="3">
                  <c:v>1009.4788045075099</c:v>
                </c:pt>
                <c:pt idx="4">
                  <c:v>1006.8556186894</c:v>
                </c:pt>
                <c:pt idx="5">
                  <c:v>943.34131454700298</c:v>
                </c:pt>
                <c:pt idx="6">
                  <c:v>970.93499524635001</c:v>
                </c:pt>
                <c:pt idx="7">
                  <c:v>979.72027007554004</c:v>
                </c:pt>
                <c:pt idx="8">
                  <c:v>987.37514627006101</c:v>
                </c:pt>
                <c:pt idx="9">
                  <c:v>996.28941117794795</c:v>
                </c:pt>
                <c:pt idx="10">
                  <c:v>1005.75833966461</c:v>
                </c:pt>
                <c:pt idx="11">
                  <c:v>1012.56311801986</c:v>
                </c:pt>
                <c:pt idx="12">
                  <c:v>1016.9620736478799</c:v>
                </c:pt>
                <c:pt idx="13">
                  <c:v>995.28798719817598</c:v>
                </c:pt>
                <c:pt idx="14">
                  <c:v>995.32509448303495</c:v>
                </c:pt>
                <c:pt idx="15">
                  <c:v>1002.44708613577</c:v>
                </c:pt>
                <c:pt idx="16">
                  <c:v>998.36416794277295</c:v>
                </c:pt>
                <c:pt idx="17">
                  <c:v>1003.3778534755299</c:v>
                </c:pt>
                <c:pt idx="18">
                  <c:v>1018.14708467781</c:v>
                </c:pt>
                <c:pt idx="19">
                  <c:v>1030.89977038385</c:v>
                </c:pt>
                <c:pt idx="20">
                  <c:v>1032.2306876385501</c:v>
                </c:pt>
                <c:pt idx="21">
                  <c:v>1030.1150815806</c:v>
                </c:pt>
                <c:pt idx="22">
                  <c:v>1025.24731831279</c:v>
                </c:pt>
                <c:pt idx="23">
                  <c:v>1017.92545081808</c:v>
                </c:pt>
                <c:pt idx="24">
                  <c:v>999.19803723493601</c:v>
                </c:pt>
                <c:pt idx="25">
                  <c:v>1006.60819924419</c:v>
                </c:pt>
                <c:pt idx="26">
                  <c:v>1004.08935565325</c:v>
                </c:pt>
                <c:pt idx="27">
                  <c:v>996.62242467050203</c:v>
                </c:pt>
                <c:pt idx="28">
                  <c:v>987.39218835418501</c:v>
                </c:pt>
                <c:pt idx="29">
                  <c:v>1006.29914259085</c:v>
                </c:pt>
                <c:pt idx="30">
                  <c:v>1010.80540766278</c:v>
                </c:pt>
                <c:pt idx="31">
                  <c:v>1018.61200897826</c:v>
                </c:pt>
                <c:pt idx="32">
                  <c:v>1024.3190223761001</c:v>
                </c:pt>
                <c:pt idx="33">
                  <c:v>1030.6080045282599</c:v>
                </c:pt>
                <c:pt idx="34">
                  <c:v>1046.67314049373</c:v>
                </c:pt>
                <c:pt idx="35">
                  <c:v>1044.0830577762399</c:v>
                </c:pt>
                <c:pt idx="36">
                  <c:v>1059.67486713617</c:v>
                </c:pt>
                <c:pt idx="37">
                  <c:v>1077.4370958654299</c:v>
                </c:pt>
                <c:pt idx="38">
                  <c:v>1090.3995727312199</c:v>
                </c:pt>
                <c:pt idx="39">
                  <c:v>1104.19234696325</c:v>
                </c:pt>
                <c:pt idx="40">
                  <c:v>1108.2080286438299</c:v>
                </c:pt>
                <c:pt idx="41">
                  <c:v>1125.5639990565501</c:v>
                </c:pt>
                <c:pt idx="42">
                  <c:v>1132.8041443191401</c:v>
                </c:pt>
                <c:pt idx="43">
                  <c:v>1118.3461707174899</c:v>
                </c:pt>
                <c:pt idx="44">
                  <c:v>1124.2037314787101</c:v>
                </c:pt>
                <c:pt idx="45">
                  <c:v>1131.92799336949</c:v>
                </c:pt>
                <c:pt idx="46">
                  <c:v>1129.3824119257099</c:v>
                </c:pt>
                <c:pt idx="47">
                  <c:v>1111.81612727267</c:v>
                </c:pt>
                <c:pt idx="48">
                  <c:v>1128.5532456620001</c:v>
                </c:pt>
                <c:pt idx="49">
                  <c:v>1133.91362321253</c:v>
                </c:pt>
                <c:pt idx="50">
                  <c:v>1137.11739760718</c:v>
                </c:pt>
                <c:pt idx="51">
                  <c:v>1143.07754908741</c:v>
                </c:pt>
                <c:pt idx="52">
                  <c:v>1141.70589412139</c:v>
                </c:pt>
                <c:pt idx="53">
                  <c:v>1155.4231541455699</c:v>
                </c:pt>
                <c:pt idx="54">
                  <c:v>1169.2839656036001</c:v>
                </c:pt>
                <c:pt idx="55">
                  <c:v>1166.8751026529401</c:v>
                </c:pt>
                <c:pt idx="56">
                  <c:v>1172.7717382867399</c:v>
                </c:pt>
                <c:pt idx="57">
                  <c:v>1173.595100774</c:v>
                </c:pt>
                <c:pt idx="58">
                  <c:v>1175.0918279150801</c:v>
                </c:pt>
                <c:pt idx="59">
                  <c:v>1180.21497340979</c:v>
                </c:pt>
                <c:pt idx="60">
                  <c:v>1192.9419482657399</c:v>
                </c:pt>
                <c:pt idx="61">
                  <c:v>1205.8367197032101</c:v>
                </c:pt>
                <c:pt idx="62">
                  <c:v>1228.0000493675</c:v>
                </c:pt>
                <c:pt idx="63">
                  <c:v>1218.1511058275801</c:v>
                </c:pt>
                <c:pt idx="64">
                  <c:v>1252.26720522561</c:v>
                </c:pt>
                <c:pt idx="65">
                  <c:v>1261.79596865638</c:v>
                </c:pt>
                <c:pt idx="66">
                  <c:v>1274.2921213100601</c:v>
                </c:pt>
                <c:pt idx="67">
                  <c:v>1262.87108597171</c:v>
                </c:pt>
                <c:pt idx="68">
                  <c:v>1282.2036037714499</c:v>
                </c:pt>
                <c:pt idx="69">
                  <c:v>1298.96370477147</c:v>
                </c:pt>
                <c:pt idx="70">
                  <c:v>1316.6117016548601</c:v>
                </c:pt>
                <c:pt idx="71">
                  <c:v>1338.57081087848</c:v>
                </c:pt>
                <c:pt idx="72">
                  <c:v>1357.49356227316</c:v>
                </c:pt>
                <c:pt idx="73">
                  <c:v>1379.0229031434001</c:v>
                </c:pt>
                <c:pt idx="74">
                  <c:v>1363.0538557975401</c:v>
                </c:pt>
                <c:pt idx="75">
                  <c:v>1377.03973437426</c:v>
                </c:pt>
                <c:pt idx="76">
                  <c:v>1377.23059026189</c:v>
                </c:pt>
                <c:pt idx="77">
                  <c:v>1384.85298938544</c:v>
                </c:pt>
                <c:pt idx="78">
                  <c:v>1379.2913449093601</c:v>
                </c:pt>
                <c:pt idx="79">
                  <c:v>1369.11924254169</c:v>
                </c:pt>
                <c:pt idx="80">
                  <c:v>1340.8435381857901</c:v>
                </c:pt>
                <c:pt idx="81">
                  <c:v>1313.50660423164</c:v>
                </c:pt>
                <c:pt idx="82">
                  <c:v>1318.0459284390199</c:v>
                </c:pt>
                <c:pt idx="83">
                  <c:v>1313.11682530034</c:v>
                </c:pt>
                <c:pt idx="84">
                  <c:v>1335.70994828322</c:v>
                </c:pt>
                <c:pt idx="85">
                  <c:v>1342.1023146760499</c:v>
                </c:pt>
                <c:pt idx="86">
                  <c:v>1341.7581130092501</c:v>
                </c:pt>
                <c:pt idx="87">
                  <c:v>1339.3747526181601</c:v>
                </c:pt>
                <c:pt idx="88">
                  <c:v>1326.7921608667</c:v>
                </c:pt>
                <c:pt idx="89">
                  <c:v>1329.8994176480101</c:v>
                </c:pt>
                <c:pt idx="90">
                  <c:v>1345.1072311743801</c:v>
                </c:pt>
                <c:pt idx="91">
                  <c:v>1360.6191347899601</c:v>
                </c:pt>
                <c:pt idx="92">
                  <c:v>1361.5285664225901</c:v>
                </c:pt>
                <c:pt idx="93">
                  <c:v>1355.0726786458099</c:v>
                </c:pt>
                <c:pt idx="94">
                  <c:v>1358.74126462764</c:v>
                </c:pt>
                <c:pt idx="95">
                  <c:v>1339.8964835003701</c:v>
                </c:pt>
                <c:pt idx="96">
                  <c:v>1331.28125460004</c:v>
                </c:pt>
                <c:pt idx="97">
                  <c:v>1322.99882629132</c:v>
                </c:pt>
                <c:pt idx="98">
                  <c:v>1316.9686772699599</c:v>
                </c:pt>
                <c:pt idx="99">
                  <c:v>1339.4778781203099</c:v>
                </c:pt>
                <c:pt idx="100">
                  <c:v>1351.05559300871</c:v>
                </c:pt>
                <c:pt idx="101">
                  <c:v>1386.73095629197</c:v>
                </c:pt>
                <c:pt idx="102">
                  <c:v>1381.6736089769499</c:v>
                </c:pt>
                <c:pt idx="103">
                  <c:v>1364.97517887872</c:v>
                </c:pt>
                <c:pt idx="104">
                  <c:v>1369.7970743897099</c:v>
                </c:pt>
                <c:pt idx="105">
                  <c:v>1363.08304428713</c:v>
                </c:pt>
                <c:pt idx="106">
                  <c:v>1383.7113948635399</c:v>
                </c:pt>
                <c:pt idx="107">
                  <c:v>1361.1161428522801</c:v>
                </c:pt>
                <c:pt idx="108">
                  <c:v>1375.23598501327</c:v>
                </c:pt>
                <c:pt idx="109">
                  <c:v>1383.3273820826</c:v>
                </c:pt>
                <c:pt idx="110">
                  <c:v>1379.4720827763299</c:v>
                </c:pt>
                <c:pt idx="111">
                  <c:v>1394.7644290394101</c:v>
                </c:pt>
                <c:pt idx="112">
                  <c:v>1391.02411051132</c:v>
                </c:pt>
                <c:pt idx="113">
                  <c:v>1385.93761710025</c:v>
                </c:pt>
                <c:pt idx="114">
                  <c:v>1400.6874576735199</c:v>
                </c:pt>
                <c:pt idx="115">
                  <c:v>1421.02838158843</c:v>
                </c:pt>
                <c:pt idx="116">
                  <c:v>1437.05201851794</c:v>
                </c:pt>
                <c:pt idx="117">
                  <c:v>1443.8826834276599</c:v>
                </c:pt>
                <c:pt idx="118">
                  <c:v>1455.83898697063</c:v>
                </c:pt>
                <c:pt idx="119">
                  <c:v>1463.2510415669501</c:v>
                </c:pt>
                <c:pt idx="120">
                  <c:v>1483.1678871256699</c:v>
                </c:pt>
              </c:numCache>
            </c:numRef>
          </c:val>
          <c:smooth val="0"/>
          <c:extLst>
            <c:ext xmlns:c16="http://schemas.microsoft.com/office/drawing/2014/chart" uri="{C3380CC4-5D6E-409C-BE32-E72D297353CC}">
              <c16:uniqueId val="{00000004-E8A8-48FA-BA9A-6BC2A893AC32}"/>
            </c:ext>
          </c:extLst>
        </c:ser>
        <c:dLbls>
          <c:showLegendKey val="0"/>
          <c:showVal val="0"/>
          <c:showCatName val="0"/>
          <c:showSerName val="0"/>
          <c:showPercent val="0"/>
          <c:showBubbleSize val="0"/>
        </c:dLbls>
        <c:smooth val="0"/>
        <c:axId val="243139192"/>
        <c:axId val="243139584"/>
      </c:lineChart>
      <c:dateAx>
        <c:axId val="243139192"/>
        <c:scaling>
          <c:orientation val="minMax"/>
        </c:scaling>
        <c:delete val="0"/>
        <c:axPos val="b"/>
        <c:numFmt formatCode="yyyy;@" sourceLinked="0"/>
        <c:majorTickMark val="none"/>
        <c:minorTickMark val="none"/>
        <c:tickLblPos val="nextTo"/>
        <c:spPr>
          <a:ln w="9525">
            <a:solidFill>
              <a:srgbClr val="000000"/>
            </a:solidFill>
            <a:prstDash val="solid"/>
          </a:ln>
        </c:spPr>
        <c:txPr>
          <a:bodyPr rot="0" vert="horz"/>
          <a:lstStyle/>
          <a:p>
            <a:pPr>
              <a:defRPr/>
            </a:pPr>
            <a:endParaRPr lang="en-US"/>
          </a:p>
        </c:txPr>
        <c:crossAx val="243139584"/>
        <c:crosses val="autoZero"/>
        <c:auto val="0"/>
        <c:lblOffset val="0"/>
        <c:baseTimeUnit val="days"/>
        <c:majorUnit val="1"/>
        <c:majorTimeUnit val="years"/>
        <c:minorUnit val="7"/>
        <c:minorTimeUnit val="days"/>
      </c:dateAx>
      <c:valAx>
        <c:axId val="243139584"/>
        <c:scaling>
          <c:orientation val="minMax"/>
          <c:max val="2500"/>
          <c:min val="500"/>
        </c:scaling>
        <c:delete val="0"/>
        <c:axPos val="l"/>
        <c:majorGridlines>
          <c:spPr>
            <a:ln w="9525">
              <a:solidFill>
                <a:schemeClr val="accent5"/>
              </a:solidFill>
              <a:prstDash val="solid"/>
            </a:ln>
          </c:spPr>
        </c:majorGridlines>
        <c:numFmt formatCode="&quot;$&quot;#,##0" sourceLinked="1"/>
        <c:majorTickMark val="none"/>
        <c:minorTickMark val="none"/>
        <c:tickLblPos val="low"/>
        <c:spPr>
          <a:ln w="9481">
            <a:noFill/>
          </a:ln>
        </c:spPr>
        <c:txPr>
          <a:bodyPr rot="0" vert="horz"/>
          <a:lstStyle/>
          <a:p>
            <a:pPr>
              <a:defRPr/>
            </a:pPr>
            <a:endParaRPr lang="en-US"/>
          </a:p>
        </c:txPr>
        <c:crossAx val="243139192"/>
        <c:crosses val="autoZero"/>
        <c:crossBetween val="between"/>
        <c:majorUnit val="500"/>
        <c:minorUnit val="200"/>
      </c:valAx>
      <c:spPr>
        <a:noFill/>
        <a:ln w="25283">
          <a:noFill/>
        </a:ln>
      </c:spPr>
    </c:plotArea>
    <c:plotVisOnly val="1"/>
    <c:dispBlanksAs val="gap"/>
    <c:showDLblsOverMax val="0"/>
  </c:chart>
  <c:spPr>
    <a:noFill/>
    <a:ln>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895416143999268E-2"/>
          <c:y val="7.2906898194531389E-2"/>
          <c:w val="0.84652204271011233"/>
          <c:h val="0.82719810468040089"/>
        </c:manualLayout>
      </c:layout>
      <c:lineChart>
        <c:grouping val="standard"/>
        <c:varyColors val="0"/>
        <c:ser>
          <c:idx val="0"/>
          <c:order val="0"/>
          <c:tx>
            <c:strRef>
              <c:f>'Insert D(2)'!$B$10</c:f>
              <c:strCache>
                <c:ptCount val="1"/>
                <c:pt idx="0">
                  <c:v>Aggressive Growth</c:v>
                </c:pt>
              </c:strCache>
            </c:strRef>
          </c:tx>
          <c:spPr>
            <a:ln w="31750">
              <a:solidFill>
                <a:schemeClr val="accent1"/>
              </a:solidFill>
              <a:prstDash val="solid"/>
            </a:ln>
          </c:spPr>
          <c:marker>
            <c:symbol val="none"/>
          </c:marker>
          <c:cat>
            <c:numRef>
              <c:f>'Insert D(2)'!$A$11:$A$131</c:f>
              <c:numCache>
                <c:formatCode>m/d/yyyy</c:formatCode>
                <c:ptCount val="121"/>
                <c:pt idx="0">
                  <c:v>18264</c:v>
                </c:pt>
                <c:pt idx="1">
                  <c:v>18294</c:v>
                </c:pt>
                <c:pt idx="2">
                  <c:v>18322</c:v>
                </c:pt>
                <c:pt idx="3">
                  <c:v>18353</c:v>
                </c:pt>
                <c:pt idx="4">
                  <c:v>18383</c:v>
                </c:pt>
                <c:pt idx="5">
                  <c:v>18414</c:v>
                </c:pt>
                <c:pt idx="6">
                  <c:v>18444</c:v>
                </c:pt>
                <c:pt idx="7">
                  <c:v>18475</c:v>
                </c:pt>
                <c:pt idx="8">
                  <c:v>18506</c:v>
                </c:pt>
                <c:pt idx="9">
                  <c:v>18536</c:v>
                </c:pt>
                <c:pt idx="10">
                  <c:v>18567</c:v>
                </c:pt>
                <c:pt idx="11">
                  <c:v>18597</c:v>
                </c:pt>
                <c:pt idx="12">
                  <c:v>18628</c:v>
                </c:pt>
                <c:pt idx="13">
                  <c:v>18659</c:v>
                </c:pt>
                <c:pt idx="14">
                  <c:v>18687</c:v>
                </c:pt>
                <c:pt idx="15">
                  <c:v>18718</c:v>
                </c:pt>
                <c:pt idx="16">
                  <c:v>18748</c:v>
                </c:pt>
                <c:pt idx="17">
                  <c:v>18779</c:v>
                </c:pt>
                <c:pt idx="18">
                  <c:v>18809</c:v>
                </c:pt>
                <c:pt idx="19">
                  <c:v>18840</c:v>
                </c:pt>
                <c:pt idx="20">
                  <c:v>18871</c:v>
                </c:pt>
                <c:pt idx="21">
                  <c:v>18901</c:v>
                </c:pt>
                <c:pt idx="22">
                  <c:v>18932</c:v>
                </c:pt>
                <c:pt idx="23">
                  <c:v>18962</c:v>
                </c:pt>
                <c:pt idx="24">
                  <c:v>18993</c:v>
                </c:pt>
                <c:pt idx="25">
                  <c:v>19024</c:v>
                </c:pt>
                <c:pt idx="26">
                  <c:v>19053</c:v>
                </c:pt>
                <c:pt idx="27">
                  <c:v>19084</c:v>
                </c:pt>
                <c:pt idx="28">
                  <c:v>19114</c:v>
                </c:pt>
                <c:pt idx="29">
                  <c:v>19145</c:v>
                </c:pt>
                <c:pt idx="30">
                  <c:v>19175</c:v>
                </c:pt>
                <c:pt idx="31">
                  <c:v>19206</c:v>
                </c:pt>
                <c:pt idx="32">
                  <c:v>19237</c:v>
                </c:pt>
                <c:pt idx="33">
                  <c:v>19267</c:v>
                </c:pt>
                <c:pt idx="34">
                  <c:v>19298</c:v>
                </c:pt>
                <c:pt idx="35">
                  <c:v>19328</c:v>
                </c:pt>
                <c:pt idx="36">
                  <c:v>19359</c:v>
                </c:pt>
                <c:pt idx="37">
                  <c:v>19390</c:v>
                </c:pt>
                <c:pt idx="38">
                  <c:v>19418</c:v>
                </c:pt>
                <c:pt idx="39">
                  <c:v>19449</c:v>
                </c:pt>
                <c:pt idx="40">
                  <c:v>19479</c:v>
                </c:pt>
                <c:pt idx="41">
                  <c:v>19510</c:v>
                </c:pt>
                <c:pt idx="42">
                  <c:v>19540</c:v>
                </c:pt>
                <c:pt idx="43">
                  <c:v>19571</c:v>
                </c:pt>
                <c:pt idx="44">
                  <c:v>19602</c:v>
                </c:pt>
                <c:pt idx="45">
                  <c:v>19632</c:v>
                </c:pt>
                <c:pt idx="46">
                  <c:v>19663</c:v>
                </c:pt>
                <c:pt idx="47">
                  <c:v>19693</c:v>
                </c:pt>
                <c:pt idx="48">
                  <c:v>19724</c:v>
                </c:pt>
                <c:pt idx="49">
                  <c:v>19755</c:v>
                </c:pt>
                <c:pt idx="50">
                  <c:v>19783</c:v>
                </c:pt>
                <c:pt idx="51">
                  <c:v>19814</c:v>
                </c:pt>
                <c:pt idx="52">
                  <c:v>19844</c:v>
                </c:pt>
                <c:pt idx="53">
                  <c:v>19875</c:v>
                </c:pt>
                <c:pt idx="54">
                  <c:v>19905</c:v>
                </c:pt>
                <c:pt idx="55">
                  <c:v>19936</c:v>
                </c:pt>
                <c:pt idx="56">
                  <c:v>19967</c:v>
                </c:pt>
                <c:pt idx="57">
                  <c:v>19997</c:v>
                </c:pt>
                <c:pt idx="58">
                  <c:v>20028</c:v>
                </c:pt>
                <c:pt idx="59">
                  <c:v>20058</c:v>
                </c:pt>
                <c:pt idx="60">
                  <c:v>20089</c:v>
                </c:pt>
                <c:pt idx="61">
                  <c:v>20120</c:v>
                </c:pt>
                <c:pt idx="62">
                  <c:v>20148</c:v>
                </c:pt>
                <c:pt idx="63">
                  <c:v>20179</c:v>
                </c:pt>
                <c:pt idx="64">
                  <c:v>20209</c:v>
                </c:pt>
                <c:pt idx="65">
                  <c:v>20240</c:v>
                </c:pt>
                <c:pt idx="66">
                  <c:v>20270</c:v>
                </c:pt>
                <c:pt idx="67">
                  <c:v>20301</c:v>
                </c:pt>
                <c:pt idx="68">
                  <c:v>20332</c:v>
                </c:pt>
                <c:pt idx="69">
                  <c:v>20362</c:v>
                </c:pt>
                <c:pt idx="70">
                  <c:v>20393</c:v>
                </c:pt>
                <c:pt idx="71">
                  <c:v>20423</c:v>
                </c:pt>
                <c:pt idx="72">
                  <c:v>20454</c:v>
                </c:pt>
                <c:pt idx="73">
                  <c:v>20485</c:v>
                </c:pt>
                <c:pt idx="74">
                  <c:v>20514</c:v>
                </c:pt>
                <c:pt idx="75">
                  <c:v>20545</c:v>
                </c:pt>
                <c:pt idx="76">
                  <c:v>20575</c:v>
                </c:pt>
                <c:pt idx="77">
                  <c:v>20606</c:v>
                </c:pt>
                <c:pt idx="78">
                  <c:v>20636</c:v>
                </c:pt>
                <c:pt idx="79">
                  <c:v>20667</c:v>
                </c:pt>
                <c:pt idx="80">
                  <c:v>20698</c:v>
                </c:pt>
                <c:pt idx="81">
                  <c:v>20728</c:v>
                </c:pt>
                <c:pt idx="82">
                  <c:v>20759</c:v>
                </c:pt>
                <c:pt idx="83">
                  <c:v>20789</c:v>
                </c:pt>
                <c:pt idx="84">
                  <c:v>20820</c:v>
                </c:pt>
                <c:pt idx="85">
                  <c:v>20851</c:v>
                </c:pt>
                <c:pt idx="86">
                  <c:v>20879</c:v>
                </c:pt>
                <c:pt idx="87">
                  <c:v>20910</c:v>
                </c:pt>
                <c:pt idx="88">
                  <c:v>20940</c:v>
                </c:pt>
                <c:pt idx="89">
                  <c:v>20971</c:v>
                </c:pt>
                <c:pt idx="90">
                  <c:v>21001</c:v>
                </c:pt>
                <c:pt idx="91">
                  <c:v>21032</c:v>
                </c:pt>
                <c:pt idx="92">
                  <c:v>21063</c:v>
                </c:pt>
                <c:pt idx="93">
                  <c:v>21093</c:v>
                </c:pt>
                <c:pt idx="94">
                  <c:v>21124</c:v>
                </c:pt>
                <c:pt idx="95">
                  <c:v>21154</c:v>
                </c:pt>
                <c:pt idx="96">
                  <c:v>21185</c:v>
                </c:pt>
                <c:pt idx="97">
                  <c:v>21216</c:v>
                </c:pt>
                <c:pt idx="98">
                  <c:v>21244</c:v>
                </c:pt>
                <c:pt idx="99">
                  <c:v>21275</c:v>
                </c:pt>
                <c:pt idx="100">
                  <c:v>21305</c:v>
                </c:pt>
                <c:pt idx="101">
                  <c:v>21336</c:v>
                </c:pt>
                <c:pt idx="102">
                  <c:v>21366</c:v>
                </c:pt>
                <c:pt idx="103">
                  <c:v>21397</c:v>
                </c:pt>
                <c:pt idx="104">
                  <c:v>21428</c:v>
                </c:pt>
                <c:pt idx="105">
                  <c:v>21458</c:v>
                </c:pt>
                <c:pt idx="106">
                  <c:v>21489</c:v>
                </c:pt>
                <c:pt idx="107">
                  <c:v>21519</c:v>
                </c:pt>
                <c:pt idx="108">
                  <c:v>21550</c:v>
                </c:pt>
                <c:pt idx="109">
                  <c:v>21581</c:v>
                </c:pt>
                <c:pt idx="110">
                  <c:v>21609</c:v>
                </c:pt>
                <c:pt idx="111">
                  <c:v>21640</c:v>
                </c:pt>
                <c:pt idx="112">
                  <c:v>21670</c:v>
                </c:pt>
                <c:pt idx="113">
                  <c:v>21701</c:v>
                </c:pt>
                <c:pt idx="114">
                  <c:v>21731</c:v>
                </c:pt>
                <c:pt idx="115">
                  <c:v>21762</c:v>
                </c:pt>
                <c:pt idx="116">
                  <c:v>21793</c:v>
                </c:pt>
                <c:pt idx="117">
                  <c:v>21823</c:v>
                </c:pt>
                <c:pt idx="118">
                  <c:v>21854</c:v>
                </c:pt>
                <c:pt idx="119">
                  <c:v>21884</c:v>
                </c:pt>
                <c:pt idx="120">
                  <c:v>21915</c:v>
                </c:pt>
              </c:numCache>
            </c:numRef>
          </c:cat>
          <c:val>
            <c:numRef>
              <c:f>'Insert D(2)'!$B$11:$B$131</c:f>
              <c:numCache>
                <c:formatCode>"$"#,##0</c:formatCode>
                <c:ptCount val="121"/>
                <c:pt idx="0">
                  <c:v>1000</c:v>
                </c:pt>
                <c:pt idx="1">
                  <c:v>1019.69000226767</c:v>
                </c:pt>
                <c:pt idx="2">
                  <c:v>1040.0236500374299</c:v>
                </c:pt>
                <c:pt idx="3">
                  <c:v>1047.2717031029799</c:v>
                </c:pt>
                <c:pt idx="4">
                  <c:v>1098.15117592666</c:v>
                </c:pt>
                <c:pt idx="5">
                  <c:v>1154.06135548678</c:v>
                </c:pt>
                <c:pt idx="6">
                  <c:v>1090.7658201044001</c:v>
                </c:pt>
                <c:pt idx="7">
                  <c:v>1103.71431914504</c:v>
                </c:pt>
                <c:pt idx="8">
                  <c:v>1152.58892320883</c:v>
                </c:pt>
                <c:pt idx="9">
                  <c:v>1220.79339455697</c:v>
                </c:pt>
                <c:pt idx="10">
                  <c:v>1232.0917753992001</c:v>
                </c:pt>
                <c:pt idx="11">
                  <c:v>1252.9104353201501</c:v>
                </c:pt>
                <c:pt idx="12">
                  <c:v>1317.1296061399</c:v>
                </c:pt>
                <c:pt idx="13">
                  <c:v>1401.0228330549701</c:v>
                </c:pt>
                <c:pt idx="14">
                  <c:v>1423.01467565589</c:v>
                </c:pt>
                <c:pt idx="15">
                  <c:v>1400.82133142255</c:v>
                </c:pt>
                <c:pt idx="16">
                  <c:v>1472.1721689590099</c:v>
                </c:pt>
                <c:pt idx="17">
                  <c:v>1428.1969745762101</c:v>
                </c:pt>
                <c:pt idx="18">
                  <c:v>1395.6769305482101</c:v>
                </c:pt>
                <c:pt idx="19">
                  <c:v>1494.89277234561</c:v>
                </c:pt>
                <c:pt idx="20">
                  <c:v>1566.30076759075</c:v>
                </c:pt>
                <c:pt idx="21">
                  <c:v>1568.3197186846701</c:v>
                </c:pt>
                <c:pt idx="22">
                  <c:v>1552.13787433381</c:v>
                </c:pt>
                <c:pt idx="23">
                  <c:v>1567.0229013957</c:v>
                </c:pt>
                <c:pt idx="24">
                  <c:v>1633.4567263336501</c:v>
                </c:pt>
                <c:pt idx="25">
                  <c:v>1663.0060191623299</c:v>
                </c:pt>
                <c:pt idx="26">
                  <c:v>1616.1609279429699</c:v>
                </c:pt>
                <c:pt idx="27">
                  <c:v>1697.4553429514301</c:v>
                </c:pt>
                <c:pt idx="28">
                  <c:v>1629.1955777329299</c:v>
                </c:pt>
                <c:pt idx="29">
                  <c:v>1685.0850479783001</c:v>
                </c:pt>
                <c:pt idx="30">
                  <c:v>1767.71500669428</c:v>
                </c:pt>
                <c:pt idx="31">
                  <c:v>1802.4169841232001</c:v>
                </c:pt>
                <c:pt idx="32">
                  <c:v>1789.64327169896</c:v>
                </c:pt>
                <c:pt idx="33">
                  <c:v>1758.1831303992999</c:v>
                </c:pt>
                <c:pt idx="34">
                  <c:v>1761.7645992902901</c:v>
                </c:pt>
                <c:pt idx="35">
                  <c:v>1862.35429702749</c:v>
                </c:pt>
                <c:pt idx="36">
                  <c:v>1933.4812668716199</c:v>
                </c:pt>
                <c:pt idx="37">
                  <c:v>1924.02083771249</c:v>
                </c:pt>
                <c:pt idx="38">
                  <c:v>1903.59917535508</c:v>
                </c:pt>
                <c:pt idx="39">
                  <c:v>1863.17438589116</c:v>
                </c:pt>
                <c:pt idx="40">
                  <c:v>1818.97056067363</c:v>
                </c:pt>
                <c:pt idx="41">
                  <c:v>1833.00754129696</c:v>
                </c:pt>
                <c:pt idx="42">
                  <c:v>1808.3591078013001</c:v>
                </c:pt>
                <c:pt idx="43">
                  <c:v>1857.8013541820901</c:v>
                </c:pt>
                <c:pt idx="44">
                  <c:v>1764.72375327336</c:v>
                </c:pt>
                <c:pt idx="45">
                  <c:v>1770.77853562364</c:v>
                </c:pt>
                <c:pt idx="46">
                  <c:v>1866.33152092314</c:v>
                </c:pt>
                <c:pt idx="47">
                  <c:v>1904.3579646471301</c:v>
                </c:pt>
                <c:pt idx="48">
                  <c:v>1914.3558005237401</c:v>
                </c:pt>
                <c:pt idx="49">
                  <c:v>2016.9787387820199</c:v>
                </c:pt>
                <c:pt idx="50">
                  <c:v>2039.40754792394</c:v>
                </c:pt>
                <c:pt idx="51">
                  <c:v>2105.69847859019</c:v>
                </c:pt>
                <c:pt idx="52">
                  <c:v>2214.34409976091</c:v>
                </c:pt>
                <c:pt idx="53">
                  <c:v>2306.8039418109702</c:v>
                </c:pt>
                <c:pt idx="54">
                  <c:v>2313.9159346786801</c:v>
                </c:pt>
                <c:pt idx="55">
                  <c:v>2450.1685220486902</c:v>
                </c:pt>
                <c:pt idx="56">
                  <c:v>2382.7251180172102</c:v>
                </c:pt>
                <c:pt idx="57">
                  <c:v>2585.6117893986898</c:v>
                </c:pt>
                <c:pt idx="58">
                  <c:v>2542.3984907051399</c:v>
                </c:pt>
                <c:pt idx="59">
                  <c:v>2773.5254191306399</c:v>
                </c:pt>
                <c:pt idx="60">
                  <c:v>2921.7591734498301</c:v>
                </c:pt>
                <c:pt idx="61">
                  <c:v>2979.4143198698598</c:v>
                </c:pt>
                <c:pt idx="62">
                  <c:v>3008.6960483521102</c:v>
                </c:pt>
                <c:pt idx="63">
                  <c:v>2999.69391632815</c:v>
                </c:pt>
                <c:pt idx="64">
                  <c:v>3118.5989320206399</c:v>
                </c:pt>
                <c:pt idx="65">
                  <c:v>3135.8510337572202</c:v>
                </c:pt>
                <c:pt idx="66">
                  <c:v>3399.7235306482298</c:v>
                </c:pt>
                <c:pt idx="67">
                  <c:v>3611.0163199754802</c:v>
                </c:pt>
                <c:pt idx="68">
                  <c:v>3601.8876540384699</c:v>
                </c:pt>
                <c:pt idx="69">
                  <c:v>3648.60041273664</c:v>
                </c:pt>
                <c:pt idx="70">
                  <c:v>3544.9985451706398</c:v>
                </c:pt>
                <c:pt idx="71">
                  <c:v>3838.0421828031899</c:v>
                </c:pt>
                <c:pt idx="72">
                  <c:v>3843.9451658764301</c:v>
                </c:pt>
                <c:pt idx="73">
                  <c:v>3710.4025994331801</c:v>
                </c:pt>
                <c:pt idx="74">
                  <c:v>3863.6608476943802</c:v>
                </c:pt>
                <c:pt idx="75">
                  <c:v>4138.0540906591596</c:v>
                </c:pt>
                <c:pt idx="76">
                  <c:v>4136.3451580068904</c:v>
                </c:pt>
                <c:pt idx="77">
                  <c:v>3890.9687713888402</c:v>
                </c:pt>
                <c:pt idx="78">
                  <c:v>4050.2223662670099</c:v>
                </c:pt>
                <c:pt idx="79">
                  <c:v>4264.9367485754501</c:v>
                </c:pt>
                <c:pt idx="80">
                  <c:v>4125.0467771646599</c:v>
                </c:pt>
                <c:pt idx="81">
                  <c:v>3943.58182094933</c:v>
                </c:pt>
                <c:pt idx="82">
                  <c:v>3969.6687234467699</c:v>
                </c:pt>
                <c:pt idx="83">
                  <c:v>3949.6376387653499</c:v>
                </c:pt>
                <c:pt idx="84">
                  <c:v>4095.95205379451</c:v>
                </c:pt>
                <c:pt idx="85">
                  <c:v>3931.83135576635</c:v>
                </c:pt>
                <c:pt idx="86">
                  <c:v>3828.0859726492099</c:v>
                </c:pt>
                <c:pt idx="87">
                  <c:v>3910.38230430474</c:v>
                </c:pt>
                <c:pt idx="88">
                  <c:v>4061.97614494035</c:v>
                </c:pt>
                <c:pt idx="89">
                  <c:v>4239.5858551238398</c:v>
                </c:pt>
                <c:pt idx="90">
                  <c:v>4241.3751399173098</c:v>
                </c:pt>
                <c:pt idx="91">
                  <c:v>4296.8862509823903</c:v>
                </c:pt>
                <c:pt idx="92">
                  <c:v>4079.84621262874</c:v>
                </c:pt>
                <c:pt idx="93">
                  <c:v>3834.44331808782</c:v>
                </c:pt>
                <c:pt idx="94">
                  <c:v>3718.7428617580699</c:v>
                </c:pt>
                <c:pt idx="95">
                  <c:v>3804.7834375184402</c:v>
                </c:pt>
                <c:pt idx="96">
                  <c:v>3654.3081069718901</c:v>
                </c:pt>
                <c:pt idx="97">
                  <c:v>3816.96507063429</c:v>
                </c:pt>
                <c:pt idx="98">
                  <c:v>3762.9586983781501</c:v>
                </c:pt>
                <c:pt idx="99">
                  <c:v>3886.4251477350699</c:v>
                </c:pt>
                <c:pt idx="100">
                  <c:v>4017.5103468913699</c:v>
                </c:pt>
                <c:pt idx="101">
                  <c:v>4102.5972587080096</c:v>
                </c:pt>
                <c:pt idx="102">
                  <c:v>4217.0474937069603</c:v>
                </c:pt>
                <c:pt idx="103">
                  <c:v>4406.2747152728098</c:v>
                </c:pt>
                <c:pt idx="104">
                  <c:v>4483.7722845169901</c:v>
                </c:pt>
                <c:pt idx="105">
                  <c:v>4708.1941581093997</c:v>
                </c:pt>
                <c:pt idx="106">
                  <c:v>4835.1646235201897</c:v>
                </c:pt>
                <c:pt idx="107">
                  <c:v>4972.6912479329503</c:v>
                </c:pt>
                <c:pt idx="108">
                  <c:v>5238.9490436956203</c:v>
                </c:pt>
                <c:pt idx="109">
                  <c:v>5266.4692378661503</c:v>
                </c:pt>
                <c:pt idx="110">
                  <c:v>5292.1274575484904</c:v>
                </c:pt>
                <c:pt idx="111">
                  <c:v>5302.6324645430605</c:v>
                </c:pt>
                <c:pt idx="112">
                  <c:v>5515.9255665809596</c:v>
                </c:pt>
                <c:pt idx="113">
                  <c:v>5648.0980047610701</c:v>
                </c:pt>
                <c:pt idx="114">
                  <c:v>5635.5875077271603</c:v>
                </c:pt>
                <c:pt idx="115">
                  <c:v>5839.9225885815003</c:v>
                </c:pt>
                <c:pt idx="116">
                  <c:v>5780.0867513194398</c:v>
                </c:pt>
                <c:pt idx="117">
                  <c:v>5524.0579073858698</c:v>
                </c:pt>
                <c:pt idx="118">
                  <c:v>5594.9535541843698</c:v>
                </c:pt>
                <c:pt idx="119">
                  <c:v>5699.0309076167796</c:v>
                </c:pt>
                <c:pt idx="120">
                  <c:v>5865.2716181947899</c:v>
                </c:pt>
              </c:numCache>
            </c:numRef>
          </c:val>
          <c:smooth val="0"/>
          <c:extLst>
            <c:ext xmlns:c16="http://schemas.microsoft.com/office/drawing/2014/chart" uri="{C3380CC4-5D6E-409C-BE32-E72D297353CC}">
              <c16:uniqueId val="{00000000-C3D9-45FA-A36A-884CA3D50065}"/>
            </c:ext>
          </c:extLst>
        </c:ser>
        <c:ser>
          <c:idx val="1"/>
          <c:order val="1"/>
          <c:tx>
            <c:strRef>
              <c:f>'Insert D(2)'!$C$10</c:f>
              <c:strCache>
                <c:ptCount val="1"/>
                <c:pt idx="0">
                  <c:v>Growth</c:v>
                </c:pt>
              </c:strCache>
            </c:strRef>
          </c:tx>
          <c:spPr>
            <a:ln w="31750">
              <a:solidFill>
                <a:schemeClr val="accent2"/>
              </a:solidFill>
              <a:prstDash val="solid"/>
            </a:ln>
          </c:spPr>
          <c:marker>
            <c:symbol val="none"/>
          </c:marker>
          <c:cat>
            <c:numRef>
              <c:f>'Insert D(2)'!$A$11:$A$131</c:f>
              <c:numCache>
                <c:formatCode>m/d/yyyy</c:formatCode>
                <c:ptCount val="121"/>
                <c:pt idx="0">
                  <c:v>18264</c:v>
                </c:pt>
                <c:pt idx="1">
                  <c:v>18294</c:v>
                </c:pt>
                <c:pt idx="2">
                  <c:v>18322</c:v>
                </c:pt>
                <c:pt idx="3">
                  <c:v>18353</c:v>
                </c:pt>
                <c:pt idx="4">
                  <c:v>18383</c:v>
                </c:pt>
                <c:pt idx="5">
                  <c:v>18414</c:v>
                </c:pt>
                <c:pt idx="6">
                  <c:v>18444</c:v>
                </c:pt>
                <c:pt idx="7">
                  <c:v>18475</c:v>
                </c:pt>
                <c:pt idx="8">
                  <c:v>18506</c:v>
                </c:pt>
                <c:pt idx="9">
                  <c:v>18536</c:v>
                </c:pt>
                <c:pt idx="10">
                  <c:v>18567</c:v>
                </c:pt>
                <c:pt idx="11">
                  <c:v>18597</c:v>
                </c:pt>
                <c:pt idx="12">
                  <c:v>18628</c:v>
                </c:pt>
                <c:pt idx="13">
                  <c:v>18659</c:v>
                </c:pt>
                <c:pt idx="14">
                  <c:v>18687</c:v>
                </c:pt>
                <c:pt idx="15">
                  <c:v>18718</c:v>
                </c:pt>
                <c:pt idx="16">
                  <c:v>18748</c:v>
                </c:pt>
                <c:pt idx="17">
                  <c:v>18779</c:v>
                </c:pt>
                <c:pt idx="18">
                  <c:v>18809</c:v>
                </c:pt>
                <c:pt idx="19">
                  <c:v>18840</c:v>
                </c:pt>
                <c:pt idx="20">
                  <c:v>18871</c:v>
                </c:pt>
                <c:pt idx="21">
                  <c:v>18901</c:v>
                </c:pt>
                <c:pt idx="22">
                  <c:v>18932</c:v>
                </c:pt>
                <c:pt idx="23">
                  <c:v>18962</c:v>
                </c:pt>
                <c:pt idx="24">
                  <c:v>18993</c:v>
                </c:pt>
                <c:pt idx="25">
                  <c:v>19024</c:v>
                </c:pt>
                <c:pt idx="26">
                  <c:v>19053</c:v>
                </c:pt>
                <c:pt idx="27">
                  <c:v>19084</c:v>
                </c:pt>
                <c:pt idx="28">
                  <c:v>19114</c:v>
                </c:pt>
                <c:pt idx="29">
                  <c:v>19145</c:v>
                </c:pt>
                <c:pt idx="30">
                  <c:v>19175</c:v>
                </c:pt>
                <c:pt idx="31">
                  <c:v>19206</c:v>
                </c:pt>
                <c:pt idx="32">
                  <c:v>19237</c:v>
                </c:pt>
                <c:pt idx="33">
                  <c:v>19267</c:v>
                </c:pt>
                <c:pt idx="34">
                  <c:v>19298</c:v>
                </c:pt>
                <c:pt idx="35">
                  <c:v>19328</c:v>
                </c:pt>
                <c:pt idx="36">
                  <c:v>19359</c:v>
                </c:pt>
                <c:pt idx="37">
                  <c:v>19390</c:v>
                </c:pt>
                <c:pt idx="38">
                  <c:v>19418</c:v>
                </c:pt>
                <c:pt idx="39">
                  <c:v>19449</c:v>
                </c:pt>
                <c:pt idx="40">
                  <c:v>19479</c:v>
                </c:pt>
                <c:pt idx="41">
                  <c:v>19510</c:v>
                </c:pt>
                <c:pt idx="42">
                  <c:v>19540</c:v>
                </c:pt>
                <c:pt idx="43">
                  <c:v>19571</c:v>
                </c:pt>
                <c:pt idx="44">
                  <c:v>19602</c:v>
                </c:pt>
                <c:pt idx="45">
                  <c:v>19632</c:v>
                </c:pt>
                <c:pt idx="46">
                  <c:v>19663</c:v>
                </c:pt>
                <c:pt idx="47">
                  <c:v>19693</c:v>
                </c:pt>
                <c:pt idx="48">
                  <c:v>19724</c:v>
                </c:pt>
                <c:pt idx="49">
                  <c:v>19755</c:v>
                </c:pt>
                <c:pt idx="50">
                  <c:v>19783</c:v>
                </c:pt>
                <c:pt idx="51">
                  <c:v>19814</c:v>
                </c:pt>
                <c:pt idx="52">
                  <c:v>19844</c:v>
                </c:pt>
                <c:pt idx="53">
                  <c:v>19875</c:v>
                </c:pt>
                <c:pt idx="54">
                  <c:v>19905</c:v>
                </c:pt>
                <c:pt idx="55">
                  <c:v>19936</c:v>
                </c:pt>
                <c:pt idx="56">
                  <c:v>19967</c:v>
                </c:pt>
                <c:pt idx="57">
                  <c:v>19997</c:v>
                </c:pt>
                <c:pt idx="58">
                  <c:v>20028</c:v>
                </c:pt>
                <c:pt idx="59">
                  <c:v>20058</c:v>
                </c:pt>
                <c:pt idx="60">
                  <c:v>20089</c:v>
                </c:pt>
                <c:pt idx="61">
                  <c:v>20120</c:v>
                </c:pt>
                <c:pt idx="62">
                  <c:v>20148</c:v>
                </c:pt>
                <c:pt idx="63">
                  <c:v>20179</c:v>
                </c:pt>
                <c:pt idx="64">
                  <c:v>20209</c:v>
                </c:pt>
                <c:pt idx="65">
                  <c:v>20240</c:v>
                </c:pt>
                <c:pt idx="66">
                  <c:v>20270</c:v>
                </c:pt>
                <c:pt idx="67">
                  <c:v>20301</c:v>
                </c:pt>
                <c:pt idx="68">
                  <c:v>20332</c:v>
                </c:pt>
                <c:pt idx="69">
                  <c:v>20362</c:v>
                </c:pt>
                <c:pt idx="70">
                  <c:v>20393</c:v>
                </c:pt>
                <c:pt idx="71">
                  <c:v>20423</c:v>
                </c:pt>
                <c:pt idx="72">
                  <c:v>20454</c:v>
                </c:pt>
                <c:pt idx="73">
                  <c:v>20485</c:v>
                </c:pt>
                <c:pt idx="74">
                  <c:v>20514</c:v>
                </c:pt>
                <c:pt idx="75">
                  <c:v>20545</c:v>
                </c:pt>
                <c:pt idx="76">
                  <c:v>20575</c:v>
                </c:pt>
                <c:pt idx="77">
                  <c:v>20606</c:v>
                </c:pt>
                <c:pt idx="78">
                  <c:v>20636</c:v>
                </c:pt>
                <c:pt idx="79">
                  <c:v>20667</c:v>
                </c:pt>
                <c:pt idx="80">
                  <c:v>20698</c:v>
                </c:pt>
                <c:pt idx="81">
                  <c:v>20728</c:v>
                </c:pt>
                <c:pt idx="82">
                  <c:v>20759</c:v>
                </c:pt>
                <c:pt idx="83">
                  <c:v>20789</c:v>
                </c:pt>
                <c:pt idx="84">
                  <c:v>20820</c:v>
                </c:pt>
                <c:pt idx="85">
                  <c:v>20851</c:v>
                </c:pt>
                <c:pt idx="86">
                  <c:v>20879</c:v>
                </c:pt>
                <c:pt idx="87">
                  <c:v>20910</c:v>
                </c:pt>
                <c:pt idx="88">
                  <c:v>20940</c:v>
                </c:pt>
                <c:pt idx="89">
                  <c:v>20971</c:v>
                </c:pt>
                <c:pt idx="90">
                  <c:v>21001</c:v>
                </c:pt>
                <c:pt idx="91">
                  <c:v>21032</c:v>
                </c:pt>
                <c:pt idx="92">
                  <c:v>21063</c:v>
                </c:pt>
                <c:pt idx="93">
                  <c:v>21093</c:v>
                </c:pt>
                <c:pt idx="94">
                  <c:v>21124</c:v>
                </c:pt>
                <c:pt idx="95">
                  <c:v>21154</c:v>
                </c:pt>
                <c:pt idx="96">
                  <c:v>21185</c:v>
                </c:pt>
                <c:pt idx="97">
                  <c:v>21216</c:v>
                </c:pt>
                <c:pt idx="98">
                  <c:v>21244</c:v>
                </c:pt>
                <c:pt idx="99">
                  <c:v>21275</c:v>
                </c:pt>
                <c:pt idx="100">
                  <c:v>21305</c:v>
                </c:pt>
                <c:pt idx="101">
                  <c:v>21336</c:v>
                </c:pt>
                <c:pt idx="102">
                  <c:v>21366</c:v>
                </c:pt>
                <c:pt idx="103">
                  <c:v>21397</c:v>
                </c:pt>
                <c:pt idx="104">
                  <c:v>21428</c:v>
                </c:pt>
                <c:pt idx="105">
                  <c:v>21458</c:v>
                </c:pt>
                <c:pt idx="106">
                  <c:v>21489</c:v>
                </c:pt>
                <c:pt idx="107">
                  <c:v>21519</c:v>
                </c:pt>
                <c:pt idx="108">
                  <c:v>21550</c:v>
                </c:pt>
                <c:pt idx="109">
                  <c:v>21581</c:v>
                </c:pt>
                <c:pt idx="110">
                  <c:v>21609</c:v>
                </c:pt>
                <c:pt idx="111">
                  <c:v>21640</c:v>
                </c:pt>
                <c:pt idx="112">
                  <c:v>21670</c:v>
                </c:pt>
                <c:pt idx="113">
                  <c:v>21701</c:v>
                </c:pt>
                <c:pt idx="114">
                  <c:v>21731</c:v>
                </c:pt>
                <c:pt idx="115">
                  <c:v>21762</c:v>
                </c:pt>
                <c:pt idx="116">
                  <c:v>21793</c:v>
                </c:pt>
                <c:pt idx="117">
                  <c:v>21823</c:v>
                </c:pt>
                <c:pt idx="118">
                  <c:v>21854</c:v>
                </c:pt>
                <c:pt idx="119">
                  <c:v>21884</c:v>
                </c:pt>
                <c:pt idx="120">
                  <c:v>21915</c:v>
                </c:pt>
              </c:numCache>
            </c:numRef>
          </c:cat>
          <c:val>
            <c:numRef>
              <c:f>'Insert D(2)'!$C$11:$C$131</c:f>
              <c:numCache>
                <c:formatCode>"$"#,##0</c:formatCode>
                <c:ptCount val="121"/>
                <c:pt idx="0">
                  <c:v>1000</c:v>
                </c:pt>
                <c:pt idx="1">
                  <c:v>1014.52797195236</c:v>
                </c:pt>
                <c:pt idx="2">
                  <c:v>1031.21575492487</c:v>
                </c:pt>
                <c:pt idx="3">
                  <c:v>1037.1776688576699</c:v>
                </c:pt>
                <c:pt idx="4">
                  <c:v>1078.47895829299</c:v>
                </c:pt>
                <c:pt idx="5">
                  <c:v>1123.86916143653</c:v>
                </c:pt>
                <c:pt idx="6">
                  <c:v>1072.7311729067901</c:v>
                </c:pt>
                <c:pt idx="7">
                  <c:v>1084.2004636274601</c:v>
                </c:pt>
                <c:pt idx="8">
                  <c:v>1123.58102060384</c:v>
                </c:pt>
                <c:pt idx="9">
                  <c:v>1176.6856890254001</c:v>
                </c:pt>
                <c:pt idx="10">
                  <c:v>1184.7701660852099</c:v>
                </c:pt>
                <c:pt idx="11">
                  <c:v>1202.12252280135</c:v>
                </c:pt>
                <c:pt idx="12">
                  <c:v>1253.8221274300199</c:v>
                </c:pt>
                <c:pt idx="13">
                  <c:v>1319.1605003275999</c:v>
                </c:pt>
                <c:pt idx="14">
                  <c:v>1334.0444651263999</c:v>
                </c:pt>
                <c:pt idx="15">
                  <c:v>1313.2051527589001</c:v>
                </c:pt>
                <c:pt idx="16">
                  <c:v>1366.00221002175</c:v>
                </c:pt>
                <c:pt idx="17">
                  <c:v>1330.8208841451899</c:v>
                </c:pt>
                <c:pt idx="18">
                  <c:v>1304.55734274102</c:v>
                </c:pt>
                <c:pt idx="19">
                  <c:v>1383.45895646753</c:v>
                </c:pt>
                <c:pt idx="20">
                  <c:v>1440.2540332768001</c:v>
                </c:pt>
                <c:pt idx="21">
                  <c:v>1439.8244187599801</c:v>
                </c:pt>
                <c:pt idx="22">
                  <c:v>1427.7518172197599</c:v>
                </c:pt>
                <c:pt idx="23">
                  <c:v>1435.74556505838</c:v>
                </c:pt>
                <c:pt idx="24">
                  <c:v>1484.8620469832799</c:v>
                </c:pt>
                <c:pt idx="25">
                  <c:v>1507.18787639886</c:v>
                </c:pt>
                <c:pt idx="26">
                  <c:v>1473.53648560445</c:v>
                </c:pt>
                <c:pt idx="27">
                  <c:v>1535.95764962455</c:v>
                </c:pt>
                <c:pt idx="28">
                  <c:v>1491.4645651102401</c:v>
                </c:pt>
                <c:pt idx="29">
                  <c:v>1531.08135653656</c:v>
                </c:pt>
                <c:pt idx="30">
                  <c:v>1591.26393485413</c:v>
                </c:pt>
                <c:pt idx="31">
                  <c:v>1615.90079368496</c:v>
                </c:pt>
                <c:pt idx="32">
                  <c:v>1604.47847919834</c:v>
                </c:pt>
                <c:pt idx="33">
                  <c:v>1577.6608721181001</c:v>
                </c:pt>
                <c:pt idx="34">
                  <c:v>1584.6835197022599</c:v>
                </c:pt>
                <c:pt idx="35">
                  <c:v>1657.3674207564</c:v>
                </c:pt>
                <c:pt idx="36">
                  <c:v>1706.4928066740899</c:v>
                </c:pt>
                <c:pt idx="37">
                  <c:v>1700.21473821989</c:v>
                </c:pt>
                <c:pt idx="38">
                  <c:v>1682.8293302397001</c:v>
                </c:pt>
                <c:pt idx="39">
                  <c:v>1651.30197023043</c:v>
                </c:pt>
                <c:pt idx="40">
                  <c:v>1616.5617578205499</c:v>
                </c:pt>
                <c:pt idx="41">
                  <c:v>1621.5727281171201</c:v>
                </c:pt>
                <c:pt idx="42">
                  <c:v>1611.45447670204</c:v>
                </c:pt>
                <c:pt idx="43">
                  <c:v>1647.6813452447</c:v>
                </c:pt>
                <c:pt idx="44">
                  <c:v>1581.70909512704</c:v>
                </c:pt>
                <c:pt idx="45">
                  <c:v>1596.0312640633799</c:v>
                </c:pt>
                <c:pt idx="46">
                  <c:v>1666.0708780196001</c:v>
                </c:pt>
                <c:pt idx="47">
                  <c:v>1691.2000063494199</c:v>
                </c:pt>
                <c:pt idx="48">
                  <c:v>1705.40138573946</c:v>
                </c:pt>
                <c:pt idx="49">
                  <c:v>1781.58446101356</c:v>
                </c:pt>
                <c:pt idx="50">
                  <c:v>1805.8155864166199</c:v>
                </c:pt>
                <c:pt idx="51">
                  <c:v>1855.11412279758</c:v>
                </c:pt>
                <c:pt idx="52">
                  <c:v>1936.2214204111201</c:v>
                </c:pt>
                <c:pt idx="53">
                  <c:v>1999.0000774279999</c:v>
                </c:pt>
                <c:pt idx="54">
                  <c:v>2009.84187073454</c:v>
                </c:pt>
                <c:pt idx="55">
                  <c:v>2111.7959945869802</c:v>
                </c:pt>
                <c:pt idx="56">
                  <c:v>2062.41422446056</c:v>
                </c:pt>
                <c:pt idx="57">
                  <c:v>2206.6539501755501</c:v>
                </c:pt>
                <c:pt idx="58">
                  <c:v>2176.0853415014999</c:v>
                </c:pt>
                <c:pt idx="59">
                  <c:v>2339.8977848864401</c:v>
                </c:pt>
                <c:pt idx="60">
                  <c:v>2447.8708759801002</c:v>
                </c:pt>
                <c:pt idx="61">
                  <c:v>2474.71042188819</c:v>
                </c:pt>
                <c:pt idx="62">
                  <c:v>2490.5953821162402</c:v>
                </c:pt>
                <c:pt idx="63">
                  <c:v>2488.7019746433998</c:v>
                </c:pt>
                <c:pt idx="64">
                  <c:v>2568.4371276899901</c:v>
                </c:pt>
                <c:pt idx="65">
                  <c:v>2583.4870096065001</c:v>
                </c:pt>
                <c:pt idx="66">
                  <c:v>2756.6807057251699</c:v>
                </c:pt>
                <c:pt idx="67">
                  <c:v>2893.4085850472602</c:v>
                </c:pt>
                <c:pt idx="68">
                  <c:v>2887.4841141214501</c:v>
                </c:pt>
                <c:pt idx="69">
                  <c:v>2922.2460312380899</c:v>
                </c:pt>
                <c:pt idx="70">
                  <c:v>2859.67925064572</c:v>
                </c:pt>
                <c:pt idx="71">
                  <c:v>3053.91413939228</c:v>
                </c:pt>
                <c:pt idx="72">
                  <c:v>3059.6337408600398</c:v>
                </c:pt>
                <c:pt idx="73">
                  <c:v>2979.6836917067799</c:v>
                </c:pt>
                <c:pt idx="74">
                  <c:v>3077.13804516953</c:v>
                </c:pt>
                <c:pt idx="75">
                  <c:v>3242.67809214319</c:v>
                </c:pt>
                <c:pt idx="76">
                  <c:v>3234.7290364678001</c:v>
                </c:pt>
                <c:pt idx="77">
                  <c:v>3092.02345268828</c:v>
                </c:pt>
                <c:pt idx="78">
                  <c:v>3195.10422617939</c:v>
                </c:pt>
                <c:pt idx="79">
                  <c:v>3318.97708811761</c:v>
                </c:pt>
                <c:pt idx="80">
                  <c:v>3218.6498050729301</c:v>
                </c:pt>
                <c:pt idx="81">
                  <c:v>3106.0321859340402</c:v>
                </c:pt>
                <c:pt idx="82">
                  <c:v>3119.4074519946598</c:v>
                </c:pt>
                <c:pt idx="83">
                  <c:v>3103.2560609245902</c:v>
                </c:pt>
                <c:pt idx="84">
                  <c:v>3185.9187182965202</c:v>
                </c:pt>
                <c:pt idx="85">
                  <c:v>3105.8239893928298</c:v>
                </c:pt>
                <c:pt idx="86">
                  <c:v>3042.91710994707</c:v>
                </c:pt>
                <c:pt idx="87">
                  <c:v>3092.5404243994299</c:v>
                </c:pt>
                <c:pt idx="88">
                  <c:v>3172.2677687571299</c:v>
                </c:pt>
                <c:pt idx="89">
                  <c:v>3281.3169077794701</c:v>
                </c:pt>
                <c:pt idx="90">
                  <c:v>3270.8267842395098</c:v>
                </c:pt>
                <c:pt idx="91">
                  <c:v>3302.7857267762101</c:v>
                </c:pt>
                <c:pt idx="92">
                  <c:v>3167.84109140185</c:v>
                </c:pt>
                <c:pt idx="93">
                  <c:v>3019.9212818081901</c:v>
                </c:pt>
                <c:pt idx="94">
                  <c:v>2944.7436688193002</c:v>
                </c:pt>
                <c:pt idx="95">
                  <c:v>3031.8914381637001</c:v>
                </c:pt>
                <c:pt idx="96">
                  <c:v>2958.6264622328599</c:v>
                </c:pt>
                <c:pt idx="97">
                  <c:v>3058.9853582972701</c:v>
                </c:pt>
                <c:pt idx="98">
                  <c:v>3029.8997107555801</c:v>
                </c:pt>
                <c:pt idx="99">
                  <c:v>3115.9209919997202</c:v>
                </c:pt>
                <c:pt idx="100">
                  <c:v>3211.98198560535</c:v>
                </c:pt>
                <c:pt idx="101">
                  <c:v>3267.14534593999</c:v>
                </c:pt>
                <c:pt idx="102">
                  <c:v>3331.5351379293802</c:v>
                </c:pt>
                <c:pt idx="103">
                  <c:v>3437.4077753010902</c:v>
                </c:pt>
                <c:pt idx="104">
                  <c:v>3462.1935296315301</c:v>
                </c:pt>
                <c:pt idx="105">
                  <c:v>3601.0228936223498</c:v>
                </c:pt>
                <c:pt idx="106">
                  <c:v>3690.90031667024</c:v>
                </c:pt>
                <c:pt idx="107">
                  <c:v>3786.7071703399902</c:v>
                </c:pt>
                <c:pt idx="108">
                  <c:v>3948.9427378167102</c:v>
                </c:pt>
                <c:pt idx="109">
                  <c:v>3959.1957381442999</c:v>
                </c:pt>
                <c:pt idx="110">
                  <c:v>3983.8656011939702</c:v>
                </c:pt>
                <c:pt idx="111">
                  <c:v>3991.5194434755699</c:v>
                </c:pt>
                <c:pt idx="112">
                  <c:v>4110.8643570861204</c:v>
                </c:pt>
                <c:pt idx="113">
                  <c:v>4190.1345059504602</c:v>
                </c:pt>
                <c:pt idx="114">
                  <c:v>4183.4131644228501</c:v>
                </c:pt>
                <c:pt idx="115">
                  <c:v>4311.3349766411502</c:v>
                </c:pt>
                <c:pt idx="116">
                  <c:v>4271.9992737963803</c:v>
                </c:pt>
                <c:pt idx="117">
                  <c:v>4113.16657445889</c:v>
                </c:pt>
                <c:pt idx="118">
                  <c:v>4167.6778870554899</c:v>
                </c:pt>
                <c:pt idx="119">
                  <c:v>4221.0146630885502</c:v>
                </c:pt>
                <c:pt idx="120">
                  <c:v>4308.7957159737498</c:v>
                </c:pt>
              </c:numCache>
            </c:numRef>
          </c:val>
          <c:smooth val="0"/>
          <c:extLst>
            <c:ext xmlns:c16="http://schemas.microsoft.com/office/drawing/2014/chart" uri="{C3380CC4-5D6E-409C-BE32-E72D297353CC}">
              <c16:uniqueId val="{00000001-C3D9-45FA-A36A-884CA3D50065}"/>
            </c:ext>
          </c:extLst>
        </c:ser>
        <c:ser>
          <c:idx val="5"/>
          <c:order val="2"/>
          <c:tx>
            <c:strRef>
              <c:f>'Insert D(2)'!$D$10</c:f>
              <c:strCache>
                <c:ptCount val="1"/>
                <c:pt idx="0">
                  <c:v>Moderate Growth</c:v>
                </c:pt>
              </c:strCache>
            </c:strRef>
          </c:tx>
          <c:spPr>
            <a:ln w="31750">
              <a:solidFill>
                <a:schemeClr val="accent3"/>
              </a:solidFill>
              <a:prstDash val="solid"/>
            </a:ln>
          </c:spPr>
          <c:marker>
            <c:symbol val="none"/>
          </c:marker>
          <c:cat>
            <c:numRef>
              <c:f>'Insert D(2)'!$A$11:$A$131</c:f>
              <c:numCache>
                <c:formatCode>m/d/yyyy</c:formatCode>
                <c:ptCount val="121"/>
                <c:pt idx="0">
                  <c:v>18264</c:v>
                </c:pt>
                <c:pt idx="1">
                  <c:v>18294</c:v>
                </c:pt>
                <c:pt idx="2">
                  <c:v>18322</c:v>
                </c:pt>
                <c:pt idx="3">
                  <c:v>18353</c:v>
                </c:pt>
                <c:pt idx="4">
                  <c:v>18383</c:v>
                </c:pt>
                <c:pt idx="5">
                  <c:v>18414</c:v>
                </c:pt>
                <c:pt idx="6">
                  <c:v>18444</c:v>
                </c:pt>
                <c:pt idx="7">
                  <c:v>18475</c:v>
                </c:pt>
                <c:pt idx="8">
                  <c:v>18506</c:v>
                </c:pt>
                <c:pt idx="9">
                  <c:v>18536</c:v>
                </c:pt>
                <c:pt idx="10">
                  <c:v>18567</c:v>
                </c:pt>
                <c:pt idx="11">
                  <c:v>18597</c:v>
                </c:pt>
                <c:pt idx="12">
                  <c:v>18628</c:v>
                </c:pt>
                <c:pt idx="13">
                  <c:v>18659</c:v>
                </c:pt>
                <c:pt idx="14">
                  <c:v>18687</c:v>
                </c:pt>
                <c:pt idx="15">
                  <c:v>18718</c:v>
                </c:pt>
                <c:pt idx="16">
                  <c:v>18748</c:v>
                </c:pt>
                <c:pt idx="17">
                  <c:v>18779</c:v>
                </c:pt>
                <c:pt idx="18">
                  <c:v>18809</c:v>
                </c:pt>
                <c:pt idx="19">
                  <c:v>18840</c:v>
                </c:pt>
                <c:pt idx="20">
                  <c:v>18871</c:v>
                </c:pt>
                <c:pt idx="21">
                  <c:v>18901</c:v>
                </c:pt>
                <c:pt idx="22">
                  <c:v>18932</c:v>
                </c:pt>
                <c:pt idx="23">
                  <c:v>18962</c:v>
                </c:pt>
                <c:pt idx="24">
                  <c:v>18993</c:v>
                </c:pt>
                <c:pt idx="25">
                  <c:v>19024</c:v>
                </c:pt>
                <c:pt idx="26">
                  <c:v>19053</c:v>
                </c:pt>
                <c:pt idx="27">
                  <c:v>19084</c:v>
                </c:pt>
                <c:pt idx="28">
                  <c:v>19114</c:v>
                </c:pt>
                <c:pt idx="29">
                  <c:v>19145</c:v>
                </c:pt>
                <c:pt idx="30">
                  <c:v>19175</c:v>
                </c:pt>
                <c:pt idx="31">
                  <c:v>19206</c:v>
                </c:pt>
                <c:pt idx="32">
                  <c:v>19237</c:v>
                </c:pt>
                <c:pt idx="33">
                  <c:v>19267</c:v>
                </c:pt>
                <c:pt idx="34">
                  <c:v>19298</c:v>
                </c:pt>
                <c:pt idx="35">
                  <c:v>19328</c:v>
                </c:pt>
                <c:pt idx="36">
                  <c:v>19359</c:v>
                </c:pt>
                <c:pt idx="37">
                  <c:v>19390</c:v>
                </c:pt>
                <c:pt idx="38">
                  <c:v>19418</c:v>
                </c:pt>
                <c:pt idx="39">
                  <c:v>19449</c:v>
                </c:pt>
                <c:pt idx="40">
                  <c:v>19479</c:v>
                </c:pt>
                <c:pt idx="41">
                  <c:v>19510</c:v>
                </c:pt>
                <c:pt idx="42">
                  <c:v>19540</c:v>
                </c:pt>
                <c:pt idx="43">
                  <c:v>19571</c:v>
                </c:pt>
                <c:pt idx="44">
                  <c:v>19602</c:v>
                </c:pt>
                <c:pt idx="45">
                  <c:v>19632</c:v>
                </c:pt>
                <c:pt idx="46">
                  <c:v>19663</c:v>
                </c:pt>
                <c:pt idx="47">
                  <c:v>19693</c:v>
                </c:pt>
                <c:pt idx="48">
                  <c:v>19724</c:v>
                </c:pt>
                <c:pt idx="49">
                  <c:v>19755</c:v>
                </c:pt>
                <c:pt idx="50">
                  <c:v>19783</c:v>
                </c:pt>
                <c:pt idx="51">
                  <c:v>19814</c:v>
                </c:pt>
                <c:pt idx="52">
                  <c:v>19844</c:v>
                </c:pt>
                <c:pt idx="53">
                  <c:v>19875</c:v>
                </c:pt>
                <c:pt idx="54">
                  <c:v>19905</c:v>
                </c:pt>
                <c:pt idx="55">
                  <c:v>19936</c:v>
                </c:pt>
                <c:pt idx="56">
                  <c:v>19967</c:v>
                </c:pt>
                <c:pt idx="57">
                  <c:v>19997</c:v>
                </c:pt>
                <c:pt idx="58">
                  <c:v>20028</c:v>
                </c:pt>
                <c:pt idx="59">
                  <c:v>20058</c:v>
                </c:pt>
                <c:pt idx="60">
                  <c:v>20089</c:v>
                </c:pt>
                <c:pt idx="61">
                  <c:v>20120</c:v>
                </c:pt>
                <c:pt idx="62">
                  <c:v>20148</c:v>
                </c:pt>
                <c:pt idx="63">
                  <c:v>20179</c:v>
                </c:pt>
                <c:pt idx="64">
                  <c:v>20209</c:v>
                </c:pt>
                <c:pt idx="65">
                  <c:v>20240</c:v>
                </c:pt>
                <c:pt idx="66">
                  <c:v>20270</c:v>
                </c:pt>
                <c:pt idx="67">
                  <c:v>20301</c:v>
                </c:pt>
                <c:pt idx="68">
                  <c:v>20332</c:v>
                </c:pt>
                <c:pt idx="69">
                  <c:v>20362</c:v>
                </c:pt>
                <c:pt idx="70">
                  <c:v>20393</c:v>
                </c:pt>
                <c:pt idx="71">
                  <c:v>20423</c:v>
                </c:pt>
                <c:pt idx="72">
                  <c:v>20454</c:v>
                </c:pt>
                <c:pt idx="73">
                  <c:v>20485</c:v>
                </c:pt>
                <c:pt idx="74">
                  <c:v>20514</c:v>
                </c:pt>
                <c:pt idx="75">
                  <c:v>20545</c:v>
                </c:pt>
                <c:pt idx="76">
                  <c:v>20575</c:v>
                </c:pt>
                <c:pt idx="77">
                  <c:v>20606</c:v>
                </c:pt>
                <c:pt idx="78">
                  <c:v>20636</c:v>
                </c:pt>
                <c:pt idx="79">
                  <c:v>20667</c:v>
                </c:pt>
                <c:pt idx="80">
                  <c:v>20698</c:v>
                </c:pt>
                <c:pt idx="81">
                  <c:v>20728</c:v>
                </c:pt>
                <c:pt idx="82">
                  <c:v>20759</c:v>
                </c:pt>
                <c:pt idx="83">
                  <c:v>20789</c:v>
                </c:pt>
                <c:pt idx="84">
                  <c:v>20820</c:v>
                </c:pt>
                <c:pt idx="85">
                  <c:v>20851</c:v>
                </c:pt>
                <c:pt idx="86">
                  <c:v>20879</c:v>
                </c:pt>
                <c:pt idx="87">
                  <c:v>20910</c:v>
                </c:pt>
                <c:pt idx="88">
                  <c:v>20940</c:v>
                </c:pt>
                <c:pt idx="89">
                  <c:v>20971</c:v>
                </c:pt>
                <c:pt idx="90">
                  <c:v>21001</c:v>
                </c:pt>
                <c:pt idx="91">
                  <c:v>21032</c:v>
                </c:pt>
                <c:pt idx="92">
                  <c:v>21063</c:v>
                </c:pt>
                <c:pt idx="93">
                  <c:v>21093</c:v>
                </c:pt>
                <c:pt idx="94">
                  <c:v>21124</c:v>
                </c:pt>
                <c:pt idx="95">
                  <c:v>21154</c:v>
                </c:pt>
                <c:pt idx="96">
                  <c:v>21185</c:v>
                </c:pt>
                <c:pt idx="97">
                  <c:v>21216</c:v>
                </c:pt>
                <c:pt idx="98">
                  <c:v>21244</c:v>
                </c:pt>
                <c:pt idx="99">
                  <c:v>21275</c:v>
                </c:pt>
                <c:pt idx="100">
                  <c:v>21305</c:v>
                </c:pt>
                <c:pt idx="101">
                  <c:v>21336</c:v>
                </c:pt>
                <c:pt idx="102">
                  <c:v>21366</c:v>
                </c:pt>
                <c:pt idx="103">
                  <c:v>21397</c:v>
                </c:pt>
                <c:pt idx="104">
                  <c:v>21428</c:v>
                </c:pt>
                <c:pt idx="105">
                  <c:v>21458</c:v>
                </c:pt>
                <c:pt idx="106">
                  <c:v>21489</c:v>
                </c:pt>
                <c:pt idx="107">
                  <c:v>21519</c:v>
                </c:pt>
                <c:pt idx="108">
                  <c:v>21550</c:v>
                </c:pt>
                <c:pt idx="109">
                  <c:v>21581</c:v>
                </c:pt>
                <c:pt idx="110">
                  <c:v>21609</c:v>
                </c:pt>
                <c:pt idx="111">
                  <c:v>21640</c:v>
                </c:pt>
                <c:pt idx="112">
                  <c:v>21670</c:v>
                </c:pt>
                <c:pt idx="113">
                  <c:v>21701</c:v>
                </c:pt>
                <c:pt idx="114">
                  <c:v>21731</c:v>
                </c:pt>
                <c:pt idx="115">
                  <c:v>21762</c:v>
                </c:pt>
                <c:pt idx="116">
                  <c:v>21793</c:v>
                </c:pt>
                <c:pt idx="117">
                  <c:v>21823</c:v>
                </c:pt>
                <c:pt idx="118">
                  <c:v>21854</c:v>
                </c:pt>
                <c:pt idx="119">
                  <c:v>21884</c:v>
                </c:pt>
                <c:pt idx="120">
                  <c:v>21915</c:v>
                </c:pt>
              </c:numCache>
            </c:numRef>
          </c:cat>
          <c:val>
            <c:numRef>
              <c:f>'Insert D(2)'!$D$11:$D$131</c:f>
              <c:numCache>
                <c:formatCode>"$"#,##0</c:formatCode>
                <c:ptCount val="121"/>
                <c:pt idx="0">
                  <c:v>1000</c:v>
                </c:pt>
                <c:pt idx="1">
                  <c:v>1009.36594163705</c:v>
                </c:pt>
                <c:pt idx="2">
                  <c:v>1022.40785981231</c:v>
                </c:pt>
                <c:pt idx="3">
                  <c:v>1027.0836346123599</c:v>
                </c:pt>
                <c:pt idx="4">
                  <c:v>1058.8067406593</c:v>
                </c:pt>
                <c:pt idx="5">
                  <c:v>1093.67696738628</c:v>
                </c:pt>
                <c:pt idx="6">
                  <c:v>1054.6965257091799</c:v>
                </c:pt>
                <c:pt idx="7">
                  <c:v>1064.6866081098699</c:v>
                </c:pt>
                <c:pt idx="8">
                  <c:v>1094.57311799884</c:v>
                </c:pt>
                <c:pt idx="9">
                  <c:v>1132.5779834938201</c:v>
                </c:pt>
                <c:pt idx="10">
                  <c:v>1137.44855677121</c:v>
                </c:pt>
                <c:pt idx="11">
                  <c:v>1151.3346102825401</c:v>
                </c:pt>
                <c:pt idx="12">
                  <c:v>1190.51464872012</c:v>
                </c:pt>
                <c:pt idx="13">
                  <c:v>1238.7647008896499</c:v>
                </c:pt>
                <c:pt idx="14">
                  <c:v>1247.1518215968899</c:v>
                </c:pt>
                <c:pt idx="15">
                  <c:v>1227.63752713332</c:v>
                </c:pt>
                <c:pt idx="16">
                  <c:v>1263.40810635002</c:v>
                </c:pt>
                <c:pt idx="17">
                  <c:v>1236.3460597983801</c:v>
                </c:pt>
                <c:pt idx="18">
                  <c:v>1215.86506293257</c:v>
                </c:pt>
                <c:pt idx="19">
                  <c:v>1276.02227724969</c:v>
                </c:pt>
                <c:pt idx="20">
                  <c:v>1319.33349962495</c:v>
                </c:pt>
                <c:pt idx="21">
                  <c:v>1316.6927840194001</c:v>
                </c:pt>
                <c:pt idx="22">
                  <c:v>1308.39300314347</c:v>
                </c:pt>
                <c:pt idx="23">
                  <c:v>1310.1191272158601</c:v>
                </c:pt>
                <c:pt idx="24">
                  <c:v>1343.34457482724</c:v>
                </c:pt>
                <c:pt idx="25">
                  <c:v>1359.43947304221</c:v>
                </c:pt>
                <c:pt idx="26">
                  <c:v>1337.0762146352299</c:v>
                </c:pt>
                <c:pt idx="27">
                  <c:v>1383.16420060522</c:v>
                </c:pt>
                <c:pt idx="28">
                  <c:v>1358.7954230406499</c:v>
                </c:pt>
                <c:pt idx="29">
                  <c:v>1384.514355415</c:v>
                </c:pt>
                <c:pt idx="30">
                  <c:v>1425.4535321507999</c:v>
                </c:pt>
                <c:pt idx="31">
                  <c:v>1441.4924399679401</c:v>
                </c:pt>
                <c:pt idx="32">
                  <c:v>1431.33008086261</c:v>
                </c:pt>
                <c:pt idx="33">
                  <c:v>1408.6792911697701</c:v>
                </c:pt>
                <c:pt idx="34">
                  <c:v>1418.4405964215</c:v>
                </c:pt>
                <c:pt idx="35">
                  <c:v>1467.2295193111599</c:v>
                </c:pt>
                <c:pt idx="36">
                  <c:v>1497.6219487830699</c:v>
                </c:pt>
                <c:pt idx="37">
                  <c:v>1493.9304454779001</c:v>
                </c:pt>
                <c:pt idx="38">
                  <c:v>1479.2335623740801</c:v>
                </c:pt>
                <c:pt idx="39">
                  <c:v>1455.2085387207501</c:v>
                </c:pt>
                <c:pt idx="40">
                  <c:v>1428.4714402006</c:v>
                </c:pt>
                <c:pt idx="41">
                  <c:v>1426.3940549208501</c:v>
                </c:pt>
                <c:pt idx="42">
                  <c:v>1427.72645975656</c:v>
                </c:pt>
                <c:pt idx="43">
                  <c:v>1453.01540543635</c:v>
                </c:pt>
                <c:pt idx="44">
                  <c:v>1409.3159890044301</c:v>
                </c:pt>
                <c:pt idx="45">
                  <c:v>1429.7644551788001</c:v>
                </c:pt>
                <c:pt idx="46">
                  <c:v>1478.6855616735299</c:v>
                </c:pt>
                <c:pt idx="47">
                  <c:v>1493.3380734391001</c:v>
                </c:pt>
                <c:pt idx="48">
                  <c:v>1510.52034734635</c:v>
                </c:pt>
                <c:pt idx="49">
                  <c:v>1564.5006700384399</c:v>
                </c:pt>
                <c:pt idx="50">
                  <c:v>1589.7275751332299</c:v>
                </c:pt>
                <c:pt idx="51">
                  <c:v>1624.75089538149</c:v>
                </c:pt>
                <c:pt idx="52">
                  <c:v>1682.70206177779</c:v>
                </c:pt>
                <c:pt idx="53">
                  <c:v>1720.9562494363399</c:v>
                </c:pt>
                <c:pt idx="54">
                  <c:v>1734.550281115</c:v>
                </c:pt>
                <c:pt idx="55">
                  <c:v>1807.64740199328</c:v>
                </c:pt>
                <c:pt idx="56">
                  <c:v>1773.38599481134</c:v>
                </c:pt>
                <c:pt idx="57">
                  <c:v>1868.8125778430899</c:v>
                </c:pt>
                <c:pt idx="58">
                  <c:v>1848.7590891843099</c:v>
                </c:pt>
                <c:pt idx="59">
                  <c:v>1956.5749040902899</c:v>
                </c:pt>
                <c:pt idx="60">
                  <c:v>2030.8806239836499</c:v>
                </c:pt>
                <c:pt idx="61">
                  <c:v>2035.3401644717801</c:v>
                </c:pt>
                <c:pt idx="62">
                  <c:v>2041.3447511102399</c:v>
                </c:pt>
                <c:pt idx="63">
                  <c:v>2044.46028971591</c:v>
                </c:pt>
                <c:pt idx="64">
                  <c:v>2094.1156401871799</c:v>
                </c:pt>
                <c:pt idx="65">
                  <c:v>2107.0962311112298</c:v>
                </c:pt>
                <c:pt idx="66">
                  <c:v>2211.0624892536298</c:v>
                </c:pt>
                <c:pt idx="67">
                  <c:v>2291.0684216445302</c:v>
                </c:pt>
                <c:pt idx="68">
                  <c:v>2287.58315391426</c:v>
                </c:pt>
                <c:pt idx="69">
                  <c:v>2312.7942401175801</c:v>
                </c:pt>
                <c:pt idx="70">
                  <c:v>2280.9893946544398</c:v>
                </c:pt>
                <c:pt idx="71">
                  <c:v>2399.5928632769801</c:v>
                </c:pt>
                <c:pt idx="72">
                  <c:v>2404.9803247795498</c:v>
                </c:pt>
                <c:pt idx="73">
                  <c:v>2362.8446562711601</c:v>
                </c:pt>
                <c:pt idx="74">
                  <c:v>2420.1631306828299</c:v>
                </c:pt>
                <c:pt idx="75">
                  <c:v>2508.7285163697602</c:v>
                </c:pt>
                <c:pt idx="76">
                  <c:v>2497.3012394499201</c:v>
                </c:pt>
                <c:pt idx="77">
                  <c:v>2426.4787278009799</c:v>
                </c:pt>
                <c:pt idx="78">
                  <c:v>2488.8913188403899</c:v>
                </c:pt>
                <c:pt idx="79">
                  <c:v>2549.2912705868398</c:v>
                </c:pt>
                <c:pt idx="80">
                  <c:v>2479.0924295032401</c:v>
                </c:pt>
                <c:pt idx="81">
                  <c:v>2415.58387341761</c:v>
                </c:pt>
                <c:pt idx="82">
                  <c:v>2420.2893583551299</c:v>
                </c:pt>
                <c:pt idx="83">
                  <c:v>2407.4307608732001</c:v>
                </c:pt>
                <c:pt idx="84">
                  <c:v>2445.8400810303501</c:v>
                </c:pt>
                <c:pt idx="85">
                  <c:v>2420.8644806699099</c:v>
                </c:pt>
                <c:pt idx="86">
                  <c:v>2386.2269463322</c:v>
                </c:pt>
                <c:pt idx="87">
                  <c:v>2413.2768082358598</c:v>
                </c:pt>
                <c:pt idx="88">
                  <c:v>2445.16856045542</c:v>
                </c:pt>
                <c:pt idx="89">
                  <c:v>2506.5461753567802</c:v>
                </c:pt>
                <c:pt idx="90">
                  <c:v>2489.3711257561099</c:v>
                </c:pt>
                <c:pt idx="91">
                  <c:v>2505.2934142434701</c:v>
                </c:pt>
                <c:pt idx="92">
                  <c:v>2427.7009522383601</c:v>
                </c:pt>
                <c:pt idx="93">
                  <c:v>2347.12280410114</c:v>
                </c:pt>
                <c:pt idx="94">
                  <c:v>2300.7835098779001</c:v>
                </c:pt>
                <c:pt idx="95">
                  <c:v>2383.2128393736498</c:v>
                </c:pt>
                <c:pt idx="96">
                  <c:v>2360.57554679849</c:v>
                </c:pt>
                <c:pt idx="97">
                  <c:v>2415.6490264376998</c:v>
                </c:pt>
                <c:pt idx="98">
                  <c:v>2404.1228900624701</c:v>
                </c:pt>
                <c:pt idx="99">
                  <c:v>2461.6334138667098</c:v>
                </c:pt>
                <c:pt idx="100">
                  <c:v>2530.2430588316602</c:v>
                </c:pt>
                <c:pt idx="101">
                  <c:v>2563.3049116403699</c:v>
                </c:pt>
                <c:pt idx="102">
                  <c:v>2592.1217593153801</c:v>
                </c:pt>
                <c:pt idx="103">
                  <c:v>2638.83004294172</c:v>
                </c:pt>
                <c:pt idx="104">
                  <c:v>2628.3201144855202</c:v>
                </c:pt>
                <c:pt idx="105">
                  <c:v>2704.8835259960802</c:v>
                </c:pt>
                <c:pt idx="106">
                  <c:v>2766.2838963151598</c:v>
                </c:pt>
                <c:pt idx="107">
                  <c:v>2830.32703285554</c:v>
                </c:pt>
                <c:pt idx="108">
                  <c:v>2917.21550862609</c:v>
                </c:pt>
                <c:pt idx="109">
                  <c:v>2917.0398440077602</c:v>
                </c:pt>
                <c:pt idx="110">
                  <c:v>2939.2014199454502</c:v>
                </c:pt>
                <c:pt idx="111">
                  <c:v>2944.66019018117</c:v>
                </c:pt>
                <c:pt idx="112">
                  <c:v>3002.2198477080701</c:v>
                </c:pt>
                <c:pt idx="113">
                  <c:v>3045.7409761680701</c:v>
                </c:pt>
                <c:pt idx="114">
                  <c:v>3042.7766660805</c:v>
                </c:pt>
                <c:pt idx="115">
                  <c:v>3117.9965194894198</c:v>
                </c:pt>
                <c:pt idx="116">
                  <c:v>3093.1978529335202</c:v>
                </c:pt>
                <c:pt idx="117">
                  <c:v>3001.0929477907998</c:v>
                </c:pt>
                <c:pt idx="118">
                  <c:v>3042.1546129060998</c:v>
                </c:pt>
                <c:pt idx="119">
                  <c:v>3063.0042968513098</c:v>
                </c:pt>
                <c:pt idx="120">
                  <c:v>3100.1296907895999</c:v>
                </c:pt>
              </c:numCache>
            </c:numRef>
          </c:val>
          <c:smooth val="0"/>
          <c:extLst>
            <c:ext xmlns:c16="http://schemas.microsoft.com/office/drawing/2014/chart" uri="{C3380CC4-5D6E-409C-BE32-E72D297353CC}">
              <c16:uniqueId val="{00000002-C3D9-45FA-A36A-884CA3D50065}"/>
            </c:ext>
          </c:extLst>
        </c:ser>
        <c:ser>
          <c:idx val="2"/>
          <c:order val="3"/>
          <c:tx>
            <c:strRef>
              <c:f>'Insert D(2)'!$E$10</c:f>
              <c:strCache>
                <c:ptCount val="1"/>
                <c:pt idx="0">
                  <c:v>Conservative Growth</c:v>
                </c:pt>
              </c:strCache>
            </c:strRef>
          </c:tx>
          <c:spPr>
            <a:ln w="31750">
              <a:solidFill>
                <a:schemeClr val="accent4"/>
              </a:solidFill>
              <a:prstDash val="solid"/>
            </a:ln>
          </c:spPr>
          <c:marker>
            <c:symbol val="none"/>
          </c:marker>
          <c:cat>
            <c:numRef>
              <c:f>'Insert D(2)'!$A$11:$A$131</c:f>
              <c:numCache>
                <c:formatCode>m/d/yyyy</c:formatCode>
                <c:ptCount val="121"/>
                <c:pt idx="0">
                  <c:v>18264</c:v>
                </c:pt>
                <c:pt idx="1">
                  <c:v>18294</c:v>
                </c:pt>
                <c:pt idx="2">
                  <c:v>18322</c:v>
                </c:pt>
                <c:pt idx="3">
                  <c:v>18353</c:v>
                </c:pt>
                <c:pt idx="4">
                  <c:v>18383</c:v>
                </c:pt>
                <c:pt idx="5">
                  <c:v>18414</c:v>
                </c:pt>
                <c:pt idx="6">
                  <c:v>18444</c:v>
                </c:pt>
                <c:pt idx="7">
                  <c:v>18475</c:v>
                </c:pt>
                <c:pt idx="8">
                  <c:v>18506</c:v>
                </c:pt>
                <c:pt idx="9">
                  <c:v>18536</c:v>
                </c:pt>
                <c:pt idx="10">
                  <c:v>18567</c:v>
                </c:pt>
                <c:pt idx="11">
                  <c:v>18597</c:v>
                </c:pt>
                <c:pt idx="12">
                  <c:v>18628</c:v>
                </c:pt>
                <c:pt idx="13">
                  <c:v>18659</c:v>
                </c:pt>
                <c:pt idx="14">
                  <c:v>18687</c:v>
                </c:pt>
                <c:pt idx="15">
                  <c:v>18718</c:v>
                </c:pt>
                <c:pt idx="16">
                  <c:v>18748</c:v>
                </c:pt>
                <c:pt idx="17">
                  <c:v>18779</c:v>
                </c:pt>
                <c:pt idx="18">
                  <c:v>18809</c:v>
                </c:pt>
                <c:pt idx="19">
                  <c:v>18840</c:v>
                </c:pt>
                <c:pt idx="20">
                  <c:v>18871</c:v>
                </c:pt>
                <c:pt idx="21">
                  <c:v>18901</c:v>
                </c:pt>
                <c:pt idx="22">
                  <c:v>18932</c:v>
                </c:pt>
                <c:pt idx="23">
                  <c:v>18962</c:v>
                </c:pt>
                <c:pt idx="24">
                  <c:v>18993</c:v>
                </c:pt>
                <c:pt idx="25">
                  <c:v>19024</c:v>
                </c:pt>
                <c:pt idx="26">
                  <c:v>19053</c:v>
                </c:pt>
                <c:pt idx="27">
                  <c:v>19084</c:v>
                </c:pt>
                <c:pt idx="28">
                  <c:v>19114</c:v>
                </c:pt>
                <c:pt idx="29">
                  <c:v>19145</c:v>
                </c:pt>
                <c:pt idx="30">
                  <c:v>19175</c:v>
                </c:pt>
                <c:pt idx="31">
                  <c:v>19206</c:v>
                </c:pt>
                <c:pt idx="32">
                  <c:v>19237</c:v>
                </c:pt>
                <c:pt idx="33">
                  <c:v>19267</c:v>
                </c:pt>
                <c:pt idx="34">
                  <c:v>19298</c:v>
                </c:pt>
                <c:pt idx="35">
                  <c:v>19328</c:v>
                </c:pt>
                <c:pt idx="36">
                  <c:v>19359</c:v>
                </c:pt>
                <c:pt idx="37">
                  <c:v>19390</c:v>
                </c:pt>
                <c:pt idx="38">
                  <c:v>19418</c:v>
                </c:pt>
                <c:pt idx="39">
                  <c:v>19449</c:v>
                </c:pt>
                <c:pt idx="40">
                  <c:v>19479</c:v>
                </c:pt>
                <c:pt idx="41">
                  <c:v>19510</c:v>
                </c:pt>
                <c:pt idx="42">
                  <c:v>19540</c:v>
                </c:pt>
                <c:pt idx="43">
                  <c:v>19571</c:v>
                </c:pt>
                <c:pt idx="44">
                  <c:v>19602</c:v>
                </c:pt>
                <c:pt idx="45">
                  <c:v>19632</c:v>
                </c:pt>
                <c:pt idx="46">
                  <c:v>19663</c:v>
                </c:pt>
                <c:pt idx="47">
                  <c:v>19693</c:v>
                </c:pt>
                <c:pt idx="48">
                  <c:v>19724</c:v>
                </c:pt>
                <c:pt idx="49">
                  <c:v>19755</c:v>
                </c:pt>
                <c:pt idx="50">
                  <c:v>19783</c:v>
                </c:pt>
                <c:pt idx="51">
                  <c:v>19814</c:v>
                </c:pt>
                <c:pt idx="52">
                  <c:v>19844</c:v>
                </c:pt>
                <c:pt idx="53">
                  <c:v>19875</c:v>
                </c:pt>
                <c:pt idx="54">
                  <c:v>19905</c:v>
                </c:pt>
                <c:pt idx="55">
                  <c:v>19936</c:v>
                </c:pt>
                <c:pt idx="56">
                  <c:v>19967</c:v>
                </c:pt>
                <c:pt idx="57">
                  <c:v>19997</c:v>
                </c:pt>
                <c:pt idx="58">
                  <c:v>20028</c:v>
                </c:pt>
                <c:pt idx="59">
                  <c:v>20058</c:v>
                </c:pt>
                <c:pt idx="60">
                  <c:v>20089</c:v>
                </c:pt>
                <c:pt idx="61">
                  <c:v>20120</c:v>
                </c:pt>
                <c:pt idx="62">
                  <c:v>20148</c:v>
                </c:pt>
                <c:pt idx="63">
                  <c:v>20179</c:v>
                </c:pt>
                <c:pt idx="64">
                  <c:v>20209</c:v>
                </c:pt>
                <c:pt idx="65">
                  <c:v>20240</c:v>
                </c:pt>
                <c:pt idx="66">
                  <c:v>20270</c:v>
                </c:pt>
                <c:pt idx="67">
                  <c:v>20301</c:v>
                </c:pt>
                <c:pt idx="68">
                  <c:v>20332</c:v>
                </c:pt>
                <c:pt idx="69">
                  <c:v>20362</c:v>
                </c:pt>
                <c:pt idx="70">
                  <c:v>20393</c:v>
                </c:pt>
                <c:pt idx="71">
                  <c:v>20423</c:v>
                </c:pt>
                <c:pt idx="72">
                  <c:v>20454</c:v>
                </c:pt>
                <c:pt idx="73">
                  <c:v>20485</c:v>
                </c:pt>
                <c:pt idx="74">
                  <c:v>20514</c:v>
                </c:pt>
                <c:pt idx="75">
                  <c:v>20545</c:v>
                </c:pt>
                <c:pt idx="76">
                  <c:v>20575</c:v>
                </c:pt>
                <c:pt idx="77">
                  <c:v>20606</c:v>
                </c:pt>
                <c:pt idx="78">
                  <c:v>20636</c:v>
                </c:pt>
                <c:pt idx="79">
                  <c:v>20667</c:v>
                </c:pt>
                <c:pt idx="80">
                  <c:v>20698</c:v>
                </c:pt>
                <c:pt idx="81">
                  <c:v>20728</c:v>
                </c:pt>
                <c:pt idx="82">
                  <c:v>20759</c:v>
                </c:pt>
                <c:pt idx="83">
                  <c:v>20789</c:v>
                </c:pt>
                <c:pt idx="84">
                  <c:v>20820</c:v>
                </c:pt>
                <c:pt idx="85">
                  <c:v>20851</c:v>
                </c:pt>
                <c:pt idx="86">
                  <c:v>20879</c:v>
                </c:pt>
                <c:pt idx="87">
                  <c:v>20910</c:v>
                </c:pt>
                <c:pt idx="88">
                  <c:v>20940</c:v>
                </c:pt>
                <c:pt idx="89">
                  <c:v>20971</c:v>
                </c:pt>
                <c:pt idx="90">
                  <c:v>21001</c:v>
                </c:pt>
                <c:pt idx="91">
                  <c:v>21032</c:v>
                </c:pt>
                <c:pt idx="92">
                  <c:v>21063</c:v>
                </c:pt>
                <c:pt idx="93">
                  <c:v>21093</c:v>
                </c:pt>
                <c:pt idx="94">
                  <c:v>21124</c:v>
                </c:pt>
                <c:pt idx="95">
                  <c:v>21154</c:v>
                </c:pt>
                <c:pt idx="96">
                  <c:v>21185</c:v>
                </c:pt>
                <c:pt idx="97">
                  <c:v>21216</c:v>
                </c:pt>
                <c:pt idx="98">
                  <c:v>21244</c:v>
                </c:pt>
                <c:pt idx="99">
                  <c:v>21275</c:v>
                </c:pt>
                <c:pt idx="100">
                  <c:v>21305</c:v>
                </c:pt>
                <c:pt idx="101">
                  <c:v>21336</c:v>
                </c:pt>
                <c:pt idx="102">
                  <c:v>21366</c:v>
                </c:pt>
                <c:pt idx="103">
                  <c:v>21397</c:v>
                </c:pt>
                <c:pt idx="104">
                  <c:v>21428</c:v>
                </c:pt>
                <c:pt idx="105">
                  <c:v>21458</c:v>
                </c:pt>
                <c:pt idx="106">
                  <c:v>21489</c:v>
                </c:pt>
                <c:pt idx="107">
                  <c:v>21519</c:v>
                </c:pt>
                <c:pt idx="108">
                  <c:v>21550</c:v>
                </c:pt>
                <c:pt idx="109">
                  <c:v>21581</c:v>
                </c:pt>
                <c:pt idx="110">
                  <c:v>21609</c:v>
                </c:pt>
                <c:pt idx="111">
                  <c:v>21640</c:v>
                </c:pt>
                <c:pt idx="112">
                  <c:v>21670</c:v>
                </c:pt>
                <c:pt idx="113">
                  <c:v>21701</c:v>
                </c:pt>
                <c:pt idx="114">
                  <c:v>21731</c:v>
                </c:pt>
                <c:pt idx="115">
                  <c:v>21762</c:v>
                </c:pt>
                <c:pt idx="116">
                  <c:v>21793</c:v>
                </c:pt>
                <c:pt idx="117">
                  <c:v>21823</c:v>
                </c:pt>
                <c:pt idx="118">
                  <c:v>21854</c:v>
                </c:pt>
                <c:pt idx="119">
                  <c:v>21884</c:v>
                </c:pt>
                <c:pt idx="120">
                  <c:v>21915</c:v>
                </c:pt>
              </c:numCache>
            </c:numRef>
          </c:cat>
          <c:val>
            <c:numRef>
              <c:f>'Insert D(2)'!$E$11:$E$131</c:f>
              <c:numCache>
                <c:formatCode>"$"#,##0</c:formatCode>
                <c:ptCount val="121"/>
                <c:pt idx="0">
                  <c:v>1000</c:v>
                </c:pt>
                <c:pt idx="1">
                  <c:v>1005.61412871083</c:v>
                </c:pt>
                <c:pt idx="2">
                  <c:v>1014.75977956155</c:v>
                </c:pt>
                <c:pt idx="3">
                  <c:v>1018.1766916122</c:v>
                </c:pt>
                <c:pt idx="4">
                  <c:v>1039.8959378535901</c:v>
                </c:pt>
                <c:pt idx="5">
                  <c:v>1063.79217435996</c:v>
                </c:pt>
                <c:pt idx="6">
                  <c:v>1037.66567620053</c:v>
                </c:pt>
                <c:pt idx="7">
                  <c:v>1045.26388304087</c:v>
                </c:pt>
                <c:pt idx="8">
                  <c:v>1065.56967954633</c:v>
                </c:pt>
                <c:pt idx="9">
                  <c:v>1090.13902316245</c:v>
                </c:pt>
                <c:pt idx="10">
                  <c:v>1092.9845417163001</c:v>
                </c:pt>
                <c:pt idx="11">
                  <c:v>1102.9204127891301</c:v>
                </c:pt>
                <c:pt idx="12">
                  <c:v>1129.4799162931399</c:v>
                </c:pt>
                <c:pt idx="13">
                  <c:v>1161.1520780171199</c:v>
                </c:pt>
                <c:pt idx="14">
                  <c:v>1165.57477012955</c:v>
                </c:pt>
                <c:pt idx="15">
                  <c:v>1151.10925882284</c:v>
                </c:pt>
                <c:pt idx="16">
                  <c:v>1173.10003374645</c:v>
                </c:pt>
                <c:pt idx="17">
                  <c:v>1155.2501683308899</c:v>
                </c:pt>
                <c:pt idx="18">
                  <c:v>1141.6605482519301</c:v>
                </c:pt>
                <c:pt idx="19">
                  <c:v>1182.02413848226</c:v>
                </c:pt>
                <c:pt idx="20">
                  <c:v>1211.1718007175</c:v>
                </c:pt>
                <c:pt idx="21">
                  <c:v>1208.5966423942</c:v>
                </c:pt>
                <c:pt idx="22">
                  <c:v>1203.8537796334699</c:v>
                </c:pt>
                <c:pt idx="23">
                  <c:v>1203.18460707489</c:v>
                </c:pt>
                <c:pt idx="24">
                  <c:v>1223.59472912863</c:v>
                </c:pt>
                <c:pt idx="25">
                  <c:v>1234.2065261374601</c:v>
                </c:pt>
                <c:pt idx="26">
                  <c:v>1221.13729697538</c:v>
                </c:pt>
                <c:pt idx="27">
                  <c:v>1251.20194764956</c:v>
                </c:pt>
                <c:pt idx="28">
                  <c:v>1239.5183728274401</c:v>
                </c:pt>
                <c:pt idx="29">
                  <c:v>1254.8925775258999</c:v>
                </c:pt>
                <c:pt idx="30">
                  <c:v>1280.16885335746</c:v>
                </c:pt>
                <c:pt idx="31">
                  <c:v>1289.9515110459499</c:v>
                </c:pt>
                <c:pt idx="32">
                  <c:v>1282.9710931521599</c:v>
                </c:pt>
                <c:pt idx="33">
                  <c:v>1267.45719135639</c:v>
                </c:pt>
                <c:pt idx="34">
                  <c:v>1276.15686799024</c:v>
                </c:pt>
                <c:pt idx="35">
                  <c:v>1305.78681043028</c:v>
                </c:pt>
                <c:pt idx="36">
                  <c:v>1323.22331088435</c:v>
                </c:pt>
                <c:pt idx="37">
                  <c:v>1321.68526698605</c:v>
                </c:pt>
                <c:pt idx="38">
                  <c:v>1311.86674025974</c:v>
                </c:pt>
                <c:pt idx="39">
                  <c:v>1296.6612480869201</c:v>
                </c:pt>
                <c:pt idx="40">
                  <c:v>1279.5189612587401</c:v>
                </c:pt>
                <c:pt idx="41">
                  <c:v>1276.2205652355301</c:v>
                </c:pt>
                <c:pt idx="42">
                  <c:v>1281.2616306323901</c:v>
                </c:pt>
                <c:pt idx="43">
                  <c:v>1297.22810267722</c:v>
                </c:pt>
                <c:pt idx="44">
                  <c:v>1271.8034960682</c:v>
                </c:pt>
                <c:pt idx="45">
                  <c:v>1289.47665220148</c:v>
                </c:pt>
                <c:pt idx="46">
                  <c:v>1319.9583066095099</c:v>
                </c:pt>
                <c:pt idx="47">
                  <c:v>1327.9067401095399</c:v>
                </c:pt>
                <c:pt idx="48">
                  <c:v>1342.0638679347601</c:v>
                </c:pt>
                <c:pt idx="49">
                  <c:v>1375.92818541869</c:v>
                </c:pt>
                <c:pt idx="50">
                  <c:v>1395.38715461486</c:v>
                </c:pt>
                <c:pt idx="51">
                  <c:v>1417.4197448888201</c:v>
                </c:pt>
                <c:pt idx="52">
                  <c:v>1453.9138281584001</c:v>
                </c:pt>
                <c:pt idx="53">
                  <c:v>1475.0753586153901</c:v>
                </c:pt>
                <c:pt idx="54">
                  <c:v>1486.3151890177201</c:v>
                </c:pt>
                <c:pt idx="55">
                  <c:v>1532.2928972684399</c:v>
                </c:pt>
                <c:pt idx="56">
                  <c:v>1511.4432620667001</c:v>
                </c:pt>
                <c:pt idx="57">
                  <c:v>1568.0154712834801</c:v>
                </c:pt>
                <c:pt idx="58">
                  <c:v>1556.4453424108799</c:v>
                </c:pt>
                <c:pt idx="59">
                  <c:v>1620.0033941376901</c:v>
                </c:pt>
                <c:pt idx="60">
                  <c:v>1665.4627740774899</c:v>
                </c:pt>
                <c:pt idx="61">
                  <c:v>1662.8158921044701</c:v>
                </c:pt>
                <c:pt idx="62">
                  <c:v>1664.6858842105501</c:v>
                </c:pt>
                <c:pt idx="63">
                  <c:v>1668.5978243605</c:v>
                </c:pt>
                <c:pt idx="64">
                  <c:v>1696.1110342345301</c:v>
                </c:pt>
                <c:pt idx="65">
                  <c:v>1705.2530214794799</c:v>
                </c:pt>
                <c:pt idx="66">
                  <c:v>1760.7716983381799</c:v>
                </c:pt>
                <c:pt idx="67">
                  <c:v>1802.6289568079001</c:v>
                </c:pt>
                <c:pt idx="68">
                  <c:v>1801.3424817909599</c:v>
                </c:pt>
                <c:pt idx="69">
                  <c:v>1817.23530893562</c:v>
                </c:pt>
                <c:pt idx="70">
                  <c:v>1803.5759958578301</c:v>
                </c:pt>
                <c:pt idx="71">
                  <c:v>1868.00337714791</c:v>
                </c:pt>
                <c:pt idx="72">
                  <c:v>1872.3591075204399</c:v>
                </c:pt>
                <c:pt idx="73">
                  <c:v>1853.3907110367099</c:v>
                </c:pt>
                <c:pt idx="74">
                  <c:v>1883.8004495272901</c:v>
                </c:pt>
                <c:pt idx="75">
                  <c:v>1926.59073234842</c:v>
                </c:pt>
                <c:pt idx="76">
                  <c:v>1918.5575973771299</c:v>
                </c:pt>
                <c:pt idx="77">
                  <c:v>1888.1926540009999</c:v>
                </c:pt>
                <c:pt idx="78">
                  <c:v>1922.0188795202</c:v>
                </c:pt>
                <c:pt idx="79">
                  <c:v>1948.9428657742101</c:v>
                </c:pt>
                <c:pt idx="80">
                  <c:v>1908.5492412056999</c:v>
                </c:pt>
                <c:pt idx="81">
                  <c:v>1877.48280210141</c:v>
                </c:pt>
                <c:pt idx="82">
                  <c:v>1879.5488204549099</c:v>
                </c:pt>
                <c:pt idx="83">
                  <c:v>1872.27061494845</c:v>
                </c:pt>
                <c:pt idx="84">
                  <c:v>1888.8286764059001</c:v>
                </c:pt>
                <c:pt idx="85">
                  <c:v>1885.6848248767301</c:v>
                </c:pt>
                <c:pt idx="86">
                  <c:v>1869.4088682009201</c:v>
                </c:pt>
                <c:pt idx="87">
                  <c:v>1883.58586268157</c:v>
                </c:pt>
                <c:pt idx="88">
                  <c:v>1895.1914676676699</c:v>
                </c:pt>
                <c:pt idx="89">
                  <c:v>1927.1854913688001</c:v>
                </c:pt>
                <c:pt idx="90">
                  <c:v>1914.67855005397</c:v>
                </c:pt>
                <c:pt idx="91">
                  <c:v>1922.9880354711599</c:v>
                </c:pt>
                <c:pt idx="92">
                  <c:v>1884.0528347140801</c:v>
                </c:pt>
                <c:pt idx="93">
                  <c:v>1845.4485424730401</c:v>
                </c:pt>
                <c:pt idx="94">
                  <c:v>1821.4531615531901</c:v>
                </c:pt>
                <c:pt idx="95">
                  <c:v>1878.24736720945</c:v>
                </c:pt>
                <c:pt idx="96">
                  <c:v>1875.5728168844901</c:v>
                </c:pt>
                <c:pt idx="97">
                  <c:v>1903.67226196088</c:v>
                </c:pt>
                <c:pt idx="98">
                  <c:v>1900.51210575815</c:v>
                </c:pt>
                <c:pt idx="99">
                  <c:v>1933.88813713434</c:v>
                </c:pt>
                <c:pt idx="100">
                  <c:v>1975.2516052978899</c:v>
                </c:pt>
                <c:pt idx="101">
                  <c:v>1993.1987231817</c:v>
                </c:pt>
                <c:pt idx="102">
                  <c:v>2004.4588007847999</c:v>
                </c:pt>
                <c:pt idx="103">
                  <c:v>2022.3991750267501</c:v>
                </c:pt>
                <c:pt idx="104">
                  <c:v>2006.26287033632</c:v>
                </c:pt>
                <c:pt idx="105">
                  <c:v>2044.7787653242999</c:v>
                </c:pt>
                <c:pt idx="106">
                  <c:v>2081.2275868401998</c:v>
                </c:pt>
                <c:pt idx="107">
                  <c:v>2118.4089357246298</c:v>
                </c:pt>
                <c:pt idx="108">
                  <c:v>2160.9647438478901</c:v>
                </c:pt>
                <c:pt idx="109">
                  <c:v>2159.4508331881698</c:v>
                </c:pt>
                <c:pt idx="110">
                  <c:v>2174.5655984471</c:v>
                </c:pt>
                <c:pt idx="111">
                  <c:v>2178.6873062201198</c:v>
                </c:pt>
                <c:pt idx="112">
                  <c:v>2204.5953874831098</c:v>
                </c:pt>
                <c:pt idx="113">
                  <c:v>2226.8841975071</c:v>
                </c:pt>
                <c:pt idx="114">
                  <c:v>2226.7901167479299</c:v>
                </c:pt>
                <c:pt idx="115">
                  <c:v>2266.7579293764102</c:v>
                </c:pt>
                <c:pt idx="116">
                  <c:v>2254.1406751142999</c:v>
                </c:pt>
                <c:pt idx="117">
                  <c:v>2208.3905633301802</c:v>
                </c:pt>
                <c:pt idx="118">
                  <c:v>2234.2885431151199</c:v>
                </c:pt>
                <c:pt idx="119">
                  <c:v>2242.27683488909</c:v>
                </c:pt>
                <c:pt idx="120">
                  <c:v>2257.54980229893</c:v>
                </c:pt>
              </c:numCache>
            </c:numRef>
          </c:val>
          <c:smooth val="0"/>
          <c:extLst>
            <c:ext xmlns:c16="http://schemas.microsoft.com/office/drawing/2014/chart" uri="{C3380CC4-5D6E-409C-BE32-E72D297353CC}">
              <c16:uniqueId val="{00000003-C3D9-45FA-A36A-884CA3D50065}"/>
            </c:ext>
          </c:extLst>
        </c:ser>
        <c:ser>
          <c:idx val="3"/>
          <c:order val="4"/>
          <c:tx>
            <c:strRef>
              <c:f>'Insert D(2)'!$F$10</c:f>
              <c:strCache>
                <c:ptCount val="1"/>
                <c:pt idx="0">
                  <c:v>Income</c:v>
                </c:pt>
              </c:strCache>
            </c:strRef>
          </c:tx>
          <c:spPr>
            <a:ln w="31750">
              <a:solidFill>
                <a:schemeClr val="accent5"/>
              </a:solidFill>
              <a:prstDash val="solid"/>
            </a:ln>
          </c:spPr>
          <c:marker>
            <c:symbol val="none"/>
          </c:marker>
          <c:cat>
            <c:numRef>
              <c:f>'Insert D(2)'!$A$11:$A$131</c:f>
              <c:numCache>
                <c:formatCode>m/d/yyyy</c:formatCode>
                <c:ptCount val="121"/>
                <c:pt idx="0">
                  <c:v>18264</c:v>
                </c:pt>
                <c:pt idx="1">
                  <c:v>18294</c:v>
                </c:pt>
                <c:pt idx="2">
                  <c:v>18322</c:v>
                </c:pt>
                <c:pt idx="3">
                  <c:v>18353</c:v>
                </c:pt>
                <c:pt idx="4">
                  <c:v>18383</c:v>
                </c:pt>
                <c:pt idx="5">
                  <c:v>18414</c:v>
                </c:pt>
                <c:pt idx="6">
                  <c:v>18444</c:v>
                </c:pt>
                <c:pt idx="7">
                  <c:v>18475</c:v>
                </c:pt>
                <c:pt idx="8">
                  <c:v>18506</c:v>
                </c:pt>
                <c:pt idx="9">
                  <c:v>18536</c:v>
                </c:pt>
                <c:pt idx="10">
                  <c:v>18567</c:v>
                </c:pt>
                <c:pt idx="11">
                  <c:v>18597</c:v>
                </c:pt>
                <c:pt idx="12">
                  <c:v>18628</c:v>
                </c:pt>
                <c:pt idx="13">
                  <c:v>18659</c:v>
                </c:pt>
                <c:pt idx="14">
                  <c:v>18687</c:v>
                </c:pt>
                <c:pt idx="15">
                  <c:v>18718</c:v>
                </c:pt>
                <c:pt idx="16">
                  <c:v>18748</c:v>
                </c:pt>
                <c:pt idx="17">
                  <c:v>18779</c:v>
                </c:pt>
                <c:pt idx="18">
                  <c:v>18809</c:v>
                </c:pt>
                <c:pt idx="19">
                  <c:v>18840</c:v>
                </c:pt>
                <c:pt idx="20">
                  <c:v>18871</c:v>
                </c:pt>
                <c:pt idx="21">
                  <c:v>18901</c:v>
                </c:pt>
                <c:pt idx="22">
                  <c:v>18932</c:v>
                </c:pt>
                <c:pt idx="23">
                  <c:v>18962</c:v>
                </c:pt>
                <c:pt idx="24">
                  <c:v>18993</c:v>
                </c:pt>
                <c:pt idx="25">
                  <c:v>19024</c:v>
                </c:pt>
                <c:pt idx="26">
                  <c:v>19053</c:v>
                </c:pt>
                <c:pt idx="27">
                  <c:v>19084</c:v>
                </c:pt>
                <c:pt idx="28">
                  <c:v>19114</c:v>
                </c:pt>
                <c:pt idx="29">
                  <c:v>19145</c:v>
                </c:pt>
                <c:pt idx="30">
                  <c:v>19175</c:v>
                </c:pt>
                <c:pt idx="31">
                  <c:v>19206</c:v>
                </c:pt>
                <c:pt idx="32">
                  <c:v>19237</c:v>
                </c:pt>
                <c:pt idx="33">
                  <c:v>19267</c:v>
                </c:pt>
                <c:pt idx="34">
                  <c:v>19298</c:v>
                </c:pt>
                <c:pt idx="35">
                  <c:v>19328</c:v>
                </c:pt>
                <c:pt idx="36">
                  <c:v>19359</c:v>
                </c:pt>
                <c:pt idx="37">
                  <c:v>19390</c:v>
                </c:pt>
                <c:pt idx="38">
                  <c:v>19418</c:v>
                </c:pt>
                <c:pt idx="39">
                  <c:v>19449</c:v>
                </c:pt>
                <c:pt idx="40">
                  <c:v>19479</c:v>
                </c:pt>
                <c:pt idx="41">
                  <c:v>19510</c:v>
                </c:pt>
                <c:pt idx="42">
                  <c:v>19540</c:v>
                </c:pt>
                <c:pt idx="43">
                  <c:v>19571</c:v>
                </c:pt>
                <c:pt idx="44">
                  <c:v>19602</c:v>
                </c:pt>
                <c:pt idx="45">
                  <c:v>19632</c:v>
                </c:pt>
                <c:pt idx="46">
                  <c:v>19663</c:v>
                </c:pt>
                <c:pt idx="47">
                  <c:v>19693</c:v>
                </c:pt>
                <c:pt idx="48">
                  <c:v>19724</c:v>
                </c:pt>
                <c:pt idx="49">
                  <c:v>19755</c:v>
                </c:pt>
                <c:pt idx="50">
                  <c:v>19783</c:v>
                </c:pt>
                <c:pt idx="51">
                  <c:v>19814</c:v>
                </c:pt>
                <c:pt idx="52">
                  <c:v>19844</c:v>
                </c:pt>
                <c:pt idx="53">
                  <c:v>19875</c:v>
                </c:pt>
                <c:pt idx="54">
                  <c:v>19905</c:v>
                </c:pt>
                <c:pt idx="55">
                  <c:v>19936</c:v>
                </c:pt>
                <c:pt idx="56">
                  <c:v>19967</c:v>
                </c:pt>
                <c:pt idx="57">
                  <c:v>19997</c:v>
                </c:pt>
                <c:pt idx="58">
                  <c:v>20028</c:v>
                </c:pt>
                <c:pt idx="59">
                  <c:v>20058</c:v>
                </c:pt>
                <c:pt idx="60">
                  <c:v>20089</c:v>
                </c:pt>
                <c:pt idx="61">
                  <c:v>20120</c:v>
                </c:pt>
                <c:pt idx="62">
                  <c:v>20148</c:v>
                </c:pt>
                <c:pt idx="63">
                  <c:v>20179</c:v>
                </c:pt>
                <c:pt idx="64">
                  <c:v>20209</c:v>
                </c:pt>
                <c:pt idx="65">
                  <c:v>20240</c:v>
                </c:pt>
                <c:pt idx="66">
                  <c:v>20270</c:v>
                </c:pt>
                <c:pt idx="67">
                  <c:v>20301</c:v>
                </c:pt>
                <c:pt idx="68">
                  <c:v>20332</c:v>
                </c:pt>
                <c:pt idx="69">
                  <c:v>20362</c:v>
                </c:pt>
                <c:pt idx="70">
                  <c:v>20393</c:v>
                </c:pt>
                <c:pt idx="71">
                  <c:v>20423</c:v>
                </c:pt>
                <c:pt idx="72">
                  <c:v>20454</c:v>
                </c:pt>
                <c:pt idx="73">
                  <c:v>20485</c:v>
                </c:pt>
                <c:pt idx="74">
                  <c:v>20514</c:v>
                </c:pt>
                <c:pt idx="75">
                  <c:v>20545</c:v>
                </c:pt>
                <c:pt idx="76">
                  <c:v>20575</c:v>
                </c:pt>
                <c:pt idx="77">
                  <c:v>20606</c:v>
                </c:pt>
                <c:pt idx="78">
                  <c:v>20636</c:v>
                </c:pt>
                <c:pt idx="79">
                  <c:v>20667</c:v>
                </c:pt>
                <c:pt idx="80">
                  <c:v>20698</c:v>
                </c:pt>
                <c:pt idx="81">
                  <c:v>20728</c:v>
                </c:pt>
                <c:pt idx="82">
                  <c:v>20759</c:v>
                </c:pt>
                <c:pt idx="83">
                  <c:v>20789</c:v>
                </c:pt>
                <c:pt idx="84">
                  <c:v>20820</c:v>
                </c:pt>
                <c:pt idx="85">
                  <c:v>20851</c:v>
                </c:pt>
                <c:pt idx="86">
                  <c:v>20879</c:v>
                </c:pt>
                <c:pt idx="87">
                  <c:v>20910</c:v>
                </c:pt>
                <c:pt idx="88">
                  <c:v>20940</c:v>
                </c:pt>
                <c:pt idx="89">
                  <c:v>20971</c:v>
                </c:pt>
                <c:pt idx="90">
                  <c:v>21001</c:v>
                </c:pt>
                <c:pt idx="91">
                  <c:v>21032</c:v>
                </c:pt>
                <c:pt idx="92">
                  <c:v>21063</c:v>
                </c:pt>
                <c:pt idx="93">
                  <c:v>21093</c:v>
                </c:pt>
                <c:pt idx="94">
                  <c:v>21124</c:v>
                </c:pt>
                <c:pt idx="95">
                  <c:v>21154</c:v>
                </c:pt>
                <c:pt idx="96">
                  <c:v>21185</c:v>
                </c:pt>
                <c:pt idx="97">
                  <c:v>21216</c:v>
                </c:pt>
                <c:pt idx="98">
                  <c:v>21244</c:v>
                </c:pt>
                <c:pt idx="99">
                  <c:v>21275</c:v>
                </c:pt>
                <c:pt idx="100">
                  <c:v>21305</c:v>
                </c:pt>
                <c:pt idx="101">
                  <c:v>21336</c:v>
                </c:pt>
                <c:pt idx="102">
                  <c:v>21366</c:v>
                </c:pt>
                <c:pt idx="103">
                  <c:v>21397</c:v>
                </c:pt>
                <c:pt idx="104">
                  <c:v>21428</c:v>
                </c:pt>
                <c:pt idx="105">
                  <c:v>21458</c:v>
                </c:pt>
                <c:pt idx="106">
                  <c:v>21489</c:v>
                </c:pt>
                <c:pt idx="107">
                  <c:v>21519</c:v>
                </c:pt>
                <c:pt idx="108">
                  <c:v>21550</c:v>
                </c:pt>
                <c:pt idx="109">
                  <c:v>21581</c:v>
                </c:pt>
                <c:pt idx="110">
                  <c:v>21609</c:v>
                </c:pt>
                <c:pt idx="111">
                  <c:v>21640</c:v>
                </c:pt>
                <c:pt idx="112">
                  <c:v>21670</c:v>
                </c:pt>
                <c:pt idx="113">
                  <c:v>21701</c:v>
                </c:pt>
                <c:pt idx="114">
                  <c:v>21731</c:v>
                </c:pt>
                <c:pt idx="115">
                  <c:v>21762</c:v>
                </c:pt>
                <c:pt idx="116">
                  <c:v>21793</c:v>
                </c:pt>
                <c:pt idx="117">
                  <c:v>21823</c:v>
                </c:pt>
                <c:pt idx="118">
                  <c:v>21854</c:v>
                </c:pt>
                <c:pt idx="119">
                  <c:v>21884</c:v>
                </c:pt>
                <c:pt idx="120">
                  <c:v>21915</c:v>
                </c:pt>
              </c:numCache>
            </c:numRef>
          </c:cat>
          <c:val>
            <c:numRef>
              <c:f>'Insert D(2)'!$F$11:$F$131</c:f>
              <c:numCache>
                <c:formatCode>"$"#,##0</c:formatCode>
                <c:ptCount val="121"/>
                <c:pt idx="0">
                  <c:v>1000</c:v>
                </c:pt>
                <c:pt idx="1">
                  <c:v>1000.45209839552</c:v>
                </c:pt>
                <c:pt idx="2">
                  <c:v>1005.95188444898</c:v>
                </c:pt>
                <c:pt idx="3">
                  <c:v>1008.08265736688</c:v>
                </c:pt>
                <c:pt idx="4">
                  <c:v>1020.2237202199</c:v>
                </c:pt>
                <c:pt idx="5">
                  <c:v>1033.59998030969</c:v>
                </c:pt>
                <c:pt idx="6">
                  <c:v>1019.6310290029199</c:v>
                </c:pt>
                <c:pt idx="7">
                  <c:v>1025.7500275232801</c:v>
                </c:pt>
                <c:pt idx="8">
                  <c:v>1036.56177694133</c:v>
                </c:pt>
                <c:pt idx="9">
                  <c:v>1046.03131763085</c:v>
                </c:pt>
                <c:pt idx="10">
                  <c:v>1045.6629324022799</c:v>
                </c:pt>
                <c:pt idx="11">
                  <c:v>1052.1325002702999</c:v>
                </c:pt>
                <c:pt idx="12">
                  <c:v>1066.17243758323</c:v>
                </c:pt>
                <c:pt idx="13">
                  <c:v>1083.7202978565499</c:v>
                </c:pt>
                <c:pt idx="14">
                  <c:v>1082.74983421411</c:v>
                </c:pt>
                <c:pt idx="15">
                  <c:v>1069.3394311035299</c:v>
                </c:pt>
                <c:pt idx="16">
                  <c:v>1077.2368372032599</c:v>
                </c:pt>
                <c:pt idx="17">
                  <c:v>1066.0678966023099</c:v>
                </c:pt>
                <c:pt idx="18">
                  <c:v>1057.2309822269001</c:v>
                </c:pt>
                <c:pt idx="19">
                  <c:v>1082.11330763453</c:v>
                </c:pt>
                <c:pt idx="20">
                  <c:v>1100.11985686197</c:v>
                </c:pt>
                <c:pt idx="21">
                  <c:v>1095.6894454661301</c:v>
                </c:pt>
                <c:pt idx="22">
                  <c:v>1094.04529311852</c:v>
                </c:pt>
                <c:pt idx="23">
                  <c:v>1088.1620818716401</c:v>
                </c:pt>
                <c:pt idx="24">
                  <c:v>1095.4178558024</c:v>
                </c:pt>
                <c:pt idx="25">
                  <c:v>1101.57216367245</c:v>
                </c:pt>
                <c:pt idx="26">
                  <c:v>1096.46150879837</c:v>
                </c:pt>
                <c:pt idx="27">
                  <c:v>1114.90920729001</c:v>
                </c:pt>
                <c:pt idx="28">
                  <c:v>1117.4018453768999</c:v>
                </c:pt>
                <c:pt idx="29">
                  <c:v>1122.91155558025</c:v>
                </c:pt>
                <c:pt idx="30">
                  <c:v>1134.52539129499</c:v>
                </c:pt>
                <c:pt idx="31">
                  <c:v>1138.1868578813401</c:v>
                </c:pt>
                <c:pt idx="32">
                  <c:v>1132.07737939055</c:v>
                </c:pt>
                <c:pt idx="33">
                  <c:v>1119.50223336879</c:v>
                </c:pt>
                <c:pt idx="34">
                  <c:v>1130.0695734702699</c:v>
                </c:pt>
                <c:pt idx="35">
                  <c:v>1142.7594913601699</c:v>
                </c:pt>
                <c:pt idx="36">
                  <c:v>1146.9117075833401</c:v>
                </c:pt>
                <c:pt idx="37">
                  <c:v>1146.97097319619</c:v>
                </c:pt>
                <c:pt idx="38">
                  <c:v>1138.89001883788</c:v>
                </c:pt>
                <c:pt idx="39">
                  <c:v>1128.5008083021601</c:v>
                </c:pt>
                <c:pt idx="40">
                  <c:v>1116.5152195411499</c:v>
                </c:pt>
                <c:pt idx="41">
                  <c:v>1108.6975996983399</c:v>
                </c:pt>
                <c:pt idx="42">
                  <c:v>1120.8877037534601</c:v>
                </c:pt>
                <c:pt idx="43">
                  <c:v>1129.74595852117</c:v>
                </c:pt>
                <c:pt idx="44">
                  <c:v>1118.5821527810599</c:v>
                </c:pt>
                <c:pt idx="45">
                  <c:v>1139.9346057228299</c:v>
                </c:pt>
                <c:pt idx="46">
                  <c:v>1156.7468999821899</c:v>
                </c:pt>
                <c:pt idx="47">
                  <c:v>1157.96850519809</c:v>
                </c:pt>
                <c:pt idx="48">
                  <c:v>1173.8532790796201</c:v>
                </c:pt>
                <c:pt idx="49">
                  <c:v>1192.98429262493</c:v>
                </c:pt>
                <c:pt idx="50">
                  <c:v>1212.92997639907</c:v>
                </c:pt>
                <c:pt idx="51">
                  <c:v>1225.4854120708701</c:v>
                </c:pt>
                <c:pt idx="52">
                  <c:v>1246.6129839513201</c:v>
                </c:pt>
                <c:pt idx="53">
                  <c:v>1251.63873418454</c:v>
                </c:pt>
                <c:pt idx="54">
                  <c:v>1264.57139998292</c:v>
                </c:pt>
                <c:pt idx="55">
                  <c:v>1291.4149642853899</c:v>
                </c:pt>
                <c:pt idx="56">
                  <c:v>1280.54360311238</c:v>
                </c:pt>
                <c:pt idx="57">
                  <c:v>1304.9006083700399</c:v>
                </c:pt>
                <c:pt idx="58">
                  <c:v>1300.2375414437299</c:v>
                </c:pt>
                <c:pt idx="59">
                  <c:v>1326.86050972312</c:v>
                </c:pt>
                <c:pt idx="60">
                  <c:v>1350.0469910199799</c:v>
                </c:pt>
                <c:pt idx="61">
                  <c:v>1336.0633974662501</c:v>
                </c:pt>
                <c:pt idx="62">
                  <c:v>1332.8099887803401</c:v>
                </c:pt>
                <c:pt idx="63">
                  <c:v>1339.09639471791</c:v>
                </c:pt>
                <c:pt idx="64">
                  <c:v>1350.4323996370699</c:v>
                </c:pt>
                <c:pt idx="65">
                  <c:v>1358.1716959476701</c:v>
                </c:pt>
                <c:pt idx="66">
                  <c:v>1376.76885295849</c:v>
                </c:pt>
                <c:pt idx="67">
                  <c:v>1388.4756110610499</c:v>
                </c:pt>
                <c:pt idx="68">
                  <c:v>1388.3833697923501</c:v>
                </c:pt>
                <c:pt idx="69">
                  <c:v>1398.8537668798999</c:v>
                </c:pt>
                <c:pt idx="70">
                  <c:v>1401.14553050822</c:v>
                </c:pt>
                <c:pt idx="71">
                  <c:v>1425.0898140632801</c:v>
                </c:pt>
                <c:pt idx="72">
                  <c:v>1429.0475264325701</c:v>
                </c:pt>
                <c:pt idx="73">
                  <c:v>1426.8749109297501</c:v>
                </c:pt>
                <c:pt idx="74">
                  <c:v>1438.6259729707201</c:v>
                </c:pt>
                <c:pt idx="75">
                  <c:v>1446.5928672171401</c:v>
                </c:pt>
                <c:pt idx="76">
                  <c:v>1437.38430597566</c:v>
                </c:pt>
                <c:pt idx="77">
                  <c:v>1438.7785493582501</c:v>
                </c:pt>
                <c:pt idx="78">
                  <c:v>1453.5362275563</c:v>
                </c:pt>
                <c:pt idx="79">
                  <c:v>1452.11871244913</c:v>
                </c:pt>
                <c:pt idx="80">
                  <c:v>1426.4358990059</c:v>
                </c:pt>
                <c:pt idx="81">
                  <c:v>1417.5876824223999</c:v>
                </c:pt>
                <c:pt idx="82">
                  <c:v>1415.71343513336</c:v>
                </c:pt>
                <c:pt idx="83">
                  <c:v>1410.0615888734501</c:v>
                </c:pt>
                <c:pt idx="84">
                  <c:v>1406.91338250282</c:v>
                </c:pt>
                <c:pt idx="85">
                  <c:v>1425.5751373318201</c:v>
                </c:pt>
                <c:pt idx="86">
                  <c:v>1421.3072860356799</c:v>
                </c:pt>
                <c:pt idx="87">
                  <c:v>1425.5131403765899</c:v>
                </c:pt>
                <c:pt idx="88">
                  <c:v>1417.2948052797401</c:v>
                </c:pt>
                <c:pt idx="89">
                  <c:v>1428.2754465672699</c:v>
                </c:pt>
                <c:pt idx="90">
                  <c:v>1413.7124470802901</c:v>
                </c:pt>
                <c:pt idx="91">
                  <c:v>1414.9475973205799</c:v>
                </c:pt>
                <c:pt idx="92">
                  <c:v>1400.90507659932</c:v>
                </c:pt>
                <c:pt idx="93">
                  <c:v>1391.12147352901</c:v>
                </c:pt>
                <c:pt idx="94">
                  <c:v>1379.7913620812501</c:v>
                </c:pt>
                <c:pt idx="95">
                  <c:v>1431.0259137394801</c:v>
                </c:pt>
                <c:pt idx="96">
                  <c:v>1448.3662463291901</c:v>
                </c:pt>
                <c:pt idx="97">
                  <c:v>1454.72682108288</c:v>
                </c:pt>
                <c:pt idx="98">
                  <c:v>1459.45302392449</c:v>
                </c:pt>
                <c:pt idx="99">
                  <c:v>1478.4024381041099</c:v>
                </c:pt>
                <c:pt idx="100">
                  <c:v>1505.4151485775201</c:v>
                </c:pt>
                <c:pt idx="101">
                  <c:v>1512.5552967172</c:v>
                </c:pt>
                <c:pt idx="102">
                  <c:v>1507.4102437655299</c:v>
                </c:pt>
                <c:pt idx="103">
                  <c:v>1498.0939312113001</c:v>
                </c:pt>
                <c:pt idx="104">
                  <c:v>1467.0509126567299</c:v>
                </c:pt>
                <c:pt idx="105">
                  <c:v>1475.8079730291399</c:v>
                </c:pt>
                <c:pt idx="106">
                  <c:v>1497.62921311533</c:v>
                </c:pt>
                <c:pt idx="107">
                  <c:v>1518.7349445099801</c:v>
                </c:pt>
                <c:pt idx="108">
                  <c:v>1525.48855314301</c:v>
                </c:pt>
                <c:pt idx="109">
                  <c:v>1520.3672143398401</c:v>
                </c:pt>
                <c:pt idx="110">
                  <c:v>1533.0959983684099</c:v>
                </c:pt>
                <c:pt idx="111">
                  <c:v>1535.9034648227901</c:v>
                </c:pt>
                <c:pt idx="112">
                  <c:v>1538.1888947903799</c:v>
                </c:pt>
                <c:pt idx="113">
                  <c:v>1546.0592626048999</c:v>
                </c:pt>
                <c:pt idx="114">
                  <c:v>1547.03920729796</c:v>
                </c:pt>
                <c:pt idx="115">
                  <c:v>1565.1715130339801</c:v>
                </c:pt>
                <c:pt idx="116">
                  <c:v>1558.4922499392201</c:v>
                </c:pt>
                <c:pt idx="117">
                  <c:v>1539.3893819188499</c:v>
                </c:pt>
                <c:pt idx="118">
                  <c:v>1558.08586437912</c:v>
                </c:pt>
                <c:pt idx="119">
                  <c:v>1554.02372306957</c:v>
                </c:pt>
                <c:pt idx="120">
                  <c:v>1550.3091158212201</c:v>
                </c:pt>
              </c:numCache>
            </c:numRef>
          </c:val>
          <c:smooth val="0"/>
          <c:extLst>
            <c:ext xmlns:c16="http://schemas.microsoft.com/office/drawing/2014/chart" uri="{C3380CC4-5D6E-409C-BE32-E72D297353CC}">
              <c16:uniqueId val="{00000004-C3D9-45FA-A36A-884CA3D50065}"/>
            </c:ext>
          </c:extLst>
        </c:ser>
        <c:dLbls>
          <c:showLegendKey val="0"/>
          <c:showVal val="0"/>
          <c:showCatName val="0"/>
          <c:showSerName val="0"/>
          <c:showPercent val="0"/>
          <c:showBubbleSize val="0"/>
        </c:dLbls>
        <c:smooth val="0"/>
        <c:axId val="243138016"/>
        <c:axId val="243140368"/>
      </c:lineChart>
      <c:dateAx>
        <c:axId val="243138016"/>
        <c:scaling>
          <c:orientation val="minMax"/>
        </c:scaling>
        <c:delete val="0"/>
        <c:axPos val="b"/>
        <c:numFmt formatCode="yyyy;@" sourceLinked="0"/>
        <c:majorTickMark val="none"/>
        <c:minorTickMark val="none"/>
        <c:tickLblPos val="nextTo"/>
        <c:spPr>
          <a:ln w="9525">
            <a:solidFill>
              <a:srgbClr val="000000"/>
            </a:solidFill>
            <a:prstDash val="solid"/>
          </a:ln>
        </c:spPr>
        <c:txPr>
          <a:bodyPr rot="0" vert="horz"/>
          <a:lstStyle/>
          <a:p>
            <a:pPr>
              <a:defRPr/>
            </a:pPr>
            <a:endParaRPr lang="en-US"/>
          </a:p>
        </c:txPr>
        <c:crossAx val="243140368"/>
        <c:crosses val="autoZero"/>
        <c:auto val="0"/>
        <c:lblOffset val="0"/>
        <c:baseTimeUnit val="days"/>
        <c:majorUnit val="1"/>
        <c:majorTimeUnit val="years"/>
        <c:minorUnit val="7"/>
        <c:minorTimeUnit val="days"/>
      </c:dateAx>
      <c:valAx>
        <c:axId val="243140368"/>
        <c:scaling>
          <c:orientation val="minMax"/>
          <c:max val="6000"/>
        </c:scaling>
        <c:delete val="0"/>
        <c:axPos val="l"/>
        <c:majorGridlines>
          <c:spPr>
            <a:ln w="9525">
              <a:solidFill>
                <a:schemeClr val="accent5"/>
              </a:solidFill>
              <a:prstDash val="solid"/>
            </a:ln>
          </c:spPr>
        </c:majorGridlines>
        <c:numFmt formatCode="&quot;$&quot;#,##0" sourceLinked="1"/>
        <c:majorTickMark val="none"/>
        <c:minorTickMark val="none"/>
        <c:tickLblPos val="low"/>
        <c:spPr>
          <a:ln w="9481">
            <a:noFill/>
          </a:ln>
        </c:spPr>
        <c:txPr>
          <a:bodyPr rot="0" vert="horz"/>
          <a:lstStyle/>
          <a:p>
            <a:pPr>
              <a:defRPr/>
            </a:pPr>
            <a:endParaRPr lang="en-US"/>
          </a:p>
        </c:txPr>
        <c:crossAx val="243138016"/>
        <c:crosses val="autoZero"/>
        <c:crossBetween val="between"/>
        <c:majorUnit val="2000"/>
        <c:minorUnit val="200"/>
      </c:valAx>
      <c:spPr>
        <a:noFill/>
        <a:ln w="25283">
          <a:noFill/>
        </a:ln>
      </c:spPr>
    </c:plotArea>
    <c:plotVisOnly val="1"/>
    <c:dispBlanksAs val="gap"/>
    <c:showDLblsOverMax val="0"/>
  </c:chart>
  <c:spPr>
    <a:noFill/>
    <a:ln>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85849744100731E-2"/>
          <c:y val="6.9503688696762558E-2"/>
          <c:w val="0.80394886858304837"/>
          <c:h val="0.79552194454449476"/>
        </c:manualLayout>
      </c:layout>
      <c:lineChart>
        <c:grouping val="standard"/>
        <c:varyColors val="0"/>
        <c:ser>
          <c:idx val="0"/>
          <c:order val="0"/>
          <c:tx>
            <c:strRef>
              <c:f>'Insert E(2)'!$B$12</c:f>
              <c:strCache>
                <c:ptCount val="1"/>
                <c:pt idx="0">
                  <c:v>Aggressive Growth</c:v>
                </c:pt>
              </c:strCache>
            </c:strRef>
          </c:tx>
          <c:spPr>
            <a:ln w="31750">
              <a:solidFill>
                <a:schemeClr val="accent1"/>
              </a:solidFill>
              <a:prstDash val="solid"/>
            </a:ln>
          </c:spPr>
          <c:marker>
            <c:symbol val="none"/>
          </c:marker>
          <c:cat>
            <c:numRef>
              <c:f>'Insert E(2)'!$A$13:$A$133</c:f>
              <c:numCache>
                <c:formatCode>m/d/yyyy</c:formatCode>
                <c:ptCount val="121"/>
                <c:pt idx="0">
                  <c:v>21916</c:v>
                </c:pt>
                <c:pt idx="1">
                  <c:v>21946</c:v>
                </c:pt>
                <c:pt idx="2">
                  <c:v>21975</c:v>
                </c:pt>
                <c:pt idx="3">
                  <c:v>22006</c:v>
                </c:pt>
                <c:pt idx="4">
                  <c:v>22036</c:v>
                </c:pt>
                <c:pt idx="5">
                  <c:v>22067</c:v>
                </c:pt>
                <c:pt idx="6">
                  <c:v>22097</c:v>
                </c:pt>
                <c:pt idx="7">
                  <c:v>22128</c:v>
                </c:pt>
                <c:pt idx="8">
                  <c:v>22159</c:v>
                </c:pt>
                <c:pt idx="9">
                  <c:v>22189</c:v>
                </c:pt>
                <c:pt idx="10">
                  <c:v>22220</c:v>
                </c:pt>
                <c:pt idx="11">
                  <c:v>22250</c:v>
                </c:pt>
                <c:pt idx="12">
                  <c:v>22281</c:v>
                </c:pt>
                <c:pt idx="13">
                  <c:v>22312</c:v>
                </c:pt>
                <c:pt idx="14">
                  <c:v>22340</c:v>
                </c:pt>
                <c:pt idx="15">
                  <c:v>22371</c:v>
                </c:pt>
                <c:pt idx="16">
                  <c:v>22401</c:v>
                </c:pt>
                <c:pt idx="17">
                  <c:v>22432</c:v>
                </c:pt>
                <c:pt idx="18">
                  <c:v>22462</c:v>
                </c:pt>
                <c:pt idx="19">
                  <c:v>22493</c:v>
                </c:pt>
                <c:pt idx="20">
                  <c:v>22524</c:v>
                </c:pt>
                <c:pt idx="21">
                  <c:v>22554</c:v>
                </c:pt>
                <c:pt idx="22">
                  <c:v>22585</c:v>
                </c:pt>
                <c:pt idx="23">
                  <c:v>22615</c:v>
                </c:pt>
                <c:pt idx="24">
                  <c:v>22646</c:v>
                </c:pt>
                <c:pt idx="25">
                  <c:v>22677</c:v>
                </c:pt>
                <c:pt idx="26">
                  <c:v>22705</c:v>
                </c:pt>
                <c:pt idx="27">
                  <c:v>22736</c:v>
                </c:pt>
                <c:pt idx="28">
                  <c:v>22766</c:v>
                </c:pt>
                <c:pt idx="29">
                  <c:v>22797</c:v>
                </c:pt>
                <c:pt idx="30">
                  <c:v>22827</c:v>
                </c:pt>
                <c:pt idx="31">
                  <c:v>22858</c:v>
                </c:pt>
                <c:pt idx="32">
                  <c:v>22889</c:v>
                </c:pt>
                <c:pt idx="33">
                  <c:v>22919</c:v>
                </c:pt>
                <c:pt idx="34">
                  <c:v>22950</c:v>
                </c:pt>
                <c:pt idx="35">
                  <c:v>22980</c:v>
                </c:pt>
                <c:pt idx="36">
                  <c:v>23011</c:v>
                </c:pt>
                <c:pt idx="37">
                  <c:v>23042</c:v>
                </c:pt>
                <c:pt idx="38">
                  <c:v>23070</c:v>
                </c:pt>
                <c:pt idx="39">
                  <c:v>23101</c:v>
                </c:pt>
                <c:pt idx="40">
                  <c:v>23131</c:v>
                </c:pt>
                <c:pt idx="41">
                  <c:v>23162</c:v>
                </c:pt>
                <c:pt idx="42">
                  <c:v>23192</c:v>
                </c:pt>
                <c:pt idx="43">
                  <c:v>23223</c:v>
                </c:pt>
                <c:pt idx="44">
                  <c:v>23254</c:v>
                </c:pt>
                <c:pt idx="45">
                  <c:v>23284</c:v>
                </c:pt>
                <c:pt idx="46">
                  <c:v>23315</c:v>
                </c:pt>
                <c:pt idx="47">
                  <c:v>23345</c:v>
                </c:pt>
                <c:pt idx="48">
                  <c:v>23376</c:v>
                </c:pt>
                <c:pt idx="49">
                  <c:v>23407</c:v>
                </c:pt>
                <c:pt idx="50">
                  <c:v>23436</c:v>
                </c:pt>
                <c:pt idx="51">
                  <c:v>23467</c:v>
                </c:pt>
                <c:pt idx="52">
                  <c:v>23497</c:v>
                </c:pt>
                <c:pt idx="53">
                  <c:v>23528</c:v>
                </c:pt>
                <c:pt idx="54">
                  <c:v>23558</c:v>
                </c:pt>
                <c:pt idx="55">
                  <c:v>23589</c:v>
                </c:pt>
                <c:pt idx="56">
                  <c:v>23620</c:v>
                </c:pt>
                <c:pt idx="57">
                  <c:v>23650</c:v>
                </c:pt>
                <c:pt idx="58">
                  <c:v>23681</c:v>
                </c:pt>
                <c:pt idx="59">
                  <c:v>23711</c:v>
                </c:pt>
                <c:pt idx="60">
                  <c:v>23742</c:v>
                </c:pt>
                <c:pt idx="61">
                  <c:v>23773</c:v>
                </c:pt>
                <c:pt idx="62">
                  <c:v>23801</c:v>
                </c:pt>
                <c:pt idx="63">
                  <c:v>23832</c:v>
                </c:pt>
                <c:pt idx="64">
                  <c:v>23862</c:v>
                </c:pt>
                <c:pt idx="65">
                  <c:v>23893</c:v>
                </c:pt>
                <c:pt idx="66">
                  <c:v>23923</c:v>
                </c:pt>
                <c:pt idx="67">
                  <c:v>23954</c:v>
                </c:pt>
                <c:pt idx="68">
                  <c:v>23985</c:v>
                </c:pt>
                <c:pt idx="69">
                  <c:v>24015</c:v>
                </c:pt>
                <c:pt idx="70">
                  <c:v>24046</c:v>
                </c:pt>
                <c:pt idx="71">
                  <c:v>24076</c:v>
                </c:pt>
                <c:pt idx="72">
                  <c:v>24107</c:v>
                </c:pt>
                <c:pt idx="73">
                  <c:v>24138</c:v>
                </c:pt>
                <c:pt idx="74">
                  <c:v>24166</c:v>
                </c:pt>
                <c:pt idx="75">
                  <c:v>24197</c:v>
                </c:pt>
                <c:pt idx="76">
                  <c:v>24227</c:v>
                </c:pt>
                <c:pt idx="77">
                  <c:v>24258</c:v>
                </c:pt>
                <c:pt idx="78">
                  <c:v>24288</c:v>
                </c:pt>
                <c:pt idx="79">
                  <c:v>24319</c:v>
                </c:pt>
                <c:pt idx="80">
                  <c:v>24350</c:v>
                </c:pt>
                <c:pt idx="81">
                  <c:v>24380</c:v>
                </c:pt>
                <c:pt idx="82">
                  <c:v>24411</c:v>
                </c:pt>
                <c:pt idx="83">
                  <c:v>24441</c:v>
                </c:pt>
                <c:pt idx="84">
                  <c:v>24472</c:v>
                </c:pt>
                <c:pt idx="85">
                  <c:v>24503</c:v>
                </c:pt>
                <c:pt idx="86">
                  <c:v>24531</c:v>
                </c:pt>
                <c:pt idx="87">
                  <c:v>24562</c:v>
                </c:pt>
                <c:pt idx="88">
                  <c:v>24592</c:v>
                </c:pt>
                <c:pt idx="89">
                  <c:v>24623</c:v>
                </c:pt>
                <c:pt idx="90">
                  <c:v>24653</c:v>
                </c:pt>
                <c:pt idx="91">
                  <c:v>24684</c:v>
                </c:pt>
                <c:pt idx="92">
                  <c:v>24715</c:v>
                </c:pt>
                <c:pt idx="93">
                  <c:v>24745</c:v>
                </c:pt>
                <c:pt idx="94">
                  <c:v>24776</c:v>
                </c:pt>
                <c:pt idx="95">
                  <c:v>24806</c:v>
                </c:pt>
                <c:pt idx="96">
                  <c:v>24837</c:v>
                </c:pt>
                <c:pt idx="97">
                  <c:v>24868</c:v>
                </c:pt>
                <c:pt idx="98">
                  <c:v>24897</c:v>
                </c:pt>
                <c:pt idx="99">
                  <c:v>24928</c:v>
                </c:pt>
                <c:pt idx="100">
                  <c:v>24958</c:v>
                </c:pt>
                <c:pt idx="101">
                  <c:v>24989</c:v>
                </c:pt>
                <c:pt idx="102">
                  <c:v>25019</c:v>
                </c:pt>
                <c:pt idx="103">
                  <c:v>25050</c:v>
                </c:pt>
                <c:pt idx="104">
                  <c:v>25081</c:v>
                </c:pt>
                <c:pt idx="105">
                  <c:v>25111</c:v>
                </c:pt>
                <c:pt idx="106">
                  <c:v>25142</c:v>
                </c:pt>
                <c:pt idx="107">
                  <c:v>25172</c:v>
                </c:pt>
                <c:pt idx="108">
                  <c:v>25203</c:v>
                </c:pt>
                <c:pt idx="109">
                  <c:v>25234</c:v>
                </c:pt>
                <c:pt idx="110">
                  <c:v>25262</c:v>
                </c:pt>
                <c:pt idx="111">
                  <c:v>25293</c:v>
                </c:pt>
                <c:pt idx="112">
                  <c:v>25323</c:v>
                </c:pt>
                <c:pt idx="113">
                  <c:v>25354</c:v>
                </c:pt>
                <c:pt idx="114">
                  <c:v>25384</c:v>
                </c:pt>
                <c:pt idx="115">
                  <c:v>25415</c:v>
                </c:pt>
                <c:pt idx="116">
                  <c:v>25446</c:v>
                </c:pt>
                <c:pt idx="117">
                  <c:v>25476</c:v>
                </c:pt>
                <c:pt idx="118">
                  <c:v>25507</c:v>
                </c:pt>
                <c:pt idx="119">
                  <c:v>25537</c:v>
                </c:pt>
                <c:pt idx="120">
                  <c:v>25568</c:v>
                </c:pt>
              </c:numCache>
            </c:numRef>
          </c:cat>
          <c:val>
            <c:numRef>
              <c:f>'Insert E(2)'!$B$13:$B$133</c:f>
              <c:numCache>
                <c:formatCode>"$"#,##0</c:formatCode>
                <c:ptCount val="121"/>
                <c:pt idx="0">
                  <c:v>1000</c:v>
                </c:pt>
                <c:pt idx="1">
                  <c:v>930.03802958000597</c:v>
                </c:pt>
                <c:pt idx="2">
                  <c:v>943.75236323296201</c:v>
                </c:pt>
                <c:pt idx="3">
                  <c:v>932.14890483516604</c:v>
                </c:pt>
                <c:pt idx="4">
                  <c:v>917.15810319370905</c:v>
                </c:pt>
                <c:pt idx="5">
                  <c:v>947.01619781807699</c:v>
                </c:pt>
                <c:pt idx="6">
                  <c:v>967.03233303442403</c:v>
                </c:pt>
                <c:pt idx="7">
                  <c:v>944.43663933434402</c:v>
                </c:pt>
                <c:pt idx="8">
                  <c:v>974.38095698449104</c:v>
                </c:pt>
                <c:pt idx="9">
                  <c:v>916.90317680299802</c:v>
                </c:pt>
                <c:pt idx="10">
                  <c:v>916.21826515105704</c:v>
                </c:pt>
                <c:pt idx="11">
                  <c:v>958.77751991294599</c:v>
                </c:pt>
                <c:pt idx="12">
                  <c:v>1004.69625961901</c:v>
                </c:pt>
                <c:pt idx="13">
                  <c:v>1069.53230293404</c:v>
                </c:pt>
                <c:pt idx="14">
                  <c:v>1103.63647553178</c:v>
                </c:pt>
                <c:pt idx="15">
                  <c:v>1133.38500830153</c:v>
                </c:pt>
                <c:pt idx="16">
                  <c:v>1139.1335277953301</c:v>
                </c:pt>
                <c:pt idx="17">
                  <c:v>1166.3428948501701</c:v>
                </c:pt>
                <c:pt idx="18">
                  <c:v>1134.27544994243</c:v>
                </c:pt>
                <c:pt idx="19">
                  <c:v>1173.0551914576599</c:v>
                </c:pt>
                <c:pt idx="20">
                  <c:v>1201.5205476496801</c:v>
                </c:pt>
                <c:pt idx="21">
                  <c:v>1179.4570216172999</c:v>
                </c:pt>
                <c:pt idx="22">
                  <c:v>1214.63079049673</c:v>
                </c:pt>
                <c:pt idx="23">
                  <c:v>1268.97216398009</c:v>
                </c:pt>
                <c:pt idx="24">
                  <c:v>1274.84369781534</c:v>
                </c:pt>
                <c:pt idx="25">
                  <c:v>1228.1614853466201</c:v>
                </c:pt>
                <c:pt idx="26">
                  <c:v>1253.8521690334301</c:v>
                </c:pt>
                <c:pt idx="27">
                  <c:v>1248.1170314097201</c:v>
                </c:pt>
                <c:pt idx="28">
                  <c:v>1172.3862744947801</c:v>
                </c:pt>
                <c:pt idx="29">
                  <c:v>1077.3233406895999</c:v>
                </c:pt>
                <c:pt idx="30">
                  <c:v>990.78303394959198</c:v>
                </c:pt>
                <c:pt idx="31">
                  <c:v>1055.38703069402</c:v>
                </c:pt>
                <c:pt idx="32">
                  <c:v>1077.31797381821</c:v>
                </c:pt>
                <c:pt idx="33">
                  <c:v>1027.2054478263999</c:v>
                </c:pt>
                <c:pt idx="34">
                  <c:v>1033.7775349189999</c:v>
                </c:pt>
                <c:pt idx="35">
                  <c:v>1146.0809074927599</c:v>
                </c:pt>
                <c:pt idx="36">
                  <c:v>1163.56896382061</c:v>
                </c:pt>
                <c:pt idx="37">
                  <c:v>1222.39319316878</c:v>
                </c:pt>
                <c:pt idx="38">
                  <c:v>1193.2183153948599</c:v>
                </c:pt>
                <c:pt idx="39">
                  <c:v>1237.3912683332901</c:v>
                </c:pt>
                <c:pt idx="40">
                  <c:v>1299.2893026495601</c:v>
                </c:pt>
                <c:pt idx="41">
                  <c:v>1324.4188658098899</c:v>
                </c:pt>
                <c:pt idx="42">
                  <c:v>1299.5396389529101</c:v>
                </c:pt>
                <c:pt idx="43">
                  <c:v>1296.73004647534</c:v>
                </c:pt>
                <c:pt idx="44">
                  <c:v>1366.1336151129101</c:v>
                </c:pt>
                <c:pt idx="45">
                  <c:v>1352.9436106707701</c:v>
                </c:pt>
                <c:pt idx="46">
                  <c:v>1398.7962178103801</c:v>
                </c:pt>
                <c:pt idx="47">
                  <c:v>1392.3701308044299</c:v>
                </c:pt>
                <c:pt idx="48">
                  <c:v>1428.8766845135101</c:v>
                </c:pt>
                <c:pt idx="49">
                  <c:v>1469.25533000062</c:v>
                </c:pt>
                <c:pt idx="50">
                  <c:v>1490.8063551242501</c:v>
                </c:pt>
                <c:pt idx="51">
                  <c:v>1515.33309857979</c:v>
                </c:pt>
                <c:pt idx="52">
                  <c:v>1526.65264241973</c:v>
                </c:pt>
                <c:pt idx="53">
                  <c:v>1551.4378431024099</c:v>
                </c:pt>
                <c:pt idx="54">
                  <c:v>1579.04259322141</c:v>
                </c:pt>
                <c:pt idx="55">
                  <c:v>1609.7770767576601</c:v>
                </c:pt>
                <c:pt idx="56">
                  <c:v>1590.8106945222401</c:v>
                </c:pt>
                <c:pt idx="57">
                  <c:v>1638.6336143184701</c:v>
                </c:pt>
                <c:pt idx="58">
                  <c:v>1654.40056442539</c:v>
                </c:pt>
                <c:pt idx="59">
                  <c:v>1655.1797847185501</c:v>
                </c:pt>
                <c:pt idx="60">
                  <c:v>1664.3941732583601</c:v>
                </c:pt>
                <c:pt idx="61">
                  <c:v>1721.73919398984</c:v>
                </c:pt>
                <c:pt idx="62">
                  <c:v>1727.04904236478</c:v>
                </c:pt>
                <c:pt idx="63">
                  <c:v>1704.1345494428499</c:v>
                </c:pt>
                <c:pt idx="64">
                  <c:v>1764.85459079883</c:v>
                </c:pt>
                <c:pt idx="65">
                  <c:v>1759.50706839912</c:v>
                </c:pt>
                <c:pt idx="66">
                  <c:v>1676.3281179466001</c:v>
                </c:pt>
                <c:pt idx="67">
                  <c:v>1701.0388885972</c:v>
                </c:pt>
                <c:pt idx="68">
                  <c:v>1747.3309436396901</c:v>
                </c:pt>
                <c:pt idx="69">
                  <c:v>1805.66209167951</c:v>
                </c:pt>
                <c:pt idx="70">
                  <c:v>1857.84937246974</c:v>
                </c:pt>
                <c:pt idx="71">
                  <c:v>1852.01943188771</c:v>
                </c:pt>
                <c:pt idx="72">
                  <c:v>1871.62860289639</c:v>
                </c:pt>
                <c:pt idx="73">
                  <c:v>1883.17094251548</c:v>
                </c:pt>
                <c:pt idx="74">
                  <c:v>1858.4354913181801</c:v>
                </c:pt>
                <c:pt idx="75">
                  <c:v>1820.3375543188299</c:v>
                </c:pt>
                <c:pt idx="76">
                  <c:v>1860.32311178547</c:v>
                </c:pt>
                <c:pt idx="77">
                  <c:v>1768.79892349034</c:v>
                </c:pt>
                <c:pt idx="78">
                  <c:v>1742.9231533575401</c:v>
                </c:pt>
                <c:pt idx="79">
                  <c:v>1721.9435941111401</c:v>
                </c:pt>
                <c:pt idx="80">
                  <c:v>1597.12333575349</c:v>
                </c:pt>
                <c:pt idx="81">
                  <c:v>1588.6298380889</c:v>
                </c:pt>
                <c:pt idx="82">
                  <c:v>1667.06525102252</c:v>
                </c:pt>
                <c:pt idx="83">
                  <c:v>1682.86238978097</c:v>
                </c:pt>
                <c:pt idx="84">
                  <c:v>1683.2813941408799</c:v>
                </c:pt>
                <c:pt idx="85">
                  <c:v>1817.6005205300301</c:v>
                </c:pt>
                <c:pt idx="86">
                  <c:v>1830.6127473576</c:v>
                </c:pt>
                <c:pt idx="87">
                  <c:v>1905.49945782241</c:v>
                </c:pt>
                <c:pt idx="88">
                  <c:v>1988.7335599400601</c:v>
                </c:pt>
                <c:pt idx="89">
                  <c:v>1893.9624497663499</c:v>
                </c:pt>
                <c:pt idx="90">
                  <c:v>1929.89471292905</c:v>
                </c:pt>
                <c:pt idx="91">
                  <c:v>2020.1713154777301</c:v>
                </c:pt>
                <c:pt idx="92">
                  <c:v>2006.0988137766601</c:v>
                </c:pt>
                <c:pt idx="93">
                  <c:v>2074.6532162512699</c:v>
                </c:pt>
                <c:pt idx="94">
                  <c:v>2017.3761994295501</c:v>
                </c:pt>
                <c:pt idx="95">
                  <c:v>2030.48107540521</c:v>
                </c:pt>
                <c:pt idx="96">
                  <c:v>2086.8594237371299</c:v>
                </c:pt>
                <c:pt idx="97">
                  <c:v>1998.1678842814999</c:v>
                </c:pt>
                <c:pt idx="98">
                  <c:v>1945.9617488247</c:v>
                </c:pt>
                <c:pt idx="99">
                  <c:v>1967.3031128807299</c:v>
                </c:pt>
                <c:pt idx="100">
                  <c:v>2131.3171739425302</c:v>
                </c:pt>
                <c:pt idx="101">
                  <c:v>2165.6057974357</c:v>
                </c:pt>
                <c:pt idx="102">
                  <c:v>2188.4291241608398</c:v>
                </c:pt>
                <c:pt idx="103">
                  <c:v>2150.8494080252599</c:v>
                </c:pt>
                <c:pt idx="104">
                  <c:v>2186.0588383526901</c:v>
                </c:pt>
                <c:pt idx="105">
                  <c:v>2273.4027987739901</c:v>
                </c:pt>
                <c:pt idx="106">
                  <c:v>2293.1109391279902</c:v>
                </c:pt>
                <c:pt idx="107">
                  <c:v>2414.8522021879799</c:v>
                </c:pt>
                <c:pt idx="108">
                  <c:v>2317.6954470676201</c:v>
                </c:pt>
                <c:pt idx="109">
                  <c:v>2301.85170126822</c:v>
                </c:pt>
                <c:pt idx="110">
                  <c:v>2203.7536604622701</c:v>
                </c:pt>
                <c:pt idx="111">
                  <c:v>2282.8045334951198</c:v>
                </c:pt>
                <c:pt idx="112">
                  <c:v>2334.9780087148802</c:v>
                </c:pt>
                <c:pt idx="113">
                  <c:v>2341.0582856002502</c:v>
                </c:pt>
                <c:pt idx="114">
                  <c:v>2214.1167360199402</c:v>
                </c:pt>
                <c:pt idx="115">
                  <c:v>2084.0484542333502</c:v>
                </c:pt>
                <c:pt idx="116">
                  <c:v>2178.6851101555599</c:v>
                </c:pt>
                <c:pt idx="117">
                  <c:v>2127.3596359227399</c:v>
                </c:pt>
                <c:pt idx="118">
                  <c:v>2224.9097262221198</c:v>
                </c:pt>
                <c:pt idx="119">
                  <c:v>2158.7853866165301</c:v>
                </c:pt>
                <c:pt idx="120">
                  <c:v>2120.5856909110698</c:v>
                </c:pt>
              </c:numCache>
            </c:numRef>
          </c:val>
          <c:smooth val="0"/>
          <c:extLst>
            <c:ext xmlns:c16="http://schemas.microsoft.com/office/drawing/2014/chart" uri="{C3380CC4-5D6E-409C-BE32-E72D297353CC}">
              <c16:uniqueId val="{00000000-ED25-4AFC-96AE-30B959681EDE}"/>
            </c:ext>
          </c:extLst>
        </c:ser>
        <c:ser>
          <c:idx val="1"/>
          <c:order val="1"/>
          <c:tx>
            <c:strRef>
              <c:f>'Insert E(2)'!$C$12</c:f>
              <c:strCache>
                <c:ptCount val="1"/>
                <c:pt idx="0">
                  <c:v>Growth</c:v>
                </c:pt>
              </c:strCache>
            </c:strRef>
          </c:tx>
          <c:spPr>
            <a:ln w="31750">
              <a:solidFill>
                <a:schemeClr val="accent2"/>
              </a:solidFill>
              <a:prstDash val="solid"/>
            </a:ln>
          </c:spPr>
          <c:marker>
            <c:symbol val="none"/>
          </c:marker>
          <c:cat>
            <c:numRef>
              <c:f>'Insert E(2)'!$A$13:$A$133</c:f>
              <c:numCache>
                <c:formatCode>m/d/yyyy</c:formatCode>
                <c:ptCount val="121"/>
                <c:pt idx="0">
                  <c:v>21916</c:v>
                </c:pt>
                <c:pt idx="1">
                  <c:v>21946</c:v>
                </c:pt>
                <c:pt idx="2">
                  <c:v>21975</c:v>
                </c:pt>
                <c:pt idx="3">
                  <c:v>22006</c:v>
                </c:pt>
                <c:pt idx="4">
                  <c:v>22036</c:v>
                </c:pt>
                <c:pt idx="5">
                  <c:v>22067</c:v>
                </c:pt>
                <c:pt idx="6">
                  <c:v>22097</c:v>
                </c:pt>
                <c:pt idx="7">
                  <c:v>22128</c:v>
                </c:pt>
                <c:pt idx="8">
                  <c:v>22159</c:v>
                </c:pt>
                <c:pt idx="9">
                  <c:v>22189</c:v>
                </c:pt>
                <c:pt idx="10">
                  <c:v>22220</c:v>
                </c:pt>
                <c:pt idx="11">
                  <c:v>22250</c:v>
                </c:pt>
                <c:pt idx="12">
                  <c:v>22281</c:v>
                </c:pt>
                <c:pt idx="13">
                  <c:v>22312</c:v>
                </c:pt>
                <c:pt idx="14">
                  <c:v>22340</c:v>
                </c:pt>
                <c:pt idx="15">
                  <c:v>22371</c:v>
                </c:pt>
                <c:pt idx="16">
                  <c:v>22401</c:v>
                </c:pt>
                <c:pt idx="17">
                  <c:v>22432</c:v>
                </c:pt>
                <c:pt idx="18">
                  <c:v>22462</c:v>
                </c:pt>
                <c:pt idx="19">
                  <c:v>22493</c:v>
                </c:pt>
                <c:pt idx="20">
                  <c:v>22524</c:v>
                </c:pt>
                <c:pt idx="21">
                  <c:v>22554</c:v>
                </c:pt>
                <c:pt idx="22">
                  <c:v>22585</c:v>
                </c:pt>
                <c:pt idx="23">
                  <c:v>22615</c:v>
                </c:pt>
                <c:pt idx="24">
                  <c:v>22646</c:v>
                </c:pt>
                <c:pt idx="25">
                  <c:v>22677</c:v>
                </c:pt>
                <c:pt idx="26">
                  <c:v>22705</c:v>
                </c:pt>
                <c:pt idx="27">
                  <c:v>22736</c:v>
                </c:pt>
                <c:pt idx="28">
                  <c:v>22766</c:v>
                </c:pt>
                <c:pt idx="29">
                  <c:v>22797</c:v>
                </c:pt>
                <c:pt idx="30">
                  <c:v>22827</c:v>
                </c:pt>
                <c:pt idx="31">
                  <c:v>22858</c:v>
                </c:pt>
                <c:pt idx="32">
                  <c:v>22889</c:v>
                </c:pt>
                <c:pt idx="33">
                  <c:v>22919</c:v>
                </c:pt>
                <c:pt idx="34">
                  <c:v>22950</c:v>
                </c:pt>
                <c:pt idx="35">
                  <c:v>22980</c:v>
                </c:pt>
                <c:pt idx="36">
                  <c:v>23011</c:v>
                </c:pt>
                <c:pt idx="37">
                  <c:v>23042</c:v>
                </c:pt>
                <c:pt idx="38">
                  <c:v>23070</c:v>
                </c:pt>
                <c:pt idx="39">
                  <c:v>23101</c:v>
                </c:pt>
                <c:pt idx="40">
                  <c:v>23131</c:v>
                </c:pt>
                <c:pt idx="41">
                  <c:v>23162</c:v>
                </c:pt>
                <c:pt idx="42">
                  <c:v>23192</c:v>
                </c:pt>
                <c:pt idx="43">
                  <c:v>23223</c:v>
                </c:pt>
                <c:pt idx="44">
                  <c:v>23254</c:v>
                </c:pt>
                <c:pt idx="45">
                  <c:v>23284</c:v>
                </c:pt>
                <c:pt idx="46">
                  <c:v>23315</c:v>
                </c:pt>
                <c:pt idx="47">
                  <c:v>23345</c:v>
                </c:pt>
                <c:pt idx="48">
                  <c:v>23376</c:v>
                </c:pt>
                <c:pt idx="49">
                  <c:v>23407</c:v>
                </c:pt>
                <c:pt idx="50">
                  <c:v>23436</c:v>
                </c:pt>
                <c:pt idx="51">
                  <c:v>23467</c:v>
                </c:pt>
                <c:pt idx="52">
                  <c:v>23497</c:v>
                </c:pt>
                <c:pt idx="53">
                  <c:v>23528</c:v>
                </c:pt>
                <c:pt idx="54">
                  <c:v>23558</c:v>
                </c:pt>
                <c:pt idx="55">
                  <c:v>23589</c:v>
                </c:pt>
                <c:pt idx="56">
                  <c:v>23620</c:v>
                </c:pt>
                <c:pt idx="57">
                  <c:v>23650</c:v>
                </c:pt>
                <c:pt idx="58">
                  <c:v>23681</c:v>
                </c:pt>
                <c:pt idx="59">
                  <c:v>23711</c:v>
                </c:pt>
                <c:pt idx="60">
                  <c:v>23742</c:v>
                </c:pt>
                <c:pt idx="61">
                  <c:v>23773</c:v>
                </c:pt>
                <c:pt idx="62">
                  <c:v>23801</c:v>
                </c:pt>
                <c:pt idx="63">
                  <c:v>23832</c:v>
                </c:pt>
                <c:pt idx="64">
                  <c:v>23862</c:v>
                </c:pt>
                <c:pt idx="65">
                  <c:v>23893</c:v>
                </c:pt>
                <c:pt idx="66">
                  <c:v>23923</c:v>
                </c:pt>
                <c:pt idx="67">
                  <c:v>23954</c:v>
                </c:pt>
                <c:pt idx="68">
                  <c:v>23985</c:v>
                </c:pt>
                <c:pt idx="69">
                  <c:v>24015</c:v>
                </c:pt>
                <c:pt idx="70">
                  <c:v>24046</c:v>
                </c:pt>
                <c:pt idx="71">
                  <c:v>24076</c:v>
                </c:pt>
                <c:pt idx="72">
                  <c:v>24107</c:v>
                </c:pt>
                <c:pt idx="73">
                  <c:v>24138</c:v>
                </c:pt>
                <c:pt idx="74">
                  <c:v>24166</c:v>
                </c:pt>
                <c:pt idx="75">
                  <c:v>24197</c:v>
                </c:pt>
                <c:pt idx="76">
                  <c:v>24227</c:v>
                </c:pt>
                <c:pt idx="77">
                  <c:v>24258</c:v>
                </c:pt>
                <c:pt idx="78">
                  <c:v>24288</c:v>
                </c:pt>
                <c:pt idx="79">
                  <c:v>24319</c:v>
                </c:pt>
                <c:pt idx="80">
                  <c:v>24350</c:v>
                </c:pt>
                <c:pt idx="81">
                  <c:v>24380</c:v>
                </c:pt>
                <c:pt idx="82">
                  <c:v>24411</c:v>
                </c:pt>
                <c:pt idx="83">
                  <c:v>24441</c:v>
                </c:pt>
                <c:pt idx="84">
                  <c:v>24472</c:v>
                </c:pt>
                <c:pt idx="85">
                  <c:v>24503</c:v>
                </c:pt>
                <c:pt idx="86">
                  <c:v>24531</c:v>
                </c:pt>
                <c:pt idx="87">
                  <c:v>24562</c:v>
                </c:pt>
                <c:pt idx="88">
                  <c:v>24592</c:v>
                </c:pt>
                <c:pt idx="89">
                  <c:v>24623</c:v>
                </c:pt>
                <c:pt idx="90">
                  <c:v>24653</c:v>
                </c:pt>
                <c:pt idx="91">
                  <c:v>24684</c:v>
                </c:pt>
                <c:pt idx="92">
                  <c:v>24715</c:v>
                </c:pt>
                <c:pt idx="93">
                  <c:v>24745</c:v>
                </c:pt>
                <c:pt idx="94">
                  <c:v>24776</c:v>
                </c:pt>
                <c:pt idx="95">
                  <c:v>24806</c:v>
                </c:pt>
                <c:pt idx="96">
                  <c:v>24837</c:v>
                </c:pt>
                <c:pt idx="97">
                  <c:v>24868</c:v>
                </c:pt>
                <c:pt idx="98">
                  <c:v>24897</c:v>
                </c:pt>
                <c:pt idx="99">
                  <c:v>24928</c:v>
                </c:pt>
                <c:pt idx="100">
                  <c:v>24958</c:v>
                </c:pt>
                <c:pt idx="101">
                  <c:v>24989</c:v>
                </c:pt>
                <c:pt idx="102">
                  <c:v>25019</c:v>
                </c:pt>
                <c:pt idx="103">
                  <c:v>25050</c:v>
                </c:pt>
                <c:pt idx="104">
                  <c:v>25081</c:v>
                </c:pt>
                <c:pt idx="105">
                  <c:v>25111</c:v>
                </c:pt>
                <c:pt idx="106">
                  <c:v>25142</c:v>
                </c:pt>
                <c:pt idx="107">
                  <c:v>25172</c:v>
                </c:pt>
                <c:pt idx="108">
                  <c:v>25203</c:v>
                </c:pt>
                <c:pt idx="109">
                  <c:v>25234</c:v>
                </c:pt>
                <c:pt idx="110">
                  <c:v>25262</c:v>
                </c:pt>
                <c:pt idx="111">
                  <c:v>25293</c:v>
                </c:pt>
                <c:pt idx="112">
                  <c:v>25323</c:v>
                </c:pt>
                <c:pt idx="113">
                  <c:v>25354</c:v>
                </c:pt>
                <c:pt idx="114">
                  <c:v>25384</c:v>
                </c:pt>
                <c:pt idx="115">
                  <c:v>25415</c:v>
                </c:pt>
                <c:pt idx="116">
                  <c:v>25446</c:v>
                </c:pt>
                <c:pt idx="117">
                  <c:v>25476</c:v>
                </c:pt>
                <c:pt idx="118">
                  <c:v>25507</c:v>
                </c:pt>
                <c:pt idx="119">
                  <c:v>25537</c:v>
                </c:pt>
                <c:pt idx="120">
                  <c:v>25568</c:v>
                </c:pt>
              </c:numCache>
            </c:numRef>
          </c:cat>
          <c:val>
            <c:numRef>
              <c:f>'Insert E(2)'!$C$13:$C$133</c:f>
              <c:numCache>
                <c:formatCode>"$"#,##0</c:formatCode>
                <c:ptCount val="121"/>
                <c:pt idx="0">
                  <c:v>1000</c:v>
                </c:pt>
                <c:pt idx="1">
                  <c:v>946.26696947816299</c:v>
                </c:pt>
                <c:pt idx="2">
                  <c:v>961.36167017965795</c:v>
                </c:pt>
                <c:pt idx="3">
                  <c:v>957.89949036947496</c:v>
                </c:pt>
                <c:pt idx="4">
                  <c:v>942.30402415062099</c:v>
                </c:pt>
                <c:pt idx="5">
                  <c:v>969.35545988400304</c:v>
                </c:pt>
                <c:pt idx="6">
                  <c:v>989.02215621310199</c:v>
                </c:pt>
                <c:pt idx="7">
                  <c:v>978.86249149196101</c:v>
                </c:pt>
                <c:pt idx="8">
                  <c:v>1001.31509099654</c:v>
                </c:pt>
                <c:pt idx="9">
                  <c:v>957.00178233690804</c:v>
                </c:pt>
                <c:pt idx="10">
                  <c:v>955.825830112576</c:v>
                </c:pt>
                <c:pt idx="11">
                  <c:v>988.40240907327905</c:v>
                </c:pt>
                <c:pt idx="12">
                  <c:v>1031.3141318112901</c:v>
                </c:pt>
                <c:pt idx="13">
                  <c:v>1082.3501389498699</c:v>
                </c:pt>
                <c:pt idx="14">
                  <c:v>1114.43869567049</c:v>
                </c:pt>
                <c:pt idx="15">
                  <c:v>1138.08748149748</c:v>
                </c:pt>
                <c:pt idx="16">
                  <c:v>1145.1952440027201</c:v>
                </c:pt>
                <c:pt idx="17">
                  <c:v>1166.57668101324</c:v>
                </c:pt>
                <c:pt idx="18">
                  <c:v>1138.6835164920799</c:v>
                </c:pt>
                <c:pt idx="19">
                  <c:v>1171.24663808113</c:v>
                </c:pt>
                <c:pt idx="20">
                  <c:v>1193.83829437804</c:v>
                </c:pt>
                <c:pt idx="21">
                  <c:v>1178.39503721234</c:v>
                </c:pt>
                <c:pt idx="22">
                  <c:v>1208.7716727811101</c:v>
                </c:pt>
                <c:pt idx="23">
                  <c:v>1252.9696514391901</c:v>
                </c:pt>
                <c:pt idx="24">
                  <c:v>1255.1656474660399</c:v>
                </c:pt>
                <c:pt idx="25">
                  <c:v>1218.04239287312</c:v>
                </c:pt>
                <c:pt idx="26">
                  <c:v>1240.85993902575</c:v>
                </c:pt>
                <c:pt idx="27">
                  <c:v>1242.7577402863501</c:v>
                </c:pt>
                <c:pt idx="28">
                  <c:v>1185.23815849072</c:v>
                </c:pt>
                <c:pt idx="29">
                  <c:v>1111.5594895837201</c:v>
                </c:pt>
                <c:pt idx="30">
                  <c:v>1041.4101725978401</c:v>
                </c:pt>
                <c:pt idx="31">
                  <c:v>1089.4531209890799</c:v>
                </c:pt>
                <c:pt idx="32">
                  <c:v>1111.5577969344799</c:v>
                </c:pt>
                <c:pt idx="33">
                  <c:v>1073.68599049103</c:v>
                </c:pt>
                <c:pt idx="34">
                  <c:v>1081.0787859381801</c:v>
                </c:pt>
                <c:pt idx="35">
                  <c:v>1170.0990955055099</c:v>
                </c:pt>
                <c:pt idx="36">
                  <c:v>1184.80778410979</c:v>
                </c:pt>
                <c:pt idx="37">
                  <c:v>1232.70246723234</c:v>
                </c:pt>
                <c:pt idx="38">
                  <c:v>1209.11495617065</c:v>
                </c:pt>
                <c:pt idx="39">
                  <c:v>1245.3034897412699</c:v>
                </c:pt>
                <c:pt idx="40">
                  <c:v>1295.44570255908</c:v>
                </c:pt>
                <c:pt idx="41">
                  <c:v>1316.45105794449</c:v>
                </c:pt>
                <c:pt idx="42">
                  <c:v>1296.6433832749201</c:v>
                </c:pt>
                <c:pt idx="43">
                  <c:v>1295.09189421676</c:v>
                </c:pt>
                <c:pt idx="44">
                  <c:v>1352.1406553714701</c:v>
                </c:pt>
                <c:pt idx="45">
                  <c:v>1341.50131907323</c:v>
                </c:pt>
                <c:pt idx="46">
                  <c:v>1378.2353283037</c:v>
                </c:pt>
                <c:pt idx="47">
                  <c:v>1374.21330294531</c:v>
                </c:pt>
                <c:pt idx="48">
                  <c:v>1403.8028920243701</c:v>
                </c:pt>
                <c:pt idx="49">
                  <c:v>1435.15707357626</c:v>
                </c:pt>
                <c:pt idx="50">
                  <c:v>1451.7897936238501</c:v>
                </c:pt>
                <c:pt idx="51">
                  <c:v>1472.1000295173101</c:v>
                </c:pt>
                <c:pt idx="52">
                  <c:v>1482.31096004042</c:v>
                </c:pt>
                <c:pt idx="53">
                  <c:v>1503.2089245519801</c:v>
                </c:pt>
                <c:pt idx="54">
                  <c:v>1526.86365665279</c:v>
                </c:pt>
                <c:pt idx="55">
                  <c:v>1551.2364217637701</c:v>
                </c:pt>
                <c:pt idx="56">
                  <c:v>1536.89935876607</c:v>
                </c:pt>
                <c:pt idx="57">
                  <c:v>1575.9057781116401</c:v>
                </c:pt>
                <c:pt idx="58">
                  <c:v>1589.5410290249799</c:v>
                </c:pt>
                <c:pt idx="59">
                  <c:v>1590.6431226838499</c:v>
                </c:pt>
                <c:pt idx="60">
                  <c:v>1598.7544549255299</c:v>
                </c:pt>
                <c:pt idx="61">
                  <c:v>1644.09965195527</c:v>
                </c:pt>
                <c:pt idx="62">
                  <c:v>1648.6280934357101</c:v>
                </c:pt>
                <c:pt idx="63">
                  <c:v>1632.7441957568201</c:v>
                </c:pt>
                <c:pt idx="64">
                  <c:v>1680.5838788025001</c:v>
                </c:pt>
                <c:pt idx="65">
                  <c:v>1677.0510088767801</c:v>
                </c:pt>
                <c:pt idx="66">
                  <c:v>1614.6705156097601</c:v>
                </c:pt>
                <c:pt idx="67">
                  <c:v>1634.3771171839901</c:v>
                </c:pt>
                <c:pt idx="68">
                  <c:v>1669.52819495886</c:v>
                </c:pt>
                <c:pt idx="69">
                  <c:v>1713.2481629905999</c:v>
                </c:pt>
                <c:pt idx="70">
                  <c:v>1754.2340739956301</c:v>
                </c:pt>
                <c:pt idx="71">
                  <c:v>1747.7227759208399</c:v>
                </c:pt>
                <c:pt idx="72">
                  <c:v>1760.2731037933399</c:v>
                </c:pt>
                <c:pt idx="73">
                  <c:v>1765.30320555549</c:v>
                </c:pt>
                <c:pt idx="74">
                  <c:v>1737.9821963079</c:v>
                </c:pt>
                <c:pt idx="75">
                  <c:v>1719.3859069370999</c:v>
                </c:pt>
                <c:pt idx="76">
                  <c:v>1747.2781724096201</c:v>
                </c:pt>
                <c:pt idx="77">
                  <c:v>1676.3506654478399</c:v>
                </c:pt>
                <c:pt idx="78">
                  <c:v>1656.3392164445199</c:v>
                </c:pt>
                <c:pt idx="79">
                  <c:v>1639.2812397256801</c:v>
                </c:pt>
                <c:pt idx="80">
                  <c:v>1538.2793251078101</c:v>
                </c:pt>
                <c:pt idx="81">
                  <c:v>1543.0722875369199</c:v>
                </c:pt>
                <c:pt idx="82">
                  <c:v>1610.0208866043299</c:v>
                </c:pt>
                <c:pt idx="83">
                  <c:v>1616.6243546010101</c:v>
                </c:pt>
                <c:pt idx="84">
                  <c:v>1631.4163361022199</c:v>
                </c:pt>
                <c:pt idx="85">
                  <c:v>1740.59039140507</c:v>
                </c:pt>
                <c:pt idx="86">
                  <c:v>1743.3640970942099</c:v>
                </c:pt>
                <c:pt idx="87">
                  <c:v>1807.8417334283699</c:v>
                </c:pt>
                <c:pt idx="88">
                  <c:v>1862.7556903689399</c:v>
                </c:pt>
                <c:pt idx="89">
                  <c:v>1788.0302455901899</c:v>
                </c:pt>
                <c:pt idx="90">
                  <c:v>1805.9204961994301</c:v>
                </c:pt>
                <c:pt idx="91">
                  <c:v>1878.0293541266699</c:v>
                </c:pt>
                <c:pt idx="92">
                  <c:v>1864.4907177784601</c:v>
                </c:pt>
                <c:pt idx="93">
                  <c:v>1917.50530901568</c:v>
                </c:pt>
                <c:pt idx="94">
                  <c:v>1860.7417422441099</c:v>
                </c:pt>
                <c:pt idx="95">
                  <c:v>1865.07509655275</c:v>
                </c:pt>
                <c:pt idx="96">
                  <c:v>1914.3743082429301</c:v>
                </c:pt>
                <c:pt idx="97">
                  <c:v>1861.83745917648</c:v>
                </c:pt>
                <c:pt idx="98">
                  <c:v>1822.2117258609001</c:v>
                </c:pt>
                <c:pt idx="99">
                  <c:v>1829.5341775910799</c:v>
                </c:pt>
                <c:pt idx="100">
                  <c:v>1958.64824335713</c:v>
                </c:pt>
                <c:pt idx="101">
                  <c:v>1985.50166913984</c:v>
                </c:pt>
                <c:pt idx="102">
                  <c:v>2011.36445535141</c:v>
                </c:pt>
                <c:pt idx="103">
                  <c:v>1995.5058765597601</c:v>
                </c:pt>
                <c:pt idx="104">
                  <c:v>2021.22441561196</c:v>
                </c:pt>
                <c:pt idx="105">
                  <c:v>2081.0590615286501</c:v>
                </c:pt>
                <c:pt idx="106">
                  <c:v>2090.0628811521201</c:v>
                </c:pt>
                <c:pt idx="107">
                  <c:v>2168.4564416930102</c:v>
                </c:pt>
                <c:pt idx="108">
                  <c:v>2082.78334124619</c:v>
                </c:pt>
                <c:pt idx="109">
                  <c:v>2062.8286274940701</c:v>
                </c:pt>
                <c:pt idx="110">
                  <c:v>1994.0045396522501</c:v>
                </c:pt>
                <c:pt idx="111">
                  <c:v>2051.25736817189</c:v>
                </c:pt>
                <c:pt idx="112">
                  <c:v>2106.2599228300101</c:v>
                </c:pt>
                <c:pt idx="113">
                  <c:v>2089.66980893972</c:v>
                </c:pt>
                <c:pt idx="114">
                  <c:v>2007.1268568108601</c:v>
                </c:pt>
                <c:pt idx="115">
                  <c:v>1916.9109492556099</c:v>
                </c:pt>
                <c:pt idx="116">
                  <c:v>1982.0663448457699</c:v>
                </c:pt>
                <c:pt idx="117">
                  <c:v>1923.08582033112</c:v>
                </c:pt>
                <c:pt idx="118">
                  <c:v>2007.5953596444799</c:v>
                </c:pt>
                <c:pt idx="119">
                  <c:v>1950.1250632777801</c:v>
                </c:pt>
                <c:pt idx="120">
                  <c:v>1919.9433131707699</c:v>
                </c:pt>
              </c:numCache>
            </c:numRef>
          </c:val>
          <c:smooth val="0"/>
          <c:extLst>
            <c:ext xmlns:c16="http://schemas.microsoft.com/office/drawing/2014/chart" uri="{C3380CC4-5D6E-409C-BE32-E72D297353CC}">
              <c16:uniqueId val="{00000001-ED25-4AFC-96AE-30B959681EDE}"/>
            </c:ext>
          </c:extLst>
        </c:ser>
        <c:ser>
          <c:idx val="5"/>
          <c:order val="2"/>
          <c:tx>
            <c:strRef>
              <c:f>'Insert E(2)'!$D$12</c:f>
              <c:strCache>
                <c:ptCount val="1"/>
                <c:pt idx="0">
                  <c:v>Moderate Growth</c:v>
                </c:pt>
              </c:strCache>
            </c:strRef>
          </c:tx>
          <c:spPr>
            <a:ln w="31750">
              <a:solidFill>
                <a:schemeClr val="accent3"/>
              </a:solidFill>
              <a:prstDash val="solid"/>
            </a:ln>
          </c:spPr>
          <c:marker>
            <c:symbol val="none"/>
          </c:marker>
          <c:cat>
            <c:numRef>
              <c:f>'Insert E(2)'!$A$13:$A$133</c:f>
              <c:numCache>
                <c:formatCode>m/d/yyyy</c:formatCode>
                <c:ptCount val="121"/>
                <c:pt idx="0">
                  <c:v>21916</c:v>
                </c:pt>
                <c:pt idx="1">
                  <c:v>21946</c:v>
                </c:pt>
                <c:pt idx="2">
                  <c:v>21975</c:v>
                </c:pt>
                <c:pt idx="3">
                  <c:v>22006</c:v>
                </c:pt>
                <c:pt idx="4">
                  <c:v>22036</c:v>
                </c:pt>
                <c:pt idx="5">
                  <c:v>22067</c:v>
                </c:pt>
                <c:pt idx="6">
                  <c:v>22097</c:v>
                </c:pt>
                <c:pt idx="7">
                  <c:v>22128</c:v>
                </c:pt>
                <c:pt idx="8">
                  <c:v>22159</c:v>
                </c:pt>
                <c:pt idx="9">
                  <c:v>22189</c:v>
                </c:pt>
                <c:pt idx="10">
                  <c:v>22220</c:v>
                </c:pt>
                <c:pt idx="11">
                  <c:v>22250</c:v>
                </c:pt>
                <c:pt idx="12">
                  <c:v>22281</c:v>
                </c:pt>
                <c:pt idx="13">
                  <c:v>22312</c:v>
                </c:pt>
                <c:pt idx="14">
                  <c:v>22340</c:v>
                </c:pt>
                <c:pt idx="15">
                  <c:v>22371</c:v>
                </c:pt>
                <c:pt idx="16">
                  <c:v>22401</c:v>
                </c:pt>
                <c:pt idx="17">
                  <c:v>22432</c:v>
                </c:pt>
                <c:pt idx="18">
                  <c:v>22462</c:v>
                </c:pt>
                <c:pt idx="19">
                  <c:v>22493</c:v>
                </c:pt>
                <c:pt idx="20">
                  <c:v>22524</c:v>
                </c:pt>
                <c:pt idx="21">
                  <c:v>22554</c:v>
                </c:pt>
                <c:pt idx="22">
                  <c:v>22585</c:v>
                </c:pt>
                <c:pt idx="23">
                  <c:v>22615</c:v>
                </c:pt>
                <c:pt idx="24">
                  <c:v>22646</c:v>
                </c:pt>
                <c:pt idx="25">
                  <c:v>22677</c:v>
                </c:pt>
                <c:pt idx="26">
                  <c:v>22705</c:v>
                </c:pt>
                <c:pt idx="27">
                  <c:v>22736</c:v>
                </c:pt>
                <c:pt idx="28">
                  <c:v>22766</c:v>
                </c:pt>
                <c:pt idx="29">
                  <c:v>22797</c:v>
                </c:pt>
                <c:pt idx="30">
                  <c:v>22827</c:v>
                </c:pt>
                <c:pt idx="31">
                  <c:v>22858</c:v>
                </c:pt>
                <c:pt idx="32">
                  <c:v>22889</c:v>
                </c:pt>
                <c:pt idx="33">
                  <c:v>22919</c:v>
                </c:pt>
                <c:pt idx="34">
                  <c:v>22950</c:v>
                </c:pt>
                <c:pt idx="35">
                  <c:v>22980</c:v>
                </c:pt>
                <c:pt idx="36">
                  <c:v>23011</c:v>
                </c:pt>
                <c:pt idx="37">
                  <c:v>23042</c:v>
                </c:pt>
                <c:pt idx="38">
                  <c:v>23070</c:v>
                </c:pt>
                <c:pt idx="39">
                  <c:v>23101</c:v>
                </c:pt>
                <c:pt idx="40">
                  <c:v>23131</c:v>
                </c:pt>
                <c:pt idx="41">
                  <c:v>23162</c:v>
                </c:pt>
                <c:pt idx="42">
                  <c:v>23192</c:v>
                </c:pt>
                <c:pt idx="43">
                  <c:v>23223</c:v>
                </c:pt>
                <c:pt idx="44">
                  <c:v>23254</c:v>
                </c:pt>
                <c:pt idx="45">
                  <c:v>23284</c:v>
                </c:pt>
                <c:pt idx="46">
                  <c:v>23315</c:v>
                </c:pt>
                <c:pt idx="47">
                  <c:v>23345</c:v>
                </c:pt>
                <c:pt idx="48">
                  <c:v>23376</c:v>
                </c:pt>
                <c:pt idx="49">
                  <c:v>23407</c:v>
                </c:pt>
                <c:pt idx="50">
                  <c:v>23436</c:v>
                </c:pt>
                <c:pt idx="51">
                  <c:v>23467</c:v>
                </c:pt>
                <c:pt idx="52">
                  <c:v>23497</c:v>
                </c:pt>
                <c:pt idx="53">
                  <c:v>23528</c:v>
                </c:pt>
                <c:pt idx="54">
                  <c:v>23558</c:v>
                </c:pt>
                <c:pt idx="55">
                  <c:v>23589</c:v>
                </c:pt>
                <c:pt idx="56">
                  <c:v>23620</c:v>
                </c:pt>
                <c:pt idx="57">
                  <c:v>23650</c:v>
                </c:pt>
                <c:pt idx="58">
                  <c:v>23681</c:v>
                </c:pt>
                <c:pt idx="59">
                  <c:v>23711</c:v>
                </c:pt>
                <c:pt idx="60">
                  <c:v>23742</c:v>
                </c:pt>
                <c:pt idx="61">
                  <c:v>23773</c:v>
                </c:pt>
                <c:pt idx="62">
                  <c:v>23801</c:v>
                </c:pt>
                <c:pt idx="63">
                  <c:v>23832</c:v>
                </c:pt>
                <c:pt idx="64">
                  <c:v>23862</c:v>
                </c:pt>
                <c:pt idx="65">
                  <c:v>23893</c:v>
                </c:pt>
                <c:pt idx="66">
                  <c:v>23923</c:v>
                </c:pt>
                <c:pt idx="67">
                  <c:v>23954</c:v>
                </c:pt>
                <c:pt idx="68">
                  <c:v>23985</c:v>
                </c:pt>
                <c:pt idx="69">
                  <c:v>24015</c:v>
                </c:pt>
                <c:pt idx="70">
                  <c:v>24046</c:v>
                </c:pt>
                <c:pt idx="71">
                  <c:v>24076</c:v>
                </c:pt>
                <c:pt idx="72">
                  <c:v>24107</c:v>
                </c:pt>
                <c:pt idx="73">
                  <c:v>24138</c:v>
                </c:pt>
                <c:pt idx="74">
                  <c:v>24166</c:v>
                </c:pt>
                <c:pt idx="75">
                  <c:v>24197</c:v>
                </c:pt>
                <c:pt idx="76">
                  <c:v>24227</c:v>
                </c:pt>
                <c:pt idx="77">
                  <c:v>24258</c:v>
                </c:pt>
                <c:pt idx="78">
                  <c:v>24288</c:v>
                </c:pt>
                <c:pt idx="79">
                  <c:v>24319</c:v>
                </c:pt>
                <c:pt idx="80">
                  <c:v>24350</c:v>
                </c:pt>
                <c:pt idx="81">
                  <c:v>24380</c:v>
                </c:pt>
                <c:pt idx="82">
                  <c:v>24411</c:v>
                </c:pt>
                <c:pt idx="83">
                  <c:v>24441</c:v>
                </c:pt>
                <c:pt idx="84">
                  <c:v>24472</c:v>
                </c:pt>
                <c:pt idx="85">
                  <c:v>24503</c:v>
                </c:pt>
                <c:pt idx="86">
                  <c:v>24531</c:v>
                </c:pt>
                <c:pt idx="87">
                  <c:v>24562</c:v>
                </c:pt>
                <c:pt idx="88">
                  <c:v>24592</c:v>
                </c:pt>
                <c:pt idx="89">
                  <c:v>24623</c:v>
                </c:pt>
                <c:pt idx="90">
                  <c:v>24653</c:v>
                </c:pt>
                <c:pt idx="91">
                  <c:v>24684</c:v>
                </c:pt>
                <c:pt idx="92">
                  <c:v>24715</c:v>
                </c:pt>
                <c:pt idx="93">
                  <c:v>24745</c:v>
                </c:pt>
                <c:pt idx="94">
                  <c:v>24776</c:v>
                </c:pt>
                <c:pt idx="95">
                  <c:v>24806</c:v>
                </c:pt>
                <c:pt idx="96">
                  <c:v>24837</c:v>
                </c:pt>
                <c:pt idx="97">
                  <c:v>24868</c:v>
                </c:pt>
                <c:pt idx="98">
                  <c:v>24897</c:v>
                </c:pt>
                <c:pt idx="99">
                  <c:v>24928</c:v>
                </c:pt>
                <c:pt idx="100">
                  <c:v>24958</c:v>
                </c:pt>
                <c:pt idx="101">
                  <c:v>24989</c:v>
                </c:pt>
                <c:pt idx="102">
                  <c:v>25019</c:v>
                </c:pt>
                <c:pt idx="103">
                  <c:v>25050</c:v>
                </c:pt>
                <c:pt idx="104">
                  <c:v>25081</c:v>
                </c:pt>
                <c:pt idx="105">
                  <c:v>25111</c:v>
                </c:pt>
                <c:pt idx="106">
                  <c:v>25142</c:v>
                </c:pt>
                <c:pt idx="107">
                  <c:v>25172</c:v>
                </c:pt>
                <c:pt idx="108">
                  <c:v>25203</c:v>
                </c:pt>
                <c:pt idx="109">
                  <c:v>25234</c:v>
                </c:pt>
                <c:pt idx="110">
                  <c:v>25262</c:v>
                </c:pt>
                <c:pt idx="111">
                  <c:v>25293</c:v>
                </c:pt>
                <c:pt idx="112">
                  <c:v>25323</c:v>
                </c:pt>
                <c:pt idx="113">
                  <c:v>25354</c:v>
                </c:pt>
                <c:pt idx="114">
                  <c:v>25384</c:v>
                </c:pt>
                <c:pt idx="115">
                  <c:v>25415</c:v>
                </c:pt>
                <c:pt idx="116">
                  <c:v>25446</c:v>
                </c:pt>
                <c:pt idx="117">
                  <c:v>25476</c:v>
                </c:pt>
                <c:pt idx="118">
                  <c:v>25507</c:v>
                </c:pt>
                <c:pt idx="119">
                  <c:v>25537</c:v>
                </c:pt>
                <c:pt idx="120">
                  <c:v>25568</c:v>
                </c:pt>
              </c:numCache>
            </c:numRef>
          </c:cat>
          <c:val>
            <c:numRef>
              <c:f>'Insert E(2)'!$D$13:$D$133</c:f>
              <c:numCache>
                <c:formatCode>"$"#,##0</c:formatCode>
                <c:ptCount val="121"/>
                <c:pt idx="0">
                  <c:v>1000</c:v>
                </c:pt>
                <c:pt idx="1">
                  <c:v>962.49590937635503</c:v>
                </c:pt>
                <c:pt idx="2">
                  <c:v>978.97097712639197</c:v>
                </c:pt>
                <c:pt idx="3">
                  <c:v>983.65007590383902</c:v>
                </c:pt>
                <c:pt idx="4">
                  <c:v>967.44994510758795</c:v>
                </c:pt>
                <c:pt idx="5">
                  <c:v>991.69472194997695</c:v>
                </c:pt>
                <c:pt idx="6">
                  <c:v>1011.01197939183</c:v>
                </c:pt>
                <c:pt idx="7">
                  <c:v>1013.28834364965</c:v>
                </c:pt>
                <c:pt idx="8">
                  <c:v>1028.24922500865</c:v>
                </c:pt>
                <c:pt idx="9">
                  <c:v>997.10038787090502</c:v>
                </c:pt>
                <c:pt idx="10">
                  <c:v>995.43339507418</c:v>
                </c:pt>
                <c:pt idx="11">
                  <c:v>1018.02729823368</c:v>
                </c:pt>
                <c:pt idx="12">
                  <c:v>1057.93200400363</c:v>
                </c:pt>
                <c:pt idx="13">
                  <c:v>1094.3669582431401</c:v>
                </c:pt>
                <c:pt idx="14">
                  <c:v>1124.2892143577701</c:v>
                </c:pt>
                <c:pt idx="15">
                  <c:v>1141.48270506519</c:v>
                </c:pt>
                <c:pt idx="16">
                  <c:v>1150.0120122680701</c:v>
                </c:pt>
                <c:pt idx="17">
                  <c:v>1165.2274745612399</c:v>
                </c:pt>
                <c:pt idx="18">
                  <c:v>1141.7679185946399</c:v>
                </c:pt>
                <c:pt idx="19">
                  <c:v>1167.7404883271499</c:v>
                </c:pt>
                <c:pt idx="20">
                  <c:v>1184.1163197885</c:v>
                </c:pt>
                <c:pt idx="21">
                  <c:v>1175.66523884194</c:v>
                </c:pt>
                <c:pt idx="22">
                  <c:v>1200.9490135528699</c:v>
                </c:pt>
                <c:pt idx="23">
                  <c:v>1234.40568627935</c:v>
                </c:pt>
                <c:pt idx="24">
                  <c:v>1232.72838594073</c:v>
                </c:pt>
                <c:pt idx="25">
                  <c:v>1204.9491370881301</c:v>
                </c:pt>
                <c:pt idx="26">
                  <c:v>1224.92648456142</c:v>
                </c:pt>
                <c:pt idx="27">
                  <c:v>1234.1999106596199</c:v>
                </c:pt>
                <c:pt idx="28">
                  <c:v>1194.44612071028</c:v>
                </c:pt>
                <c:pt idx="29">
                  <c:v>1141.6453997035201</c:v>
                </c:pt>
                <c:pt idx="30">
                  <c:v>1087.5361252011801</c:v>
                </c:pt>
                <c:pt idx="31">
                  <c:v>1119.43463596417</c:v>
                </c:pt>
                <c:pt idx="32">
                  <c:v>1141.64726449362</c:v>
                </c:pt>
                <c:pt idx="33">
                  <c:v>1115.71466489864</c:v>
                </c:pt>
                <c:pt idx="34">
                  <c:v>1123.8809756957201</c:v>
                </c:pt>
                <c:pt idx="35">
                  <c:v>1190.14559625733</c:v>
                </c:pt>
                <c:pt idx="36">
                  <c:v>1202.1267835736501</c:v>
                </c:pt>
                <c:pt idx="37">
                  <c:v>1238.54283673653</c:v>
                </c:pt>
                <c:pt idx="38">
                  <c:v>1220.8198924936501</c:v>
                </c:pt>
                <c:pt idx="39">
                  <c:v>1248.6181996059199</c:v>
                </c:pt>
                <c:pt idx="40">
                  <c:v>1286.4193556410901</c:v>
                </c:pt>
                <c:pt idx="41">
                  <c:v>1303.08186530937</c:v>
                </c:pt>
                <c:pt idx="42">
                  <c:v>1288.5910995793799</c:v>
                </c:pt>
                <c:pt idx="43">
                  <c:v>1288.34545896951</c:v>
                </c:pt>
                <c:pt idx="44">
                  <c:v>1332.40737614665</c:v>
                </c:pt>
                <c:pt idx="45">
                  <c:v>1324.44475008372</c:v>
                </c:pt>
                <c:pt idx="46">
                  <c:v>1351.61464174353</c:v>
                </c:pt>
                <c:pt idx="47">
                  <c:v>1350.0920383867499</c:v>
                </c:pt>
                <c:pt idx="48">
                  <c:v>1372.4199804596501</c:v>
                </c:pt>
                <c:pt idx="49">
                  <c:v>1394.94322326982</c:v>
                </c:pt>
                <c:pt idx="50">
                  <c:v>1406.7654759942</c:v>
                </c:pt>
                <c:pt idx="51">
                  <c:v>1422.92018999172</c:v>
                </c:pt>
                <c:pt idx="52">
                  <c:v>1432.0132127596501</c:v>
                </c:pt>
                <c:pt idx="53">
                  <c:v>1449.068860636</c:v>
                </c:pt>
                <c:pt idx="54">
                  <c:v>1468.80663957195</c:v>
                </c:pt>
                <c:pt idx="55">
                  <c:v>1486.9423066163799</c:v>
                </c:pt>
                <c:pt idx="56">
                  <c:v>1477.12620581172</c:v>
                </c:pt>
                <c:pt idx="57">
                  <c:v>1507.4616411432701</c:v>
                </c:pt>
                <c:pt idx="58">
                  <c:v>1518.9785152607899</c:v>
                </c:pt>
                <c:pt idx="59">
                  <c:v>1520.38499423591</c:v>
                </c:pt>
                <c:pt idx="60">
                  <c:v>1527.39467414863</c:v>
                </c:pt>
                <c:pt idx="61">
                  <c:v>1561.4122965686099</c:v>
                </c:pt>
                <c:pt idx="62">
                  <c:v>1565.1921445958301</c:v>
                </c:pt>
                <c:pt idx="63">
                  <c:v>1555.87064912954</c:v>
                </c:pt>
                <c:pt idx="64">
                  <c:v>1591.5573466047699</c:v>
                </c:pt>
                <c:pt idx="65">
                  <c:v>1589.7143407949</c:v>
                </c:pt>
                <c:pt idx="66">
                  <c:v>1546.85434255933</c:v>
                </c:pt>
                <c:pt idx="67">
                  <c:v>1561.83157338571</c:v>
                </c:pt>
                <c:pt idx="68">
                  <c:v>1586.51415309495</c:v>
                </c:pt>
                <c:pt idx="69">
                  <c:v>1616.52144317733</c:v>
                </c:pt>
                <c:pt idx="70">
                  <c:v>1646.9428400114</c:v>
                </c:pt>
                <c:pt idx="71">
                  <c:v>1639.8515692680201</c:v>
                </c:pt>
                <c:pt idx="72">
                  <c:v>1645.8367647770799</c:v>
                </c:pt>
                <c:pt idx="73">
                  <c:v>1645.0930682169301</c:v>
                </c:pt>
                <c:pt idx="74">
                  <c:v>1615.75474325604</c:v>
                </c:pt>
                <c:pt idx="75">
                  <c:v>1614.4819059817701</c:v>
                </c:pt>
                <c:pt idx="76">
                  <c:v>1631.47812286516</c:v>
                </c:pt>
                <c:pt idx="77">
                  <c:v>1579.3279632046599</c:v>
                </c:pt>
                <c:pt idx="78">
                  <c:v>1564.6611132671201</c:v>
                </c:pt>
                <c:pt idx="79">
                  <c:v>1551.2116583652</c:v>
                </c:pt>
                <c:pt idx="80">
                  <c:v>1472.1022492437901</c:v>
                </c:pt>
                <c:pt idx="81">
                  <c:v>1488.53383639085</c:v>
                </c:pt>
                <c:pt idx="82">
                  <c:v>1544.7532778658799</c:v>
                </c:pt>
                <c:pt idx="83">
                  <c:v>1543.21023950009</c:v>
                </c:pt>
                <c:pt idx="84">
                  <c:v>1570.5024765256101</c:v>
                </c:pt>
                <c:pt idx="85">
                  <c:v>1655.3780809095799</c:v>
                </c:pt>
                <c:pt idx="86">
                  <c:v>1648.5779480539099</c:v>
                </c:pt>
                <c:pt idx="87">
                  <c:v>1702.84894337689</c:v>
                </c:pt>
                <c:pt idx="88">
                  <c:v>1730.91863660934</c:v>
                </c:pt>
                <c:pt idx="89">
                  <c:v>1675.4694461809599</c:v>
                </c:pt>
                <c:pt idx="90">
                  <c:v>1676.3891527394101</c:v>
                </c:pt>
                <c:pt idx="91">
                  <c:v>1730.9939439341199</c:v>
                </c:pt>
                <c:pt idx="92">
                  <c:v>1718.05733496058</c:v>
                </c:pt>
                <c:pt idx="93">
                  <c:v>1756.16630183233</c:v>
                </c:pt>
                <c:pt idx="94">
                  <c:v>1700.31753547261</c:v>
                </c:pt>
                <c:pt idx="95">
                  <c:v>1696.43378975932</c:v>
                </c:pt>
                <c:pt idx="96">
                  <c:v>1738.7497126701301</c:v>
                </c:pt>
                <c:pt idx="97">
                  <c:v>1717.2123443339401</c:v>
                </c:pt>
                <c:pt idx="98">
                  <c:v>1688.7290156932099</c:v>
                </c:pt>
                <c:pt idx="99">
                  <c:v>1684.2489924461499</c:v>
                </c:pt>
                <c:pt idx="100">
                  <c:v>1782.1324678880401</c:v>
                </c:pt>
                <c:pt idx="101">
                  <c:v>1802.3433289321699</c:v>
                </c:pt>
                <c:pt idx="102">
                  <c:v>1830.3074400955099</c:v>
                </c:pt>
                <c:pt idx="103">
                  <c:v>1832.8110440856799</c:v>
                </c:pt>
                <c:pt idx="104">
                  <c:v>1850.1931538219201</c:v>
                </c:pt>
                <c:pt idx="105">
                  <c:v>1886.1099058110401</c:v>
                </c:pt>
                <c:pt idx="106">
                  <c:v>1886.04490626706</c:v>
                </c:pt>
                <c:pt idx="107">
                  <c:v>1927.0148226527899</c:v>
                </c:pt>
                <c:pt idx="108">
                  <c:v>1852.33791761562</c:v>
                </c:pt>
                <c:pt idx="109">
                  <c:v>1829.50675520402</c:v>
                </c:pt>
                <c:pt idx="110">
                  <c:v>1785.4898542973399</c:v>
                </c:pt>
                <c:pt idx="111">
                  <c:v>1824.14758454973</c:v>
                </c:pt>
                <c:pt idx="112">
                  <c:v>1880.28355175819</c:v>
                </c:pt>
                <c:pt idx="113">
                  <c:v>1845.9150333550299</c:v>
                </c:pt>
                <c:pt idx="114">
                  <c:v>1800.54837352356</c:v>
                </c:pt>
                <c:pt idx="115">
                  <c:v>1744.03265321141</c:v>
                </c:pt>
                <c:pt idx="116">
                  <c:v>1784.2903920813701</c:v>
                </c:pt>
                <c:pt idx="117">
                  <c:v>1720.4010188416901</c:v>
                </c:pt>
                <c:pt idx="118">
                  <c:v>1792.75578196837</c:v>
                </c:pt>
                <c:pt idx="119">
                  <c:v>1743.38015390087</c:v>
                </c:pt>
                <c:pt idx="120">
                  <c:v>1720.22523868184</c:v>
                </c:pt>
              </c:numCache>
            </c:numRef>
          </c:val>
          <c:smooth val="0"/>
          <c:extLst>
            <c:ext xmlns:c16="http://schemas.microsoft.com/office/drawing/2014/chart" uri="{C3380CC4-5D6E-409C-BE32-E72D297353CC}">
              <c16:uniqueId val="{00000002-ED25-4AFC-96AE-30B959681EDE}"/>
            </c:ext>
          </c:extLst>
        </c:ser>
        <c:ser>
          <c:idx val="2"/>
          <c:order val="3"/>
          <c:tx>
            <c:strRef>
              <c:f>'Insert E(2)'!$E$12</c:f>
              <c:strCache>
                <c:ptCount val="1"/>
                <c:pt idx="0">
                  <c:v>Conservative Growth</c:v>
                </c:pt>
              </c:strCache>
            </c:strRef>
          </c:tx>
          <c:spPr>
            <a:ln w="31750">
              <a:solidFill>
                <a:schemeClr val="accent4"/>
              </a:solidFill>
              <a:prstDash val="solid"/>
            </a:ln>
          </c:spPr>
          <c:marker>
            <c:symbol val="none"/>
          </c:marker>
          <c:cat>
            <c:numRef>
              <c:f>'Insert E(2)'!$A$13:$A$133</c:f>
              <c:numCache>
                <c:formatCode>m/d/yyyy</c:formatCode>
                <c:ptCount val="121"/>
                <c:pt idx="0">
                  <c:v>21916</c:v>
                </c:pt>
                <c:pt idx="1">
                  <c:v>21946</c:v>
                </c:pt>
                <c:pt idx="2">
                  <c:v>21975</c:v>
                </c:pt>
                <c:pt idx="3">
                  <c:v>22006</c:v>
                </c:pt>
                <c:pt idx="4">
                  <c:v>22036</c:v>
                </c:pt>
                <c:pt idx="5">
                  <c:v>22067</c:v>
                </c:pt>
                <c:pt idx="6">
                  <c:v>22097</c:v>
                </c:pt>
                <c:pt idx="7">
                  <c:v>22128</c:v>
                </c:pt>
                <c:pt idx="8">
                  <c:v>22159</c:v>
                </c:pt>
                <c:pt idx="9">
                  <c:v>22189</c:v>
                </c:pt>
                <c:pt idx="10">
                  <c:v>22220</c:v>
                </c:pt>
                <c:pt idx="11">
                  <c:v>22250</c:v>
                </c:pt>
                <c:pt idx="12">
                  <c:v>22281</c:v>
                </c:pt>
                <c:pt idx="13">
                  <c:v>22312</c:v>
                </c:pt>
                <c:pt idx="14">
                  <c:v>22340</c:v>
                </c:pt>
                <c:pt idx="15">
                  <c:v>22371</c:v>
                </c:pt>
                <c:pt idx="16">
                  <c:v>22401</c:v>
                </c:pt>
                <c:pt idx="17">
                  <c:v>22432</c:v>
                </c:pt>
                <c:pt idx="18">
                  <c:v>22462</c:v>
                </c:pt>
                <c:pt idx="19">
                  <c:v>22493</c:v>
                </c:pt>
                <c:pt idx="20">
                  <c:v>22524</c:v>
                </c:pt>
                <c:pt idx="21">
                  <c:v>22554</c:v>
                </c:pt>
                <c:pt idx="22">
                  <c:v>22585</c:v>
                </c:pt>
                <c:pt idx="23">
                  <c:v>22615</c:v>
                </c:pt>
                <c:pt idx="24">
                  <c:v>22646</c:v>
                </c:pt>
                <c:pt idx="25">
                  <c:v>22677</c:v>
                </c:pt>
                <c:pt idx="26">
                  <c:v>22705</c:v>
                </c:pt>
                <c:pt idx="27">
                  <c:v>22736</c:v>
                </c:pt>
                <c:pt idx="28">
                  <c:v>22766</c:v>
                </c:pt>
                <c:pt idx="29">
                  <c:v>22797</c:v>
                </c:pt>
                <c:pt idx="30">
                  <c:v>22827</c:v>
                </c:pt>
                <c:pt idx="31">
                  <c:v>22858</c:v>
                </c:pt>
                <c:pt idx="32">
                  <c:v>22889</c:v>
                </c:pt>
                <c:pt idx="33">
                  <c:v>22919</c:v>
                </c:pt>
                <c:pt idx="34">
                  <c:v>22950</c:v>
                </c:pt>
                <c:pt idx="35">
                  <c:v>22980</c:v>
                </c:pt>
                <c:pt idx="36">
                  <c:v>23011</c:v>
                </c:pt>
                <c:pt idx="37">
                  <c:v>23042</c:v>
                </c:pt>
                <c:pt idx="38">
                  <c:v>23070</c:v>
                </c:pt>
                <c:pt idx="39">
                  <c:v>23101</c:v>
                </c:pt>
                <c:pt idx="40">
                  <c:v>23131</c:v>
                </c:pt>
                <c:pt idx="41">
                  <c:v>23162</c:v>
                </c:pt>
                <c:pt idx="42">
                  <c:v>23192</c:v>
                </c:pt>
                <c:pt idx="43">
                  <c:v>23223</c:v>
                </c:pt>
                <c:pt idx="44">
                  <c:v>23254</c:v>
                </c:pt>
                <c:pt idx="45">
                  <c:v>23284</c:v>
                </c:pt>
                <c:pt idx="46">
                  <c:v>23315</c:v>
                </c:pt>
                <c:pt idx="47">
                  <c:v>23345</c:v>
                </c:pt>
                <c:pt idx="48">
                  <c:v>23376</c:v>
                </c:pt>
                <c:pt idx="49">
                  <c:v>23407</c:v>
                </c:pt>
                <c:pt idx="50">
                  <c:v>23436</c:v>
                </c:pt>
                <c:pt idx="51">
                  <c:v>23467</c:v>
                </c:pt>
                <c:pt idx="52">
                  <c:v>23497</c:v>
                </c:pt>
                <c:pt idx="53">
                  <c:v>23528</c:v>
                </c:pt>
                <c:pt idx="54">
                  <c:v>23558</c:v>
                </c:pt>
                <c:pt idx="55">
                  <c:v>23589</c:v>
                </c:pt>
                <c:pt idx="56">
                  <c:v>23620</c:v>
                </c:pt>
                <c:pt idx="57">
                  <c:v>23650</c:v>
                </c:pt>
                <c:pt idx="58">
                  <c:v>23681</c:v>
                </c:pt>
                <c:pt idx="59">
                  <c:v>23711</c:v>
                </c:pt>
                <c:pt idx="60">
                  <c:v>23742</c:v>
                </c:pt>
                <c:pt idx="61">
                  <c:v>23773</c:v>
                </c:pt>
                <c:pt idx="62">
                  <c:v>23801</c:v>
                </c:pt>
                <c:pt idx="63">
                  <c:v>23832</c:v>
                </c:pt>
                <c:pt idx="64">
                  <c:v>23862</c:v>
                </c:pt>
                <c:pt idx="65">
                  <c:v>23893</c:v>
                </c:pt>
                <c:pt idx="66">
                  <c:v>23923</c:v>
                </c:pt>
                <c:pt idx="67">
                  <c:v>23954</c:v>
                </c:pt>
                <c:pt idx="68">
                  <c:v>23985</c:v>
                </c:pt>
                <c:pt idx="69">
                  <c:v>24015</c:v>
                </c:pt>
                <c:pt idx="70">
                  <c:v>24046</c:v>
                </c:pt>
                <c:pt idx="71">
                  <c:v>24076</c:v>
                </c:pt>
                <c:pt idx="72">
                  <c:v>24107</c:v>
                </c:pt>
                <c:pt idx="73">
                  <c:v>24138</c:v>
                </c:pt>
                <c:pt idx="74">
                  <c:v>24166</c:v>
                </c:pt>
                <c:pt idx="75">
                  <c:v>24197</c:v>
                </c:pt>
                <c:pt idx="76">
                  <c:v>24227</c:v>
                </c:pt>
                <c:pt idx="77">
                  <c:v>24258</c:v>
                </c:pt>
                <c:pt idx="78">
                  <c:v>24288</c:v>
                </c:pt>
                <c:pt idx="79">
                  <c:v>24319</c:v>
                </c:pt>
                <c:pt idx="80">
                  <c:v>24350</c:v>
                </c:pt>
                <c:pt idx="81">
                  <c:v>24380</c:v>
                </c:pt>
                <c:pt idx="82">
                  <c:v>24411</c:v>
                </c:pt>
                <c:pt idx="83">
                  <c:v>24441</c:v>
                </c:pt>
                <c:pt idx="84">
                  <c:v>24472</c:v>
                </c:pt>
                <c:pt idx="85">
                  <c:v>24503</c:v>
                </c:pt>
                <c:pt idx="86">
                  <c:v>24531</c:v>
                </c:pt>
                <c:pt idx="87">
                  <c:v>24562</c:v>
                </c:pt>
                <c:pt idx="88">
                  <c:v>24592</c:v>
                </c:pt>
                <c:pt idx="89">
                  <c:v>24623</c:v>
                </c:pt>
                <c:pt idx="90">
                  <c:v>24653</c:v>
                </c:pt>
                <c:pt idx="91">
                  <c:v>24684</c:v>
                </c:pt>
                <c:pt idx="92">
                  <c:v>24715</c:v>
                </c:pt>
                <c:pt idx="93">
                  <c:v>24745</c:v>
                </c:pt>
                <c:pt idx="94">
                  <c:v>24776</c:v>
                </c:pt>
                <c:pt idx="95">
                  <c:v>24806</c:v>
                </c:pt>
                <c:pt idx="96">
                  <c:v>24837</c:v>
                </c:pt>
                <c:pt idx="97">
                  <c:v>24868</c:v>
                </c:pt>
                <c:pt idx="98">
                  <c:v>24897</c:v>
                </c:pt>
                <c:pt idx="99">
                  <c:v>24928</c:v>
                </c:pt>
                <c:pt idx="100">
                  <c:v>24958</c:v>
                </c:pt>
                <c:pt idx="101">
                  <c:v>24989</c:v>
                </c:pt>
                <c:pt idx="102">
                  <c:v>25019</c:v>
                </c:pt>
                <c:pt idx="103">
                  <c:v>25050</c:v>
                </c:pt>
                <c:pt idx="104">
                  <c:v>25081</c:v>
                </c:pt>
                <c:pt idx="105">
                  <c:v>25111</c:v>
                </c:pt>
                <c:pt idx="106">
                  <c:v>25142</c:v>
                </c:pt>
                <c:pt idx="107">
                  <c:v>25172</c:v>
                </c:pt>
                <c:pt idx="108">
                  <c:v>25203</c:v>
                </c:pt>
                <c:pt idx="109">
                  <c:v>25234</c:v>
                </c:pt>
                <c:pt idx="110">
                  <c:v>25262</c:v>
                </c:pt>
                <c:pt idx="111">
                  <c:v>25293</c:v>
                </c:pt>
                <c:pt idx="112">
                  <c:v>25323</c:v>
                </c:pt>
                <c:pt idx="113">
                  <c:v>25354</c:v>
                </c:pt>
                <c:pt idx="114">
                  <c:v>25384</c:v>
                </c:pt>
                <c:pt idx="115">
                  <c:v>25415</c:v>
                </c:pt>
                <c:pt idx="116">
                  <c:v>25446</c:v>
                </c:pt>
                <c:pt idx="117">
                  <c:v>25476</c:v>
                </c:pt>
                <c:pt idx="118">
                  <c:v>25507</c:v>
                </c:pt>
                <c:pt idx="119">
                  <c:v>25537</c:v>
                </c:pt>
                <c:pt idx="120">
                  <c:v>25568</c:v>
                </c:pt>
              </c:numCache>
            </c:numRef>
          </c:cat>
          <c:val>
            <c:numRef>
              <c:f>'Insert E(2)'!$E$13:$E$133</c:f>
              <c:numCache>
                <c:formatCode>"$"#,##0</c:formatCode>
                <c:ptCount val="121"/>
                <c:pt idx="0">
                  <c:v>1000</c:v>
                </c:pt>
                <c:pt idx="1">
                  <c:v>977.15196027738705</c:v>
                </c:pt>
                <c:pt idx="2">
                  <c:v>991.45868578828504</c:v>
                </c:pt>
                <c:pt idx="3">
                  <c:v>999.15650520545205</c:v>
                </c:pt>
                <c:pt idx="4">
                  <c:v>986.34713518616798</c:v>
                </c:pt>
                <c:pt idx="5">
                  <c:v>1005.17403747818</c:v>
                </c:pt>
                <c:pt idx="6">
                  <c:v>1020.97241450217</c:v>
                </c:pt>
                <c:pt idx="7">
                  <c:v>1028.0383204055599</c:v>
                </c:pt>
                <c:pt idx="8">
                  <c:v>1037.3477864230899</c:v>
                </c:pt>
                <c:pt idx="9">
                  <c:v>1018.0164010956501</c:v>
                </c:pt>
                <c:pt idx="10">
                  <c:v>1016.9268245547501</c:v>
                </c:pt>
                <c:pt idx="11">
                  <c:v>1031.27888758974</c:v>
                </c:pt>
                <c:pt idx="12">
                  <c:v>1062.31834318591</c:v>
                </c:pt>
                <c:pt idx="13">
                  <c:v>1085.59158331871</c:v>
                </c:pt>
                <c:pt idx="14">
                  <c:v>1108.7308306464599</c:v>
                </c:pt>
                <c:pt idx="15">
                  <c:v>1120.1391829351701</c:v>
                </c:pt>
                <c:pt idx="16">
                  <c:v>1127.8610570852099</c:v>
                </c:pt>
                <c:pt idx="17">
                  <c:v>1137.7665850595399</c:v>
                </c:pt>
                <c:pt idx="18">
                  <c:v>1121.42153885571</c:v>
                </c:pt>
                <c:pt idx="19">
                  <c:v>1139.69266501277</c:v>
                </c:pt>
                <c:pt idx="20">
                  <c:v>1150.42108966572</c:v>
                </c:pt>
                <c:pt idx="21">
                  <c:v>1146.9621059656699</c:v>
                </c:pt>
                <c:pt idx="22">
                  <c:v>1165.31360478991</c:v>
                </c:pt>
                <c:pt idx="23">
                  <c:v>1187.75142671956</c:v>
                </c:pt>
                <c:pt idx="24">
                  <c:v>1185.22919516403</c:v>
                </c:pt>
                <c:pt idx="25">
                  <c:v>1167.7720824617199</c:v>
                </c:pt>
                <c:pt idx="26">
                  <c:v>1182.6816908452299</c:v>
                </c:pt>
                <c:pt idx="27">
                  <c:v>1193.14952339826</c:v>
                </c:pt>
                <c:pt idx="28">
                  <c:v>1169.5452778428901</c:v>
                </c:pt>
                <c:pt idx="29">
                  <c:v>1137.02929040246</c:v>
                </c:pt>
                <c:pt idx="30">
                  <c:v>1101.5655673843901</c:v>
                </c:pt>
                <c:pt idx="31">
                  <c:v>1120.8618584841699</c:v>
                </c:pt>
                <c:pt idx="32">
                  <c:v>1138.7051033636999</c:v>
                </c:pt>
                <c:pt idx="33">
                  <c:v>1123.5878941373801</c:v>
                </c:pt>
                <c:pt idx="34">
                  <c:v>1130.8343413172699</c:v>
                </c:pt>
                <c:pt idx="35">
                  <c:v>1174.14800515461</c:v>
                </c:pt>
                <c:pt idx="36">
                  <c:v>1182.9773524013401</c:v>
                </c:pt>
                <c:pt idx="37">
                  <c:v>1207.4448905011</c:v>
                </c:pt>
                <c:pt idx="38">
                  <c:v>1196.4754062782399</c:v>
                </c:pt>
                <c:pt idx="39">
                  <c:v>1215.39366662523</c:v>
                </c:pt>
                <c:pt idx="40">
                  <c:v>1240.6107111260501</c:v>
                </c:pt>
                <c:pt idx="41">
                  <c:v>1252.4770753013199</c:v>
                </c:pt>
                <c:pt idx="42">
                  <c:v>1243.81769241027</c:v>
                </c:pt>
                <c:pt idx="43">
                  <c:v>1244.7904441829201</c:v>
                </c:pt>
                <c:pt idx="44">
                  <c:v>1274.6343347775801</c:v>
                </c:pt>
                <c:pt idx="45">
                  <c:v>1270.1401045350001</c:v>
                </c:pt>
                <c:pt idx="46">
                  <c:v>1288.25947388282</c:v>
                </c:pt>
                <c:pt idx="47">
                  <c:v>1288.72446046914</c:v>
                </c:pt>
                <c:pt idx="48">
                  <c:v>1303.98471075356</c:v>
                </c:pt>
                <c:pt idx="49">
                  <c:v>1318.78615112538</c:v>
                </c:pt>
                <c:pt idx="50">
                  <c:v>1326.77251489184</c:v>
                </c:pt>
                <c:pt idx="51">
                  <c:v>1338.46490174069</c:v>
                </c:pt>
                <c:pt idx="52">
                  <c:v>1345.80934276586</c:v>
                </c:pt>
                <c:pt idx="53">
                  <c:v>1358.16495339368</c:v>
                </c:pt>
                <c:pt idx="54">
                  <c:v>1372.68628664425</c:v>
                </c:pt>
                <c:pt idx="55">
                  <c:v>1385.0963626836001</c:v>
                </c:pt>
                <c:pt idx="56">
                  <c:v>1379.9863725382399</c:v>
                </c:pt>
                <c:pt idx="57">
                  <c:v>1400.82825666556</c:v>
                </c:pt>
                <c:pt idx="58">
                  <c:v>1409.67699114635</c:v>
                </c:pt>
                <c:pt idx="59">
                  <c:v>1411.6488878566299</c:v>
                </c:pt>
                <c:pt idx="60">
                  <c:v>1417.4663813791301</c:v>
                </c:pt>
                <c:pt idx="61">
                  <c:v>1440.0698497313199</c:v>
                </c:pt>
                <c:pt idx="62">
                  <c:v>1443.5207595257</c:v>
                </c:pt>
                <c:pt idx="63">
                  <c:v>1439.7965608289601</c:v>
                </c:pt>
                <c:pt idx="64">
                  <c:v>1463.4461271130001</c:v>
                </c:pt>
                <c:pt idx="65">
                  <c:v>1463.5401900239599</c:v>
                </c:pt>
                <c:pt idx="66">
                  <c:v>1438.94990732774</c:v>
                </c:pt>
                <c:pt idx="67">
                  <c:v>1449.53595479514</c:v>
                </c:pt>
                <c:pt idx="68">
                  <c:v>1465.5136775650501</c:v>
                </c:pt>
                <c:pt idx="69">
                  <c:v>1484.3355708230899</c:v>
                </c:pt>
                <c:pt idx="70">
                  <c:v>1504.59661792408</c:v>
                </c:pt>
                <c:pt idx="71">
                  <c:v>1500.0323121143299</c:v>
                </c:pt>
                <c:pt idx="72">
                  <c:v>1503.21960167002</c:v>
                </c:pt>
                <c:pt idx="73">
                  <c:v>1501.82513373649</c:v>
                </c:pt>
                <c:pt idx="74">
                  <c:v>1480.05066324924</c:v>
                </c:pt>
                <c:pt idx="75">
                  <c:v>1486.1727086598801</c:v>
                </c:pt>
                <c:pt idx="76">
                  <c:v>1496.31274587078</c:v>
                </c:pt>
                <c:pt idx="77">
                  <c:v>1464.6418344385499</c:v>
                </c:pt>
                <c:pt idx="78">
                  <c:v>1456.5532554864601</c:v>
                </c:pt>
                <c:pt idx="79">
                  <c:v>1448.72844665551</c:v>
                </c:pt>
                <c:pt idx="80">
                  <c:v>1397.7898846129699</c:v>
                </c:pt>
                <c:pt idx="81">
                  <c:v>1415.4020682671</c:v>
                </c:pt>
                <c:pt idx="82">
                  <c:v>1455.5605804879101</c:v>
                </c:pt>
                <c:pt idx="83">
                  <c:v>1452.8558119325301</c:v>
                </c:pt>
                <c:pt idx="84">
                  <c:v>1478.97644726712</c:v>
                </c:pt>
                <c:pt idx="85">
                  <c:v>1536.57821884891</c:v>
                </c:pt>
                <c:pt idx="86">
                  <c:v>1528.9479743982099</c:v>
                </c:pt>
                <c:pt idx="87">
                  <c:v>1568.0588747207801</c:v>
                </c:pt>
                <c:pt idx="88">
                  <c:v>1580.8383851173601</c:v>
                </c:pt>
                <c:pt idx="89">
                  <c:v>1546.2754015117</c:v>
                </c:pt>
                <c:pt idx="90">
                  <c:v>1541.6284063267999</c:v>
                </c:pt>
                <c:pt idx="91">
                  <c:v>1578.1385179188401</c:v>
                </c:pt>
                <c:pt idx="92">
                  <c:v>1569.37171579554</c:v>
                </c:pt>
                <c:pt idx="93">
                  <c:v>1594.1870322626901</c:v>
                </c:pt>
                <c:pt idx="94">
                  <c:v>1552.8591789662701</c:v>
                </c:pt>
                <c:pt idx="95">
                  <c:v>1547.9859422493901</c:v>
                </c:pt>
                <c:pt idx="96">
                  <c:v>1578.95270396104</c:v>
                </c:pt>
                <c:pt idx="97">
                  <c:v>1574.0921713692001</c:v>
                </c:pt>
                <c:pt idx="98">
                  <c:v>1557.3548609327099</c:v>
                </c:pt>
                <c:pt idx="99">
                  <c:v>1551.2675447066999</c:v>
                </c:pt>
                <c:pt idx="100">
                  <c:v>1616.70747477707</c:v>
                </c:pt>
                <c:pt idx="101">
                  <c:v>1631.3032819749801</c:v>
                </c:pt>
                <c:pt idx="102">
                  <c:v>1654.61386337559</c:v>
                </c:pt>
                <c:pt idx="103">
                  <c:v>1664.1183728798901</c:v>
                </c:pt>
                <c:pt idx="104">
                  <c:v>1675.9476987845301</c:v>
                </c:pt>
                <c:pt idx="105">
                  <c:v>1696.7366551611699</c:v>
                </c:pt>
                <c:pt idx="106">
                  <c:v>1695.12670603079</c:v>
                </c:pt>
                <c:pt idx="107">
                  <c:v>1715.30737538473</c:v>
                </c:pt>
                <c:pt idx="108">
                  <c:v>1663.6102296326001</c:v>
                </c:pt>
                <c:pt idx="109">
                  <c:v>1647.1322445066301</c:v>
                </c:pt>
                <c:pt idx="110">
                  <c:v>1623.2242723443001</c:v>
                </c:pt>
                <c:pt idx="111">
                  <c:v>1648.15440994805</c:v>
                </c:pt>
                <c:pt idx="112">
                  <c:v>1692.8807284835</c:v>
                </c:pt>
                <c:pt idx="113">
                  <c:v>1662.78122790305</c:v>
                </c:pt>
                <c:pt idx="114">
                  <c:v>1642.00573038323</c:v>
                </c:pt>
                <c:pt idx="115">
                  <c:v>1611.7423207192801</c:v>
                </c:pt>
                <c:pt idx="116">
                  <c:v>1636.05225212295</c:v>
                </c:pt>
                <c:pt idx="117">
                  <c:v>1588.1926192053299</c:v>
                </c:pt>
                <c:pt idx="118">
                  <c:v>1641.2497402404899</c:v>
                </c:pt>
                <c:pt idx="119">
                  <c:v>1608.2047551242899</c:v>
                </c:pt>
                <c:pt idx="120">
                  <c:v>1595.16031320916</c:v>
                </c:pt>
              </c:numCache>
            </c:numRef>
          </c:val>
          <c:smooth val="0"/>
          <c:extLst>
            <c:ext xmlns:c16="http://schemas.microsoft.com/office/drawing/2014/chart" uri="{C3380CC4-5D6E-409C-BE32-E72D297353CC}">
              <c16:uniqueId val="{00000003-ED25-4AFC-96AE-30B959681EDE}"/>
            </c:ext>
          </c:extLst>
        </c:ser>
        <c:ser>
          <c:idx val="3"/>
          <c:order val="4"/>
          <c:tx>
            <c:strRef>
              <c:f>'Insert E(2)'!$F$12</c:f>
              <c:strCache>
                <c:ptCount val="1"/>
                <c:pt idx="0">
                  <c:v>Income</c:v>
                </c:pt>
              </c:strCache>
            </c:strRef>
          </c:tx>
          <c:spPr>
            <a:ln w="31750">
              <a:solidFill>
                <a:schemeClr val="accent5"/>
              </a:solidFill>
              <a:prstDash val="solid"/>
            </a:ln>
          </c:spPr>
          <c:marker>
            <c:symbol val="none"/>
          </c:marker>
          <c:cat>
            <c:numRef>
              <c:f>'Insert E(2)'!$A$13:$A$133</c:f>
              <c:numCache>
                <c:formatCode>m/d/yyyy</c:formatCode>
                <c:ptCount val="121"/>
                <c:pt idx="0">
                  <c:v>21916</c:v>
                </c:pt>
                <c:pt idx="1">
                  <c:v>21946</c:v>
                </c:pt>
                <c:pt idx="2">
                  <c:v>21975</c:v>
                </c:pt>
                <c:pt idx="3">
                  <c:v>22006</c:v>
                </c:pt>
                <c:pt idx="4">
                  <c:v>22036</c:v>
                </c:pt>
                <c:pt idx="5">
                  <c:v>22067</c:v>
                </c:pt>
                <c:pt idx="6">
                  <c:v>22097</c:v>
                </c:pt>
                <c:pt idx="7">
                  <c:v>22128</c:v>
                </c:pt>
                <c:pt idx="8">
                  <c:v>22159</c:v>
                </c:pt>
                <c:pt idx="9">
                  <c:v>22189</c:v>
                </c:pt>
                <c:pt idx="10">
                  <c:v>22220</c:v>
                </c:pt>
                <c:pt idx="11">
                  <c:v>22250</c:v>
                </c:pt>
                <c:pt idx="12">
                  <c:v>22281</c:v>
                </c:pt>
                <c:pt idx="13">
                  <c:v>22312</c:v>
                </c:pt>
                <c:pt idx="14">
                  <c:v>22340</c:v>
                </c:pt>
                <c:pt idx="15">
                  <c:v>22371</c:v>
                </c:pt>
                <c:pt idx="16">
                  <c:v>22401</c:v>
                </c:pt>
                <c:pt idx="17">
                  <c:v>22432</c:v>
                </c:pt>
                <c:pt idx="18">
                  <c:v>22462</c:v>
                </c:pt>
                <c:pt idx="19">
                  <c:v>22493</c:v>
                </c:pt>
                <c:pt idx="20">
                  <c:v>22524</c:v>
                </c:pt>
                <c:pt idx="21">
                  <c:v>22554</c:v>
                </c:pt>
                <c:pt idx="22">
                  <c:v>22585</c:v>
                </c:pt>
                <c:pt idx="23">
                  <c:v>22615</c:v>
                </c:pt>
                <c:pt idx="24">
                  <c:v>22646</c:v>
                </c:pt>
                <c:pt idx="25">
                  <c:v>22677</c:v>
                </c:pt>
                <c:pt idx="26">
                  <c:v>22705</c:v>
                </c:pt>
                <c:pt idx="27">
                  <c:v>22736</c:v>
                </c:pt>
                <c:pt idx="28">
                  <c:v>22766</c:v>
                </c:pt>
                <c:pt idx="29">
                  <c:v>22797</c:v>
                </c:pt>
                <c:pt idx="30">
                  <c:v>22827</c:v>
                </c:pt>
                <c:pt idx="31">
                  <c:v>22858</c:v>
                </c:pt>
                <c:pt idx="32">
                  <c:v>22889</c:v>
                </c:pt>
                <c:pt idx="33">
                  <c:v>22919</c:v>
                </c:pt>
                <c:pt idx="34">
                  <c:v>22950</c:v>
                </c:pt>
                <c:pt idx="35">
                  <c:v>22980</c:v>
                </c:pt>
                <c:pt idx="36">
                  <c:v>23011</c:v>
                </c:pt>
                <c:pt idx="37">
                  <c:v>23042</c:v>
                </c:pt>
                <c:pt idx="38">
                  <c:v>23070</c:v>
                </c:pt>
                <c:pt idx="39">
                  <c:v>23101</c:v>
                </c:pt>
                <c:pt idx="40">
                  <c:v>23131</c:v>
                </c:pt>
                <c:pt idx="41">
                  <c:v>23162</c:v>
                </c:pt>
                <c:pt idx="42">
                  <c:v>23192</c:v>
                </c:pt>
                <c:pt idx="43">
                  <c:v>23223</c:v>
                </c:pt>
                <c:pt idx="44">
                  <c:v>23254</c:v>
                </c:pt>
                <c:pt idx="45">
                  <c:v>23284</c:v>
                </c:pt>
                <c:pt idx="46">
                  <c:v>23315</c:v>
                </c:pt>
                <c:pt idx="47">
                  <c:v>23345</c:v>
                </c:pt>
                <c:pt idx="48">
                  <c:v>23376</c:v>
                </c:pt>
                <c:pt idx="49">
                  <c:v>23407</c:v>
                </c:pt>
                <c:pt idx="50">
                  <c:v>23436</c:v>
                </c:pt>
                <c:pt idx="51">
                  <c:v>23467</c:v>
                </c:pt>
                <c:pt idx="52">
                  <c:v>23497</c:v>
                </c:pt>
                <c:pt idx="53">
                  <c:v>23528</c:v>
                </c:pt>
                <c:pt idx="54">
                  <c:v>23558</c:v>
                </c:pt>
                <c:pt idx="55">
                  <c:v>23589</c:v>
                </c:pt>
                <c:pt idx="56">
                  <c:v>23620</c:v>
                </c:pt>
                <c:pt idx="57">
                  <c:v>23650</c:v>
                </c:pt>
                <c:pt idx="58">
                  <c:v>23681</c:v>
                </c:pt>
                <c:pt idx="59">
                  <c:v>23711</c:v>
                </c:pt>
                <c:pt idx="60">
                  <c:v>23742</c:v>
                </c:pt>
                <c:pt idx="61">
                  <c:v>23773</c:v>
                </c:pt>
                <c:pt idx="62">
                  <c:v>23801</c:v>
                </c:pt>
                <c:pt idx="63">
                  <c:v>23832</c:v>
                </c:pt>
                <c:pt idx="64">
                  <c:v>23862</c:v>
                </c:pt>
                <c:pt idx="65">
                  <c:v>23893</c:v>
                </c:pt>
                <c:pt idx="66">
                  <c:v>23923</c:v>
                </c:pt>
                <c:pt idx="67">
                  <c:v>23954</c:v>
                </c:pt>
                <c:pt idx="68">
                  <c:v>23985</c:v>
                </c:pt>
                <c:pt idx="69">
                  <c:v>24015</c:v>
                </c:pt>
                <c:pt idx="70">
                  <c:v>24046</c:v>
                </c:pt>
                <c:pt idx="71">
                  <c:v>24076</c:v>
                </c:pt>
                <c:pt idx="72">
                  <c:v>24107</c:v>
                </c:pt>
                <c:pt idx="73">
                  <c:v>24138</c:v>
                </c:pt>
                <c:pt idx="74">
                  <c:v>24166</c:v>
                </c:pt>
                <c:pt idx="75">
                  <c:v>24197</c:v>
                </c:pt>
                <c:pt idx="76">
                  <c:v>24227</c:v>
                </c:pt>
                <c:pt idx="77">
                  <c:v>24258</c:v>
                </c:pt>
                <c:pt idx="78">
                  <c:v>24288</c:v>
                </c:pt>
                <c:pt idx="79">
                  <c:v>24319</c:v>
                </c:pt>
                <c:pt idx="80">
                  <c:v>24350</c:v>
                </c:pt>
                <c:pt idx="81">
                  <c:v>24380</c:v>
                </c:pt>
                <c:pt idx="82">
                  <c:v>24411</c:v>
                </c:pt>
                <c:pt idx="83">
                  <c:v>24441</c:v>
                </c:pt>
                <c:pt idx="84">
                  <c:v>24472</c:v>
                </c:pt>
                <c:pt idx="85">
                  <c:v>24503</c:v>
                </c:pt>
                <c:pt idx="86">
                  <c:v>24531</c:v>
                </c:pt>
                <c:pt idx="87">
                  <c:v>24562</c:v>
                </c:pt>
                <c:pt idx="88">
                  <c:v>24592</c:v>
                </c:pt>
                <c:pt idx="89">
                  <c:v>24623</c:v>
                </c:pt>
                <c:pt idx="90">
                  <c:v>24653</c:v>
                </c:pt>
                <c:pt idx="91">
                  <c:v>24684</c:v>
                </c:pt>
                <c:pt idx="92">
                  <c:v>24715</c:v>
                </c:pt>
                <c:pt idx="93">
                  <c:v>24745</c:v>
                </c:pt>
                <c:pt idx="94">
                  <c:v>24776</c:v>
                </c:pt>
                <c:pt idx="95">
                  <c:v>24806</c:v>
                </c:pt>
                <c:pt idx="96">
                  <c:v>24837</c:v>
                </c:pt>
                <c:pt idx="97">
                  <c:v>24868</c:v>
                </c:pt>
                <c:pt idx="98">
                  <c:v>24897</c:v>
                </c:pt>
                <c:pt idx="99">
                  <c:v>24928</c:v>
                </c:pt>
                <c:pt idx="100">
                  <c:v>24958</c:v>
                </c:pt>
                <c:pt idx="101">
                  <c:v>24989</c:v>
                </c:pt>
                <c:pt idx="102">
                  <c:v>25019</c:v>
                </c:pt>
                <c:pt idx="103">
                  <c:v>25050</c:v>
                </c:pt>
                <c:pt idx="104">
                  <c:v>25081</c:v>
                </c:pt>
                <c:pt idx="105">
                  <c:v>25111</c:v>
                </c:pt>
                <c:pt idx="106">
                  <c:v>25142</c:v>
                </c:pt>
                <c:pt idx="107">
                  <c:v>25172</c:v>
                </c:pt>
                <c:pt idx="108">
                  <c:v>25203</c:v>
                </c:pt>
                <c:pt idx="109">
                  <c:v>25234</c:v>
                </c:pt>
                <c:pt idx="110">
                  <c:v>25262</c:v>
                </c:pt>
                <c:pt idx="111">
                  <c:v>25293</c:v>
                </c:pt>
                <c:pt idx="112">
                  <c:v>25323</c:v>
                </c:pt>
                <c:pt idx="113">
                  <c:v>25354</c:v>
                </c:pt>
                <c:pt idx="114">
                  <c:v>25384</c:v>
                </c:pt>
                <c:pt idx="115">
                  <c:v>25415</c:v>
                </c:pt>
                <c:pt idx="116">
                  <c:v>25446</c:v>
                </c:pt>
                <c:pt idx="117">
                  <c:v>25476</c:v>
                </c:pt>
                <c:pt idx="118">
                  <c:v>25507</c:v>
                </c:pt>
                <c:pt idx="119">
                  <c:v>25537</c:v>
                </c:pt>
                <c:pt idx="120">
                  <c:v>25568</c:v>
                </c:pt>
              </c:numCache>
            </c:numRef>
          </c:cat>
          <c:val>
            <c:numRef>
              <c:f>'Insert E(2)'!$F$13:$F$133</c:f>
              <c:numCache>
                <c:formatCode>"$"#,##0</c:formatCode>
                <c:ptCount val="121"/>
                <c:pt idx="0">
                  <c:v>1000</c:v>
                </c:pt>
                <c:pt idx="1">
                  <c:v>993.380900175546</c:v>
                </c:pt>
                <c:pt idx="2">
                  <c:v>1009.06799273499</c:v>
                </c:pt>
                <c:pt idx="3">
                  <c:v>1024.90709073977</c:v>
                </c:pt>
                <c:pt idx="4">
                  <c:v>1011.49305614309</c:v>
                </c:pt>
                <c:pt idx="5">
                  <c:v>1027.5132995441099</c:v>
                </c:pt>
                <c:pt idx="6">
                  <c:v>1042.96223768086</c:v>
                </c:pt>
                <c:pt idx="7">
                  <c:v>1062.46417256319</c:v>
                </c:pt>
                <c:pt idx="8">
                  <c:v>1064.2819204351499</c:v>
                </c:pt>
                <c:pt idx="9">
                  <c:v>1058.11500662957</c:v>
                </c:pt>
                <c:pt idx="10">
                  <c:v>1056.53438951628</c:v>
                </c:pt>
                <c:pt idx="11">
                  <c:v>1060.9037767500899</c:v>
                </c:pt>
                <c:pt idx="12">
                  <c:v>1088.9362153782099</c:v>
                </c:pt>
                <c:pt idx="13">
                  <c:v>1096.4078161231901</c:v>
                </c:pt>
                <c:pt idx="14">
                  <c:v>1117.04459618327</c:v>
                </c:pt>
                <c:pt idx="15">
                  <c:v>1121.4660689929501</c:v>
                </c:pt>
                <c:pt idx="16">
                  <c:v>1130.6558053982001</c:v>
                </c:pt>
                <c:pt idx="17">
                  <c:v>1133.8948323899499</c:v>
                </c:pt>
                <c:pt idx="18">
                  <c:v>1122.4447913040699</c:v>
                </c:pt>
                <c:pt idx="19">
                  <c:v>1133.52495502647</c:v>
                </c:pt>
                <c:pt idx="20">
                  <c:v>1137.524035726</c:v>
                </c:pt>
                <c:pt idx="21">
                  <c:v>1141.5857407056401</c:v>
                </c:pt>
                <c:pt idx="22">
                  <c:v>1154.3479602274899</c:v>
                </c:pt>
                <c:pt idx="23">
                  <c:v>1165.1177320081799</c:v>
                </c:pt>
                <c:pt idx="24">
                  <c:v>1158.48715460485</c:v>
                </c:pt>
                <c:pt idx="25">
                  <c:v>1149.5815375095201</c:v>
                </c:pt>
                <c:pt idx="26">
                  <c:v>1161.8689167378</c:v>
                </c:pt>
                <c:pt idx="27">
                  <c:v>1179.0638747964499</c:v>
                </c:pt>
                <c:pt idx="28">
                  <c:v>1171.7217588794999</c:v>
                </c:pt>
                <c:pt idx="29">
                  <c:v>1158.3222383459099</c:v>
                </c:pt>
                <c:pt idx="30">
                  <c:v>1137.5542402026899</c:v>
                </c:pt>
                <c:pt idx="31">
                  <c:v>1142.0501076083599</c:v>
                </c:pt>
                <c:pt idx="32">
                  <c:v>1159.9635551000299</c:v>
                </c:pt>
                <c:pt idx="33">
                  <c:v>1155.7713763893</c:v>
                </c:pt>
                <c:pt idx="34">
                  <c:v>1163.70544821557</c:v>
                </c:pt>
                <c:pt idx="35">
                  <c:v>1186.15209556178</c:v>
                </c:pt>
                <c:pt idx="36">
                  <c:v>1192.4660877111401</c:v>
                </c:pt>
                <c:pt idx="37">
                  <c:v>1205.04902048093</c:v>
                </c:pt>
                <c:pt idx="38">
                  <c:v>1200.15100752949</c:v>
                </c:pt>
                <c:pt idx="39">
                  <c:v>1210.37347570158</c:v>
                </c:pt>
                <c:pt idx="40">
                  <c:v>1222.8238412593901</c:v>
                </c:pt>
                <c:pt idx="41">
                  <c:v>1230.17286161838</c:v>
                </c:pt>
                <c:pt idx="42">
                  <c:v>1227.00541478641</c:v>
                </c:pt>
                <c:pt idx="43">
                  <c:v>1229.30382000123</c:v>
                </c:pt>
                <c:pt idx="44">
                  <c:v>1245.6774008786799</c:v>
                </c:pt>
                <c:pt idx="45">
                  <c:v>1243.9565927460301</c:v>
                </c:pt>
                <c:pt idx="46">
                  <c:v>1252.20139519094</c:v>
                </c:pt>
                <c:pt idx="47">
                  <c:v>1255.2077669931</c:v>
                </c:pt>
                <c:pt idx="48">
                  <c:v>1262.9580790641401</c:v>
                </c:pt>
                <c:pt idx="49">
                  <c:v>1269.8122677722899</c:v>
                </c:pt>
                <c:pt idx="50">
                  <c:v>1273.46274607841</c:v>
                </c:pt>
                <c:pt idx="51">
                  <c:v>1281.3810107962399</c:v>
                </c:pt>
                <c:pt idx="52">
                  <c:v>1287.6756972575599</c:v>
                </c:pt>
                <c:pt idx="53">
                  <c:v>1296.53663470827</c:v>
                </c:pt>
                <c:pt idx="54">
                  <c:v>1307.4831859201699</c:v>
                </c:pt>
                <c:pt idx="55">
                  <c:v>1314.26458311122</c:v>
                </c:pt>
                <c:pt idx="56">
                  <c:v>1313.18079341831</c:v>
                </c:pt>
                <c:pt idx="57">
                  <c:v>1326.1900017324299</c:v>
                </c:pt>
                <c:pt idx="58">
                  <c:v>1333.0914266280799</c:v>
                </c:pt>
                <c:pt idx="59">
                  <c:v>1335.3040634986901</c:v>
                </c:pt>
                <c:pt idx="60">
                  <c:v>1340.0916088010599</c:v>
                </c:pt>
                <c:pt idx="61">
                  <c:v>1353.2985130329801</c:v>
                </c:pt>
                <c:pt idx="62">
                  <c:v>1356.08159382895</c:v>
                </c:pt>
                <c:pt idx="63">
                  <c:v>1357.6963163369001</c:v>
                </c:pt>
                <c:pt idx="64">
                  <c:v>1371.26571078802</c:v>
                </c:pt>
                <c:pt idx="65">
                  <c:v>1372.6989255877299</c:v>
                </c:pt>
                <c:pt idx="66">
                  <c:v>1364.1347693401699</c:v>
                </c:pt>
                <c:pt idx="67">
                  <c:v>1370.7652798573499</c:v>
                </c:pt>
                <c:pt idx="68">
                  <c:v>1378.06263166094</c:v>
                </c:pt>
                <c:pt idx="69">
                  <c:v>1385.5381184173</c:v>
                </c:pt>
                <c:pt idx="70">
                  <c:v>1397.0292389225001</c:v>
                </c:pt>
                <c:pt idx="71">
                  <c:v>1391.95024260898</c:v>
                </c:pt>
                <c:pt idx="72">
                  <c:v>1389.6949774058201</c:v>
                </c:pt>
                <c:pt idx="73">
                  <c:v>1383.8067168794601</c:v>
                </c:pt>
                <c:pt idx="74">
                  <c:v>1360.4735842290399</c:v>
                </c:pt>
                <c:pt idx="75">
                  <c:v>1379.7398824377599</c:v>
                </c:pt>
                <c:pt idx="76">
                  <c:v>1381.4449278556399</c:v>
                </c:pt>
                <c:pt idx="77">
                  <c:v>1364.1274405285801</c:v>
                </c:pt>
                <c:pt idx="78">
                  <c:v>1360.0640498263599</c:v>
                </c:pt>
                <c:pt idx="79">
                  <c:v>1354.9407425716199</c:v>
                </c:pt>
                <c:pt idx="80">
                  <c:v>1320.7901891178601</c:v>
                </c:pt>
                <c:pt idx="81">
                  <c:v>1347.1626872626</c:v>
                </c:pt>
                <c:pt idx="82">
                  <c:v>1378.90401829757</c:v>
                </c:pt>
                <c:pt idx="83">
                  <c:v>1369.8873358856099</c:v>
                </c:pt>
                <c:pt idx="84">
                  <c:v>1405.4021298863299</c:v>
                </c:pt>
                <c:pt idx="85">
                  <c:v>1442.0421566126299</c:v>
                </c:pt>
                <c:pt idx="86">
                  <c:v>1426.3167886221199</c:v>
                </c:pt>
                <c:pt idx="87">
                  <c:v>1456.50276841546</c:v>
                </c:pt>
                <c:pt idx="88">
                  <c:v>1446.45913143643</c:v>
                </c:pt>
                <c:pt idx="89">
                  <c:v>1428.36857871749</c:v>
                </c:pt>
                <c:pt idx="90">
                  <c:v>1409.3640186871501</c:v>
                </c:pt>
                <c:pt idx="91">
                  <c:v>1430.8032934221001</c:v>
                </c:pt>
                <c:pt idx="92">
                  <c:v>1422.5589860546199</c:v>
                </c:pt>
                <c:pt idx="93">
                  <c:v>1434.5725295483801</c:v>
                </c:pt>
                <c:pt idx="94">
                  <c:v>1394.2226036489999</c:v>
                </c:pt>
                <c:pt idx="95">
                  <c:v>1382.38331369569</c:v>
                </c:pt>
                <c:pt idx="96">
                  <c:v>1407.20764011246</c:v>
                </c:pt>
                <c:pt idx="97">
                  <c:v>1424.0636336930299</c:v>
                </c:pt>
                <c:pt idx="98">
                  <c:v>1415.2225576753799</c:v>
                </c:pt>
                <c:pt idx="99">
                  <c:v>1400.7890414026001</c:v>
                </c:pt>
                <c:pt idx="100">
                  <c:v>1443.4217285586899</c:v>
                </c:pt>
                <c:pt idx="101">
                  <c:v>1453.0477463658899</c:v>
                </c:pt>
                <c:pt idx="102">
                  <c:v>1477.44368562356</c:v>
                </c:pt>
                <c:pt idx="103">
                  <c:v>1499.59783208457</c:v>
                </c:pt>
                <c:pt idx="104">
                  <c:v>1505.3031397360101</c:v>
                </c:pt>
                <c:pt idx="105">
                  <c:v>1508.91613258803</c:v>
                </c:pt>
                <c:pt idx="106">
                  <c:v>1500.81021676675</c:v>
                </c:pt>
                <c:pt idx="107">
                  <c:v>1494.32853786947</c:v>
                </c:pt>
                <c:pt idx="108">
                  <c:v>1450.7930459273</c:v>
                </c:pt>
                <c:pt idx="109">
                  <c:v>1432.4408678297</c:v>
                </c:pt>
                <c:pt idx="110">
                  <c:v>1425.05670615801</c:v>
                </c:pt>
                <c:pt idx="111">
                  <c:v>1437.1949779848601</c:v>
                </c:pt>
                <c:pt idx="112">
                  <c:v>1481.85381852757</c:v>
                </c:pt>
                <c:pt idx="113">
                  <c:v>1440.2426763329399</c:v>
                </c:pt>
                <c:pt idx="114">
                  <c:v>1444.0891805526501</c:v>
                </c:pt>
                <c:pt idx="115">
                  <c:v>1436.2740247725101</c:v>
                </c:pt>
                <c:pt idx="116">
                  <c:v>1443.6199451433699</c:v>
                </c:pt>
                <c:pt idx="117">
                  <c:v>1392.9268886037</c:v>
                </c:pt>
                <c:pt idx="118">
                  <c:v>1437.00022356318</c:v>
                </c:pt>
                <c:pt idx="119">
                  <c:v>1409.5421752073901</c:v>
                </c:pt>
                <c:pt idx="120">
                  <c:v>1401.0545250888399</c:v>
                </c:pt>
              </c:numCache>
            </c:numRef>
          </c:val>
          <c:smooth val="0"/>
          <c:extLst>
            <c:ext xmlns:c16="http://schemas.microsoft.com/office/drawing/2014/chart" uri="{C3380CC4-5D6E-409C-BE32-E72D297353CC}">
              <c16:uniqueId val="{00000004-ED25-4AFC-96AE-30B959681EDE}"/>
            </c:ext>
          </c:extLst>
        </c:ser>
        <c:dLbls>
          <c:showLegendKey val="0"/>
          <c:showVal val="0"/>
          <c:showCatName val="0"/>
          <c:showSerName val="0"/>
          <c:showPercent val="0"/>
          <c:showBubbleSize val="0"/>
        </c:dLbls>
        <c:smooth val="0"/>
        <c:axId val="406969576"/>
        <c:axId val="406969968"/>
      </c:lineChart>
      <c:dateAx>
        <c:axId val="406969576"/>
        <c:scaling>
          <c:orientation val="minMax"/>
        </c:scaling>
        <c:delete val="0"/>
        <c:axPos val="b"/>
        <c:numFmt formatCode="yyyy;@" sourceLinked="0"/>
        <c:majorTickMark val="none"/>
        <c:minorTickMark val="none"/>
        <c:tickLblPos val="nextTo"/>
        <c:spPr>
          <a:ln w="9525">
            <a:solidFill>
              <a:schemeClr val="tx1"/>
            </a:solidFill>
            <a:prstDash val="solid"/>
          </a:ln>
        </c:spPr>
        <c:txPr>
          <a:bodyPr rot="0" vert="horz"/>
          <a:lstStyle/>
          <a:p>
            <a:pPr>
              <a:defRPr/>
            </a:pPr>
            <a:endParaRPr lang="en-US"/>
          </a:p>
        </c:txPr>
        <c:crossAx val="406969968"/>
        <c:crosses val="autoZero"/>
        <c:auto val="0"/>
        <c:lblOffset val="0"/>
        <c:baseTimeUnit val="days"/>
        <c:majorUnit val="1"/>
        <c:majorTimeUnit val="years"/>
        <c:minorUnit val="7"/>
        <c:minorTimeUnit val="days"/>
      </c:dateAx>
      <c:valAx>
        <c:axId val="406969968"/>
        <c:scaling>
          <c:orientation val="minMax"/>
          <c:max val="3000"/>
          <c:min val="0"/>
        </c:scaling>
        <c:delete val="0"/>
        <c:axPos val="l"/>
        <c:majorGridlines>
          <c:spPr>
            <a:ln w="9525">
              <a:solidFill>
                <a:schemeClr val="accent5"/>
              </a:solidFill>
              <a:prstDash val="solid"/>
            </a:ln>
          </c:spPr>
        </c:majorGridlines>
        <c:numFmt formatCode="&quot;$&quot;#,##0" sourceLinked="1"/>
        <c:majorTickMark val="none"/>
        <c:minorTickMark val="none"/>
        <c:tickLblPos val="low"/>
        <c:spPr>
          <a:ln w="9481">
            <a:noFill/>
          </a:ln>
        </c:spPr>
        <c:txPr>
          <a:bodyPr rot="0" vert="horz"/>
          <a:lstStyle/>
          <a:p>
            <a:pPr>
              <a:defRPr/>
            </a:pPr>
            <a:endParaRPr lang="en-US"/>
          </a:p>
        </c:txPr>
        <c:crossAx val="406969576"/>
        <c:crosses val="autoZero"/>
        <c:crossBetween val="between"/>
        <c:majorUnit val="1000"/>
        <c:minorUnit val="200"/>
      </c:valAx>
      <c:spPr>
        <a:noFill/>
        <a:ln w="25283">
          <a:noFill/>
        </a:ln>
      </c:spPr>
    </c:plotArea>
    <c:plotVisOnly val="1"/>
    <c:dispBlanksAs val="gap"/>
    <c:showDLblsOverMax val="0"/>
  </c:chart>
  <c:spPr>
    <a:noFill/>
    <a:ln>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839651942483296E-2"/>
          <c:y val="4.0395351813790149E-2"/>
          <c:w val="0.72258209283509234"/>
          <c:h val="0.85899112237833508"/>
        </c:manualLayout>
      </c:layout>
      <c:lineChart>
        <c:grouping val="standard"/>
        <c:varyColors val="0"/>
        <c:ser>
          <c:idx val="0"/>
          <c:order val="0"/>
          <c:tx>
            <c:strRef>
              <c:f>'Insert F(2)'!$B$5</c:f>
              <c:strCache>
                <c:ptCount val="1"/>
                <c:pt idx="0">
                  <c:v>Conservative Growth</c:v>
                </c:pt>
              </c:strCache>
            </c:strRef>
          </c:tx>
          <c:spPr>
            <a:ln w="31750">
              <a:solidFill>
                <a:schemeClr val="accent4"/>
              </a:solidFill>
              <a:prstDash val="solid"/>
            </a:ln>
          </c:spPr>
          <c:marker>
            <c:symbol val="none"/>
          </c:marker>
          <c:cat>
            <c:numRef>
              <c:f>'Insert F(2)'!$A$6:$A$126</c:f>
              <c:numCache>
                <c:formatCode>m/d/yyyy</c:formatCode>
                <c:ptCount val="121"/>
                <c:pt idx="0">
                  <c:v>25569</c:v>
                </c:pt>
                <c:pt idx="1">
                  <c:v>25599</c:v>
                </c:pt>
                <c:pt idx="2">
                  <c:v>25627</c:v>
                </c:pt>
                <c:pt idx="3">
                  <c:v>25658</c:v>
                </c:pt>
                <c:pt idx="4">
                  <c:v>25688</c:v>
                </c:pt>
                <c:pt idx="5">
                  <c:v>25719</c:v>
                </c:pt>
                <c:pt idx="6">
                  <c:v>25749</c:v>
                </c:pt>
                <c:pt idx="7">
                  <c:v>25780</c:v>
                </c:pt>
                <c:pt idx="8">
                  <c:v>25811</c:v>
                </c:pt>
                <c:pt idx="9">
                  <c:v>25841</c:v>
                </c:pt>
                <c:pt idx="10">
                  <c:v>25872</c:v>
                </c:pt>
                <c:pt idx="11">
                  <c:v>25902</c:v>
                </c:pt>
                <c:pt idx="12">
                  <c:v>25933</c:v>
                </c:pt>
                <c:pt idx="13">
                  <c:v>25964</c:v>
                </c:pt>
                <c:pt idx="14">
                  <c:v>25992</c:v>
                </c:pt>
                <c:pt idx="15">
                  <c:v>26023</c:v>
                </c:pt>
                <c:pt idx="16">
                  <c:v>26053</c:v>
                </c:pt>
                <c:pt idx="17">
                  <c:v>26084</c:v>
                </c:pt>
                <c:pt idx="18">
                  <c:v>26114</c:v>
                </c:pt>
                <c:pt idx="19">
                  <c:v>26145</c:v>
                </c:pt>
                <c:pt idx="20">
                  <c:v>26176</c:v>
                </c:pt>
                <c:pt idx="21">
                  <c:v>26206</c:v>
                </c:pt>
                <c:pt idx="22">
                  <c:v>26237</c:v>
                </c:pt>
                <c:pt idx="23">
                  <c:v>26267</c:v>
                </c:pt>
                <c:pt idx="24">
                  <c:v>26298</c:v>
                </c:pt>
                <c:pt idx="25">
                  <c:v>26329</c:v>
                </c:pt>
                <c:pt idx="26">
                  <c:v>26358</c:v>
                </c:pt>
                <c:pt idx="27">
                  <c:v>26389</c:v>
                </c:pt>
                <c:pt idx="28">
                  <c:v>26419</c:v>
                </c:pt>
                <c:pt idx="29">
                  <c:v>26450</c:v>
                </c:pt>
                <c:pt idx="30">
                  <c:v>26480</c:v>
                </c:pt>
                <c:pt idx="31">
                  <c:v>26511</c:v>
                </c:pt>
                <c:pt idx="32">
                  <c:v>26542</c:v>
                </c:pt>
                <c:pt idx="33">
                  <c:v>26572</c:v>
                </c:pt>
                <c:pt idx="34">
                  <c:v>26603</c:v>
                </c:pt>
                <c:pt idx="35">
                  <c:v>26633</c:v>
                </c:pt>
                <c:pt idx="36">
                  <c:v>26664</c:v>
                </c:pt>
                <c:pt idx="37">
                  <c:v>26695</c:v>
                </c:pt>
                <c:pt idx="38">
                  <c:v>26723</c:v>
                </c:pt>
                <c:pt idx="39">
                  <c:v>26754</c:v>
                </c:pt>
                <c:pt idx="40">
                  <c:v>26784</c:v>
                </c:pt>
                <c:pt idx="41">
                  <c:v>26815</c:v>
                </c:pt>
                <c:pt idx="42">
                  <c:v>26845</c:v>
                </c:pt>
                <c:pt idx="43">
                  <c:v>26876</c:v>
                </c:pt>
                <c:pt idx="44">
                  <c:v>26907</c:v>
                </c:pt>
                <c:pt idx="45">
                  <c:v>26937</c:v>
                </c:pt>
                <c:pt idx="46">
                  <c:v>26968</c:v>
                </c:pt>
                <c:pt idx="47">
                  <c:v>26998</c:v>
                </c:pt>
                <c:pt idx="48">
                  <c:v>27029</c:v>
                </c:pt>
                <c:pt idx="49">
                  <c:v>27060</c:v>
                </c:pt>
                <c:pt idx="50">
                  <c:v>27088</c:v>
                </c:pt>
                <c:pt idx="51">
                  <c:v>27119</c:v>
                </c:pt>
                <c:pt idx="52">
                  <c:v>27149</c:v>
                </c:pt>
                <c:pt idx="53">
                  <c:v>27180</c:v>
                </c:pt>
                <c:pt idx="54">
                  <c:v>27210</c:v>
                </c:pt>
                <c:pt idx="55">
                  <c:v>27241</c:v>
                </c:pt>
                <c:pt idx="56">
                  <c:v>27272</c:v>
                </c:pt>
                <c:pt idx="57">
                  <c:v>27302</c:v>
                </c:pt>
                <c:pt idx="58">
                  <c:v>27333</c:v>
                </c:pt>
                <c:pt idx="59">
                  <c:v>27363</c:v>
                </c:pt>
                <c:pt idx="60">
                  <c:v>27394</c:v>
                </c:pt>
                <c:pt idx="61">
                  <c:v>27425</c:v>
                </c:pt>
                <c:pt idx="62">
                  <c:v>27453</c:v>
                </c:pt>
                <c:pt idx="63">
                  <c:v>27484</c:v>
                </c:pt>
                <c:pt idx="64">
                  <c:v>27514</c:v>
                </c:pt>
                <c:pt idx="65">
                  <c:v>27545</c:v>
                </c:pt>
                <c:pt idx="66">
                  <c:v>27575</c:v>
                </c:pt>
                <c:pt idx="67">
                  <c:v>27606</c:v>
                </c:pt>
                <c:pt idx="68">
                  <c:v>27637</c:v>
                </c:pt>
                <c:pt idx="69">
                  <c:v>27667</c:v>
                </c:pt>
                <c:pt idx="70">
                  <c:v>27698</c:v>
                </c:pt>
                <c:pt idx="71">
                  <c:v>27728</c:v>
                </c:pt>
                <c:pt idx="72">
                  <c:v>27759</c:v>
                </c:pt>
                <c:pt idx="73">
                  <c:v>27790</c:v>
                </c:pt>
                <c:pt idx="74">
                  <c:v>27819</c:v>
                </c:pt>
                <c:pt idx="75">
                  <c:v>27850</c:v>
                </c:pt>
                <c:pt idx="76">
                  <c:v>27880</c:v>
                </c:pt>
                <c:pt idx="77">
                  <c:v>27911</c:v>
                </c:pt>
                <c:pt idx="78">
                  <c:v>27941</c:v>
                </c:pt>
                <c:pt idx="79">
                  <c:v>27972</c:v>
                </c:pt>
                <c:pt idx="80">
                  <c:v>28003</c:v>
                </c:pt>
                <c:pt idx="81">
                  <c:v>28033</c:v>
                </c:pt>
                <c:pt idx="82">
                  <c:v>28064</c:v>
                </c:pt>
                <c:pt idx="83">
                  <c:v>28094</c:v>
                </c:pt>
                <c:pt idx="84">
                  <c:v>28125</c:v>
                </c:pt>
                <c:pt idx="85">
                  <c:v>28156</c:v>
                </c:pt>
                <c:pt idx="86">
                  <c:v>28184</c:v>
                </c:pt>
                <c:pt idx="87">
                  <c:v>28215</c:v>
                </c:pt>
                <c:pt idx="88">
                  <c:v>28245</c:v>
                </c:pt>
                <c:pt idx="89">
                  <c:v>28276</c:v>
                </c:pt>
                <c:pt idx="90">
                  <c:v>28306</c:v>
                </c:pt>
                <c:pt idx="91">
                  <c:v>28337</c:v>
                </c:pt>
                <c:pt idx="92">
                  <c:v>28368</c:v>
                </c:pt>
                <c:pt idx="93">
                  <c:v>28398</c:v>
                </c:pt>
                <c:pt idx="94">
                  <c:v>28429</c:v>
                </c:pt>
                <c:pt idx="95">
                  <c:v>28459</c:v>
                </c:pt>
                <c:pt idx="96">
                  <c:v>28490</c:v>
                </c:pt>
                <c:pt idx="97">
                  <c:v>28521</c:v>
                </c:pt>
                <c:pt idx="98">
                  <c:v>28549</c:v>
                </c:pt>
                <c:pt idx="99">
                  <c:v>28580</c:v>
                </c:pt>
                <c:pt idx="100">
                  <c:v>28610</c:v>
                </c:pt>
                <c:pt idx="101">
                  <c:v>28641</c:v>
                </c:pt>
                <c:pt idx="102">
                  <c:v>28671</c:v>
                </c:pt>
                <c:pt idx="103">
                  <c:v>28702</c:v>
                </c:pt>
                <c:pt idx="104">
                  <c:v>28733</c:v>
                </c:pt>
                <c:pt idx="105">
                  <c:v>28763</c:v>
                </c:pt>
                <c:pt idx="106">
                  <c:v>28794</c:v>
                </c:pt>
                <c:pt idx="107">
                  <c:v>28824</c:v>
                </c:pt>
                <c:pt idx="108">
                  <c:v>28855</c:v>
                </c:pt>
                <c:pt idx="109">
                  <c:v>28886</c:v>
                </c:pt>
                <c:pt idx="110">
                  <c:v>28914</c:v>
                </c:pt>
                <c:pt idx="111">
                  <c:v>28945</c:v>
                </c:pt>
                <c:pt idx="112">
                  <c:v>28975</c:v>
                </c:pt>
                <c:pt idx="113">
                  <c:v>29006</c:v>
                </c:pt>
                <c:pt idx="114">
                  <c:v>29036</c:v>
                </c:pt>
                <c:pt idx="115">
                  <c:v>29067</c:v>
                </c:pt>
                <c:pt idx="116">
                  <c:v>29098</c:v>
                </c:pt>
                <c:pt idx="117">
                  <c:v>29128</c:v>
                </c:pt>
                <c:pt idx="118">
                  <c:v>29159</c:v>
                </c:pt>
                <c:pt idx="119">
                  <c:v>29189</c:v>
                </c:pt>
                <c:pt idx="120">
                  <c:v>29220</c:v>
                </c:pt>
              </c:numCache>
            </c:numRef>
          </c:cat>
          <c:val>
            <c:numRef>
              <c:f>'Insert F(2)'!$B$6:$B$126</c:f>
              <c:numCache>
                <c:formatCode>"$"#,##0</c:formatCode>
                <c:ptCount val="121"/>
                <c:pt idx="0">
                  <c:v>1000</c:v>
                </c:pt>
                <c:pt idx="1">
                  <c:v>970.61363719775704</c:v>
                </c:pt>
                <c:pt idx="2">
                  <c:v>1015.92832634429</c:v>
                </c:pt>
                <c:pt idx="3">
                  <c:v>1015.92162026853</c:v>
                </c:pt>
                <c:pt idx="4">
                  <c:v>965.26456645329097</c:v>
                </c:pt>
                <c:pt idx="5">
                  <c:v>926.79644229705195</c:v>
                </c:pt>
                <c:pt idx="6">
                  <c:v>930.90251446973002</c:v>
                </c:pt>
                <c:pt idx="7">
                  <c:v>969.571426595817</c:v>
                </c:pt>
                <c:pt idx="8">
                  <c:v>986.44724825202502</c:v>
                </c:pt>
                <c:pt idx="9">
                  <c:v>1010.14904421627</c:v>
                </c:pt>
                <c:pt idx="10">
                  <c:v>1003.38739123532</c:v>
                </c:pt>
                <c:pt idx="11">
                  <c:v>1056.37579989704</c:v>
                </c:pt>
                <c:pt idx="12">
                  <c:v>1076.90121566005</c:v>
                </c:pt>
                <c:pt idx="13">
                  <c:v>1118.10992669136</c:v>
                </c:pt>
                <c:pt idx="14">
                  <c:v>1116.6953275307201</c:v>
                </c:pt>
                <c:pt idx="15">
                  <c:v>1158.66798955275</c:v>
                </c:pt>
                <c:pt idx="16">
                  <c:v>1164.3739109329399</c:v>
                </c:pt>
                <c:pt idx="17">
                  <c:v>1145.5716825750101</c:v>
                </c:pt>
                <c:pt idx="18">
                  <c:v>1140.73044568247</c:v>
                </c:pt>
                <c:pt idx="19">
                  <c:v>1124.6160822619499</c:v>
                </c:pt>
                <c:pt idx="20">
                  <c:v>1164.45590731584</c:v>
                </c:pt>
                <c:pt idx="21">
                  <c:v>1172.7425746558299</c:v>
                </c:pt>
                <c:pt idx="22">
                  <c:v>1163.14363860859</c:v>
                </c:pt>
                <c:pt idx="23">
                  <c:v>1161.79239595783</c:v>
                </c:pt>
                <c:pt idx="24">
                  <c:v>1204.93744085865</c:v>
                </c:pt>
                <c:pt idx="25">
                  <c:v>1212.4851799768301</c:v>
                </c:pt>
                <c:pt idx="26">
                  <c:v>1230.93076513305</c:v>
                </c:pt>
                <c:pt idx="27">
                  <c:v>1231.8150110511101</c:v>
                </c:pt>
                <c:pt idx="28">
                  <c:v>1237.2836620584901</c:v>
                </c:pt>
                <c:pt idx="29">
                  <c:v>1261.1128897634201</c:v>
                </c:pt>
                <c:pt idx="30">
                  <c:v>1248.4663092476901</c:v>
                </c:pt>
                <c:pt idx="31">
                  <c:v>1262.2412369997301</c:v>
                </c:pt>
                <c:pt idx="32">
                  <c:v>1283.38390333968</c:v>
                </c:pt>
                <c:pt idx="33">
                  <c:v>1278.7292024071801</c:v>
                </c:pt>
                <c:pt idx="34">
                  <c:v>1297.7058208061001</c:v>
                </c:pt>
                <c:pt idx="35">
                  <c:v>1336.12262695043</c:v>
                </c:pt>
                <c:pt idx="36">
                  <c:v>1333.1481331062801</c:v>
                </c:pt>
                <c:pt idx="37">
                  <c:v>1309.2452974284299</c:v>
                </c:pt>
                <c:pt idx="38">
                  <c:v>1292.56133094611</c:v>
                </c:pt>
                <c:pt idx="39">
                  <c:v>1298.43217289476</c:v>
                </c:pt>
                <c:pt idx="40">
                  <c:v>1282.79108795508</c:v>
                </c:pt>
                <c:pt idx="41">
                  <c:v>1270.7599299161</c:v>
                </c:pt>
                <c:pt idx="42">
                  <c:v>1269.15041863171</c:v>
                </c:pt>
                <c:pt idx="43">
                  <c:v>1267.9480959217101</c:v>
                </c:pt>
                <c:pt idx="44">
                  <c:v>1272.2793138489401</c:v>
                </c:pt>
                <c:pt idx="45">
                  <c:v>1311.0183486277199</c:v>
                </c:pt>
                <c:pt idx="46">
                  <c:v>1325.08809195699</c:v>
                </c:pt>
                <c:pt idx="47">
                  <c:v>1261.12325495853</c:v>
                </c:pt>
                <c:pt idx="48">
                  <c:v>1267.39250912234</c:v>
                </c:pt>
                <c:pt idx="49">
                  <c:v>1261.14496207602</c:v>
                </c:pt>
                <c:pt idx="50">
                  <c:v>1261.0507455923801</c:v>
                </c:pt>
                <c:pt idx="51">
                  <c:v>1237.55355384257</c:v>
                </c:pt>
                <c:pt idx="52">
                  <c:v>1209.5289216843801</c:v>
                </c:pt>
                <c:pt idx="53">
                  <c:v>1202.95097384207</c:v>
                </c:pt>
                <c:pt idx="54">
                  <c:v>1201.4484854513601</c:v>
                </c:pt>
                <c:pt idx="55">
                  <c:v>1168.12104780498</c:v>
                </c:pt>
                <c:pt idx="56">
                  <c:v>1122.10710508444</c:v>
                </c:pt>
                <c:pt idx="57">
                  <c:v>1091.51641194024</c:v>
                </c:pt>
                <c:pt idx="58">
                  <c:v>1173.7280135764399</c:v>
                </c:pt>
                <c:pt idx="59">
                  <c:v>1170.6653377684299</c:v>
                </c:pt>
                <c:pt idx="60">
                  <c:v>1175.57910617784</c:v>
                </c:pt>
                <c:pt idx="61">
                  <c:v>1247.3231813364901</c:v>
                </c:pt>
                <c:pt idx="62">
                  <c:v>1288.4798801171501</c:v>
                </c:pt>
                <c:pt idx="63">
                  <c:v>1290.7562429883601</c:v>
                </c:pt>
                <c:pt idx="64">
                  <c:v>1312.65238226218</c:v>
                </c:pt>
                <c:pt idx="65">
                  <c:v>1352.5247108645101</c:v>
                </c:pt>
                <c:pt idx="66">
                  <c:v>1397.76612736228</c:v>
                </c:pt>
                <c:pt idx="67">
                  <c:v>1351.7345260048701</c:v>
                </c:pt>
                <c:pt idx="68">
                  <c:v>1338.63439400948</c:v>
                </c:pt>
                <c:pt idx="69">
                  <c:v>1316.0713400289001</c:v>
                </c:pt>
                <c:pt idx="70">
                  <c:v>1378.89061952265</c:v>
                </c:pt>
                <c:pt idx="71">
                  <c:v>1392.30152653862</c:v>
                </c:pt>
                <c:pt idx="72">
                  <c:v>1407.5221426692899</c:v>
                </c:pt>
                <c:pt idx="73">
                  <c:v>1482.4634116060099</c:v>
                </c:pt>
                <c:pt idx="74">
                  <c:v>1481.58981950216</c:v>
                </c:pt>
                <c:pt idx="75">
                  <c:v>1513.2971591670801</c:v>
                </c:pt>
                <c:pt idx="76">
                  <c:v>1510.5250454111101</c:v>
                </c:pt>
                <c:pt idx="77">
                  <c:v>1495.24051551464</c:v>
                </c:pt>
                <c:pt idx="78">
                  <c:v>1536.53558631021</c:v>
                </c:pt>
                <c:pt idx="79">
                  <c:v>1539.2507183647399</c:v>
                </c:pt>
                <c:pt idx="80">
                  <c:v>1551.7213240287099</c:v>
                </c:pt>
                <c:pt idx="81">
                  <c:v>1578.75127272849</c:v>
                </c:pt>
                <c:pt idx="82">
                  <c:v>1572.47619065751</c:v>
                </c:pt>
                <c:pt idx="83">
                  <c:v>1591.7762716457</c:v>
                </c:pt>
                <c:pt idx="84">
                  <c:v>1650.8722313661401</c:v>
                </c:pt>
                <c:pt idx="85">
                  <c:v>1595.2337038467699</c:v>
                </c:pt>
                <c:pt idx="86">
                  <c:v>1581.8061704230499</c:v>
                </c:pt>
                <c:pt idx="87">
                  <c:v>1582.31406169621</c:v>
                </c:pt>
                <c:pt idx="88">
                  <c:v>1590.6234864978401</c:v>
                </c:pt>
                <c:pt idx="89">
                  <c:v>1587.8640416569399</c:v>
                </c:pt>
                <c:pt idx="90">
                  <c:v>1629.6132107199201</c:v>
                </c:pt>
                <c:pt idx="91">
                  <c:v>1618.53547470121</c:v>
                </c:pt>
                <c:pt idx="92">
                  <c:v>1622.30030156001</c:v>
                </c:pt>
                <c:pt idx="93">
                  <c:v>1622.8191338973299</c:v>
                </c:pt>
                <c:pt idx="94">
                  <c:v>1594.3861590423501</c:v>
                </c:pt>
                <c:pt idx="95">
                  <c:v>1620.92492998903</c:v>
                </c:pt>
                <c:pt idx="96">
                  <c:v>1615.9699120853099</c:v>
                </c:pt>
                <c:pt idx="97">
                  <c:v>1575.2498780491601</c:v>
                </c:pt>
                <c:pt idx="98">
                  <c:v>1564.6498581333699</c:v>
                </c:pt>
                <c:pt idx="99">
                  <c:v>1582.60378846669</c:v>
                </c:pt>
                <c:pt idx="100">
                  <c:v>1639.50192394428</c:v>
                </c:pt>
                <c:pt idx="101">
                  <c:v>1643.60706904023</c:v>
                </c:pt>
                <c:pt idx="102">
                  <c:v>1632.11802611293</c:v>
                </c:pt>
                <c:pt idx="103">
                  <c:v>1681.88423564239</c:v>
                </c:pt>
                <c:pt idx="104">
                  <c:v>1718.9401811949399</c:v>
                </c:pt>
                <c:pt idx="105">
                  <c:v>1711.77183719964</c:v>
                </c:pt>
                <c:pt idx="106">
                  <c:v>1637.95048489791</c:v>
                </c:pt>
                <c:pt idx="107">
                  <c:v>1666.5212423276</c:v>
                </c:pt>
                <c:pt idx="108">
                  <c:v>1674.0399035835701</c:v>
                </c:pt>
                <c:pt idx="109">
                  <c:v>1719.10186294307</c:v>
                </c:pt>
                <c:pt idx="110">
                  <c:v>1689.9223787605299</c:v>
                </c:pt>
                <c:pt idx="111">
                  <c:v>1741.74699636224</c:v>
                </c:pt>
                <c:pt idx="112">
                  <c:v>1741.34050059063</c:v>
                </c:pt>
                <c:pt idx="113">
                  <c:v>1746.0949584539601</c:v>
                </c:pt>
                <c:pt idx="114">
                  <c:v>1801.16128819496</c:v>
                </c:pt>
                <c:pt idx="115">
                  <c:v>1807.6576264268699</c:v>
                </c:pt>
                <c:pt idx="116">
                  <c:v>1850.95504209978</c:v>
                </c:pt>
                <c:pt idx="117">
                  <c:v>1848.71991162009</c:v>
                </c:pt>
                <c:pt idx="118">
                  <c:v>1742.5430886869699</c:v>
                </c:pt>
                <c:pt idx="119">
                  <c:v>1801.2638975094001</c:v>
                </c:pt>
                <c:pt idx="120">
                  <c:v>1825.12737936392</c:v>
                </c:pt>
              </c:numCache>
            </c:numRef>
          </c:val>
          <c:smooth val="0"/>
          <c:extLst>
            <c:ext xmlns:c16="http://schemas.microsoft.com/office/drawing/2014/chart" uri="{C3380CC4-5D6E-409C-BE32-E72D297353CC}">
              <c16:uniqueId val="{00000000-4002-4D2F-B9C7-822A1E7D8735}"/>
            </c:ext>
          </c:extLst>
        </c:ser>
        <c:ser>
          <c:idx val="1"/>
          <c:order val="1"/>
          <c:tx>
            <c:strRef>
              <c:f>'Insert F(2)'!$C$5</c:f>
              <c:strCache>
                <c:ptCount val="1"/>
                <c:pt idx="0">
                  <c:v>Moderate Growth</c:v>
                </c:pt>
              </c:strCache>
            </c:strRef>
          </c:tx>
          <c:spPr>
            <a:ln w="31750">
              <a:solidFill>
                <a:schemeClr val="accent3"/>
              </a:solidFill>
              <a:prstDash val="solid"/>
            </a:ln>
          </c:spPr>
          <c:marker>
            <c:symbol val="none"/>
          </c:marker>
          <c:cat>
            <c:numRef>
              <c:f>'Insert F(2)'!$A$6:$A$126</c:f>
              <c:numCache>
                <c:formatCode>m/d/yyyy</c:formatCode>
                <c:ptCount val="121"/>
                <c:pt idx="0">
                  <c:v>25569</c:v>
                </c:pt>
                <c:pt idx="1">
                  <c:v>25599</c:v>
                </c:pt>
                <c:pt idx="2">
                  <c:v>25627</c:v>
                </c:pt>
                <c:pt idx="3">
                  <c:v>25658</c:v>
                </c:pt>
                <c:pt idx="4">
                  <c:v>25688</c:v>
                </c:pt>
                <c:pt idx="5">
                  <c:v>25719</c:v>
                </c:pt>
                <c:pt idx="6">
                  <c:v>25749</c:v>
                </c:pt>
                <c:pt idx="7">
                  <c:v>25780</c:v>
                </c:pt>
                <c:pt idx="8">
                  <c:v>25811</c:v>
                </c:pt>
                <c:pt idx="9">
                  <c:v>25841</c:v>
                </c:pt>
                <c:pt idx="10">
                  <c:v>25872</c:v>
                </c:pt>
                <c:pt idx="11">
                  <c:v>25902</c:v>
                </c:pt>
                <c:pt idx="12">
                  <c:v>25933</c:v>
                </c:pt>
                <c:pt idx="13">
                  <c:v>25964</c:v>
                </c:pt>
                <c:pt idx="14">
                  <c:v>25992</c:v>
                </c:pt>
                <c:pt idx="15">
                  <c:v>26023</c:v>
                </c:pt>
                <c:pt idx="16">
                  <c:v>26053</c:v>
                </c:pt>
                <c:pt idx="17">
                  <c:v>26084</c:v>
                </c:pt>
                <c:pt idx="18">
                  <c:v>26114</c:v>
                </c:pt>
                <c:pt idx="19">
                  <c:v>26145</c:v>
                </c:pt>
                <c:pt idx="20">
                  <c:v>26176</c:v>
                </c:pt>
                <c:pt idx="21">
                  <c:v>26206</c:v>
                </c:pt>
                <c:pt idx="22">
                  <c:v>26237</c:v>
                </c:pt>
                <c:pt idx="23">
                  <c:v>26267</c:v>
                </c:pt>
                <c:pt idx="24">
                  <c:v>26298</c:v>
                </c:pt>
                <c:pt idx="25">
                  <c:v>26329</c:v>
                </c:pt>
                <c:pt idx="26">
                  <c:v>26358</c:v>
                </c:pt>
                <c:pt idx="27">
                  <c:v>26389</c:v>
                </c:pt>
                <c:pt idx="28">
                  <c:v>26419</c:v>
                </c:pt>
                <c:pt idx="29">
                  <c:v>26450</c:v>
                </c:pt>
                <c:pt idx="30">
                  <c:v>26480</c:v>
                </c:pt>
                <c:pt idx="31">
                  <c:v>26511</c:v>
                </c:pt>
                <c:pt idx="32">
                  <c:v>26542</c:v>
                </c:pt>
                <c:pt idx="33">
                  <c:v>26572</c:v>
                </c:pt>
                <c:pt idx="34">
                  <c:v>26603</c:v>
                </c:pt>
                <c:pt idx="35">
                  <c:v>26633</c:v>
                </c:pt>
                <c:pt idx="36">
                  <c:v>26664</c:v>
                </c:pt>
                <c:pt idx="37">
                  <c:v>26695</c:v>
                </c:pt>
                <c:pt idx="38">
                  <c:v>26723</c:v>
                </c:pt>
                <c:pt idx="39">
                  <c:v>26754</c:v>
                </c:pt>
                <c:pt idx="40">
                  <c:v>26784</c:v>
                </c:pt>
                <c:pt idx="41">
                  <c:v>26815</c:v>
                </c:pt>
                <c:pt idx="42">
                  <c:v>26845</c:v>
                </c:pt>
                <c:pt idx="43">
                  <c:v>26876</c:v>
                </c:pt>
                <c:pt idx="44">
                  <c:v>26907</c:v>
                </c:pt>
                <c:pt idx="45">
                  <c:v>26937</c:v>
                </c:pt>
                <c:pt idx="46">
                  <c:v>26968</c:v>
                </c:pt>
                <c:pt idx="47">
                  <c:v>26998</c:v>
                </c:pt>
                <c:pt idx="48">
                  <c:v>27029</c:v>
                </c:pt>
                <c:pt idx="49">
                  <c:v>27060</c:v>
                </c:pt>
                <c:pt idx="50">
                  <c:v>27088</c:v>
                </c:pt>
                <c:pt idx="51">
                  <c:v>27119</c:v>
                </c:pt>
                <c:pt idx="52">
                  <c:v>27149</c:v>
                </c:pt>
                <c:pt idx="53">
                  <c:v>27180</c:v>
                </c:pt>
                <c:pt idx="54">
                  <c:v>27210</c:v>
                </c:pt>
                <c:pt idx="55">
                  <c:v>27241</c:v>
                </c:pt>
                <c:pt idx="56">
                  <c:v>27272</c:v>
                </c:pt>
                <c:pt idx="57">
                  <c:v>27302</c:v>
                </c:pt>
                <c:pt idx="58">
                  <c:v>27333</c:v>
                </c:pt>
                <c:pt idx="59">
                  <c:v>27363</c:v>
                </c:pt>
                <c:pt idx="60">
                  <c:v>27394</c:v>
                </c:pt>
                <c:pt idx="61">
                  <c:v>27425</c:v>
                </c:pt>
                <c:pt idx="62">
                  <c:v>27453</c:v>
                </c:pt>
                <c:pt idx="63">
                  <c:v>27484</c:v>
                </c:pt>
                <c:pt idx="64">
                  <c:v>27514</c:v>
                </c:pt>
                <c:pt idx="65">
                  <c:v>27545</c:v>
                </c:pt>
                <c:pt idx="66">
                  <c:v>27575</c:v>
                </c:pt>
                <c:pt idx="67">
                  <c:v>27606</c:v>
                </c:pt>
                <c:pt idx="68">
                  <c:v>27637</c:v>
                </c:pt>
                <c:pt idx="69">
                  <c:v>27667</c:v>
                </c:pt>
                <c:pt idx="70">
                  <c:v>27698</c:v>
                </c:pt>
                <c:pt idx="71">
                  <c:v>27728</c:v>
                </c:pt>
                <c:pt idx="72">
                  <c:v>27759</c:v>
                </c:pt>
                <c:pt idx="73">
                  <c:v>27790</c:v>
                </c:pt>
                <c:pt idx="74">
                  <c:v>27819</c:v>
                </c:pt>
                <c:pt idx="75">
                  <c:v>27850</c:v>
                </c:pt>
                <c:pt idx="76">
                  <c:v>27880</c:v>
                </c:pt>
                <c:pt idx="77">
                  <c:v>27911</c:v>
                </c:pt>
                <c:pt idx="78">
                  <c:v>27941</c:v>
                </c:pt>
                <c:pt idx="79">
                  <c:v>27972</c:v>
                </c:pt>
                <c:pt idx="80">
                  <c:v>28003</c:v>
                </c:pt>
                <c:pt idx="81">
                  <c:v>28033</c:v>
                </c:pt>
                <c:pt idx="82">
                  <c:v>28064</c:v>
                </c:pt>
                <c:pt idx="83">
                  <c:v>28094</c:v>
                </c:pt>
                <c:pt idx="84">
                  <c:v>28125</c:v>
                </c:pt>
                <c:pt idx="85">
                  <c:v>28156</c:v>
                </c:pt>
                <c:pt idx="86">
                  <c:v>28184</c:v>
                </c:pt>
                <c:pt idx="87">
                  <c:v>28215</c:v>
                </c:pt>
                <c:pt idx="88">
                  <c:v>28245</c:v>
                </c:pt>
                <c:pt idx="89">
                  <c:v>28276</c:v>
                </c:pt>
                <c:pt idx="90">
                  <c:v>28306</c:v>
                </c:pt>
                <c:pt idx="91">
                  <c:v>28337</c:v>
                </c:pt>
                <c:pt idx="92">
                  <c:v>28368</c:v>
                </c:pt>
                <c:pt idx="93">
                  <c:v>28398</c:v>
                </c:pt>
                <c:pt idx="94">
                  <c:v>28429</c:v>
                </c:pt>
                <c:pt idx="95">
                  <c:v>28459</c:v>
                </c:pt>
                <c:pt idx="96">
                  <c:v>28490</c:v>
                </c:pt>
                <c:pt idx="97">
                  <c:v>28521</c:v>
                </c:pt>
                <c:pt idx="98">
                  <c:v>28549</c:v>
                </c:pt>
                <c:pt idx="99">
                  <c:v>28580</c:v>
                </c:pt>
                <c:pt idx="100">
                  <c:v>28610</c:v>
                </c:pt>
                <c:pt idx="101">
                  <c:v>28641</c:v>
                </c:pt>
                <c:pt idx="102">
                  <c:v>28671</c:v>
                </c:pt>
                <c:pt idx="103">
                  <c:v>28702</c:v>
                </c:pt>
                <c:pt idx="104">
                  <c:v>28733</c:v>
                </c:pt>
                <c:pt idx="105">
                  <c:v>28763</c:v>
                </c:pt>
                <c:pt idx="106">
                  <c:v>28794</c:v>
                </c:pt>
                <c:pt idx="107">
                  <c:v>28824</c:v>
                </c:pt>
                <c:pt idx="108">
                  <c:v>28855</c:v>
                </c:pt>
                <c:pt idx="109">
                  <c:v>28886</c:v>
                </c:pt>
                <c:pt idx="110">
                  <c:v>28914</c:v>
                </c:pt>
                <c:pt idx="111">
                  <c:v>28945</c:v>
                </c:pt>
                <c:pt idx="112">
                  <c:v>28975</c:v>
                </c:pt>
                <c:pt idx="113">
                  <c:v>29006</c:v>
                </c:pt>
                <c:pt idx="114">
                  <c:v>29036</c:v>
                </c:pt>
                <c:pt idx="115">
                  <c:v>29067</c:v>
                </c:pt>
                <c:pt idx="116">
                  <c:v>29098</c:v>
                </c:pt>
                <c:pt idx="117">
                  <c:v>29128</c:v>
                </c:pt>
                <c:pt idx="118">
                  <c:v>29159</c:v>
                </c:pt>
                <c:pt idx="119">
                  <c:v>29189</c:v>
                </c:pt>
                <c:pt idx="120">
                  <c:v>29220</c:v>
                </c:pt>
              </c:numCache>
            </c:numRef>
          </c:cat>
          <c:val>
            <c:numRef>
              <c:f>'Insert F(2)'!$C$6:$C$126</c:f>
              <c:numCache>
                <c:formatCode>"$"#,##0</c:formatCode>
                <c:ptCount val="121"/>
                <c:pt idx="0">
                  <c:v>1000</c:v>
                </c:pt>
                <c:pt idx="1">
                  <c:v>954.53519917315498</c:v>
                </c:pt>
                <c:pt idx="2">
                  <c:v>1008.92779693772</c:v>
                </c:pt>
                <c:pt idx="3">
                  <c:v>1008.61768994504</c:v>
                </c:pt>
                <c:pt idx="4">
                  <c:v>939.763083108621</c:v>
                </c:pt>
                <c:pt idx="5">
                  <c:v>889.86692815422498</c:v>
                </c:pt>
                <c:pt idx="6">
                  <c:v>884.90626106149296</c:v>
                </c:pt>
                <c:pt idx="7">
                  <c:v>934.86196052743799</c:v>
                </c:pt>
                <c:pt idx="8">
                  <c:v>958.90835002511699</c:v>
                </c:pt>
                <c:pt idx="9">
                  <c:v>988.057959490234</c:v>
                </c:pt>
                <c:pt idx="10">
                  <c:v>978.76542164069599</c:v>
                </c:pt>
                <c:pt idx="11">
                  <c:v>1040.2269706002701</c:v>
                </c:pt>
                <c:pt idx="12">
                  <c:v>1071.56504497366</c:v>
                </c:pt>
                <c:pt idx="13">
                  <c:v>1121.0064925739</c:v>
                </c:pt>
                <c:pt idx="14">
                  <c:v>1121.49687038918</c:v>
                </c:pt>
                <c:pt idx="15">
                  <c:v>1171.5255750566</c:v>
                </c:pt>
                <c:pt idx="16">
                  <c:v>1185.7460105653599</c:v>
                </c:pt>
                <c:pt idx="17">
                  <c:v>1156.8609657839099</c:v>
                </c:pt>
                <c:pt idx="18">
                  <c:v>1152.0082751398299</c:v>
                </c:pt>
                <c:pt idx="19">
                  <c:v>1125.9791144359899</c:v>
                </c:pt>
                <c:pt idx="20">
                  <c:v>1173.38104624827</c:v>
                </c:pt>
                <c:pt idx="21">
                  <c:v>1179.77202163425</c:v>
                </c:pt>
                <c:pt idx="22">
                  <c:v>1160.2426411883901</c:v>
                </c:pt>
                <c:pt idx="23">
                  <c:v>1158.1188513629299</c:v>
                </c:pt>
                <c:pt idx="24">
                  <c:v>1220.21468733801</c:v>
                </c:pt>
                <c:pt idx="25">
                  <c:v>1232.17525238894</c:v>
                </c:pt>
                <c:pt idx="26">
                  <c:v>1257.14882992617</c:v>
                </c:pt>
                <c:pt idx="27">
                  <c:v>1259.4895150796399</c:v>
                </c:pt>
                <c:pt idx="28">
                  <c:v>1266.0759697354999</c:v>
                </c:pt>
                <c:pt idx="29">
                  <c:v>1294.57979212601</c:v>
                </c:pt>
                <c:pt idx="30">
                  <c:v>1275.8941529577301</c:v>
                </c:pt>
                <c:pt idx="31">
                  <c:v>1290.30519788433</c:v>
                </c:pt>
                <c:pt idx="32">
                  <c:v>1320.6298341771501</c:v>
                </c:pt>
                <c:pt idx="33">
                  <c:v>1314.38176356965</c:v>
                </c:pt>
                <c:pt idx="34">
                  <c:v>1335.8020217430801</c:v>
                </c:pt>
                <c:pt idx="35">
                  <c:v>1386.9201997844</c:v>
                </c:pt>
                <c:pt idx="36">
                  <c:v>1387.03611824673</c:v>
                </c:pt>
                <c:pt idx="37">
                  <c:v>1356.8189587653301</c:v>
                </c:pt>
                <c:pt idx="38">
                  <c:v>1328.67167152912</c:v>
                </c:pt>
                <c:pt idx="39">
                  <c:v>1333.71702993546</c:v>
                </c:pt>
                <c:pt idx="40">
                  <c:v>1305.8765624128901</c:v>
                </c:pt>
                <c:pt idx="41">
                  <c:v>1287.79713895943</c:v>
                </c:pt>
                <c:pt idx="42">
                  <c:v>1283.6630332222301</c:v>
                </c:pt>
                <c:pt idx="43">
                  <c:v>1290.69826845734</c:v>
                </c:pt>
                <c:pt idx="44">
                  <c:v>1284.37273580294</c:v>
                </c:pt>
                <c:pt idx="45">
                  <c:v>1333.3724371995499</c:v>
                </c:pt>
                <c:pt idx="46">
                  <c:v>1346.54409850501</c:v>
                </c:pt>
                <c:pt idx="47">
                  <c:v>1249.41129324996</c:v>
                </c:pt>
                <c:pt idx="48">
                  <c:v>1258.6483135922699</c:v>
                </c:pt>
                <c:pt idx="49">
                  <c:v>1249.06060546556</c:v>
                </c:pt>
                <c:pt idx="50">
                  <c:v>1247.31371488226</c:v>
                </c:pt>
                <c:pt idx="51">
                  <c:v>1217.44501388546</c:v>
                </c:pt>
                <c:pt idx="52">
                  <c:v>1178.90917351095</c:v>
                </c:pt>
                <c:pt idx="53">
                  <c:v>1163.3017898550299</c:v>
                </c:pt>
                <c:pt idx="54">
                  <c:v>1157.6486079419301</c:v>
                </c:pt>
                <c:pt idx="55">
                  <c:v>1105.9311652230799</c:v>
                </c:pt>
                <c:pt idx="56">
                  <c:v>1040.5840597666299</c:v>
                </c:pt>
                <c:pt idx="57">
                  <c:v>986.03526689269199</c:v>
                </c:pt>
                <c:pt idx="58">
                  <c:v>1094.7766540314699</c:v>
                </c:pt>
                <c:pt idx="59">
                  <c:v>1080.63044764751</c:v>
                </c:pt>
                <c:pt idx="60">
                  <c:v>1080.6976050753101</c:v>
                </c:pt>
                <c:pt idx="61">
                  <c:v>1172.88274503566</c:v>
                </c:pt>
                <c:pt idx="62">
                  <c:v>1225.3117882819299</c:v>
                </c:pt>
                <c:pt idx="63">
                  <c:v>1233.07690369682</c:v>
                </c:pt>
                <c:pt idx="64">
                  <c:v>1265.7947271763101</c:v>
                </c:pt>
                <c:pt idx="65">
                  <c:v>1314.79859051272</c:v>
                </c:pt>
                <c:pt idx="66">
                  <c:v>1369.4482034272401</c:v>
                </c:pt>
                <c:pt idx="67">
                  <c:v>1306.31355184053</c:v>
                </c:pt>
                <c:pt idx="68">
                  <c:v>1288.1569035451701</c:v>
                </c:pt>
                <c:pt idx="69">
                  <c:v>1257.4445390118001</c:v>
                </c:pt>
                <c:pt idx="70">
                  <c:v>1331.7786885629901</c:v>
                </c:pt>
                <c:pt idx="71">
                  <c:v>1351.3767310624701</c:v>
                </c:pt>
                <c:pt idx="72">
                  <c:v>1361.8400863545201</c:v>
                </c:pt>
                <c:pt idx="73">
                  <c:v>1466.23305520637</c:v>
                </c:pt>
                <c:pt idx="74">
                  <c:v>1461.88991336407</c:v>
                </c:pt>
                <c:pt idx="75">
                  <c:v>1501.6740454220701</c:v>
                </c:pt>
                <c:pt idx="76">
                  <c:v>1495.3979339002001</c:v>
                </c:pt>
                <c:pt idx="77">
                  <c:v>1476.1185175671601</c:v>
                </c:pt>
                <c:pt idx="78">
                  <c:v>1528.4834272758101</c:v>
                </c:pt>
                <c:pt idx="79">
                  <c:v>1528.2725173235001</c:v>
                </c:pt>
                <c:pt idx="80">
                  <c:v>1538.5719782776</c:v>
                </c:pt>
                <c:pt idx="81">
                  <c:v>1571.73418730504</c:v>
                </c:pt>
                <c:pt idx="82">
                  <c:v>1558.4177649972901</c:v>
                </c:pt>
                <c:pt idx="83">
                  <c:v>1574.6563778903901</c:v>
                </c:pt>
                <c:pt idx="84">
                  <c:v>1648.6183005453299</c:v>
                </c:pt>
                <c:pt idx="85">
                  <c:v>1576.28351782445</c:v>
                </c:pt>
                <c:pt idx="86">
                  <c:v>1555.9848300245901</c:v>
                </c:pt>
                <c:pt idx="87">
                  <c:v>1551.9979731221899</c:v>
                </c:pt>
                <c:pt idx="88">
                  <c:v>1560.3157310819599</c:v>
                </c:pt>
                <c:pt idx="89">
                  <c:v>1550.30950728473</c:v>
                </c:pt>
                <c:pt idx="90">
                  <c:v>1605.5095648680999</c:v>
                </c:pt>
                <c:pt idx="91">
                  <c:v>1589.1188519196101</c:v>
                </c:pt>
                <c:pt idx="92">
                  <c:v>1586.0292942800299</c:v>
                </c:pt>
                <c:pt idx="93">
                  <c:v>1585.5481909630801</c:v>
                </c:pt>
                <c:pt idx="94">
                  <c:v>1543.5336657191599</c:v>
                </c:pt>
                <c:pt idx="95">
                  <c:v>1577.63369023785</c:v>
                </c:pt>
                <c:pt idx="96">
                  <c:v>1573.28163611579</c:v>
                </c:pt>
                <c:pt idx="97">
                  <c:v>1514.0319496130301</c:v>
                </c:pt>
                <c:pt idx="98">
                  <c:v>1496.2432057647</c:v>
                </c:pt>
                <c:pt idx="99">
                  <c:v>1520.58947791065</c:v>
                </c:pt>
                <c:pt idx="100">
                  <c:v>1601.26564429122</c:v>
                </c:pt>
                <c:pt idx="101">
                  <c:v>1606.6262741554001</c:v>
                </c:pt>
                <c:pt idx="102">
                  <c:v>1589.1753767410501</c:v>
                </c:pt>
                <c:pt idx="103">
                  <c:v>1654.73816401967</c:v>
                </c:pt>
                <c:pt idx="104">
                  <c:v>1699.3425069111599</c:v>
                </c:pt>
                <c:pt idx="105">
                  <c:v>1689.2028676196401</c:v>
                </c:pt>
                <c:pt idx="106">
                  <c:v>1584.33400987747</c:v>
                </c:pt>
                <c:pt idx="107">
                  <c:v>1616.7368927042601</c:v>
                </c:pt>
                <c:pt idx="108">
                  <c:v>1627.8981533546801</c:v>
                </c:pt>
                <c:pt idx="109">
                  <c:v>1683.6369187718301</c:v>
                </c:pt>
                <c:pt idx="110">
                  <c:v>1641.93216072629</c:v>
                </c:pt>
                <c:pt idx="111">
                  <c:v>1709.2602517586199</c:v>
                </c:pt>
                <c:pt idx="112">
                  <c:v>1708.4102943605801</c:v>
                </c:pt>
                <c:pt idx="113">
                  <c:v>1702.67244168821</c:v>
                </c:pt>
                <c:pt idx="114">
                  <c:v>1768.4100403683999</c:v>
                </c:pt>
                <c:pt idx="115">
                  <c:v>1776.9170558574899</c:v>
                </c:pt>
                <c:pt idx="116">
                  <c:v>1837.3295878558499</c:v>
                </c:pt>
                <c:pt idx="117">
                  <c:v>1833.9334548838201</c:v>
                </c:pt>
                <c:pt idx="118">
                  <c:v>1702.94220686885</c:v>
                </c:pt>
                <c:pt idx="119">
                  <c:v>1773.72190604569</c:v>
                </c:pt>
                <c:pt idx="120">
                  <c:v>1801.62611732511</c:v>
                </c:pt>
              </c:numCache>
            </c:numRef>
          </c:val>
          <c:smooth val="0"/>
          <c:extLst>
            <c:ext xmlns:c16="http://schemas.microsoft.com/office/drawing/2014/chart" uri="{C3380CC4-5D6E-409C-BE32-E72D297353CC}">
              <c16:uniqueId val="{00000001-4002-4D2F-B9C7-822A1E7D8735}"/>
            </c:ext>
          </c:extLst>
        </c:ser>
        <c:ser>
          <c:idx val="5"/>
          <c:order val="2"/>
          <c:tx>
            <c:strRef>
              <c:f>'Insert F(2)'!$D$5</c:f>
              <c:strCache>
                <c:ptCount val="1"/>
                <c:pt idx="0">
                  <c:v>Growth</c:v>
                </c:pt>
              </c:strCache>
            </c:strRef>
          </c:tx>
          <c:spPr>
            <a:ln w="31750">
              <a:solidFill>
                <a:schemeClr val="accent2"/>
              </a:solidFill>
              <a:prstDash val="solid"/>
            </a:ln>
          </c:spPr>
          <c:marker>
            <c:symbol val="none"/>
          </c:marker>
          <c:cat>
            <c:numRef>
              <c:f>'Insert F(2)'!$A$6:$A$126</c:f>
              <c:numCache>
                <c:formatCode>m/d/yyyy</c:formatCode>
                <c:ptCount val="121"/>
                <c:pt idx="0">
                  <c:v>25569</c:v>
                </c:pt>
                <c:pt idx="1">
                  <c:v>25599</c:v>
                </c:pt>
                <c:pt idx="2">
                  <c:v>25627</c:v>
                </c:pt>
                <c:pt idx="3">
                  <c:v>25658</c:v>
                </c:pt>
                <c:pt idx="4">
                  <c:v>25688</c:v>
                </c:pt>
                <c:pt idx="5">
                  <c:v>25719</c:v>
                </c:pt>
                <c:pt idx="6">
                  <c:v>25749</c:v>
                </c:pt>
                <c:pt idx="7">
                  <c:v>25780</c:v>
                </c:pt>
                <c:pt idx="8">
                  <c:v>25811</c:v>
                </c:pt>
                <c:pt idx="9">
                  <c:v>25841</c:v>
                </c:pt>
                <c:pt idx="10">
                  <c:v>25872</c:v>
                </c:pt>
                <c:pt idx="11">
                  <c:v>25902</c:v>
                </c:pt>
                <c:pt idx="12">
                  <c:v>25933</c:v>
                </c:pt>
                <c:pt idx="13">
                  <c:v>25964</c:v>
                </c:pt>
                <c:pt idx="14">
                  <c:v>25992</c:v>
                </c:pt>
                <c:pt idx="15">
                  <c:v>26023</c:v>
                </c:pt>
                <c:pt idx="16">
                  <c:v>26053</c:v>
                </c:pt>
                <c:pt idx="17">
                  <c:v>26084</c:v>
                </c:pt>
                <c:pt idx="18">
                  <c:v>26114</c:v>
                </c:pt>
                <c:pt idx="19">
                  <c:v>26145</c:v>
                </c:pt>
                <c:pt idx="20">
                  <c:v>26176</c:v>
                </c:pt>
                <c:pt idx="21">
                  <c:v>26206</c:v>
                </c:pt>
                <c:pt idx="22">
                  <c:v>26237</c:v>
                </c:pt>
                <c:pt idx="23">
                  <c:v>26267</c:v>
                </c:pt>
                <c:pt idx="24">
                  <c:v>26298</c:v>
                </c:pt>
                <c:pt idx="25">
                  <c:v>26329</c:v>
                </c:pt>
                <c:pt idx="26">
                  <c:v>26358</c:v>
                </c:pt>
                <c:pt idx="27">
                  <c:v>26389</c:v>
                </c:pt>
                <c:pt idx="28">
                  <c:v>26419</c:v>
                </c:pt>
                <c:pt idx="29">
                  <c:v>26450</c:v>
                </c:pt>
                <c:pt idx="30">
                  <c:v>26480</c:v>
                </c:pt>
                <c:pt idx="31">
                  <c:v>26511</c:v>
                </c:pt>
                <c:pt idx="32">
                  <c:v>26542</c:v>
                </c:pt>
                <c:pt idx="33">
                  <c:v>26572</c:v>
                </c:pt>
                <c:pt idx="34">
                  <c:v>26603</c:v>
                </c:pt>
                <c:pt idx="35">
                  <c:v>26633</c:v>
                </c:pt>
                <c:pt idx="36">
                  <c:v>26664</c:v>
                </c:pt>
                <c:pt idx="37">
                  <c:v>26695</c:v>
                </c:pt>
                <c:pt idx="38">
                  <c:v>26723</c:v>
                </c:pt>
                <c:pt idx="39">
                  <c:v>26754</c:v>
                </c:pt>
                <c:pt idx="40">
                  <c:v>26784</c:v>
                </c:pt>
                <c:pt idx="41">
                  <c:v>26815</c:v>
                </c:pt>
                <c:pt idx="42">
                  <c:v>26845</c:v>
                </c:pt>
                <c:pt idx="43">
                  <c:v>26876</c:v>
                </c:pt>
                <c:pt idx="44">
                  <c:v>26907</c:v>
                </c:pt>
                <c:pt idx="45">
                  <c:v>26937</c:v>
                </c:pt>
                <c:pt idx="46">
                  <c:v>26968</c:v>
                </c:pt>
                <c:pt idx="47">
                  <c:v>26998</c:v>
                </c:pt>
                <c:pt idx="48">
                  <c:v>27029</c:v>
                </c:pt>
                <c:pt idx="49">
                  <c:v>27060</c:v>
                </c:pt>
                <c:pt idx="50">
                  <c:v>27088</c:v>
                </c:pt>
                <c:pt idx="51">
                  <c:v>27119</c:v>
                </c:pt>
                <c:pt idx="52">
                  <c:v>27149</c:v>
                </c:pt>
                <c:pt idx="53">
                  <c:v>27180</c:v>
                </c:pt>
                <c:pt idx="54">
                  <c:v>27210</c:v>
                </c:pt>
                <c:pt idx="55">
                  <c:v>27241</c:v>
                </c:pt>
                <c:pt idx="56">
                  <c:v>27272</c:v>
                </c:pt>
                <c:pt idx="57">
                  <c:v>27302</c:v>
                </c:pt>
                <c:pt idx="58">
                  <c:v>27333</c:v>
                </c:pt>
                <c:pt idx="59">
                  <c:v>27363</c:v>
                </c:pt>
                <c:pt idx="60">
                  <c:v>27394</c:v>
                </c:pt>
                <c:pt idx="61">
                  <c:v>27425</c:v>
                </c:pt>
                <c:pt idx="62">
                  <c:v>27453</c:v>
                </c:pt>
                <c:pt idx="63">
                  <c:v>27484</c:v>
                </c:pt>
                <c:pt idx="64">
                  <c:v>27514</c:v>
                </c:pt>
                <c:pt idx="65">
                  <c:v>27545</c:v>
                </c:pt>
                <c:pt idx="66">
                  <c:v>27575</c:v>
                </c:pt>
                <c:pt idx="67">
                  <c:v>27606</c:v>
                </c:pt>
                <c:pt idx="68">
                  <c:v>27637</c:v>
                </c:pt>
                <c:pt idx="69">
                  <c:v>27667</c:v>
                </c:pt>
                <c:pt idx="70">
                  <c:v>27698</c:v>
                </c:pt>
                <c:pt idx="71">
                  <c:v>27728</c:v>
                </c:pt>
                <c:pt idx="72">
                  <c:v>27759</c:v>
                </c:pt>
                <c:pt idx="73">
                  <c:v>27790</c:v>
                </c:pt>
                <c:pt idx="74">
                  <c:v>27819</c:v>
                </c:pt>
                <c:pt idx="75">
                  <c:v>27850</c:v>
                </c:pt>
                <c:pt idx="76">
                  <c:v>27880</c:v>
                </c:pt>
                <c:pt idx="77">
                  <c:v>27911</c:v>
                </c:pt>
                <c:pt idx="78">
                  <c:v>27941</c:v>
                </c:pt>
                <c:pt idx="79">
                  <c:v>27972</c:v>
                </c:pt>
                <c:pt idx="80">
                  <c:v>28003</c:v>
                </c:pt>
                <c:pt idx="81">
                  <c:v>28033</c:v>
                </c:pt>
                <c:pt idx="82">
                  <c:v>28064</c:v>
                </c:pt>
                <c:pt idx="83">
                  <c:v>28094</c:v>
                </c:pt>
                <c:pt idx="84">
                  <c:v>28125</c:v>
                </c:pt>
                <c:pt idx="85">
                  <c:v>28156</c:v>
                </c:pt>
                <c:pt idx="86">
                  <c:v>28184</c:v>
                </c:pt>
                <c:pt idx="87">
                  <c:v>28215</c:v>
                </c:pt>
                <c:pt idx="88">
                  <c:v>28245</c:v>
                </c:pt>
                <c:pt idx="89">
                  <c:v>28276</c:v>
                </c:pt>
                <c:pt idx="90">
                  <c:v>28306</c:v>
                </c:pt>
                <c:pt idx="91">
                  <c:v>28337</c:v>
                </c:pt>
                <c:pt idx="92">
                  <c:v>28368</c:v>
                </c:pt>
                <c:pt idx="93">
                  <c:v>28398</c:v>
                </c:pt>
                <c:pt idx="94">
                  <c:v>28429</c:v>
                </c:pt>
                <c:pt idx="95">
                  <c:v>28459</c:v>
                </c:pt>
                <c:pt idx="96">
                  <c:v>28490</c:v>
                </c:pt>
                <c:pt idx="97">
                  <c:v>28521</c:v>
                </c:pt>
                <c:pt idx="98">
                  <c:v>28549</c:v>
                </c:pt>
                <c:pt idx="99">
                  <c:v>28580</c:v>
                </c:pt>
                <c:pt idx="100">
                  <c:v>28610</c:v>
                </c:pt>
                <c:pt idx="101">
                  <c:v>28641</c:v>
                </c:pt>
                <c:pt idx="102">
                  <c:v>28671</c:v>
                </c:pt>
                <c:pt idx="103">
                  <c:v>28702</c:v>
                </c:pt>
                <c:pt idx="104">
                  <c:v>28733</c:v>
                </c:pt>
                <c:pt idx="105">
                  <c:v>28763</c:v>
                </c:pt>
                <c:pt idx="106">
                  <c:v>28794</c:v>
                </c:pt>
                <c:pt idx="107">
                  <c:v>28824</c:v>
                </c:pt>
                <c:pt idx="108">
                  <c:v>28855</c:v>
                </c:pt>
                <c:pt idx="109">
                  <c:v>28886</c:v>
                </c:pt>
                <c:pt idx="110">
                  <c:v>28914</c:v>
                </c:pt>
                <c:pt idx="111">
                  <c:v>28945</c:v>
                </c:pt>
                <c:pt idx="112">
                  <c:v>28975</c:v>
                </c:pt>
                <c:pt idx="113">
                  <c:v>29006</c:v>
                </c:pt>
                <c:pt idx="114">
                  <c:v>29036</c:v>
                </c:pt>
                <c:pt idx="115">
                  <c:v>29067</c:v>
                </c:pt>
                <c:pt idx="116">
                  <c:v>29098</c:v>
                </c:pt>
                <c:pt idx="117">
                  <c:v>29128</c:v>
                </c:pt>
                <c:pt idx="118">
                  <c:v>29159</c:v>
                </c:pt>
                <c:pt idx="119">
                  <c:v>29189</c:v>
                </c:pt>
                <c:pt idx="120">
                  <c:v>29220</c:v>
                </c:pt>
              </c:numCache>
            </c:numRef>
          </c:cat>
          <c:val>
            <c:numRef>
              <c:f>'Insert F(2)'!$D$6:$D$126</c:f>
              <c:numCache>
                <c:formatCode>"$"#,##0</c:formatCode>
                <c:ptCount val="121"/>
                <c:pt idx="0">
                  <c:v>1000</c:v>
                </c:pt>
                <c:pt idx="1">
                  <c:v>940.09359850651003</c:v>
                </c:pt>
                <c:pt idx="2">
                  <c:v>993.09319140868297</c:v>
                </c:pt>
                <c:pt idx="3">
                  <c:v>995.067285278692</c:v>
                </c:pt>
                <c:pt idx="4">
                  <c:v>917.7130478903</c:v>
                </c:pt>
                <c:pt idx="5">
                  <c:v>866.89047975792698</c:v>
                </c:pt>
                <c:pt idx="6">
                  <c:v>844.73166928408602</c:v>
                </c:pt>
                <c:pt idx="7">
                  <c:v>900.63279352014695</c:v>
                </c:pt>
                <c:pt idx="8">
                  <c:v>933.35861614078897</c:v>
                </c:pt>
                <c:pt idx="9">
                  <c:v>964.35908903861798</c:v>
                </c:pt>
                <c:pt idx="10">
                  <c:v>955.80314912988399</c:v>
                </c:pt>
                <c:pt idx="11">
                  <c:v>1010.12113910494</c:v>
                </c:pt>
                <c:pt idx="12">
                  <c:v>1055.0669536774999</c:v>
                </c:pt>
                <c:pt idx="13">
                  <c:v>1102.19150686278</c:v>
                </c:pt>
                <c:pt idx="14">
                  <c:v>1108.8612919915599</c:v>
                </c:pt>
                <c:pt idx="15">
                  <c:v>1155.41513209404</c:v>
                </c:pt>
                <c:pt idx="16">
                  <c:v>1184.9143114670301</c:v>
                </c:pt>
                <c:pt idx="17">
                  <c:v>1147.2132560190601</c:v>
                </c:pt>
                <c:pt idx="18">
                  <c:v>1146.73861510236</c:v>
                </c:pt>
                <c:pt idx="19">
                  <c:v>1111.4844526320101</c:v>
                </c:pt>
                <c:pt idx="20">
                  <c:v>1156.4471228508601</c:v>
                </c:pt>
                <c:pt idx="21">
                  <c:v>1157.02184868984</c:v>
                </c:pt>
                <c:pt idx="22">
                  <c:v>1124.8485700593101</c:v>
                </c:pt>
                <c:pt idx="23">
                  <c:v>1123.92056519874</c:v>
                </c:pt>
                <c:pt idx="24">
                  <c:v>1203.68752114224</c:v>
                </c:pt>
                <c:pt idx="25">
                  <c:v>1221.9667872631601</c:v>
                </c:pt>
                <c:pt idx="26">
                  <c:v>1251.3035432388599</c:v>
                </c:pt>
                <c:pt idx="27">
                  <c:v>1257.67210711234</c:v>
                </c:pt>
                <c:pt idx="28">
                  <c:v>1265.25327703229</c:v>
                </c:pt>
                <c:pt idx="29">
                  <c:v>1291.9291755808299</c:v>
                </c:pt>
                <c:pt idx="30">
                  <c:v>1270.00629589086</c:v>
                </c:pt>
                <c:pt idx="31">
                  <c:v>1280.1640189269999</c:v>
                </c:pt>
                <c:pt idx="32">
                  <c:v>1318.85924098026</c:v>
                </c:pt>
                <c:pt idx="33">
                  <c:v>1314.09511892978</c:v>
                </c:pt>
                <c:pt idx="34">
                  <c:v>1332.54983976323</c:v>
                </c:pt>
                <c:pt idx="35">
                  <c:v>1390.1856091173199</c:v>
                </c:pt>
                <c:pt idx="36">
                  <c:v>1400.2895739719499</c:v>
                </c:pt>
                <c:pt idx="37">
                  <c:v>1374.59816484468</c:v>
                </c:pt>
                <c:pt idx="38">
                  <c:v>1336.0782466799501</c:v>
                </c:pt>
                <c:pt idx="39">
                  <c:v>1339.1612673524301</c:v>
                </c:pt>
                <c:pt idx="40">
                  <c:v>1299.61020244829</c:v>
                </c:pt>
                <c:pt idx="41">
                  <c:v>1280.0666374483901</c:v>
                </c:pt>
                <c:pt idx="42">
                  <c:v>1275.45857938624</c:v>
                </c:pt>
                <c:pt idx="43">
                  <c:v>1304.5284255496799</c:v>
                </c:pt>
                <c:pt idx="44">
                  <c:v>1279.06959605984</c:v>
                </c:pt>
                <c:pt idx="45">
                  <c:v>1330.72748733198</c:v>
                </c:pt>
                <c:pt idx="46">
                  <c:v>1338.46798233461</c:v>
                </c:pt>
                <c:pt idx="47">
                  <c:v>1216.3768473776299</c:v>
                </c:pt>
                <c:pt idx="48">
                  <c:v>1232.63632772542</c:v>
                </c:pt>
                <c:pt idx="49">
                  <c:v>1223.5189106295099</c:v>
                </c:pt>
                <c:pt idx="50">
                  <c:v>1222.2199525972001</c:v>
                </c:pt>
                <c:pt idx="51">
                  <c:v>1195.07543729243</c:v>
                </c:pt>
                <c:pt idx="52">
                  <c:v>1154.7287595666801</c:v>
                </c:pt>
                <c:pt idx="53">
                  <c:v>1129.63030053033</c:v>
                </c:pt>
                <c:pt idx="54">
                  <c:v>1120.51021817584</c:v>
                </c:pt>
                <c:pt idx="55">
                  <c:v>1054.11296054642</c:v>
                </c:pt>
                <c:pt idx="56">
                  <c:v>977.84357863054004</c:v>
                </c:pt>
                <c:pt idx="57">
                  <c:v>897.19506866064705</c:v>
                </c:pt>
                <c:pt idx="58">
                  <c:v>1020.0901421073499</c:v>
                </c:pt>
                <c:pt idx="59">
                  <c:v>989.51920589745703</c:v>
                </c:pt>
                <c:pt idx="60">
                  <c:v>982.38039601906701</c:v>
                </c:pt>
                <c:pt idx="61">
                  <c:v>1086.7530614700299</c:v>
                </c:pt>
                <c:pt idx="62">
                  <c:v>1145.8969160796701</c:v>
                </c:pt>
                <c:pt idx="63">
                  <c:v>1164.3690905072399</c:v>
                </c:pt>
                <c:pt idx="64">
                  <c:v>1210.0297839595701</c:v>
                </c:pt>
                <c:pt idx="65">
                  <c:v>1262.5477427302101</c:v>
                </c:pt>
                <c:pt idx="66">
                  <c:v>1319.12074363493</c:v>
                </c:pt>
                <c:pt idx="67">
                  <c:v>1245.5601220542001</c:v>
                </c:pt>
                <c:pt idx="68">
                  <c:v>1225.8502507179801</c:v>
                </c:pt>
                <c:pt idx="69">
                  <c:v>1191.9165231043401</c:v>
                </c:pt>
                <c:pt idx="70">
                  <c:v>1266.23825973</c:v>
                </c:pt>
                <c:pt idx="71">
                  <c:v>1293.7771163089401</c:v>
                </c:pt>
                <c:pt idx="72">
                  <c:v>1293.0212734859499</c:v>
                </c:pt>
                <c:pt idx="73">
                  <c:v>1421.2882204135601</c:v>
                </c:pt>
                <c:pt idx="74">
                  <c:v>1413.1145345239399</c:v>
                </c:pt>
                <c:pt idx="75">
                  <c:v>1456.23362702243</c:v>
                </c:pt>
                <c:pt idx="76">
                  <c:v>1447.4676977412701</c:v>
                </c:pt>
                <c:pt idx="77">
                  <c:v>1430.11523283615</c:v>
                </c:pt>
                <c:pt idx="78">
                  <c:v>1487.2996559135399</c:v>
                </c:pt>
                <c:pt idx="79">
                  <c:v>1483.5474372816</c:v>
                </c:pt>
                <c:pt idx="80">
                  <c:v>1487.0445912639</c:v>
                </c:pt>
                <c:pt idx="81">
                  <c:v>1522.3450977666701</c:v>
                </c:pt>
                <c:pt idx="82">
                  <c:v>1501.5674960256999</c:v>
                </c:pt>
                <c:pt idx="83">
                  <c:v>1506.16741080729</c:v>
                </c:pt>
                <c:pt idx="84">
                  <c:v>1583.8547295343899</c:v>
                </c:pt>
                <c:pt idx="85">
                  <c:v>1511.6710205509501</c:v>
                </c:pt>
                <c:pt idx="86">
                  <c:v>1488.1660924938701</c:v>
                </c:pt>
                <c:pt idx="87">
                  <c:v>1478.45924945144</c:v>
                </c:pt>
                <c:pt idx="88">
                  <c:v>1485.5081285639801</c:v>
                </c:pt>
                <c:pt idx="89">
                  <c:v>1466.27166090639</c:v>
                </c:pt>
                <c:pt idx="90">
                  <c:v>1528.44546077925</c:v>
                </c:pt>
                <c:pt idx="91">
                  <c:v>1511.151927588</c:v>
                </c:pt>
                <c:pt idx="92">
                  <c:v>1496.8072981677999</c:v>
                </c:pt>
                <c:pt idx="93">
                  <c:v>1497.71536283557</c:v>
                </c:pt>
                <c:pt idx="94">
                  <c:v>1448.8616085921899</c:v>
                </c:pt>
                <c:pt idx="95">
                  <c:v>1487.61184355202</c:v>
                </c:pt>
                <c:pt idx="96">
                  <c:v>1490.98525232732</c:v>
                </c:pt>
                <c:pt idx="97">
                  <c:v>1420.10885762664</c:v>
                </c:pt>
                <c:pt idx="98">
                  <c:v>1397.42908567176</c:v>
                </c:pt>
                <c:pt idx="99">
                  <c:v>1429.2137460270401</c:v>
                </c:pt>
                <c:pt idx="100">
                  <c:v>1531.3914172636901</c:v>
                </c:pt>
                <c:pt idx="101">
                  <c:v>1541.0330742475301</c:v>
                </c:pt>
                <c:pt idx="102">
                  <c:v>1522.0244523075901</c:v>
                </c:pt>
                <c:pt idx="103">
                  <c:v>1597.92867158376</c:v>
                </c:pt>
                <c:pt idx="104">
                  <c:v>1643.5570308235799</c:v>
                </c:pt>
                <c:pt idx="105">
                  <c:v>1636.0740301942501</c:v>
                </c:pt>
                <c:pt idx="106">
                  <c:v>1513.5255860531499</c:v>
                </c:pt>
                <c:pt idx="107">
                  <c:v>1545.25738688977</c:v>
                </c:pt>
                <c:pt idx="108">
                  <c:v>1565.84977126181</c:v>
                </c:pt>
                <c:pt idx="109">
                  <c:v>1627.35941216938</c:v>
                </c:pt>
                <c:pt idx="110">
                  <c:v>1581.0376026547799</c:v>
                </c:pt>
                <c:pt idx="111">
                  <c:v>1660.5978503419101</c:v>
                </c:pt>
                <c:pt idx="112">
                  <c:v>1665.4718044384199</c:v>
                </c:pt>
                <c:pt idx="113">
                  <c:v>1644.3862049126001</c:v>
                </c:pt>
                <c:pt idx="114">
                  <c:v>1711.9115659085401</c:v>
                </c:pt>
                <c:pt idx="115">
                  <c:v>1727.5542685778901</c:v>
                </c:pt>
                <c:pt idx="116">
                  <c:v>1806.9803830169801</c:v>
                </c:pt>
                <c:pt idx="117">
                  <c:v>1809.3167161419799</c:v>
                </c:pt>
                <c:pt idx="118">
                  <c:v>1686.9403936804999</c:v>
                </c:pt>
                <c:pt idx="119">
                  <c:v>1762.23790831221</c:v>
                </c:pt>
                <c:pt idx="120">
                  <c:v>1795.0990428126099</c:v>
                </c:pt>
              </c:numCache>
            </c:numRef>
          </c:val>
          <c:smooth val="0"/>
          <c:extLst>
            <c:ext xmlns:c16="http://schemas.microsoft.com/office/drawing/2014/chart" uri="{C3380CC4-5D6E-409C-BE32-E72D297353CC}">
              <c16:uniqueId val="{00000002-4002-4D2F-B9C7-822A1E7D8735}"/>
            </c:ext>
          </c:extLst>
        </c:ser>
        <c:ser>
          <c:idx val="2"/>
          <c:order val="3"/>
          <c:tx>
            <c:strRef>
              <c:f>'Insert F(2)'!$E$5</c:f>
              <c:strCache>
                <c:ptCount val="1"/>
                <c:pt idx="0">
                  <c:v>Income</c:v>
                </c:pt>
              </c:strCache>
            </c:strRef>
          </c:tx>
          <c:spPr>
            <a:ln w="31750">
              <a:solidFill>
                <a:schemeClr val="accent5"/>
              </a:solidFill>
              <a:prstDash val="solid"/>
            </a:ln>
          </c:spPr>
          <c:marker>
            <c:symbol val="none"/>
          </c:marker>
          <c:cat>
            <c:numRef>
              <c:f>'Insert F(2)'!$A$6:$A$126</c:f>
              <c:numCache>
                <c:formatCode>m/d/yyyy</c:formatCode>
                <c:ptCount val="121"/>
                <c:pt idx="0">
                  <c:v>25569</c:v>
                </c:pt>
                <c:pt idx="1">
                  <c:v>25599</c:v>
                </c:pt>
                <c:pt idx="2">
                  <c:v>25627</c:v>
                </c:pt>
                <c:pt idx="3">
                  <c:v>25658</c:v>
                </c:pt>
                <c:pt idx="4">
                  <c:v>25688</c:v>
                </c:pt>
                <c:pt idx="5">
                  <c:v>25719</c:v>
                </c:pt>
                <c:pt idx="6">
                  <c:v>25749</c:v>
                </c:pt>
                <c:pt idx="7">
                  <c:v>25780</c:v>
                </c:pt>
                <c:pt idx="8">
                  <c:v>25811</c:v>
                </c:pt>
                <c:pt idx="9">
                  <c:v>25841</c:v>
                </c:pt>
                <c:pt idx="10">
                  <c:v>25872</c:v>
                </c:pt>
                <c:pt idx="11">
                  <c:v>25902</c:v>
                </c:pt>
                <c:pt idx="12">
                  <c:v>25933</c:v>
                </c:pt>
                <c:pt idx="13">
                  <c:v>25964</c:v>
                </c:pt>
                <c:pt idx="14">
                  <c:v>25992</c:v>
                </c:pt>
                <c:pt idx="15">
                  <c:v>26023</c:v>
                </c:pt>
                <c:pt idx="16">
                  <c:v>26053</c:v>
                </c:pt>
                <c:pt idx="17">
                  <c:v>26084</c:v>
                </c:pt>
                <c:pt idx="18">
                  <c:v>26114</c:v>
                </c:pt>
                <c:pt idx="19">
                  <c:v>26145</c:v>
                </c:pt>
                <c:pt idx="20">
                  <c:v>26176</c:v>
                </c:pt>
                <c:pt idx="21">
                  <c:v>26206</c:v>
                </c:pt>
                <c:pt idx="22">
                  <c:v>26237</c:v>
                </c:pt>
                <c:pt idx="23">
                  <c:v>26267</c:v>
                </c:pt>
                <c:pt idx="24">
                  <c:v>26298</c:v>
                </c:pt>
                <c:pt idx="25">
                  <c:v>26329</c:v>
                </c:pt>
                <c:pt idx="26">
                  <c:v>26358</c:v>
                </c:pt>
                <c:pt idx="27">
                  <c:v>26389</c:v>
                </c:pt>
                <c:pt idx="28">
                  <c:v>26419</c:v>
                </c:pt>
                <c:pt idx="29">
                  <c:v>26450</c:v>
                </c:pt>
                <c:pt idx="30">
                  <c:v>26480</c:v>
                </c:pt>
                <c:pt idx="31">
                  <c:v>26511</c:v>
                </c:pt>
                <c:pt idx="32">
                  <c:v>26542</c:v>
                </c:pt>
                <c:pt idx="33">
                  <c:v>26572</c:v>
                </c:pt>
                <c:pt idx="34">
                  <c:v>26603</c:v>
                </c:pt>
                <c:pt idx="35">
                  <c:v>26633</c:v>
                </c:pt>
                <c:pt idx="36">
                  <c:v>26664</c:v>
                </c:pt>
                <c:pt idx="37">
                  <c:v>26695</c:v>
                </c:pt>
                <c:pt idx="38">
                  <c:v>26723</c:v>
                </c:pt>
                <c:pt idx="39">
                  <c:v>26754</c:v>
                </c:pt>
                <c:pt idx="40">
                  <c:v>26784</c:v>
                </c:pt>
                <c:pt idx="41">
                  <c:v>26815</c:v>
                </c:pt>
                <c:pt idx="42">
                  <c:v>26845</c:v>
                </c:pt>
                <c:pt idx="43">
                  <c:v>26876</c:v>
                </c:pt>
                <c:pt idx="44">
                  <c:v>26907</c:v>
                </c:pt>
                <c:pt idx="45">
                  <c:v>26937</c:v>
                </c:pt>
                <c:pt idx="46">
                  <c:v>26968</c:v>
                </c:pt>
                <c:pt idx="47">
                  <c:v>26998</c:v>
                </c:pt>
                <c:pt idx="48">
                  <c:v>27029</c:v>
                </c:pt>
                <c:pt idx="49">
                  <c:v>27060</c:v>
                </c:pt>
                <c:pt idx="50">
                  <c:v>27088</c:v>
                </c:pt>
                <c:pt idx="51">
                  <c:v>27119</c:v>
                </c:pt>
                <c:pt idx="52">
                  <c:v>27149</c:v>
                </c:pt>
                <c:pt idx="53">
                  <c:v>27180</c:v>
                </c:pt>
                <c:pt idx="54">
                  <c:v>27210</c:v>
                </c:pt>
                <c:pt idx="55">
                  <c:v>27241</c:v>
                </c:pt>
                <c:pt idx="56">
                  <c:v>27272</c:v>
                </c:pt>
                <c:pt idx="57">
                  <c:v>27302</c:v>
                </c:pt>
                <c:pt idx="58">
                  <c:v>27333</c:v>
                </c:pt>
                <c:pt idx="59">
                  <c:v>27363</c:v>
                </c:pt>
                <c:pt idx="60">
                  <c:v>27394</c:v>
                </c:pt>
                <c:pt idx="61">
                  <c:v>27425</c:v>
                </c:pt>
                <c:pt idx="62">
                  <c:v>27453</c:v>
                </c:pt>
                <c:pt idx="63">
                  <c:v>27484</c:v>
                </c:pt>
                <c:pt idx="64">
                  <c:v>27514</c:v>
                </c:pt>
                <c:pt idx="65">
                  <c:v>27545</c:v>
                </c:pt>
                <c:pt idx="66">
                  <c:v>27575</c:v>
                </c:pt>
                <c:pt idx="67">
                  <c:v>27606</c:v>
                </c:pt>
                <c:pt idx="68">
                  <c:v>27637</c:v>
                </c:pt>
                <c:pt idx="69">
                  <c:v>27667</c:v>
                </c:pt>
                <c:pt idx="70">
                  <c:v>27698</c:v>
                </c:pt>
                <c:pt idx="71">
                  <c:v>27728</c:v>
                </c:pt>
                <c:pt idx="72">
                  <c:v>27759</c:v>
                </c:pt>
                <c:pt idx="73">
                  <c:v>27790</c:v>
                </c:pt>
                <c:pt idx="74">
                  <c:v>27819</c:v>
                </c:pt>
                <c:pt idx="75">
                  <c:v>27850</c:v>
                </c:pt>
                <c:pt idx="76">
                  <c:v>27880</c:v>
                </c:pt>
                <c:pt idx="77">
                  <c:v>27911</c:v>
                </c:pt>
                <c:pt idx="78">
                  <c:v>27941</c:v>
                </c:pt>
                <c:pt idx="79">
                  <c:v>27972</c:v>
                </c:pt>
                <c:pt idx="80">
                  <c:v>28003</c:v>
                </c:pt>
                <c:pt idx="81">
                  <c:v>28033</c:v>
                </c:pt>
                <c:pt idx="82">
                  <c:v>28064</c:v>
                </c:pt>
                <c:pt idx="83">
                  <c:v>28094</c:v>
                </c:pt>
                <c:pt idx="84">
                  <c:v>28125</c:v>
                </c:pt>
                <c:pt idx="85">
                  <c:v>28156</c:v>
                </c:pt>
                <c:pt idx="86">
                  <c:v>28184</c:v>
                </c:pt>
                <c:pt idx="87">
                  <c:v>28215</c:v>
                </c:pt>
                <c:pt idx="88">
                  <c:v>28245</c:v>
                </c:pt>
                <c:pt idx="89">
                  <c:v>28276</c:v>
                </c:pt>
                <c:pt idx="90">
                  <c:v>28306</c:v>
                </c:pt>
                <c:pt idx="91">
                  <c:v>28337</c:v>
                </c:pt>
                <c:pt idx="92">
                  <c:v>28368</c:v>
                </c:pt>
                <c:pt idx="93">
                  <c:v>28398</c:v>
                </c:pt>
                <c:pt idx="94">
                  <c:v>28429</c:v>
                </c:pt>
                <c:pt idx="95">
                  <c:v>28459</c:v>
                </c:pt>
                <c:pt idx="96">
                  <c:v>28490</c:v>
                </c:pt>
                <c:pt idx="97">
                  <c:v>28521</c:v>
                </c:pt>
                <c:pt idx="98">
                  <c:v>28549</c:v>
                </c:pt>
                <c:pt idx="99">
                  <c:v>28580</c:v>
                </c:pt>
                <c:pt idx="100">
                  <c:v>28610</c:v>
                </c:pt>
                <c:pt idx="101">
                  <c:v>28641</c:v>
                </c:pt>
                <c:pt idx="102">
                  <c:v>28671</c:v>
                </c:pt>
                <c:pt idx="103">
                  <c:v>28702</c:v>
                </c:pt>
                <c:pt idx="104">
                  <c:v>28733</c:v>
                </c:pt>
                <c:pt idx="105">
                  <c:v>28763</c:v>
                </c:pt>
                <c:pt idx="106">
                  <c:v>28794</c:v>
                </c:pt>
                <c:pt idx="107">
                  <c:v>28824</c:v>
                </c:pt>
                <c:pt idx="108">
                  <c:v>28855</c:v>
                </c:pt>
                <c:pt idx="109">
                  <c:v>28886</c:v>
                </c:pt>
                <c:pt idx="110">
                  <c:v>28914</c:v>
                </c:pt>
                <c:pt idx="111">
                  <c:v>28945</c:v>
                </c:pt>
                <c:pt idx="112">
                  <c:v>28975</c:v>
                </c:pt>
                <c:pt idx="113">
                  <c:v>29006</c:v>
                </c:pt>
                <c:pt idx="114">
                  <c:v>29036</c:v>
                </c:pt>
                <c:pt idx="115">
                  <c:v>29067</c:v>
                </c:pt>
                <c:pt idx="116">
                  <c:v>29098</c:v>
                </c:pt>
                <c:pt idx="117">
                  <c:v>29128</c:v>
                </c:pt>
                <c:pt idx="118">
                  <c:v>29159</c:v>
                </c:pt>
                <c:pt idx="119">
                  <c:v>29189</c:v>
                </c:pt>
                <c:pt idx="120">
                  <c:v>29220</c:v>
                </c:pt>
              </c:numCache>
            </c:numRef>
          </c:cat>
          <c:val>
            <c:numRef>
              <c:f>'Insert F(2)'!$E$6:$E$126</c:f>
              <c:numCache>
                <c:formatCode>"$"#,##0</c:formatCode>
                <c:ptCount val="121"/>
                <c:pt idx="0">
                  <c:v>1000</c:v>
                </c:pt>
                <c:pt idx="1">
                  <c:v>985.05523786439801</c:v>
                </c:pt>
                <c:pt idx="2">
                  <c:v>1031.76293187332</c:v>
                </c:pt>
                <c:pt idx="3">
                  <c:v>1029.47202493488</c:v>
                </c:pt>
                <c:pt idx="4">
                  <c:v>987.31460167160606</c:v>
                </c:pt>
                <c:pt idx="5">
                  <c:v>949.77289069334199</c:v>
                </c:pt>
                <c:pt idx="6">
                  <c:v>971.07710624712502</c:v>
                </c:pt>
                <c:pt idx="7">
                  <c:v>1003.8005936031</c:v>
                </c:pt>
                <c:pt idx="8">
                  <c:v>1011.99698213635</c:v>
                </c:pt>
                <c:pt idx="9">
                  <c:v>1033.8479146678801</c:v>
                </c:pt>
                <c:pt idx="10">
                  <c:v>1026.3496637461301</c:v>
                </c:pt>
                <c:pt idx="11">
                  <c:v>1086.48163139237</c:v>
                </c:pt>
                <c:pt idx="12">
                  <c:v>1093.39930695621</c:v>
                </c:pt>
                <c:pt idx="13">
                  <c:v>1136.8515357557801</c:v>
                </c:pt>
                <c:pt idx="14">
                  <c:v>1129.0035251428901</c:v>
                </c:pt>
                <c:pt idx="15">
                  <c:v>1174.4220797303301</c:v>
                </c:pt>
                <c:pt idx="16">
                  <c:v>1164.1546733681701</c:v>
                </c:pt>
                <c:pt idx="17">
                  <c:v>1154.66158568692</c:v>
                </c:pt>
                <c:pt idx="18">
                  <c:v>1145.2864973148701</c:v>
                </c:pt>
                <c:pt idx="19">
                  <c:v>1138.9007355791</c:v>
                </c:pt>
                <c:pt idx="20">
                  <c:v>1181.1224618543299</c:v>
                </c:pt>
                <c:pt idx="21">
                  <c:v>1195.4616722871001</c:v>
                </c:pt>
                <c:pt idx="22">
                  <c:v>1199.1305566372</c:v>
                </c:pt>
                <c:pt idx="23">
                  <c:v>1196.55326955686</c:v>
                </c:pt>
                <c:pt idx="24">
                  <c:v>1221.0553755728699</c:v>
                </c:pt>
                <c:pt idx="25">
                  <c:v>1222.1298677411901</c:v>
                </c:pt>
                <c:pt idx="26">
                  <c:v>1236.05292284691</c:v>
                </c:pt>
                <c:pt idx="27">
                  <c:v>1232.8308396821501</c:v>
                </c:pt>
                <c:pt idx="28">
                  <c:v>1237.2730773544699</c:v>
                </c:pt>
                <c:pt idx="29">
                  <c:v>1262.8837173796001</c:v>
                </c:pt>
                <c:pt idx="30">
                  <c:v>1253.608658117</c:v>
                </c:pt>
                <c:pt idx="31">
                  <c:v>1271.6845333435799</c:v>
                </c:pt>
                <c:pt idx="32">
                  <c:v>1284.2019946033199</c:v>
                </c:pt>
                <c:pt idx="33">
                  <c:v>1278.0655173576299</c:v>
                </c:pt>
                <c:pt idx="34">
                  <c:v>1300.0099922720101</c:v>
                </c:pt>
                <c:pt idx="35">
                  <c:v>1331.62669191289</c:v>
                </c:pt>
                <c:pt idx="36">
                  <c:v>1318.47865417763</c:v>
                </c:pt>
                <c:pt idx="37">
                  <c:v>1290.3056369359799</c:v>
                </c:pt>
                <c:pt idx="38">
                  <c:v>1283.31863164269</c:v>
                </c:pt>
                <c:pt idx="39">
                  <c:v>1291.0179554986801</c:v>
                </c:pt>
                <c:pt idx="40">
                  <c:v>1286.32491342452</c:v>
                </c:pt>
                <c:pt idx="41">
                  <c:v>1275.6420818526301</c:v>
                </c:pt>
                <c:pt idx="42">
                  <c:v>1274.4593485913399</c:v>
                </c:pt>
                <c:pt idx="43">
                  <c:v>1252.5862971561701</c:v>
                </c:pt>
                <c:pt idx="44">
                  <c:v>1274.8283928712999</c:v>
                </c:pt>
                <c:pt idx="45">
                  <c:v>1311.0791195080899</c:v>
                </c:pt>
                <c:pt idx="46">
                  <c:v>1330.22640389875</c:v>
                </c:pt>
                <c:pt idx="47">
                  <c:v>1289.5916682603599</c:v>
                </c:pt>
                <c:pt idx="48">
                  <c:v>1289.2628652952201</c:v>
                </c:pt>
                <c:pt idx="49">
                  <c:v>1282.62286157068</c:v>
                </c:pt>
                <c:pt idx="50">
                  <c:v>1282.09626979168</c:v>
                </c:pt>
                <c:pt idx="51">
                  <c:v>1255.9899154208599</c:v>
                </c:pt>
                <c:pt idx="52">
                  <c:v>1230.20870246407</c:v>
                </c:pt>
                <c:pt idx="53">
                  <c:v>1233.78170319888</c:v>
                </c:pt>
                <c:pt idx="54">
                  <c:v>1236.0016545235301</c:v>
                </c:pt>
                <c:pt idx="55">
                  <c:v>1218.5712339009899</c:v>
                </c:pt>
                <c:pt idx="56">
                  <c:v>1184.5998491426899</c:v>
                </c:pt>
                <c:pt idx="57">
                  <c:v>1181.9591265989</c:v>
                </c:pt>
                <c:pt idx="58">
                  <c:v>1248.43493346931</c:v>
                </c:pt>
                <c:pt idx="59">
                  <c:v>1262.8044637538901</c:v>
                </c:pt>
                <c:pt idx="60">
                  <c:v>1275.3385782824801</c:v>
                </c:pt>
                <c:pt idx="61">
                  <c:v>1326.46124833105</c:v>
                </c:pt>
                <c:pt idx="62">
                  <c:v>1356.2010728806299</c:v>
                </c:pt>
                <c:pt idx="63">
                  <c:v>1343.8534639455499</c:v>
                </c:pt>
                <c:pt idx="64">
                  <c:v>1346.9409457767299</c:v>
                </c:pt>
                <c:pt idx="65">
                  <c:v>1379.84715188682</c:v>
                </c:pt>
                <c:pt idx="66">
                  <c:v>1419.97634663598</c:v>
                </c:pt>
                <c:pt idx="67">
                  <c:v>1391.030203021</c:v>
                </c:pt>
                <c:pt idx="68">
                  <c:v>1380.97921456323</c:v>
                </c:pt>
                <c:pt idx="69">
                  <c:v>1364.3107849977</c:v>
                </c:pt>
                <c:pt idx="70">
                  <c:v>1423.6977211148601</c:v>
                </c:pt>
                <c:pt idx="71">
                  <c:v>1425.62316894948</c:v>
                </c:pt>
                <c:pt idx="72">
                  <c:v>1455.46452559985</c:v>
                </c:pt>
                <c:pt idx="73">
                  <c:v>1500.14701556667</c:v>
                </c:pt>
                <c:pt idx="74">
                  <c:v>1503.8024936136901</c:v>
                </c:pt>
                <c:pt idx="75">
                  <c:v>1530.57288802278</c:v>
                </c:pt>
                <c:pt idx="76">
                  <c:v>1530.8659668018599</c:v>
                </c:pt>
                <c:pt idx="77">
                  <c:v>1513.9884435603301</c:v>
                </c:pt>
                <c:pt idx="78">
                  <c:v>1548.28646026199</c:v>
                </c:pt>
                <c:pt idx="79">
                  <c:v>1555.0922769558599</c:v>
                </c:pt>
                <c:pt idx="80">
                  <c:v>1575.05867990352</c:v>
                </c:pt>
                <c:pt idx="81">
                  <c:v>1598.7160349190499</c:v>
                </c:pt>
                <c:pt idx="82">
                  <c:v>1601.38321545495</c:v>
                </c:pt>
                <c:pt idx="83">
                  <c:v>1633.51787436725</c:v>
                </c:pt>
                <c:pt idx="84">
                  <c:v>1686.22619051578</c:v>
                </c:pt>
                <c:pt idx="85">
                  <c:v>1632.2605373338999</c:v>
                </c:pt>
                <c:pt idx="86">
                  <c:v>1622.80786671123</c:v>
                </c:pt>
                <c:pt idx="87">
                  <c:v>1629.58306928036</c:v>
                </c:pt>
                <c:pt idx="88">
                  <c:v>1639.0734647561101</c:v>
                </c:pt>
                <c:pt idx="89">
                  <c:v>1646.5002468416501</c:v>
                </c:pt>
                <c:pt idx="90">
                  <c:v>1679.41039140001</c:v>
                </c:pt>
                <c:pt idx="91">
                  <c:v>1669.7420980035299</c:v>
                </c:pt>
                <c:pt idx="92">
                  <c:v>1685.6992995240601</c:v>
                </c:pt>
                <c:pt idx="93">
                  <c:v>1684.7704078304801</c:v>
                </c:pt>
                <c:pt idx="94">
                  <c:v>1664.76696717757</c:v>
                </c:pt>
                <c:pt idx="95">
                  <c:v>1685.49714843744</c:v>
                </c:pt>
                <c:pt idx="96">
                  <c:v>1672.3932381402401</c:v>
                </c:pt>
                <c:pt idx="97">
                  <c:v>1646.7691138354901</c:v>
                </c:pt>
                <c:pt idx="98">
                  <c:v>1642.3288231721101</c:v>
                </c:pt>
                <c:pt idx="99">
                  <c:v>1651.1377460773699</c:v>
                </c:pt>
                <c:pt idx="100">
                  <c:v>1681.17142684847</c:v>
                </c:pt>
                <c:pt idx="101">
                  <c:v>1680.30348336407</c:v>
                </c:pt>
                <c:pt idx="102">
                  <c:v>1671.18443978087</c:v>
                </c:pt>
                <c:pt idx="103">
                  <c:v>1707.2418426614099</c:v>
                </c:pt>
                <c:pt idx="104">
                  <c:v>1741.82595121445</c:v>
                </c:pt>
                <c:pt idx="105">
                  <c:v>1732.02236971502</c:v>
                </c:pt>
                <c:pt idx="106">
                  <c:v>1681.6071102058499</c:v>
                </c:pt>
                <c:pt idx="107">
                  <c:v>1710.02699989127</c:v>
                </c:pt>
                <c:pt idx="108">
                  <c:v>1706.5747097275701</c:v>
                </c:pt>
                <c:pt idx="109">
                  <c:v>1743.90748043031</c:v>
                </c:pt>
                <c:pt idx="110">
                  <c:v>1720.9253509140101</c:v>
                </c:pt>
                <c:pt idx="111">
                  <c:v>1757.6288128077699</c:v>
                </c:pt>
                <c:pt idx="112">
                  <c:v>1751.01139822861</c:v>
                </c:pt>
                <c:pt idx="113">
                  <c:v>1772.8236841447001</c:v>
                </c:pt>
                <c:pt idx="114">
                  <c:v>1824.2809769437399</c:v>
                </c:pt>
                <c:pt idx="115">
                  <c:v>1822.7731991522601</c:v>
                </c:pt>
                <c:pt idx="116">
                  <c:v>1843.68013271983</c:v>
                </c:pt>
                <c:pt idx="117">
                  <c:v>1835.2949917195101</c:v>
                </c:pt>
                <c:pt idx="118">
                  <c:v>1723.1069985024601</c:v>
                </c:pt>
                <c:pt idx="119">
                  <c:v>1775.1049336817</c:v>
                </c:pt>
                <c:pt idx="120">
                  <c:v>1792.87061889496</c:v>
                </c:pt>
              </c:numCache>
            </c:numRef>
          </c:val>
          <c:smooth val="0"/>
          <c:extLst>
            <c:ext xmlns:c16="http://schemas.microsoft.com/office/drawing/2014/chart" uri="{C3380CC4-5D6E-409C-BE32-E72D297353CC}">
              <c16:uniqueId val="{00000003-4002-4D2F-B9C7-822A1E7D8735}"/>
            </c:ext>
          </c:extLst>
        </c:ser>
        <c:ser>
          <c:idx val="3"/>
          <c:order val="4"/>
          <c:tx>
            <c:strRef>
              <c:f>'Insert F(2)'!$F$5</c:f>
              <c:strCache>
                <c:ptCount val="1"/>
                <c:pt idx="0">
                  <c:v>Aggressive Growth</c:v>
                </c:pt>
              </c:strCache>
            </c:strRef>
          </c:tx>
          <c:spPr>
            <a:ln w="31750">
              <a:solidFill>
                <a:schemeClr val="accent1"/>
              </a:solidFill>
              <a:prstDash val="solid"/>
            </a:ln>
          </c:spPr>
          <c:marker>
            <c:symbol val="none"/>
          </c:marker>
          <c:cat>
            <c:numRef>
              <c:f>'Insert F(2)'!$A$6:$A$126</c:f>
              <c:numCache>
                <c:formatCode>m/d/yyyy</c:formatCode>
                <c:ptCount val="121"/>
                <c:pt idx="0">
                  <c:v>25569</c:v>
                </c:pt>
                <c:pt idx="1">
                  <c:v>25599</c:v>
                </c:pt>
                <c:pt idx="2">
                  <c:v>25627</c:v>
                </c:pt>
                <c:pt idx="3">
                  <c:v>25658</c:v>
                </c:pt>
                <c:pt idx="4">
                  <c:v>25688</c:v>
                </c:pt>
                <c:pt idx="5">
                  <c:v>25719</c:v>
                </c:pt>
                <c:pt idx="6">
                  <c:v>25749</c:v>
                </c:pt>
                <c:pt idx="7">
                  <c:v>25780</c:v>
                </c:pt>
                <c:pt idx="8">
                  <c:v>25811</c:v>
                </c:pt>
                <c:pt idx="9">
                  <c:v>25841</c:v>
                </c:pt>
                <c:pt idx="10">
                  <c:v>25872</c:v>
                </c:pt>
                <c:pt idx="11">
                  <c:v>25902</c:v>
                </c:pt>
                <c:pt idx="12">
                  <c:v>25933</c:v>
                </c:pt>
                <c:pt idx="13">
                  <c:v>25964</c:v>
                </c:pt>
                <c:pt idx="14">
                  <c:v>25992</c:v>
                </c:pt>
                <c:pt idx="15">
                  <c:v>26023</c:v>
                </c:pt>
                <c:pt idx="16">
                  <c:v>26053</c:v>
                </c:pt>
                <c:pt idx="17">
                  <c:v>26084</c:v>
                </c:pt>
                <c:pt idx="18">
                  <c:v>26114</c:v>
                </c:pt>
                <c:pt idx="19">
                  <c:v>26145</c:v>
                </c:pt>
                <c:pt idx="20">
                  <c:v>26176</c:v>
                </c:pt>
                <c:pt idx="21">
                  <c:v>26206</c:v>
                </c:pt>
                <c:pt idx="22">
                  <c:v>26237</c:v>
                </c:pt>
                <c:pt idx="23">
                  <c:v>26267</c:v>
                </c:pt>
                <c:pt idx="24">
                  <c:v>26298</c:v>
                </c:pt>
                <c:pt idx="25">
                  <c:v>26329</c:v>
                </c:pt>
                <c:pt idx="26">
                  <c:v>26358</c:v>
                </c:pt>
                <c:pt idx="27">
                  <c:v>26389</c:v>
                </c:pt>
                <c:pt idx="28">
                  <c:v>26419</c:v>
                </c:pt>
                <c:pt idx="29">
                  <c:v>26450</c:v>
                </c:pt>
                <c:pt idx="30">
                  <c:v>26480</c:v>
                </c:pt>
                <c:pt idx="31">
                  <c:v>26511</c:v>
                </c:pt>
                <c:pt idx="32">
                  <c:v>26542</c:v>
                </c:pt>
                <c:pt idx="33">
                  <c:v>26572</c:v>
                </c:pt>
                <c:pt idx="34">
                  <c:v>26603</c:v>
                </c:pt>
                <c:pt idx="35">
                  <c:v>26633</c:v>
                </c:pt>
                <c:pt idx="36">
                  <c:v>26664</c:v>
                </c:pt>
                <c:pt idx="37">
                  <c:v>26695</c:v>
                </c:pt>
                <c:pt idx="38">
                  <c:v>26723</c:v>
                </c:pt>
                <c:pt idx="39">
                  <c:v>26754</c:v>
                </c:pt>
                <c:pt idx="40">
                  <c:v>26784</c:v>
                </c:pt>
                <c:pt idx="41">
                  <c:v>26815</c:v>
                </c:pt>
                <c:pt idx="42">
                  <c:v>26845</c:v>
                </c:pt>
                <c:pt idx="43">
                  <c:v>26876</c:v>
                </c:pt>
                <c:pt idx="44">
                  <c:v>26907</c:v>
                </c:pt>
                <c:pt idx="45">
                  <c:v>26937</c:v>
                </c:pt>
                <c:pt idx="46">
                  <c:v>26968</c:v>
                </c:pt>
                <c:pt idx="47">
                  <c:v>26998</c:v>
                </c:pt>
                <c:pt idx="48">
                  <c:v>27029</c:v>
                </c:pt>
                <c:pt idx="49">
                  <c:v>27060</c:v>
                </c:pt>
                <c:pt idx="50">
                  <c:v>27088</c:v>
                </c:pt>
                <c:pt idx="51">
                  <c:v>27119</c:v>
                </c:pt>
                <c:pt idx="52">
                  <c:v>27149</c:v>
                </c:pt>
                <c:pt idx="53">
                  <c:v>27180</c:v>
                </c:pt>
                <c:pt idx="54">
                  <c:v>27210</c:v>
                </c:pt>
                <c:pt idx="55">
                  <c:v>27241</c:v>
                </c:pt>
                <c:pt idx="56">
                  <c:v>27272</c:v>
                </c:pt>
                <c:pt idx="57">
                  <c:v>27302</c:v>
                </c:pt>
                <c:pt idx="58">
                  <c:v>27333</c:v>
                </c:pt>
                <c:pt idx="59">
                  <c:v>27363</c:v>
                </c:pt>
                <c:pt idx="60">
                  <c:v>27394</c:v>
                </c:pt>
                <c:pt idx="61">
                  <c:v>27425</c:v>
                </c:pt>
                <c:pt idx="62">
                  <c:v>27453</c:v>
                </c:pt>
                <c:pt idx="63">
                  <c:v>27484</c:v>
                </c:pt>
                <c:pt idx="64">
                  <c:v>27514</c:v>
                </c:pt>
                <c:pt idx="65">
                  <c:v>27545</c:v>
                </c:pt>
                <c:pt idx="66">
                  <c:v>27575</c:v>
                </c:pt>
                <c:pt idx="67">
                  <c:v>27606</c:v>
                </c:pt>
                <c:pt idx="68">
                  <c:v>27637</c:v>
                </c:pt>
                <c:pt idx="69">
                  <c:v>27667</c:v>
                </c:pt>
                <c:pt idx="70">
                  <c:v>27698</c:v>
                </c:pt>
                <c:pt idx="71">
                  <c:v>27728</c:v>
                </c:pt>
                <c:pt idx="72">
                  <c:v>27759</c:v>
                </c:pt>
                <c:pt idx="73">
                  <c:v>27790</c:v>
                </c:pt>
                <c:pt idx="74">
                  <c:v>27819</c:v>
                </c:pt>
                <c:pt idx="75">
                  <c:v>27850</c:v>
                </c:pt>
                <c:pt idx="76">
                  <c:v>27880</c:v>
                </c:pt>
                <c:pt idx="77">
                  <c:v>27911</c:v>
                </c:pt>
                <c:pt idx="78">
                  <c:v>27941</c:v>
                </c:pt>
                <c:pt idx="79">
                  <c:v>27972</c:v>
                </c:pt>
                <c:pt idx="80">
                  <c:v>28003</c:v>
                </c:pt>
                <c:pt idx="81">
                  <c:v>28033</c:v>
                </c:pt>
                <c:pt idx="82">
                  <c:v>28064</c:v>
                </c:pt>
                <c:pt idx="83">
                  <c:v>28094</c:v>
                </c:pt>
                <c:pt idx="84">
                  <c:v>28125</c:v>
                </c:pt>
                <c:pt idx="85">
                  <c:v>28156</c:v>
                </c:pt>
                <c:pt idx="86">
                  <c:v>28184</c:v>
                </c:pt>
                <c:pt idx="87">
                  <c:v>28215</c:v>
                </c:pt>
                <c:pt idx="88">
                  <c:v>28245</c:v>
                </c:pt>
                <c:pt idx="89">
                  <c:v>28276</c:v>
                </c:pt>
                <c:pt idx="90">
                  <c:v>28306</c:v>
                </c:pt>
                <c:pt idx="91">
                  <c:v>28337</c:v>
                </c:pt>
                <c:pt idx="92">
                  <c:v>28368</c:v>
                </c:pt>
                <c:pt idx="93">
                  <c:v>28398</c:v>
                </c:pt>
                <c:pt idx="94">
                  <c:v>28429</c:v>
                </c:pt>
                <c:pt idx="95">
                  <c:v>28459</c:v>
                </c:pt>
                <c:pt idx="96">
                  <c:v>28490</c:v>
                </c:pt>
                <c:pt idx="97">
                  <c:v>28521</c:v>
                </c:pt>
                <c:pt idx="98">
                  <c:v>28549</c:v>
                </c:pt>
                <c:pt idx="99">
                  <c:v>28580</c:v>
                </c:pt>
                <c:pt idx="100">
                  <c:v>28610</c:v>
                </c:pt>
                <c:pt idx="101">
                  <c:v>28641</c:v>
                </c:pt>
                <c:pt idx="102">
                  <c:v>28671</c:v>
                </c:pt>
                <c:pt idx="103">
                  <c:v>28702</c:v>
                </c:pt>
                <c:pt idx="104">
                  <c:v>28733</c:v>
                </c:pt>
                <c:pt idx="105">
                  <c:v>28763</c:v>
                </c:pt>
                <c:pt idx="106">
                  <c:v>28794</c:v>
                </c:pt>
                <c:pt idx="107">
                  <c:v>28824</c:v>
                </c:pt>
                <c:pt idx="108">
                  <c:v>28855</c:v>
                </c:pt>
                <c:pt idx="109">
                  <c:v>28886</c:v>
                </c:pt>
                <c:pt idx="110">
                  <c:v>28914</c:v>
                </c:pt>
                <c:pt idx="111">
                  <c:v>28945</c:v>
                </c:pt>
                <c:pt idx="112">
                  <c:v>28975</c:v>
                </c:pt>
                <c:pt idx="113">
                  <c:v>29006</c:v>
                </c:pt>
                <c:pt idx="114">
                  <c:v>29036</c:v>
                </c:pt>
                <c:pt idx="115">
                  <c:v>29067</c:v>
                </c:pt>
                <c:pt idx="116">
                  <c:v>29098</c:v>
                </c:pt>
                <c:pt idx="117">
                  <c:v>29128</c:v>
                </c:pt>
                <c:pt idx="118">
                  <c:v>29159</c:v>
                </c:pt>
                <c:pt idx="119">
                  <c:v>29189</c:v>
                </c:pt>
                <c:pt idx="120">
                  <c:v>29220</c:v>
                </c:pt>
              </c:numCache>
            </c:numRef>
          </c:cat>
          <c:val>
            <c:numRef>
              <c:f>'Insert F(2)'!$F$6:$F$126</c:f>
              <c:numCache>
                <c:formatCode>"$"#,##0</c:formatCode>
                <c:ptCount val="121"/>
                <c:pt idx="0">
                  <c:v>1000</c:v>
                </c:pt>
                <c:pt idx="1">
                  <c:v>925.65199783985804</c:v>
                </c:pt>
                <c:pt idx="2">
                  <c:v>977.25858587964296</c:v>
                </c:pt>
                <c:pt idx="3">
                  <c:v>981.51688061233403</c:v>
                </c:pt>
                <c:pt idx="4">
                  <c:v>895.663012671969</c:v>
                </c:pt>
                <c:pt idx="5">
                  <c:v>843.91403136161796</c:v>
                </c:pt>
                <c:pt idx="6">
                  <c:v>804.55707750666204</c:v>
                </c:pt>
                <c:pt idx="7">
                  <c:v>866.40362651284102</c:v>
                </c:pt>
                <c:pt idx="8">
                  <c:v>907.80888225645003</c:v>
                </c:pt>
                <c:pt idx="9">
                  <c:v>940.66021858699003</c:v>
                </c:pt>
                <c:pt idx="10">
                  <c:v>932.84087661906096</c:v>
                </c:pt>
                <c:pt idx="11">
                  <c:v>980.01530760959099</c:v>
                </c:pt>
                <c:pt idx="12">
                  <c:v>1038.5688623813301</c:v>
                </c:pt>
                <c:pt idx="13">
                  <c:v>1083.4251735517901</c:v>
                </c:pt>
                <c:pt idx="14">
                  <c:v>1096.0808749820001</c:v>
                </c:pt>
                <c:pt idx="15">
                  <c:v>1139.2444345327101</c:v>
                </c:pt>
                <c:pt idx="16">
                  <c:v>1183.53768288386</c:v>
                </c:pt>
                <c:pt idx="17">
                  <c:v>1137.31023707381</c:v>
                </c:pt>
                <c:pt idx="18">
                  <c:v>1141.0790632640701</c:v>
                </c:pt>
                <c:pt idx="19">
                  <c:v>1096.9009350102899</c:v>
                </c:pt>
                <c:pt idx="20">
                  <c:v>1139.4778049817601</c:v>
                </c:pt>
                <c:pt idx="21">
                  <c:v>1134.41510149234</c:v>
                </c:pt>
                <c:pt idx="22">
                  <c:v>1090.0027536247801</c:v>
                </c:pt>
                <c:pt idx="23">
                  <c:v>1090.23415933973</c:v>
                </c:pt>
                <c:pt idx="24">
                  <c:v>1187.0896890122301</c:v>
                </c:pt>
                <c:pt idx="25">
                  <c:v>1211.50823678136</c:v>
                </c:pt>
                <c:pt idx="26">
                  <c:v>1245.0770673606401</c:v>
                </c:pt>
                <c:pt idx="27">
                  <c:v>1255.3614179972101</c:v>
                </c:pt>
                <c:pt idx="28">
                  <c:v>1263.90702891612</c:v>
                </c:pt>
                <c:pt idx="29">
                  <c:v>1288.7931167972099</c:v>
                </c:pt>
                <c:pt idx="30">
                  <c:v>1263.73033605045</c:v>
                </c:pt>
                <c:pt idx="31">
                  <c:v>1269.7458190208799</c:v>
                </c:pt>
                <c:pt idx="32">
                  <c:v>1316.5676967945101</c:v>
                </c:pt>
                <c:pt idx="33">
                  <c:v>1313.24929421923</c:v>
                </c:pt>
                <c:pt idx="34">
                  <c:v>1328.81102051985</c:v>
                </c:pt>
                <c:pt idx="35">
                  <c:v>1392.7625822986299</c:v>
                </c:pt>
                <c:pt idx="36">
                  <c:v>1412.57909012099</c:v>
                </c:pt>
                <c:pt idx="37">
                  <c:v>1391.51893892105</c:v>
                </c:pt>
                <c:pt idx="38">
                  <c:v>1342.468603133</c:v>
                </c:pt>
                <c:pt idx="39">
                  <c:v>1343.55048895405</c:v>
                </c:pt>
                <c:pt idx="40">
                  <c:v>1292.1072901991199</c:v>
                </c:pt>
                <c:pt idx="41">
                  <c:v>1271.0894806838201</c:v>
                </c:pt>
                <c:pt idx="42">
                  <c:v>1266.0027175269499</c:v>
                </c:pt>
                <c:pt idx="43">
                  <c:v>1317.4878750098801</c:v>
                </c:pt>
                <c:pt idx="44">
                  <c:v>1272.5653622908001</c:v>
                </c:pt>
                <c:pt idx="45">
                  <c:v>1326.88583086723</c:v>
                </c:pt>
                <c:pt idx="46">
                  <c:v>1329.0884642835799</c:v>
                </c:pt>
                <c:pt idx="47">
                  <c:v>1181.68470553415</c:v>
                </c:pt>
                <c:pt idx="48">
                  <c:v>1205.0819412332</c:v>
                </c:pt>
                <c:pt idx="49">
                  <c:v>1196.43439724572</c:v>
                </c:pt>
                <c:pt idx="50">
                  <c:v>1195.5671003478601</c:v>
                </c:pt>
                <c:pt idx="51">
                  <c:v>1171.0891776485601</c:v>
                </c:pt>
                <c:pt idx="52">
                  <c:v>1129.0954507448</c:v>
                </c:pt>
                <c:pt idx="53">
                  <c:v>1094.9637904502499</c:v>
                </c:pt>
                <c:pt idx="54">
                  <c:v>1082.5439570124199</c:v>
                </c:pt>
                <c:pt idx="55">
                  <c:v>1002.23435221668</c:v>
                </c:pt>
                <c:pt idx="56">
                  <c:v>915.67146502461901</c:v>
                </c:pt>
                <c:pt idx="57">
                  <c:v>810.20735304063703</c:v>
                </c:pt>
                <c:pt idx="58">
                  <c:v>946.38959964346998</c:v>
                </c:pt>
                <c:pt idx="59">
                  <c:v>900.15865727275104</c:v>
                </c:pt>
                <c:pt idx="60">
                  <c:v>886.13590052371501</c:v>
                </c:pt>
                <c:pt idx="61">
                  <c:v>998.84157280093996</c:v>
                </c:pt>
                <c:pt idx="62">
                  <c:v>1062.5504899197599</c:v>
                </c:pt>
                <c:pt idx="63">
                  <c:v>1089.50824004482</c:v>
                </c:pt>
                <c:pt idx="64">
                  <c:v>1145.05528545272</c:v>
                </c:pt>
                <c:pt idx="65">
                  <c:v>1199.61923120355</c:v>
                </c:pt>
                <c:pt idx="66">
                  <c:v>1256.86938471089</c:v>
                </c:pt>
                <c:pt idx="67">
                  <c:v>1175.9300160385601</c:v>
                </c:pt>
                <c:pt idx="68">
                  <c:v>1155.2600976592701</c:v>
                </c:pt>
                <c:pt idx="69">
                  <c:v>1119.2247765356401</c:v>
                </c:pt>
                <c:pt idx="70">
                  <c:v>1192.3540275000801</c:v>
                </c:pt>
                <c:pt idx="71">
                  <c:v>1225.96599897787</c:v>
                </c:pt>
                <c:pt idx="72">
                  <c:v>1216.0228127606099</c:v>
                </c:pt>
                <c:pt idx="73">
                  <c:v>1364.0650767883001</c:v>
                </c:pt>
                <c:pt idx="74">
                  <c:v>1352.5692844328601</c:v>
                </c:pt>
                <c:pt idx="75">
                  <c:v>1398.1477519329401</c:v>
                </c:pt>
                <c:pt idx="76">
                  <c:v>1387.26400754671</c:v>
                </c:pt>
                <c:pt idx="77">
                  <c:v>1371.8408282999201</c:v>
                </c:pt>
                <c:pt idx="78">
                  <c:v>1432.6410898027</c:v>
                </c:pt>
                <c:pt idx="79">
                  <c:v>1425.7718632695601</c:v>
                </c:pt>
                <c:pt idx="80">
                  <c:v>1423.1530059316001</c:v>
                </c:pt>
                <c:pt idx="81">
                  <c:v>1459.93837261875</c:v>
                </c:pt>
                <c:pt idx="82">
                  <c:v>1432.7483343134199</c:v>
                </c:pt>
                <c:pt idx="83">
                  <c:v>1426.9004365006399</c:v>
                </c:pt>
                <c:pt idx="84">
                  <c:v>1506.98008415655</c:v>
                </c:pt>
                <c:pt idx="85">
                  <c:v>1435.74000826987</c:v>
                </c:pt>
                <c:pt idx="86">
                  <c:v>1409.5666033034399</c:v>
                </c:pt>
                <c:pt idx="87">
                  <c:v>1394.73952104911</c:v>
                </c:pt>
                <c:pt idx="88">
                  <c:v>1400.5498724604499</c:v>
                </c:pt>
                <c:pt idx="89">
                  <c:v>1373.09083208786</c:v>
                </c:pt>
                <c:pt idx="90">
                  <c:v>1440.94540473506</c:v>
                </c:pt>
                <c:pt idx="91">
                  <c:v>1423.01960381703</c:v>
                </c:pt>
                <c:pt idx="92">
                  <c:v>1398.5469426090201</c:v>
                </c:pt>
                <c:pt idx="93">
                  <c:v>1400.7146936701499</c:v>
                </c:pt>
                <c:pt idx="94">
                  <c:v>1346.15447758403</c:v>
                </c:pt>
                <c:pt idx="95">
                  <c:v>1388.72297246019</c:v>
                </c:pt>
                <c:pt idx="96">
                  <c:v>1399.12047846004</c:v>
                </c:pt>
                <c:pt idx="97">
                  <c:v>1318.7923585430599</c:v>
                </c:pt>
                <c:pt idx="98">
                  <c:v>1292.0471160550801</c:v>
                </c:pt>
                <c:pt idx="99">
                  <c:v>1330.04855324141</c:v>
                </c:pt>
                <c:pt idx="100">
                  <c:v>1450.0674819558301</c:v>
                </c:pt>
                <c:pt idx="101">
                  <c:v>1463.39547210046</c:v>
                </c:pt>
                <c:pt idx="102">
                  <c:v>1443.2396979917301</c:v>
                </c:pt>
                <c:pt idx="103">
                  <c:v>1527.38965861879</c:v>
                </c:pt>
                <c:pt idx="104">
                  <c:v>1573.357060217</c:v>
                </c:pt>
                <c:pt idx="105">
                  <c:v>1568.3303546521499</c:v>
                </c:pt>
                <c:pt idx="106">
                  <c:v>1431.59468574728</c:v>
                </c:pt>
                <c:pt idx="107">
                  <c:v>1462.33216800181</c:v>
                </c:pt>
                <c:pt idx="108">
                  <c:v>1491.05368322872</c:v>
                </c:pt>
                <c:pt idx="109">
                  <c:v>1557.14344180586</c:v>
                </c:pt>
                <c:pt idx="110">
                  <c:v>1507.12410915543</c:v>
                </c:pt>
                <c:pt idx="111">
                  <c:v>1596.9755283045099</c:v>
                </c:pt>
                <c:pt idx="112">
                  <c:v>1607.03631551218</c:v>
                </c:pt>
                <c:pt idx="113">
                  <c:v>1572.13502891439</c:v>
                </c:pt>
                <c:pt idx="114">
                  <c:v>1640.52321001985</c:v>
                </c:pt>
                <c:pt idx="115">
                  <c:v>1662.5223043107401</c:v>
                </c:pt>
                <c:pt idx="116">
                  <c:v>1758.45249417831</c:v>
                </c:pt>
                <c:pt idx="117">
                  <c:v>1766.0126077985501</c:v>
                </c:pt>
                <c:pt idx="118">
                  <c:v>1652.9309386976699</c:v>
                </c:pt>
                <c:pt idx="119">
                  <c:v>1731.50266959077</c:v>
                </c:pt>
                <c:pt idx="120">
                  <c:v>1768.5270511749</c:v>
                </c:pt>
              </c:numCache>
            </c:numRef>
          </c:val>
          <c:smooth val="0"/>
          <c:extLst>
            <c:ext xmlns:c16="http://schemas.microsoft.com/office/drawing/2014/chart" uri="{C3380CC4-5D6E-409C-BE32-E72D297353CC}">
              <c16:uniqueId val="{00000004-4002-4D2F-B9C7-822A1E7D8735}"/>
            </c:ext>
          </c:extLst>
        </c:ser>
        <c:dLbls>
          <c:showLegendKey val="0"/>
          <c:showVal val="0"/>
          <c:showCatName val="0"/>
          <c:showSerName val="0"/>
          <c:showPercent val="0"/>
          <c:showBubbleSize val="0"/>
        </c:dLbls>
        <c:smooth val="0"/>
        <c:axId val="310468600"/>
        <c:axId val="310473304"/>
      </c:lineChart>
      <c:dateAx>
        <c:axId val="310468600"/>
        <c:scaling>
          <c:orientation val="minMax"/>
        </c:scaling>
        <c:delete val="0"/>
        <c:axPos val="b"/>
        <c:numFmt formatCode="yyyy;@" sourceLinked="0"/>
        <c:majorTickMark val="none"/>
        <c:minorTickMark val="none"/>
        <c:tickLblPos val="nextTo"/>
        <c:spPr>
          <a:ln w="3165">
            <a:solidFill>
              <a:srgbClr val="000000"/>
            </a:solidFill>
            <a:prstDash val="solid"/>
          </a:ln>
        </c:spPr>
        <c:txPr>
          <a:bodyPr rot="0" vert="horz"/>
          <a:lstStyle/>
          <a:p>
            <a:pPr>
              <a:defRPr/>
            </a:pPr>
            <a:endParaRPr lang="en-US"/>
          </a:p>
        </c:txPr>
        <c:crossAx val="310473304"/>
        <c:crosses val="autoZero"/>
        <c:auto val="0"/>
        <c:lblOffset val="0"/>
        <c:baseTimeUnit val="days"/>
        <c:majorUnit val="1"/>
        <c:majorTimeUnit val="years"/>
        <c:minorUnit val="7"/>
        <c:minorTimeUnit val="days"/>
      </c:dateAx>
      <c:valAx>
        <c:axId val="310473304"/>
        <c:scaling>
          <c:orientation val="minMax"/>
          <c:max val="2000"/>
        </c:scaling>
        <c:delete val="0"/>
        <c:axPos val="l"/>
        <c:majorGridlines>
          <c:spPr>
            <a:ln w="9525">
              <a:solidFill>
                <a:schemeClr val="accent5"/>
              </a:solidFill>
              <a:prstDash val="solid"/>
            </a:ln>
          </c:spPr>
        </c:majorGridlines>
        <c:numFmt formatCode="&quot;$&quot;#,##0" sourceLinked="1"/>
        <c:majorTickMark val="none"/>
        <c:minorTickMark val="none"/>
        <c:tickLblPos val="low"/>
        <c:spPr>
          <a:ln w="9495">
            <a:noFill/>
          </a:ln>
        </c:spPr>
        <c:txPr>
          <a:bodyPr rot="0" vert="horz"/>
          <a:lstStyle/>
          <a:p>
            <a:pPr>
              <a:defRPr/>
            </a:pPr>
            <a:endParaRPr lang="en-US"/>
          </a:p>
        </c:txPr>
        <c:crossAx val="310468600"/>
        <c:crosses val="autoZero"/>
        <c:crossBetween val="between"/>
        <c:majorUnit val="500"/>
        <c:minorUnit val="200"/>
      </c:valAx>
      <c:spPr>
        <a:noFill/>
        <a:ln w="25321">
          <a:noFill/>
        </a:ln>
      </c:spPr>
    </c:plotArea>
    <c:plotVisOnly val="1"/>
    <c:dispBlanksAs val="gap"/>
    <c:showDLblsOverMax val="0"/>
  </c:chart>
  <c:spPr>
    <a:noFill/>
    <a:ln>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881239469350391E-2"/>
          <c:y val="0.10197987244300999"/>
          <c:w val="0.80832029572941244"/>
          <c:h val="0.80173046779567947"/>
        </c:manualLayout>
      </c:layout>
      <c:lineChart>
        <c:grouping val="standard"/>
        <c:varyColors val="0"/>
        <c:ser>
          <c:idx val="0"/>
          <c:order val="0"/>
          <c:tx>
            <c:strRef>
              <c:f>'Insert G(2)'!$B$5</c:f>
              <c:strCache>
                <c:ptCount val="1"/>
                <c:pt idx="0">
                  <c:v>Aggressive Growth</c:v>
                </c:pt>
              </c:strCache>
            </c:strRef>
          </c:tx>
          <c:spPr>
            <a:ln w="31750">
              <a:solidFill>
                <a:schemeClr val="accent1"/>
              </a:solidFill>
              <a:prstDash val="solid"/>
            </a:ln>
          </c:spPr>
          <c:marker>
            <c:symbol val="none"/>
          </c:marker>
          <c:cat>
            <c:numRef>
              <c:f>'Insert G(2)'!$A$6:$A$126</c:f>
              <c:numCache>
                <c:formatCode>m/d/yyyy</c:formatCode>
                <c:ptCount val="121"/>
                <c:pt idx="0">
                  <c:v>29221</c:v>
                </c:pt>
                <c:pt idx="1">
                  <c:v>29251</c:v>
                </c:pt>
                <c:pt idx="2">
                  <c:v>29280</c:v>
                </c:pt>
                <c:pt idx="3">
                  <c:v>29311</c:v>
                </c:pt>
                <c:pt idx="4">
                  <c:v>29341</c:v>
                </c:pt>
                <c:pt idx="5">
                  <c:v>29372</c:v>
                </c:pt>
                <c:pt idx="6">
                  <c:v>29402</c:v>
                </c:pt>
                <c:pt idx="7">
                  <c:v>29433</c:v>
                </c:pt>
                <c:pt idx="8">
                  <c:v>29464</c:v>
                </c:pt>
                <c:pt idx="9">
                  <c:v>29494</c:v>
                </c:pt>
                <c:pt idx="10">
                  <c:v>29525</c:v>
                </c:pt>
                <c:pt idx="11">
                  <c:v>29555</c:v>
                </c:pt>
                <c:pt idx="12">
                  <c:v>29586</c:v>
                </c:pt>
                <c:pt idx="13">
                  <c:v>29617</c:v>
                </c:pt>
                <c:pt idx="14">
                  <c:v>29645</c:v>
                </c:pt>
                <c:pt idx="15">
                  <c:v>29676</c:v>
                </c:pt>
                <c:pt idx="16">
                  <c:v>29706</c:v>
                </c:pt>
                <c:pt idx="17">
                  <c:v>29737</c:v>
                </c:pt>
                <c:pt idx="18">
                  <c:v>29767</c:v>
                </c:pt>
                <c:pt idx="19">
                  <c:v>29798</c:v>
                </c:pt>
                <c:pt idx="20">
                  <c:v>29829</c:v>
                </c:pt>
                <c:pt idx="21">
                  <c:v>29859</c:v>
                </c:pt>
                <c:pt idx="22">
                  <c:v>29890</c:v>
                </c:pt>
                <c:pt idx="23">
                  <c:v>29920</c:v>
                </c:pt>
                <c:pt idx="24">
                  <c:v>29951</c:v>
                </c:pt>
                <c:pt idx="25">
                  <c:v>29982</c:v>
                </c:pt>
                <c:pt idx="26">
                  <c:v>30010</c:v>
                </c:pt>
                <c:pt idx="27">
                  <c:v>30041</c:v>
                </c:pt>
                <c:pt idx="28">
                  <c:v>30071</c:v>
                </c:pt>
                <c:pt idx="29">
                  <c:v>30102</c:v>
                </c:pt>
                <c:pt idx="30">
                  <c:v>30132</c:v>
                </c:pt>
                <c:pt idx="31">
                  <c:v>30163</c:v>
                </c:pt>
                <c:pt idx="32">
                  <c:v>30194</c:v>
                </c:pt>
                <c:pt idx="33">
                  <c:v>30224</c:v>
                </c:pt>
                <c:pt idx="34">
                  <c:v>30255</c:v>
                </c:pt>
                <c:pt idx="35">
                  <c:v>30285</c:v>
                </c:pt>
                <c:pt idx="36">
                  <c:v>30316</c:v>
                </c:pt>
                <c:pt idx="37">
                  <c:v>30347</c:v>
                </c:pt>
                <c:pt idx="38">
                  <c:v>30375</c:v>
                </c:pt>
                <c:pt idx="39">
                  <c:v>30406</c:v>
                </c:pt>
                <c:pt idx="40">
                  <c:v>30436</c:v>
                </c:pt>
                <c:pt idx="41">
                  <c:v>30467</c:v>
                </c:pt>
                <c:pt idx="42">
                  <c:v>30497</c:v>
                </c:pt>
                <c:pt idx="43">
                  <c:v>30528</c:v>
                </c:pt>
                <c:pt idx="44">
                  <c:v>30559</c:v>
                </c:pt>
                <c:pt idx="45">
                  <c:v>30589</c:v>
                </c:pt>
                <c:pt idx="46">
                  <c:v>30620</c:v>
                </c:pt>
                <c:pt idx="47">
                  <c:v>30650</c:v>
                </c:pt>
                <c:pt idx="48">
                  <c:v>30681</c:v>
                </c:pt>
                <c:pt idx="49">
                  <c:v>30712</c:v>
                </c:pt>
                <c:pt idx="50">
                  <c:v>30741</c:v>
                </c:pt>
                <c:pt idx="51">
                  <c:v>30772</c:v>
                </c:pt>
                <c:pt idx="52">
                  <c:v>30802</c:v>
                </c:pt>
                <c:pt idx="53">
                  <c:v>30833</c:v>
                </c:pt>
                <c:pt idx="54">
                  <c:v>30863</c:v>
                </c:pt>
                <c:pt idx="55">
                  <c:v>30894</c:v>
                </c:pt>
                <c:pt idx="56">
                  <c:v>30925</c:v>
                </c:pt>
                <c:pt idx="57">
                  <c:v>30955</c:v>
                </c:pt>
                <c:pt idx="58">
                  <c:v>30986</c:v>
                </c:pt>
                <c:pt idx="59">
                  <c:v>31016</c:v>
                </c:pt>
                <c:pt idx="60">
                  <c:v>31047</c:v>
                </c:pt>
                <c:pt idx="61">
                  <c:v>31078</c:v>
                </c:pt>
                <c:pt idx="62">
                  <c:v>31106</c:v>
                </c:pt>
                <c:pt idx="63">
                  <c:v>31137</c:v>
                </c:pt>
                <c:pt idx="64">
                  <c:v>31167</c:v>
                </c:pt>
                <c:pt idx="65">
                  <c:v>31198</c:v>
                </c:pt>
                <c:pt idx="66">
                  <c:v>31228</c:v>
                </c:pt>
                <c:pt idx="67">
                  <c:v>31259</c:v>
                </c:pt>
                <c:pt idx="68">
                  <c:v>31290</c:v>
                </c:pt>
                <c:pt idx="69">
                  <c:v>31320</c:v>
                </c:pt>
                <c:pt idx="70">
                  <c:v>31351</c:v>
                </c:pt>
                <c:pt idx="71">
                  <c:v>31381</c:v>
                </c:pt>
                <c:pt idx="72">
                  <c:v>31412</c:v>
                </c:pt>
                <c:pt idx="73">
                  <c:v>31443</c:v>
                </c:pt>
                <c:pt idx="74">
                  <c:v>31471</c:v>
                </c:pt>
                <c:pt idx="75">
                  <c:v>31502</c:v>
                </c:pt>
                <c:pt idx="76">
                  <c:v>31532</c:v>
                </c:pt>
                <c:pt idx="77">
                  <c:v>31563</c:v>
                </c:pt>
                <c:pt idx="78">
                  <c:v>31593</c:v>
                </c:pt>
                <c:pt idx="79">
                  <c:v>31624</c:v>
                </c:pt>
                <c:pt idx="80">
                  <c:v>31655</c:v>
                </c:pt>
                <c:pt idx="81">
                  <c:v>31685</c:v>
                </c:pt>
                <c:pt idx="82">
                  <c:v>31716</c:v>
                </c:pt>
                <c:pt idx="83">
                  <c:v>31746</c:v>
                </c:pt>
                <c:pt idx="84">
                  <c:v>31777</c:v>
                </c:pt>
                <c:pt idx="85">
                  <c:v>31808</c:v>
                </c:pt>
                <c:pt idx="86">
                  <c:v>31836</c:v>
                </c:pt>
                <c:pt idx="87">
                  <c:v>31867</c:v>
                </c:pt>
                <c:pt idx="88">
                  <c:v>31897</c:v>
                </c:pt>
                <c:pt idx="89">
                  <c:v>31928</c:v>
                </c:pt>
                <c:pt idx="90">
                  <c:v>31958</c:v>
                </c:pt>
                <c:pt idx="91">
                  <c:v>31989</c:v>
                </c:pt>
                <c:pt idx="92">
                  <c:v>32020</c:v>
                </c:pt>
                <c:pt idx="93">
                  <c:v>32050</c:v>
                </c:pt>
                <c:pt idx="94">
                  <c:v>32081</c:v>
                </c:pt>
                <c:pt idx="95">
                  <c:v>32111</c:v>
                </c:pt>
                <c:pt idx="96">
                  <c:v>32142</c:v>
                </c:pt>
                <c:pt idx="97">
                  <c:v>32173</c:v>
                </c:pt>
                <c:pt idx="98">
                  <c:v>32202</c:v>
                </c:pt>
                <c:pt idx="99">
                  <c:v>32233</c:v>
                </c:pt>
                <c:pt idx="100">
                  <c:v>32263</c:v>
                </c:pt>
                <c:pt idx="101">
                  <c:v>32294</c:v>
                </c:pt>
                <c:pt idx="102">
                  <c:v>32324</c:v>
                </c:pt>
                <c:pt idx="103">
                  <c:v>32355</c:v>
                </c:pt>
                <c:pt idx="104">
                  <c:v>32386</c:v>
                </c:pt>
                <c:pt idx="105">
                  <c:v>32416</c:v>
                </c:pt>
                <c:pt idx="106">
                  <c:v>32447</c:v>
                </c:pt>
                <c:pt idx="107">
                  <c:v>32477</c:v>
                </c:pt>
                <c:pt idx="108">
                  <c:v>32508</c:v>
                </c:pt>
                <c:pt idx="109">
                  <c:v>32539</c:v>
                </c:pt>
                <c:pt idx="110">
                  <c:v>32567</c:v>
                </c:pt>
                <c:pt idx="111">
                  <c:v>32598</c:v>
                </c:pt>
                <c:pt idx="112">
                  <c:v>32628</c:v>
                </c:pt>
                <c:pt idx="113">
                  <c:v>32659</c:v>
                </c:pt>
                <c:pt idx="114">
                  <c:v>32689</c:v>
                </c:pt>
                <c:pt idx="115">
                  <c:v>32720</c:v>
                </c:pt>
                <c:pt idx="116">
                  <c:v>32751</c:v>
                </c:pt>
                <c:pt idx="117">
                  <c:v>32781</c:v>
                </c:pt>
                <c:pt idx="118">
                  <c:v>32812</c:v>
                </c:pt>
                <c:pt idx="119">
                  <c:v>32842</c:v>
                </c:pt>
                <c:pt idx="120">
                  <c:v>32873</c:v>
                </c:pt>
              </c:numCache>
            </c:numRef>
          </c:cat>
          <c:val>
            <c:numRef>
              <c:f>'Insert G(2)'!$B$6:$B$126</c:f>
              <c:numCache>
                <c:formatCode>"$"#,##0</c:formatCode>
                <c:ptCount val="121"/>
                <c:pt idx="0">
                  <c:v>1000</c:v>
                </c:pt>
                <c:pt idx="1">
                  <c:v>1062.1641007412099</c:v>
                </c:pt>
                <c:pt idx="2">
                  <c:v>1062.07105449407</c:v>
                </c:pt>
                <c:pt idx="3">
                  <c:v>958.81672175221695</c:v>
                </c:pt>
                <c:pt idx="4">
                  <c:v>1003.14645633702</c:v>
                </c:pt>
                <c:pt idx="5">
                  <c:v>1054.7713914056501</c:v>
                </c:pt>
                <c:pt idx="6">
                  <c:v>1088.1478324950599</c:v>
                </c:pt>
                <c:pt idx="7">
                  <c:v>1163.87236694796</c:v>
                </c:pt>
                <c:pt idx="8">
                  <c:v>1175.6383063877099</c:v>
                </c:pt>
                <c:pt idx="9">
                  <c:v>1210.2215807452999</c:v>
                </c:pt>
                <c:pt idx="10">
                  <c:v>1234.7231252301599</c:v>
                </c:pt>
                <c:pt idx="11">
                  <c:v>1366.2642326253001</c:v>
                </c:pt>
                <c:pt idx="12">
                  <c:v>1325.0391245205799</c:v>
                </c:pt>
                <c:pt idx="13">
                  <c:v>1269.6013363259999</c:v>
                </c:pt>
                <c:pt idx="14">
                  <c:v>1291.6515175049201</c:v>
                </c:pt>
                <c:pt idx="15">
                  <c:v>1343.3097055680801</c:v>
                </c:pt>
                <c:pt idx="16">
                  <c:v>1317.33250766989</c:v>
                </c:pt>
                <c:pt idx="17">
                  <c:v>1320.70488101049</c:v>
                </c:pt>
                <c:pt idx="18">
                  <c:v>1312.4373976131201</c:v>
                </c:pt>
                <c:pt idx="19">
                  <c:v>1315.1380077415499</c:v>
                </c:pt>
                <c:pt idx="20">
                  <c:v>1239.1950975219399</c:v>
                </c:pt>
                <c:pt idx="21">
                  <c:v>1178.1385888781101</c:v>
                </c:pt>
                <c:pt idx="22">
                  <c:v>1241.7203762469001</c:v>
                </c:pt>
                <c:pt idx="23">
                  <c:v>1292.96207337806</c:v>
                </c:pt>
                <c:pt idx="24">
                  <c:v>1259.8065218009799</c:v>
                </c:pt>
                <c:pt idx="25">
                  <c:v>1243.35861345482</c:v>
                </c:pt>
                <c:pt idx="26">
                  <c:v>1173.85859331661</c:v>
                </c:pt>
                <c:pt idx="27">
                  <c:v>1167.7355138159101</c:v>
                </c:pt>
                <c:pt idx="28">
                  <c:v>1220.5109723678299</c:v>
                </c:pt>
                <c:pt idx="29">
                  <c:v>1178.8978906925099</c:v>
                </c:pt>
                <c:pt idx="30">
                  <c:v>1161.1954444</c:v>
                </c:pt>
                <c:pt idx="31">
                  <c:v>1140.5373134092299</c:v>
                </c:pt>
                <c:pt idx="32">
                  <c:v>1278.99078818616</c:v>
                </c:pt>
                <c:pt idx="33">
                  <c:v>1294.93673824917</c:v>
                </c:pt>
                <c:pt idx="34">
                  <c:v>1443.98033147511</c:v>
                </c:pt>
                <c:pt idx="35">
                  <c:v>1502.29677265754</c:v>
                </c:pt>
                <c:pt idx="36">
                  <c:v>1531.2496334120999</c:v>
                </c:pt>
                <c:pt idx="37">
                  <c:v>1588.1923738079499</c:v>
                </c:pt>
                <c:pt idx="38">
                  <c:v>1624.5907231413501</c:v>
                </c:pt>
                <c:pt idx="39">
                  <c:v>1684.6104105711099</c:v>
                </c:pt>
                <c:pt idx="40">
                  <c:v>1817.3220007780801</c:v>
                </c:pt>
                <c:pt idx="41">
                  <c:v>1801.5163873901599</c:v>
                </c:pt>
                <c:pt idx="42">
                  <c:v>1871.62888588591</c:v>
                </c:pt>
                <c:pt idx="43">
                  <c:v>1816.40741162174</c:v>
                </c:pt>
                <c:pt idx="44">
                  <c:v>1843.6713177613799</c:v>
                </c:pt>
                <c:pt idx="45">
                  <c:v>1869.1283680260699</c:v>
                </c:pt>
                <c:pt idx="46">
                  <c:v>1847.5186289733899</c:v>
                </c:pt>
                <c:pt idx="47">
                  <c:v>1886.4909220172301</c:v>
                </c:pt>
                <c:pt idx="48">
                  <c:v>1876.62759615552</c:v>
                </c:pt>
                <c:pt idx="49">
                  <c:v>1866.1595779573599</c:v>
                </c:pt>
                <c:pt idx="50">
                  <c:v>1800.4938954676099</c:v>
                </c:pt>
                <c:pt idx="51">
                  <c:v>1831.67521525336</c:v>
                </c:pt>
                <c:pt idx="52">
                  <c:v>1849.05066748984</c:v>
                </c:pt>
                <c:pt idx="53">
                  <c:v>1746.69147297378</c:v>
                </c:pt>
                <c:pt idx="54">
                  <c:v>1784.6303152939399</c:v>
                </c:pt>
                <c:pt idx="55">
                  <c:v>1762.49429017275</c:v>
                </c:pt>
                <c:pt idx="56">
                  <c:v>1957.15720714689</c:v>
                </c:pt>
                <c:pt idx="57">
                  <c:v>1957.6269198167299</c:v>
                </c:pt>
                <c:pt idx="58">
                  <c:v>1965.16985134386</c:v>
                </c:pt>
                <c:pt idx="59">
                  <c:v>1943.1623096927499</c:v>
                </c:pt>
                <c:pt idx="60">
                  <c:v>1994.36075533556</c:v>
                </c:pt>
                <c:pt idx="61">
                  <c:v>2149.7453895786998</c:v>
                </c:pt>
                <c:pt idx="62">
                  <c:v>2176.0741823468102</c:v>
                </c:pt>
                <c:pt idx="63">
                  <c:v>2177.5153965036402</c:v>
                </c:pt>
                <c:pt idx="64">
                  <c:v>2175.4663454746301</c:v>
                </c:pt>
                <c:pt idx="65">
                  <c:v>2301.1578349995798</c:v>
                </c:pt>
                <c:pt idx="66">
                  <c:v>2337.2139854111301</c:v>
                </c:pt>
                <c:pt idx="67">
                  <c:v>2333.8028231867702</c:v>
                </c:pt>
                <c:pt idx="68">
                  <c:v>2313.8777456104099</c:v>
                </c:pt>
                <c:pt idx="69">
                  <c:v>2241.5038175322702</c:v>
                </c:pt>
                <c:pt idx="70">
                  <c:v>2345.0355190373498</c:v>
                </c:pt>
                <c:pt idx="71">
                  <c:v>2505.8845466951202</c:v>
                </c:pt>
                <c:pt idx="72">
                  <c:v>2627.1069636798002</c:v>
                </c:pt>
                <c:pt idx="73">
                  <c:v>2641.7793579456802</c:v>
                </c:pt>
                <c:pt idx="74">
                  <c:v>2839.24549670945</c:v>
                </c:pt>
                <c:pt idx="75">
                  <c:v>2997.6487063653099</c:v>
                </c:pt>
                <c:pt idx="76">
                  <c:v>2963.8954858758698</c:v>
                </c:pt>
                <c:pt idx="77">
                  <c:v>3121.5788698798501</c:v>
                </c:pt>
                <c:pt idx="78">
                  <c:v>3174.33074441385</c:v>
                </c:pt>
                <c:pt idx="79">
                  <c:v>2996.78376133132</c:v>
                </c:pt>
                <c:pt idx="80">
                  <c:v>3219.0168565755998</c:v>
                </c:pt>
                <c:pt idx="81">
                  <c:v>2952.8971897434899</c:v>
                </c:pt>
                <c:pt idx="82">
                  <c:v>3123.18781771462</c:v>
                </c:pt>
                <c:pt idx="83">
                  <c:v>3199.0978327012499</c:v>
                </c:pt>
                <c:pt idx="84">
                  <c:v>3117.4581346964301</c:v>
                </c:pt>
                <c:pt idx="85">
                  <c:v>3537.2472515863401</c:v>
                </c:pt>
                <c:pt idx="86">
                  <c:v>3677.01804204674</c:v>
                </c:pt>
                <c:pt idx="87">
                  <c:v>3783.1106760395901</c:v>
                </c:pt>
                <c:pt idx="88">
                  <c:v>3749.5204347653898</c:v>
                </c:pt>
                <c:pt idx="89">
                  <c:v>3782.0276565117802</c:v>
                </c:pt>
                <c:pt idx="90">
                  <c:v>3973.0192903709299</c:v>
                </c:pt>
                <c:pt idx="91">
                  <c:v>4174.2841130203396</c:v>
                </c:pt>
                <c:pt idx="92">
                  <c:v>4330.0370816079903</c:v>
                </c:pt>
                <c:pt idx="93">
                  <c:v>4235.1122756479699</c:v>
                </c:pt>
                <c:pt idx="94">
                  <c:v>3323.0291824777701</c:v>
                </c:pt>
                <c:pt idx="95">
                  <c:v>3049.1786745721702</c:v>
                </c:pt>
                <c:pt idx="96">
                  <c:v>3281.1440325590102</c:v>
                </c:pt>
                <c:pt idx="97">
                  <c:v>3419.1561708058298</c:v>
                </c:pt>
                <c:pt idx="98">
                  <c:v>3578.5397883283099</c:v>
                </c:pt>
                <c:pt idx="99">
                  <c:v>3467.9868846122399</c:v>
                </c:pt>
                <c:pt idx="100">
                  <c:v>3506.34490107601</c:v>
                </c:pt>
                <c:pt idx="101">
                  <c:v>3536.6726865382402</c:v>
                </c:pt>
                <c:pt idx="102">
                  <c:v>3698.9709497433701</c:v>
                </c:pt>
                <c:pt idx="103">
                  <c:v>3684.9455578245402</c:v>
                </c:pt>
                <c:pt idx="104">
                  <c:v>3559.8438664578598</c:v>
                </c:pt>
                <c:pt idx="105">
                  <c:v>3711.51208314213</c:v>
                </c:pt>
                <c:pt idx="106">
                  <c:v>3814.8532013040099</c:v>
                </c:pt>
                <c:pt idx="107">
                  <c:v>3760.4858168352398</c:v>
                </c:pt>
                <c:pt idx="108">
                  <c:v>3826.0886180253201</c:v>
                </c:pt>
                <c:pt idx="109">
                  <c:v>4106.2662048329103</c:v>
                </c:pt>
                <c:pt idx="110">
                  <c:v>4003.9355841668998</c:v>
                </c:pt>
                <c:pt idx="111">
                  <c:v>4097.3414004922297</c:v>
                </c:pt>
                <c:pt idx="112">
                  <c:v>4310.0765950530304</c:v>
                </c:pt>
                <c:pt idx="113">
                  <c:v>4484.4545357470497</c:v>
                </c:pt>
                <c:pt idx="114">
                  <c:v>4459.0196007949799</c:v>
                </c:pt>
                <c:pt idx="115">
                  <c:v>4861.6293940956002</c:v>
                </c:pt>
                <c:pt idx="116">
                  <c:v>4956.6703595817999</c:v>
                </c:pt>
                <c:pt idx="117">
                  <c:v>4936.5576737319698</c:v>
                </c:pt>
                <c:pt idx="118">
                  <c:v>4821.9322855677501</c:v>
                </c:pt>
                <c:pt idx="119">
                  <c:v>4920.2717372198504</c:v>
                </c:pt>
                <c:pt idx="120">
                  <c:v>5038.4310751380399</c:v>
                </c:pt>
              </c:numCache>
            </c:numRef>
          </c:val>
          <c:smooth val="0"/>
          <c:extLst>
            <c:ext xmlns:c16="http://schemas.microsoft.com/office/drawing/2014/chart" uri="{C3380CC4-5D6E-409C-BE32-E72D297353CC}">
              <c16:uniqueId val="{00000000-FDED-45B6-9ECE-F62805B516FC}"/>
            </c:ext>
          </c:extLst>
        </c:ser>
        <c:ser>
          <c:idx val="1"/>
          <c:order val="1"/>
          <c:tx>
            <c:strRef>
              <c:f>'Insert G(2)'!$C$5</c:f>
              <c:strCache>
                <c:ptCount val="1"/>
                <c:pt idx="0">
                  <c:v>Growth</c:v>
                </c:pt>
              </c:strCache>
            </c:strRef>
          </c:tx>
          <c:spPr>
            <a:ln w="31750">
              <a:solidFill>
                <a:schemeClr val="accent2"/>
              </a:solidFill>
              <a:prstDash val="solid"/>
            </a:ln>
          </c:spPr>
          <c:marker>
            <c:symbol val="none"/>
          </c:marker>
          <c:cat>
            <c:numRef>
              <c:f>'Insert G(2)'!$A$6:$A$126</c:f>
              <c:numCache>
                <c:formatCode>m/d/yyyy</c:formatCode>
                <c:ptCount val="121"/>
                <c:pt idx="0">
                  <c:v>29221</c:v>
                </c:pt>
                <c:pt idx="1">
                  <c:v>29251</c:v>
                </c:pt>
                <c:pt idx="2">
                  <c:v>29280</c:v>
                </c:pt>
                <c:pt idx="3">
                  <c:v>29311</c:v>
                </c:pt>
                <c:pt idx="4">
                  <c:v>29341</c:v>
                </c:pt>
                <c:pt idx="5">
                  <c:v>29372</c:v>
                </c:pt>
                <c:pt idx="6">
                  <c:v>29402</c:v>
                </c:pt>
                <c:pt idx="7">
                  <c:v>29433</c:v>
                </c:pt>
                <c:pt idx="8">
                  <c:v>29464</c:v>
                </c:pt>
                <c:pt idx="9">
                  <c:v>29494</c:v>
                </c:pt>
                <c:pt idx="10">
                  <c:v>29525</c:v>
                </c:pt>
                <c:pt idx="11">
                  <c:v>29555</c:v>
                </c:pt>
                <c:pt idx="12">
                  <c:v>29586</c:v>
                </c:pt>
                <c:pt idx="13">
                  <c:v>29617</c:v>
                </c:pt>
                <c:pt idx="14">
                  <c:v>29645</c:v>
                </c:pt>
                <c:pt idx="15">
                  <c:v>29676</c:v>
                </c:pt>
                <c:pt idx="16">
                  <c:v>29706</c:v>
                </c:pt>
                <c:pt idx="17">
                  <c:v>29737</c:v>
                </c:pt>
                <c:pt idx="18">
                  <c:v>29767</c:v>
                </c:pt>
                <c:pt idx="19">
                  <c:v>29798</c:v>
                </c:pt>
                <c:pt idx="20">
                  <c:v>29829</c:v>
                </c:pt>
                <c:pt idx="21">
                  <c:v>29859</c:v>
                </c:pt>
                <c:pt idx="22">
                  <c:v>29890</c:v>
                </c:pt>
                <c:pt idx="23">
                  <c:v>29920</c:v>
                </c:pt>
                <c:pt idx="24">
                  <c:v>29951</c:v>
                </c:pt>
                <c:pt idx="25">
                  <c:v>29982</c:v>
                </c:pt>
                <c:pt idx="26">
                  <c:v>30010</c:v>
                </c:pt>
                <c:pt idx="27">
                  <c:v>30041</c:v>
                </c:pt>
                <c:pt idx="28">
                  <c:v>30071</c:v>
                </c:pt>
                <c:pt idx="29">
                  <c:v>30102</c:v>
                </c:pt>
                <c:pt idx="30">
                  <c:v>30132</c:v>
                </c:pt>
                <c:pt idx="31">
                  <c:v>30163</c:v>
                </c:pt>
                <c:pt idx="32">
                  <c:v>30194</c:v>
                </c:pt>
                <c:pt idx="33">
                  <c:v>30224</c:v>
                </c:pt>
                <c:pt idx="34">
                  <c:v>30255</c:v>
                </c:pt>
                <c:pt idx="35">
                  <c:v>30285</c:v>
                </c:pt>
                <c:pt idx="36">
                  <c:v>30316</c:v>
                </c:pt>
                <c:pt idx="37">
                  <c:v>30347</c:v>
                </c:pt>
                <c:pt idx="38">
                  <c:v>30375</c:v>
                </c:pt>
                <c:pt idx="39">
                  <c:v>30406</c:v>
                </c:pt>
                <c:pt idx="40">
                  <c:v>30436</c:v>
                </c:pt>
                <c:pt idx="41">
                  <c:v>30467</c:v>
                </c:pt>
                <c:pt idx="42">
                  <c:v>30497</c:v>
                </c:pt>
                <c:pt idx="43">
                  <c:v>30528</c:v>
                </c:pt>
                <c:pt idx="44">
                  <c:v>30559</c:v>
                </c:pt>
                <c:pt idx="45">
                  <c:v>30589</c:v>
                </c:pt>
                <c:pt idx="46">
                  <c:v>30620</c:v>
                </c:pt>
                <c:pt idx="47">
                  <c:v>30650</c:v>
                </c:pt>
                <c:pt idx="48">
                  <c:v>30681</c:v>
                </c:pt>
                <c:pt idx="49">
                  <c:v>30712</c:v>
                </c:pt>
                <c:pt idx="50">
                  <c:v>30741</c:v>
                </c:pt>
                <c:pt idx="51">
                  <c:v>30772</c:v>
                </c:pt>
                <c:pt idx="52">
                  <c:v>30802</c:v>
                </c:pt>
                <c:pt idx="53">
                  <c:v>30833</c:v>
                </c:pt>
                <c:pt idx="54">
                  <c:v>30863</c:v>
                </c:pt>
                <c:pt idx="55">
                  <c:v>30894</c:v>
                </c:pt>
                <c:pt idx="56">
                  <c:v>30925</c:v>
                </c:pt>
                <c:pt idx="57">
                  <c:v>30955</c:v>
                </c:pt>
                <c:pt idx="58">
                  <c:v>30986</c:v>
                </c:pt>
                <c:pt idx="59">
                  <c:v>31016</c:v>
                </c:pt>
                <c:pt idx="60">
                  <c:v>31047</c:v>
                </c:pt>
                <c:pt idx="61">
                  <c:v>31078</c:v>
                </c:pt>
                <c:pt idx="62">
                  <c:v>31106</c:v>
                </c:pt>
                <c:pt idx="63">
                  <c:v>31137</c:v>
                </c:pt>
                <c:pt idx="64">
                  <c:v>31167</c:v>
                </c:pt>
                <c:pt idx="65">
                  <c:v>31198</c:v>
                </c:pt>
                <c:pt idx="66">
                  <c:v>31228</c:v>
                </c:pt>
                <c:pt idx="67">
                  <c:v>31259</c:v>
                </c:pt>
                <c:pt idx="68">
                  <c:v>31290</c:v>
                </c:pt>
                <c:pt idx="69">
                  <c:v>31320</c:v>
                </c:pt>
                <c:pt idx="70">
                  <c:v>31351</c:v>
                </c:pt>
                <c:pt idx="71">
                  <c:v>31381</c:v>
                </c:pt>
                <c:pt idx="72">
                  <c:v>31412</c:v>
                </c:pt>
                <c:pt idx="73">
                  <c:v>31443</c:v>
                </c:pt>
                <c:pt idx="74">
                  <c:v>31471</c:v>
                </c:pt>
                <c:pt idx="75">
                  <c:v>31502</c:v>
                </c:pt>
                <c:pt idx="76">
                  <c:v>31532</c:v>
                </c:pt>
                <c:pt idx="77">
                  <c:v>31563</c:v>
                </c:pt>
                <c:pt idx="78">
                  <c:v>31593</c:v>
                </c:pt>
                <c:pt idx="79">
                  <c:v>31624</c:v>
                </c:pt>
                <c:pt idx="80">
                  <c:v>31655</c:v>
                </c:pt>
                <c:pt idx="81">
                  <c:v>31685</c:v>
                </c:pt>
                <c:pt idx="82">
                  <c:v>31716</c:v>
                </c:pt>
                <c:pt idx="83">
                  <c:v>31746</c:v>
                </c:pt>
                <c:pt idx="84">
                  <c:v>31777</c:v>
                </c:pt>
                <c:pt idx="85">
                  <c:v>31808</c:v>
                </c:pt>
                <c:pt idx="86">
                  <c:v>31836</c:v>
                </c:pt>
                <c:pt idx="87">
                  <c:v>31867</c:v>
                </c:pt>
                <c:pt idx="88">
                  <c:v>31897</c:v>
                </c:pt>
                <c:pt idx="89">
                  <c:v>31928</c:v>
                </c:pt>
                <c:pt idx="90">
                  <c:v>31958</c:v>
                </c:pt>
                <c:pt idx="91">
                  <c:v>31989</c:v>
                </c:pt>
                <c:pt idx="92">
                  <c:v>32020</c:v>
                </c:pt>
                <c:pt idx="93">
                  <c:v>32050</c:v>
                </c:pt>
                <c:pt idx="94">
                  <c:v>32081</c:v>
                </c:pt>
                <c:pt idx="95">
                  <c:v>32111</c:v>
                </c:pt>
                <c:pt idx="96">
                  <c:v>32142</c:v>
                </c:pt>
                <c:pt idx="97">
                  <c:v>32173</c:v>
                </c:pt>
                <c:pt idx="98">
                  <c:v>32202</c:v>
                </c:pt>
                <c:pt idx="99">
                  <c:v>32233</c:v>
                </c:pt>
                <c:pt idx="100">
                  <c:v>32263</c:v>
                </c:pt>
                <c:pt idx="101">
                  <c:v>32294</c:v>
                </c:pt>
                <c:pt idx="102">
                  <c:v>32324</c:v>
                </c:pt>
                <c:pt idx="103">
                  <c:v>32355</c:v>
                </c:pt>
                <c:pt idx="104">
                  <c:v>32386</c:v>
                </c:pt>
                <c:pt idx="105">
                  <c:v>32416</c:v>
                </c:pt>
                <c:pt idx="106">
                  <c:v>32447</c:v>
                </c:pt>
                <c:pt idx="107">
                  <c:v>32477</c:v>
                </c:pt>
                <c:pt idx="108">
                  <c:v>32508</c:v>
                </c:pt>
                <c:pt idx="109">
                  <c:v>32539</c:v>
                </c:pt>
                <c:pt idx="110">
                  <c:v>32567</c:v>
                </c:pt>
                <c:pt idx="111">
                  <c:v>32598</c:v>
                </c:pt>
                <c:pt idx="112">
                  <c:v>32628</c:v>
                </c:pt>
                <c:pt idx="113">
                  <c:v>32659</c:v>
                </c:pt>
                <c:pt idx="114">
                  <c:v>32689</c:v>
                </c:pt>
                <c:pt idx="115">
                  <c:v>32720</c:v>
                </c:pt>
                <c:pt idx="116">
                  <c:v>32751</c:v>
                </c:pt>
                <c:pt idx="117">
                  <c:v>32781</c:v>
                </c:pt>
                <c:pt idx="118">
                  <c:v>32812</c:v>
                </c:pt>
                <c:pt idx="119">
                  <c:v>32842</c:v>
                </c:pt>
                <c:pt idx="120">
                  <c:v>32873</c:v>
                </c:pt>
              </c:numCache>
            </c:numRef>
          </c:cat>
          <c:val>
            <c:numRef>
              <c:f>'Insert G(2)'!$C$6:$C$126</c:f>
              <c:numCache>
                <c:formatCode>"$"#,##0</c:formatCode>
                <c:ptCount val="121"/>
                <c:pt idx="0">
                  <c:v>1000</c:v>
                </c:pt>
                <c:pt idx="1">
                  <c:v>1034.91327265983</c:v>
                </c:pt>
                <c:pt idx="2">
                  <c:v>1026.1890063953899</c:v>
                </c:pt>
                <c:pt idx="3">
                  <c:v>938.03184601267299</c:v>
                </c:pt>
                <c:pt idx="4">
                  <c:v>999.54368445748901</c:v>
                </c:pt>
                <c:pt idx="5">
                  <c:v>1049.09409611256</c:v>
                </c:pt>
                <c:pt idx="6">
                  <c:v>1083.1552744998601</c:v>
                </c:pt>
                <c:pt idx="7">
                  <c:v>1133.61337072989</c:v>
                </c:pt>
                <c:pt idx="8">
                  <c:v>1134.28352563211</c:v>
                </c:pt>
                <c:pt idx="9">
                  <c:v>1156.88104591827</c:v>
                </c:pt>
                <c:pt idx="10">
                  <c:v>1171.5212530874801</c:v>
                </c:pt>
                <c:pt idx="11">
                  <c:v>1278.59452417953</c:v>
                </c:pt>
                <c:pt idx="12">
                  <c:v>1252.1380415778999</c:v>
                </c:pt>
                <c:pt idx="13">
                  <c:v>1207.3429305730399</c:v>
                </c:pt>
                <c:pt idx="14">
                  <c:v>1213.23208002873</c:v>
                </c:pt>
                <c:pt idx="15">
                  <c:v>1261.3818008974499</c:v>
                </c:pt>
                <c:pt idx="16">
                  <c:v>1229.0202105753899</c:v>
                </c:pt>
                <c:pt idx="17">
                  <c:v>1246.0686140092801</c:v>
                </c:pt>
                <c:pt idx="18">
                  <c:v>1235.3784159557499</c:v>
                </c:pt>
                <c:pt idx="19">
                  <c:v>1228.8376948300599</c:v>
                </c:pt>
                <c:pt idx="20">
                  <c:v>1162.37228189558</c:v>
                </c:pt>
                <c:pt idx="21">
                  <c:v>1112.94611747815</c:v>
                </c:pt>
                <c:pt idx="22">
                  <c:v>1179.4410896417501</c:v>
                </c:pt>
                <c:pt idx="23">
                  <c:v>1252.12111346704</c:v>
                </c:pt>
                <c:pt idx="24">
                  <c:v>1207.47546930829</c:v>
                </c:pt>
                <c:pt idx="25">
                  <c:v>1195.9697751895201</c:v>
                </c:pt>
                <c:pt idx="26">
                  <c:v>1147.09365916356</c:v>
                </c:pt>
                <c:pt idx="27">
                  <c:v>1148.10324876867</c:v>
                </c:pt>
                <c:pt idx="28">
                  <c:v>1198.0061436000799</c:v>
                </c:pt>
                <c:pt idx="29">
                  <c:v>1166.99037213971</c:v>
                </c:pt>
                <c:pt idx="30">
                  <c:v>1147.5560149523301</c:v>
                </c:pt>
                <c:pt idx="31">
                  <c:v>1144.6064648113399</c:v>
                </c:pt>
                <c:pt idx="32">
                  <c:v>1271.85707612291</c:v>
                </c:pt>
                <c:pt idx="33">
                  <c:v>1302.08763459176</c:v>
                </c:pt>
                <c:pt idx="34">
                  <c:v>1435.98155128591</c:v>
                </c:pt>
                <c:pt idx="35">
                  <c:v>1480.6310040650501</c:v>
                </c:pt>
                <c:pt idx="36">
                  <c:v>1513.08021561858</c:v>
                </c:pt>
                <c:pt idx="37">
                  <c:v>1548.7430567931201</c:v>
                </c:pt>
                <c:pt idx="38">
                  <c:v>1591.9345802120199</c:v>
                </c:pt>
                <c:pt idx="39">
                  <c:v>1636.4914315974299</c:v>
                </c:pt>
                <c:pt idx="40">
                  <c:v>1752.0556277307501</c:v>
                </c:pt>
                <c:pt idx="41">
                  <c:v>1727.3911507985699</c:v>
                </c:pt>
                <c:pt idx="42">
                  <c:v>1783.99961799691</c:v>
                </c:pt>
                <c:pt idx="43">
                  <c:v>1725.53753940612</c:v>
                </c:pt>
                <c:pt idx="44">
                  <c:v>1747.66828290781</c:v>
                </c:pt>
                <c:pt idx="45">
                  <c:v>1782.4388844089001</c:v>
                </c:pt>
                <c:pt idx="46">
                  <c:v>1761.3439867979</c:v>
                </c:pt>
                <c:pt idx="47">
                  <c:v>1797.6718786533199</c:v>
                </c:pt>
                <c:pt idx="48">
                  <c:v>1788.0763862102899</c:v>
                </c:pt>
                <c:pt idx="49">
                  <c:v>1788.8075447889601</c:v>
                </c:pt>
                <c:pt idx="50">
                  <c:v>1732.2332205328601</c:v>
                </c:pt>
                <c:pt idx="51">
                  <c:v>1750.3738767995101</c:v>
                </c:pt>
                <c:pt idx="52">
                  <c:v>1759.88175402821</c:v>
                </c:pt>
                <c:pt idx="53">
                  <c:v>1663.7720817617101</c:v>
                </c:pt>
                <c:pt idx="54">
                  <c:v>1697.66699314015</c:v>
                </c:pt>
                <c:pt idx="55">
                  <c:v>1704.1694829671501</c:v>
                </c:pt>
                <c:pt idx="56">
                  <c:v>1862.1617647036901</c:v>
                </c:pt>
                <c:pt idx="57">
                  <c:v>1875.20318328241</c:v>
                </c:pt>
                <c:pt idx="58">
                  <c:v>1902.4341027186599</c:v>
                </c:pt>
                <c:pt idx="59">
                  <c:v>1890.4317130551799</c:v>
                </c:pt>
                <c:pt idx="60">
                  <c:v>1933.16647012971</c:v>
                </c:pt>
                <c:pt idx="61">
                  <c:v>2067.7337888072302</c:v>
                </c:pt>
                <c:pt idx="62">
                  <c:v>2068.3996635416802</c:v>
                </c:pt>
                <c:pt idx="63">
                  <c:v>2081.2069393258898</c:v>
                </c:pt>
                <c:pt idx="64">
                  <c:v>2089.1325539109898</c:v>
                </c:pt>
                <c:pt idx="65">
                  <c:v>2222.6223383530601</c:v>
                </c:pt>
                <c:pt idx="66">
                  <c:v>2256.79430865116</c:v>
                </c:pt>
                <c:pt idx="67">
                  <c:v>2246.1588990846699</c:v>
                </c:pt>
                <c:pt idx="68">
                  <c:v>2242.0064620153198</c:v>
                </c:pt>
                <c:pt idx="69">
                  <c:v>2184.9481483387499</c:v>
                </c:pt>
                <c:pt idx="70">
                  <c:v>2280.3132036254101</c:v>
                </c:pt>
                <c:pt idx="71">
                  <c:v>2423.5799105742399</c:v>
                </c:pt>
                <c:pt idx="72">
                  <c:v>2543.5594147082602</c:v>
                </c:pt>
                <c:pt idx="73">
                  <c:v>2553.6370398531399</c:v>
                </c:pt>
                <c:pt idx="74">
                  <c:v>2764.7100451419301</c:v>
                </c:pt>
                <c:pt idx="75">
                  <c:v>2930.9340224433899</c:v>
                </c:pt>
                <c:pt idx="76">
                  <c:v>2899.9236177318298</c:v>
                </c:pt>
                <c:pt idx="77">
                  <c:v>2991.52766594898</c:v>
                </c:pt>
                <c:pt idx="78">
                  <c:v>3067.5796426520501</c:v>
                </c:pt>
                <c:pt idx="79">
                  <c:v>2923.4832983311599</c:v>
                </c:pt>
                <c:pt idx="80">
                  <c:v>3125.6868202043702</c:v>
                </c:pt>
                <c:pt idx="81">
                  <c:v>2887.93676884878</c:v>
                </c:pt>
                <c:pt idx="82">
                  <c:v>3037.1947171636598</c:v>
                </c:pt>
                <c:pt idx="83">
                  <c:v>3112.5016250485</c:v>
                </c:pt>
                <c:pt idx="84">
                  <c:v>3048.1563551607201</c:v>
                </c:pt>
                <c:pt idx="85">
                  <c:v>3386.3206427416899</c:v>
                </c:pt>
                <c:pt idx="86">
                  <c:v>3508.1510248371201</c:v>
                </c:pt>
                <c:pt idx="87">
                  <c:v>3577.0779464543002</c:v>
                </c:pt>
                <c:pt idx="88">
                  <c:v>3521.5779218447601</c:v>
                </c:pt>
                <c:pt idx="89">
                  <c:v>3540.8071738869698</c:v>
                </c:pt>
                <c:pt idx="90">
                  <c:v>3695.9077140148202</c:v>
                </c:pt>
                <c:pt idx="91">
                  <c:v>3842.8535788446702</c:v>
                </c:pt>
                <c:pt idx="92">
                  <c:v>3955.18343794972</c:v>
                </c:pt>
                <c:pt idx="93">
                  <c:v>3859.9837059297702</c:v>
                </c:pt>
                <c:pt idx="94">
                  <c:v>3180.6193368613999</c:v>
                </c:pt>
                <c:pt idx="95">
                  <c:v>2968.5546820001</c:v>
                </c:pt>
                <c:pt idx="96">
                  <c:v>3159.64825135828</c:v>
                </c:pt>
                <c:pt idx="97">
                  <c:v>3308.0852011315401</c:v>
                </c:pt>
                <c:pt idx="98">
                  <c:v>3434.3885877379298</c:v>
                </c:pt>
                <c:pt idx="99">
                  <c:v>3328.4402933330498</c:v>
                </c:pt>
                <c:pt idx="100">
                  <c:v>3347.4884517359101</c:v>
                </c:pt>
                <c:pt idx="101">
                  <c:v>3364.27314636551</c:v>
                </c:pt>
                <c:pt idx="102">
                  <c:v>3512.8719026440699</c:v>
                </c:pt>
                <c:pt idx="103">
                  <c:v>3490.8180508496898</c:v>
                </c:pt>
                <c:pt idx="104">
                  <c:v>3398.2131796735398</c:v>
                </c:pt>
                <c:pt idx="105">
                  <c:v>3537.6652719608101</c:v>
                </c:pt>
                <c:pt idx="106">
                  <c:v>3638.1391041553102</c:v>
                </c:pt>
                <c:pt idx="107">
                  <c:v>3582.52913769626</c:v>
                </c:pt>
                <c:pt idx="108">
                  <c:v>3640.58773353581</c:v>
                </c:pt>
                <c:pt idx="109">
                  <c:v>3868.6631028463999</c:v>
                </c:pt>
                <c:pt idx="110">
                  <c:v>3777.45455485099</c:v>
                </c:pt>
                <c:pt idx="111">
                  <c:v>3857.4852272878002</c:v>
                </c:pt>
                <c:pt idx="112">
                  <c:v>4031.16186504292</c:v>
                </c:pt>
                <c:pt idx="113">
                  <c:v>4194.0001704687802</c:v>
                </c:pt>
                <c:pt idx="114">
                  <c:v>4217.5725501983798</c:v>
                </c:pt>
                <c:pt idx="115">
                  <c:v>4543.6211450834498</c:v>
                </c:pt>
                <c:pt idx="116">
                  <c:v>4594.1706126344798</c:v>
                </c:pt>
                <c:pt idx="117">
                  <c:v>4580.4485708799402</c:v>
                </c:pt>
                <c:pt idx="118">
                  <c:v>4524.4064554527104</c:v>
                </c:pt>
                <c:pt idx="119">
                  <c:v>4605.9326095514798</c:v>
                </c:pt>
                <c:pt idx="120">
                  <c:v>4695.3349606273596</c:v>
                </c:pt>
              </c:numCache>
            </c:numRef>
          </c:val>
          <c:smooth val="0"/>
          <c:extLst>
            <c:ext xmlns:c16="http://schemas.microsoft.com/office/drawing/2014/chart" uri="{C3380CC4-5D6E-409C-BE32-E72D297353CC}">
              <c16:uniqueId val="{00000001-FDED-45B6-9ECE-F62805B516FC}"/>
            </c:ext>
          </c:extLst>
        </c:ser>
        <c:ser>
          <c:idx val="5"/>
          <c:order val="2"/>
          <c:tx>
            <c:strRef>
              <c:f>'Insert G(2)'!$D$5</c:f>
              <c:strCache>
                <c:ptCount val="1"/>
                <c:pt idx="0">
                  <c:v>Moderate Growth</c:v>
                </c:pt>
              </c:strCache>
            </c:strRef>
          </c:tx>
          <c:spPr>
            <a:ln w="31750">
              <a:solidFill>
                <a:schemeClr val="accent3"/>
              </a:solidFill>
              <a:prstDash val="solid"/>
            </a:ln>
          </c:spPr>
          <c:marker>
            <c:symbol val="none"/>
          </c:marker>
          <c:cat>
            <c:numRef>
              <c:f>'Insert G(2)'!$A$6:$A$126</c:f>
              <c:numCache>
                <c:formatCode>m/d/yyyy</c:formatCode>
                <c:ptCount val="121"/>
                <c:pt idx="0">
                  <c:v>29221</c:v>
                </c:pt>
                <c:pt idx="1">
                  <c:v>29251</c:v>
                </c:pt>
                <c:pt idx="2">
                  <c:v>29280</c:v>
                </c:pt>
                <c:pt idx="3">
                  <c:v>29311</c:v>
                </c:pt>
                <c:pt idx="4">
                  <c:v>29341</c:v>
                </c:pt>
                <c:pt idx="5">
                  <c:v>29372</c:v>
                </c:pt>
                <c:pt idx="6">
                  <c:v>29402</c:v>
                </c:pt>
                <c:pt idx="7">
                  <c:v>29433</c:v>
                </c:pt>
                <c:pt idx="8">
                  <c:v>29464</c:v>
                </c:pt>
                <c:pt idx="9">
                  <c:v>29494</c:v>
                </c:pt>
                <c:pt idx="10">
                  <c:v>29525</c:v>
                </c:pt>
                <c:pt idx="11">
                  <c:v>29555</c:v>
                </c:pt>
                <c:pt idx="12">
                  <c:v>29586</c:v>
                </c:pt>
                <c:pt idx="13">
                  <c:v>29617</c:v>
                </c:pt>
                <c:pt idx="14">
                  <c:v>29645</c:v>
                </c:pt>
                <c:pt idx="15">
                  <c:v>29676</c:v>
                </c:pt>
                <c:pt idx="16">
                  <c:v>29706</c:v>
                </c:pt>
                <c:pt idx="17">
                  <c:v>29737</c:v>
                </c:pt>
                <c:pt idx="18">
                  <c:v>29767</c:v>
                </c:pt>
                <c:pt idx="19">
                  <c:v>29798</c:v>
                </c:pt>
                <c:pt idx="20">
                  <c:v>29829</c:v>
                </c:pt>
                <c:pt idx="21">
                  <c:v>29859</c:v>
                </c:pt>
                <c:pt idx="22">
                  <c:v>29890</c:v>
                </c:pt>
                <c:pt idx="23">
                  <c:v>29920</c:v>
                </c:pt>
                <c:pt idx="24">
                  <c:v>29951</c:v>
                </c:pt>
                <c:pt idx="25">
                  <c:v>29982</c:v>
                </c:pt>
                <c:pt idx="26">
                  <c:v>30010</c:v>
                </c:pt>
                <c:pt idx="27">
                  <c:v>30041</c:v>
                </c:pt>
                <c:pt idx="28">
                  <c:v>30071</c:v>
                </c:pt>
                <c:pt idx="29">
                  <c:v>30102</c:v>
                </c:pt>
                <c:pt idx="30">
                  <c:v>30132</c:v>
                </c:pt>
                <c:pt idx="31">
                  <c:v>30163</c:v>
                </c:pt>
                <c:pt idx="32">
                  <c:v>30194</c:v>
                </c:pt>
                <c:pt idx="33">
                  <c:v>30224</c:v>
                </c:pt>
                <c:pt idx="34">
                  <c:v>30255</c:v>
                </c:pt>
                <c:pt idx="35">
                  <c:v>30285</c:v>
                </c:pt>
                <c:pt idx="36">
                  <c:v>30316</c:v>
                </c:pt>
                <c:pt idx="37">
                  <c:v>30347</c:v>
                </c:pt>
                <c:pt idx="38">
                  <c:v>30375</c:v>
                </c:pt>
                <c:pt idx="39">
                  <c:v>30406</c:v>
                </c:pt>
                <c:pt idx="40">
                  <c:v>30436</c:v>
                </c:pt>
                <c:pt idx="41">
                  <c:v>30467</c:v>
                </c:pt>
                <c:pt idx="42">
                  <c:v>30497</c:v>
                </c:pt>
                <c:pt idx="43">
                  <c:v>30528</c:v>
                </c:pt>
                <c:pt idx="44">
                  <c:v>30559</c:v>
                </c:pt>
                <c:pt idx="45">
                  <c:v>30589</c:v>
                </c:pt>
                <c:pt idx="46">
                  <c:v>30620</c:v>
                </c:pt>
                <c:pt idx="47">
                  <c:v>30650</c:v>
                </c:pt>
                <c:pt idx="48">
                  <c:v>30681</c:v>
                </c:pt>
                <c:pt idx="49">
                  <c:v>30712</c:v>
                </c:pt>
                <c:pt idx="50">
                  <c:v>30741</c:v>
                </c:pt>
                <c:pt idx="51">
                  <c:v>30772</c:v>
                </c:pt>
                <c:pt idx="52">
                  <c:v>30802</c:v>
                </c:pt>
                <c:pt idx="53">
                  <c:v>30833</c:v>
                </c:pt>
                <c:pt idx="54">
                  <c:v>30863</c:v>
                </c:pt>
                <c:pt idx="55">
                  <c:v>30894</c:v>
                </c:pt>
                <c:pt idx="56">
                  <c:v>30925</c:v>
                </c:pt>
                <c:pt idx="57">
                  <c:v>30955</c:v>
                </c:pt>
                <c:pt idx="58">
                  <c:v>30986</c:v>
                </c:pt>
                <c:pt idx="59">
                  <c:v>31016</c:v>
                </c:pt>
                <c:pt idx="60">
                  <c:v>31047</c:v>
                </c:pt>
                <c:pt idx="61">
                  <c:v>31078</c:v>
                </c:pt>
                <c:pt idx="62">
                  <c:v>31106</c:v>
                </c:pt>
                <c:pt idx="63">
                  <c:v>31137</c:v>
                </c:pt>
                <c:pt idx="64">
                  <c:v>31167</c:v>
                </c:pt>
                <c:pt idx="65">
                  <c:v>31198</c:v>
                </c:pt>
                <c:pt idx="66">
                  <c:v>31228</c:v>
                </c:pt>
                <c:pt idx="67">
                  <c:v>31259</c:v>
                </c:pt>
                <c:pt idx="68">
                  <c:v>31290</c:v>
                </c:pt>
                <c:pt idx="69">
                  <c:v>31320</c:v>
                </c:pt>
                <c:pt idx="70">
                  <c:v>31351</c:v>
                </c:pt>
                <c:pt idx="71">
                  <c:v>31381</c:v>
                </c:pt>
                <c:pt idx="72">
                  <c:v>31412</c:v>
                </c:pt>
                <c:pt idx="73">
                  <c:v>31443</c:v>
                </c:pt>
                <c:pt idx="74">
                  <c:v>31471</c:v>
                </c:pt>
                <c:pt idx="75">
                  <c:v>31502</c:v>
                </c:pt>
                <c:pt idx="76">
                  <c:v>31532</c:v>
                </c:pt>
                <c:pt idx="77">
                  <c:v>31563</c:v>
                </c:pt>
                <c:pt idx="78">
                  <c:v>31593</c:v>
                </c:pt>
                <c:pt idx="79">
                  <c:v>31624</c:v>
                </c:pt>
                <c:pt idx="80">
                  <c:v>31655</c:v>
                </c:pt>
                <c:pt idx="81">
                  <c:v>31685</c:v>
                </c:pt>
                <c:pt idx="82">
                  <c:v>31716</c:v>
                </c:pt>
                <c:pt idx="83">
                  <c:v>31746</c:v>
                </c:pt>
                <c:pt idx="84">
                  <c:v>31777</c:v>
                </c:pt>
                <c:pt idx="85">
                  <c:v>31808</c:v>
                </c:pt>
                <c:pt idx="86">
                  <c:v>31836</c:v>
                </c:pt>
                <c:pt idx="87">
                  <c:v>31867</c:v>
                </c:pt>
                <c:pt idx="88">
                  <c:v>31897</c:v>
                </c:pt>
                <c:pt idx="89">
                  <c:v>31928</c:v>
                </c:pt>
                <c:pt idx="90">
                  <c:v>31958</c:v>
                </c:pt>
                <c:pt idx="91">
                  <c:v>31989</c:v>
                </c:pt>
                <c:pt idx="92">
                  <c:v>32020</c:v>
                </c:pt>
                <c:pt idx="93">
                  <c:v>32050</c:v>
                </c:pt>
                <c:pt idx="94">
                  <c:v>32081</c:v>
                </c:pt>
                <c:pt idx="95">
                  <c:v>32111</c:v>
                </c:pt>
                <c:pt idx="96">
                  <c:v>32142</c:v>
                </c:pt>
                <c:pt idx="97">
                  <c:v>32173</c:v>
                </c:pt>
                <c:pt idx="98">
                  <c:v>32202</c:v>
                </c:pt>
                <c:pt idx="99">
                  <c:v>32233</c:v>
                </c:pt>
                <c:pt idx="100">
                  <c:v>32263</c:v>
                </c:pt>
                <c:pt idx="101">
                  <c:v>32294</c:v>
                </c:pt>
                <c:pt idx="102">
                  <c:v>32324</c:v>
                </c:pt>
                <c:pt idx="103">
                  <c:v>32355</c:v>
                </c:pt>
                <c:pt idx="104">
                  <c:v>32386</c:v>
                </c:pt>
                <c:pt idx="105">
                  <c:v>32416</c:v>
                </c:pt>
                <c:pt idx="106">
                  <c:v>32447</c:v>
                </c:pt>
                <c:pt idx="107">
                  <c:v>32477</c:v>
                </c:pt>
                <c:pt idx="108">
                  <c:v>32508</c:v>
                </c:pt>
                <c:pt idx="109">
                  <c:v>32539</c:v>
                </c:pt>
                <c:pt idx="110">
                  <c:v>32567</c:v>
                </c:pt>
                <c:pt idx="111">
                  <c:v>32598</c:v>
                </c:pt>
                <c:pt idx="112">
                  <c:v>32628</c:v>
                </c:pt>
                <c:pt idx="113">
                  <c:v>32659</c:v>
                </c:pt>
                <c:pt idx="114">
                  <c:v>32689</c:v>
                </c:pt>
                <c:pt idx="115">
                  <c:v>32720</c:v>
                </c:pt>
                <c:pt idx="116">
                  <c:v>32751</c:v>
                </c:pt>
                <c:pt idx="117">
                  <c:v>32781</c:v>
                </c:pt>
                <c:pt idx="118">
                  <c:v>32812</c:v>
                </c:pt>
                <c:pt idx="119">
                  <c:v>32842</c:v>
                </c:pt>
                <c:pt idx="120">
                  <c:v>32873</c:v>
                </c:pt>
              </c:numCache>
            </c:numRef>
          </c:cat>
          <c:val>
            <c:numRef>
              <c:f>'Insert G(2)'!$D$6:$D$126</c:f>
              <c:numCache>
                <c:formatCode>"$"#,##0</c:formatCode>
                <c:ptCount val="121"/>
                <c:pt idx="0">
                  <c:v>1000</c:v>
                </c:pt>
                <c:pt idx="1">
                  <c:v>1007.6624445784601</c:v>
                </c:pt>
                <c:pt idx="2">
                  <c:v>990.30695829673402</c:v>
                </c:pt>
                <c:pt idx="3">
                  <c:v>917.24697027313698</c:v>
                </c:pt>
                <c:pt idx="4">
                  <c:v>995.94091257795901</c:v>
                </c:pt>
                <c:pt idx="5">
                  <c:v>1043.4168008194699</c:v>
                </c:pt>
                <c:pt idx="6">
                  <c:v>1078.16271650465</c:v>
                </c:pt>
                <c:pt idx="7">
                  <c:v>1103.35437451184</c:v>
                </c:pt>
                <c:pt idx="8">
                  <c:v>1092.9287448765399</c:v>
                </c:pt>
                <c:pt idx="9">
                  <c:v>1103.54051109126</c:v>
                </c:pt>
                <c:pt idx="10">
                  <c:v>1108.3193809448301</c:v>
                </c:pt>
                <c:pt idx="11">
                  <c:v>1190.9248157338</c:v>
                </c:pt>
                <c:pt idx="12">
                  <c:v>1179.2369586352399</c:v>
                </c:pt>
                <c:pt idx="13">
                  <c:v>1144.2004232775</c:v>
                </c:pt>
                <c:pt idx="14">
                  <c:v>1135.66910975066</c:v>
                </c:pt>
                <c:pt idx="15">
                  <c:v>1180.3879530501599</c:v>
                </c:pt>
                <c:pt idx="16">
                  <c:v>1142.5518068040799</c:v>
                </c:pt>
                <c:pt idx="17">
                  <c:v>1171.66216338034</c:v>
                </c:pt>
                <c:pt idx="18">
                  <c:v>1158.8843229511101</c:v>
                </c:pt>
                <c:pt idx="19">
                  <c:v>1144.161053583</c:v>
                </c:pt>
                <c:pt idx="20">
                  <c:v>1086.5560778470301</c:v>
                </c:pt>
                <c:pt idx="21">
                  <c:v>1047.7971456484599</c:v>
                </c:pt>
                <c:pt idx="22">
                  <c:v>1116.4587507271001</c:v>
                </c:pt>
                <c:pt idx="23">
                  <c:v>1207.75249041697</c:v>
                </c:pt>
                <c:pt idx="24">
                  <c:v>1153.1670987231</c:v>
                </c:pt>
                <c:pt idx="25">
                  <c:v>1146.24632353176</c:v>
                </c:pt>
                <c:pt idx="26">
                  <c:v>1116.50769300363</c:v>
                </c:pt>
                <c:pt idx="27">
                  <c:v>1124.04083238372</c:v>
                </c:pt>
                <c:pt idx="28">
                  <c:v>1171.0495280096</c:v>
                </c:pt>
                <c:pt idx="29">
                  <c:v>1149.8986047452399</c:v>
                </c:pt>
                <c:pt idx="30">
                  <c:v>1128.98205953875</c:v>
                </c:pt>
                <c:pt idx="31">
                  <c:v>1142.2577545102399</c:v>
                </c:pt>
                <c:pt idx="32">
                  <c:v>1258.5785893864099</c:v>
                </c:pt>
                <c:pt idx="33">
                  <c:v>1301.7241934845399</c:v>
                </c:pt>
                <c:pt idx="34">
                  <c:v>1421.04035821048</c:v>
                </c:pt>
                <c:pt idx="35">
                  <c:v>1452.94278313061</c:v>
                </c:pt>
                <c:pt idx="36">
                  <c:v>1488.4202088808599</c:v>
                </c:pt>
                <c:pt idx="37">
                  <c:v>1503.23339538754</c:v>
                </c:pt>
                <c:pt idx="38">
                  <c:v>1552.82830264378</c:v>
                </c:pt>
                <c:pt idx="39">
                  <c:v>1582.1487183909101</c:v>
                </c:pt>
                <c:pt idx="40">
                  <c:v>1680.5105920302601</c:v>
                </c:pt>
                <c:pt idx="41">
                  <c:v>1647.34912230192</c:v>
                </c:pt>
                <c:pt idx="42">
                  <c:v>1690.5694253008301</c:v>
                </c:pt>
                <c:pt idx="43">
                  <c:v>1629.2278007427001</c:v>
                </c:pt>
                <c:pt idx="44">
                  <c:v>1646.2665910825001</c:v>
                </c:pt>
                <c:pt idx="45">
                  <c:v>1689.92940920397</c:v>
                </c:pt>
                <c:pt idx="46">
                  <c:v>1669.43252779312</c:v>
                </c:pt>
                <c:pt idx="47">
                  <c:v>1703.0219473935799</c:v>
                </c:pt>
                <c:pt idx="48">
                  <c:v>1693.7311812037999</c:v>
                </c:pt>
                <c:pt idx="49">
                  <c:v>1704.5641448899601</c:v>
                </c:pt>
                <c:pt idx="50">
                  <c:v>1656.65151235649</c:v>
                </c:pt>
                <c:pt idx="51">
                  <c:v>1662.8761115628799</c:v>
                </c:pt>
                <c:pt idx="52">
                  <c:v>1665.2064898889801</c:v>
                </c:pt>
                <c:pt idx="53">
                  <c:v>1575.51256630784</c:v>
                </c:pt>
                <c:pt idx="54">
                  <c:v>1605.4842424676301</c:v>
                </c:pt>
                <c:pt idx="55">
                  <c:v>1637.7816783102801</c:v>
                </c:pt>
                <c:pt idx="56">
                  <c:v>1761.4027447370499</c:v>
                </c:pt>
                <c:pt idx="57">
                  <c:v>1785.6854251816201</c:v>
                </c:pt>
                <c:pt idx="58">
                  <c:v>1830.46586944675</c:v>
                </c:pt>
                <c:pt idx="59">
                  <c:v>1827.59035003278</c:v>
                </c:pt>
                <c:pt idx="60">
                  <c:v>1862.34155448827</c:v>
                </c:pt>
                <c:pt idx="61">
                  <c:v>1976.5172220183499</c:v>
                </c:pt>
                <c:pt idx="62">
                  <c:v>1953.21425507916</c:v>
                </c:pt>
                <c:pt idx="63">
                  <c:v>1976.54456181822</c:v>
                </c:pt>
                <c:pt idx="64">
                  <c:v>1993.72846517777</c:v>
                </c:pt>
                <c:pt idx="65">
                  <c:v>2133.5555888397298</c:v>
                </c:pt>
                <c:pt idx="66">
                  <c:v>2165.7262618073801</c:v>
                </c:pt>
                <c:pt idx="67">
                  <c:v>2148.4200922067498</c:v>
                </c:pt>
                <c:pt idx="68">
                  <c:v>2159.0255937581401</c:v>
                </c:pt>
                <c:pt idx="69">
                  <c:v>2116.6728730357399</c:v>
                </c:pt>
                <c:pt idx="70">
                  <c:v>2203.7369630768098</c:v>
                </c:pt>
                <c:pt idx="71">
                  <c:v>2329.5713016439299</c:v>
                </c:pt>
                <c:pt idx="72">
                  <c:v>2447.5410466222502</c:v>
                </c:pt>
                <c:pt idx="73">
                  <c:v>2453.2659256451302</c:v>
                </c:pt>
                <c:pt idx="74">
                  <c:v>2675.50699930786</c:v>
                </c:pt>
                <c:pt idx="75">
                  <c:v>2847.8290143254699</c:v>
                </c:pt>
                <c:pt idx="76">
                  <c:v>2819.59561339838</c:v>
                </c:pt>
                <c:pt idx="77">
                  <c:v>2848.9821409340502</c:v>
                </c:pt>
                <c:pt idx="78">
                  <c:v>2946.1980093521001</c:v>
                </c:pt>
                <c:pt idx="79">
                  <c:v>2834.2959149158501</c:v>
                </c:pt>
                <c:pt idx="80">
                  <c:v>3016.3935555213502</c:v>
                </c:pt>
                <c:pt idx="81">
                  <c:v>2806.7734626782499</c:v>
                </c:pt>
                <c:pt idx="82">
                  <c:v>2935.3694425808299</c:v>
                </c:pt>
                <c:pt idx="83">
                  <c:v>3009.57617174095</c:v>
                </c:pt>
                <c:pt idx="84">
                  <c:v>2961.8031758242601</c:v>
                </c:pt>
                <c:pt idx="85">
                  <c:v>3220.1425949883301</c:v>
                </c:pt>
                <c:pt idx="86">
                  <c:v>3324.1085142788202</c:v>
                </c:pt>
                <c:pt idx="87">
                  <c:v>3357.2615879934001</c:v>
                </c:pt>
                <c:pt idx="88">
                  <c:v>3281.3192080412</c:v>
                </c:pt>
                <c:pt idx="89">
                  <c:v>3287.8040631546901</c:v>
                </c:pt>
                <c:pt idx="90">
                  <c:v>3407.7618529722099</c:v>
                </c:pt>
                <c:pt idx="91">
                  <c:v>3502.1120826925699</c:v>
                </c:pt>
                <c:pt idx="92">
                  <c:v>3572.4310622714302</c:v>
                </c:pt>
                <c:pt idx="93">
                  <c:v>3477.6107489984001</c:v>
                </c:pt>
                <c:pt idx="94">
                  <c:v>3023.9170141521299</c:v>
                </c:pt>
                <c:pt idx="95">
                  <c:v>2871.9802640380399</c:v>
                </c:pt>
                <c:pt idx="96">
                  <c:v>3022.9568705485899</c:v>
                </c:pt>
                <c:pt idx="97">
                  <c:v>3179.8353175847601</c:v>
                </c:pt>
                <c:pt idx="98">
                  <c:v>3274.67190713223</c:v>
                </c:pt>
                <c:pt idx="99">
                  <c:v>3173.7959998695801</c:v>
                </c:pt>
                <c:pt idx="100">
                  <c:v>3174.90451474063</c:v>
                </c:pt>
                <c:pt idx="101">
                  <c:v>3179.0802910706998</c:v>
                </c:pt>
                <c:pt idx="102">
                  <c:v>3313.89325645285</c:v>
                </c:pt>
                <c:pt idx="103">
                  <c:v>3284.61548162491</c:v>
                </c:pt>
                <c:pt idx="104">
                  <c:v>3222.675876062</c:v>
                </c:pt>
                <c:pt idx="105">
                  <c:v>3349.7804995628699</c:v>
                </c:pt>
                <c:pt idx="106">
                  <c:v>3446.8254536652598</c:v>
                </c:pt>
                <c:pt idx="107">
                  <c:v>3390.5063863847699</c:v>
                </c:pt>
                <c:pt idx="108">
                  <c:v>3441.1595267295702</c:v>
                </c:pt>
                <c:pt idx="109">
                  <c:v>3620.3328055925599</c:v>
                </c:pt>
                <c:pt idx="110">
                  <c:v>3539.9438612398199</c:v>
                </c:pt>
                <c:pt idx="111">
                  <c:v>3607.2285946342399</c:v>
                </c:pt>
                <c:pt idx="112">
                  <c:v>3744.2214944868601</c:v>
                </c:pt>
                <c:pt idx="113">
                  <c:v>3895.2234261272401</c:v>
                </c:pt>
                <c:pt idx="114">
                  <c:v>3962.6616540814198</c:v>
                </c:pt>
                <c:pt idx="115">
                  <c:v>4216.9328690585298</c:v>
                </c:pt>
                <c:pt idx="116">
                  <c:v>4227.0144591841499</c:v>
                </c:pt>
                <c:pt idx="117">
                  <c:v>4219.1629589904896</c:v>
                </c:pt>
                <c:pt idx="118">
                  <c:v>4216.3119419493496</c:v>
                </c:pt>
                <c:pt idx="119">
                  <c:v>4281.9865163945497</c:v>
                </c:pt>
                <c:pt idx="120">
                  <c:v>4344.7247040550501</c:v>
                </c:pt>
              </c:numCache>
            </c:numRef>
          </c:val>
          <c:smooth val="0"/>
          <c:extLst>
            <c:ext xmlns:c16="http://schemas.microsoft.com/office/drawing/2014/chart" uri="{C3380CC4-5D6E-409C-BE32-E72D297353CC}">
              <c16:uniqueId val="{00000002-FDED-45B6-9ECE-F62805B516FC}"/>
            </c:ext>
          </c:extLst>
        </c:ser>
        <c:ser>
          <c:idx val="2"/>
          <c:order val="3"/>
          <c:tx>
            <c:strRef>
              <c:f>'Insert G(2)'!$E$5</c:f>
              <c:strCache>
                <c:ptCount val="1"/>
                <c:pt idx="0">
                  <c:v>Conservative Growth</c:v>
                </c:pt>
              </c:strCache>
            </c:strRef>
          </c:tx>
          <c:spPr>
            <a:ln w="31750">
              <a:solidFill>
                <a:schemeClr val="accent4"/>
              </a:solidFill>
              <a:prstDash val="solid"/>
            </a:ln>
          </c:spPr>
          <c:marker>
            <c:symbol val="none"/>
          </c:marker>
          <c:cat>
            <c:numRef>
              <c:f>'Insert G(2)'!$A$6:$A$126</c:f>
              <c:numCache>
                <c:formatCode>m/d/yyyy</c:formatCode>
                <c:ptCount val="121"/>
                <c:pt idx="0">
                  <c:v>29221</c:v>
                </c:pt>
                <c:pt idx="1">
                  <c:v>29251</c:v>
                </c:pt>
                <c:pt idx="2">
                  <c:v>29280</c:v>
                </c:pt>
                <c:pt idx="3">
                  <c:v>29311</c:v>
                </c:pt>
                <c:pt idx="4">
                  <c:v>29341</c:v>
                </c:pt>
                <c:pt idx="5">
                  <c:v>29372</c:v>
                </c:pt>
                <c:pt idx="6">
                  <c:v>29402</c:v>
                </c:pt>
                <c:pt idx="7">
                  <c:v>29433</c:v>
                </c:pt>
                <c:pt idx="8">
                  <c:v>29464</c:v>
                </c:pt>
                <c:pt idx="9">
                  <c:v>29494</c:v>
                </c:pt>
                <c:pt idx="10">
                  <c:v>29525</c:v>
                </c:pt>
                <c:pt idx="11">
                  <c:v>29555</c:v>
                </c:pt>
                <c:pt idx="12">
                  <c:v>29586</c:v>
                </c:pt>
                <c:pt idx="13">
                  <c:v>29617</c:v>
                </c:pt>
                <c:pt idx="14">
                  <c:v>29645</c:v>
                </c:pt>
                <c:pt idx="15">
                  <c:v>29676</c:v>
                </c:pt>
                <c:pt idx="16">
                  <c:v>29706</c:v>
                </c:pt>
                <c:pt idx="17">
                  <c:v>29737</c:v>
                </c:pt>
                <c:pt idx="18">
                  <c:v>29767</c:v>
                </c:pt>
                <c:pt idx="19">
                  <c:v>29798</c:v>
                </c:pt>
                <c:pt idx="20">
                  <c:v>29829</c:v>
                </c:pt>
                <c:pt idx="21">
                  <c:v>29859</c:v>
                </c:pt>
                <c:pt idx="22">
                  <c:v>29890</c:v>
                </c:pt>
                <c:pt idx="23">
                  <c:v>29920</c:v>
                </c:pt>
                <c:pt idx="24">
                  <c:v>29951</c:v>
                </c:pt>
                <c:pt idx="25">
                  <c:v>29982</c:v>
                </c:pt>
                <c:pt idx="26">
                  <c:v>30010</c:v>
                </c:pt>
                <c:pt idx="27">
                  <c:v>30041</c:v>
                </c:pt>
                <c:pt idx="28">
                  <c:v>30071</c:v>
                </c:pt>
                <c:pt idx="29">
                  <c:v>30102</c:v>
                </c:pt>
                <c:pt idx="30">
                  <c:v>30132</c:v>
                </c:pt>
                <c:pt idx="31">
                  <c:v>30163</c:v>
                </c:pt>
                <c:pt idx="32">
                  <c:v>30194</c:v>
                </c:pt>
                <c:pt idx="33">
                  <c:v>30224</c:v>
                </c:pt>
                <c:pt idx="34">
                  <c:v>30255</c:v>
                </c:pt>
                <c:pt idx="35">
                  <c:v>30285</c:v>
                </c:pt>
                <c:pt idx="36">
                  <c:v>30316</c:v>
                </c:pt>
                <c:pt idx="37">
                  <c:v>30347</c:v>
                </c:pt>
                <c:pt idx="38">
                  <c:v>30375</c:v>
                </c:pt>
                <c:pt idx="39">
                  <c:v>30406</c:v>
                </c:pt>
                <c:pt idx="40">
                  <c:v>30436</c:v>
                </c:pt>
                <c:pt idx="41">
                  <c:v>30467</c:v>
                </c:pt>
                <c:pt idx="42">
                  <c:v>30497</c:v>
                </c:pt>
                <c:pt idx="43">
                  <c:v>30528</c:v>
                </c:pt>
                <c:pt idx="44">
                  <c:v>30559</c:v>
                </c:pt>
                <c:pt idx="45">
                  <c:v>30589</c:v>
                </c:pt>
                <c:pt idx="46">
                  <c:v>30620</c:v>
                </c:pt>
                <c:pt idx="47">
                  <c:v>30650</c:v>
                </c:pt>
                <c:pt idx="48">
                  <c:v>30681</c:v>
                </c:pt>
                <c:pt idx="49">
                  <c:v>30712</c:v>
                </c:pt>
                <c:pt idx="50">
                  <c:v>30741</c:v>
                </c:pt>
                <c:pt idx="51">
                  <c:v>30772</c:v>
                </c:pt>
                <c:pt idx="52">
                  <c:v>30802</c:v>
                </c:pt>
                <c:pt idx="53">
                  <c:v>30833</c:v>
                </c:pt>
                <c:pt idx="54">
                  <c:v>30863</c:v>
                </c:pt>
                <c:pt idx="55">
                  <c:v>30894</c:v>
                </c:pt>
                <c:pt idx="56">
                  <c:v>30925</c:v>
                </c:pt>
                <c:pt idx="57">
                  <c:v>30955</c:v>
                </c:pt>
                <c:pt idx="58">
                  <c:v>30986</c:v>
                </c:pt>
                <c:pt idx="59">
                  <c:v>31016</c:v>
                </c:pt>
                <c:pt idx="60">
                  <c:v>31047</c:v>
                </c:pt>
                <c:pt idx="61">
                  <c:v>31078</c:v>
                </c:pt>
                <c:pt idx="62">
                  <c:v>31106</c:v>
                </c:pt>
                <c:pt idx="63">
                  <c:v>31137</c:v>
                </c:pt>
                <c:pt idx="64">
                  <c:v>31167</c:v>
                </c:pt>
                <c:pt idx="65">
                  <c:v>31198</c:v>
                </c:pt>
                <c:pt idx="66">
                  <c:v>31228</c:v>
                </c:pt>
                <c:pt idx="67">
                  <c:v>31259</c:v>
                </c:pt>
                <c:pt idx="68">
                  <c:v>31290</c:v>
                </c:pt>
                <c:pt idx="69">
                  <c:v>31320</c:v>
                </c:pt>
                <c:pt idx="70">
                  <c:v>31351</c:v>
                </c:pt>
                <c:pt idx="71">
                  <c:v>31381</c:v>
                </c:pt>
                <c:pt idx="72">
                  <c:v>31412</c:v>
                </c:pt>
                <c:pt idx="73">
                  <c:v>31443</c:v>
                </c:pt>
                <c:pt idx="74">
                  <c:v>31471</c:v>
                </c:pt>
                <c:pt idx="75">
                  <c:v>31502</c:v>
                </c:pt>
                <c:pt idx="76">
                  <c:v>31532</c:v>
                </c:pt>
                <c:pt idx="77">
                  <c:v>31563</c:v>
                </c:pt>
                <c:pt idx="78">
                  <c:v>31593</c:v>
                </c:pt>
                <c:pt idx="79">
                  <c:v>31624</c:v>
                </c:pt>
                <c:pt idx="80">
                  <c:v>31655</c:v>
                </c:pt>
                <c:pt idx="81">
                  <c:v>31685</c:v>
                </c:pt>
                <c:pt idx="82">
                  <c:v>31716</c:v>
                </c:pt>
                <c:pt idx="83">
                  <c:v>31746</c:v>
                </c:pt>
                <c:pt idx="84">
                  <c:v>31777</c:v>
                </c:pt>
                <c:pt idx="85">
                  <c:v>31808</c:v>
                </c:pt>
                <c:pt idx="86">
                  <c:v>31836</c:v>
                </c:pt>
                <c:pt idx="87">
                  <c:v>31867</c:v>
                </c:pt>
                <c:pt idx="88">
                  <c:v>31897</c:v>
                </c:pt>
                <c:pt idx="89">
                  <c:v>31928</c:v>
                </c:pt>
                <c:pt idx="90">
                  <c:v>31958</c:v>
                </c:pt>
                <c:pt idx="91">
                  <c:v>31989</c:v>
                </c:pt>
                <c:pt idx="92">
                  <c:v>32020</c:v>
                </c:pt>
                <c:pt idx="93">
                  <c:v>32050</c:v>
                </c:pt>
                <c:pt idx="94">
                  <c:v>32081</c:v>
                </c:pt>
                <c:pt idx="95">
                  <c:v>32111</c:v>
                </c:pt>
                <c:pt idx="96">
                  <c:v>32142</c:v>
                </c:pt>
                <c:pt idx="97">
                  <c:v>32173</c:v>
                </c:pt>
                <c:pt idx="98">
                  <c:v>32202</c:v>
                </c:pt>
                <c:pt idx="99">
                  <c:v>32233</c:v>
                </c:pt>
                <c:pt idx="100">
                  <c:v>32263</c:v>
                </c:pt>
                <c:pt idx="101">
                  <c:v>32294</c:v>
                </c:pt>
                <c:pt idx="102">
                  <c:v>32324</c:v>
                </c:pt>
                <c:pt idx="103">
                  <c:v>32355</c:v>
                </c:pt>
                <c:pt idx="104">
                  <c:v>32386</c:v>
                </c:pt>
                <c:pt idx="105">
                  <c:v>32416</c:v>
                </c:pt>
                <c:pt idx="106">
                  <c:v>32447</c:v>
                </c:pt>
                <c:pt idx="107">
                  <c:v>32477</c:v>
                </c:pt>
                <c:pt idx="108">
                  <c:v>32508</c:v>
                </c:pt>
                <c:pt idx="109">
                  <c:v>32539</c:v>
                </c:pt>
                <c:pt idx="110">
                  <c:v>32567</c:v>
                </c:pt>
                <c:pt idx="111">
                  <c:v>32598</c:v>
                </c:pt>
                <c:pt idx="112">
                  <c:v>32628</c:v>
                </c:pt>
                <c:pt idx="113">
                  <c:v>32659</c:v>
                </c:pt>
                <c:pt idx="114">
                  <c:v>32689</c:v>
                </c:pt>
                <c:pt idx="115">
                  <c:v>32720</c:v>
                </c:pt>
                <c:pt idx="116">
                  <c:v>32751</c:v>
                </c:pt>
                <c:pt idx="117">
                  <c:v>32781</c:v>
                </c:pt>
                <c:pt idx="118">
                  <c:v>32812</c:v>
                </c:pt>
                <c:pt idx="119">
                  <c:v>32842</c:v>
                </c:pt>
                <c:pt idx="120">
                  <c:v>32873</c:v>
                </c:pt>
              </c:numCache>
            </c:numRef>
          </c:cat>
          <c:val>
            <c:numRef>
              <c:f>'Insert G(2)'!$E$6:$E$126</c:f>
              <c:numCache>
                <c:formatCode>"$"#,##0</c:formatCode>
                <c:ptCount val="121"/>
                <c:pt idx="0">
                  <c:v>1000</c:v>
                </c:pt>
                <c:pt idx="1">
                  <c:v>996.82326691494598</c:v>
                </c:pt>
                <c:pt idx="2">
                  <c:v>981.27209119047404</c:v>
                </c:pt>
                <c:pt idx="3">
                  <c:v>931.31448140326597</c:v>
                </c:pt>
                <c:pt idx="4">
                  <c:v>1003.72688892107</c:v>
                </c:pt>
                <c:pt idx="5">
                  <c:v>1042.5649426054799</c:v>
                </c:pt>
                <c:pt idx="6">
                  <c:v>1071.9197090857699</c:v>
                </c:pt>
                <c:pt idx="7">
                  <c:v>1083.0827657735799</c:v>
                </c:pt>
                <c:pt idx="8">
                  <c:v>1071.6614417179601</c:v>
                </c:pt>
                <c:pt idx="9">
                  <c:v>1076.9677831727299</c:v>
                </c:pt>
                <c:pt idx="10">
                  <c:v>1078.8944063168501</c:v>
                </c:pt>
                <c:pt idx="11">
                  <c:v>1137.2732581928201</c:v>
                </c:pt>
                <c:pt idx="12">
                  <c:v>1136.7001613863199</c:v>
                </c:pt>
                <c:pt idx="13">
                  <c:v>1114.7965579624999</c:v>
                </c:pt>
                <c:pt idx="14">
                  <c:v>1105.2454845592699</c:v>
                </c:pt>
                <c:pt idx="15">
                  <c:v>1142.29185673795</c:v>
                </c:pt>
                <c:pt idx="16">
                  <c:v>1112.80468148108</c:v>
                </c:pt>
                <c:pt idx="17">
                  <c:v>1143.0279109021401</c:v>
                </c:pt>
                <c:pt idx="18">
                  <c:v>1135.3664965298501</c:v>
                </c:pt>
                <c:pt idx="19">
                  <c:v>1123.72941470514</c:v>
                </c:pt>
                <c:pt idx="20">
                  <c:v>1084.3879756727699</c:v>
                </c:pt>
                <c:pt idx="21">
                  <c:v>1060.6084771783901</c:v>
                </c:pt>
                <c:pt idx="22">
                  <c:v>1118.9310534619001</c:v>
                </c:pt>
                <c:pt idx="23">
                  <c:v>1200.87082595948</c:v>
                </c:pt>
                <c:pt idx="24">
                  <c:v>1156.2019302930501</c:v>
                </c:pt>
                <c:pt idx="25">
                  <c:v>1154.12222956249</c:v>
                </c:pt>
                <c:pt idx="26">
                  <c:v>1139.2154004551601</c:v>
                </c:pt>
                <c:pt idx="27">
                  <c:v>1150.1980541354999</c:v>
                </c:pt>
                <c:pt idx="28">
                  <c:v>1190.3257029477199</c:v>
                </c:pt>
                <c:pt idx="29">
                  <c:v>1179.30028438565</c:v>
                </c:pt>
                <c:pt idx="30">
                  <c:v>1163.9019766632</c:v>
                </c:pt>
                <c:pt idx="31">
                  <c:v>1183.5796295688101</c:v>
                </c:pt>
                <c:pt idx="32">
                  <c:v>1276.6810516086</c:v>
                </c:pt>
                <c:pt idx="33">
                  <c:v>1318.29051278973</c:v>
                </c:pt>
                <c:pt idx="34">
                  <c:v>1412.04353624582</c:v>
                </c:pt>
                <c:pt idx="35">
                  <c:v>1434.92593433155</c:v>
                </c:pt>
                <c:pt idx="36">
                  <c:v>1466.89321774168</c:v>
                </c:pt>
                <c:pt idx="37">
                  <c:v>1472.5960152221</c:v>
                </c:pt>
                <c:pt idx="38">
                  <c:v>1516.3271876193801</c:v>
                </c:pt>
                <c:pt idx="39">
                  <c:v>1535.6043430033901</c:v>
                </c:pt>
                <c:pt idx="40">
                  <c:v>1609.2524259562001</c:v>
                </c:pt>
                <c:pt idx="41">
                  <c:v>1581.6794557021201</c:v>
                </c:pt>
                <c:pt idx="42">
                  <c:v>1612.86186887032</c:v>
                </c:pt>
                <c:pt idx="43">
                  <c:v>1565.2476475982201</c:v>
                </c:pt>
                <c:pt idx="44">
                  <c:v>1579.1590872111601</c:v>
                </c:pt>
                <c:pt idx="45">
                  <c:v>1619.67069067445</c:v>
                </c:pt>
                <c:pt idx="46">
                  <c:v>1605.9874596238601</c:v>
                </c:pt>
                <c:pt idx="47">
                  <c:v>1633.8379040745899</c:v>
                </c:pt>
                <c:pt idx="48">
                  <c:v>1628.87475375701</c:v>
                </c:pt>
                <c:pt idx="49">
                  <c:v>1643.58237306053</c:v>
                </c:pt>
                <c:pt idx="50">
                  <c:v>1611.24643056948</c:v>
                </c:pt>
                <c:pt idx="51">
                  <c:v>1614.2264228271099</c:v>
                </c:pt>
                <c:pt idx="52">
                  <c:v>1616.1615301434799</c:v>
                </c:pt>
                <c:pt idx="53">
                  <c:v>1550.3022314862701</c:v>
                </c:pt>
                <c:pt idx="54">
                  <c:v>1575.0892489252501</c:v>
                </c:pt>
                <c:pt idx="55">
                  <c:v>1612.78281300954</c:v>
                </c:pt>
                <c:pt idx="56">
                  <c:v>1700.73205937129</c:v>
                </c:pt>
                <c:pt idx="57">
                  <c:v>1726.97972327151</c:v>
                </c:pt>
                <c:pt idx="58">
                  <c:v>1772.2160983517299</c:v>
                </c:pt>
                <c:pt idx="59">
                  <c:v>1775.8599092653899</c:v>
                </c:pt>
                <c:pt idx="60">
                  <c:v>1802.6774928561099</c:v>
                </c:pt>
                <c:pt idx="61">
                  <c:v>1887.4393705135401</c:v>
                </c:pt>
                <c:pt idx="62">
                  <c:v>1862.2210579037101</c:v>
                </c:pt>
                <c:pt idx="63">
                  <c:v>1886.7915975355399</c:v>
                </c:pt>
                <c:pt idx="64">
                  <c:v>1906.42540766497</c:v>
                </c:pt>
                <c:pt idx="65">
                  <c:v>2021.5042200110299</c:v>
                </c:pt>
                <c:pt idx="66">
                  <c:v>2048.1908922974299</c:v>
                </c:pt>
                <c:pt idx="67">
                  <c:v>2034.3940801547301</c:v>
                </c:pt>
                <c:pt idx="68">
                  <c:v>2050.3344355358399</c:v>
                </c:pt>
                <c:pt idx="69">
                  <c:v>2024.71336132587</c:v>
                </c:pt>
                <c:pt idx="70">
                  <c:v>2092.7443138333401</c:v>
                </c:pt>
                <c:pt idx="71">
                  <c:v>2187.8021141255599</c:v>
                </c:pt>
                <c:pt idx="72">
                  <c:v>2282.5878666610602</c:v>
                </c:pt>
                <c:pt idx="73">
                  <c:v>2287.9292111263298</c:v>
                </c:pt>
                <c:pt idx="74">
                  <c:v>2463.3093416408401</c:v>
                </c:pt>
                <c:pt idx="75">
                  <c:v>2599.23940027858</c:v>
                </c:pt>
                <c:pt idx="76">
                  <c:v>2581.1919483291299</c:v>
                </c:pt>
                <c:pt idx="77">
                  <c:v>2583.4995599848598</c:v>
                </c:pt>
                <c:pt idx="78">
                  <c:v>2667.4569516166998</c:v>
                </c:pt>
                <c:pt idx="79">
                  <c:v>2596.4006411686</c:v>
                </c:pt>
                <c:pt idx="80">
                  <c:v>2729.7876814814599</c:v>
                </c:pt>
                <c:pt idx="81">
                  <c:v>2582.6814385165098</c:v>
                </c:pt>
                <c:pt idx="82">
                  <c:v>2675.24014587588</c:v>
                </c:pt>
                <c:pt idx="83">
                  <c:v>2733.1302216242798</c:v>
                </c:pt>
                <c:pt idx="84">
                  <c:v>2705.1143304583002</c:v>
                </c:pt>
                <c:pt idx="85">
                  <c:v>2870.4574340567801</c:v>
                </c:pt>
                <c:pt idx="86">
                  <c:v>2943.4999685380599</c:v>
                </c:pt>
                <c:pt idx="87">
                  <c:v>2957.9354779416299</c:v>
                </c:pt>
                <c:pt idx="88">
                  <c:v>2896.8386876620598</c:v>
                </c:pt>
                <c:pt idx="89">
                  <c:v>2899.1903032709502</c:v>
                </c:pt>
                <c:pt idx="90">
                  <c:v>2978.2693039874698</c:v>
                </c:pt>
                <c:pt idx="91">
                  <c:v>3032.0533865871098</c:v>
                </c:pt>
                <c:pt idx="92">
                  <c:v>3071.8759809785902</c:v>
                </c:pt>
                <c:pt idx="93">
                  <c:v>3004.2813160098399</c:v>
                </c:pt>
                <c:pt idx="94">
                  <c:v>2751.55918780211</c:v>
                </c:pt>
                <c:pt idx="95">
                  <c:v>2662.2712043819402</c:v>
                </c:pt>
                <c:pt idx="96">
                  <c:v>2762.1311241806702</c:v>
                </c:pt>
                <c:pt idx="97">
                  <c:v>2883.86281707539</c:v>
                </c:pt>
                <c:pt idx="98">
                  <c:v>2946.2065847416102</c:v>
                </c:pt>
                <c:pt idx="99">
                  <c:v>2875.1003412012901</c:v>
                </c:pt>
                <c:pt idx="100">
                  <c:v>2872.2356020306302</c:v>
                </c:pt>
                <c:pt idx="101">
                  <c:v>2873.7827696118902</c:v>
                </c:pt>
                <c:pt idx="102">
                  <c:v>2972.3779338109598</c:v>
                </c:pt>
                <c:pt idx="103">
                  <c:v>2950.8644182294402</c:v>
                </c:pt>
                <c:pt idx="104">
                  <c:v>2918.7167609657299</c:v>
                </c:pt>
                <c:pt idx="105">
                  <c:v>3012.8555410664999</c:v>
                </c:pt>
                <c:pt idx="106">
                  <c:v>3087.6485972379601</c:v>
                </c:pt>
                <c:pt idx="107">
                  <c:v>3048.62915455247</c:v>
                </c:pt>
                <c:pt idx="108">
                  <c:v>3087.5685292440398</c:v>
                </c:pt>
                <c:pt idx="109">
                  <c:v>3206.51667683594</c:v>
                </c:pt>
                <c:pt idx="110">
                  <c:v>3154.7105290473901</c:v>
                </c:pt>
                <c:pt idx="111">
                  <c:v>3204.1956757958501</c:v>
                </c:pt>
                <c:pt idx="112">
                  <c:v>3297.0214509766702</c:v>
                </c:pt>
                <c:pt idx="113">
                  <c:v>3409.3484323625398</c:v>
                </c:pt>
                <c:pt idx="114">
                  <c:v>3478.4885968280601</c:v>
                </c:pt>
                <c:pt idx="115">
                  <c:v>3646.1229051160199</c:v>
                </c:pt>
                <c:pt idx="116">
                  <c:v>3644.6130439661401</c:v>
                </c:pt>
                <c:pt idx="117">
                  <c:v>3645.0812628178801</c:v>
                </c:pt>
                <c:pt idx="118">
                  <c:v>3665.4623463246298</c:v>
                </c:pt>
                <c:pt idx="119">
                  <c:v>3713.05299000376</c:v>
                </c:pt>
                <c:pt idx="120">
                  <c:v>3754.3111051823998</c:v>
                </c:pt>
              </c:numCache>
            </c:numRef>
          </c:val>
          <c:smooth val="0"/>
          <c:extLst>
            <c:ext xmlns:c16="http://schemas.microsoft.com/office/drawing/2014/chart" uri="{C3380CC4-5D6E-409C-BE32-E72D297353CC}">
              <c16:uniqueId val="{00000003-FDED-45B6-9ECE-F62805B516FC}"/>
            </c:ext>
          </c:extLst>
        </c:ser>
        <c:ser>
          <c:idx val="3"/>
          <c:order val="4"/>
          <c:tx>
            <c:strRef>
              <c:f>'Insert G(2)'!$F$5</c:f>
              <c:strCache>
                <c:ptCount val="1"/>
                <c:pt idx="0">
                  <c:v>Income</c:v>
                </c:pt>
              </c:strCache>
            </c:strRef>
          </c:tx>
          <c:spPr>
            <a:ln w="31750">
              <a:solidFill>
                <a:schemeClr val="accent5"/>
              </a:solidFill>
              <a:prstDash val="solid"/>
            </a:ln>
          </c:spPr>
          <c:marker>
            <c:symbol val="none"/>
          </c:marker>
          <c:cat>
            <c:numRef>
              <c:f>'Insert G(2)'!$A$6:$A$126</c:f>
              <c:numCache>
                <c:formatCode>m/d/yyyy</c:formatCode>
                <c:ptCount val="121"/>
                <c:pt idx="0">
                  <c:v>29221</c:v>
                </c:pt>
                <c:pt idx="1">
                  <c:v>29251</c:v>
                </c:pt>
                <c:pt idx="2">
                  <c:v>29280</c:v>
                </c:pt>
                <c:pt idx="3">
                  <c:v>29311</c:v>
                </c:pt>
                <c:pt idx="4">
                  <c:v>29341</c:v>
                </c:pt>
                <c:pt idx="5">
                  <c:v>29372</c:v>
                </c:pt>
                <c:pt idx="6">
                  <c:v>29402</c:v>
                </c:pt>
                <c:pt idx="7">
                  <c:v>29433</c:v>
                </c:pt>
                <c:pt idx="8">
                  <c:v>29464</c:v>
                </c:pt>
                <c:pt idx="9">
                  <c:v>29494</c:v>
                </c:pt>
                <c:pt idx="10">
                  <c:v>29525</c:v>
                </c:pt>
                <c:pt idx="11">
                  <c:v>29555</c:v>
                </c:pt>
                <c:pt idx="12">
                  <c:v>29586</c:v>
                </c:pt>
                <c:pt idx="13">
                  <c:v>29617</c:v>
                </c:pt>
                <c:pt idx="14">
                  <c:v>29645</c:v>
                </c:pt>
                <c:pt idx="15">
                  <c:v>29676</c:v>
                </c:pt>
                <c:pt idx="16">
                  <c:v>29706</c:v>
                </c:pt>
                <c:pt idx="17">
                  <c:v>29737</c:v>
                </c:pt>
                <c:pt idx="18">
                  <c:v>29767</c:v>
                </c:pt>
                <c:pt idx="19">
                  <c:v>29798</c:v>
                </c:pt>
                <c:pt idx="20">
                  <c:v>29829</c:v>
                </c:pt>
                <c:pt idx="21">
                  <c:v>29859</c:v>
                </c:pt>
                <c:pt idx="22">
                  <c:v>29890</c:v>
                </c:pt>
                <c:pt idx="23">
                  <c:v>29920</c:v>
                </c:pt>
                <c:pt idx="24">
                  <c:v>29951</c:v>
                </c:pt>
                <c:pt idx="25">
                  <c:v>29982</c:v>
                </c:pt>
                <c:pt idx="26">
                  <c:v>30010</c:v>
                </c:pt>
                <c:pt idx="27">
                  <c:v>30041</c:v>
                </c:pt>
                <c:pt idx="28">
                  <c:v>30071</c:v>
                </c:pt>
                <c:pt idx="29">
                  <c:v>30102</c:v>
                </c:pt>
                <c:pt idx="30">
                  <c:v>30132</c:v>
                </c:pt>
                <c:pt idx="31">
                  <c:v>30163</c:v>
                </c:pt>
                <c:pt idx="32">
                  <c:v>30194</c:v>
                </c:pt>
                <c:pt idx="33">
                  <c:v>30224</c:v>
                </c:pt>
                <c:pt idx="34">
                  <c:v>30255</c:v>
                </c:pt>
                <c:pt idx="35">
                  <c:v>30285</c:v>
                </c:pt>
                <c:pt idx="36">
                  <c:v>30316</c:v>
                </c:pt>
                <c:pt idx="37">
                  <c:v>30347</c:v>
                </c:pt>
                <c:pt idx="38">
                  <c:v>30375</c:v>
                </c:pt>
                <c:pt idx="39">
                  <c:v>30406</c:v>
                </c:pt>
                <c:pt idx="40">
                  <c:v>30436</c:v>
                </c:pt>
                <c:pt idx="41">
                  <c:v>30467</c:v>
                </c:pt>
                <c:pt idx="42">
                  <c:v>30497</c:v>
                </c:pt>
                <c:pt idx="43">
                  <c:v>30528</c:v>
                </c:pt>
                <c:pt idx="44">
                  <c:v>30559</c:v>
                </c:pt>
                <c:pt idx="45">
                  <c:v>30589</c:v>
                </c:pt>
                <c:pt idx="46">
                  <c:v>30620</c:v>
                </c:pt>
                <c:pt idx="47">
                  <c:v>30650</c:v>
                </c:pt>
                <c:pt idx="48">
                  <c:v>30681</c:v>
                </c:pt>
                <c:pt idx="49">
                  <c:v>30712</c:v>
                </c:pt>
                <c:pt idx="50">
                  <c:v>30741</c:v>
                </c:pt>
                <c:pt idx="51">
                  <c:v>30772</c:v>
                </c:pt>
                <c:pt idx="52">
                  <c:v>30802</c:v>
                </c:pt>
                <c:pt idx="53">
                  <c:v>30833</c:v>
                </c:pt>
                <c:pt idx="54">
                  <c:v>30863</c:v>
                </c:pt>
                <c:pt idx="55">
                  <c:v>30894</c:v>
                </c:pt>
                <c:pt idx="56">
                  <c:v>30925</c:v>
                </c:pt>
                <c:pt idx="57">
                  <c:v>30955</c:v>
                </c:pt>
                <c:pt idx="58">
                  <c:v>30986</c:v>
                </c:pt>
                <c:pt idx="59">
                  <c:v>31016</c:v>
                </c:pt>
                <c:pt idx="60">
                  <c:v>31047</c:v>
                </c:pt>
                <c:pt idx="61">
                  <c:v>31078</c:v>
                </c:pt>
                <c:pt idx="62">
                  <c:v>31106</c:v>
                </c:pt>
                <c:pt idx="63">
                  <c:v>31137</c:v>
                </c:pt>
                <c:pt idx="64">
                  <c:v>31167</c:v>
                </c:pt>
                <c:pt idx="65">
                  <c:v>31198</c:v>
                </c:pt>
                <c:pt idx="66">
                  <c:v>31228</c:v>
                </c:pt>
                <c:pt idx="67">
                  <c:v>31259</c:v>
                </c:pt>
                <c:pt idx="68">
                  <c:v>31290</c:v>
                </c:pt>
                <c:pt idx="69">
                  <c:v>31320</c:v>
                </c:pt>
                <c:pt idx="70">
                  <c:v>31351</c:v>
                </c:pt>
                <c:pt idx="71">
                  <c:v>31381</c:v>
                </c:pt>
                <c:pt idx="72">
                  <c:v>31412</c:v>
                </c:pt>
                <c:pt idx="73">
                  <c:v>31443</c:v>
                </c:pt>
                <c:pt idx="74">
                  <c:v>31471</c:v>
                </c:pt>
                <c:pt idx="75">
                  <c:v>31502</c:v>
                </c:pt>
                <c:pt idx="76">
                  <c:v>31532</c:v>
                </c:pt>
                <c:pt idx="77">
                  <c:v>31563</c:v>
                </c:pt>
                <c:pt idx="78">
                  <c:v>31593</c:v>
                </c:pt>
                <c:pt idx="79">
                  <c:v>31624</c:v>
                </c:pt>
                <c:pt idx="80">
                  <c:v>31655</c:v>
                </c:pt>
                <c:pt idx="81">
                  <c:v>31685</c:v>
                </c:pt>
                <c:pt idx="82">
                  <c:v>31716</c:v>
                </c:pt>
                <c:pt idx="83">
                  <c:v>31746</c:v>
                </c:pt>
                <c:pt idx="84">
                  <c:v>31777</c:v>
                </c:pt>
                <c:pt idx="85">
                  <c:v>31808</c:v>
                </c:pt>
                <c:pt idx="86">
                  <c:v>31836</c:v>
                </c:pt>
                <c:pt idx="87">
                  <c:v>31867</c:v>
                </c:pt>
                <c:pt idx="88">
                  <c:v>31897</c:v>
                </c:pt>
                <c:pt idx="89">
                  <c:v>31928</c:v>
                </c:pt>
                <c:pt idx="90">
                  <c:v>31958</c:v>
                </c:pt>
                <c:pt idx="91">
                  <c:v>31989</c:v>
                </c:pt>
                <c:pt idx="92">
                  <c:v>32020</c:v>
                </c:pt>
                <c:pt idx="93">
                  <c:v>32050</c:v>
                </c:pt>
                <c:pt idx="94">
                  <c:v>32081</c:v>
                </c:pt>
                <c:pt idx="95">
                  <c:v>32111</c:v>
                </c:pt>
                <c:pt idx="96">
                  <c:v>32142</c:v>
                </c:pt>
                <c:pt idx="97">
                  <c:v>32173</c:v>
                </c:pt>
                <c:pt idx="98">
                  <c:v>32202</c:v>
                </c:pt>
                <c:pt idx="99">
                  <c:v>32233</c:v>
                </c:pt>
                <c:pt idx="100">
                  <c:v>32263</c:v>
                </c:pt>
                <c:pt idx="101">
                  <c:v>32294</c:v>
                </c:pt>
                <c:pt idx="102">
                  <c:v>32324</c:v>
                </c:pt>
                <c:pt idx="103">
                  <c:v>32355</c:v>
                </c:pt>
                <c:pt idx="104">
                  <c:v>32386</c:v>
                </c:pt>
                <c:pt idx="105">
                  <c:v>32416</c:v>
                </c:pt>
                <c:pt idx="106">
                  <c:v>32447</c:v>
                </c:pt>
                <c:pt idx="107">
                  <c:v>32477</c:v>
                </c:pt>
                <c:pt idx="108">
                  <c:v>32508</c:v>
                </c:pt>
                <c:pt idx="109">
                  <c:v>32539</c:v>
                </c:pt>
                <c:pt idx="110">
                  <c:v>32567</c:v>
                </c:pt>
                <c:pt idx="111">
                  <c:v>32598</c:v>
                </c:pt>
                <c:pt idx="112">
                  <c:v>32628</c:v>
                </c:pt>
                <c:pt idx="113">
                  <c:v>32659</c:v>
                </c:pt>
                <c:pt idx="114">
                  <c:v>32689</c:v>
                </c:pt>
                <c:pt idx="115">
                  <c:v>32720</c:v>
                </c:pt>
                <c:pt idx="116">
                  <c:v>32751</c:v>
                </c:pt>
                <c:pt idx="117">
                  <c:v>32781</c:v>
                </c:pt>
                <c:pt idx="118">
                  <c:v>32812</c:v>
                </c:pt>
                <c:pt idx="119">
                  <c:v>32842</c:v>
                </c:pt>
                <c:pt idx="120">
                  <c:v>32873</c:v>
                </c:pt>
              </c:numCache>
            </c:numRef>
          </c:cat>
          <c:val>
            <c:numRef>
              <c:f>'Insert G(2)'!$F$6:$F$126</c:f>
              <c:numCache>
                <c:formatCode>"$"#,##0</c:formatCode>
                <c:ptCount val="121"/>
                <c:pt idx="0">
                  <c:v>1000</c:v>
                </c:pt>
                <c:pt idx="1">
                  <c:v>969.57243883354795</c:v>
                </c:pt>
                <c:pt idx="2">
                  <c:v>945.39004309177506</c:v>
                </c:pt>
                <c:pt idx="3">
                  <c:v>910.52960566370905</c:v>
                </c:pt>
                <c:pt idx="4">
                  <c:v>1000.12411704154</c:v>
                </c:pt>
                <c:pt idx="5">
                  <c:v>1036.8876473123901</c:v>
                </c:pt>
                <c:pt idx="6">
                  <c:v>1066.9271510905601</c:v>
                </c:pt>
                <c:pt idx="7">
                  <c:v>1052.8237695554899</c:v>
                </c:pt>
                <c:pt idx="8">
                  <c:v>1030.3066609623399</c:v>
                </c:pt>
                <c:pt idx="9">
                  <c:v>1023.62724834566</c:v>
                </c:pt>
                <c:pt idx="10">
                  <c:v>1015.6925341741299</c:v>
                </c:pt>
                <c:pt idx="11">
                  <c:v>1049.603549747</c:v>
                </c:pt>
                <c:pt idx="12">
                  <c:v>1063.7990784435799</c:v>
                </c:pt>
                <c:pt idx="13">
                  <c:v>1049.75080524902</c:v>
                </c:pt>
                <c:pt idx="14">
                  <c:v>1028.1127744064099</c:v>
                </c:pt>
                <c:pt idx="15">
                  <c:v>1062.21710803005</c:v>
                </c:pt>
                <c:pt idx="16">
                  <c:v>1027.9827297787599</c:v>
                </c:pt>
                <c:pt idx="17">
                  <c:v>1068.04422233952</c:v>
                </c:pt>
                <c:pt idx="18">
                  <c:v>1058.4294166080099</c:v>
                </c:pt>
                <c:pt idx="19">
                  <c:v>1039.81359380905</c:v>
                </c:pt>
                <c:pt idx="20">
                  <c:v>1007.49745950649</c:v>
                </c:pt>
                <c:pt idx="21">
                  <c:v>992.27007452083399</c:v>
                </c:pt>
                <c:pt idx="22">
                  <c:v>1052.2991710972999</c:v>
                </c:pt>
                <c:pt idx="23">
                  <c:v>1149.5926950164801</c:v>
                </c:pt>
                <c:pt idx="24">
                  <c:v>1096.47699354222</c:v>
                </c:pt>
                <c:pt idx="25">
                  <c:v>1098.37219558333</c:v>
                </c:pt>
                <c:pt idx="26">
                  <c:v>1100.34185367995</c:v>
                </c:pt>
                <c:pt idx="27">
                  <c:v>1117.0032113549901</c:v>
                </c:pt>
                <c:pt idx="28">
                  <c:v>1154.44023407997</c:v>
                </c:pt>
                <c:pt idx="29">
                  <c:v>1152.0378232630801</c:v>
                </c:pt>
                <c:pt idx="30">
                  <c:v>1135.1944854779099</c:v>
                </c:pt>
                <c:pt idx="31">
                  <c:v>1169.1571333193299</c:v>
                </c:pt>
                <c:pt idx="32">
                  <c:v>1252.49879326476</c:v>
                </c:pt>
                <c:pt idx="33">
                  <c:v>1305.5318388411799</c:v>
                </c:pt>
                <c:pt idx="34">
                  <c:v>1386.30690693217</c:v>
                </c:pt>
                <c:pt idx="35">
                  <c:v>1397.7963748414099</c:v>
                </c:pt>
                <c:pt idx="36">
                  <c:v>1432.37941140464</c:v>
                </c:pt>
                <c:pt idx="37">
                  <c:v>1418.44273520461</c:v>
                </c:pt>
                <c:pt idx="38">
                  <c:v>1467.9846938706</c:v>
                </c:pt>
                <c:pt idx="39">
                  <c:v>1472.84436171929</c:v>
                </c:pt>
                <c:pt idx="40">
                  <c:v>1530.0175184868301</c:v>
                </c:pt>
                <c:pt idx="41">
                  <c:v>1494.52938434524</c:v>
                </c:pt>
                <c:pt idx="42">
                  <c:v>1512.9818994109601</c:v>
                </c:pt>
                <c:pt idx="43">
                  <c:v>1462.7999081764899</c:v>
                </c:pt>
                <c:pt idx="44">
                  <c:v>1471.8309014562201</c:v>
                </c:pt>
                <c:pt idx="45">
                  <c:v>1520.49209225146</c:v>
                </c:pt>
                <c:pt idx="46">
                  <c:v>1507.3754497221</c:v>
                </c:pt>
                <c:pt idx="47">
                  <c:v>1532.5050250389199</c:v>
                </c:pt>
                <c:pt idx="48">
                  <c:v>1527.8014050807201</c:v>
                </c:pt>
                <c:pt idx="49">
                  <c:v>1550.7433620920499</c:v>
                </c:pt>
                <c:pt idx="50">
                  <c:v>1525.534406621</c:v>
                </c:pt>
                <c:pt idx="51">
                  <c:v>1518.44420500816</c:v>
                </c:pt>
                <c:pt idx="52">
                  <c:v>1514.2374181774601</c:v>
                </c:pt>
                <c:pt idx="53">
                  <c:v>1453.67768784637</c:v>
                </c:pt>
                <c:pt idx="54">
                  <c:v>1475.0009670330401</c:v>
                </c:pt>
                <c:pt idx="55">
                  <c:v>1533.9329814872301</c:v>
                </c:pt>
                <c:pt idx="56">
                  <c:v>1592.9404703252001</c:v>
                </c:pt>
                <c:pt idx="57">
                  <c:v>1628.32012780685</c:v>
                </c:pt>
                <c:pt idx="58">
                  <c:v>1687.8758300781799</c:v>
                </c:pt>
                <c:pt idx="59">
                  <c:v>1698.95502989789</c:v>
                </c:pt>
                <c:pt idx="60">
                  <c:v>1718.9410637435701</c:v>
                </c:pt>
                <c:pt idx="61">
                  <c:v>1785.4946523717199</c:v>
                </c:pt>
                <c:pt idx="62">
                  <c:v>1739.3470378132999</c:v>
                </c:pt>
                <c:pt idx="63">
                  <c:v>1772.92209137741</c:v>
                </c:pt>
                <c:pt idx="64">
                  <c:v>1800.4572984398901</c:v>
                </c:pt>
                <c:pt idx="65">
                  <c:v>1920.55398328878</c:v>
                </c:pt>
                <c:pt idx="66">
                  <c:v>1945.30938124349</c:v>
                </c:pt>
                <c:pt idx="67">
                  <c:v>1925.6366920727</c:v>
                </c:pt>
                <c:pt idx="68">
                  <c:v>1954.3177579744299</c:v>
                </c:pt>
                <c:pt idx="69">
                  <c:v>1941.53060553609</c:v>
                </c:pt>
                <c:pt idx="70">
                  <c:v>2001.9644892188001</c:v>
                </c:pt>
                <c:pt idx="71">
                  <c:v>2081.3613367614698</c:v>
                </c:pt>
                <c:pt idx="72">
                  <c:v>2173.9463669956099</c:v>
                </c:pt>
                <c:pt idx="73">
                  <c:v>2175.50520615084</c:v>
                </c:pt>
                <c:pt idx="74">
                  <c:v>2359.5348898799698</c:v>
                </c:pt>
                <c:pt idx="75">
                  <c:v>2499.9850928477299</c:v>
                </c:pt>
                <c:pt idx="76">
                  <c:v>2484.22343024774</c:v>
                </c:pt>
                <c:pt idx="77">
                  <c:v>2434.23004791018</c:v>
                </c:pt>
                <c:pt idx="78">
                  <c:v>2535.5395512936302</c:v>
                </c:pt>
                <c:pt idx="79">
                  <c:v>2491.62915899989</c:v>
                </c:pt>
                <c:pt idx="80">
                  <c:v>2607.58901485557</c:v>
                </c:pt>
                <c:pt idx="81">
                  <c:v>2484.4981812031501</c:v>
                </c:pt>
                <c:pt idx="82">
                  <c:v>2559.3037780069199</c:v>
                </c:pt>
                <c:pt idx="83">
                  <c:v>2615.9863621896602</c:v>
                </c:pt>
                <c:pt idx="84">
                  <c:v>2601.8661903694601</c:v>
                </c:pt>
                <c:pt idx="85">
                  <c:v>2699.1903139988099</c:v>
                </c:pt>
                <c:pt idx="86">
                  <c:v>2756.7834921497601</c:v>
                </c:pt>
                <c:pt idx="87">
                  <c:v>2740.9570197539902</c:v>
                </c:pt>
                <c:pt idx="88">
                  <c:v>2662.8528647224198</c:v>
                </c:pt>
                <c:pt idx="89">
                  <c:v>2654.3976623655999</c:v>
                </c:pt>
                <c:pt idx="90">
                  <c:v>2703.4463765482001</c:v>
                </c:pt>
                <c:pt idx="91">
                  <c:v>2712.6307784362998</c:v>
                </c:pt>
                <c:pt idx="92">
                  <c:v>2716.8235169660702</c:v>
                </c:pt>
                <c:pt idx="93">
                  <c:v>2649.7728769359101</c:v>
                </c:pt>
                <c:pt idx="94">
                  <c:v>2588.0350654060799</c:v>
                </c:pt>
                <c:pt idx="95">
                  <c:v>2549.69816636209</c:v>
                </c:pt>
                <c:pt idx="96">
                  <c:v>2615.2606766847598</c:v>
                </c:pt>
                <c:pt idx="97">
                  <c:v>2743.3781211307801</c:v>
                </c:pt>
                <c:pt idx="98">
                  <c:v>2779.9110786317701</c:v>
                </c:pt>
                <c:pt idx="99">
                  <c:v>2713.0087188684702</c:v>
                </c:pt>
                <c:pt idx="100">
                  <c:v>2695.4890390565502</c:v>
                </c:pt>
                <c:pt idx="101">
                  <c:v>2686.6737454537802</c:v>
                </c:pt>
                <c:pt idx="102">
                  <c:v>2773.6613855158798</c:v>
                </c:pt>
                <c:pt idx="103">
                  <c:v>2746.2167386490501</c:v>
                </c:pt>
                <c:pt idx="104">
                  <c:v>2738.8420815802001</c:v>
                </c:pt>
                <c:pt idx="105">
                  <c:v>2822.5123041389702</c:v>
                </c:pt>
                <c:pt idx="106">
                  <c:v>2894.1223996444401</c:v>
                </c:pt>
                <c:pt idx="107">
                  <c:v>2854.4829499165699</c:v>
                </c:pt>
                <c:pt idx="108">
                  <c:v>2887.1180610869101</c:v>
                </c:pt>
                <c:pt idx="109">
                  <c:v>2967.7974569528701</c:v>
                </c:pt>
                <c:pt idx="110">
                  <c:v>2924.24036319077</c:v>
                </c:pt>
                <c:pt idx="111">
                  <c:v>2963.4972233140702</c:v>
                </c:pt>
                <c:pt idx="112">
                  <c:v>3027.5011674144998</c:v>
                </c:pt>
                <c:pt idx="113">
                  <c:v>3130.0889725237398</c:v>
                </c:pt>
                <c:pt idx="114">
                  <c:v>3232.6270657504901</c:v>
                </c:pt>
                <c:pt idx="115">
                  <c:v>3344.14235566961</c:v>
                </c:pt>
                <c:pt idx="116">
                  <c:v>3311.1013677900401</c:v>
                </c:pt>
                <c:pt idx="117">
                  <c:v>3315.8338907011398</c:v>
                </c:pt>
                <c:pt idx="118">
                  <c:v>3376.9432361069198</c:v>
                </c:pt>
                <c:pt idx="119">
                  <c:v>3411.8917000687502</c:v>
                </c:pt>
                <c:pt idx="120">
                  <c:v>3432.2090289493699</c:v>
                </c:pt>
              </c:numCache>
            </c:numRef>
          </c:val>
          <c:smooth val="0"/>
          <c:extLst>
            <c:ext xmlns:c16="http://schemas.microsoft.com/office/drawing/2014/chart" uri="{C3380CC4-5D6E-409C-BE32-E72D297353CC}">
              <c16:uniqueId val="{00000004-FDED-45B6-9ECE-F62805B516FC}"/>
            </c:ext>
          </c:extLst>
        </c:ser>
        <c:dLbls>
          <c:showLegendKey val="0"/>
          <c:showVal val="0"/>
          <c:showCatName val="0"/>
          <c:showSerName val="0"/>
          <c:showPercent val="0"/>
          <c:showBubbleSize val="0"/>
        </c:dLbls>
        <c:smooth val="0"/>
        <c:axId val="584677640"/>
        <c:axId val="584683912"/>
      </c:lineChart>
      <c:dateAx>
        <c:axId val="584677640"/>
        <c:scaling>
          <c:orientation val="minMax"/>
        </c:scaling>
        <c:delete val="0"/>
        <c:axPos val="b"/>
        <c:numFmt formatCode="yyyy;@" sourceLinked="0"/>
        <c:majorTickMark val="none"/>
        <c:minorTickMark val="none"/>
        <c:tickLblPos val="nextTo"/>
        <c:spPr>
          <a:ln w="9525">
            <a:solidFill>
              <a:schemeClr val="tx1"/>
            </a:solidFill>
            <a:prstDash val="solid"/>
          </a:ln>
        </c:spPr>
        <c:txPr>
          <a:bodyPr rot="0" vert="horz"/>
          <a:lstStyle/>
          <a:p>
            <a:pPr>
              <a:defRPr/>
            </a:pPr>
            <a:endParaRPr lang="en-US"/>
          </a:p>
        </c:txPr>
        <c:crossAx val="584683912"/>
        <c:crosses val="autoZero"/>
        <c:auto val="0"/>
        <c:lblOffset val="0"/>
        <c:baseTimeUnit val="days"/>
        <c:majorUnit val="1"/>
        <c:majorTimeUnit val="years"/>
        <c:minorUnit val="7"/>
        <c:minorTimeUnit val="days"/>
      </c:dateAx>
      <c:valAx>
        <c:axId val="584683912"/>
        <c:scaling>
          <c:orientation val="minMax"/>
          <c:max val="6000"/>
        </c:scaling>
        <c:delete val="0"/>
        <c:axPos val="l"/>
        <c:majorGridlines>
          <c:spPr>
            <a:ln w="9525">
              <a:solidFill>
                <a:schemeClr val="accent5"/>
              </a:solidFill>
              <a:prstDash val="solid"/>
            </a:ln>
          </c:spPr>
        </c:majorGridlines>
        <c:numFmt formatCode="&quot;$&quot;#,##0" sourceLinked="1"/>
        <c:majorTickMark val="none"/>
        <c:minorTickMark val="none"/>
        <c:tickLblPos val="low"/>
        <c:spPr>
          <a:ln w="9481">
            <a:noFill/>
          </a:ln>
        </c:spPr>
        <c:txPr>
          <a:bodyPr rot="0" vert="horz"/>
          <a:lstStyle/>
          <a:p>
            <a:pPr>
              <a:defRPr/>
            </a:pPr>
            <a:endParaRPr lang="en-US"/>
          </a:p>
        </c:txPr>
        <c:crossAx val="584677640"/>
        <c:crosses val="autoZero"/>
        <c:crossBetween val="between"/>
        <c:majorUnit val="2000"/>
        <c:minorUnit val="200"/>
      </c:valAx>
      <c:spPr>
        <a:noFill/>
        <a:ln w="25283">
          <a:noFill/>
        </a:ln>
      </c:spPr>
    </c:plotArea>
    <c:plotVisOnly val="1"/>
    <c:dispBlanksAs val="gap"/>
    <c:showDLblsOverMax val="0"/>
  </c:chart>
  <c:spPr>
    <a:noFill/>
    <a:ln>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41437471107838E-2"/>
          <c:y val="7.6491833415143554E-2"/>
          <c:w val="0.78376733133092902"/>
          <c:h val="0.82449181416568018"/>
        </c:manualLayout>
      </c:layout>
      <c:lineChart>
        <c:grouping val="standard"/>
        <c:varyColors val="0"/>
        <c:ser>
          <c:idx val="0"/>
          <c:order val="0"/>
          <c:tx>
            <c:strRef>
              <c:f>'Insert H(2)'!$B$4</c:f>
              <c:strCache>
                <c:ptCount val="1"/>
                <c:pt idx="0">
                  <c:v>Aggressive Growth</c:v>
                </c:pt>
              </c:strCache>
            </c:strRef>
          </c:tx>
          <c:spPr>
            <a:ln w="31750">
              <a:solidFill>
                <a:schemeClr val="accent1"/>
              </a:solidFill>
              <a:prstDash val="solid"/>
            </a:ln>
          </c:spPr>
          <c:marker>
            <c:symbol val="none"/>
          </c:marker>
          <c:cat>
            <c:numRef>
              <c:f>'Insert H(2)'!$A$5:$A$125</c:f>
              <c:numCache>
                <c:formatCode>m/d/yyyy</c:formatCode>
                <c:ptCount val="121"/>
                <c:pt idx="0">
                  <c:v>32874</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numCache>
            </c:numRef>
          </c:cat>
          <c:val>
            <c:numRef>
              <c:f>'Insert H(2)'!$B$5:$B$125</c:f>
              <c:numCache>
                <c:formatCode>"$"#,##0</c:formatCode>
                <c:ptCount val="121"/>
                <c:pt idx="0">
                  <c:v>1000</c:v>
                </c:pt>
                <c:pt idx="1">
                  <c:v>932.86370107174196</c:v>
                </c:pt>
                <c:pt idx="2">
                  <c:v>944.87954520910102</c:v>
                </c:pt>
                <c:pt idx="3">
                  <c:v>969.91705791658603</c:v>
                </c:pt>
                <c:pt idx="4">
                  <c:v>945.71975997136599</c:v>
                </c:pt>
                <c:pt idx="5">
                  <c:v>1037.93235612578</c:v>
                </c:pt>
                <c:pt idx="6">
                  <c:v>1030.93046304475</c:v>
                </c:pt>
                <c:pt idx="7">
                  <c:v>1027.62426968724</c:v>
                </c:pt>
                <c:pt idx="8">
                  <c:v>934.73669472244001</c:v>
                </c:pt>
                <c:pt idx="9">
                  <c:v>889.24726594696403</c:v>
                </c:pt>
                <c:pt idx="10">
                  <c:v>885.46013969957198</c:v>
                </c:pt>
                <c:pt idx="11">
                  <c:v>942.69708077265602</c:v>
                </c:pt>
                <c:pt idx="12">
                  <c:v>968.95760449053603</c:v>
                </c:pt>
                <c:pt idx="13">
                  <c:v>1011.15590263759</c:v>
                </c:pt>
                <c:pt idx="14">
                  <c:v>1083.4691219706101</c:v>
                </c:pt>
                <c:pt idx="15">
                  <c:v>1109.7059762195199</c:v>
                </c:pt>
                <c:pt idx="16">
                  <c:v>1112.33209511322</c:v>
                </c:pt>
                <c:pt idx="17">
                  <c:v>1160.31887989951</c:v>
                </c:pt>
                <c:pt idx="18">
                  <c:v>1107.16014703473</c:v>
                </c:pt>
                <c:pt idx="19">
                  <c:v>1158.7641057875201</c:v>
                </c:pt>
                <c:pt idx="20">
                  <c:v>1186.2175449551</c:v>
                </c:pt>
                <c:pt idx="21">
                  <c:v>1166.36631430388</c:v>
                </c:pt>
                <c:pt idx="22">
                  <c:v>1182.0475252927399</c:v>
                </c:pt>
                <c:pt idx="23">
                  <c:v>1134.41975703861</c:v>
                </c:pt>
                <c:pt idx="24">
                  <c:v>1264.15801376475</c:v>
                </c:pt>
                <c:pt idx="25">
                  <c:v>1240.60068093215</c:v>
                </c:pt>
                <c:pt idx="26">
                  <c:v>1256.66782553697</c:v>
                </c:pt>
                <c:pt idx="27">
                  <c:v>1232.2272704029999</c:v>
                </c:pt>
                <c:pt idx="28">
                  <c:v>1268.40694037713</c:v>
                </c:pt>
                <c:pt idx="29">
                  <c:v>1274.6242915591199</c:v>
                </c:pt>
                <c:pt idx="30">
                  <c:v>1255.6617058664999</c:v>
                </c:pt>
                <c:pt idx="31">
                  <c:v>1306.9583744817</c:v>
                </c:pt>
                <c:pt idx="32">
                  <c:v>1280.2106879845001</c:v>
                </c:pt>
                <c:pt idx="33">
                  <c:v>1295.25341939226</c:v>
                </c:pt>
                <c:pt idx="34">
                  <c:v>1299.728778381</c:v>
                </c:pt>
                <c:pt idx="35">
                  <c:v>1343.98467409825</c:v>
                </c:pt>
                <c:pt idx="36">
                  <c:v>1360.4793976537801</c:v>
                </c:pt>
                <c:pt idx="37">
                  <c:v>1371.85300446929</c:v>
                </c:pt>
                <c:pt idx="38">
                  <c:v>1390.55122347676</c:v>
                </c:pt>
                <c:pt idx="39">
                  <c:v>1419.88990866009</c:v>
                </c:pt>
                <c:pt idx="40">
                  <c:v>1385.5703166210501</c:v>
                </c:pt>
                <c:pt idx="41">
                  <c:v>1422.6343225780499</c:v>
                </c:pt>
                <c:pt idx="42">
                  <c:v>1426.80150384748</c:v>
                </c:pt>
                <c:pt idx="43">
                  <c:v>1421.0616230523201</c:v>
                </c:pt>
                <c:pt idx="44">
                  <c:v>1474.9821028487299</c:v>
                </c:pt>
                <c:pt idx="45">
                  <c:v>1463.6692851043999</c:v>
                </c:pt>
                <c:pt idx="46">
                  <c:v>1493.9470392315</c:v>
                </c:pt>
                <c:pt idx="47">
                  <c:v>1479.7071843583999</c:v>
                </c:pt>
                <c:pt idx="48">
                  <c:v>1497.59787964012</c:v>
                </c:pt>
                <c:pt idx="49">
                  <c:v>1548.5120154788301</c:v>
                </c:pt>
                <c:pt idx="50">
                  <c:v>1506.4816832981901</c:v>
                </c:pt>
                <c:pt idx="51">
                  <c:v>1440.8039016448399</c:v>
                </c:pt>
                <c:pt idx="52">
                  <c:v>1459.28048308588</c:v>
                </c:pt>
                <c:pt idx="53">
                  <c:v>1483.2288806911399</c:v>
                </c:pt>
                <c:pt idx="54">
                  <c:v>1446.8713823161399</c:v>
                </c:pt>
                <c:pt idx="55">
                  <c:v>1494.3833090087701</c:v>
                </c:pt>
                <c:pt idx="56">
                  <c:v>1555.65153044269</c:v>
                </c:pt>
                <c:pt idx="57">
                  <c:v>1517.6105623421699</c:v>
                </c:pt>
                <c:pt idx="58">
                  <c:v>1551.7047459938699</c:v>
                </c:pt>
                <c:pt idx="59">
                  <c:v>1495.19460729259</c:v>
                </c:pt>
                <c:pt idx="60">
                  <c:v>1517.3731276895501</c:v>
                </c:pt>
                <c:pt idx="61">
                  <c:v>1556.72362079306</c:v>
                </c:pt>
                <c:pt idx="62">
                  <c:v>1617.3913193778101</c:v>
                </c:pt>
                <c:pt idx="63">
                  <c:v>1665.11633108619</c:v>
                </c:pt>
                <c:pt idx="64">
                  <c:v>1714.1485133702099</c:v>
                </c:pt>
                <c:pt idx="65">
                  <c:v>1782.65857205833</c:v>
                </c:pt>
                <c:pt idx="66">
                  <c:v>1824.06527436735</c:v>
                </c:pt>
                <c:pt idx="67">
                  <c:v>1884.5563852970599</c:v>
                </c:pt>
                <c:pt idx="68">
                  <c:v>1889.29491507137</c:v>
                </c:pt>
                <c:pt idx="69">
                  <c:v>1969.02750482174</c:v>
                </c:pt>
                <c:pt idx="70">
                  <c:v>1961.9892171526401</c:v>
                </c:pt>
                <c:pt idx="71">
                  <c:v>2048.1170107775902</c:v>
                </c:pt>
                <c:pt idx="72">
                  <c:v>2087.5684564926601</c:v>
                </c:pt>
                <c:pt idx="73">
                  <c:v>2158.6207267692998</c:v>
                </c:pt>
                <c:pt idx="74">
                  <c:v>2178.63459415938</c:v>
                </c:pt>
                <c:pt idx="75">
                  <c:v>2199.6046056970999</c:v>
                </c:pt>
                <c:pt idx="76">
                  <c:v>2232.0349174278499</c:v>
                </c:pt>
                <c:pt idx="77">
                  <c:v>2289.5975355947598</c:v>
                </c:pt>
                <c:pt idx="78">
                  <c:v>2298.33143323886</c:v>
                </c:pt>
                <c:pt idx="79">
                  <c:v>2196.7918405116202</c:v>
                </c:pt>
                <c:pt idx="80">
                  <c:v>2243.1307485340199</c:v>
                </c:pt>
                <c:pt idx="81">
                  <c:v>2369.3849124952299</c:v>
                </c:pt>
                <c:pt idx="82">
                  <c:v>2434.73515593601</c:v>
                </c:pt>
                <c:pt idx="83">
                  <c:v>2618.76875092315</c:v>
                </c:pt>
                <c:pt idx="84">
                  <c:v>2566.8775856715602</c:v>
                </c:pt>
                <c:pt idx="85">
                  <c:v>2727.2455740667001</c:v>
                </c:pt>
                <c:pt idx="86">
                  <c:v>2748.6200892987599</c:v>
                </c:pt>
                <c:pt idx="87">
                  <c:v>2635.6836874353098</c:v>
                </c:pt>
                <c:pt idx="88">
                  <c:v>2793.0295217064099</c:v>
                </c:pt>
                <c:pt idx="89">
                  <c:v>2963.0803316494898</c:v>
                </c:pt>
                <c:pt idx="90">
                  <c:v>3095.8319601120402</c:v>
                </c:pt>
                <c:pt idx="91">
                  <c:v>3342.1595706204798</c:v>
                </c:pt>
                <c:pt idx="92">
                  <c:v>3154.9257744830302</c:v>
                </c:pt>
                <c:pt idx="93">
                  <c:v>3327.7100166223499</c:v>
                </c:pt>
                <c:pt idx="94">
                  <c:v>3216.5728214047199</c:v>
                </c:pt>
                <c:pt idx="95">
                  <c:v>3365.4769835716202</c:v>
                </c:pt>
                <c:pt idx="96">
                  <c:v>3423.2746763580399</c:v>
                </c:pt>
                <c:pt idx="97">
                  <c:v>3461.1388325723501</c:v>
                </c:pt>
                <c:pt idx="98">
                  <c:v>3710.77347169942</c:v>
                </c:pt>
                <c:pt idx="99">
                  <c:v>3900.7966139448499</c:v>
                </c:pt>
                <c:pt idx="100">
                  <c:v>3940.04096909089</c:v>
                </c:pt>
                <c:pt idx="101">
                  <c:v>3872.3203330670099</c:v>
                </c:pt>
                <c:pt idx="102">
                  <c:v>4029.6101132818699</c:v>
                </c:pt>
                <c:pt idx="103">
                  <c:v>3986.7004062330798</c:v>
                </c:pt>
                <c:pt idx="104">
                  <c:v>3410.3136268171302</c:v>
                </c:pt>
                <c:pt idx="105">
                  <c:v>3628.7813866300698</c:v>
                </c:pt>
                <c:pt idx="106">
                  <c:v>3923.95227213309</c:v>
                </c:pt>
                <c:pt idx="107">
                  <c:v>4161.7747774068903</c:v>
                </c:pt>
                <c:pt idx="108">
                  <c:v>4401.5974658588702</c:v>
                </c:pt>
                <c:pt idx="109">
                  <c:v>4585.6555450215701</c:v>
                </c:pt>
                <c:pt idx="110">
                  <c:v>4443.1379575662604</c:v>
                </c:pt>
                <c:pt idx="111">
                  <c:v>4620.9021311556799</c:v>
                </c:pt>
                <c:pt idx="112">
                  <c:v>4799.8474891672304</c:v>
                </c:pt>
                <c:pt idx="113">
                  <c:v>4686.5067704687599</c:v>
                </c:pt>
                <c:pt idx="114">
                  <c:v>4946.5966496106803</c:v>
                </c:pt>
                <c:pt idx="115">
                  <c:v>4792.1401592080601</c:v>
                </c:pt>
                <c:pt idx="116">
                  <c:v>4768.4315245224398</c:v>
                </c:pt>
                <c:pt idx="117">
                  <c:v>4637.7106961362397</c:v>
                </c:pt>
                <c:pt idx="118">
                  <c:v>4931.1882756395798</c:v>
                </c:pt>
                <c:pt idx="119">
                  <c:v>5031.4294708358302</c:v>
                </c:pt>
                <c:pt idx="120">
                  <c:v>5327.7610441631095</c:v>
                </c:pt>
              </c:numCache>
            </c:numRef>
          </c:val>
          <c:smooth val="0"/>
          <c:extLst>
            <c:ext xmlns:c16="http://schemas.microsoft.com/office/drawing/2014/chart" uri="{C3380CC4-5D6E-409C-BE32-E72D297353CC}">
              <c16:uniqueId val="{00000000-E46F-4846-AC60-70B33DB06EC9}"/>
            </c:ext>
          </c:extLst>
        </c:ser>
        <c:ser>
          <c:idx val="1"/>
          <c:order val="1"/>
          <c:tx>
            <c:strRef>
              <c:f>'Insert H(2)'!$C$4</c:f>
              <c:strCache>
                <c:ptCount val="1"/>
                <c:pt idx="0">
                  <c:v>Growth</c:v>
                </c:pt>
              </c:strCache>
            </c:strRef>
          </c:tx>
          <c:spPr>
            <a:ln w="31750">
              <a:solidFill>
                <a:schemeClr val="accent2"/>
              </a:solidFill>
              <a:prstDash val="solid"/>
            </a:ln>
          </c:spPr>
          <c:marker>
            <c:symbol val="none"/>
          </c:marker>
          <c:cat>
            <c:numRef>
              <c:f>'Insert H(2)'!$A$5:$A$125</c:f>
              <c:numCache>
                <c:formatCode>m/d/yyyy</c:formatCode>
                <c:ptCount val="121"/>
                <c:pt idx="0">
                  <c:v>32874</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numCache>
            </c:numRef>
          </c:cat>
          <c:val>
            <c:numRef>
              <c:f>'Insert H(2)'!$C$5:$C$125</c:f>
              <c:numCache>
                <c:formatCode>"$"#,##0</c:formatCode>
                <c:ptCount val="121"/>
                <c:pt idx="0">
                  <c:v>1000</c:v>
                </c:pt>
                <c:pt idx="1">
                  <c:v>939.434956666537</c:v>
                </c:pt>
                <c:pt idx="2">
                  <c:v>948.57056062505706</c:v>
                </c:pt>
                <c:pt idx="3">
                  <c:v>967.75669556024695</c:v>
                </c:pt>
                <c:pt idx="4">
                  <c:v>944.524035147483</c:v>
                </c:pt>
                <c:pt idx="5">
                  <c:v>1026.0982779645601</c:v>
                </c:pt>
                <c:pt idx="6">
                  <c:v>1025.0086659784899</c:v>
                </c:pt>
                <c:pt idx="7">
                  <c:v>1024.50113365928</c:v>
                </c:pt>
                <c:pt idx="8">
                  <c:v>941.72055741974805</c:v>
                </c:pt>
                <c:pt idx="9">
                  <c:v>907.59471651623596</c:v>
                </c:pt>
                <c:pt idx="10">
                  <c:v>908.78795948893799</c:v>
                </c:pt>
                <c:pt idx="11">
                  <c:v>962.63458910014697</c:v>
                </c:pt>
                <c:pt idx="12">
                  <c:v>987.53109686666903</c:v>
                </c:pt>
                <c:pt idx="13">
                  <c:v>1024.51134077814</c:v>
                </c:pt>
                <c:pt idx="14">
                  <c:v>1084.0790636056799</c:v>
                </c:pt>
                <c:pt idx="15">
                  <c:v>1106.2355163142599</c:v>
                </c:pt>
                <c:pt idx="16">
                  <c:v>1111.20287237445</c:v>
                </c:pt>
                <c:pt idx="17">
                  <c:v>1150.3381773225899</c:v>
                </c:pt>
                <c:pt idx="18">
                  <c:v>1105.70490516724</c:v>
                </c:pt>
                <c:pt idx="19">
                  <c:v>1150.97563611189</c:v>
                </c:pt>
                <c:pt idx="20">
                  <c:v>1180.37844417204</c:v>
                </c:pt>
                <c:pt idx="21">
                  <c:v>1170.66297517362</c:v>
                </c:pt>
                <c:pt idx="22">
                  <c:v>1184.64307656706</c:v>
                </c:pt>
                <c:pt idx="23">
                  <c:v>1147.62157140663</c:v>
                </c:pt>
                <c:pt idx="24">
                  <c:v>1266.3357311039999</c:v>
                </c:pt>
                <c:pt idx="25">
                  <c:v>1239.2491113631099</c:v>
                </c:pt>
                <c:pt idx="26">
                  <c:v>1253.3763090771899</c:v>
                </c:pt>
                <c:pt idx="27">
                  <c:v>1231.48637047288</c:v>
                </c:pt>
                <c:pt idx="28">
                  <c:v>1260.86762328601</c:v>
                </c:pt>
                <c:pt idx="29">
                  <c:v>1271.7789035025201</c:v>
                </c:pt>
                <c:pt idx="30">
                  <c:v>1261.59026434618</c:v>
                </c:pt>
                <c:pt idx="31">
                  <c:v>1312.8548250967799</c:v>
                </c:pt>
                <c:pt idx="32">
                  <c:v>1293.1954969650301</c:v>
                </c:pt>
                <c:pt idx="33">
                  <c:v>1310.2068763608299</c:v>
                </c:pt>
                <c:pt idx="34">
                  <c:v>1308.40069785471</c:v>
                </c:pt>
                <c:pt idx="35">
                  <c:v>1344.13254138057</c:v>
                </c:pt>
                <c:pt idx="36">
                  <c:v>1363.9233917703</c:v>
                </c:pt>
                <c:pt idx="37">
                  <c:v>1380.6936551200999</c:v>
                </c:pt>
                <c:pt idx="38">
                  <c:v>1405.6142488008099</c:v>
                </c:pt>
                <c:pt idx="39">
                  <c:v>1429.76185551717</c:v>
                </c:pt>
                <c:pt idx="40">
                  <c:v>1404.3283763112199</c:v>
                </c:pt>
                <c:pt idx="41">
                  <c:v>1435.41954154727</c:v>
                </c:pt>
                <c:pt idx="42">
                  <c:v>1451.97232060376</c:v>
                </c:pt>
                <c:pt idx="43">
                  <c:v>1453.26000513809</c:v>
                </c:pt>
                <c:pt idx="44">
                  <c:v>1510.1066986967901</c:v>
                </c:pt>
                <c:pt idx="45">
                  <c:v>1501.2044932470701</c:v>
                </c:pt>
                <c:pt idx="46">
                  <c:v>1528.6415006540301</c:v>
                </c:pt>
                <c:pt idx="47">
                  <c:v>1508.6699719257299</c:v>
                </c:pt>
                <c:pt idx="48">
                  <c:v>1523.6529846552301</c:v>
                </c:pt>
                <c:pt idx="49">
                  <c:v>1572.93416170212</c:v>
                </c:pt>
                <c:pt idx="50">
                  <c:v>1524.67230690366</c:v>
                </c:pt>
                <c:pt idx="51">
                  <c:v>1459.4251830456401</c:v>
                </c:pt>
                <c:pt idx="52">
                  <c:v>1470.15204994702</c:v>
                </c:pt>
                <c:pt idx="53">
                  <c:v>1487.31802405756</c:v>
                </c:pt>
                <c:pt idx="54">
                  <c:v>1454.9118566592399</c:v>
                </c:pt>
                <c:pt idx="55">
                  <c:v>1503.65648577088</c:v>
                </c:pt>
                <c:pt idx="56">
                  <c:v>1551.0619383871499</c:v>
                </c:pt>
                <c:pt idx="57">
                  <c:v>1510.67726384204</c:v>
                </c:pt>
                <c:pt idx="58">
                  <c:v>1537.75213533433</c:v>
                </c:pt>
                <c:pt idx="59">
                  <c:v>1493.57431056265</c:v>
                </c:pt>
                <c:pt idx="60">
                  <c:v>1516.06968744357</c:v>
                </c:pt>
                <c:pt idx="61">
                  <c:v>1555.79750119756</c:v>
                </c:pt>
                <c:pt idx="62">
                  <c:v>1613.2178241153999</c:v>
                </c:pt>
                <c:pt idx="63">
                  <c:v>1654.2955647850899</c:v>
                </c:pt>
                <c:pt idx="64">
                  <c:v>1698.9638782129</c:v>
                </c:pt>
                <c:pt idx="65">
                  <c:v>1779.71129941863</c:v>
                </c:pt>
                <c:pt idx="66">
                  <c:v>1817.7341338793501</c:v>
                </c:pt>
                <c:pt idx="67">
                  <c:v>1860.0524043906601</c:v>
                </c:pt>
                <c:pt idx="68">
                  <c:v>1872.19219636655</c:v>
                </c:pt>
                <c:pt idx="69">
                  <c:v>1942.2532339925399</c:v>
                </c:pt>
                <c:pt idx="70">
                  <c:v>1947.4608530887399</c:v>
                </c:pt>
                <c:pt idx="71">
                  <c:v>2025.75583366097</c:v>
                </c:pt>
                <c:pt idx="72">
                  <c:v>2067.8569425419</c:v>
                </c:pt>
                <c:pt idx="73">
                  <c:v>2123.7165858643398</c:v>
                </c:pt>
                <c:pt idx="74">
                  <c:v>2119.6430438484999</c:v>
                </c:pt>
                <c:pt idx="75">
                  <c:v>2128.0054580722299</c:v>
                </c:pt>
                <c:pt idx="76">
                  <c:v>2147.3485762130799</c:v>
                </c:pt>
                <c:pt idx="77">
                  <c:v>2190.9030018839198</c:v>
                </c:pt>
                <c:pt idx="78">
                  <c:v>2205.4604651773202</c:v>
                </c:pt>
                <c:pt idx="79">
                  <c:v>2125.6709245063298</c:v>
                </c:pt>
                <c:pt idx="80">
                  <c:v>2157.0314207850602</c:v>
                </c:pt>
                <c:pt idx="81">
                  <c:v>2268.07781355016</c:v>
                </c:pt>
                <c:pt idx="82">
                  <c:v>2335.63005171439</c:v>
                </c:pt>
                <c:pt idx="83">
                  <c:v>2495.7070404781498</c:v>
                </c:pt>
                <c:pt idx="84">
                  <c:v>2443.8317985273702</c:v>
                </c:pt>
                <c:pt idx="85">
                  <c:v>2562.1024455022698</c:v>
                </c:pt>
                <c:pt idx="86">
                  <c:v>2578.6314169523898</c:v>
                </c:pt>
                <c:pt idx="87">
                  <c:v>2480.3845430299998</c:v>
                </c:pt>
                <c:pt idx="88">
                  <c:v>2612.2975460902599</c:v>
                </c:pt>
                <c:pt idx="89">
                  <c:v>2746.42225100203</c:v>
                </c:pt>
                <c:pt idx="90">
                  <c:v>2857.1659770174601</c:v>
                </c:pt>
                <c:pt idx="91">
                  <c:v>3076.01041924743</c:v>
                </c:pt>
                <c:pt idx="92">
                  <c:v>2916.56245944395</c:v>
                </c:pt>
                <c:pt idx="93">
                  <c:v>3064.3890736358599</c:v>
                </c:pt>
                <c:pt idx="94">
                  <c:v>2997.8005483821998</c:v>
                </c:pt>
                <c:pt idx="95">
                  <c:v>3119.32323509246</c:v>
                </c:pt>
                <c:pt idx="96">
                  <c:v>3173.59745006618</c:v>
                </c:pt>
                <c:pt idx="97">
                  <c:v>3214.3901808800201</c:v>
                </c:pt>
                <c:pt idx="98">
                  <c:v>3394.8810935174401</c:v>
                </c:pt>
                <c:pt idx="99">
                  <c:v>3537.40581032522</c:v>
                </c:pt>
                <c:pt idx="100">
                  <c:v>3568.1950740970901</c:v>
                </c:pt>
                <c:pt idx="101">
                  <c:v>3529.7554439413798</c:v>
                </c:pt>
                <c:pt idx="102">
                  <c:v>3661.4124999177202</c:v>
                </c:pt>
                <c:pt idx="103">
                  <c:v>3626.9170428358502</c:v>
                </c:pt>
                <c:pt idx="104">
                  <c:v>3230.57947597661</c:v>
                </c:pt>
                <c:pt idx="105">
                  <c:v>3420.27473012785</c:v>
                </c:pt>
                <c:pt idx="106">
                  <c:v>3623.2644409094501</c:v>
                </c:pt>
                <c:pt idx="107">
                  <c:v>3806.5388478428599</c:v>
                </c:pt>
                <c:pt idx="108">
                  <c:v>3982.08468023362</c:v>
                </c:pt>
                <c:pt idx="109">
                  <c:v>4124.9515302546597</c:v>
                </c:pt>
                <c:pt idx="110">
                  <c:v>3979.9141434636299</c:v>
                </c:pt>
                <c:pt idx="111">
                  <c:v>4107.9572498806801</c:v>
                </c:pt>
                <c:pt idx="112">
                  <c:v>4239.0609347843401</c:v>
                </c:pt>
                <c:pt idx="113">
                  <c:v>4142.8990258090798</c:v>
                </c:pt>
                <c:pt idx="114">
                  <c:v>4325.3117119113504</c:v>
                </c:pt>
                <c:pt idx="115">
                  <c:v>4207.6666005768402</c:v>
                </c:pt>
                <c:pt idx="116">
                  <c:v>4186.7452730263303</c:v>
                </c:pt>
                <c:pt idx="117">
                  <c:v>4098.3348395091298</c:v>
                </c:pt>
                <c:pt idx="118">
                  <c:v>4309.8714586009801</c:v>
                </c:pt>
                <c:pt idx="119">
                  <c:v>4377.9174375099901</c:v>
                </c:pt>
                <c:pt idx="120">
                  <c:v>4581.0092170755997</c:v>
                </c:pt>
              </c:numCache>
            </c:numRef>
          </c:val>
          <c:smooth val="0"/>
          <c:extLst>
            <c:ext xmlns:c16="http://schemas.microsoft.com/office/drawing/2014/chart" uri="{C3380CC4-5D6E-409C-BE32-E72D297353CC}">
              <c16:uniqueId val="{00000001-E46F-4846-AC60-70B33DB06EC9}"/>
            </c:ext>
          </c:extLst>
        </c:ser>
        <c:ser>
          <c:idx val="5"/>
          <c:order val="2"/>
          <c:tx>
            <c:strRef>
              <c:f>'Insert H(2)'!$D$4</c:f>
              <c:strCache>
                <c:ptCount val="1"/>
                <c:pt idx="0">
                  <c:v>Moderate Growth</c:v>
                </c:pt>
              </c:strCache>
            </c:strRef>
          </c:tx>
          <c:spPr>
            <a:ln w="31750">
              <a:solidFill>
                <a:schemeClr val="accent3"/>
              </a:solidFill>
              <a:prstDash val="solid"/>
            </a:ln>
          </c:spPr>
          <c:marker>
            <c:symbol val="none"/>
          </c:marker>
          <c:cat>
            <c:numRef>
              <c:f>'Insert H(2)'!$A$5:$A$125</c:f>
              <c:numCache>
                <c:formatCode>m/d/yyyy</c:formatCode>
                <c:ptCount val="121"/>
                <c:pt idx="0">
                  <c:v>32874</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numCache>
            </c:numRef>
          </c:cat>
          <c:val>
            <c:numRef>
              <c:f>'Insert H(2)'!$D$5:$D$125</c:f>
              <c:numCache>
                <c:formatCode>"$"#,##0</c:formatCode>
                <c:ptCount val="121"/>
                <c:pt idx="0">
                  <c:v>1000</c:v>
                </c:pt>
                <c:pt idx="1">
                  <c:v>946.00621226133103</c:v>
                </c:pt>
                <c:pt idx="2">
                  <c:v>952.26157604101195</c:v>
                </c:pt>
                <c:pt idx="3">
                  <c:v>965.59633320390901</c:v>
                </c:pt>
                <c:pt idx="4">
                  <c:v>943.32831032360002</c:v>
                </c:pt>
                <c:pt idx="5">
                  <c:v>1014.26419980334</c:v>
                </c:pt>
                <c:pt idx="6">
                  <c:v>1019.08686891223</c:v>
                </c:pt>
                <c:pt idx="7">
                  <c:v>1021.37799763131</c:v>
                </c:pt>
                <c:pt idx="8">
                  <c:v>948.70442011705597</c:v>
                </c:pt>
                <c:pt idx="9">
                  <c:v>925.94216708550903</c:v>
                </c:pt>
                <c:pt idx="10">
                  <c:v>932.11577927830297</c:v>
                </c:pt>
                <c:pt idx="11">
                  <c:v>982.57209742763803</c:v>
                </c:pt>
                <c:pt idx="12">
                  <c:v>1006.1045892428</c:v>
                </c:pt>
                <c:pt idx="13">
                  <c:v>1037.6400696944199</c:v>
                </c:pt>
                <c:pt idx="14">
                  <c:v>1083.93072023529</c:v>
                </c:pt>
                <c:pt idx="15">
                  <c:v>1101.8343650388399</c:v>
                </c:pt>
                <c:pt idx="16">
                  <c:v>1109.2291327318901</c:v>
                </c:pt>
                <c:pt idx="17">
                  <c:v>1139.1453998730999</c:v>
                </c:pt>
                <c:pt idx="18">
                  <c:v>1103.3966120560001</c:v>
                </c:pt>
                <c:pt idx="19">
                  <c:v>1142.0586756898999</c:v>
                </c:pt>
                <c:pt idx="20">
                  <c:v>1173.4643850033001</c:v>
                </c:pt>
                <c:pt idx="21">
                  <c:v>1174.28025822679</c:v>
                </c:pt>
                <c:pt idx="22">
                  <c:v>1186.48395422211</c:v>
                </c:pt>
                <c:pt idx="23">
                  <c:v>1160.5020192111499</c:v>
                </c:pt>
                <c:pt idx="24">
                  <c:v>1267.68385232631</c:v>
                </c:pt>
                <c:pt idx="25">
                  <c:v>1237.0759769927199</c:v>
                </c:pt>
                <c:pt idx="26">
                  <c:v>1249.2484944427899</c:v>
                </c:pt>
                <c:pt idx="27">
                  <c:v>1229.93073167288</c:v>
                </c:pt>
                <c:pt idx="28">
                  <c:v>1252.47521695506</c:v>
                </c:pt>
                <c:pt idx="29">
                  <c:v>1268.08631746935</c:v>
                </c:pt>
                <c:pt idx="30">
                  <c:v>1266.7028196967899</c:v>
                </c:pt>
                <c:pt idx="31">
                  <c:v>1317.90135294062</c:v>
                </c:pt>
                <c:pt idx="32">
                  <c:v>1305.3631266003999</c:v>
                </c:pt>
                <c:pt idx="33">
                  <c:v>1324.33741869139</c:v>
                </c:pt>
                <c:pt idx="34">
                  <c:v>1316.2333748947699</c:v>
                </c:pt>
                <c:pt idx="35">
                  <c:v>1343.39381209413</c:v>
                </c:pt>
                <c:pt idx="36">
                  <c:v>1366.4769222648399</c:v>
                </c:pt>
                <c:pt idx="37">
                  <c:v>1388.6564972522699</c:v>
                </c:pt>
                <c:pt idx="38">
                  <c:v>1419.81034897258</c:v>
                </c:pt>
                <c:pt idx="39">
                  <c:v>1438.7279588924901</c:v>
                </c:pt>
                <c:pt idx="40">
                  <c:v>1422.2366538241899</c:v>
                </c:pt>
                <c:pt idx="41">
                  <c:v>1447.30800316866</c:v>
                </c:pt>
                <c:pt idx="42">
                  <c:v>1476.2899895083301</c:v>
                </c:pt>
                <c:pt idx="43">
                  <c:v>1484.6353646017601</c:v>
                </c:pt>
                <c:pt idx="44">
                  <c:v>1544.3834255714601</c:v>
                </c:pt>
                <c:pt idx="45">
                  <c:v>1537.90837040767</c:v>
                </c:pt>
                <c:pt idx="46">
                  <c:v>1562.47388978105</c:v>
                </c:pt>
                <c:pt idx="47">
                  <c:v>1536.75868084945</c:v>
                </c:pt>
                <c:pt idx="48">
                  <c:v>1548.81124409524</c:v>
                </c:pt>
                <c:pt idx="49">
                  <c:v>1596.34579358721</c:v>
                </c:pt>
                <c:pt idx="50">
                  <c:v>1541.6959471407599</c:v>
                </c:pt>
                <c:pt idx="51">
                  <c:v>1476.9707691646699</c:v>
                </c:pt>
                <c:pt idx="52">
                  <c:v>1479.6703175979001</c:v>
                </c:pt>
                <c:pt idx="53">
                  <c:v>1489.8017871044799</c:v>
                </c:pt>
                <c:pt idx="54">
                  <c:v>1461.52009972317</c:v>
                </c:pt>
                <c:pt idx="55">
                  <c:v>1511.4823891103799</c:v>
                </c:pt>
                <c:pt idx="56">
                  <c:v>1544.4953822249599</c:v>
                </c:pt>
                <c:pt idx="57">
                  <c:v>1501.7342408084301</c:v>
                </c:pt>
                <c:pt idx="58">
                  <c:v>1521.5179910632301</c:v>
                </c:pt>
                <c:pt idx="59">
                  <c:v>1490.14604663561</c:v>
                </c:pt>
                <c:pt idx="60">
                  <c:v>1512.9427195016101</c:v>
                </c:pt>
                <c:pt idx="61">
                  <c:v>1552.9988678913101</c:v>
                </c:pt>
                <c:pt idx="62">
                  <c:v>1607.1120875206</c:v>
                </c:pt>
                <c:pt idx="63">
                  <c:v>1641.51245437694</c:v>
                </c:pt>
                <c:pt idx="64">
                  <c:v>1681.7758013709999</c:v>
                </c:pt>
                <c:pt idx="65">
                  <c:v>1774.6275289391999</c:v>
                </c:pt>
                <c:pt idx="66">
                  <c:v>1809.23054643878</c:v>
                </c:pt>
                <c:pt idx="67">
                  <c:v>1833.3780307561599</c:v>
                </c:pt>
                <c:pt idx="68">
                  <c:v>1852.88284260668</c:v>
                </c:pt>
                <c:pt idx="69">
                  <c:v>1913.2161217456301</c:v>
                </c:pt>
                <c:pt idx="70">
                  <c:v>1930.62761535909</c:v>
                </c:pt>
                <c:pt idx="71">
                  <c:v>2001.01828333615</c:v>
                </c:pt>
                <c:pt idx="72">
                  <c:v>2045.7105740536799</c:v>
                </c:pt>
                <c:pt idx="73">
                  <c:v>2086.6057680396498</c:v>
                </c:pt>
                <c:pt idx="74">
                  <c:v>2058.9333689019099</c:v>
                </c:pt>
                <c:pt idx="75">
                  <c:v>2054.9295361439399</c:v>
                </c:pt>
                <c:pt idx="76">
                  <c:v>2061.4213991172501</c:v>
                </c:pt>
                <c:pt idx="77">
                  <c:v>2091.1889018366301</c:v>
                </c:pt>
                <c:pt idx="78">
                  <c:v>2111.4332388366001</c:v>
                </c:pt>
                <c:pt idx="79">
                  <c:v>2053.06684023153</c:v>
                </c:pt>
                <c:pt idx="80">
                  <c:v>2069.7063369381199</c:v>
                </c:pt>
                <c:pt idx="81">
                  <c:v>2165.6979106222602</c:v>
                </c:pt>
                <c:pt idx="82">
                  <c:v>2235.3155385670502</c:v>
                </c:pt>
                <c:pt idx="83">
                  <c:v>2371.6971925276398</c:v>
                </c:pt>
                <c:pt idx="84">
                  <c:v>2319.9085515956699</c:v>
                </c:pt>
                <c:pt idx="85">
                  <c:v>2399.5167961533598</c:v>
                </c:pt>
                <c:pt idx="86">
                  <c:v>2411.58042561804</c:v>
                </c:pt>
                <c:pt idx="87">
                  <c:v>2327.12095927676</c:v>
                </c:pt>
                <c:pt idx="88">
                  <c:v>2435.36172812721</c:v>
                </c:pt>
                <c:pt idx="89">
                  <c:v>2536.3190144021301</c:v>
                </c:pt>
                <c:pt idx="90">
                  <c:v>2626.5960611658302</c:v>
                </c:pt>
                <c:pt idx="91">
                  <c:v>2819.4628663551398</c:v>
                </c:pt>
                <c:pt idx="92">
                  <c:v>2685.95702890953</c:v>
                </c:pt>
                <c:pt idx="93">
                  <c:v>2810.4580866331798</c:v>
                </c:pt>
                <c:pt idx="94">
                  <c:v>2784.47851949806</c:v>
                </c:pt>
                <c:pt idx="95">
                  <c:v>2880.6218788749802</c:v>
                </c:pt>
                <c:pt idx="96">
                  <c:v>2931.42921436694</c:v>
                </c:pt>
                <c:pt idx="97">
                  <c:v>2974.3651684435099</c:v>
                </c:pt>
                <c:pt idx="98">
                  <c:v>3094.0335823833302</c:v>
                </c:pt>
                <c:pt idx="99">
                  <c:v>3194.6104928279701</c:v>
                </c:pt>
                <c:pt idx="100">
                  <c:v>3217.88428907249</c:v>
                </c:pt>
                <c:pt idx="101">
                  <c:v>3204.86221303395</c:v>
                </c:pt>
                <c:pt idx="102">
                  <c:v>3313.3926970177399</c:v>
                </c:pt>
                <c:pt idx="103">
                  <c:v>3286.4108579262902</c:v>
                </c:pt>
                <c:pt idx="104">
                  <c:v>3047.7958383117102</c:v>
                </c:pt>
                <c:pt idx="105">
                  <c:v>3211.15713979669</c:v>
                </c:pt>
                <c:pt idx="106">
                  <c:v>3333.39577078206</c:v>
                </c:pt>
                <c:pt idx="107">
                  <c:v>3468.3213753638001</c:v>
                </c:pt>
                <c:pt idx="108">
                  <c:v>3587.2565190635701</c:v>
                </c:pt>
                <c:pt idx="109">
                  <c:v>3694.6539669430099</c:v>
                </c:pt>
                <c:pt idx="110">
                  <c:v>3549.4907957053401</c:v>
                </c:pt>
                <c:pt idx="111">
                  <c:v>3635.3098060790999</c:v>
                </c:pt>
                <c:pt idx="112">
                  <c:v>3725.6804007319101</c:v>
                </c:pt>
                <c:pt idx="113">
                  <c:v>3644.7972212760801</c:v>
                </c:pt>
                <c:pt idx="114">
                  <c:v>3761.47918084913</c:v>
                </c:pt>
                <c:pt idx="115">
                  <c:v>3675.3986935880198</c:v>
                </c:pt>
                <c:pt idx="116">
                  <c:v>3657.0270773020702</c:v>
                </c:pt>
                <c:pt idx="117">
                  <c:v>3604.2743238633202</c:v>
                </c:pt>
                <c:pt idx="118">
                  <c:v>3746.2181768893602</c:v>
                </c:pt>
                <c:pt idx="119">
                  <c:v>3787.12092469143</c:v>
                </c:pt>
                <c:pt idx="120">
                  <c:v>3911.5237537624498</c:v>
                </c:pt>
              </c:numCache>
            </c:numRef>
          </c:val>
          <c:smooth val="0"/>
          <c:extLst>
            <c:ext xmlns:c16="http://schemas.microsoft.com/office/drawing/2014/chart" uri="{C3380CC4-5D6E-409C-BE32-E72D297353CC}">
              <c16:uniqueId val="{00000002-E46F-4846-AC60-70B33DB06EC9}"/>
            </c:ext>
          </c:extLst>
        </c:ser>
        <c:ser>
          <c:idx val="2"/>
          <c:order val="3"/>
          <c:tx>
            <c:strRef>
              <c:f>'Insert H(2)'!$E$4</c:f>
              <c:strCache>
                <c:ptCount val="1"/>
                <c:pt idx="0">
                  <c:v>Conservative Growth</c:v>
                </c:pt>
              </c:strCache>
            </c:strRef>
          </c:tx>
          <c:spPr>
            <a:ln w="31750">
              <a:solidFill>
                <a:schemeClr val="accent4"/>
              </a:solidFill>
              <a:prstDash val="solid"/>
            </a:ln>
          </c:spPr>
          <c:marker>
            <c:symbol val="none"/>
          </c:marker>
          <c:cat>
            <c:numRef>
              <c:f>'Insert H(2)'!$A$5:$A$125</c:f>
              <c:numCache>
                <c:formatCode>m/d/yyyy</c:formatCode>
                <c:ptCount val="121"/>
                <c:pt idx="0">
                  <c:v>32874</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numCache>
            </c:numRef>
          </c:cat>
          <c:val>
            <c:numRef>
              <c:f>'Insert H(2)'!$E$5:$E$125</c:f>
              <c:numCache>
                <c:formatCode>"$"#,##0</c:formatCode>
                <c:ptCount val="121"/>
                <c:pt idx="0">
                  <c:v>1000</c:v>
                </c:pt>
                <c:pt idx="1">
                  <c:v>960.56747749917895</c:v>
                </c:pt>
                <c:pt idx="2">
                  <c:v>965.56190717097695</c:v>
                </c:pt>
                <c:pt idx="3">
                  <c:v>975.19203263847101</c:v>
                </c:pt>
                <c:pt idx="4">
                  <c:v>959.16265156892598</c:v>
                </c:pt>
                <c:pt idx="5">
                  <c:v>1013.04393531909</c:v>
                </c:pt>
                <c:pt idx="6">
                  <c:v>1020.55697239886</c:v>
                </c:pt>
                <c:pt idx="7">
                  <c:v>1024.9153866261699</c:v>
                </c:pt>
                <c:pt idx="8">
                  <c:v>972.19328093409797</c:v>
                </c:pt>
                <c:pt idx="9">
                  <c:v>959.78815698064398</c:v>
                </c:pt>
                <c:pt idx="10">
                  <c:v>968.16254175806603</c:v>
                </c:pt>
                <c:pt idx="11">
                  <c:v>1008.37592215503</c:v>
                </c:pt>
                <c:pt idx="12">
                  <c:v>1027.9400129097201</c:v>
                </c:pt>
                <c:pt idx="13">
                  <c:v>1052.2708218514799</c:v>
                </c:pt>
                <c:pt idx="14">
                  <c:v>1085.20822514267</c:v>
                </c:pt>
                <c:pt idx="15">
                  <c:v>1098.8453717412699</c:v>
                </c:pt>
                <c:pt idx="16">
                  <c:v>1106.9560462263</c:v>
                </c:pt>
                <c:pt idx="17">
                  <c:v>1128.3298325917699</c:v>
                </c:pt>
                <c:pt idx="18">
                  <c:v>1103.96274299426</c:v>
                </c:pt>
                <c:pt idx="19">
                  <c:v>1133.54803419257</c:v>
                </c:pt>
                <c:pt idx="20">
                  <c:v>1160.79036170425</c:v>
                </c:pt>
                <c:pt idx="21">
                  <c:v>1166.8092589893399</c:v>
                </c:pt>
                <c:pt idx="22">
                  <c:v>1176.86150134987</c:v>
                </c:pt>
                <c:pt idx="23">
                  <c:v>1161.2645549123799</c:v>
                </c:pt>
                <c:pt idx="24">
                  <c:v>1244.06554938204</c:v>
                </c:pt>
                <c:pt idx="25">
                  <c:v>1219.5082401889799</c:v>
                </c:pt>
                <c:pt idx="26">
                  <c:v>1228.9975376028301</c:v>
                </c:pt>
                <c:pt idx="27">
                  <c:v>1215.69532225135</c:v>
                </c:pt>
                <c:pt idx="28">
                  <c:v>1231.5149913465</c:v>
                </c:pt>
                <c:pt idx="29">
                  <c:v>1246.30670060232</c:v>
                </c:pt>
                <c:pt idx="30">
                  <c:v>1249.4902838857199</c:v>
                </c:pt>
                <c:pt idx="31">
                  <c:v>1290.4187611667301</c:v>
                </c:pt>
                <c:pt idx="32">
                  <c:v>1284.0410972483401</c:v>
                </c:pt>
                <c:pt idx="33">
                  <c:v>1300.35711465903</c:v>
                </c:pt>
                <c:pt idx="34">
                  <c:v>1292.1075979397001</c:v>
                </c:pt>
                <c:pt idx="35">
                  <c:v>1310.65259131005</c:v>
                </c:pt>
                <c:pt idx="36">
                  <c:v>1330.7840508765801</c:v>
                </c:pt>
                <c:pt idx="37">
                  <c:v>1350.78067424703</c:v>
                </c:pt>
                <c:pt idx="38">
                  <c:v>1378.05210827369</c:v>
                </c:pt>
                <c:pt idx="39">
                  <c:v>1391.41437904696</c:v>
                </c:pt>
                <c:pt idx="40">
                  <c:v>1382.70365664617</c:v>
                </c:pt>
                <c:pt idx="41">
                  <c:v>1400.45164073674</c:v>
                </c:pt>
                <c:pt idx="42">
                  <c:v>1428.5447696398201</c:v>
                </c:pt>
                <c:pt idx="43">
                  <c:v>1438.4434374120699</c:v>
                </c:pt>
                <c:pt idx="44">
                  <c:v>1486.7598568951501</c:v>
                </c:pt>
                <c:pt idx="45">
                  <c:v>1483.3621234233899</c:v>
                </c:pt>
                <c:pt idx="46">
                  <c:v>1501.9635859710299</c:v>
                </c:pt>
                <c:pt idx="47">
                  <c:v>1480.3848695388499</c:v>
                </c:pt>
                <c:pt idx="48">
                  <c:v>1489.2410456378</c:v>
                </c:pt>
                <c:pt idx="49">
                  <c:v>1525.56688170697</c:v>
                </c:pt>
                <c:pt idx="50">
                  <c:v>1482.0110619289901</c:v>
                </c:pt>
                <c:pt idx="51">
                  <c:v>1433.6439765214</c:v>
                </c:pt>
                <c:pt idx="52">
                  <c:v>1433.37839098877</c:v>
                </c:pt>
                <c:pt idx="53">
                  <c:v>1439.3048901940399</c:v>
                </c:pt>
                <c:pt idx="54">
                  <c:v>1420.2828971838401</c:v>
                </c:pt>
                <c:pt idx="55">
                  <c:v>1459.7070775837101</c:v>
                </c:pt>
                <c:pt idx="56">
                  <c:v>1480.38441802223</c:v>
                </c:pt>
                <c:pt idx="57">
                  <c:v>1447.94857599853</c:v>
                </c:pt>
                <c:pt idx="58">
                  <c:v>1461.3650584290499</c:v>
                </c:pt>
                <c:pt idx="59">
                  <c:v>1443.5715907496101</c:v>
                </c:pt>
                <c:pt idx="60">
                  <c:v>1462.44541354746</c:v>
                </c:pt>
                <c:pt idx="61">
                  <c:v>1494.79484897113</c:v>
                </c:pt>
                <c:pt idx="62">
                  <c:v>1536.57743945481</c:v>
                </c:pt>
                <c:pt idx="63">
                  <c:v>1561.9921702255699</c:v>
                </c:pt>
                <c:pt idx="64">
                  <c:v>1592.77846774471</c:v>
                </c:pt>
                <c:pt idx="65">
                  <c:v>1670.9185302102501</c:v>
                </c:pt>
                <c:pt idx="66">
                  <c:v>1697.7953814103901</c:v>
                </c:pt>
                <c:pt idx="67">
                  <c:v>1710.83578737158</c:v>
                </c:pt>
                <c:pt idx="68">
                  <c:v>1730.1843904617899</c:v>
                </c:pt>
                <c:pt idx="69">
                  <c:v>1774.4416282832501</c:v>
                </c:pt>
                <c:pt idx="70">
                  <c:v>1794.0647246605199</c:v>
                </c:pt>
                <c:pt idx="71">
                  <c:v>1846.78975711198</c:v>
                </c:pt>
                <c:pt idx="72">
                  <c:v>1883.8862748469601</c:v>
                </c:pt>
                <c:pt idx="73">
                  <c:v>1910.33425134154</c:v>
                </c:pt>
                <c:pt idx="74">
                  <c:v>1882.71753165513</c:v>
                </c:pt>
                <c:pt idx="75">
                  <c:v>1876.74332227844</c:v>
                </c:pt>
                <c:pt idx="76">
                  <c:v>1878.61483343442</c:v>
                </c:pt>
                <c:pt idx="77">
                  <c:v>1897.25981178913</c:v>
                </c:pt>
                <c:pt idx="78">
                  <c:v>1915.8651400809899</c:v>
                </c:pt>
                <c:pt idx="79">
                  <c:v>1882.17923863544</c:v>
                </c:pt>
                <c:pt idx="80">
                  <c:v>1890.73836812779</c:v>
                </c:pt>
                <c:pt idx="81">
                  <c:v>1958.0538908138001</c:v>
                </c:pt>
                <c:pt idx="82">
                  <c:v>2012.03117839318</c:v>
                </c:pt>
                <c:pt idx="83">
                  <c:v>2106.00752044102</c:v>
                </c:pt>
                <c:pt idx="84">
                  <c:v>2069.5044229827599</c:v>
                </c:pt>
                <c:pt idx="85">
                  <c:v>2116.52522114465</c:v>
                </c:pt>
                <c:pt idx="86">
                  <c:v>2125.4446344036101</c:v>
                </c:pt>
                <c:pt idx="87">
                  <c:v>2070.10310775774</c:v>
                </c:pt>
                <c:pt idx="88">
                  <c:v>2143.0948378827302</c:v>
                </c:pt>
                <c:pt idx="89">
                  <c:v>2207.8120634929601</c:v>
                </c:pt>
                <c:pt idx="90">
                  <c:v>2268.50118600407</c:v>
                </c:pt>
                <c:pt idx="91">
                  <c:v>2402.6522592373099</c:v>
                </c:pt>
                <c:pt idx="92">
                  <c:v>2315.4993692293901</c:v>
                </c:pt>
                <c:pt idx="93">
                  <c:v>2400.6025075963498</c:v>
                </c:pt>
                <c:pt idx="94">
                  <c:v>2397.16172805112</c:v>
                </c:pt>
                <c:pt idx="95">
                  <c:v>2460.6103391244501</c:v>
                </c:pt>
                <c:pt idx="96">
                  <c:v>2498.6807481716201</c:v>
                </c:pt>
                <c:pt idx="97">
                  <c:v>2531.8930781099202</c:v>
                </c:pt>
                <c:pt idx="98">
                  <c:v>2599.41443697254</c:v>
                </c:pt>
                <c:pt idx="99">
                  <c:v>2659.3918897512799</c:v>
                </c:pt>
                <c:pt idx="100">
                  <c:v>2675.6774069685598</c:v>
                </c:pt>
                <c:pt idx="101">
                  <c:v>2676.5142696367602</c:v>
                </c:pt>
                <c:pt idx="102">
                  <c:v>2748.14737874197</c:v>
                </c:pt>
                <c:pt idx="103">
                  <c:v>2733.46248212309</c:v>
                </c:pt>
                <c:pt idx="104">
                  <c:v>2616.4290278111098</c:v>
                </c:pt>
                <c:pt idx="105">
                  <c:v>2726.1457834893799</c:v>
                </c:pt>
                <c:pt idx="106">
                  <c:v>2788.9315890512798</c:v>
                </c:pt>
                <c:pt idx="107">
                  <c:v>2870.81576071359</c:v>
                </c:pt>
                <c:pt idx="108">
                  <c:v>2939.1417642393499</c:v>
                </c:pt>
                <c:pt idx="109">
                  <c:v>3004.6353248695</c:v>
                </c:pt>
                <c:pt idx="110">
                  <c:v>2906.8255861439102</c:v>
                </c:pt>
                <c:pt idx="111">
                  <c:v>2955.9204487999</c:v>
                </c:pt>
                <c:pt idx="112">
                  <c:v>3008.2721531946399</c:v>
                </c:pt>
                <c:pt idx="113">
                  <c:v>2959.1689703964198</c:v>
                </c:pt>
                <c:pt idx="114">
                  <c:v>3022.4025555530302</c:v>
                </c:pt>
                <c:pt idx="115">
                  <c:v>2974.78980195237</c:v>
                </c:pt>
                <c:pt idx="116">
                  <c:v>2965.2477737396398</c:v>
                </c:pt>
                <c:pt idx="117">
                  <c:v>2941.82855953335</c:v>
                </c:pt>
                <c:pt idx="118">
                  <c:v>3021.29715142327</c:v>
                </c:pt>
                <c:pt idx="119">
                  <c:v>3043.6340475511802</c:v>
                </c:pt>
                <c:pt idx="120">
                  <c:v>3108.6679832753898</c:v>
                </c:pt>
              </c:numCache>
            </c:numRef>
          </c:val>
          <c:smooth val="0"/>
          <c:extLst>
            <c:ext xmlns:c16="http://schemas.microsoft.com/office/drawing/2014/chart" uri="{C3380CC4-5D6E-409C-BE32-E72D297353CC}">
              <c16:uniqueId val="{00000003-E46F-4846-AC60-70B33DB06EC9}"/>
            </c:ext>
          </c:extLst>
        </c:ser>
        <c:ser>
          <c:idx val="3"/>
          <c:order val="4"/>
          <c:tx>
            <c:strRef>
              <c:f>'Insert H(2)'!$F$4</c:f>
              <c:strCache>
                <c:ptCount val="1"/>
                <c:pt idx="0">
                  <c:v>Income</c:v>
                </c:pt>
              </c:strCache>
            </c:strRef>
          </c:tx>
          <c:spPr>
            <a:ln w="31750">
              <a:solidFill>
                <a:schemeClr val="accent5"/>
              </a:solidFill>
              <a:prstDash val="solid"/>
            </a:ln>
          </c:spPr>
          <c:marker>
            <c:symbol val="none"/>
          </c:marker>
          <c:cat>
            <c:numRef>
              <c:f>'Insert H(2)'!$A$5:$A$125</c:f>
              <c:numCache>
                <c:formatCode>m/d/yyyy</c:formatCode>
                <c:ptCount val="121"/>
                <c:pt idx="0">
                  <c:v>32874</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numCache>
            </c:numRef>
          </c:cat>
          <c:val>
            <c:numRef>
              <c:f>'Insert H(2)'!$F$5:$F$125</c:f>
              <c:numCache>
                <c:formatCode>"$"#,##0</c:formatCode>
                <c:ptCount val="121"/>
                <c:pt idx="0">
                  <c:v>1000</c:v>
                </c:pt>
                <c:pt idx="1">
                  <c:v>967.138733093974</c:v>
                </c:pt>
                <c:pt idx="2">
                  <c:v>969.25292258693196</c:v>
                </c:pt>
                <c:pt idx="3">
                  <c:v>973.03167028213204</c:v>
                </c:pt>
                <c:pt idx="4">
                  <c:v>957.96692674504197</c:v>
                </c:pt>
                <c:pt idx="5">
                  <c:v>1001.20985715786</c:v>
                </c:pt>
                <c:pt idx="6">
                  <c:v>1014.6351753326001</c:v>
                </c:pt>
                <c:pt idx="7">
                  <c:v>1021.7922505982</c:v>
                </c:pt>
                <c:pt idx="8">
                  <c:v>979.17714363140601</c:v>
                </c:pt>
                <c:pt idx="9">
                  <c:v>978.13560754992</c:v>
                </c:pt>
                <c:pt idx="10">
                  <c:v>991.49036154743601</c:v>
                </c:pt>
                <c:pt idx="11">
                  <c:v>1028.3134304825201</c:v>
                </c:pt>
                <c:pt idx="12">
                  <c:v>1046.51350528586</c:v>
                </c:pt>
                <c:pt idx="13">
                  <c:v>1064.8970341320801</c:v>
                </c:pt>
                <c:pt idx="14">
                  <c:v>1083.4538952637199</c:v>
                </c:pt>
                <c:pt idx="15">
                  <c:v>1092.4803744883</c:v>
                </c:pt>
                <c:pt idx="16">
                  <c:v>1103.16532507907</c:v>
                </c:pt>
                <c:pt idx="17">
                  <c:v>1114.57037830029</c:v>
                </c:pt>
                <c:pt idx="18">
                  <c:v>1099.87750547423</c:v>
                </c:pt>
                <c:pt idx="19">
                  <c:v>1122.2376172489101</c:v>
                </c:pt>
                <c:pt idx="20">
                  <c:v>1151.48030308088</c:v>
                </c:pt>
                <c:pt idx="21">
                  <c:v>1168.7523416547699</c:v>
                </c:pt>
                <c:pt idx="22">
                  <c:v>1176.86496361481</c:v>
                </c:pt>
                <c:pt idx="23">
                  <c:v>1173.19342863415</c:v>
                </c:pt>
                <c:pt idx="24">
                  <c:v>1243.17256428255</c:v>
                </c:pt>
                <c:pt idx="25">
                  <c:v>1215.2079902667101</c:v>
                </c:pt>
                <c:pt idx="26">
                  <c:v>1222.7588419423</c:v>
                </c:pt>
                <c:pt idx="27">
                  <c:v>1212.0114695192599</c:v>
                </c:pt>
                <c:pt idx="28">
                  <c:v>1221.08453400747</c:v>
                </c:pt>
                <c:pt idx="29">
                  <c:v>1240.46318142885</c:v>
                </c:pt>
                <c:pt idx="30">
                  <c:v>1252.29000615314</c:v>
                </c:pt>
                <c:pt idx="31">
                  <c:v>1293.07083410316</c:v>
                </c:pt>
                <c:pt idx="32">
                  <c:v>1293.70168418752</c:v>
                </c:pt>
                <c:pt idx="33">
                  <c:v>1311.9131889636001</c:v>
                </c:pt>
                <c:pt idx="34">
                  <c:v>1297.4953863825999</c:v>
                </c:pt>
                <c:pt idx="35">
                  <c:v>1307.5840901971201</c:v>
                </c:pt>
                <c:pt idx="36">
                  <c:v>1330.9090401613801</c:v>
                </c:pt>
                <c:pt idx="37">
                  <c:v>1356.1454749192401</c:v>
                </c:pt>
                <c:pt idx="38">
                  <c:v>1389.4450417513799</c:v>
                </c:pt>
                <c:pt idx="39">
                  <c:v>1397.6706694756299</c:v>
                </c:pt>
                <c:pt idx="40">
                  <c:v>1397.7149252193699</c:v>
                </c:pt>
                <c:pt idx="41">
                  <c:v>1409.5447558681899</c:v>
                </c:pt>
                <c:pt idx="42">
                  <c:v>1449.7160286999699</c:v>
                </c:pt>
                <c:pt idx="43">
                  <c:v>1466.4872648083001</c:v>
                </c:pt>
                <c:pt idx="44">
                  <c:v>1517.53041238437</c:v>
                </c:pt>
                <c:pt idx="45">
                  <c:v>1516.51256689152</c:v>
                </c:pt>
                <c:pt idx="46">
                  <c:v>1532.2689997497901</c:v>
                </c:pt>
                <c:pt idx="47">
                  <c:v>1505.13049540717</c:v>
                </c:pt>
                <c:pt idx="48">
                  <c:v>1511.106009184</c:v>
                </c:pt>
                <c:pt idx="49">
                  <c:v>1545.4671614335</c:v>
                </c:pt>
                <c:pt idx="50">
                  <c:v>1495.81686918524</c:v>
                </c:pt>
                <c:pt idx="51">
                  <c:v>1448.30002000951</c:v>
                </c:pt>
                <c:pt idx="52">
                  <c:v>1440.02583077893</c:v>
                </c:pt>
                <c:pt idx="53">
                  <c:v>1438.89954942383</c:v>
                </c:pt>
                <c:pt idx="54">
                  <c:v>1424.1444053886701</c:v>
                </c:pt>
                <c:pt idx="55">
                  <c:v>1464.5501587470301</c:v>
                </c:pt>
                <c:pt idx="56">
                  <c:v>1470.72530866598</c:v>
                </c:pt>
                <c:pt idx="57">
                  <c:v>1436.1452227946199</c:v>
                </c:pt>
                <c:pt idx="58">
                  <c:v>1442.2088921772299</c:v>
                </c:pt>
                <c:pt idx="59">
                  <c:v>1437.36000488134</c:v>
                </c:pt>
                <c:pt idx="60">
                  <c:v>1456.44249655723</c:v>
                </c:pt>
                <c:pt idx="61">
                  <c:v>1489.05410050859</c:v>
                </c:pt>
                <c:pt idx="62">
                  <c:v>1527.5955940449401</c:v>
                </c:pt>
                <c:pt idx="63">
                  <c:v>1546.55955546834</c:v>
                </c:pt>
                <c:pt idx="64">
                  <c:v>1573.0677093361901</c:v>
                </c:pt>
                <c:pt idx="65">
                  <c:v>1662.6996313232801</c:v>
                </c:pt>
                <c:pt idx="66">
                  <c:v>1686.2495507364899</c:v>
                </c:pt>
                <c:pt idx="67">
                  <c:v>1681.8282478620499</c:v>
                </c:pt>
                <c:pt idx="68">
                  <c:v>1708.21151059924</c:v>
                </c:pt>
                <c:pt idx="69">
                  <c:v>1743.0617137268</c:v>
                </c:pt>
                <c:pt idx="70">
                  <c:v>1774.36272864851</c:v>
                </c:pt>
                <c:pt idx="71">
                  <c:v>1819.4176672956501</c:v>
                </c:pt>
                <c:pt idx="72">
                  <c:v>1858.93992249145</c:v>
                </c:pt>
                <c:pt idx="73">
                  <c:v>1871.9830882428801</c:v>
                </c:pt>
                <c:pt idx="74">
                  <c:v>1823.2481114375501</c:v>
                </c:pt>
                <c:pt idx="75">
                  <c:v>1806.1971704431101</c:v>
                </c:pt>
                <c:pt idx="76">
                  <c:v>1796.55419413613</c:v>
                </c:pt>
                <c:pt idx="77">
                  <c:v>1802.84795387401</c:v>
                </c:pt>
                <c:pt idx="78">
                  <c:v>1826.5162543963199</c:v>
                </c:pt>
                <c:pt idx="79">
                  <c:v>1811.9671443628099</c:v>
                </c:pt>
                <c:pt idx="80">
                  <c:v>1807.34114338668</c:v>
                </c:pt>
                <c:pt idx="81">
                  <c:v>1861.16564848812</c:v>
                </c:pt>
                <c:pt idx="82">
                  <c:v>1916.96241330626</c:v>
                </c:pt>
                <c:pt idx="83">
                  <c:v>1989.7202150083399</c:v>
                </c:pt>
                <c:pt idx="84">
                  <c:v>1953.2743335489999</c:v>
                </c:pt>
                <c:pt idx="85">
                  <c:v>1970.15155426056</c:v>
                </c:pt>
                <c:pt idx="86">
                  <c:v>1975.51607630587</c:v>
                </c:pt>
                <c:pt idx="87">
                  <c:v>1930.6965600696401</c:v>
                </c:pt>
                <c:pt idx="88">
                  <c:v>1985.2897057115799</c:v>
                </c:pt>
                <c:pt idx="89">
                  <c:v>2024.17291542517</c:v>
                </c:pt>
                <c:pt idx="90">
                  <c:v>2068.9495469190601</c:v>
                </c:pt>
                <c:pt idx="91">
                  <c:v>2183.0375779874998</c:v>
                </c:pt>
                <c:pt idx="92">
                  <c:v>2115.8141718546799</c:v>
                </c:pt>
                <c:pt idx="93">
                  <c:v>2182.8098257977799</c:v>
                </c:pt>
                <c:pt idx="94">
                  <c:v>2210.9105059194399</c:v>
                </c:pt>
                <c:pt idx="95">
                  <c:v>2254.61558658275</c:v>
                </c:pt>
                <c:pt idx="96">
                  <c:v>2289.9460785047199</c:v>
                </c:pt>
                <c:pt idx="97">
                  <c:v>2324.4897515197399</c:v>
                </c:pt>
                <c:pt idx="98">
                  <c:v>2349.61663824062</c:v>
                </c:pt>
                <c:pt idx="99">
                  <c:v>2380.3110509588</c:v>
                </c:pt>
                <c:pt idx="100">
                  <c:v>2391.2005622420702</c:v>
                </c:pt>
                <c:pt idx="101">
                  <c:v>2409.5316145679699</c:v>
                </c:pt>
                <c:pt idx="102">
                  <c:v>2464.9627779522202</c:v>
                </c:pt>
                <c:pt idx="103">
                  <c:v>2455.3178077535799</c:v>
                </c:pt>
                <c:pt idx="104">
                  <c:v>2447.64404184047</c:v>
                </c:pt>
                <c:pt idx="105">
                  <c:v>2538.9315045342601</c:v>
                </c:pt>
                <c:pt idx="106">
                  <c:v>2545.49194519302</c:v>
                </c:pt>
                <c:pt idx="107">
                  <c:v>2593.6918096639201</c:v>
                </c:pt>
                <c:pt idx="108">
                  <c:v>2622.5514936415402</c:v>
                </c:pt>
                <c:pt idx="109">
                  <c:v>2665.4155967019501</c:v>
                </c:pt>
                <c:pt idx="110">
                  <c:v>2567.5361935314099</c:v>
                </c:pt>
                <c:pt idx="111">
                  <c:v>2589.7552773871998</c:v>
                </c:pt>
                <c:pt idx="112">
                  <c:v>2616.1922794831598</c:v>
                </c:pt>
                <c:pt idx="113">
                  <c:v>2576.57767092017</c:v>
                </c:pt>
                <c:pt idx="114">
                  <c:v>2598.1685049850698</c:v>
                </c:pt>
                <c:pt idx="115">
                  <c:v>2570.2327350646001</c:v>
                </c:pt>
                <c:pt idx="116">
                  <c:v>2562.0660360042002</c:v>
                </c:pt>
                <c:pt idx="117">
                  <c:v>2560.8292515512298</c:v>
                </c:pt>
                <c:pt idx="118">
                  <c:v>2596.1939989996599</c:v>
                </c:pt>
                <c:pt idx="119">
                  <c:v>2601.2135882266102</c:v>
                </c:pt>
                <c:pt idx="120">
                  <c:v>2616.4363839216799</c:v>
                </c:pt>
              </c:numCache>
            </c:numRef>
          </c:val>
          <c:smooth val="0"/>
          <c:extLst>
            <c:ext xmlns:c16="http://schemas.microsoft.com/office/drawing/2014/chart" uri="{C3380CC4-5D6E-409C-BE32-E72D297353CC}">
              <c16:uniqueId val="{00000004-E46F-4846-AC60-70B33DB06EC9}"/>
            </c:ext>
          </c:extLst>
        </c:ser>
        <c:dLbls>
          <c:showLegendKey val="0"/>
          <c:showVal val="0"/>
          <c:showCatName val="0"/>
          <c:showSerName val="0"/>
          <c:showPercent val="0"/>
          <c:showBubbleSize val="0"/>
        </c:dLbls>
        <c:smooth val="0"/>
        <c:axId val="584679208"/>
        <c:axId val="584678424"/>
      </c:lineChart>
      <c:dateAx>
        <c:axId val="584679208"/>
        <c:scaling>
          <c:orientation val="minMax"/>
        </c:scaling>
        <c:delete val="0"/>
        <c:axPos val="b"/>
        <c:numFmt formatCode="yyyy;@" sourceLinked="0"/>
        <c:majorTickMark val="none"/>
        <c:minorTickMark val="none"/>
        <c:tickLblPos val="nextTo"/>
        <c:spPr>
          <a:ln w="3160">
            <a:solidFill>
              <a:srgbClr val="000000"/>
            </a:solidFill>
            <a:prstDash val="solid"/>
          </a:ln>
        </c:spPr>
        <c:txPr>
          <a:bodyPr rot="0" vert="horz"/>
          <a:lstStyle/>
          <a:p>
            <a:pPr>
              <a:defRPr/>
            </a:pPr>
            <a:endParaRPr lang="en-US"/>
          </a:p>
        </c:txPr>
        <c:crossAx val="584678424"/>
        <c:crosses val="autoZero"/>
        <c:auto val="0"/>
        <c:lblOffset val="0"/>
        <c:baseTimeUnit val="days"/>
        <c:majorUnit val="1"/>
        <c:majorTimeUnit val="years"/>
        <c:minorUnit val="7"/>
        <c:minorTimeUnit val="days"/>
      </c:dateAx>
      <c:valAx>
        <c:axId val="584678424"/>
        <c:scaling>
          <c:orientation val="minMax"/>
          <c:max val="6000"/>
        </c:scaling>
        <c:delete val="0"/>
        <c:axPos val="l"/>
        <c:majorGridlines>
          <c:spPr>
            <a:ln w="9525">
              <a:solidFill>
                <a:schemeClr val="accent5"/>
              </a:solidFill>
              <a:prstDash val="solid"/>
            </a:ln>
          </c:spPr>
        </c:majorGridlines>
        <c:numFmt formatCode="&quot;$&quot;#,##0" sourceLinked="1"/>
        <c:majorTickMark val="none"/>
        <c:minorTickMark val="none"/>
        <c:tickLblPos val="low"/>
        <c:spPr>
          <a:ln w="9481">
            <a:noFill/>
          </a:ln>
        </c:spPr>
        <c:txPr>
          <a:bodyPr rot="0" vert="horz"/>
          <a:lstStyle/>
          <a:p>
            <a:pPr>
              <a:defRPr/>
            </a:pPr>
            <a:endParaRPr lang="en-US"/>
          </a:p>
        </c:txPr>
        <c:crossAx val="584679208"/>
        <c:crosses val="autoZero"/>
        <c:crossBetween val="between"/>
        <c:majorUnit val="2000"/>
        <c:minorUnit val="200"/>
      </c:valAx>
      <c:spPr>
        <a:noFill/>
        <a:ln w="25283">
          <a:noFill/>
        </a:ln>
      </c:spPr>
    </c:plotArea>
    <c:plotVisOnly val="1"/>
    <c:dispBlanksAs val="gap"/>
    <c:showDLblsOverMax val="0"/>
  </c:chart>
  <c:spPr>
    <a:noFill/>
    <a:ln>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66227823379041E-2"/>
          <c:y val="0.10571850800192364"/>
          <c:w val="0.78080926573882403"/>
          <c:h val="0.78577214263569972"/>
        </c:manualLayout>
      </c:layout>
      <c:lineChart>
        <c:grouping val="standard"/>
        <c:varyColors val="0"/>
        <c:ser>
          <c:idx val="0"/>
          <c:order val="0"/>
          <c:tx>
            <c:strRef>
              <c:f>'Insert I(2)'!$B$4</c:f>
              <c:strCache>
                <c:ptCount val="1"/>
                <c:pt idx="0">
                  <c:v>Income</c:v>
                </c:pt>
              </c:strCache>
            </c:strRef>
          </c:tx>
          <c:spPr>
            <a:ln w="31750">
              <a:solidFill>
                <a:schemeClr val="accent5"/>
              </a:solidFill>
              <a:prstDash val="solid"/>
            </a:ln>
          </c:spPr>
          <c:marker>
            <c:symbol val="none"/>
          </c:marker>
          <c:cat>
            <c:numRef>
              <c:f>'Insert I(2)'!$A$5:$A$125</c:f>
              <c:numCache>
                <c:formatCode>m/d/yyyy</c:formatCode>
                <c:ptCount val="121"/>
                <c:pt idx="0">
                  <c:v>36526</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numCache>
            </c:numRef>
          </c:cat>
          <c:val>
            <c:numRef>
              <c:f>'Insert I(2)'!$B$5:$B$125</c:f>
              <c:numCache>
                <c:formatCode>"$"#,##0</c:formatCode>
                <c:ptCount val="121"/>
                <c:pt idx="0">
                  <c:v>1000</c:v>
                </c:pt>
                <c:pt idx="1">
                  <c:v>1004.464666708</c:v>
                </c:pt>
                <c:pt idx="2">
                  <c:v>1017.92402189293</c:v>
                </c:pt>
                <c:pt idx="3">
                  <c:v>1060.18882933596</c:v>
                </c:pt>
                <c:pt idx="4">
                  <c:v>1050.0219258243201</c:v>
                </c:pt>
                <c:pt idx="5">
                  <c:v>1043.4461992455999</c:v>
                </c:pt>
                <c:pt idx="6">
                  <c:v>1064.7756883335701</c:v>
                </c:pt>
                <c:pt idx="7">
                  <c:v>1074.0401600319001</c:v>
                </c:pt>
                <c:pt idx="8">
                  <c:v>1103.4079024602299</c:v>
                </c:pt>
                <c:pt idx="9">
                  <c:v>1082.6695069764801</c:v>
                </c:pt>
                <c:pt idx="10">
                  <c:v>1095.69357054128</c:v>
                </c:pt>
                <c:pt idx="11">
                  <c:v>1103.24452850084</c:v>
                </c:pt>
                <c:pt idx="12">
                  <c:v>1122.45154569906</c:v>
                </c:pt>
                <c:pt idx="13">
                  <c:v>1131.9886792155201</c:v>
                </c:pt>
                <c:pt idx="14">
                  <c:v>1124.5146088875999</c:v>
                </c:pt>
                <c:pt idx="15">
                  <c:v>1106.98033899046</c:v>
                </c:pt>
                <c:pt idx="16">
                  <c:v>1101.9183115440101</c:v>
                </c:pt>
                <c:pt idx="17">
                  <c:v>1106.5570760625501</c:v>
                </c:pt>
                <c:pt idx="18">
                  <c:v>1107.6162380850401</c:v>
                </c:pt>
                <c:pt idx="19">
                  <c:v>1131.3478462350099</c:v>
                </c:pt>
                <c:pt idx="20">
                  <c:v>1133.3401319397001</c:v>
                </c:pt>
                <c:pt idx="21">
                  <c:v>1124.0042488593101</c:v>
                </c:pt>
                <c:pt idx="22">
                  <c:v>1161.03326676184</c:v>
                </c:pt>
                <c:pt idx="23">
                  <c:v>1140.2225818045499</c:v>
                </c:pt>
                <c:pt idx="24">
                  <c:v>1129.2455597159901</c:v>
                </c:pt>
                <c:pt idx="25">
                  <c:v>1135.6264425188201</c:v>
                </c:pt>
                <c:pt idx="26">
                  <c:v>1139.5173881128101</c:v>
                </c:pt>
                <c:pt idx="27">
                  <c:v>1117.7284014929701</c:v>
                </c:pt>
                <c:pt idx="28">
                  <c:v>1131.5673959971</c:v>
                </c:pt>
                <c:pt idx="29">
                  <c:v>1131.3609955706499</c:v>
                </c:pt>
                <c:pt idx="30">
                  <c:v>1129.5910506724599</c:v>
                </c:pt>
                <c:pt idx="31">
                  <c:v>1136.03776338937</c:v>
                </c:pt>
                <c:pt idx="32">
                  <c:v>1171.24601865878</c:v>
                </c:pt>
                <c:pt idx="33">
                  <c:v>1183.49835093448</c:v>
                </c:pt>
                <c:pt idx="34">
                  <c:v>1174.79686732082</c:v>
                </c:pt>
                <c:pt idx="35">
                  <c:v>1176.1016129965201</c:v>
                </c:pt>
                <c:pt idx="36">
                  <c:v>1203.91865668182</c:v>
                </c:pt>
                <c:pt idx="37">
                  <c:v>1190.17604506356</c:v>
                </c:pt>
                <c:pt idx="38">
                  <c:v>1210.4059955094799</c:v>
                </c:pt>
                <c:pt idx="39">
                  <c:v>1202.91128676316</c:v>
                </c:pt>
                <c:pt idx="40">
                  <c:v>1229.7679006199601</c:v>
                </c:pt>
                <c:pt idx="41">
                  <c:v>1286.8264924897101</c:v>
                </c:pt>
                <c:pt idx="42">
                  <c:v>1278.4619048352799</c:v>
                </c:pt>
                <c:pt idx="43">
                  <c:v>1208.0166923732299</c:v>
                </c:pt>
                <c:pt idx="44">
                  <c:v>1225.03130899137</c:v>
                </c:pt>
                <c:pt idx="45">
                  <c:v>1260.7080909189101</c:v>
                </c:pt>
                <c:pt idx="46">
                  <c:v>1255.53391802176</c:v>
                </c:pt>
                <c:pt idx="47">
                  <c:v>1260.19964809005</c:v>
                </c:pt>
                <c:pt idx="48">
                  <c:v>1285.9072997216799</c:v>
                </c:pt>
                <c:pt idx="49">
                  <c:v>1305.2653564672401</c:v>
                </c:pt>
                <c:pt idx="50">
                  <c:v>1327.1369374357</c:v>
                </c:pt>
                <c:pt idx="51">
                  <c:v>1334.6883261236701</c:v>
                </c:pt>
                <c:pt idx="52">
                  <c:v>1282.84582235161</c:v>
                </c:pt>
                <c:pt idx="53">
                  <c:v>1282.65733078432</c:v>
                </c:pt>
                <c:pt idx="54">
                  <c:v>1297.2120010321701</c:v>
                </c:pt>
                <c:pt idx="55">
                  <c:v>1300.6696926623499</c:v>
                </c:pt>
                <c:pt idx="56">
                  <c:v>1332.9639236340399</c:v>
                </c:pt>
                <c:pt idx="57">
                  <c:v>1343.91331391629</c:v>
                </c:pt>
                <c:pt idx="58">
                  <c:v>1360.8389566563001</c:v>
                </c:pt>
                <c:pt idx="59">
                  <c:v>1352.4101239797301</c:v>
                </c:pt>
                <c:pt idx="60">
                  <c:v>1382.64329630826</c:v>
                </c:pt>
                <c:pt idx="61">
                  <c:v>1401.2727447919699</c:v>
                </c:pt>
                <c:pt idx="62">
                  <c:v>1396.48760101467</c:v>
                </c:pt>
                <c:pt idx="63">
                  <c:v>1386.15689488469</c:v>
                </c:pt>
                <c:pt idx="64">
                  <c:v>1412.7981577734399</c:v>
                </c:pt>
                <c:pt idx="65">
                  <c:v>1447.6892682207199</c:v>
                </c:pt>
                <c:pt idx="66">
                  <c:v>1463.6739667376701</c:v>
                </c:pt>
                <c:pt idx="67">
                  <c:v>1448.3607958904699</c:v>
                </c:pt>
                <c:pt idx="68">
                  <c:v>1476.0049643611501</c:v>
                </c:pt>
                <c:pt idx="69">
                  <c:v>1448.2723901435099</c:v>
                </c:pt>
                <c:pt idx="70">
                  <c:v>1426.9981557231299</c:v>
                </c:pt>
                <c:pt idx="71">
                  <c:v>1445.02791596361</c:v>
                </c:pt>
                <c:pt idx="72">
                  <c:v>1469.2756325139401</c:v>
                </c:pt>
                <c:pt idx="73">
                  <c:v>1467.7168212424799</c:v>
                </c:pt>
                <c:pt idx="74">
                  <c:v>1490.2885524839401</c:v>
                </c:pt>
                <c:pt idx="75">
                  <c:v>1447.04085529138</c:v>
                </c:pt>
                <c:pt idx="76">
                  <c:v>1431.39583728151</c:v>
                </c:pt>
                <c:pt idx="77">
                  <c:v>1424.54658572977</c:v>
                </c:pt>
                <c:pt idx="78">
                  <c:v>1433.68605241707</c:v>
                </c:pt>
                <c:pt idx="79">
                  <c:v>1453.27893025811</c:v>
                </c:pt>
                <c:pt idx="80">
                  <c:v>1487.1438894266701</c:v>
                </c:pt>
                <c:pt idx="81">
                  <c:v>1511.27789613001</c:v>
                </c:pt>
                <c:pt idx="82">
                  <c:v>1529.74118225747</c:v>
                </c:pt>
                <c:pt idx="83">
                  <c:v>1555.8650439564501</c:v>
                </c:pt>
                <c:pt idx="84">
                  <c:v>1540.2702568315899</c:v>
                </c:pt>
                <c:pt idx="85">
                  <c:v>1536.8524599493201</c:v>
                </c:pt>
                <c:pt idx="86">
                  <c:v>1562.52543185227</c:v>
                </c:pt>
                <c:pt idx="87">
                  <c:v>1553.57998957732</c:v>
                </c:pt>
                <c:pt idx="88">
                  <c:v>1576.60099753498</c:v>
                </c:pt>
                <c:pt idx="89">
                  <c:v>1570.3631341512701</c:v>
                </c:pt>
                <c:pt idx="90">
                  <c:v>1557.7092097269899</c:v>
                </c:pt>
                <c:pt idx="91">
                  <c:v>1574.6315047492201</c:v>
                </c:pt>
                <c:pt idx="92">
                  <c:v>1599.37713828287</c:v>
                </c:pt>
                <c:pt idx="93">
                  <c:v>1613.65983646</c:v>
                </c:pt>
                <c:pt idx="94">
                  <c:v>1634.8984581504401</c:v>
                </c:pt>
                <c:pt idx="95">
                  <c:v>1667.2439153845</c:v>
                </c:pt>
                <c:pt idx="96">
                  <c:v>1662.8869663263699</c:v>
                </c:pt>
                <c:pt idx="97">
                  <c:v>1664.9460741232699</c:v>
                </c:pt>
                <c:pt idx="98">
                  <c:v>1657.1084325966001</c:v>
                </c:pt>
                <c:pt idx="99">
                  <c:v>1667.16226357199</c:v>
                </c:pt>
                <c:pt idx="100">
                  <c:v>1652.6714033896301</c:v>
                </c:pt>
                <c:pt idx="101">
                  <c:v>1640.89644449394</c:v>
                </c:pt>
                <c:pt idx="102">
                  <c:v>1636.2287476481199</c:v>
                </c:pt>
                <c:pt idx="103">
                  <c:v>1631.78560143456</c:v>
                </c:pt>
                <c:pt idx="104">
                  <c:v>1660.7504085596299</c:v>
                </c:pt>
                <c:pt idx="105">
                  <c:v>1646.57167314557</c:v>
                </c:pt>
                <c:pt idx="106">
                  <c:v>1561.89416205109</c:v>
                </c:pt>
                <c:pt idx="107">
                  <c:v>1690.33249517748</c:v>
                </c:pt>
                <c:pt idx="108">
                  <c:v>1803.30078794324</c:v>
                </c:pt>
                <c:pt idx="109">
                  <c:v>1651.2515805836599</c:v>
                </c:pt>
                <c:pt idx="110">
                  <c:v>1610.7470483319</c:v>
                </c:pt>
                <c:pt idx="111">
                  <c:v>1697.8739858839101</c:v>
                </c:pt>
                <c:pt idx="112">
                  <c:v>1662.6496668500499</c:v>
                </c:pt>
                <c:pt idx="113">
                  <c:v>1658.7552104933</c:v>
                </c:pt>
                <c:pt idx="114">
                  <c:v>1667.2510909801699</c:v>
                </c:pt>
                <c:pt idx="115">
                  <c:v>1697.1962992245799</c:v>
                </c:pt>
                <c:pt idx="116">
                  <c:v>1733.27761997883</c:v>
                </c:pt>
                <c:pt idx="117">
                  <c:v>1765.6360329957399</c:v>
                </c:pt>
                <c:pt idx="118">
                  <c:v>1741.0352673576399</c:v>
                </c:pt>
                <c:pt idx="119">
                  <c:v>1786.3290615159699</c:v>
                </c:pt>
                <c:pt idx="120">
                  <c:v>1737.8458449173199</c:v>
                </c:pt>
              </c:numCache>
            </c:numRef>
          </c:val>
          <c:smooth val="0"/>
          <c:extLst>
            <c:ext xmlns:c16="http://schemas.microsoft.com/office/drawing/2014/chart" uri="{C3380CC4-5D6E-409C-BE32-E72D297353CC}">
              <c16:uniqueId val="{00000000-D8BA-4CAC-B731-FA7B36186380}"/>
            </c:ext>
          </c:extLst>
        </c:ser>
        <c:ser>
          <c:idx val="1"/>
          <c:order val="1"/>
          <c:tx>
            <c:strRef>
              <c:f>'Insert I(2)'!$C$4</c:f>
              <c:strCache>
                <c:ptCount val="1"/>
                <c:pt idx="0">
                  <c:v>Conservative Growth</c:v>
                </c:pt>
              </c:strCache>
            </c:strRef>
          </c:tx>
          <c:spPr>
            <a:ln w="31750">
              <a:solidFill>
                <a:schemeClr val="accent4"/>
              </a:solidFill>
              <a:prstDash val="solid"/>
            </a:ln>
          </c:spPr>
          <c:marker>
            <c:symbol val="none"/>
          </c:marker>
          <c:cat>
            <c:numRef>
              <c:f>'Insert I(2)'!$A$5:$A$125</c:f>
              <c:numCache>
                <c:formatCode>m/d/yyyy</c:formatCode>
                <c:ptCount val="121"/>
                <c:pt idx="0">
                  <c:v>36526</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numCache>
            </c:numRef>
          </c:cat>
          <c:val>
            <c:numRef>
              <c:f>'Insert I(2)'!$C$5:$C$125</c:f>
              <c:numCache>
                <c:formatCode>"$"#,##0</c:formatCode>
                <c:ptCount val="121"/>
                <c:pt idx="0">
                  <c:v>1000</c:v>
                </c:pt>
                <c:pt idx="1">
                  <c:v>989.85356431923299</c:v>
                </c:pt>
                <c:pt idx="2">
                  <c:v>994.32097346133298</c:v>
                </c:pt>
                <c:pt idx="3">
                  <c:v>1047.1201519235001</c:v>
                </c:pt>
                <c:pt idx="4">
                  <c:v>1032.44570362936</c:v>
                </c:pt>
                <c:pt idx="5">
                  <c:v>1022.97560499217</c:v>
                </c:pt>
                <c:pt idx="6">
                  <c:v>1043.8557309293501</c:v>
                </c:pt>
                <c:pt idx="7">
                  <c:v>1046.2093430283201</c:v>
                </c:pt>
                <c:pt idx="8">
                  <c:v>1082.37071434466</c:v>
                </c:pt>
                <c:pt idx="9">
                  <c:v>1054.2400793863001</c:v>
                </c:pt>
                <c:pt idx="10">
                  <c:v>1062.2010875229901</c:v>
                </c:pt>
                <c:pt idx="11">
                  <c:v>1046.94535042025</c:v>
                </c:pt>
                <c:pt idx="12">
                  <c:v>1061.28480516325</c:v>
                </c:pt>
                <c:pt idx="13">
                  <c:v>1077.7182481669699</c:v>
                </c:pt>
                <c:pt idx="14">
                  <c:v>1046.5532467973101</c:v>
                </c:pt>
                <c:pt idx="15">
                  <c:v>1018.92585732295</c:v>
                </c:pt>
                <c:pt idx="16">
                  <c:v>1035.40258579191</c:v>
                </c:pt>
                <c:pt idx="17">
                  <c:v>1040.3602510370299</c:v>
                </c:pt>
                <c:pt idx="18">
                  <c:v>1034.6436897906401</c:v>
                </c:pt>
                <c:pt idx="19">
                  <c:v>1047.22205743522</c:v>
                </c:pt>
                <c:pt idx="20">
                  <c:v>1032.3345008738499</c:v>
                </c:pt>
                <c:pt idx="21">
                  <c:v>1006.86023774047</c:v>
                </c:pt>
                <c:pt idx="22">
                  <c:v>1034.66109626564</c:v>
                </c:pt>
                <c:pt idx="23">
                  <c:v>1039.28238891653</c:v>
                </c:pt>
                <c:pt idx="24">
                  <c:v>1034.63611230067</c:v>
                </c:pt>
                <c:pt idx="25">
                  <c:v>1034.60398462441</c:v>
                </c:pt>
                <c:pt idx="26">
                  <c:v>1031.82677839908</c:v>
                </c:pt>
                <c:pt idx="27">
                  <c:v>1028.6382037469</c:v>
                </c:pt>
                <c:pt idx="28">
                  <c:v>1020.42413747398</c:v>
                </c:pt>
                <c:pt idx="29">
                  <c:v>1018.48387141291</c:v>
                </c:pt>
                <c:pt idx="30">
                  <c:v>999.117346670968</c:v>
                </c:pt>
                <c:pt idx="31">
                  <c:v>984.48498280097101</c:v>
                </c:pt>
                <c:pt idx="32">
                  <c:v>1007.53779829925</c:v>
                </c:pt>
                <c:pt idx="33">
                  <c:v>990.95486108583395</c:v>
                </c:pt>
                <c:pt idx="34">
                  <c:v>1003.1798024434</c:v>
                </c:pt>
                <c:pt idx="35">
                  <c:v>1016.75157938497</c:v>
                </c:pt>
                <c:pt idx="36">
                  <c:v>1020.40722066439</c:v>
                </c:pt>
                <c:pt idx="37">
                  <c:v>1005.57980506024</c:v>
                </c:pt>
                <c:pt idx="38">
                  <c:v>1013.09414707638</c:v>
                </c:pt>
                <c:pt idx="39">
                  <c:v>1011.46220818163</c:v>
                </c:pt>
                <c:pt idx="40">
                  <c:v>1048.4119027081199</c:v>
                </c:pt>
                <c:pt idx="41">
                  <c:v>1095.74272663428</c:v>
                </c:pt>
                <c:pt idx="42">
                  <c:v>1094.91389803525</c:v>
                </c:pt>
                <c:pt idx="43">
                  <c:v>1060.5171405507799</c:v>
                </c:pt>
                <c:pt idx="44">
                  <c:v>1076.2140649325499</c:v>
                </c:pt>
                <c:pt idx="45">
                  <c:v>1093.0808774403799</c:v>
                </c:pt>
                <c:pt idx="46">
                  <c:v>1107.8639755740601</c:v>
                </c:pt>
                <c:pt idx="47">
                  <c:v>1113.4513410715899</c:v>
                </c:pt>
                <c:pt idx="48">
                  <c:v>1145.4826110004799</c:v>
                </c:pt>
                <c:pt idx="49">
                  <c:v>1162.63848860762</c:v>
                </c:pt>
                <c:pt idx="50">
                  <c:v>1179.9985384162001</c:v>
                </c:pt>
                <c:pt idx="51">
                  <c:v>1179.7910720269199</c:v>
                </c:pt>
                <c:pt idx="52">
                  <c:v>1144.1883799182999</c:v>
                </c:pt>
                <c:pt idx="53">
                  <c:v>1148.31889367432</c:v>
                </c:pt>
                <c:pt idx="54">
                  <c:v>1163.0534961861199</c:v>
                </c:pt>
                <c:pt idx="55">
                  <c:v>1154.72318327419</c:v>
                </c:pt>
                <c:pt idx="56">
                  <c:v>1175.2220312754</c:v>
                </c:pt>
                <c:pt idx="57">
                  <c:v>1185.1350472270501</c:v>
                </c:pt>
                <c:pt idx="58">
                  <c:v>1200.01030647007</c:v>
                </c:pt>
                <c:pt idx="59">
                  <c:v>1207.8616756108099</c:v>
                </c:pt>
                <c:pt idx="60">
                  <c:v>1237.0895752787801</c:v>
                </c:pt>
                <c:pt idx="61">
                  <c:v>1240.29598118832</c:v>
                </c:pt>
                <c:pt idx="62">
                  <c:v>1244.3506605069699</c:v>
                </c:pt>
                <c:pt idx="63">
                  <c:v>1232.5445571471701</c:v>
                </c:pt>
                <c:pt idx="64">
                  <c:v>1242.48405012375</c:v>
                </c:pt>
                <c:pt idx="65">
                  <c:v>1273.57098168632</c:v>
                </c:pt>
                <c:pt idx="66">
                  <c:v>1283.7583485856101</c:v>
                </c:pt>
                <c:pt idx="67">
                  <c:v>1286.9913375354199</c:v>
                </c:pt>
                <c:pt idx="68">
                  <c:v>1300.6365348411</c:v>
                </c:pt>
                <c:pt idx="69">
                  <c:v>1287.05780429009</c:v>
                </c:pt>
                <c:pt idx="70">
                  <c:v>1268.9463662179701</c:v>
                </c:pt>
                <c:pt idx="71">
                  <c:v>1292.5744187171499</c:v>
                </c:pt>
                <c:pt idx="72">
                  <c:v>1307.4258325220101</c:v>
                </c:pt>
                <c:pt idx="73">
                  <c:v>1316.03756087698</c:v>
                </c:pt>
                <c:pt idx="74">
                  <c:v>1330.6927763363001</c:v>
                </c:pt>
                <c:pt idx="75">
                  <c:v>1309.8256622272299</c:v>
                </c:pt>
                <c:pt idx="76">
                  <c:v>1305.7370636087401</c:v>
                </c:pt>
                <c:pt idx="77">
                  <c:v>1291.4577683337</c:v>
                </c:pt>
                <c:pt idx="78">
                  <c:v>1297.71629683796</c:v>
                </c:pt>
                <c:pt idx="79">
                  <c:v>1311.9026543797299</c:v>
                </c:pt>
                <c:pt idx="80">
                  <c:v>1340.94278333285</c:v>
                </c:pt>
                <c:pt idx="81">
                  <c:v>1365.13210358486</c:v>
                </c:pt>
                <c:pt idx="82">
                  <c:v>1388.7808255564</c:v>
                </c:pt>
                <c:pt idx="83">
                  <c:v>1412.0910760652901</c:v>
                </c:pt>
                <c:pt idx="84">
                  <c:v>1408.7916328341601</c:v>
                </c:pt>
                <c:pt idx="85">
                  <c:v>1412.8064645421</c:v>
                </c:pt>
                <c:pt idx="86">
                  <c:v>1421.3638639104799</c:v>
                </c:pt>
                <c:pt idx="87">
                  <c:v>1420.4940180178601</c:v>
                </c:pt>
                <c:pt idx="88">
                  <c:v>1451.6934683787399</c:v>
                </c:pt>
                <c:pt idx="89">
                  <c:v>1462.0551825165601</c:v>
                </c:pt>
                <c:pt idx="90">
                  <c:v>1447.93278471432</c:v>
                </c:pt>
                <c:pt idx="91">
                  <c:v>1446.1739789257099</c:v>
                </c:pt>
                <c:pt idx="92">
                  <c:v>1467.50347653318</c:v>
                </c:pt>
                <c:pt idx="93">
                  <c:v>1491.3063417358101</c:v>
                </c:pt>
                <c:pt idx="94">
                  <c:v>1511.0915568898599</c:v>
                </c:pt>
                <c:pt idx="95">
                  <c:v>1513.7353065904499</c:v>
                </c:pt>
                <c:pt idx="96">
                  <c:v>1508.5767282019899</c:v>
                </c:pt>
                <c:pt idx="97">
                  <c:v>1485.9083617492199</c:v>
                </c:pt>
                <c:pt idx="98">
                  <c:v>1469.01700047287</c:v>
                </c:pt>
                <c:pt idx="99">
                  <c:v>1473.69038510828</c:v>
                </c:pt>
                <c:pt idx="100">
                  <c:v>1482.8461293779501</c:v>
                </c:pt>
                <c:pt idx="101">
                  <c:v>1480.85367524358</c:v>
                </c:pt>
                <c:pt idx="102">
                  <c:v>1445.5830241185099</c:v>
                </c:pt>
                <c:pt idx="103">
                  <c:v>1440.0721229076401</c:v>
                </c:pt>
                <c:pt idx="104">
                  <c:v>1462.80144798109</c:v>
                </c:pt>
                <c:pt idx="105">
                  <c:v>1422.6185511533199</c:v>
                </c:pt>
                <c:pt idx="106">
                  <c:v>1316.9564250160299</c:v>
                </c:pt>
                <c:pt idx="107">
                  <c:v>1375.27728496131</c:v>
                </c:pt>
                <c:pt idx="108">
                  <c:v>1446.2700943597099</c:v>
                </c:pt>
                <c:pt idx="109">
                  <c:v>1332.4667393886</c:v>
                </c:pt>
                <c:pt idx="110">
                  <c:v>1273.2188032839499</c:v>
                </c:pt>
                <c:pt idx="111">
                  <c:v>1347.4603201100099</c:v>
                </c:pt>
                <c:pt idx="112">
                  <c:v>1361.4875179390201</c:v>
                </c:pt>
                <c:pt idx="113">
                  <c:v>1380.4408816028499</c:v>
                </c:pt>
                <c:pt idx="114">
                  <c:v>1385.7786936560899</c:v>
                </c:pt>
                <c:pt idx="115">
                  <c:v>1431.8966324415501</c:v>
                </c:pt>
                <c:pt idx="116">
                  <c:v>1466.6507457302801</c:v>
                </c:pt>
                <c:pt idx="117">
                  <c:v>1500.5061099187201</c:v>
                </c:pt>
                <c:pt idx="118">
                  <c:v>1478.81141959813</c:v>
                </c:pt>
                <c:pt idx="119">
                  <c:v>1530.10696606736</c:v>
                </c:pt>
                <c:pt idx="120">
                  <c:v>1513.4323111302999</c:v>
                </c:pt>
              </c:numCache>
            </c:numRef>
          </c:val>
          <c:smooth val="0"/>
          <c:extLst>
            <c:ext xmlns:c16="http://schemas.microsoft.com/office/drawing/2014/chart" uri="{C3380CC4-5D6E-409C-BE32-E72D297353CC}">
              <c16:uniqueId val="{00000001-D8BA-4CAC-B731-FA7B36186380}"/>
            </c:ext>
          </c:extLst>
        </c:ser>
        <c:ser>
          <c:idx val="5"/>
          <c:order val="2"/>
          <c:tx>
            <c:strRef>
              <c:f>'Insert I(2)'!$D$4</c:f>
              <c:strCache>
                <c:ptCount val="1"/>
                <c:pt idx="0">
                  <c:v>Moderate Growth</c:v>
                </c:pt>
              </c:strCache>
            </c:strRef>
          </c:tx>
          <c:spPr>
            <a:ln w="31750">
              <a:solidFill>
                <a:schemeClr val="accent3"/>
              </a:solidFill>
              <a:prstDash val="solid"/>
            </a:ln>
          </c:spPr>
          <c:marker>
            <c:symbol val="none"/>
          </c:marker>
          <c:cat>
            <c:numRef>
              <c:f>'Insert I(2)'!$A$5:$A$125</c:f>
              <c:numCache>
                <c:formatCode>m/d/yyyy</c:formatCode>
                <c:ptCount val="121"/>
                <c:pt idx="0">
                  <c:v>36526</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numCache>
            </c:numRef>
          </c:cat>
          <c:val>
            <c:numRef>
              <c:f>'Insert I(2)'!$D$5:$D$125</c:f>
              <c:numCache>
                <c:formatCode>"$"#,##0</c:formatCode>
                <c:ptCount val="121"/>
                <c:pt idx="0">
                  <c:v>1000</c:v>
                </c:pt>
                <c:pt idx="1">
                  <c:v>978.97970459522401</c:v>
                </c:pt>
                <c:pt idx="2">
                  <c:v>978.98506723438504</c:v>
                </c:pt>
                <c:pt idx="3">
                  <c:v>1049.0713299771401</c:v>
                </c:pt>
                <c:pt idx="4">
                  <c:v>1027.31063252381</c:v>
                </c:pt>
                <c:pt idx="5">
                  <c:v>1012.74326725674</c:v>
                </c:pt>
                <c:pt idx="6">
                  <c:v>1037.5998300537899</c:v>
                </c:pt>
                <c:pt idx="7">
                  <c:v>1035.85383890444</c:v>
                </c:pt>
                <c:pt idx="8">
                  <c:v>1083.1506317118999</c:v>
                </c:pt>
                <c:pt idx="9">
                  <c:v>1042.9732595461701</c:v>
                </c:pt>
                <c:pt idx="10">
                  <c:v>1048.9301775263</c:v>
                </c:pt>
                <c:pt idx="11">
                  <c:v>1017.12759608269</c:v>
                </c:pt>
                <c:pt idx="12">
                  <c:v>1031.2895776913899</c:v>
                </c:pt>
                <c:pt idx="13">
                  <c:v>1053.46595395381</c:v>
                </c:pt>
                <c:pt idx="14">
                  <c:v>1002.92921123332</c:v>
                </c:pt>
                <c:pt idx="15">
                  <c:v>962.92007042349405</c:v>
                </c:pt>
                <c:pt idx="16">
                  <c:v>992.23703020855305</c:v>
                </c:pt>
                <c:pt idx="17">
                  <c:v>997.68925285334103</c:v>
                </c:pt>
                <c:pt idx="18">
                  <c:v>986.74206077152905</c:v>
                </c:pt>
                <c:pt idx="19">
                  <c:v>996.43238640977995</c:v>
                </c:pt>
                <c:pt idx="20">
                  <c:v>969.382977443919</c:v>
                </c:pt>
                <c:pt idx="21">
                  <c:v>929.61543275802001</c:v>
                </c:pt>
                <c:pt idx="22">
                  <c:v>959.28383737834497</c:v>
                </c:pt>
                <c:pt idx="23">
                  <c:v>976.23731241719702</c:v>
                </c:pt>
                <c:pt idx="24">
                  <c:v>972.98768292087595</c:v>
                </c:pt>
                <c:pt idx="25">
                  <c:v>969.84497907471803</c:v>
                </c:pt>
                <c:pt idx="26">
                  <c:v>963.28318017488698</c:v>
                </c:pt>
                <c:pt idx="27">
                  <c:v>967.09628964352896</c:v>
                </c:pt>
                <c:pt idx="28">
                  <c:v>947.24109480817106</c:v>
                </c:pt>
                <c:pt idx="29">
                  <c:v>943.78270848208501</c:v>
                </c:pt>
                <c:pt idx="30">
                  <c:v>912.35594534892698</c:v>
                </c:pt>
                <c:pt idx="31">
                  <c:v>885.11840622655905</c:v>
                </c:pt>
                <c:pt idx="32">
                  <c:v>907.54786082250098</c:v>
                </c:pt>
                <c:pt idx="33">
                  <c:v>874.624619044111</c:v>
                </c:pt>
                <c:pt idx="34">
                  <c:v>898.15767928849903</c:v>
                </c:pt>
                <c:pt idx="35">
                  <c:v>919.64198005571802</c:v>
                </c:pt>
                <c:pt idx="36">
                  <c:v>913.39515534792497</c:v>
                </c:pt>
                <c:pt idx="37">
                  <c:v>895.159641780274</c:v>
                </c:pt>
                <c:pt idx="38">
                  <c:v>899.05788893381896</c:v>
                </c:pt>
                <c:pt idx="39">
                  <c:v>899.11384821786396</c:v>
                </c:pt>
                <c:pt idx="40">
                  <c:v>946.58270849377902</c:v>
                </c:pt>
                <c:pt idx="41">
                  <c:v>998.87564722473303</c:v>
                </c:pt>
                <c:pt idx="42">
                  <c:v>1000.52491771482</c:v>
                </c:pt>
                <c:pt idx="43">
                  <c:v>973.21081664523695</c:v>
                </c:pt>
                <c:pt idx="44">
                  <c:v>991.18544400190001</c:v>
                </c:pt>
                <c:pt idx="45">
                  <c:v>1003.8777457857</c:v>
                </c:pt>
                <c:pt idx="46">
                  <c:v>1028.8356755616801</c:v>
                </c:pt>
                <c:pt idx="47">
                  <c:v>1035.6527551481199</c:v>
                </c:pt>
                <c:pt idx="48">
                  <c:v>1075.8882302980601</c:v>
                </c:pt>
                <c:pt idx="49">
                  <c:v>1095.8018887343501</c:v>
                </c:pt>
                <c:pt idx="50">
                  <c:v>1115.0188903327701</c:v>
                </c:pt>
                <c:pt idx="51">
                  <c:v>1111.2859085612199</c:v>
                </c:pt>
                <c:pt idx="52">
                  <c:v>1074.2391014418499</c:v>
                </c:pt>
                <c:pt idx="53">
                  <c:v>1080.94263968614</c:v>
                </c:pt>
                <c:pt idx="54">
                  <c:v>1098.8470093702599</c:v>
                </c:pt>
                <c:pt idx="55">
                  <c:v>1083.4469185103801</c:v>
                </c:pt>
                <c:pt idx="56">
                  <c:v>1103.33253194949</c:v>
                </c:pt>
                <c:pt idx="57">
                  <c:v>1114.7352127027</c:v>
                </c:pt>
                <c:pt idx="58">
                  <c:v>1131.7995508327101</c:v>
                </c:pt>
                <c:pt idx="59">
                  <c:v>1147.8120683933801</c:v>
                </c:pt>
                <c:pt idx="60">
                  <c:v>1182.7576019696401</c:v>
                </c:pt>
                <c:pt idx="61">
                  <c:v>1179.6694157955001</c:v>
                </c:pt>
                <c:pt idx="62">
                  <c:v>1188.01286034443</c:v>
                </c:pt>
                <c:pt idx="63">
                  <c:v>1172.0497134979601</c:v>
                </c:pt>
                <c:pt idx="64">
                  <c:v>1176.67359329241</c:v>
                </c:pt>
                <c:pt idx="65">
                  <c:v>1213.0509704047099</c:v>
                </c:pt>
                <c:pt idx="66">
                  <c:v>1222.5818260296101</c:v>
                </c:pt>
                <c:pt idx="67">
                  <c:v>1233.8300385913201</c:v>
                </c:pt>
                <c:pt idx="68">
                  <c:v>1243.93140584505</c:v>
                </c:pt>
                <c:pt idx="69">
                  <c:v>1232.21478065417</c:v>
                </c:pt>
                <c:pt idx="70">
                  <c:v>1210.1866719522</c:v>
                </c:pt>
                <c:pt idx="71">
                  <c:v>1241.0579837631699</c:v>
                </c:pt>
                <c:pt idx="72">
                  <c:v>1254.5759025626701</c:v>
                </c:pt>
                <c:pt idx="73">
                  <c:v>1268.6051468430701</c:v>
                </c:pt>
                <c:pt idx="74">
                  <c:v>1282.52051904429</c:v>
                </c:pt>
                <c:pt idx="75">
                  <c:v>1264.78502595538</c:v>
                </c:pt>
                <c:pt idx="76">
                  <c:v>1263.46893258413</c:v>
                </c:pt>
                <c:pt idx="77">
                  <c:v>1241.0432103989101</c:v>
                </c:pt>
                <c:pt idx="78">
                  <c:v>1246.38452322066</c:v>
                </c:pt>
                <c:pt idx="79">
                  <c:v>1260.5666913094301</c:v>
                </c:pt>
                <c:pt idx="80">
                  <c:v>1293.51420569473</c:v>
                </c:pt>
                <c:pt idx="81">
                  <c:v>1322.5109642678401</c:v>
                </c:pt>
                <c:pt idx="82">
                  <c:v>1353.0231049197</c:v>
                </c:pt>
                <c:pt idx="83">
                  <c:v>1379.6347576830501</c:v>
                </c:pt>
                <c:pt idx="84">
                  <c:v>1379.4314526116</c:v>
                </c:pt>
                <c:pt idx="85">
                  <c:v>1386.30874622499</c:v>
                </c:pt>
                <c:pt idx="86">
                  <c:v>1388.1468574676001</c:v>
                </c:pt>
                <c:pt idx="87">
                  <c:v>1389.1834215963399</c:v>
                </c:pt>
                <c:pt idx="88">
                  <c:v>1430.8127117834499</c:v>
                </c:pt>
                <c:pt idx="89">
                  <c:v>1449.9373653648399</c:v>
                </c:pt>
                <c:pt idx="90">
                  <c:v>1430.0028747326601</c:v>
                </c:pt>
                <c:pt idx="91">
                  <c:v>1418.01244884774</c:v>
                </c:pt>
                <c:pt idx="92">
                  <c:v>1441.9966997255101</c:v>
                </c:pt>
                <c:pt idx="93">
                  <c:v>1475.2351664934899</c:v>
                </c:pt>
                <c:pt idx="94">
                  <c:v>1498.4770466544901</c:v>
                </c:pt>
                <c:pt idx="95">
                  <c:v>1487.29968752577</c:v>
                </c:pt>
                <c:pt idx="96">
                  <c:v>1479.4316130847601</c:v>
                </c:pt>
                <c:pt idx="97">
                  <c:v>1438.8176625590199</c:v>
                </c:pt>
                <c:pt idx="98">
                  <c:v>1412.8240109523499</c:v>
                </c:pt>
                <c:pt idx="99">
                  <c:v>1415.73733412246</c:v>
                </c:pt>
                <c:pt idx="100">
                  <c:v>1437.24306234354</c:v>
                </c:pt>
                <c:pt idx="101">
                  <c:v>1438.3969693922099</c:v>
                </c:pt>
                <c:pt idx="102">
                  <c:v>1379.29320999887</c:v>
                </c:pt>
                <c:pt idx="103">
                  <c:v>1371.24140626437</c:v>
                </c:pt>
                <c:pt idx="104">
                  <c:v>1396.8911882334901</c:v>
                </c:pt>
                <c:pt idx="105">
                  <c:v>1333.66362493565</c:v>
                </c:pt>
                <c:pt idx="106">
                  <c:v>1189.6875059689301</c:v>
                </c:pt>
                <c:pt idx="107">
                  <c:v>1232.54443081709</c:v>
                </c:pt>
                <c:pt idx="108">
                  <c:v>1304.1255427860599</c:v>
                </c:pt>
                <c:pt idx="109">
                  <c:v>1179.5218783574601</c:v>
                </c:pt>
                <c:pt idx="110">
                  <c:v>1100.6303965438799</c:v>
                </c:pt>
                <c:pt idx="111">
                  <c:v>1186.22749923521</c:v>
                </c:pt>
                <c:pt idx="112">
                  <c:v>1221.05521116509</c:v>
                </c:pt>
                <c:pt idx="113">
                  <c:v>1252.36495601662</c:v>
                </c:pt>
                <c:pt idx="114">
                  <c:v>1257.6902148033701</c:v>
                </c:pt>
                <c:pt idx="115">
                  <c:v>1319.5923268034101</c:v>
                </c:pt>
                <c:pt idx="116">
                  <c:v>1361.3505240327199</c:v>
                </c:pt>
                <c:pt idx="117">
                  <c:v>1403.0467994426399</c:v>
                </c:pt>
                <c:pt idx="118">
                  <c:v>1377.6961419418701</c:v>
                </c:pt>
                <c:pt idx="119">
                  <c:v>1442.26123392216</c:v>
                </c:pt>
                <c:pt idx="120">
                  <c:v>1433.4604273622199</c:v>
                </c:pt>
              </c:numCache>
            </c:numRef>
          </c:val>
          <c:smooth val="0"/>
          <c:extLst>
            <c:ext xmlns:c16="http://schemas.microsoft.com/office/drawing/2014/chart" uri="{C3380CC4-5D6E-409C-BE32-E72D297353CC}">
              <c16:uniqueId val="{00000002-D8BA-4CAC-B731-FA7B36186380}"/>
            </c:ext>
          </c:extLst>
        </c:ser>
        <c:ser>
          <c:idx val="2"/>
          <c:order val="3"/>
          <c:tx>
            <c:strRef>
              <c:f>'Insert I(2)'!$E$4</c:f>
              <c:strCache>
                <c:ptCount val="1"/>
                <c:pt idx="0">
                  <c:v>Growth</c:v>
                </c:pt>
              </c:strCache>
            </c:strRef>
          </c:tx>
          <c:spPr>
            <a:ln w="31750">
              <a:solidFill>
                <a:schemeClr val="accent2"/>
              </a:solidFill>
              <a:prstDash val="solid"/>
            </a:ln>
          </c:spPr>
          <c:marker>
            <c:symbol val="none"/>
          </c:marker>
          <c:cat>
            <c:numRef>
              <c:f>'Insert I(2)'!$A$5:$A$125</c:f>
              <c:numCache>
                <c:formatCode>m/d/yyyy</c:formatCode>
                <c:ptCount val="121"/>
                <c:pt idx="0">
                  <c:v>36526</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numCache>
            </c:numRef>
          </c:cat>
          <c:val>
            <c:numRef>
              <c:f>'Insert I(2)'!$E$5:$E$125</c:f>
              <c:numCache>
                <c:formatCode>"$"#,##0</c:formatCode>
                <c:ptCount val="121"/>
                <c:pt idx="0">
                  <c:v>1000</c:v>
                </c:pt>
                <c:pt idx="1">
                  <c:v>964.36860220645406</c:v>
                </c:pt>
                <c:pt idx="2">
                  <c:v>955.38201880278802</c:v>
                </c:pt>
                <c:pt idx="3">
                  <c:v>1036.0026525646799</c:v>
                </c:pt>
                <c:pt idx="4">
                  <c:v>1009.73441032885</c:v>
                </c:pt>
                <c:pt idx="5">
                  <c:v>992.27267300330595</c:v>
                </c:pt>
                <c:pt idx="6">
                  <c:v>1016.67987264957</c:v>
                </c:pt>
                <c:pt idx="7">
                  <c:v>1008.02302190085</c:v>
                </c:pt>
                <c:pt idx="8">
                  <c:v>1062.1134435963299</c:v>
                </c:pt>
                <c:pt idx="9">
                  <c:v>1014.54383195599</c:v>
                </c:pt>
                <c:pt idx="10">
                  <c:v>1015.4376945080101</c:v>
                </c:pt>
                <c:pt idx="11">
                  <c:v>960.82841800210394</c:v>
                </c:pt>
                <c:pt idx="12">
                  <c:v>970.12283715557601</c:v>
                </c:pt>
                <c:pt idx="13">
                  <c:v>997.76291710275905</c:v>
                </c:pt>
                <c:pt idx="14">
                  <c:v>928.19531614618802</c:v>
                </c:pt>
                <c:pt idx="15">
                  <c:v>880.45957693020398</c:v>
                </c:pt>
                <c:pt idx="16">
                  <c:v>927.47419141852197</c:v>
                </c:pt>
                <c:pt idx="17">
                  <c:v>933.12561624123305</c:v>
                </c:pt>
                <c:pt idx="18">
                  <c:v>916.68676834030998</c:v>
                </c:pt>
                <c:pt idx="19">
                  <c:v>916.78929155768196</c:v>
                </c:pt>
                <c:pt idx="20">
                  <c:v>876.01354785453395</c:v>
                </c:pt>
                <c:pt idx="21">
                  <c:v>823.38747529240095</c:v>
                </c:pt>
                <c:pt idx="22">
                  <c:v>844.705263717957</c:v>
                </c:pt>
                <c:pt idx="23">
                  <c:v>882.86399838780903</c:v>
                </c:pt>
                <c:pt idx="24">
                  <c:v>885.04725798741094</c:v>
                </c:pt>
                <c:pt idx="25">
                  <c:v>877.16009206918204</c:v>
                </c:pt>
                <c:pt idx="26">
                  <c:v>865.76615382986699</c:v>
                </c:pt>
                <c:pt idx="27">
                  <c:v>883.58419901383797</c:v>
                </c:pt>
                <c:pt idx="28">
                  <c:v>847.650761243641</c:v>
                </c:pt>
                <c:pt idx="29">
                  <c:v>843.00697658244701</c:v>
                </c:pt>
                <c:pt idx="30">
                  <c:v>799.241327556378</c:v>
                </c:pt>
                <c:pt idx="31">
                  <c:v>756.89615024458203</c:v>
                </c:pt>
                <c:pt idx="32">
                  <c:v>769.42369993223804</c:v>
                </c:pt>
                <c:pt idx="33">
                  <c:v>715.68798729505704</c:v>
                </c:pt>
                <c:pt idx="34">
                  <c:v>754.37132750962098</c:v>
                </c:pt>
                <c:pt idx="35">
                  <c:v>784.50079597877402</c:v>
                </c:pt>
                <c:pt idx="36">
                  <c:v>760.14404151183203</c:v>
                </c:pt>
                <c:pt idx="37">
                  <c:v>742.599522014218</c:v>
                </c:pt>
                <c:pt idx="38">
                  <c:v>738.668442602293</c:v>
                </c:pt>
                <c:pt idx="39">
                  <c:v>742.23140897287999</c:v>
                </c:pt>
                <c:pt idx="40">
                  <c:v>792.30419210491095</c:v>
                </c:pt>
                <c:pt idx="41">
                  <c:v>835.05572561351596</c:v>
                </c:pt>
                <c:pt idx="42">
                  <c:v>841.09217915711895</c:v>
                </c:pt>
                <c:pt idx="43">
                  <c:v>837.21581434202506</c:v>
                </c:pt>
                <c:pt idx="44">
                  <c:v>853.12503683184298</c:v>
                </c:pt>
                <c:pt idx="45">
                  <c:v>853.72657755150897</c:v>
                </c:pt>
                <c:pt idx="46">
                  <c:v>888.77649750254295</c:v>
                </c:pt>
                <c:pt idx="47">
                  <c:v>895.66615491887796</c:v>
                </c:pt>
                <c:pt idx="48">
                  <c:v>936.78068824665502</c:v>
                </c:pt>
                <c:pt idx="49">
                  <c:v>954.047448835296</c:v>
                </c:pt>
                <c:pt idx="50">
                  <c:v>969.04350315912097</c:v>
                </c:pt>
                <c:pt idx="51">
                  <c:v>960.12234199837599</c:v>
                </c:pt>
                <c:pt idx="52">
                  <c:v>936.51663619270801</c:v>
                </c:pt>
                <c:pt idx="53">
                  <c:v>945.86870479847403</c:v>
                </c:pt>
                <c:pt idx="54">
                  <c:v>962.90509601477902</c:v>
                </c:pt>
                <c:pt idx="55">
                  <c:v>940.164680904286</c:v>
                </c:pt>
                <c:pt idx="56">
                  <c:v>950.716943433957</c:v>
                </c:pt>
                <c:pt idx="57">
                  <c:v>960.77560914334197</c:v>
                </c:pt>
                <c:pt idx="58">
                  <c:v>975.46836248732802</c:v>
                </c:pt>
                <c:pt idx="59">
                  <c:v>1001.97180345833</c:v>
                </c:pt>
                <c:pt idx="60">
                  <c:v>1034.2769391158399</c:v>
                </c:pt>
                <c:pt idx="61">
                  <c:v>1020.3215410568</c:v>
                </c:pt>
                <c:pt idx="62">
                  <c:v>1034.58700467429</c:v>
                </c:pt>
                <c:pt idx="63">
                  <c:v>1018.48507816291</c:v>
                </c:pt>
                <c:pt idx="64">
                  <c:v>1010.90964973914</c:v>
                </c:pt>
                <c:pt idx="65">
                  <c:v>1042.6106714718101</c:v>
                </c:pt>
                <c:pt idx="66">
                  <c:v>1047.50501577353</c:v>
                </c:pt>
                <c:pt idx="67">
                  <c:v>1071.49902908073</c:v>
                </c:pt>
                <c:pt idx="68">
                  <c:v>1071.06141891619</c:v>
                </c:pt>
                <c:pt idx="69">
                  <c:v>1070.20824819164</c:v>
                </c:pt>
                <c:pt idx="70">
                  <c:v>1051.71735638169</c:v>
                </c:pt>
                <c:pt idx="71">
                  <c:v>1084.9805049273</c:v>
                </c:pt>
                <c:pt idx="72">
                  <c:v>1091.0796984229</c:v>
                </c:pt>
                <c:pt idx="73">
                  <c:v>1111.6249252407799</c:v>
                </c:pt>
                <c:pt idx="74">
                  <c:v>1119.1952927396801</c:v>
                </c:pt>
                <c:pt idx="75">
                  <c:v>1118.4725672498901</c:v>
                </c:pt>
                <c:pt idx="76">
                  <c:v>1125.5338924530399</c:v>
                </c:pt>
                <c:pt idx="77">
                  <c:v>1099.20049127111</c:v>
                </c:pt>
                <c:pt idx="78">
                  <c:v>1102.2816833156301</c:v>
                </c:pt>
                <c:pt idx="79">
                  <c:v>1111.9048918219701</c:v>
                </c:pt>
                <c:pt idx="80">
                  <c:v>1139.6453889695799</c:v>
                </c:pt>
                <c:pt idx="81">
                  <c:v>1167.1280469431199</c:v>
                </c:pt>
                <c:pt idx="82">
                  <c:v>1199.6885198832099</c:v>
                </c:pt>
                <c:pt idx="83">
                  <c:v>1222.8856326324201</c:v>
                </c:pt>
                <c:pt idx="84">
                  <c:v>1231.5359963655001</c:v>
                </c:pt>
                <c:pt idx="85">
                  <c:v>1243.9183519082801</c:v>
                </c:pt>
                <c:pt idx="86">
                  <c:v>1232.51304895873</c:v>
                </c:pt>
                <c:pt idx="87">
                  <c:v>1239.83048047033</c:v>
                </c:pt>
                <c:pt idx="88">
                  <c:v>1285.8637579556</c:v>
                </c:pt>
                <c:pt idx="89">
                  <c:v>1316.9834941731001</c:v>
                </c:pt>
                <c:pt idx="90">
                  <c:v>1296.9583242197</c:v>
                </c:pt>
                <c:pt idx="91">
                  <c:v>1271.1855754974199</c:v>
                </c:pt>
                <c:pt idx="92">
                  <c:v>1291.45857907854</c:v>
                </c:pt>
                <c:pt idx="93">
                  <c:v>1330.5215032940901</c:v>
                </c:pt>
                <c:pt idx="94">
                  <c:v>1351.5858107796901</c:v>
                </c:pt>
                <c:pt idx="95">
                  <c:v>1318.0558587409701</c:v>
                </c:pt>
                <c:pt idx="96">
                  <c:v>1310.0054727483</c:v>
                </c:pt>
                <c:pt idx="97">
                  <c:v>1252.73596248122</c:v>
                </c:pt>
                <c:pt idx="98">
                  <c:v>1221.2255653536899</c:v>
                </c:pt>
                <c:pt idx="99">
                  <c:v>1219.94318092862</c:v>
                </c:pt>
                <c:pt idx="100">
                  <c:v>1258.35239202446</c:v>
                </c:pt>
                <c:pt idx="101">
                  <c:v>1266.92015449823</c:v>
                </c:pt>
                <c:pt idx="102">
                  <c:v>1187.6341485980499</c:v>
                </c:pt>
                <c:pt idx="103">
                  <c:v>1179.21920065073</c:v>
                </c:pt>
                <c:pt idx="104">
                  <c:v>1198.8508649344899</c:v>
                </c:pt>
                <c:pt idx="105">
                  <c:v>1119.14036175295</c:v>
                </c:pt>
                <c:pt idx="106">
                  <c:v>966.60662093233702</c:v>
                </c:pt>
                <c:pt idx="107">
                  <c:v>954.01729786462204</c:v>
                </c:pt>
                <c:pt idx="108">
                  <c:v>990.05374050818295</c:v>
                </c:pt>
                <c:pt idx="109">
                  <c:v>901.03198991058798</c:v>
                </c:pt>
                <c:pt idx="110">
                  <c:v>822.81925515479099</c:v>
                </c:pt>
                <c:pt idx="111">
                  <c:v>890.78987840341699</c:v>
                </c:pt>
                <c:pt idx="112">
                  <c:v>946.17142731765796</c:v>
                </c:pt>
                <c:pt idx="113">
                  <c:v>985.05366098771503</c:v>
                </c:pt>
                <c:pt idx="114">
                  <c:v>988.08604083596595</c:v>
                </c:pt>
                <c:pt idx="115">
                  <c:v>1050.2100320875099</c:v>
                </c:pt>
                <c:pt idx="116">
                  <c:v>1085.8933068353101</c:v>
                </c:pt>
                <c:pt idx="117">
                  <c:v>1122.95828997737</c:v>
                </c:pt>
                <c:pt idx="118">
                  <c:v>1102.3679611802199</c:v>
                </c:pt>
                <c:pt idx="119">
                  <c:v>1161.6312461909199</c:v>
                </c:pt>
                <c:pt idx="120">
                  <c:v>1170.15359226121</c:v>
                </c:pt>
              </c:numCache>
            </c:numRef>
          </c:val>
          <c:smooth val="0"/>
          <c:extLst>
            <c:ext xmlns:c16="http://schemas.microsoft.com/office/drawing/2014/chart" uri="{C3380CC4-5D6E-409C-BE32-E72D297353CC}">
              <c16:uniqueId val="{00000003-D8BA-4CAC-B731-FA7B36186380}"/>
            </c:ext>
          </c:extLst>
        </c:ser>
        <c:ser>
          <c:idx val="3"/>
          <c:order val="4"/>
          <c:tx>
            <c:strRef>
              <c:f>'Insert I(2)'!$F$4</c:f>
              <c:strCache>
                <c:ptCount val="1"/>
                <c:pt idx="0">
                  <c:v>Aggressive Growth</c:v>
                </c:pt>
              </c:strCache>
            </c:strRef>
          </c:tx>
          <c:spPr>
            <a:ln w="31750">
              <a:solidFill>
                <a:schemeClr val="accent1"/>
              </a:solidFill>
              <a:prstDash val="solid"/>
            </a:ln>
          </c:spPr>
          <c:marker>
            <c:symbol val="none"/>
          </c:marker>
          <c:cat>
            <c:numRef>
              <c:f>'Insert I(2)'!$A$5:$A$125</c:f>
              <c:numCache>
                <c:formatCode>m/d/yyyy</c:formatCode>
                <c:ptCount val="121"/>
                <c:pt idx="0">
                  <c:v>36526</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numCache>
            </c:numRef>
          </c:cat>
          <c:val>
            <c:numRef>
              <c:f>'Insert I(2)'!$F$5:$F$125</c:f>
              <c:numCache>
                <c:formatCode>"$"#,##0</c:formatCode>
                <c:ptCount val="121"/>
                <c:pt idx="0">
                  <c:v>1000</c:v>
                </c:pt>
                <c:pt idx="1">
                  <c:v>949.75749981768502</c:v>
                </c:pt>
                <c:pt idx="2">
                  <c:v>931.77897037119305</c:v>
                </c:pt>
                <c:pt idx="3">
                  <c:v>1022.93397515221</c:v>
                </c:pt>
                <c:pt idx="4">
                  <c:v>992.15818813388603</c:v>
                </c:pt>
                <c:pt idx="5">
                  <c:v>971.80207874987798</c:v>
                </c:pt>
                <c:pt idx="6">
                  <c:v>995.75991524534402</c:v>
                </c:pt>
                <c:pt idx="7">
                  <c:v>980.19220489727104</c:v>
                </c:pt>
                <c:pt idx="8">
                  <c:v>1041.07625548076</c:v>
                </c:pt>
                <c:pt idx="9">
                  <c:v>986.11440436581097</c:v>
                </c:pt>
                <c:pt idx="10">
                  <c:v>981.94521148971296</c:v>
                </c:pt>
                <c:pt idx="11">
                  <c:v>904.52923992152603</c:v>
                </c:pt>
                <c:pt idx="12">
                  <c:v>908.95609661976596</c:v>
                </c:pt>
                <c:pt idx="13">
                  <c:v>941.205040780128</c:v>
                </c:pt>
                <c:pt idx="14">
                  <c:v>855.38436506975097</c:v>
                </c:pt>
                <c:pt idx="15">
                  <c:v>801.195594506053</c:v>
                </c:pt>
                <c:pt idx="16">
                  <c:v>863.45690487444301</c:v>
                </c:pt>
                <c:pt idx="17">
                  <c:v>869.24163418524097</c:v>
                </c:pt>
                <c:pt idx="18">
                  <c:v>848.08550976932599</c:v>
                </c:pt>
                <c:pt idx="19">
                  <c:v>839.73678667035801</c:v>
                </c:pt>
                <c:pt idx="20">
                  <c:v>787.16792015279304</c:v>
                </c:pt>
                <c:pt idx="21">
                  <c:v>723.60222138492099</c:v>
                </c:pt>
                <c:pt idx="22">
                  <c:v>737.40051985469597</c:v>
                </c:pt>
                <c:pt idx="23">
                  <c:v>793.96371135196296</c:v>
                </c:pt>
                <c:pt idx="24">
                  <c:v>800.91907170741001</c:v>
                </c:pt>
                <c:pt idx="25">
                  <c:v>789.23109975758598</c:v>
                </c:pt>
                <c:pt idx="26">
                  <c:v>774.01069886841799</c:v>
                </c:pt>
                <c:pt idx="27">
                  <c:v>803.12062213855097</c:v>
                </c:pt>
                <c:pt idx="28">
                  <c:v>754.42894457994396</c:v>
                </c:pt>
                <c:pt idx="29">
                  <c:v>748.87099120855703</c:v>
                </c:pt>
                <c:pt idx="30">
                  <c:v>695.52906027321205</c:v>
                </c:pt>
                <c:pt idx="31">
                  <c:v>641.30964873904702</c:v>
                </c:pt>
                <c:pt idx="32">
                  <c:v>645.52023133591797</c:v>
                </c:pt>
                <c:pt idx="33">
                  <c:v>575.36541535299398</c:v>
                </c:pt>
                <c:pt idx="34">
                  <c:v>626.00666271144996</c:v>
                </c:pt>
                <c:pt idx="35">
                  <c:v>662.85278884191803</c:v>
                </c:pt>
                <c:pt idx="36">
                  <c:v>623.91184466675304</c:v>
                </c:pt>
                <c:pt idx="37">
                  <c:v>607.56753807345694</c:v>
                </c:pt>
                <c:pt idx="38">
                  <c:v>598.45165540743403</c:v>
                </c:pt>
                <c:pt idx="39">
                  <c:v>604.26226210574805</c:v>
                </c:pt>
                <c:pt idx="40">
                  <c:v>654.03534454251201</c:v>
                </c:pt>
                <c:pt idx="41">
                  <c:v>688.49496261239005</c:v>
                </c:pt>
                <c:pt idx="42">
                  <c:v>697.27761087085298</c:v>
                </c:pt>
                <c:pt idx="43">
                  <c:v>709.57173068862699</c:v>
                </c:pt>
                <c:pt idx="44">
                  <c:v>723.40979886815796</c:v>
                </c:pt>
                <c:pt idx="45">
                  <c:v>715.72754844231304</c:v>
                </c:pt>
                <c:pt idx="46">
                  <c:v>756.21618429545003</c:v>
                </c:pt>
                <c:pt idx="47">
                  <c:v>762.86944994852195</c:v>
                </c:pt>
                <c:pt idx="48">
                  <c:v>802.87790913469803</c:v>
                </c:pt>
                <c:pt idx="49">
                  <c:v>817.61473340305997</c:v>
                </c:pt>
                <c:pt idx="50">
                  <c:v>828.97916926631797</c:v>
                </c:pt>
                <c:pt idx="51">
                  <c:v>816.47294093948096</c:v>
                </c:pt>
                <c:pt idx="52">
                  <c:v>803.65594862420096</c:v>
                </c:pt>
                <c:pt idx="53">
                  <c:v>814.68403702127296</c:v>
                </c:pt>
                <c:pt idx="54">
                  <c:v>830.52540507381104</c:v>
                </c:pt>
                <c:pt idx="55">
                  <c:v>803.03783813754501</c:v>
                </c:pt>
                <c:pt idx="56">
                  <c:v>806.28612612294796</c:v>
                </c:pt>
                <c:pt idx="57">
                  <c:v>815.01868871926797</c:v>
                </c:pt>
                <c:pt idx="58">
                  <c:v>827.46964762928803</c:v>
                </c:pt>
                <c:pt idx="59">
                  <c:v>860.95047636629101</c:v>
                </c:pt>
                <c:pt idx="60">
                  <c:v>890.24741568645402</c:v>
                </c:pt>
                <c:pt idx="61">
                  <c:v>868.54781282210695</c:v>
                </c:pt>
                <c:pt idx="62">
                  <c:v>886.82561992648402</c:v>
                </c:pt>
                <c:pt idx="63">
                  <c:v>871.121623126489</c:v>
                </c:pt>
                <c:pt idx="64">
                  <c:v>854.60027903555101</c:v>
                </c:pt>
                <c:pt idx="65">
                  <c:v>881.792377917674</c:v>
                </c:pt>
                <c:pt idx="66">
                  <c:v>883.04417014649005</c:v>
                </c:pt>
                <c:pt idx="67">
                  <c:v>915.88317008873798</c:v>
                </c:pt>
                <c:pt idx="68">
                  <c:v>907.52665206773497</c:v>
                </c:pt>
                <c:pt idx="69">
                  <c:v>914.87689212552004</c:v>
                </c:pt>
                <c:pt idx="70">
                  <c:v>899.62534521806901</c:v>
                </c:pt>
                <c:pt idx="71">
                  <c:v>933.65097499747503</c:v>
                </c:pt>
                <c:pt idx="72">
                  <c:v>933.97588558570396</c:v>
                </c:pt>
                <c:pt idx="73">
                  <c:v>958.70560559895</c:v>
                </c:pt>
                <c:pt idx="74">
                  <c:v>961.30686174490199</c:v>
                </c:pt>
                <c:pt idx="75">
                  <c:v>973.27282499004104</c:v>
                </c:pt>
                <c:pt idx="76">
                  <c:v>986.34173761145701</c:v>
                </c:pt>
                <c:pt idx="77">
                  <c:v>957.95334318885398</c:v>
                </c:pt>
                <c:pt idx="78">
                  <c:v>959.25204033074999</c:v>
                </c:pt>
                <c:pt idx="79">
                  <c:v>965.1691865153</c:v>
                </c:pt>
                <c:pt idx="80">
                  <c:v>988.13355362134803</c:v>
                </c:pt>
                <c:pt idx="81">
                  <c:v>1013.5976562997899</c:v>
                </c:pt>
                <c:pt idx="82">
                  <c:v>1046.6269522970599</c:v>
                </c:pt>
                <c:pt idx="83">
                  <c:v>1066.5297149779201</c:v>
                </c:pt>
                <c:pt idx="84">
                  <c:v>1081.49067420648</c:v>
                </c:pt>
                <c:pt idx="85">
                  <c:v>1097.8462738794001</c:v>
                </c:pt>
                <c:pt idx="86">
                  <c:v>1076.37371806694</c:v>
                </c:pt>
                <c:pt idx="87">
                  <c:v>1088.4128504652699</c:v>
                </c:pt>
                <c:pt idx="88">
                  <c:v>1136.62453303384</c:v>
                </c:pt>
                <c:pt idx="89">
                  <c:v>1176.28704603949</c:v>
                </c:pt>
                <c:pt idx="90">
                  <c:v>1156.74515405287</c:v>
                </c:pt>
                <c:pt idx="91">
                  <c:v>1120.8803863353201</c:v>
                </c:pt>
                <c:pt idx="92">
                  <c:v>1137.68249527583</c:v>
                </c:pt>
                <c:pt idx="93">
                  <c:v>1180.2304555354201</c:v>
                </c:pt>
                <c:pt idx="94">
                  <c:v>1199.0043812813899</c:v>
                </c:pt>
                <c:pt idx="95">
                  <c:v>1148.8779649368701</c:v>
                </c:pt>
                <c:pt idx="96">
                  <c:v>1140.9075093250699</c:v>
                </c:pt>
                <c:pt idx="97">
                  <c:v>1072.4740513235799</c:v>
                </c:pt>
                <c:pt idx="98">
                  <c:v>1037.6338737613401</c:v>
                </c:pt>
                <c:pt idx="99">
                  <c:v>1033.15347462923</c:v>
                </c:pt>
                <c:pt idx="100">
                  <c:v>1083.4712514871901</c:v>
                </c:pt>
                <c:pt idx="101">
                  <c:v>1097.50502113629</c:v>
                </c:pt>
                <c:pt idx="102">
                  <c:v>1004.98139674604</c:v>
                </c:pt>
                <c:pt idx="103">
                  <c:v>996.53332232403795</c:v>
                </c:pt>
                <c:pt idx="104">
                  <c:v>1010.94787768484</c:v>
                </c:pt>
                <c:pt idx="105">
                  <c:v>920.86504207074904</c:v>
                </c:pt>
                <c:pt idx="106">
                  <c:v>766.20769186029202</c:v>
                </c:pt>
                <c:pt idx="107">
                  <c:v>711.22876556967299</c:v>
                </c:pt>
                <c:pt idx="108">
                  <c:v>718.79645291281895</c:v>
                </c:pt>
                <c:pt idx="109">
                  <c:v>658.21168770322197</c:v>
                </c:pt>
                <c:pt idx="110">
                  <c:v>588.12675525686097</c:v>
                </c:pt>
                <c:pt idx="111">
                  <c:v>639.64383584636096</c:v>
                </c:pt>
                <c:pt idx="112">
                  <c:v>700.86376357025904</c:v>
                </c:pt>
                <c:pt idx="113">
                  <c:v>740.06510654178601</c:v>
                </c:pt>
                <c:pt idx="114">
                  <c:v>741.53309956989301</c:v>
                </c:pt>
                <c:pt idx="115">
                  <c:v>797.62066123346096</c:v>
                </c:pt>
                <c:pt idx="116">
                  <c:v>826.418117030953</c:v>
                </c:pt>
                <c:pt idx="117">
                  <c:v>857.25599161162597</c:v>
                </c:pt>
                <c:pt idx="118">
                  <c:v>841.33066146390297</c:v>
                </c:pt>
                <c:pt idx="119">
                  <c:v>891.79661900059898</c:v>
                </c:pt>
                <c:pt idx="120">
                  <c:v>909.02211689125704</c:v>
                </c:pt>
              </c:numCache>
            </c:numRef>
          </c:val>
          <c:smooth val="0"/>
          <c:extLst>
            <c:ext xmlns:c16="http://schemas.microsoft.com/office/drawing/2014/chart" uri="{C3380CC4-5D6E-409C-BE32-E72D297353CC}">
              <c16:uniqueId val="{00000004-D8BA-4CAC-B731-FA7B36186380}"/>
            </c:ext>
          </c:extLst>
        </c:ser>
        <c:dLbls>
          <c:showLegendKey val="0"/>
          <c:showVal val="0"/>
          <c:showCatName val="0"/>
          <c:showSerName val="0"/>
          <c:showPercent val="0"/>
          <c:showBubbleSize val="0"/>
        </c:dLbls>
        <c:smooth val="0"/>
        <c:axId val="584679600"/>
        <c:axId val="584676464"/>
      </c:lineChart>
      <c:dateAx>
        <c:axId val="584679600"/>
        <c:scaling>
          <c:orientation val="minMax"/>
        </c:scaling>
        <c:delete val="0"/>
        <c:axPos val="b"/>
        <c:numFmt formatCode="yyyy;@" sourceLinked="0"/>
        <c:majorTickMark val="none"/>
        <c:minorTickMark val="none"/>
        <c:tickLblPos val="nextTo"/>
        <c:spPr>
          <a:ln w="9525">
            <a:solidFill>
              <a:schemeClr val="tx1"/>
            </a:solidFill>
            <a:prstDash val="solid"/>
          </a:ln>
        </c:spPr>
        <c:txPr>
          <a:bodyPr rot="0" vert="horz"/>
          <a:lstStyle/>
          <a:p>
            <a:pPr>
              <a:defRPr/>
            </a:pPr>
            <a:endParaRPr lang="en-US"/>
          </a:p>
        </c:txPr>
        <c:crossAx val="584676464"/>
        <c:crosses val="autoZero"/>
        <c:auto val="0"/>
        <c:lblOffset val="0"/>
        <c:baseTimeUnit val="days"/>
        <c:majorUnit val="1"/>
        <c:majorTimeUnit val="years"/>
        <c:minorUnit val="7"/>
        <c:minorTimeUnit val="days"/>
      </c:dateAx>
      <c:valAx>
        <c:axId val="584676464"/>
        <c:scaling>
          <c:orientation val="minMax"/>
          <c:max val="2000"/>
        </c:scaling>
        <c:delete val="0"/>
        <c:axPos val="l"/>
        <c:majorGridlines>
          <c:spPr>
            <a:ln w="9525">
              <a:solidFill>
                <a:schemeClr val="accent5"/>
              </a:solidFill>
              <a:prstDash val="solid"/>
            </a:ln>
          </c:spPr>
        </c:majorGridlines>
        <c:numFmt formatCode="&quot;$&quot;#,##0" sourceLinked="1"/>
        <c:majorTickMark val="none"/>
        <c:minorTickMark val="none"/>
        <c:tickLblPos val="low"/>
        <c:spPr>
          <a:ln w="9481">
            <a:noFill/>
          </a:ln>
        </c:spPr>
        <c:txPr>
          <a:bodyPr rot="0" vert="horz"/>
          <a:lstStyle/>
          <a:p>
            <a:pPr>
              <a:defRPr/>
            </a:pPr>
            <a:endParaRPr lang="en-US"/>
          </a:p>
        </c:txPr>
        <c:crossAx val="584679600"/>
        <c:crosses val="autoZero"/>
        <c:crossBetween val="between"/>
        <c:majorUnit val="1000"/>
        <c:minorUnit val="200"/>
      </c:valAx>
      <c:spPr>
        <a:noFill/>
        <a:ln w="25283">
          <a:noFill/>
        </a:ln>
      </c:spPr>
    </c:plotArea>
    <c:plotVisOnly val="1"/>
    <c:dispBlanksAs val="gap"/>
    <c:showDLblsOverMax val="0"/>
  </c:chart>
  <c:spPr>
    <a:noFill/>
    <a:ln>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727636768933043E-2"/>
          <c:y val="0.18494428337861168"/>
          <c:w val="0.79476618710335944"/>
          <c:h val="0.71370623096168251"/>
        </c:manualLayout>
      </c:layout>
      <c:lineChart>
        <c:grouping val="standard"/>
        <c:varyColors val="0"/>
        <c:ser>
          <c:idx val="0"/>
          <c:order val="0"/>
          <c:tx>
            <c:strRef>
              <c:f>Table!$G$6</c:f>
              <c:strCache>
                <c:ptCount val="1"/>
                <c:pt idx="0">
                  <c:v>Income</c:v>
                </c:pt>
              </c:strCache>
            </c:strRef>
          </c:tx>
          <c:spPr>
            <a:ln w="31750">
              <a:solidFill>
                <a:srgbClr val="BFBFBF"/>
              </a:solidFill>
              <a:prstDash val="solid"/>
            </a:ln>
          </c:spPr>
          <c:marker>
            <c:symbol val="none"/>
          </c:marker>
          <c:cat>
            <c:numRef>
              <c:f>Table!$B$7:$B$127</c:f>
              <c:numCache>
                <c:formatCode>m/d/yyyy</c:formatCode>
                <c:ptCount val="121"/>
                <c:pt idx="0">
                  <c:v>40178</c:v>
                </c:pt>
                <c:pt idx="1">
                  <c:v>40209</c:v>
                </c:pt>
                <c:pt idx="2">
                  <c:v>40237</c:v>
                </c:pt>
                <c:pt idx="3">
                  <c:v>40268</c:v>
                </c:pt>
                <c:pt idx="4">
                  <c:v>40298</c:v>
                </c:pt>
                <c:pt idx="5">
                  <c:v>40329</c:v>
                </c:pt>
                <c:pt idx="6">
                  <c:v>40359</c:v>
                </c:pt>
                <c:pt idx="7">
                  <c:v>40390</c:v>
                </c:pt>
                <c:pt idx="8">
                  <c:v>40421</c:v>
                </c:pt>
                <c:pt idx="9">
                  <c:v>40451</c:v>
                </c:pt>
                <c:pt idx="10">
                  <c:v>40482</c:v>
                </c:pt>
                <c:pt idx="11">
                  <c:v>40512</c:v>
                </c:pt>
                <c:pt idx="12">
                  <c:v>40543</c:v>
                </c:pt>
                <c:pt idx="13">
                  <c:v>40574</c:v>
                </c:pt>
                <c:pt idx="14">
                  <c:v>40602</c:v>
                </c:pt>
                <c:pt idx="15">
                  <c:v>40633</c:v>
                </c:pt>
                <c:pt idx="16">
                  <c:v>40663</c:v>
                </c:pt>
                <c:pt idx="17">
                  <c:v>40694</c:v>
                </c:pt>
                <c:pt idx="18">
                  <c:v>40724</c:v>
                </c:pt>
                <c:pt idx="19">
                  <c:v>40755</c:v>
                </c:pt>
                <c:pt idx="20">
                  <c:v>40786</c:v>
                </c:pt>
                <c:pt idx="21">
                  <c:v>40816</c:v>
                </c:pt>
                <c:pt idx="22">
                  <c:v>40847</c:v>
                </c:pt>
                <c:pt idx="23">
                  <c:v>40877</c:v>
                </c:pt>
                <c:pt idx="24">
                  <c:v>40908</c:v>
                </c:pt>
                <c:pt idx="25">
                  <c:v>40939</c:v>
                </c:pt>
                <c:pt idx="26">
                  <c:v>40968</c:v>
                </c:pt>
                <c:pt idx="27">
                  <c:v>40999</c:v>
                </c:pt>
                <c:pt idx="28">
                  <c:v>41029</c:v>
                </c:pt>
                <c:pt idx="29">
                  <c:v>41060</c:v>
                </c:pt>
                <c:pt idx="30">
                  <c:v>41090</c:v>
                </c:pt>
                <c:pt idx="31">
                  <c:v>41121</c:v>
                </c:pt>
                <c:pt idx="32">
                  <c:v>41152</c:v>
                </c:pt>
                <c:pt idx="33">
                  <c:v>41182</c:v>
                </c:pt>
                <c:pt idx="34">
                  <c:v>41213</c:v>
                </c:pt>
                <c:pt idx="35">
                  <c:v>41243</c:v>
                </c:pt>
                <c:pt idx="36">
                  <c:v>41274</c:v>
                </c:pt>
                <c:pt idx="37">
                  <c:v>41305</c:v>
                </c:pt>
                <c:pt idx="38">
                  <c:v>41333</c:v>
                </c:pt>
                <c:pt idx="39">
                  <c:v>41364</c:v>
                </c:pt>
                <c:pt idx="40">
                  <c:v>41394</c:v>
                </c:pt>
                <c:pt idx="41">
                  <c:v>41425</c:v>
                </c:pt>
                <c:pt idx="42">
                  <c:v>41455</c:v>
                </c:pt>
                <c:pt idx="43">
                  <c:v>41486</c:v>
                </c:pt>
                <c:pt idx="44">
                  <c:v>41517</c:v>
                </c:pt>
                <c:pt idx="45">
                  <c:v>41547</c:v>
                </c:pt>
                <c:pt idx="46">
                  <c:v>41578</c:v>
                </c:pt>
                <c:pt idx="47">
                  <c:v>41608</c:v>
                </c:pt>
                <c:pt idx="48">
                  <c:v>41639</c:v>
                </c:pt>
                <c:pt idx="49">
                  <c:v>41670</c:v>
                </c:pt>
                <c:pt idx="50">
                  <c:v>41698</c:v>
                </c:pt>
                <c:pt idx="51">
                  <c:v>41729</c:v>
                </c:pt>
                <c:pt idx="52">
                  <c:v>41759</c:v>
                </c:pt>
                <c:pt idx="53">
                  <c:v>41790</c:v>
                </c:pt>
                <c:pt idx="54">
                  <c:v>41820</c:v>
                </c:pt>
                <c:pt idx="55">
                  <c:v>41851</c:v>
                </c:pt>
                <c:pt idx="56">
                  <c:v>41882</c:v>
                </c:pt>
                <c:pt idx="57">
                  <c:v>41912</c:v>
                </c:pt>
                <c:pt idx="58">
                  <c:v>41943</c:v>
                </c:pt>
                <c:pt idx="59">
                  <c:v>41973</c:v>
                </c:pt>
                <c:pt idx="60">
                  <c:v>42004</c:v>
                </c:pt>
                <c:pt idx="61">
                  <c:v>42035</c:v>
                </c:pt>
                <c:pt idx="62">
                  <c:v>42063</c:v>
                </c:pt>
                <c:pt idx="63">
                  <c:v>42094</c:v>
                </c:pt>
                <c:pt idx="64">
                  <c:v>42124</c:v>
                </c:pt>
                <c:pt idx="65">
                  <c:v>42155</c:v>
                </c:pt>
                <c:pt idx="66">
                  <c:v>42185</c:v>
                </c:pt>
                <c:pt idx="67">
                  <c:v>42216</c:v>
                </c:pt>
                <c:pt idx="68">
                  <c:v>42247</c:v>
                </c:pt>
                <c:pt idx="69">
                  <c:v>42277</c:v>
                </c:pt>
                <c:pt idx="70">
                  <c:v>42308</c:v>
                </c:pt>
                <c:pt idx="71">
                  <c:v>42338</c:v>
                </c:pt>
                <c:pt idx="72">
                  <c:v>42369</c:v>
                </c:pt>
                <c:pt idx="73">
                  <c:v>42400</c:v>
                </c:pt>
                <c:pt idx="74">
                  <c:v>42429</c:v>
                </c:pt>
                <c:pt idx="75">
                  <c:v>42460</c:v>
                </c:pt>
                <c:pt idx="76">
                  <c:v>42490</c:v>
                </c:pt>
                <c:pt idx="77">
                  <c:v>42521</c:v>
                </c:pt>
                <c:pt idx="78">
                  <c:v>42551</c:v>
                </c:pt>
                <c:pt idx="79">
                  <c:v>42582</c:v>
                </c:pt>
                <c:pt idx="80">
                  <c:v>42613</c:v>
                </c:pt>
                <c:pt idx="81">
                  <c:v>42643</c:v>
                </c:pt>
                <c:pt idx="82">
                  <c:v>42674</c:v>
                </c:pt>
                <c:pt idx="83">
                  <c:v>42704</c:v>
                </c:pt>
                <c:pt idx="84">
                  <c:v>42735</c:v>
                </c:pt>
                <c:pt idx="85">
                  <c:v>42766</c:v>
                </c:pt>
                <c:pt idx="86">
                  <c:v>42794</c:v>
                </c:pt>
                <c:pt idx="87">
                  <c:v>42825</c:v>
                </c:pt>
                <c:pt idx="88">
                  <c:v>42855</c:v>
                </c:pt>
                <c:pt idx="89">
                  <c:v>42886</c:v>
                </c:pt>
                <c:pt idx="90">
                  <c:v>42916</c:v>
                </c:pt>
                <c:pt idx="91">
                  <c:v>42947</c:v>
                </c:pt>
                <c:pt idx="92">
                  <c:v>42978</c:v>
                </c:pt>
                <c:pt idx="93">
                  <c:v>43008</c:v>
                </c:pt>
                <c:pt idx="94">
                  <c:v>43039</c:v>
                </c:pt>
                <c:pt idx="95">
                  <c:v>43069</c:v>
                </c:pt>
                <c:pt idx="96">
                  <c:v>43100</c:v>
                </c:pt>
                <c:pt idx="97">
                  <c:v>43131</c:v>
                </c:pt>
                <c:pt idx="98">
                  <c:v>43159</c:v>
                </c:pt>
                <c:pt idx="99">
                  <c:v>43190</c:v>
                </c:pt>
                <c:pt idx="100">
                  <c:v>43220</c:v>
                </c:pt>
                <c:pt idx="101">
                  <c:v>43251</c:v>
                </c:pt>
                <c:pt idx="102">
                  <c:v>43281</c:v>
                </c:pt>
                <c:pt idx="103">
                  <c:v>43312</c:v>
                </c:pt>
                <c:pt idx="104">
                  <c:v>43343</c:v>
                </c:pt>
                <c:pt idx="105">
                  <c:v>43373</c:v>
                </c:pt>
                <c:pt idx="106">
                  <c:v>43404</c:v>
                </c:pt>
                <c:pt idx="107">
                  <c:v>43434</c:v>
                </c:pt>
                <c:pt idx="108">
                  <c:v>43465</c:v>
                </c:pt>
                <c:pt idx="109">
                  <c:v>43496</c:v>
                </c:pt>
                <c:pt idx="110">
                  <c:v>43524</c:v>
                </c:pt>
                <c:pt idx="111">
                  <c:v>43555</c:v>
                </c:pt>
                <c:pt idx="112">
                  <c:v>43585</c:v>
                </c:pt>
                <c:pt idx="113">
                  <c:v>43616</c:v>
                </c:pt>
                <c:pt idx="114">
                  <c:v>43646</c:v>
                </c:pt>
                <c:pt idx="115">
                  <c:v>43677</c:v>
                </c:pt>
                <c:pt idx="116">
                  <c:v>43708</c:v>
                </c:pt>
                <c:pt idx="117">
                  <c:v>43738</c:v>
                </c:pt>
                <c:pt idx="118">
                  <c:v>43769</c:v>
                </c:pt>
                <c:pt idx="119">
                  <c:v>43799</c:v>
                </c:pt>
                <c:pt idx="120">
                  <c:v>43830</c:v>
                </c:pt>
              </c:numCache>
            </c:numRef>
          </c:cat>
          <c:val>
            <c:numRef>
              <c:f>Table!$G$7:$G$127</c:f>
              <c:numCache>
                <c:formatCode>"$"#,##0_);\("$"#,##0\)</c:formatCode>
                <c:ptCount val="121"/>
                <c:pt idx="0">
                  <c:v>1000</c:v>
                </c:pt>
                <c:pt idx="1">
                  <c:v>1009</c:v>
                </c:pt>
                <c:pt idx="2">
                  <c:v>1017</c:v>
                </c:pt>
                <c:pt idx="3">
                  <c:v>1018</c:v>
                </c:pt>
                <c:pt idx="4">
                  <c:v>1039</c:v>
                </c:pt>
                <c:pt idx="5">
                  <c:v>1050</c:v>
                </c:pt>
                <c:pt idx="6">
                  <c:v>1068</c:v>
                </c:pt>
                <c:pt idx="7">
                  <c:v>1083</c:v>
                </c:pt>
                <c:pt idx="8">
                  <c:v>1122</c:v>
                </c:pt>
                <c:pt idx="9">
                  <c:v>1128</c:v>
                </c:pt>
                <c:pt idx="10">
                  <c:v>1113</c:v>
                </c:pt>
                <c:pt idx="11">
                  <c:v>1103</c:v>
                </c:pt>
                <c:pt idx="12">
                  <c:v>1091</c:v>
                </c:pt>
                <c:pt idx="13">
                  <c:v>1084</c:v>
                </c:pt>
                <c:pt idx="14">
                  <c:v>1099</c:v>
                </c:pt>
                <c:pt idx="15">
                  <c:v>1098</c:v>
                </c:pt>
                <c:pt idx="16">
                  <c:v>1118</c:v>
                </c:pt>
                <c:pt idx="17">
                  <c:v>1139</c:v>
                </c:pt>
                <c:pt idx="18">
                  <c:v>1123</c:v>
                </c:pt>
                <c:pt idx="19">
                  <c:v>1146</c:v>
                </c:pt>
                <c:pt idx="20">
                  <c:v>1194</c:v>
                </c:pt>
                <c:pt idx="21">
                  <c:v>1233</c:v>
                </c:pt>
                <c:pt idx="22">
                  <c:v>1230</c:v>
                </c:pt>
                <c:pt idx="23">
                  <c:v>1249</c:v>
                </c:pt>
                <c:pt idx="24">
                  <c:v>1273</c:v>
                </c:pt>
                <c:pt idx="25">
                  <c:v>1287</c:v>
                </c:pt>
                <c:pt idx="26">
                  <c:v>1283</c:v>
                </c:pt>
                <c:pt idx="27">
                  <c:v>1269</c:v>
                </c:pt>
                <c:pt idx="28">
                  <c:v>1297</c:v>
                </c:pt>
                <c:pt idx="29">
                  <c:v>1329</c:v>
                </c:pt>
                <c:pt idx="30">
                  <c:v>1329</c:v>
                </c:pt>
                <c:pt idx="31">
                  <c:v>1353</c:v>
                </c:pt>
                <c:pt idx="32">
                  <c:v>1354</c:v>
                </c:pt>
                <c:pt idx="33">
                  <c:v>1349</c:v>
                </c:pt>
                <c:pt idx="34">
                  <c:v>1343</c:v>
                </c:pt>
                <c:pt idx="35">
                  <c:v>1356</c:v>
                </c:pt>
                <c:pt idx="36">
                  <c:v>1342</c:v>
                </c:pt>
                <c:pt idx="37">
                  <c:v>1329</c:v>
                </c:pt>
                <c:pt idx="38">
                  <c:v>1342</c:v>
                </c:pt>
                <c:pt idx="39">
                  <c:v>1353</c:v>
                </c:pt>
                <c:pt idx="40">
                  <c:v>1388</c:v>
                </c:pt>
                <c:pt idx="41">
                  <c:v>1344</c:v>
                </c:pt>
                <c:pt idx="42">
                  <c:v>1318</c:v>
                </c:pt>
                <c:pt idx="43">
                  <c:v>1321</c:v>
                </c:pt>
                <c:pt idx="44">
                  <c:v>1305</c:v>
                </c:pt>
                <c:pt idx="45">
                  <c:v>1320</c:v>
                </c:pt>
                <c:pt idx="46">
                  <c:v>1344</c:v>
                </c:pt>
                <c:pt idx="47">
                  <c:v>1337</c:v>
                </c:pt>
                <c:pt idx="48">
                  <c:v>1331</c:v>
                </c:pt>
                <c:pt idx="49">
                  <c:v>1365</c:v>
                </c:pt>
                <c:pt idx="50">
                  <c:v>1383</c:v>
                </c:pt>
                <c:pt idx="51">
                  <c:v>1391</c:v>
                </c:pt>
                <c:pt idx="52">
                  <c:v>1408</c:v>
                </c:pt>
                <c:pt idx="53">
                  <c:v>1439</c:v>
                </c:pt>
                <c:pt idx="54">
                  <c:v>1442</c:v>
                </c:pt>
                <c:pt idx="55">
                  <c:v>1443</c:v>
                </c:pt>
                <c:pt idx="56">
                  <c:v>1488</c:v>
                </c:pt>
                <c:pt idx="57">
                  <c:v>1468</c:v>
                </c:pt>
                <c:pt idx="58">
                  <c:v>1502</c:v>
                </c:pt>
                <c:pt idx="59">
                  <c:v>1537</c:v>
                </c:pt>
                <c:pt idx="60">
                  <c:v>1564</c:v>
                </c:pt>
                <c:pt idx="61">
                  <c:v>1621</c:v>
                </c:pt>
                <c:pt idx="62">
                  <c:v>1586</c:v>
                </c:pt>
                <c:pt idx="63">
                  <c:v>1594</c:v>
                </c:pt>
                <c:pt idx="64">
                  <c:v>1573</c:v>
                </c:pt>
                <c:pt idx="65">
                  <c:v>1562</c:v>
                </c:pt>
                <c:pt idx="66">
                  <c:v>1528</c:v>
                </c:pt>
                <c:pt idx="67">
                  <c:v>1564</c:v>
                </c:pt>
                <c:pt idx="68">
                  <c:v>1546</c:v>
                </c:pt>
                <c:pt idx="69">
                  <c:v>1555</c:v>
                </c:pt>
                <c:pt idx="70">
                  <c:v>1575</c:v>
                </c:pt>
                <c:pt idx="71">
                  <c:v>1570</c:v>
                </c:pt>
                <c:pt idx="72">
                  <c:v>1562</c:v>
                </c:pt>
                <c:pt idx="73">
                  <c:v>1592</c:v>
                </c:pt>
                <c:pt idx="74">
                  <c:v>1620</c:v>
                </c:pt>
                <c:pt idx="75">
                  <c:v>1640</c:v>
                </c:pt>
                <c:pt idx="76">
                  <c:v>1636</c:v>
                </c:pt>
                <c:pt idx="77">
                  <c:v>1650</c:v>
                </c:pt>
                <c:pt idx="78">
                  <c:v>1711</c:v>
                </c:pt>
                <c:pt idx="79">
                  <c:v>1731</c:v>
                </c:pt>
                <c:pt idx="80">
                  <c:v>1717</c:v>
                </c:pt>
                <c:pt idx="81">
                  <c:v>1703</c:v>
                </c:pt>
                <c:pt idx="82">
                  <c:v>1664</c:v>
                </c:pt>
                <c:pt idx="83">
                  <c:v>1616</c:v>
                </c:pt>
                <c:pt idx="84">
                  <c:v>1617</c:v>
                </c:pt>
                <c:pt idx="85">
                  <c:v>1627</c:v>
                </c:pt>
                <c:pt idx="86">
                  <c:v>1654</c:v>
                </c:pt>
                <c:pt idx="87">
                  <c:v>1650</c:v>
                </c:pt>
                <c:pt idx="88">
                  <c:v>1668</c:v>
                </c:pt>
                <c:pt idx="89">
                  <c:v>1689</c:v>
                </c:pt>
                <c:pt idx="90">
                  <c:v>1691</c:v>
                </c:pt>
                <c:pt idx="91">
                  <c:v>1696</c:v>
                </c:pt>
                <c:pt idx="92">
                  <c:v>1726</c:v>
                </c:pt>
                <c:pt idx="93">
                  <c:v>1712</c:v>
                </c:pt>
                <c:pt idx="94">
                  <c:v>1720</c:v>
                </c:pt>
                <c:pt idx="95">
                  <c:v>1736</c:v>
                </c:pt>
                <c:pt idx="96">
                  <c:v>1751</c:v>
                </c:pt>
                <c:pt idx="97">
                  <c:v>1738</c:v>
                </c:pt>
                <c:pt idx="98">
                  <c:v>1702</c:v>
                </c:pt>
                <c:pt idx="99">
                  <c:v>1719</c:v>
                </c:pt>
                <c:pt idx="100">
                  <c:v>1703</c:v>
                </c:pt>
                <c:pt idx="101">
                  <c:v>1728</c:v>
                </c:pt>
                <c:pt idx="102">
                  <c:v>1732</c:v>
                </c:pt>
                <c:pt idx="103">
                  <c:v>1732</c:v>
                </c:pt>
                <c:pt idx="104">
                  <c:v>1760</c:v>
                </c:pt>
                <c:pt idx="105">
                  <c:v>1710</c:v>
                </c:pt>
                <c:pt idx="106">
                  <c:v>1664</c:v>
                </c:pt>
                <c:pt idx="107">
                  <c:v>1720</c:v>
                </c:pt>
                <c:pt idx="108">
                  <c:v>1736</c:v>
                </c:pt>
                <c:pt idx="109">
                  <c:v>1773</c:v>
                </c:pt>
                <c:pt idx="110">
                  <c:v>1776</c:v>
                </c:pt>
                <c:pt idx="111">
                  <c:v>1830</c:v>
                </c:pt>
                <c:pt idx="112">
                  <c:v>1833</c:v>
                </c:pt>
                <c:pt idx="113">
                  <c:v>1865</c:v>
                </c:pt>
                <c:pt idx="114">
                  <c:v>1904</c:v>
                </c:pt>
                <c:pt idx="115">
                  <c:v>1914</c:v>
                </c:pt>
                <c:pt idx="116">
                  <c:v>1999</c:v>
                </c:pt>
                <c:pt idx="117">
                  <c:v>1983</c:v>
                </c:pt>
                <c:pt idx="118">
                  <c:v>1987</c:v>
                </c:pt>
                <c:pt idx="119">
                  <c:v>1996</c:v>
                </c:pt>
                <c:pt idx="120">
                  <c:v>1979</c:v>
                </c:pt>
              </c:numCache>
            </c:numRef>
          </c:val>
          <c:smooth val="0"/>
          <c:extLst>
            <c:ext xmlns:c16="http://schemas.microsoft.com/office/drawing/2014/chart" uri="{C3380CC4-5D6E-409C-BE32-E72D297353CC}">
              <c16:uniqueId val="{00000000-7542-4A50-A8EB-FA89498B8FE5}"/>
            </c:ext>
          </c:extLst>
        </c:ser>
        <c:ser>
          <c:idx val="1"/>
          <c:order val="1"/>
          <c:tx>
            <c:strRef>
              <c:f>Table!$F$6</c:f>
              <c:strCache>
                <c:ptCount val="1"/>
                <c:pt idx="0">
                  <c:v>Conservative Growth</c:v>
                </c:pt>
              </c:strCache>
            </c:strRef>
          </c:tx>
          <c:spPr>
            <a:ln w="31750">
              <a:solidFill>
                <a:srgbClr val="6730E3"/>
              </a:solidFill>
              <a:prstDash val="solid"/>
            </a:ln>
          </c:spPr>
          <c:marker>
            <c:symbol val="none"/>
          </c:marker>
          <c:cat>
            <c:numRef>
              <c:f>Table!$B$7:$B$127</c:f>
              <c:numCache>
                <c:formatCode>m/d/yyyy</c:formatCode>
                <c:ptCount val="121"/>
                <c:pt idx="0">
                  <c:v>40178</c:v>
                </c:pt>
                <c:pt idx="1">
                  <c:v>40209</c:v>
                </c:pt>
                <c:pt idx="2">
                  <c:v>40237</c:v>
                </c:pt>
                <c:pt idx="3">
                  <c:v>40268</c:v>
                </c:pt>
                <c:pt idx="4">
                  <c:v>40298</c:v>
                </c:pt>
                <c:pt idx="5">
                  <c:v>40329</c:v>
                </c:pt>
                <c:pt idx="6">
                  <c:v>40359</c:v>
                </c:pt>
                <c:pt idx="7">
                  <c:v>40390</c:v>
                </c:pt>
                <c:pt idx="8">
                  <c:v>40421</c:v>
                </c:pt>
                <c:pt idx="9">
                  <c:v>40451</c:v>
                </c:pt>
                <c:pt idx="10">
                  <c:v>40482</c:v>
                </c:pt>
                <c:pt idx="11">
                  <c:v>40512</c:v>
                </c:pt>
                <c:pt idx="12">
                  <c:v>40543</c:v>
                </c:pt>
                <c:pt idx="13">
                  <c:v>40574</c:v>
                </c:pt>
                <c:pt idx="14">
                  <c:v>40602</c:v>
                </c:pt>
                <c:pt idx="15">
                  <c:v>40633</c:v>
                </c:pt>
                <c:pt idx="16">
                  <c:v>40663</c:v>
                </c:pt>
                <c:pt idx="17">
                  <c:v>40694</c:v>
                </c:pt>
                <c:pt idx="18">
                  <c:v>40724</c:v>
                </c:pt>
                <c:pt idx="19">
                  <c:v>40755</c:v>
                </c:pt>
                <c:pt idx="20">
                  <c:v>40786</c:v>
                </c:pt>
                <c:pt idx="21">
                  <c:v>40816</c:v>
                </c:pt>
                <c:pt idx="22">
                  <c:v>40847</c:v>
                </c:pt>
                <c:pt idx="23">
                  <c:v>40877</c:v>
                </c:pt>
                <c:pt idx="24">
                  <c:v>40908</c:v>
                </c:pt>
                <c:pt idx="25">
                  <c:v>40939</c:v>
                </c:pt>
                <c:pt idx="26">
                  <c:v>40968</c:v>
                </c:pt>
                <c:pt idx="27">
                  <c:v>40999</c:v>
                </c:pt>
                <c:pt idx="28">
                  <c:v>41029</c:v>
                </c:pt>
                <c:pt idx="29">
                  <c:v>41060</c:v>
                </c:pt>
                <c:pt idx="30">
                  <c:v>41090</c:v>
                </c:pt>
                <c:pt idx="31">
                  <c:v>41121</c:v>
                </c:pt>
                <c:pt idx="32">
                  <c:v>41152</c:v>
                </c:pt>
                <c:pt idx="33">
                  <c:v>41182</c:v>
                </c:pt>
                <c:pt idx="34">
                  <c:v>41213</c:v>
                </c:pt>
                <c:pt idx="35">
                  <c:v>41243</c:v>
                </c:pt>
                <c:pt idx="36">
                  <c:v>41274</c:v>
                </c:pt>
                <c:pt idx="37">
                  <c:v>41305</c:v>
                </c:pt>
                <c:pt idx="38">
                  <c:v>41333</c:v>
                </c:pt>
                <c:pt idx="39">
                  <c:v>41364</c:v>
                </c:pt>
                <c:pt idx="40">
                  <c:v>41394</c:v>
                </c:pt>
                <c:pt idx="41">
                  <c:v>41425</c:v>
                </c:pt>
                <c:pt idx="42">
                  <c:v>41455</c:v>
                </c:pt>
                <c:pt idx="43">
                  <c:v>41486</c:v>
                </c:pt>
                <c:pt idx="44">
                  <c:v>41517</c:v>
                </c:pt>
                <c:pt idx="45">
                  <c:v>41547</c:v>
                </c:pt>
                <c:pt idx="46">
                  <c:v>41578</c:v>
                </c:pt>
                <c:pt idx="47">
                  <c:v>41608</c:v>
                </c:pt>
                <c:pt idx="48">
                  <c:v>41639</c:v>
                </c:pt>
                <c:pt idx="49">
                  <c:v>41670</c:v>
                </c:pt>
                <c:pt idx="50">
                  <c:v>41698</c:v>
                </c:pt>
                <c:pt idx="51">
                  <c:v>41729</c:v>
                </c:pt>
                <c:pt idx="52">
                  <c:v>41759</c:v>
                </c:pt>
                <c:pt idx="53">
                  <c:v>41790</c:v>
                </c:pt>
                <c:pt idx="54">
                  <c:v>41820</c:v>
                </c:pt>
                <c:pt idx="55">
                  <c:v>41851</c:v>
                </c:pt>
                <c:pt idx="56">
                  <c:v>41882</c:v>
                </c:pt>
                <c:pt idx="57">
                  <c:v>41912</c:v>
                </c:pt>
                <c:pt idx="58">
                  <c:v>41943</c:v>
                </c:pt>
                <c:pt idx="59">
                  <c:v>41973</c:v>
                </c:pt>
                <c:pt idx="60">
                  <c:v>42004</c:v>
                </c:pt>
                <c:pt idx="61">
                  <c:v>42035</c:v>
                </c:pt>
                <c:pt idx="62">
                  <c:v>42063</c:v>
                </c:pt>
                <c:pt idx="63">
                  <c:v>42094</c:v>
                </c:pt>
                <c:pt idx="64">
                  <c:v>42124</c:v>
                </c:pt>
                <c:pt idx="65">
                  <c:v>42155</c:v>
                </c:pt>
                <c:pt idx="66">
                  <c:v>42185</c:v>
                </c:pt>
                <c:pt idx="67">
                  <c:v>42216</c:v>
                </c:pt>
                <c:pt idx="68">
                  <c:v>42247</c:v>
                </c:pt>
                <c:pt idx="69">
                  <c:v>42277</c:v>
                </c:pt>
                <c:pt idx="70">
                  <c:v>42308</c:v>
                </c:pt>
                <c:pt idx="71">
                  <c:v>42338</c:v>
                </c:pt>
                <c:pt idx="72">
                  <c:v>42369</c:v>
                </c:pt>
                <c:pt idx="73">
                  <c:v>42400</c:v>
                </c:pt>
                <c:pt idx="74">
                  <c:v>42429</c:v>
                </c:pt>
                <c:pt idx="75">
                  <c:v>42460</c:v>
                </c:pt>
                <c:pt idx="76">
                  <c:v>42490</c:v>
                </c:pt>
                <c:pt idx="77">
                  <c:v>42521</c:v>
                </c:pt>
                <c:pt idx="78">
                  <c:v>42551</c:v>
                </c:pt>
                <c:pt idx="79">
                  <c:v>42582</c:v>
                </c:pt>
                <c:pt idx="80">
                  <c:v>42613</c:v>
                </c:pt>
                <c:pt idx="81">
                  <c:v>42643</c:v>
                </c:pt>
                <c:pt idx="82">
                  <c:v>42674</c:v>
                </c:pt>
                <c:pt idx="83">
                  <c:v>42704</c:v>
                </c:pt>
                <c:pt idx="84">
                  <c:v>42735</c:v>
                </c:pt>
                <c:pt idx="85">
                  <c:v>42766</c:v>
                </c:pt>
                <c:pt idx="86">
                  <c:v>42794</c:v>
                </c:pt>
                <c:pt idx="87">
                  <c:v>42825</c:v>
                </c:pt>
                <c:pt idx="88">
                  <c:v>42855</c:v>
                </c:pt>
                <c:pt idx="89">
                  <c:v>42886</c:v>
                </c:pt>
                <c:pt idx="90">
                  <c:v>42916</c:v>
                </c:pt>
                <c:pt idx="91">
                  <c:v>42947</c:v>
                </c:pt>
                <c:pt idx="92">
                  <c:v>42978</c:v>
                </c:pt>
                <c:pt idx="93">
                  <c:v>43008</c:v>
                </c:pt>
                <c:pt idx="94">
                  <c:v>43039</c:v>
                </c:pt>
                <c:pt idx="95">
                  <c:v>43069</c:v>
                </c:pt>
                <c:pt idx="96">
                  <c:v>43100</c:v>
                </c:pt>
                <c:pt idx="97">
                  <c:v>43131</c:v>
                </c:pt>
                <c:pt idx="98">
                  <c:v>43159</c:v>
                </c:pt>
                <c:pt idx="99">
                  <c:v>43190</c:v>
                </c:pt>
                <c:pt idx="100">
                  <c:v>43220</c:v>
                </c:pt>
                <c:pt idx="101">
                  <c:v>43251</c:v>
                </c:pt>
                <c:pt idx="102">
                  <c:v>43281</c:v>
                </c:pt>
                <c:pt idx="103">
                  <c:v>43312</c:v>
                </c:pt>
                <c:pt idx="104">
                  <c:v>43343</c:v>
                </c:pt>
                <c:pt idx="105">
                  <c:v>43373</c:v>
                </c:pt>
                <c:pt idx="106">
                  <c:v>43404</c:v>
                </c:pt>
                <c:pt idx="107">
                  <c:v>43434</c:v>
                </c:pt>
                <c:pt idx="108">
                  <c:v>43465</c:v>
                </c:pt>
                <c:pt idx="109">
                  <c:v>43496</c:v>
                </c:pt>
                <c:pt idx="110">
                  <c:v>43524</c:v>
                </c:pt>
                <c:pt idx="111">
                  <c:v>43555</c:v>
                </c:pt>
                <c:pt idx="112">
                  <c:v>43585</c:v>
                </c:pt>
                <c:pt idx="113">
                  <c:v>43616</c:v>
                </c:pt>
                <c:pt idx="114">
                  <c:v>43646</c:v>
                </c:pt>
                <c:pt idx="115">
                  <c:v>43677</c:v>
                </c:pt>
                <c:pt idx="116">
                  <c:v>43708</c:v>
                </c:pt>
                <c:pt idx="117">
                  <c:v>43738</c:v>
                </c:pt>
                <c:pt idx="118">
                  <c:v>43769</c:v>
                </c:pt>
                <c:pt idx="119">
                  <c:v>43799</c:v>
                </c:pt>
                <c:pt idx="120">
                  <c:v>43830</c:v>
                </c:pt>
              </c:numCache>
            </c:numRef>
          </c:cat>
          <c:val>
            <c:numRef>
              <c:f>Table!$F$7:$F$127</c:f>
              <c:numCache>
                <c:formatCode>"$"#,##0_);\("$"#,##0\)</c:formatCode>
                <c:ptCount val="121"/>
                <c:pt idx="0">
                  <c:v>1000</c:v>
                </c:pt>
                <c:pt idx="1">
                  <c:v>996</c:v>
                </c:pt>
                <c:pt idx="2">
                  <c:v>1009</c:v>
                </c:pt>
                <c:pt idx="3">
                  <c:v>1026</c:v>
                </c:pt>
                <c:pt idx="4">
                  <c:v>1045</c:v>
                </c:pt>
                <c:pt idx="5">
                  <c:v>1029</c:v>
                </c:pt>
                <c:pt idx="6">
                  <c:v>1028</c:v>
                </c:pt>
                <c:pt idx="7">
                  <c:v>1055</c:v>
                </c:pt>
                <c:pt idx="8">
                  <c:v>1069</c:v>
                </c:pt>
                <c:pt idx="9">
                  <c:v>1096</c:v>
                </c:pt>
                <c:pt idx="10">
                  <c:v>1096</c:v>
                </c:pt>
                <c:pt idx="11">
                  <c:v>1090</c:v>
                </c:pt>
                <c:pt idx="12">
                  <c:v>1101</c:v>
                </c:pt>
                <c:pt idx="13">
                  <c:v>1103</c:v>
                </c:pt>
                <c:pt idx="14">
                  <c:v>1123</c:v>
                </c:pt>
                <c:pt idx="15">
                  <c:v>1123</c:v>
                </c:pt>
                <c:pt idx="16">
                  <c:v>1146</c:v>
                </c:pt>
                <c:pt idx="17">
                  <c:v>1156</c:v>
                </c:pt>
                <c:pt idx="18">
                  <c:v>1140</c:v>
                </c:pt>
                <c:pt idx="19">
                  <c:v>1149</c:v>
                </c:pt>
                <c:pt idx="20">
                  <c:v>1165</c:v>
                </c:pt>
                <c:pt idx="21">
                  <c:v>1171</c:v>
                </c:pt>
                <c:pt idx="22">
                  <c:v>1198</c:v>
                </c:pt>
                <c:pt idx="23">
                  <c:v>1211</c:v>
                </c:pt>
                <c:pt idx="24">
                  <c:v>1230</c:v>
                </c:pt>
                <c:pt idx="25">
                  <c:v>1253</c:v>
                </c:pt>
                <c:pt idx="26">
                  <c:v>1266</c:v>
                </c:pt>
                <c:pt idx="27">
                  <c:v>1269</c:v>
                </c:pt>
                <c:pt idx="28">
                  <c:v>1284</c:v>
                </c:pt>
                <c:pt idx="29">
                  <c:v>1283</c:v>
                </c:pt>
                <c:pt idx="30">
                  <c:v>1297</c:v>
                </c:pt>
                <c:pt idx="31">
                  <c:v>1317</c:v>
                </c:pt>
                <c:pt idx="32">
                  <c:v>1326</c:v>
                </c:pt>
                <c:pt idx="33">
                  <c:v>1333</c:v>
                </c:pt>
                <c:pt idx="34">
                  <c:v>1321</c:v>
                </c:pt>
                <c:pt idx="35">
                  <c:v>1332</c:v>
                </c:pt>
                <c:pt idx="36">
                  <c:v>1327</c:v>
                </c:pt>
                <c:pt idx="37">
                  <c:v>1337</c:v>
                </c:pt>
                <c:pt idx="38">
                  <c:v>1350</c:v>
                </c:pt>
                <c:pt idx="39">
                  <c:v>1371</c:v>
                </c:pt>
                <c:pt idx="40">
                  <c:v>1402</c:v>
                </c:pt>
                <c:pt idx="41">
                  <c:v>1382</c:v>
                </c:pt>
                <c:pt idx="42">
                  <c:v>1360</c:v>
                </c:pt>
                <c:pt idx="43">
                  <c:v>1382</c:v>
                </c:pt>
                <c:pt idx="44">
                  <c:v>1360</c:v>
                </c:pt>
                <c:pt idx="45">
                  <c:v>1382</c:v>
                </c:pt>
                <c:pt idx="46">
                  <c:v>1417</c:v>
                </c:pt>
                <c:pt idx="47">
                  <c:v>1426</c:v>
                </c:pt>
                <c:pt idx="48">
                  <c:v>1434</c:v>
                </c:pt>
                <c:pt idx="49">
                  <c:v>1445</c:v>
                </c:pt>
                <c:pt idx="50">
                  <c:v>1475</c:v>
                </c:pt>
                <c:pt idx="51">
                  <c:v>1484</c:v>
                </c:pt>
                <c:pt idx="52">
                  <c:v>1499</c:v>
                </c:pt>
                <c:pt idx="53">
                  <c:v>1530</c:v>
                </c:pt>
                <c:pt idx="54">
                  <c:v>1541</c:v>
                </c:pt>
                <c:pt idx="55">
                  <c:v>1536</c:v>
                </c:pt>
                <c:pt idx="56">
                  <c:v>1584</c:v>
                </c:pt>
                <c:pt idx="57">
                  <c:v>1564</c:v>
                </c:pt>
                <c:pt idx="58">
                  <c:v>1599</c:v>
                </c:pt>
                <c:pt idx="59">
                  <c:v>1635</c:v>
                </c:pt>
                <c:pt idx="60">
                  <c:v>1654</c:v>
                </c:pt>
                <c:pt idx="61">
                  <c:v>1681</c:v>
                </c:pt>
                <c:pt idx="62">
                  <c:v>1681</c:v>
                </c:pt>
                <c:pt idx="63">
                  <c:v>1679</c:v>
                </c:pt>
                <c:pt idx="64">
                  <c:v>1668</c:v>
                </c:pt>
                <c:pt idx="65">
                  <c:v>1667</c:v>
                </c:pt>
                <c:pt idx="66">
                  <c:v>1634</c:v>
                </c:pt>
                <c:pt idx="67">
                  <c:v>1669</c:v>
                </c:pt>
                <c:pt idx="68">
                  <c:v>1628</c:v>
                </c:pt>
                <c:pt idx="69">
                  <c:v>1624</c:v>
                </c:pt>
                <c:pt idx="70">
                  <c:v>1673</c:v>
                </c:pt>
                <c:pt idx="71">
                  <c:v>1671</c:v>
                </c:pt>
                <c:pt idx="72">
                  <c:v>1659</c:v>
                </c:pt>
                <c:pt idx="73">
                  <c:v>1657</c:v>
                </c:pt>
                <c:pt idx="74">
                  <c:v>1677</c:v>
                </c:pt>
                <c:pt idx="75">
                  <c:v>1720</c:v>
                </c:pt>
                <c:pt idx="76">
                  <c:v>1718</c:v>
                </c:pt>
                <c:pt idx="77">
                  <c:v>1736</c:v>
                </c:pt>
                <c:pt idx="78">
                  <c:v>1781</c:v>
                </c:pt>
                <c:pt idx="79">
                  <c:v>1812</c:v>
                </c:pt>
                <c:pt idx="80">
                  <c:v>1802</c:v>
                </c:pt>
                <c:pt idx="81">
                  <c:v>1793</c:v>
                </c:pt>
                <c:pt idx="82">
                  <c:v>1757</c:v>
                </c:pt>
                <c:pt idx="83">
                  <c:v>1740</c:v>
                </c:pt>
                <c:pt idx="84">
                  <c:v>1750</c:v>
                </c:pt>
                <c:pt idx="85">
                  <c:v>1767</c:v>
                </c:pt>
                <c:pt idx="86">
                  <c:v>1805</c:v>
                </c:pt>
                <c:pt idx="87">
                  <c:v>1803</c:v>
                </c:pt>
                <c:pt idx="88">
                  <c:v>1821</c:v>
                </c:pt>
                <c:pt idx="89">
                  <c:v>1843</c:v>
                </c:pt>
                <c:pt idx="90">
                  <c:v>1848</c:v>
                </c:pt>
                <c:pt idx="91">
                  <c:v>1862</c:v>
                </c:pt>
                <c:pt idx="92">
                  <c:v>1885</c:v>
                </c:pt>
                <c:pt idx="93">
                  <c:v>1886</c:v>
                </c:pt>
                <c:pt idx="94">
                  <c:v>1904</c:v>
                </c:pt>
                <c:pt idx="95">
                  <c:v>1932</c:v>
                </c:pt>
                <c:pt idx="96">
                  <c:v>1950</c:v>
                </c:pt>
                <c:pt idx="97">
                  <c:v>1970</c:v>
                </c:pt>
                <c:pt idx="98">
                  <c:v>1923</c:v>
                </c:pt>
                <c:pt idx="99">
                  <c:v>1923</c:v>
                </c:pt>
                <c:pt idx="100">
                  <c:v>1913</c:v>
                </c:pt>
                <c:pt idx="101">
                  <c:v>1944</c:v>
                </c:pt>
                <c:pt idx="102">
                  <c:v>1950</c:v>
                </c:pt>
                <c:pt idx="103">
                  <c:v>1971</c:v>
                </c:pt>
                <c:pt idx="104">
                  <c:v>2010</c:v>
                </c:pt>
                <c:pt idx="105">
                  <c:v>1976</c:v>
                </c:pt>
                <c:pt idx="106">
                  <c:v>1903</c:v>
                </c:pt>
                <c:pt idx="107">
                  <c:v>1956</c:v>
                </c:pt>
                <c:pt idx="108">
                  <c:v>1918</c:v>
                </c:pt>
                <c:pt idx="109">
                  <c:v>1987</c:v>
                </c:pt>
                <c:pt idx="110">
                  <c:v>2007</c:v>
                </c:pt>
                <c:pt idx="111">
                  <c:v>2058</c:v>
                </c:pt>
                <c:pt idx="112">
                  <c:v>2084</c:v>
                </c:pt>
                <c:pt idx="113">
                  <c:v>2069</c:v>
                </c:pt>
                <c:pt idx="114">
                  <c:v>2139</c:v>
                </c:pt>
                <c:pt idx="115">
                  <c:v>2155</c:v>
                </c:pt>
                <c:pt idx="116">
                  <c:v>2208</c:v>
                </c:pt>
                <c:pt idx="117">
                  <c:v>2208</c:v>
                </c:pt>
                <c:pt idx="118">
                  <c:v>2224</c:v>
                </c:pt>
                <c:pt idx="119">
                  <c:v>2254</c:v>
                </c:pt>
                <c:pt idx="120">
                  <c:v>2261</c:v>
                </c:pt>
              </c:numCache>
            </c:numRef>
          </c:val>
          <c:smooth val="0"/>
          <c:extLst>
            <c:ext xmlns:c16="http://schemas.microsoft.com/office/drawing/2014/chart" uri="{C3380CC4-5D6E-409C-BE32-E72D297353CC}">
              <c16:uniqueId val="{00000001-7542-4A50-A8EB-FA89498B8FE5}"/>
            </c:ext>
          </c:extLst>
        </c:ser>
        <c:ser>
          <c:idx val="2"/>
          <c:order val="2"/>
          <c:tx>
            <c:strRef>
              <c:f>Table!$D$6</c:f>
              <c:strCache>
                <c:ptCount val="1"/>
                <c:pt idx="0">
                  <c:v>Growth</c:v>
                </c:pt>
              </c:strCache>
            </c:strRef>
          </c:tx>
          <c:spPr>
            <a:ln w="31750">
              <a:solidFill>
                <a:srgbClr val="00BFB3"/>
              </a:solidFill>
              <a:prstDash val="solid"/>
            </a:ln>
          </c:spPr>
          <c:marker>
            <c:symbol val="none"/>
          </c:marker>
          <c:cat>
            <c:numRef>
              <c:f>Table!$B$7:$B$127</c:f>
              <c:numCache>
                <c:formatCode>m/d/yyyy</c:formatCode>
                <c:ptCount val="121"/>
                <c:pt idx="0">
                  <c:v>40178</c:v>
                </c:pt>
                <c:pt idx="1">
                  <c:v>40209</c:v>
                </c:pt>
                <c:pt idx="2">
                  <c:v>40237</c:v>
                </c:pt>
                <c:pt idx="3">
                  <c:v>40268</c:v>
                </c:pt>
                <c:pt idx="4">
                  <c:v>40298</c:v>
                </c:pt>
                <c:pt idx="5">
                  <c:v>40329</c:v>
                </c:pt>
                <c:pt idx="6">
                  <c:v>40359</c:v>
                </c:pt>
                <c:pt idx="7">
                  <c:v>40390</c:v>
                </c:pt>
                <c:pt idx="8">
                  <c:v>40421</c:v>
                </c:pt>
                <c:pt idx="9">
                  <c:v>40451</c:v>
                </c:pt>
                <c:pt idx="10">
                  <c:v>40482</c:v>
                </c:pt>
                <c:pt idx="11">
                  <c:v>40512</c:v>
                </c:pt>
                <c:pt idx="12">
                  <c:v>40543</c:v>
                </c:pt>
                <c:pt idx="13">
                  <c:v>40574</c:v>
                </c:pt>
                <c:pt idx="14">
                  <c:v>40602</c:v>
                </c:pt>
                <c:pt idx="15">
                  <c:v>40633</c:v>
                </c:pt>
                <c:pt idx="16">
                  <c:v>40663</c:v>
                </c:pt>
                <c:pt idx="17">
                  <c:v>40694</c:v>
                </c:pt>
                <c:pt idx="18">
                  <c:v>40724</c:v>
                </c:pt>
                <c:pt idx="19">
                  <c:v>40755</c:v>
                </c:pt>
                <c:pt idx="20">
                  <c:v>40786</c:v>
                </c:pt>
                <c:pt idx="21">
                  <c:v>40816</c:v>
                </c:pt>
                <c:pt idx="22">
                  <c:v>40847</c:v>
                </c:pt>
                <c:pt idx="23">
                  <c:v>40877</c:v>
                </c:pt>
                <c:pt idx="24">
                  <c:v>40908</c:v>
                </c:pt>
                <c:pt idx="25">
                  <c:v>40939</c:v>
                </c:pt>
                <c:pt idx="26">
                  <c:v>40968</c:v>
                </c:pt>
                <c:pt idx="27">
                  <c:v>40999</c:v>
                </c:pt>
                <c:pt idx="28">
                  <c:v>41029</c:v>
                </c:pt>
                <c:pt idx="29">
                  <c:v>41060</c:v>
                </c:pt>
                <c:pt idx="30">
                  <c:v>41090</c:v>
                </c:pt>
                <c:pt idx="31">
                  <c:v>41121</c:v>
                </c:pt>
                <c:pt idx="32">
                  <c:v>41152</c:v>
                </c:pt>
                <c:pt idx="33">
                  <c:v>41182</c:v>
                </c:pt>
                <c:pt idx="34">
                  <c:v>41213</c:v>
                </c:pt>
                <c:pt idx="35">
                  <c:v>41243</c:v>
                </c:pt>
                <c:pt idx="36">
                  <c:v>41274</c:v>
                </c:pt>
                <c:pt idx="37">
                  <c:v>41305</c:v>
                </c:pt>
                <c:pt idx="38">
                  <c:v>41333</c:v>
                </c:pt>
                <c:pt idx="39">
                  <c:v>41364</c:v>
                </c:pt>
                <c:pt idx="40">
                  <c:v>41394</c:v>
                </c:pt>
                <c:pt idx="41">
                  <c:v>41425</c:v>
                </c:pt>
                <c:pt idx="42">
                  <c:v>41455</c:v>
                </c:pt>
                <c:pt idx="43">
                  <c:v>41486</c:v>
                </c:pt>
                <c:pt idx="44">
                  <c:v>41517</c:v>
                </c:pt>
                <c:pt idx="45">
                  <c:v>41547</c:v>
                </c:pt>
                <c:pt idx="46">
                  <c:v>41578</c:v>
                </c:pt>
                <c:pt idx="47">
                  <c:v>41608</c:v>
                </c:pt>
                <c:pt idx="48">
                  <c:v>41639</c:v>
                </c:pt>
                <c:pt idx="49">
                  <c:v>41670</c:v>
                </c:pt>
                <c:pt idx="50">
                  <c:v>41698</c:v>
                </c:pt>
                <c:pt idx="51">
                  <c:v>41729</c:v>
                </c:pt>
                <c:pt idx="52">
                  <c:v>41759</c:v>
                </c:pt>
                <c:pt idx="53">
                  <c:v>41790</c:v>
                </c:pt>
                <c:pt idx="54">
                  <c:v>41820</c:v>
                </c:pt>
                <c:pt idx="55">
                  <c:v>41851</c:v>
                </c:pt>
                <c:pt idx="56">
                  <c:v>41882</c:v>
                </c:pt>
                <c:pt idx="57">
                  <c:v>41912</c:v>
                </c:pt>
                <c:pt idx="58">
                  <c:v>41943</c:v>
                </c:pt>
                <c:pt idx="59">
                  <c:v>41973</c:v>
                </c:pt>
                <c:pt idx="60">
                  <c:v>42004</c:v>
                </c:pt>
                <c:pt idx="61">
                  <c:v>42035</c:v>
                </c:pt>
                <c:pt idx="62">
                  <c:v>42063</c:v>
                </c:pt>
                <c:pt idx="63">
                  <c:v>42094</c:v>
                </c:pt>
                <c:pt idx="64">
                  <c:v>42124</c:v>
                </c:pt>
                <c:pt idx="65">
                  <c:v>42155</c:v>
                </c:pt>
                <c:pt idx="66">
                  <c:v>42185</c:v>
                </c:pt>
                <c:pt idx="67">
                  <c:v>42216</c:v>
                </c:pt>
                <c:pt idx="68">
                  <c:v>42247</c:v>
                </c:pt>
                <c:pt idx="69">
                  <c:v>42277</c:v>
                </c:pt>
                <c:pt idx="70">
                  <c:v>42308</c:v>
                </c:pt>
                <c:pt idx="71">
                  <c:v>42338</c:v>
                </c:pt>
                <c:pt idx="72">
                  <c:v>42369</c:v>
                </c:pt>
                <c:pt idx="73">
                  <c:v>42400</c:v>
                </c:pt>
                <c:pt idx="74">
                  <c:v>42429</c:v>
                </c:pt>
                <c:pt idx="75">
                  <c:v>42460</c:v>
                </c:pt>
                <c:pt idx="76">
                  <c:v>42490</c:v>
                </c:pt>
                <c:pt idx="77">
                  <c:v>42521</c:v>
                </c:pt>
                <c:pt idx="78">
                  <c:v>42551</c:v>
                </c:pt>
                <c:pt idx="79">
                  <c:v>42582</c:v>
                </c:pt>
                <c:pt idx="80">
                  <c:v>42613</c:v>
                </c:pt>
                <c:pt idx="81">
                  <c:v>42643</c:v>
                </c:pt>
                <c:pt idx="82">
                  <c:v>42674</c:v>
                </c:pt>
                <c:pt idx="83">
                  <c:v>42704</c:v>
                </c:pt>
                <c:pt idx="84">
                  <c:v>42735</c:v>
                </c:pt>
                <c:pt idx="85">
                  <c:v>42766</c:v>
                </c:pt>
                <c:pt idx="86">
                  <c:v>42794</c:v>
                </c:pt>
                <c:pt idx="87">
                  <c:v>42825</c:v>
                </c:pt>
                <c:pt idx="88">
                  <c:v>42855</c:v>
                </c:pt>
                <c:pt idx="89">
                  <c:v>42886</c:v>
                </c:pt>
                <c:pt idx="90">
                  <c:v>42916</c:v>
                </c:pt>
                <c:pt idx="91">
                  <c:v>42947</c:v>
                </c:pt>
                <c:pt idx="92">
                  <c:v>42978</c:v>
                </c:pt>
                <c:pt idx="93">
                  <c:v>43008</c:v>
                </c:pt>
                <c:pt idx="94">
                  <c:v>43039</c:v>
                </c:pt>
                <c:pt idx="95">
                  <c:v>43069</c:v>
                </c:pt>
                <c:pt idx="96">
                  <c:v>43100</c:v>
                </c:pt>
                <c:pt idx="97">
                  <c:v>43131</c:v>
                </c:pt>
                <c:pt idx="98">
                  <c:v>43159</c:v>
                </c:pt>
                <c:pt idx="99">
                  <c:v>43190</c:v>
                </c:pt>
                <c:pt idx="100">
                  <c:v>43220</c:v>
                </c:pt>
                <c:pt idx="101">
                  <c:v>43251</c:v>
                </c:pt>
                <c:pt idx="102">
                  <c:v>43281</c:v>
                </c:pt>
                <c:pt idx="103">
                  <c:v>43312</c:v>
                </c:pt>
                <c:pt idx="104">
                  <c:v>43343</c:v>
                </c:pt>
                <c:pt idx="105">
                  <c:v>43373</c:v>
                </c:pt>
                <c:pt idx="106">
                  <c:v>43404</c:v>
                </c:pt>
                <c:pt idx="107">
                  <c:v>43434</c:v>
                </c:pt>
                <c:pt idx="108">
                  <c:v>43465</c:v>
                </c:pt>
                <c:pt idx="109">
                  <c:v>43496</c:v>
                </c:pt>
                <c:pt idx="110">
                  <c:v>43524</c:v>
                </c:pt>
                <c:pt idx="111">
                  <c:v>43555</c:v>
                </c:pt>
                <c:pt idx="112">
                  <c:v>43585</c:v>
                </c:pt>
                <c:pt idx="113">
                  <c:v>43616</c:v>
                </c:pt>
                <c:pt idx="114">
                  <c:v>43646</c:v>
                </c:pt>
                <c:pt idx="115">
                  <c:v>43677</c:v>
                </c:pt>
                <c:pt idx="116">
                  <c:v>43708</c:v>
                </c:pt>
                <c:pt idx="117">
                  <c:v>43738</c:v>
                </c:pt>
                <c:pt idx="118">
                  <c:v>43769</c:v>
                </c:pt>
                <c:pt idx="119">
                  <c:v>43799</c:v>
                </c:pt>
                <c:pt idx="120">
                  <c:v>43830</c:v>
                </c:pt>
              </c:numCache>
            </c:numRef>
          </c:cat>
          <c:val>
            <c:numRef>
              <c:f>Table!$D$7:$D$127</c:f>
              <c:numCache>
                <c:formatCode>"$"#,##0_);\("$"#,##0\)</c:formatCode>
                <c:ptCount val="121"/>
                <c:pt idx="0">
                  <c:v>1000</c:v>
                </c:pt>
                <c:pt idx="1">
                  <c:v>976</c:v>
                </c:pt>
                <c:pt idx="2">
                  <c:v>1001</c:v>
                </c:pt>
                <c:pt idx="3">
                  <c:v>1045</c:v>
                </c:pt>
                <c:pt idx="4">
                  <c:v>1065</c:v>
                </c:pt>
                <c:pt idx="5">
                  <c:v>1006</c:v>
                </c:pt>
                <c:pt idx="6">
                  <c:v>974</c:v>
                </c:pt>
                <c:pt idx="7">
                  <c:v>1027</c:v>
                </c:pt>
                <c:pt idx="8">
                  <c:v>1007</c:v>
                </c:pt>
                <c:pt idx="9">
                  <c:v>1071</c:v>
                </c:pt>
                <c:pt idx="10">
                  <c:v>1095</c:v>
                </c:pt>
                <c:pt idx="11">
                  <c:v>1092</c:v>
                </c:pt>
                <c:pt idx="12">
                  <c:v>1141</c:v>
                </c:pt>
                <c:pt idx="13">
                  <c:v>1158</c:v>
                </c:pt>
                <c:pt idx="14">
                  <c:v>1192</c:v>
                </c:pt>
                <c:pt idx="15">
                  <c:v>1193</c:v>
                </c:pt>
                <c:pt idx="16">
                  <c:v>1226</c:v>
                </c:pt>
                <c:pt idx="17">
                  <c:v>1223</c:v>
                </c:pt>
                <c:pt idx="18">
                  <c:v>1202</c:v>
                </c:pt>
                <c:pt idx="19">
                  <c:v>1192</c:v>
                </c:pt>
                <c:pt idx="20">
                  <c:v>1162</c:v>
                </c:pt>
                <c:pt idx="21">
                  <c:v>1118</c:v>
                </c:pt>
                <c:pt idx="22">
                  <c:v>1200</c:v>
                </c:pt>
                <c:pt idx="23">
                  <c:v>1205</c:v>
                </c:pt>
                <c:pt idx="24">
                  <c:v>1222</c:v>
                </c:pt>
                <c:pt idx="25">
                  <c:v>1266</c:v>
                </c:pt>
                <c:pt idx="26">
                  <c:v>1306</c:v>
                </c:pt>
                <c:pt idx="27">
                  <c:v>1333</c:v>
                </c:pt>
                <c:pt idx="28">
                  <c:v>1336</c:v>
                </c:pt>
                <c:pt idx="29">
                  <c:v>1286</c:v>
                </c:pt>
                <c:pt idx="30">
                  <c:v>1325</c:v>
                </c:pt>
                <c:pt idx="31">
                  <c:v>1346</c:v>
                </c:pt>
                <c:pt idx="32">
                  <c:v>1369</c:v>
                </c:pt>
                <c:pt idx="33">
                  <c:v>1393</c:v>
                </c:pt>
                <c:pt idx="34">
                  <c:v>1372</c:v>
                </c:pt>
                <c:pt idx="35">
                  <c:v>1382</c:v>
                </c:pt>
                <c:pt idx="36">
                  <c:v>1387</c:v>
                </c:pt>
                <c:pt idx="37">
                  <c:v>1436</c:v>
                </c:pt>
                <c:pt idx="38">
                  <c:v>1454</c:v>
                </c:pt>
                <c:pt idx="39">
                  <c:v>1499</c:v>
                </c:pt>
                <c:pt idx="40">
                  <c:v>1533</c:v>
                </c:pt>
                <c:pt idx="41">
                  <c:v>1544</c:v>
                </c:pt>
                <c:pt idx="42">
                  <c:v>1520</c:v>
                </c:pt>
                <c:pt idx="43">
                  <c:v>1579</c:v>
                </c:pt>
                <c:pt idx="44">
                  <c:v>1539</c:v>
                </c:pt>
                <c:pt idx="45">
                  <c:v>1581</c:v>
                </c:pt>
                <c:pt idx="46">
                  <c:v>1645</c:v>
                </c:pt>
                <c:pt idx="47">
                  <c:v>1682</c:v>
                </c:pt>
                <c:pt idx="48">
                  <c:v>1713</c:v>
                </c:pt>
                <c:pt idx="49">
                  <c:v>1684</c:v>
                </c:pt>
                <c:pt idx="50">
                  <c:v>1747</c:v>
                </c:pt>
                <c:pt idx="51">
                  <c:v>1761</c:v>
                </c:pt>
                <c:pt idx="52">
                  <c:v>1778</c:v>
                </c:pt>
                <c:pt idx="53">
                  <c:v>1822</c:v>
                </c:pt>
                <c:pt idx="54">
                  <c:v>1850</c:v>
                </c:pt>
                <c:pt idx="55">
                  <c:v>1832</c:v>
                </c:pt>
                <c:pt idx="56">
                  <c:v>1904</c:v>
                </c:pt>
                <c:pt idx="57">
                  <c:v>1876</c:v>
                </c:pt>
                <c:pt idx="58">
                  <c:v>1924</c:v>
                </c:pt>
                <c:pt idx="59">
                  <c:v>1977</c:v>
                </c:pt>
                <c:pt idx="60">
                  <c:v>1985</c:v>
                </c:pt>
                <c:pt idx="61">
                  <c:v>1965</c:v>
                </c:pt>
                <c:pt idx="62">
                  <c:v>2032</c:v>
                </c:pt>
                <c:pt idx="63">
                  <c:v>2011</c:v>
                </c:pt>
                <c:pt idx="64">
                  <c:v>2017</c:v>
                </c:pt>
                <c:pt idx="65">
                  <c:v>2031</c:v>
                </c:pt>
                <c:pt idx="66">
                  <c:v>1988</c:v>
                </c:pt>
                <c:pt idx="67">
                  <c:v>2034</c:v>
                </c:pt>
                <c:pt idx="68">
                  <c:v>1935</c:v>
                </c:pt>
                <c:pt idx="69">
                  <c:v>1904</c:v>
                </c:pt>
                <c:pt idx="70">
                  <c:v>2029</c:v>
                </c:pt>
                <c:pt idx="71">
                  <c:v>2031</c:v>
                </c:pt>
                <c:pt idx="72">
                  <c:v>2004</c:v>
                </c:pt>
                <c:pt idx="73">
                  <c:v>1944</c:v>
                </c:pt>
                <c:pt idx="74">
                  <c:v>1954</c:v>
                </c:pt>
                <c:pt idx="75">
                  <c:v>2057</c:v>
                </c:pt>
                <c:pt idx="76">
                  <c:v>2061</c:v>
                </c:pt>
                <c:pt idx="77">
                  <c:v>2094</c:v>
                </c:pt>
                <c:pt idx="78">
                  <c:v>2124</c:v>
                </c:pt>
                <c:pt idx="79">
                  <c:v>2189</c:v>
                </c:pt>
                <c:pt idx="80">
                  <c:v>2185</c:v>
                </c:pt>
                <c:pt idx="81">
                  <c:v>2180</c:v>
                </c:pt>
                <c:pt idx="82">
                  <c:v>2134</c:v>
                </c:pt>
                <c:pt idx="83">
                  <c:v>2171</c:v>
                </c:pt>
                <c:pt idx="84">
                  <c:v>2203</c:v>
                </c:pt>
                <c:pt idx="85">
                  <c:v>2238</c:v>
                </c:pt>
                <c:pt idx="86">
                  <c:v>2316</c:v>
                </c:pt>
                <c:pt idx="87">
                  <c:v>2316</c:v>
                </c:pt>
                <c:pt idx="88">
                  <c:v>2342</c:v>
                </c:pt>
                <c:pt idx="89">
                  <c:v>2376</c:v>
                </c:pt>
                <c:pt idx="90">
                  <c:v>2387</c:v>
                </c:pt>
                <c:pt idx="91">
                  <c:v>2425</c:v>
                </c:pt>
                <c:pt idx="92">
                  <c:v>2445</c:v>
                </c:pt>
                <c:pt idx="93">
                  <c:v>2476</c:v>
                </c:pt>
                <c:pt idx="94">
                  <c:v>2522</c:v>
                </c:pt>
                <c:pt idx="95">
                  <c:v>2587</c:v>
                </c:pt>
                <c:pt idx="96">
                  <c:v>2615</c:v>
                </c:pt>
                <c:pt idx="97">
                  <c:v>2719</c:v>
                </c:pt>
                <c:pt idx="98">
                  <c:v>2626</c:v>
                </c:pt>
                <c:pt idx="99">
                  <c:v>2584</c:v>
                </c:pt>
                <c:pt idx="100">
                  <c:v>2583</c:v>
                </c:pt>
                <c:pt idx="101">
                  <c:v>2642</c:v>
                </c:pt>
                <c:pt idx="102">
                  <c:v>2655</c:v>
                </c:pt>
                <c:pt idx="103">
                  <c:v>2729</c:v>
                </c:pt>
                <c:pt idx="104">
                  <c:v>2809</c:v>
                </c:pt>
                <c:pt idx="105">
                  <c:v>2795</c:v>
                </c:pt>
                <c:pt idx="106">
                  <c:v>2628</c:v>
                </c:pt>
                <c:pt idx="107">
                  <c:v>2695</c:v>
                </c:pt>
                <c:pt idx="108">
                  <c:v>2521</c:v>
                </c:pt>
                <c:pt idx="109">
                  <c:v>2686</c:v>
                </c:pt>
                <c:pt idx="110">
                  <c:v>2752</c:v>
                </c:pt>
                <c:pt idx="111">
                  <c:v>2818</c:v>
                </c:pt>
                <c:pt idx="112">
                  <c:v>2904</c:v>
                </c:pt>
                <c:pt idx="113">
                  <c:v>2780</c:v>
                </c:pt>
                <c:pt idx="114">
                  <c:v>2943</c:v>
                </c:pt>
                <c:pt idx="115">
                  <c:v>2979</c:v>
                </c:pt>
                <c:pt idx="116">
                  <c:v>2984</c:v>
                </c:pt>
                <c:pt idx="117">
                  <c:v>3018</c:v>
                </c:pt>
                <c:pt idx="118">
                  <c:v>3067</c:v>
                </c:pt>
                <c:pt idx="119">
                  <c:v>3154</c:v>
                </c:pt>
                <c:pt idx="120">
                  <c:v>3217</c:v>
                </c:pt>
              </c:numCache>
            </c:numRef>
          </c:val>
          <c:smooth val="0"/>
          <c:extLst>
            <c:ext xmlns:c16="http://schemas.microsoft.com/office/drawing/2014/chart" uri="{C3380CC4-5D6E-409C-BE32-E72D297353CC}">
              <c16:uniqueId val="{00000002-7542-4A50-A8EB-FA89498B8FE5}"/>
            </c:ext>
          </c:extLst>
        </c:ser>
        <c:ser>
          <c:idx val="3"/>
          <c:order val="3"/>
          <c:tx>
            <c:strRef>
              <c:f>Table!$E$6</c:f>
              <c:strCache>
                <c:ptCount val="1"/>
                <c:pt idx="0">
                  <c:v>Moderate Growth</c:v>
                </c:pt>
              </c:strCache>
            </c:strRef>
          </c:tx>
          <c:spPr>
            <a:ln w="31750">
              <a:solidFill>
                <a:srgbClr val="FF6035"/>
              </a:solidFill>
              <a:prstDash val="solid"/>
            </a:ln>
          </c:spPr>
          <c:marker>
            <c:symbol val="none"/>
          </c:marker>
          <c:cat>
            <c:numRef>
              <c:f>Table!$B$7:$B$127</c:f>
              <c:numCache>
                <c:formatCode>m/d/yyyy</c:formatCode>
                <c:ptCount val="121"/>
                <c:pt idx="0">
                  <c:v>40178</c:v>
                </c:pt>
                <c:pt idx="1">
                  <c:v>40209</c:v>
                </c:pt>
                <c:pt idx="2">
                  <c:v>40237</c:v>
                </c:pt>
                <c:pt idx="3">
                  <c:v>40268</c:v>
                </c:pt>
                <c:pt idx="4">
                  <c:v>40298</c:v>
                </c:pt>
                <c:pt idx="5">
                  <c:v>40329</c:v>
                </c:pt>
                <c:pt idx="6">
                  <c:v>40359</c:v>
                </c:pt>
                <c:pt idx="7">
                  <c:v>40390</c:v>
                </c:pt>
                <c:pt idx="8">
                  <c:v>40421</c:v>
                </c:pt>
                <c:pt idx="9">
                  <c:v>40451</c:v>
                </c:pt>
                <c:pt idx="10">
                  <c:v>40482</c:v>
                </c:pt>
                <c:pt idx="11">
                  <c:v>40512</c:v>
                </c:pt>
                <c:pt idx="12">
                  <c:v>40543</c:v>
                </c:pt>
                <c:pt idx="13">
                  <c:v>40574</c:v>
                </c:pt>
                <c:pt idx="14">
                  <c:v>40602</c:v>
                </c:pt>
                <c:pt idx="15">
                  <c:v>40633</c:v>
                </c:pt>
                <c:pt idx="16">
                  <c:v>40663</c:v>
                </c:pt>
                <c:pt idx="17">
                  <c:v>40694</c:v>
                </c:pt>
                <c:pt idx="18">
                  <c:v>40724</c:v>
                </c:pt>
                <c:pt idx="19">
                  <c:v>40755</c:v>
                </c:pt>
                <c:pt idx="20">
                  <c:v>40786</c:v>
                </c:pt>
                <c:pt idx="21">
                  <c:v>40816</c:v>
                </c:pt>
                <c:pt idx="22">
                  <c:v>40847</c:v>
                </c:pt>
                <c:pt idx="23">
                  <c:v>40877</c:v>
                </c:pt>
                <c:pt idx="24">
                  <c:v>40908</c:v>
                </c:pt>
                <c:pt idx="25">
                  <c:v>40939</c:v>
                </c:pt>
                <c:pt idx="26">
                  <c:v>40968</c:v>
                </c:pt>
                <c:pt idx="27">
                  <c:v>40999</c:v>
                </c:pt>
                <c:pt idx="28">
                  <c:v>41029</c:v>
                </c:pt>
                <c:pt idx="29">
                  <c:v>41060</c:v>
                </c:pt>
                <c:pt idx="30">
                  <c:v>41090</c:v>
                </c:pt>
                <c:pt idx="31">
                  <c:v>41121</c:v>
                </c:pt>
                <c:pt idx="32">
                  <c:v>41152</c:v>
                </c:pt>
                <c:pt idx="33">
                  <c:v>41182</c:v>
                </c:pt>
                <c:pt idx="34">
                  <c:v>41213</c:v>
                </c:pt>
                <c:pt idx="35">
                  <c:v>41243</c:v>
                </c:pt>
                <c:pt idx="36">
                  <c:v>41274</c:v>
                </c:pt>
                <c:pt idx="37">
                  <c:v>41305</c:v>
                </c:pt>
                <c:pt idx="38">
                  <c:v>41333</c:v>
                </c:pt>
                <c:pt idx="39">
                  <c:v>41364</c:v>
                </c:pt>
                <c:pt idx="40">
                  <c:v>41394</c:v>
                </c:pt>
                <c:pt idx="41">
                  <c:v>41425</c:v>
                </c:pt>
                <c:pt idx="42">
                  <c:v>41455</c:v>
                </c:pt>
                <c:pt idx="43">
                  <c:v>41486</c:v>
                </c:pt>
                <c:pt idx="44">
                  <c:v>41517</c:v>
                </c:pt>
                <c:pt idx="45">
                  <c:v>41547</c:v>
                </c:pt>
                <c:pt idx="46">
                  <c:v>41578</c:v>
                </c:pt>
                <c:pt idx="47">
                  <c:v>41608</c:v>
                </c:pt>
                <c:pt idx="48">
                  <c:v>41639</c:v>
                </c:pt>
                <c:pt idx="49">
                  <c:v>41670</c:v>
                </c:pt>
                <c:pt idx="50">
                  <c:v>41698</c:v>
                </c:pt>
                <c:pt idx="51">
                  <c:v>41729</c:v>
                </c:pt>
                <c:pt idx="52">
                  <c:v>41759</c:v>
                </c:pt>
                <c:pt idx="53">
                  <c:v>41790</c:v>
                </c:pt>
                <c:pt idx="54">
                  <c:v>41820</c:v>
                </c:pt>
                <c:pt idx="55">
                  <c:v>41851</c:v>
                </c:pt>
                <c:pt idx="56">
                  <c:v>41882</c:v>
                </c:pt>
                <c:pt idx="57">
                  <c:v>41912</c:v>
                </c:pt>
                <c:pt idx="58">
                  <c:v>41943</c:v>
                </c:pt>
                <c:pt idx="59">
                  <c:v>41973</c:v>
                </c:pt>
                <c:pt idx="60">
                  <c:v>42004</c:v>
                </c:pt>
                <c:pt idx="61">
                  <c:v>42035</c:v>
                </c:pt>
                <c:pt idx="62">
                  <c:v>42063</c:v>
                </c:pt>
                <c:pt idx="63">
                  <c:v>42094</c:v>
                </c:pt>
                <c:pt idx="64">
                  <c:v>42124</c:v>
                </c:pt>
                <c:pt idx="65">
                  <c:v>42155</c:v>
                </c:pt>
                <c:pt idx="66">
                  <c:v>42185</c:v>
                </c:pt>
                <c:pt idx="67">
                  <c:v>42216</c:v>
                </c:pt>
                <c:pt idx="68">
                  <c:v>42247</c:v>
                </c:pt>
                <c:pt idx="69">
                  <c:v>42277</c:v>
                </c:pt>
                <c:pt idx="70">
                  <c:v>42308</c:v>
                </c:pt>
                <c:pt idx="71">
                  <c:v>42338</c:v>
                </c:pt>
                <c:pt idx="72">
                  <c:v>42369</c:v>
                </c:pt>
                <c:pt idx="73">
                  <c:v>42400</c:v>
                </c:pt>
                <c:pt idx="74">
                  <c:v>42429</c:v>
                </c:pt>
                <c:pt idx="75">
                  <c:v>42460</c:v>
                </c:pt>
                <c:pt idx="76">
                  <c:v>42490</c:v>
                </c:pt>
                <c:pt idx="77">
                  <c:v>42521</c:v>
                </c:pt>
                <c:pt idx="78">
                  <c:v>42551</c:v>
                </c:pt>
                <c:pt idx="79">
                  <c:v>42582</c:v>
                </c:pt>
                <c:pt idx="80">
                  <c:v>42613</c:v>
                </c:pt>
                <c:pt idx="81">
                  <c:v>42643</c:v>
                </c:pt>
                <c:pt idx="82">
                  <c:v>42674</c:v>
                </c:pt>
                <c:pt idx="83">
                  <c:v>42704</c:v>
                </c:pt>
                <c:pt idx="84">
                  <c:v>42735</c:v>
                </c:pt>
                <c:pt idx="85">
                  <c:v>42766</c:v>
                </c:pt>
                <c:pt idx="86">
                  <c:v>42794</c:v>
                </c:pt>
                <c:pt idx="87">
                  <c:v>42825</c:v>
                </c:pt>
                <c:pt idx="88">
                  <c:v>42855</c:v>
                </c:pt>
                <c:pt idx="89">
                  <c:v>42886</c:v>
                </c:pt>
                <c:pt idx="90">
                  <c:v>42916</c:v>
                </c:pt>
                <c:pt idx="91">
                  <c:v>42947</c:v>
                </c:pt>
                <c:pt idx="92">
                  <c:v>42978</c:v>
                </c:pt>
                <c:pt idx="93">
                  <c:v>43008</c:v>
                </c:pt>
                <c:pt idx="94">
                  <c:v>43039</c:v>
                </c:pt>
                <c:pt idx="95">
                  <c:v>43069</c:v>
                </c:pt>
                <c:pt idx="96">
                  <c:v>43100</c:v>
                </c:pt>
                <c:pt idx="97">
                  <c:v>43131</c:v>
                </c:pt>
                <c:pt idx="98">
                  <c:v>43159</c:v>
                </c:pt>
                <c:pt idx="99">
                  <c:v>43190</c:v>
                </c:pt>
                <c:pt idx="100">
                  <c:v>43220</c:v>
                </c:pt>
                <c:pt idx="101">
                  <c:v>43251</c:v>
                </c:pt>
                <c:pt idx="102">
                  <c:v>43281</c:v>
                </c:pt>
                <c:pt idx="103">
                  <c:v>43312</c:v>
                </c:pt>
                <c:pt idx="104">
                  <c:v>43343</c:v>
                </c:pt>
                <c:pt idx="105">
                  <c:v>43373</c:v>
                </c:pt>
                <c:pt idx="106">
                  <c:v>43404</c:v>
                </c:pt>
                <c:pt idx="107">
                  <c:v>43434</c:v>
                </c:pt>
                <c:pt idx="108">
                  <c:v>43465</c:v>
                </c:pt>
                <c:pt idx="109">
                  <c:v>43496</c:v>
                </c:pt>
                <c:pt idx="110">
                  <c:v>43524</c:v>
                </c:pt>
                <c:pt idx="111">
                  <c:v>43555</c:v>
                </c:pt>
                <c:pt idx="112">
                  <c:v>43585</c:v>
                </c:pt>
                <c:pt idx="113">
                  <c:v>43616</c:v>
                </c:pt>
                <c:pt idx="114">
                  <c:v>43646</c:v>
                </c:pt>
                <c:pt idx="115">
                  <c:v>43677</c:v>
                </c:pt>
                <c:pt idx="116">
                  <c:v>43708</c:v>
                </c:pt>
                <c:pt idx="117">
                  <c:v>43738</c:v>
                </c:pt>
                <c:pt idx="118">
                  <c:v>43769</c:v>
                </c:pt>
                <c:pt idx="119">
                  <c:v>43799</c:v>
                </c:pt>
                <c:pt idx="120">
                  <c:v>43830</c:v>
                </c:pt>
              </c:numCache>
            </c:numRef>
          </c:cat>
          <c:val>
            <c:numRef>
              <c:f>Table!$E$7:$E$127</c:f>
              <c:numCache>
                <c:formatCode>"$"#,##0_);\("$"#,##0\)</c:formatCode>
                <c:ptCount val="121"/>
                <c:pt idx="0">
                  <c:v>1000</c:v>
                </c:pt>
                <c:pt idx="1">
                  <c:v>989</c:v>
                </c:pt>
                <c:pt idx="2">
                  <c:v>1008</c:v>
                </c:pt>
                <c:pt idx="3">
                  <c:v>1037</c:v>
                </c:pt>
                <c:pt idx="4">
                  <c:v>1059</c:v>
                </c:pt>
                <c:pt idx="5">
                  <c:v>1026</c:v>
                </c:pt>
                <c:pt idx="6">
                  <c:v>1014</c:v>
                </c:pt>
                <c:pt idx="7">
                  <c:v>1055</c:v>
                </c:pt>
                <c:pt idx="8">
                  <c:v>1060</c:v>
                </c:pt>
                <c:pt idx="9">
                  <c:v>1103</c:v>
                </c:pt>
                <c:pt idx="10">
                  <c:v>1112</c:v>
                </c:pt>
                <c:pt idx="11">
                  <c:v>1105</c:v>
                </c:pt>
                <c:pt idx="12">
                  <c:v>1131</c:v>
                </c:pt>
                <c:pt idx="13">
                  <c:v>1138</c:v>
                </c:pt>
                <c:pt idx="14">
                  <c:v>1167</c:v>
                </c:pt>
                <c:pt idx="15">
                  <c:v>1167</c:v>
                </c:pt>
                <c:pt idx="16">
                  <c:v>1197</c:v>
                </c:pt>
                <c:pt idx="17">
                  <c:v>1205</c:v>
                </c:pt>
                <c:pt idx="18">
                  <c:v>1184</c:v>
                </c:pt>
                <c:pt idx="19">
                  <c:v>1189</c:v>
                </c:pt>
                <c:pt idx="20">
                  <c:v>1193</c:v>
                </c:pt>
                <c:pt idx="21">
                  <c:v>1183</c:v>
                </c:pt>
                <c:pt idx="22">
                  <c:v>1234</c:v>
                </c:pt>
                <c:pt idx="23">
                  <c:v>1246</c:v>
                </c:pt>
                <c:pt idx="24">
                  <c:v>1268</c:v>
                </c:pt>
                <c:pt idx="25">
                  <c:v>1303</c:v>
                </c:pt>
                <c:pt idx="26">
                  <c:v>1328</c:v>
                </c:pt>
                <c:pt idx="27">
                  <c:v>1340</c:v>
                </c:pt>
                <c:pt idx="28">
                  <c:v>1354</c:v>
                </c:pt>
                <c:pt idx="29">
                  <c:v>1335</c:v>
                </c:pt>
                <c:pt idx="30">
                  <c:v>1361</c:v>
                </c:pt>
                <c:pt idx="31">
                  <c:v>1386</c:v>
                </c:pt>
                <c:pt idx="32">
                  <c:v>1401</c:v>
                </c:pt>
                <c:pt idx="33">
                  <c:v>1415</c:v>
                </c:pt>
                <c:pt idx="34">
                  <c:v>1398</c:v>
                </c:pt>
                <c:pt idx="35">
                  <c:v>1411</c:v>
                </c:pt>
                <c:pt idx="36">
                  <c:v>1408</c:v>
                </c:pt>
                <c:pt idx="37">
                  <c:v>1433</c:v>
                </c:pt>
                <c:pt idx="38">
                  <c:v>1451</c:v>
                </c:pt>
                <c:pt idx="39">
                  <c:v>1485</c:v>
                </c:pt>
                <c:pt idx="40">
                  <c:v>1524</c:v>
                </c:pt>
                <c:pt idx="41">
                  <c:v>1510</c:v>
                </c:pt>
                <c:pt idx="42">
                  <c:v>1482</c:v>
                </c:pt>
                <c:pt idx="43">
                  <c:v>1522</c:v>
                </c:pt>
                <c:pt idx="44">
                  <c:v>1489</c:v>
                </c:pt>
                <c:pt idx="45">
                  <c:v>1522</c:v>
                </c:pt>
                <c:pt idx="46">
                  <c:v>1576</c:v>
                </c:pt>
                <c:pt idx="47">
                  <c:v>1596</c:v>
                </c:pt>
                <c:pt idx="48">
                  <c:v>1613</c:v>
                </c:pt>
                <c:pt idx="49">
                  <c:v>1615</c:v>
                </c:pt>
                <c:pt idx="50">
                  <c:v>1662</c:v>
                </c:pt>
                <c:pt idx="51">
                  <c:v>1675</c:v>
                </c:pt>
                <c:pt idx="52">
                  <c:v>1695</c:v>
                </c:pt>
                <c:pt idx="53">
                  <c:v>1738</c:v>
                </c:pt>
                <c:pt idx="54">
                  <c:v>1757</c:v>
                </c:pt>
                <c:pt idx="55">
                  <c:v>1746</c:v>
                </c:pt>
                <c:pt idx="56">
                  <c:v>1814</c:v>
                </c:pt>
                <c:pt idx="57">
                  <c:v>1786</c:v>
                </c:pt>
                <c:pt idx="58">
                  <c:v>1834</c:v>
                </c:pt>
                <c:pt idx="59">
                  <c:v>1885</c:v>
                </c:pt>
                <c:pt idx="60">
                  <c:v>1905</c:v>
                </c:pt>
                <c:pt idx="61">
                  <c:v>1924</c:v>
                </c:pt>
                <c:pt idx="62">
                  <c:v>1945</c:v>
                </c:pt>
                <c:pt idx="63">
                  <c:v>1937</c:v>
                </c:pt>
                <c:pt idx="64">
                  <c:v>1929</c:v>
                </c:pt>
                <c:pt idx="65">
                  <c:v>1932</c:v>
                </c:pt>
                <c:pt idx="66">
                  <c:v>1886</c:v>
                </c:pt>
                <c:pt idx="67">
                  <c:v>1935</c:v>
                </c:pt>
                <c:pt idx="68">
                  <c:v>1864</c:v>
                </c:pt>
                <c:pt idx="69">
                  <c:v>1850</c:v>
                </c:pt>
                <c:pt idx="70">
                  <c:v>1937</c:v>
                </c:pt>
                <c:pt idx="71">
                  <c:v>1936</c:v>
                </c:pt>
                <c:pt idx="72">
                  <c:v>1915</c:v>
                </c:pt>
                <c:pt idx="73">
                  <c:v>1895</c:v>
                </c:pt>
                <c:pt idx="74">
                  <c:v>1917</c:v>
                </c:pt>
                <c:pt idx="75">
                  <c:v>1991</c:v>
                </c:pt>
                <c:pt idx="76">
                  <c:v>1991</c:v>
                </c:pt>
                <c:pt idx="77">
                  <c:v>2019</c:v>
                </c:pt>
                <c:pt idx="78">
                  <c:v>2071</c:v>
                </c:pt>
                <c:pt idx="79">
                  <c:v>2122</c:v>
                </c:pt>
                <c:pt idx="80">
                  <c:v>2111</c:v>
                </c:pt>
                <c:pt idx="81">
                  <c:v>2100</c:v>
                </c:pt>
                <c:pt idx="82">
                  <c:v>2051</c:v>
                </c:pt>
                <c:pt idx="83">
                  <c:v>2046</c:v>
                </c:pt>
                <c:pt idx="84">
                  <c:v>2066</c:v>
                </c:pt>
                <c:pt idx="85">
                  <c:v>2093</c:v>
                </c:pt>
                <c:pt idx="86">
                  <c:v>2155</c:v>
                </c:pt>
                <c:pt idx="87">
                  <c:v>2153</c:v>
                </c:pt>
                <c:pt idx="88">
                  <c:v>2179</c:v>
                </c:pt>
                <c:pt idx="89">
                  <c:v>2211</c:v>
                </c:pt>
                <c:pt idx="90">
                  <c:v>2218</c:v>
                </c:pt>
                <c:pt idx="91">
                  <c:v>2244</c:v>
                </c:pt>
                <c:pt idx="92">
                  <c:v>2273</c:v>
                </c:pt>
                <c:pt idx="93">
                  <c:v>2284</c:v>
                </c:pt>
                <c:pt idx="94">
                  <c:v>2316</c:v>
                </c:pt>
                <c:pt idx="95">
                  <c:v>2363</c:v>
                </c:pt>
                <c:pt idx="96">
                  <c:v>2389</c:v>
                </c:pt>
                <c:pt idx="97">
                  <c:v>2441</c:v>
                </c:pt>
                <c:pt idx="98">
                  <c:v>2364</c:v>
                </c:pt>
                <c:pt idx="99">
                  <c:v>2350</c:v>
                </c:pt>
                <c:pt idx="100">
                  <c:v>2339</c:v>
                </c:pt>
                <c:pt idx="101">
                  <c:v>2389</c:v>
                </c:pt>
                <c:pt idx="102">
                  <c:v>2398</c:v>
                </c:pt>
                <c:pt idx="103">
                  <c:v>2441</c:v>
                </c:pt>
                <c:pt idx="104">
                  <c:v>2504</c:v>
                </c:pt>
                <c:pt idx="105">
                  <c:v>2465</c:v>
                </c:pt>
                <c:pt idx="106">
                  <c:v>2339</c:v>
                </c:pt>
                <c:pt idx="107">
                  <c:v>2413</c:v>
                </c:pt>
                <c:pt idx="108">
                  <c:v>2320</c:v>
                </c:pt>
                <c:pt idx="109">
                  <c:v>2439</c:v>
                </c:pt>
                <c:pt idx="110">
                  <c:v>2479</c:v>
                </c:pt>
                <c:pt idx="111">
                  <c:v>2551</c:v>
                </c:pt>
                <c:pt idx="112">
                  <c:v>2602</c:v>
                </c:pt>
                <c:pt idx="113">
                  <c:v>2549</c:v>
                </c:pt>
                <c:pt idx="114">
                  <c:v>2668</c:v>
                </c:pt>
                <c:pt idx="115">
                  <c:v>2694</c:v>
                </c:pt>
                <c:pt idx="116">
                  <c:v>2749</c:v>
                </c:pt>
                <c:pt idx="117">
                  <c:v>2758</c:v>
                </c:pt>
                <c:pt idx="118">
                  <c:v>2789</c:v>
                </c:pt>
                <c:pt idx="119">
                  <c:v>2845</c:v>
                </c:pt>
                <c:pt idx="120">
                  <c:v>2871</c:v>
                </c:pt>
              </c:numCache>
            </c:numRef>
          </c:val>
          <c:smooth val="0"/>
          <c:extLst>
            <c:ext xmlns:c16="http://schemas.microsoft.com/office/drawing/2014/chart" uri="{C3380CC4-5D6E-409C-BE32-E72D297353CC}">
              <c16:uniqueId val="{00000003-7542-4A50-A8EB-FA89498B8FE5}"/>
            </c:ext>
          </c:extLst>
        </c:ser>
        <c:ser>
          <c:idx val="4"/>
          <c:order val="4"/>
          <c:tx>
            <c:strRef>
              <c:f>Table!$C$6</c:f>
              <c:strCache>
                <c:ptCount val="1"/>
                <c:pt idx="0">
                  <c:v>Aggressive Growth</c:v>
                </c:pt>
              </c:strCache>
            </c:strRef>
          </c:tx>
          <c:spPr>
            <a:ln w="31750">
              <a:solidFill>
                <a:srgbClr val="002EB8"/>
              </a:solidFill>
              <a:prstDash val="solid"/>
            </a:ln>
          </c:spPr>
          <c:marker>
            <c:symbol val="none"/>
          </c:marker>
          <c:cat>
            <c:numRef>
              <c:f>Table!$B$7:$B$127</c:f>
              <c:numCache>
                <c:formatCode>m/d/yyyy</c:formatCode>
                <c:ptCount val="121"/>
                <c:pt idx="0">
                  <c:v>40178</c:v>
                </c:pt>
                <c:pt idx="1">
                  <c:v>40209</c:v>
                </c:pt>
                <c:pt idx="2">
                  <c:v>40237</c:v>
                </c:pt>
                <c:pt idx="3">
                  <c:v>40268</c:v>
                </c:pt>
                <c:pt idx="4">
                  <c:v>40298</c:v>
                </c:pt>
                <c:pt idx="5">
                  <c:v>40329</c:v>
                </c:pt>
                <c:pt idx="6">
                  <c:v>40359</c:v>
                </c:pt>
                <c:pt idx="7">
                  <c:v>40390</c:v>
                </c:pt>
                <c:pt idx="8">
                  <c:v>40421</c:v>
                </c:pt>
                <c:pt idx="9">
                  <c:v>40451</c:v>
                </c:pt>
                <c:pt idx="10">
                  <c:v>40482</c:v>
                </c:pt>
                <c:pt idx="11">
                  <c:v>40512</c:v>
                </c:pt>
                <c:pt idx="12">
                  <c:v>40543</c:v>
                </c:pt>
                <c:pt idx="13">
                  <c:v>40574</c:v>
                </c:pt>
                <c:pt idx="14">
                  <c:v>40602</c:v>
                </c:pt>
                <c:pt idx="15">
                  <c:v>40633</c:v>
                </c:pt>
                <c:pt idx="16">
                  <c:v>40663</c:v>
                </c:pt>
                <c:pt idx="17">
                  <c:v>40694</c:v>
                </c:pt>
                <c:pt idx="18">
                  <c:v>40724</c:v>
                </c:pt>
                <c:pt idx="19">
                  <c:v>40755</c:v>
                </c:pt>
                <c:pt idx="20">
                  <c:v>40786</c:v>
                </c:pt>
                <c:pt idx="21">
                  <c:v>40816</c:v>
                </c:pt>
                <c:pt idx="22">
                  <c:v>40847</c:v>
                </c:pt>
                <c:pt idx="23">
                  <c:v>40877</c:v>
                </c:pt>
                <c:pt idx="24">
                  <c:v>40908</c:v>
                </c:pt>
                <c:pt idx="25">
                  <c:v>40939</c:v>
                </c:pt>
                <c:pt idx="26">
                  <c:v>40968</c:v>
                </c:pt>
                <c:pt idx="27">
                  <c:v>40999</c:v>
                </c:pt>
                <c:pt idx="28">
                  <c:v>41029</c:v>
                </c:pt>
                <c:pt idx="29">
                  <c:v>41060</c:v>
                </c:pt>
                <c:pt idx="30">
                  <c:v>41090</c:v>
                </c:pt>
                <c:pt idx="31">
                  <c:v>41121</c:v>
                </c:pt>
                <c:pt idx="32">
                  <c:v>41152</c:v>
                </c:pt>
                <c:pt idx="33">
                  <c:v>41182</c:v>
                </c:pt>
                <c:pt idx="34">
                  <c:v>41213</c:v>
                </c:pt>
                <c:pt idx="35">
                  <c:v>41243</c:v>
                </c:pt>
                <c:pt idx="36">
                  <c:v>41274</c:v>
                </c:pt>
                <c:pt idx="37">
                  <c:v>41305</c:v>
                </c:pt>
                <c:pt idx="38">
                  <c:v>41333</c:v>
                </c:pt>
                <c:pt idx="39">
                  <c:v>41364</c:v>
                </c:pt>
                <c:pt idx="40">
                  <c:v>41394</c:v>
                </c:pt>
                <c:pt idx="41">
                  <c:v>41425</c:v>
                </c:pt>
                <c:pt idx="42">
                  <c:v>41455</c:v>
                </c:pt>
                <c:pt idx="43">
                  <c:v>41486</c:v>
                </c:pt>
                <c:pt idx="44">
                  <c:v>41517</c:v>
                </c:pt>
                <c:pt idx="45">
                  <c:v>41547</c:v>
                </c:pt>
                <c:pt idx="46">
                  <c:v>41578</c:v>
                </c:pt>
                <c:pt idx="47">
                  <c:v>41608</c:v>
                </c:pt>
                <c:pt idx="48">
                  <c:v>41639</c:v>
                </c:pt>
                <c:pt idx="49">
                  <c:v>41670</c:v>
                </c:pt>
                <c:pt idx="50">
                  <c:v>41698</c:v>
                </c:pt>
                <c:pt idx="51">
                  <c:v>41729</c:v>
                </c:pt>
                <c:pt idx="52">
                  <c:v>41759</c:v>
                </c:pt>
                <c:pt idx="53">
                  <c:v>41790</c:v>
                </c:pt>
                <c:pt idx="54">
                  <c:v>41820</c:v>
                </c:pt>
                <c:pt idx="55">
                  <c:v>41851</c:v>
                </c:pt>
                <c:pt idx="56">
                  <c:v>41882</c:v>
                </c:pt>
                <c:pt idx="57">
                  <c:v>41912</c:v>
                </c:pt>
                <c:pt idx="58">
                  <c:v>41943</c:v>
                </c:pt>
                <c:pt idx="59">
                  <c:v>41973</c:v>
                </c:pt>
                <c:pt idx="60">
                  <c:v>42004</c:v>
                </c:pt>
                <c:pt idx="61">
                  <c:v>42035</c:v>
                </c:pt>
                <c:pt idx="62">
                  <c:v>42063</c:v>
                </c:pt>
                <c:pt idx="63">
                  <c:v>42094</c:v>
                </c:pt>
                <c:pt idx="64">
                  <c:v>42124</c:v>
                </c:pt>
                <c:pt idx="65">
                  <c:v>42155</c:v>
                </c:pt>
                <c:pt idx="66">
                  <c:v>42185</c:v>
                </c:pt>
                <c:pt idx="67">
                  <c:v>42216</c:v>
                </c:pt>
                <c:pt idx="68">
                  <c:v>42247</c:v>
                </c:pt>
                <c:pt idx="69">
                  <c:v>42277</c:v>
                </c:pt>
                <c:pt idx="70">
                  <c:v>42308</c:v>
                </c:pt>
                <c:pt idx="71">
                  <c:v>42338</c:v>
                </c:pt>
                <c:pt idx="72">
                  <c:v>42369</c:v>
                </c:pt>
                <c:pt idx="73">
                  <c:v>42400</c:v>
                </c:pt>
                <c:pt idx="74">
                  <c:v>42429</c:v>
                </c:pt>
                <c:pt idx="75">
                  <c:v>42460</c:v>
                </c:pt>
                <c:pt idx="76">
                  <c:v>42490</c:v>
                </c:pt>
                <c:pt idx="77">
                  <c:v>42521</c:v>
                </c:pt>
                <c:pt idx="78">
                  <c:v>42551</c:v>
                </c:pt>
                <c:pt idx="79">
                  <c:v>42582</c:v>
                </c:pt>
                <c:pt idx="80">
                  <c:v>42613</c:v>
                </c:pt>
                <c:pt idx="81">
                  <c:v>42643</c:v>
                </c:pt>
                <c:pt idx="82">
                  <c:v>42674</c:v>
                </c:pt>
                <c:pt idx="83">
                  <c:v>42704</c:v>
                </c:pt>
                <c:pt idx="84">
                  <c:v>42735</c:v>
                </c:pt>
                <c:pt idx="85">
                  <c:v>42766</c:v>
                </c:pt>
                <c:pt idx="86">
                  <c:v>42794</c:v>
                </c:pt>
                <c:pt idx="87">
                  <c:v>42825</c:v>
                </c:pt>
                <c:pt idx="88">
                  <c:v>42855</c:v>
                </c:pt>
                <c:pt idx="89">
                  <c:v>42886</c:v>
                </c:pt>
                <c:pt idx="90">
                  <c:v>42916</c:v>
                </c:pt>
                <c:pt idx="91">
                  <c:v>42947</c:v>
                </c:pt>
                <c:pt idx="92">
                  <c:v>42978</c:v>
                </c:pt>
                <c:pt idx="93">
                  <c:v>43008</c:v>
                </c:pt>
                <c:pt idx="94">
                  <c:v>43039</c:v>
                </c:pt>
                <c:pt idx="95">
                  <c:v>43069</c:v>
                </c:pt>
                <c:pt idx="96">
                  <c:v>43100</c:v>
                </c:pt>
                <c:pt idx="97">
                  <c:v>43131</c:v>
                </c:pt>
                <c:pt idx="98">
                  <c:v>43159</c:v>
                </c:pt>
                <c:pt idx="99">
                  <c:v>43190</c:v>
                </c:pt>
                <c:pt idx="100">
                  <c:v>43220</c:v>
                </c:pt>
                <c:pt idx="101">
                  <c:v>43251</c:v>
                </c:pt>
                <c:pt idx="102">
                  <c:v>43281</c:v>
                </c:pt>
                <c:pt idx="103">
                  <c:v>43312</c:v>
                </c:pt>
                <c:pt idx="104">
                  <c:v>43343</c:v>
                </c:pt>
                <c:pt idx="105">
                  <c:v>43373</c:v>
                </c:pt>
                <c:pt idx="106">
                  <c:v>43404</c:v>
                </c:pt>
                <c:pt idx="107">
                  <c:v>43434</c:v>
                </c:pt>
                <c:pt idx="108">
                  <c:v>43465</c:v>
                </c:pt>
                <c:pt idx="109">
                  <c:v>43496</c:v>
                </c:pt>
                <c:pt idx="110">
                  <c:v>43524</c:v>
                </c:pt>
                <c:pt idx="111">
                  <c:v>43555</c:v>
                </c:pt>
                <c:pt idx="112">
                  <c:v>43585</c:v>
                </c:pt>
                <c:pt idx="113">
                  <c:v>43616</c:v>
                </c:pt>
                <c:pt idx="114">
                  <c:v>43646</c:v>
                </c:pt>
                <c:pt idx="115">
                  <c:v>43677</c:v>
                </c:pt>
                <c:pt idx="116">
                  <c:v>43708</c:v>
                </c:pt>
                <c:pt idx="117">
                  <c:v>43738</c:v>
                </c:pt>
                <c:pt idx="118">
                  <c:v>43769</c:v>
                </c:pt>
                <c:pt idx="119">
                  <c:v>43799</c:v>
                </c:pt>
                <c:pt idx="120">
                  <c:v>43830</c:v>
                </c:pt>
              </c:numCache>
            </c:numRef>
          </c:cat>
          <c:val>
            <c:numRef>
              <c:f>Table!$C$7:$C$127</c:f>
              <c:numCache>
                <c:formatCode>"$"#,##0_);\("$"#,##0\)</c:formatCode>
                <c:ptCount val="121"/>
                <c:pt idx="0">
                  <c:v>1000</c:v>
                </c:pt>
                <c:pt idx="1">
                  <c:v>964</c:v>
                </c:pt>
                <c:pt idx="2">
                  <c:v>994</c:v>
                </c:pt>
                <c:pt idx="3">
                  <c:v>1054</c:v>
                </c:pt>
                <c:pt idx="4">
                  <c:v>1071</c:v>
                </c:pt>
                <c:pt idx="5">
                  <c:v>985</c:v>
                </c:pt>
                <c:pt idx="6">
                  <c:v>933</c:v>
                </c:pt>
                <c:pt idx="7">
                  <c:v>999</c:v>
                </c:pt>
                <c:pt idx="8">
                  <c:v>954</c:v>
                </c:pt>
                <c:pt idx="9">
                  <c:v>1039</c:v>
                </c:pt>
                <c:pt idx="10">
                  <c:v>1078</c:v>
                </c:pt>
                <c:pt idx="11">
                  <c:v>1079</c:v>
                </c:pt>
                <c:pt idx="12">
                  <c:v>1151</c:v>
                </c:pt>
                <c:pt idx="13">
                  <c:v>1178</c:v>
                </c:pt>
                <c:pt idx="14">
                  <c:v>1218</c:v>
                </c:pt>
                <c:pt idx="15">
                  <c:v>1219</c:v>
                </c:pt>
                <c:pt idx="16">
                  <c:v>1255</c:v>
                </c:pt>
                <c:pt idx="17">
                  <c:v>1241</c:v>
                </c:pt>
                <c:pt idx="18">
                  <c:v>1220</c:v>
                </c:pt>
                <c:pt idx="19">
                  <c:v>1195</c:v>
                </c:pt>
                <c:pt idx="20">
                  <c:v>1130</c:v>
                </c:pt>
                <c:pt idx="21">
                  <c:v>1051</c:v>
                </c:pt>
                <c:pt idx="22">
                  <c:v>1166</c:v>
                </c:pt>
                <c:pt idx="23">
                  <c:v>1163</c:v>
                </c:pt>
                <c:pt idx="24">
                  <c:v>1175</c:v>
                </c:pt>
                <c:pt idx="25">
                  <c:v>1228</c:v>
                </c:pt>
                <c:pt idx="26">
                  <c:v>1281</c:v>
                </c:pt>
                <c:pt idx="27">
                  <c:v>1323</c:v>
                </c:pt>
                <c:pt idx="28">
                  <c:v>1315</c:v>
                </c:pt>
                <c:pt idx="29">
                  <c:v>1236</c:v>
                </c:pt>
                <c:pt idx="30">
                  <c:v>1286</c:v>
                </c:pt>
                <c:pt idx="31">
                  <c:v>1304</c:v>
                </c:pt>
                <c:pt idx="32">
                  <c:v>1334</c:v>
                </c:pt>
                <c:pt idx="33">
                  <c:v>1368</c:v>
                </c:pt>
                <c:pt idx="34">
                  <c:v>1343</c:v>
                </c:pt>
                <c:pt idx="35">
                  <c:v>1351</c:v>
                </c:pt>
                <c:pt idx="36">
                  <c:v>1363</c:v>
                </c:pt>
                <c:pt idx="37">
                  <c:v>1434</c:v>
                </c:pt>
                <c:pt idx="38">
                  <c:v>1453</c:v>
                </c:pt>
                <c:pt idx="39">
                  <c:v>1508</c:v>
                </c:pt>
                <c:pt idx="40">
                  <c:v>1537</c:v>
                </c:pt>
                <c:pt idx="41">
                  <c:v>1572</c:v>
                </c:pt>
                <c:pt idx="42">
                  <c:v>1551</c:v>
                </c:pt>
                <c:pt idx="43">
                  <c:v>1630</c:v>
                </c:pt>
                <c:pt idx="44">
                  <c:v>1583</c:v>
                </c:pt>
                <c:pt idx="45">
                  <c:v>1633</c:v>
                </c:pt>
                <c:pt idx="46">
                  <c:v>1708</c:v>
                </c:pt>
                <c:pt idx="47">
                  <c:v>1760</c:v>
                </c:pt>
                <c:pt idx="48">
                  <c:v>1804</c:v>
                </c:pt>
                <c:pt idx="49">
                  <c:v>1742</c:v>
                </c:pt>
                <c:pt idx="50">
                  <c:v>1822</c:v>
                </c:pt>
                <c:pt idx="51">
                  <c:v>1837</c:v>
                </c:pt>
                <c:pt idx="52">
                  <c:v>1851</c:v>
                </c:pt>
                <c:pt idx="53">
                  <c:v>1894</c:v>
                </c:pt>
                <c:pt idx="54">
                  <c:v>1933</c:v>
                </c:pt>
                <c:pt idx="55">
                  <c:v>1907</c:v>
                </c:pt>
                <c:pt idx="56">
                  <c:v>1983</c:v>
                </c:pt>
                <c:pt idx="57">
                  <c:v>1955</c:v>
                </c:pt>
                <c:pt idx="58">
                  <c:v>2003</c:v>
                </c:pt>
                <c:pt idx="59">
                  <c:v>2057</c:v>
                </c:pt>
                <c:pt idx="60">
                  <c:v>2051</c:v>
                </c:pt>
                <c:pt idx="61">
                  <c:v>1990</c:v>
                </c:pt>
                <c:pt idx="62">
                  <c:v>2104</c:v>
                </c:pt>
                <c:pt idx="63">
                  <c:v>2071</c:v>
                </c:pt>
                <c:pt idx="64">
                  <c:v>2091</c:v>
                </c:pt>
                <c:pt idx="65">
                  <c:v>2118</c:v>
                </c:pt>
                <c:pt idx="66">
                  <c:v>2077</c:v>
                </c:pt>
                <c:pt idx="67">
                  <c:v>2120</c:v>
                </c:pt>
                <c:pt idx="68">
                  <c:v>1992</c:v>
                </c:pt>
                <c:pt idx="69">
                  <c:v>1943</c:v>
                </c:pt>
                <c:pt idx="70">
                  <c:v>2107</c:v>
                </c:pt>
                <c:pt idx="71">
                  <c:v>2113</c:v>
                </c:pt>
                <c:pt idx="72">
                  <c:v>2080</c:v>
                </c:pt>
                <c:pt idx="73">
                  <c:v>1977</c:v>
                </c:pt>
                <c:pt idx="74">
                  <c:v>1974</c:v>
                </c:pt>
                <c:pt idx="75">
                  <c:v>2108</c:v>
                </c:pt>
                <c:pt idx="76">
                  <c:v>2116</c:v>
                </c:pt>
                <c:pt idx="77">
                  <c:v>2154</c:v>
                </c:pt>
                <c:pt idx="78">
                  <c:v>2160</c:v>
                </c:pt>
                <c:pt idx="79">
                  <c:v>2239</c:v>
                </c:pt>
                <c:pt idx="80">
                  <c:v>2242</c:v>
                </c:pt>
                <c:pt idx="81">
                  <c:v>2243</c:v>
                </c:pt>
                <c:pt idx="82">
                  <c:v>2202</c:v>
                </c:pt>
                <c:pt idx="83">
                  <c:v>2283</c:v>
                </c:pt>
                <c:pt idx="84">
                  <c:v>2329</c:v>
                </c:pt>
                <c:pt idx="85">
                  <c:v>2373</c:v>
                </c:pt>
                <c:pt idx="86">
                  <c:v>2467</c:v>
                </c:pt>
                <c:pt idx="87">
                  <c:v>2470</c:v>
                </c:pt>
                <c:pt idx="88">
                  <c:v>2495</c:v>
                </c:pt>
                <c:pt idx="89">
                  <c:v>2530</c:v>
                </c:pt>
                <c:pt idx="90">
                  <c:v>2546</c:v>
                </c:pt>
                <c:pt idx="91">
                  <c:v>2598</c:v>
                </c:pt>
                <c:pt idx="92">
                  <c:v>2606</c:v>
                </c:pt>
                <c:pt idx="93">
                  <c:v>2660</c:v>
                </c:pt>
                <c:pt idx="94">
                  <c:v>2722</c:v>
                </c:pt>
                <c:pt idx="95">
                  <c:v>2806</c:v>
                </c:pt>
                <c:pt idx="96">
                  <c:v>2837</c:v>
                </c:pt>
                <c:pt idx="97">
                  <c:v>2999</c:v>
                </c:pt>
                <c:pt idx="98">
                  <c:v>2889</c:v>
                </c:pt>
                <c:pt idx="99">
                  <c:v>2815</c:v>
                </c:pt>
                <c:pt idx="100">
                  <c:v>2826</c:v>
                </c:pt>
                <c:pt idx="101">
                  <c:v>2894</c:v>
                </c:pt>
                <c:pt idx="102">
                  <c:v>2912</c:v>
                </c:pt>
                <c:pt idx="103">
                  <c:v>3020</c:v>
                </c:pt>
                <c:pt idx="104">
                  <c:v>3119</c:v>
                </c:pt>
                <c:pt idx="105">
                  <c:v>3137</c:v>
                </c:pt>
                <c:pt idx="106">
                  <c:v>2922</c:v>
                </c:pt>
                <c:pt idx="107">
                  <c:v>2982</c:v>
                </c:pt>
                <c:pt idx="108">
                  <c:v>2713</c:v>
                </c:pt>
                <c:pt idx="109">
                  <c:v>2930</c:v>
                </c:pt>
                <c:pt idx="110">
                  <c:v>3024</c:v>
                </c:pt>
                <c:pt idx="111">
                  <c:v>3083</c:v>
                </c:pt>
                <c:pt idx="112">
                  <c:v>3208</c:v>
                </c:pt>
                <c:pt idx="113">
                  <c:v>3004</c:v>
                </c:pt>
                <c:pt idx="114">
                  <c:v>3215</c:v>
                </c:pt>
                <c:pt idx="115">
                  <c:v>3262</c:v>
                </c:pt>
                <c:pt idx="116">
                  <c:v>3210</c:v>
                </c:pt>
                <c:pt idx="117">
                  <c:v>3270</c:v>
                </c:pt>
                <c:pt idx="118">
                  <c:v>3341</c:v>
                </c:pt>
                <c:pt idx="119">
                  <c:v>3462</c:v>
                </c:pt>
                <c:pt idx="120">
                  <c:v>3567</c:v>
                </c:pt>
              </c:numCache>
            </c:numRef>
          </c:val>
          <c:smooth val="0"/>
          <c:extLst>
            <c:ext xmlns:c16="http://schemas.microsoft.com/office/drawing/2014/chart" uri="{C3380CC4-5D6E-409C-BE32-E72D297353CC}">
              <c16:uniqueId val="{00000004-7542-4A50-A8EB-FA89498B8FE5}"/>
            </c:ext>
          </c:extLst>
        </c:ser>
        <c:dLbls>
          <c:showLegendKey val="0"/>
          <c:showVal val="0"/>
          <c:showCatName val="0"/>
          <c:showSerName val="0"/>
          <c:showPercent val="0"/>
          <c:showBubbleSize val="0"/>
        </c:dLbls>
        <c:smooth val="0"/>
        <c:axId val="2110450527"/>
        <c:axId val="1"/>
      </c:lineChart>
      <c:dateAx>
        <c:axId val="2110450527"/>
        <c:scaling>
          <c:orientation val="minMax"/>
          <c:max val="43830"/>
          <c:min val="40179"/>
        </c:scaling>
        <c:delete val="0"/>
        <c:axPos val="b"/>
        <c:numFmt formatCode="yyyy;@" sourceLinked="0"/>
        <c:majorTickMark val="none"/>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Narrow" panose="020B0606020202030204" pitchFamily="34" charset="0"/>
                <a:ea typeface="Times New Roman"/>
                <a:cs typeface="Times New Roman"/>
              </a:defRPr>
            </a:pPr>
            <a:endParaRPr lang="en-US"/>
          </a:p>
        </c:txPr>
        <c:crossAx val="1"/>
        <c:crossesAt val="0"/>
        <c:auto val="1"/>
        <c:lblOffset val="0"/>
        <c:baseTimeUnit val="months"/>
        <c:majorUnit val="1"/>
        <c:majorTimeUnit val="years"/>
        <c:minorUnit val="12"/>
      </c:dateAx>
      <c:valAx>
        <c:axId val="1"/>
        <c:scaling>
          <c:orientation val="minMax"/>
          <c:max val="4000"/>
          <c:min val="0"/>
        </c:scaling>
        <c:delete val="0"/>
        <c:axPos val="l"/>
        <c:majorGridlines>
          <c:spPr>
            <a:ln>
              <a:solidFill>
                <a:srgbClr val="C9C9C9"/>
              </a:solidFill>
            </a:ln>
          </c:spPr>
        </c:majorGridlines>
        <c:numFmt formatCode="&quot;$&quot;#,##0_);\(&quot;$&quot;#,##0\)" sourceLinked="1"/>
        <c:majorTickMark val="none"/>
        <c:minorTickMark val="none"/>
        <c:tickLblPos val="nextTo"/>
        <c:spPr>
          <a:ln w="3175">
            <a:noFill/>
            <a:prstDash val="solid"/>
          </a:ln>
        </c:spPr>
        <c:txPr>
          <a:bodyPr rot="0" vert="horz"/>
          <a:lstStyle/>
          <a:p>
            <a:pPr>
              <a:defRPr sz="1400" b="0" i="0" u="none" strike="noStrike" baseline="0">
                <a:solidFill>
                  <a:srgbClr val="000000"/>
                </a:solidFill>
                <a:latin typeface="Arial Narrow" panose="020B0606020202030204" pitchFamily="34" charset="0"/>
                <a:ea typeface="Times New Roman"/>
                <a:cs typeface="Times New Roman"/>
              </a:defRPr>
            </a:pPr>
            <a:endParaRPr lang="en-US"/>
          </a:p>
        </c:txPr>
        <c:crossAx val="2110450527"/>
        <c:crosses val="autoZero"/>
        <c:crossBetween val="midCat"/>
        <c:majorUnit val="1000"/>
        <c:minorUnit val="200"/>
      </c:valAx>
      <c:spPr>
        <a:noFill/>
        <a:ln w="3175">
          <a:no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88584649927442E-2"/>
          <c:w val="0.9997561943426938"/>
          <c:h val="0.72681764307815089"/>
        </c:manualLayout>
      </c:layout>
      <c:barChart>
        <c:barDir val="col"/>
        <c:grouping val="clustered"/>
        <c:varyColors val="0"/>
        <c:ser>
          <c:idx val="0"/>
          <c:order val="0"/>
          <c:tx>
            <c:strRef>
              <c:f>Sheet1!$B$1</c:f>
              <c:strCache>
                <c:ptCount val="1"/>
                <c:pt idx="0">
                  <c:v>Color 1</c:v>
                </c:pt>
              </c:strCache>
            </c:strRef>
          </c:tx>
          <c:spPr>
            <a:solidFill>
              <a:schemeClr val="accent1"/>
            </a:solidFill>
            <a:ln w="25386">
              <a:noFill/>
            </a:ln>
          </c:spPr>
          <c:invertIfNegative val="0"/>
          <c:dPt>
            <c:idx val="0"/>
            <c:invertIfNegative val="0"/>
            <c:bubble3D val="0"/>
            <c:extLst>
              <c:ext xmlns:c16="http://schemas.microsoft.com/office/drawing/2014/chart" uri="{C3380CC4-5D6E-409C-BE32-E72D297353CC}">
                <c16:uniqueId val="{00000000-C13F-451F-99B7-4E330C40A982}"/>
              </c:ext>
            </c:extLst>
          </c:dPt>
          <c:dPt>
            <c:idx val="1"/>
            <c:invertIfNegative val="0"/>
            <c:bubble3D val="0"/>
            <c:spPr>
              <a:solidFill>
                <a:schemeClr val="accent2"/>
              </a:solidFill>
              <a:ln w="25386">
                <a:noFill/>
              </a:ln>
            </c:spPr>
            <c:extLst>
              <c:ext xmlns:c16="http://schemas.microsoft.com/office/drawing/2014/chart" uri="{C3380CC4-5D6E-409C-BE32-E72D297353CC}">
                <c16:uniqueId val="{00000002-C13F-451F-99B7-4E330C40A982}"/>
              </c:ext>
            </c:extLst>
          </c:dPt>
          <c:dLbls>
            <c:numFmt formatCode="0.00%" sourceLinked="0"/>
            <c:spPr>
              <a:noFill/>
              <a:ln w="25386">
                <a:noFill/>
              </a:ln>
            </c:spPr>
            <c:txPr>
              <a:bodyPr/>
              <a:lstStyle/>
              <a:p>
                <a:pPr>
                  <a:defRPr sz="2800" b="1" i="0" u="none" strike="noStrike" baseline="0">
                    <a:solidFill>
                      <a:schemeClr val="bg1"/>
                    </a:solidFill>
                    <a:latin typeface="Arial Narrow"/>
                    <a:ea typeface="Arial Narrow"/>
                    <a:cs typeface="Arial Narrow"/>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35-Year Period</c:v>
                </c:pt>
                <c:pt idx="1">
                  <c:v>90s Bull Market</c:v>
                </c:pt>
              </c:strCache>
            </c:strRef>
          </c:cat>
          <c:val>
            <c:numRef>
              <c:f>Sheet1!$B$2:$B$3</c:f>
              <c:numCache>
                <c:formatCode>0.00%</c:formatCode>
                <c:ptCount val="2"/>
                <c:pt idx="0">
                  <c:v>0.11210000000000001</c:v>
                </c:pt>
                <c:pt idx="1">
                  <c:v>0.19346878913434007</c:v>
                </c:pt>
              </c:numCache>
            </c:numRef>
          </c:val>
          <c:extLst>
            <c:ext xmlns:c16="http://schemas.microsoft.com/office/drawing/2014/chart" uri="{C3380CC4-5D6E-409C-BE32-E72D297353CC}">
              <c16:uniqueId val="{00000003-C13F-451F-99B7-4E330C40A982}"/>
            </c:ext>
          </c:extLst>
        </c:ser>
        <c:dLbls>
          <c:showLegendKey val="0"/>
          <c:showVal val="1"/>
          <c:showCatName val="0"/>
          <c:showSerName val="0"/>
          <c:showPercent val="0"/>
          <c:showBubbleSize val="0"/>
        </c:dLbls>
        <c:gapWidth val="256"/>
        <c:axId val="406311352"/>
        <c:axId val="406310960"/>
      </c:barChart>
      <c:catAx>
        <c:axId val="406311352"/>
        <c:scaling>
          <c:orientation val="minMax"/>
        </c:scaling>
        <c:delete val="0"/>
        <c:axPos val="b"/>
        <c:numFmt formatCode="General" sourceLinked="1"/>
        <c:majorTickMark val="none"/>
        <c:minorTickMark val="none"/>
        <c:tickLblPos val="nextTo"/>
        <c:spPr>
          <a:ln w="12700">
            <a:solidFill>
              <a:schemeClr val="tx1"/>
            </a:solidFill>
          </a:ln>
        </c:spPr>
        <c:txPr>
          <a:bodyPr/>
          <a:lstStyle/>
          <a:p>
            <a:pPr>
              <a:defRPr>
                <a:solidFill>
                  <a:schemeClr val="bg1"/>
                </a:solidFill>
              </a:defRPr>
            </a:pPr>
            <a:endParaRPr lang="en-US"/>
          </a:p>
        </c:txPr>
        <c:crossAx val="406310960"/>
        <c:crosses val="autoZero"/>
        <c:auto val="1"/>
        <c:lblAlgn val="ctr"/>
        <c:lblOffset val="0"/>
        <c:tickLblSkip val="1"/>
        <c:tickMarkSkip val="1"/>
        <c:noMultiLvlLbl val="0"/>
      </c:catAx>
      <c:valAx>
        <c:axId val="406310960"/>
        <c:scaling>
          <c:orientation val="minMax"/>
        </c:scaling>
        <c:delete val="1"/>
        <c:axPos val="l"/>
        <c:numFmt formatCode="0.00%" sourceLinked="1"/>
        <c:majorTickMark val="out"/>
        <c:minorTickMark val="none"/>
        <c:tickLblPos val="nextTo"/>
        <c:crossAx val="406311352"/>
        <c:crosses val="autoZero"/>
        <c:crossBetween val="between"/>
      </c:valAx>
      <c:spPr>
        <a:noFill/>
        <a:ln w="25386">
          <a:noFill/>
        </a:ln>
      </c:spPr>
    </c:plotArea>
    <c:plotVisOnly val="1"/>
    <c:dispBlanksAs val="gap"/>
    <c:showDLblsOverMax val="0"/>
  </c:chart>
  <c:spPr>
    <a:noFill/>
    <a:ln>
      <a:noFill/>
    </a:ln>
  </c:spPr>
  <c:txPr>
    <a:bodyPr/>
    <a:lstStyle/>
    <a:p>
      <a:pPr>
        <a:defRPr sz="1799"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52896053295273E-2"/>
          <c:y val="5.3706835390037108E-2"/>
          <c:w val="0.71591419653356503"/>
          <c:h val="0.85672803824189614"/>
        </c:manualLayout>
      </c:layout>
      <c:lineChart>
        <c:grouping val="standard"/>
        <c:varyColors val="0"/>
        <c:ser>
          <c:idx val="0"/>
          <c:order val="0"/>
          <c:tx>
            <c:strRef>
              <c:f>Sheet1!$B$1</c:f>
              <c:strCache>
                <c:ptCount val="1"/>
                <c:pt idx="0">
                  <c:v>Income</c:v>
                </c:pt>
              </c:strCache>
            </c:strRef>
          </c:tx>
          <c:spPr>
            <a:ln w="28575" cap="rnd">
              <a:solidFill>
                <a:srgbClr val="BFBFBF"/>
              </a:solidFill>
              <a:round/>
            </a:ln>
            <a:effectLst/>
          </c:spPr>
          <c:marker>
            <c:symbol val="none"/>
          </c:marker>
          <c:cat>
            <c:numRef>
              <c:f>Sheet1!$A$2:$A$74</c:f>
              <c:numCache>
                <c:formatCode>m/d/yyyy</c:formatCode>
                <c:ptCount val="73"/>
                <c:pt idx="0">
                  <c:v>43830</c:v>
                </c:pt>
                <c:pt idx="1">
                  <c:v>43861</c:v>
                </c:pt>
                <c:pt idx="2">
                  <c:v>43890</c:v>
                </c:pt>
                <c:pt idx="3">
                  <c:v>43921</c:v>
                </c:pt>
                <c:pt idx="4">
                  <c:v>43951</c:v>
                </c:pt>
                <c:pt idx="5">
                  <c:v>43982</c:v>
                </c:pt>
                <c:pt idx="6">
                  <c:v>44012</c:v>
                </c:pt>
                <c:pt idx="7">
                  <c:v>44043</c:v>
                </c:pt>
                <c:pt idx="8">
                  <c:v>44074</c:v>
                </c:pt>
                <c:pt idx="9">
                  <c:v>44104</c:v>
                </c:pt>
                <c:pt idx="10">
                  <c:v>44135</c:v>
                </c:pt>
                <c:pt idx="11">
                  <c:v>44165</c:v>
                </c:pt>
                <c:pt idx="12">
                  <c:v>44196</c:v>
                </c:pt>
                <c:pt idx="13">
                  <c:v>44227</c:v>
                </c:pt>
                <c:pt idx="14">
                  <c:v>44255</c:v>
                </c:pt>
                <c:pt idx="15">
                  <c:v>44286</c:v>
                </c:pt>
                <c:pt idx="16">
                  <c:v>44316</c:v>
                </c:pt>
                <c:pt idx="17">
                  <c:v>44347</c:v>
                </c:pt>
                <c:pt idx="18">
                  <c:v>44377</c:v>
                </c:pt>
                <c:pt idx="19">
                  <c:v>44408</c:v>
                </c:pt>
                <c:pt idx="20">
                  <c:v>44439</c:v>
                </c:pt>
                <c:pt idx="21">
                  <c:v>44469</c:v>
                </c:pt>
                <c:pt idx="22">
                  <c:v>44500</c:v>
                </c:pt>
                <c:pt idx="23">
                  <c:v>44530</c:v>
                </c:pt>
                <c:pt idx="24">
                  <c:v>44561</c:v>
                </c:pt>
                <c:pt idx="25">
                  <c:v>44592</c:v>
                </c:pt>
                <c:pt idx="26">
                  <c:v>44620</c:v>
                </c:pt>
                <c:pt idx="27">
                  <c:v>44651</c:v>
                </c:pt>
                <c:pt idx="28">
                  <c:v>44681</c:v>
                </c:pt>
                <c:pt idx="29">
                  <c:v>44712</c:v>
                </c:pt>
                <c:pt idx="30">
                  <c:v>44742</c:v>
                </c:pt>
                <c:pt idx="31">
                  <c:v>44773</c:v>
                </c:pt>
                <c:pt idx="32">
                  <c:v>44804</c:v>
                </c:pt>
                <c:pt idx="33">
                  <c:v>44834</c:v>
                </c:pt>
                <c:pt idx="34">
                  <c:v>44865</c:v>
                </c:pt>
                <c:pt idx="35">
                  <c:v>44895</c:v>
                </c:pt>
                <c:pt idx="36">
                  <c:v>44926</c:v>
                </c:pt>
                <c:pt idx="37">
                  <c:v>44957</c:v>
                </c:pt>
                <c:pt idx="38">
                  <c:v>44985</c:v>
                </c:pt>
                <c:pt idx="39">
                  <c:v>45016</c:v>
                </c:pt>
                <c:pt idx="40">
                  <c:v>45046</c:v>
                </c:pt>
                <c:pt idx="41">
                  <c:v>45077</c:v>
                </c:pt>
                <c:pt idx="42">
                  <c:v>45107</c:v>
                </c:pt>
                <c:pt idx="43">
                  <c:v>45138</c:v>
                </c:pt>
                <c:pt idx="44">
                  <c:v>45169</c:v>
                </c:pt>
                <c:pt idx="45">
                  <c:v>45199</c:v>
                </c:pt>
                <c:pt idx="46">
                  <c:v>45230</c:v>
                </c:pt>
                <c:pt idx="47">
                  <c:v>45260</c:v>
                </c:pt>
                <c:pt idx="48">
                  <c:v>45291</c:v>
                </c:pt>
                <c:pt idx="49">
                  <c:v>45322</c:v>
                </c:pt>
                <c:pt idx="50">
                  <c:v>45351</c:v>
                </c:pt>
                <c:pt idx="51">
                  <c:v>45382</c:v>
                </c:pt>
                <c:pt idx="52">
                  <c:v>45412</c:v>
                </c:pt>
                <c:pt idx="53">
                  <c:v>45443</c:v>
                </c:pt>
                <c:pt idx="54">
                  <c:v>45473</c:v>
                </c:pt>
                <c:pt idx="55">
                  <c:v>45504</c:v>
                </c:pt>
                <c:pt idx="56">
                  <c:v>45535</c:v>
                </c:pt>
                <c:pt idx="57">
                  <c:v>45565</c:v>
                </c:pt>
                <c:pt idx="58">
                  <c:v>45596</c:v>
                </c:pt>
                <c:pt idx="59">
                  <c:v>45626</c:v>
                </c:pt>
                <c:pt idx="60">
                  <c:v>45657</c:v>
                </c:pt>
                <c:pt idx="61">
                  <c:v>45688</c:v>
                </c:pt>
                <c:pt idx="62">
                  <c:v>45716</c:v>
                </c:pt>
                <c:pt idx="63">
                  <c:v>45747</c:v>
                </c:pt>
                <c:pt idx="64">
                  <c:v>45777</c:v>
                </c:pt>
                <c:pt idx="65">
                  <c:v>45808</c:v>
                </c:pt>
                <c:pt idx="66">
                  <c:v>45838</c:v>
                </c:pt>
                <c:pt idx="67">
                  <c:v>45869</c:v>
                </c:pt>
                <c:pt idx="68">
                  <c:v>45900</c:v>
                </c:pt>
                <c:pt idx="69">
                  <c:v>45930</c:v>
                </c:pt>
                <c:pt idx="70">
                  <c:v>45961</c:v>
                </c:pt>
                <c:pt idx="71">
                  <c:v>45991</c:v>
                </c:pt>
                <c:pt idx="72">
                  <c:v>46022</c:v>
                </c:pt>
              </c:numCache>
            </c:numRef>
          </c:cat>
          <c:val>
            <c:numRef>
              <c:f>Sheet1!$B$2:$B$74</c:f>
              <c:numCache>
                <c:formatCode>"$"#,##0_);\("$"#,##0\)</c:formatCode>
                <c:ptCount val="73"/>
                <c:pt idx="0">
                  <c:v>1000</c:v>
                </c:pt>
                <c:pt idx="1">
                  <c:v>1042.155824532309</c:v>
                </c:pt>
                <c:pt idx="2">
                  <c:v>1068.179608282607</c:v>
                </c:pt>
                <c:pt idx="3">
                  <c:v>1082.0181246405182</c:v>
                </c:pt>
                <c:pt idx="4">
                  <c:v>1122.8693717957133</c:v>
                </c:pt>
                <c:pt idx="5">
                  <c:v>1120.1767966165285</c:v>
                </c:pt>
                <c:pt idx="6">
                  <c:v>1125.5375316631057</c:v>
                </c:pt>
                <c:pt idx="7">
                  <c:v>1168.1173609615264</c:v>
                </c:pt>
                <c:pt idx="8">
                  <c:v>1153.5651078873555</c:v>
                </c:pt>
                <c:pt idx="9">
                  <c:v>1147.4985037442116</c:v>
                </c:pt>
                <c:pt idx="10">
                  <c:v>1120.1748200470547</c:v>
                </c:pt>
                <c:pt idx="11">
                  <c:v>1153.2818498096083</c:v>
                </c:pt>
                <c:pt idx="12">
                  <c:v>1153.8961730739095</c:v>
                </c:pt>
                <c:pt idx="13">
                  <c:v>1125.6279050147782</c:v>
                </c:pt>
                <c:pt idx="14">
                  <c:v>1093.3654309335609</c:v>
                </c:pt>
                <c:pt idx="15">
                  <c:v>1069.1022119423069</c:v>
                </c:pt>
                <c:pt idx="16">
                  <c:v>1095.8098095818132</c:v>
                </c:pt>
                <c:pt idx="17">
                  <c:v>1100.7833782757341</c:v>
                </c:pt>
                <c:pt idx="18">
                  <c:v>1130.8347355272199</c:v>
                </c:pt>
                <c:pt idx="19">
                  <c:v>1161.7498077835578</c:v>
                </c:pt>
                <c:pt idx="20">
                  <c:v>1167.325262793099</c:v>
                </c:pt>
                <c:pt idx="21">
                  <c:v>1135.7163807484751</c:v>
                </c:pt>
                <c:pt idx="22">
                  <c:v>1167.6101039936759</c:v>
                </c:pt>
                <c:pt idx="23">
                  <c:v>1185.9683628582766</c:v>
                </c:pt>
                <c:pt idx="24">
                  <c:v>1184.8721751347059</c:v>
                </c:pt>
                <c:pt idx="25">
                  <c:v>1142.0423077898065</c:v>
                </c:pt>
                <c:pt idx="26">
                  <c:v>1124.1254847481396</c:v>
                </c:pt>
                <c:pt idx="27">
                  <c:v>1095.4853441319294</c:v>
                </c:pt>
                <c:pt idx="28">
                  <c:v>1014.491952966196</c:v>
                </c:pt>
                <c:pt idx="29">
                  <c:v>1001.5358914285734</c:v>
                </c:pt>
                <c:pt idx="30">
                  <c:v>976.60697907448662</c:v>
                </c:pt>
                <c:pt idx="31">
                  <c:v>1009.3851444588962</c:v>
                </c:pt>
                <c:pt idx="32">
                  <c:v>974.73272355964662</c:v>
                </c:pt>
                <c:pt idx="33">
                  <c:v>909.02688478132552</c:v>
                </c:pt>
                <c:pt idx="34">
                  <c:v>890.19091708486962</c:v>
                </c:pt>
                <c:pt idx="35">
                  <c:v>939.55080564955733</c:v>
                </c:pt>
                <c:pt idx="36">
                  <c:v>918.40233370465933</c:v>
                </c:pt>
                <c:pt idx="37">
                  <c:v>968.82114941747602</c:v>
                </c:pt>
                <c:pt idx="38">
                  <c:v>936.3989431745365</c:v>
                </c:pt>
                <c:pt idx="39">
                  <c:v>970.69784963800817</c:v>
                </c:pt>
                <c:pt idx="40">
                  <c:v>976.88324244159912</c:v>
                </c:pt>
                <c:pt idx="41">
                  <c:v>961.38358192798512</c:v>
                </c:pt>
                <c:pt idx="42">
                  <c:v>975.84946333465587</c:v>
                </c:pt>
                <c:pt idx="43">
                  <c:v>968.52686261475503</c:v>
                </c:pt>
                <c:pt idx="44">
                  <c:v>948.00027861686772</c:v>
                </c:pt>
                <c:pt idx="45">
                  <c:v>894.91722246043219</c:v>
                </c:pt>
                <c:pt idx="46">
                  <c:v>862.58927971994513</c:v>
                </c:pt>
                <c:pt idx="47">
                  <c:v>930.84752608214876</c:v>
                </c:pt>
                <c:pt idx="48">
                  <c:v>990.71266647206232</c:v>
                </c:pt>
                <c:pt idx="49">
                  <c:v>978.75184626767702</c:v>
                </c:pt>
                <c:pt idx="50">
                  <c:v>977.27149520465798</c:v>
                </c:pt>
                <c:pt idx="51">
                  <c:v>990.66743361639487</c:v>
                </c:pt>
                <c:pt idx="52">
                  <c:v>944.18996914782258</c:v>
                </c:pt>
                <c:pt idx="53">
                  <c:v>971.06994468496589</c:v>
                </c:pt>
                <c:pt idx="54">
                  <c:v>989.19179198475388</c:v>
                </c:pt>
                <c:pt idx="55">
                  <c:v>1013.8111028051954</c:v>
                </c:pt>
                <c:pt idx="56">
                  <c:v>1033.4494749299033</c:v>
                </c:pt>
                <c:pt idx="57">
                  <c:v>1050.5733583283011</c:v>
                </c:pt>
                <c:pt idx="58">
                  <c:v>1015.3900019361993</c:v>
                </c:pt>
                <c:pt idx="59">
                  <c:v>1039.5405668985497</c:v>
                </c:pt>
                <c:pt idx="60">
                  <c:v>998.01629822008215</c:v>
                </c:pt>
                <c:pt idx="61">
                  <c:v>1006.0786306660391</c:v>
                </c:pt>
                <c:pt idx="62">
                  <c:v>1037.958161616338</c:v>
                </c:pt>
                <c:pt idx="63">
                  <c:v>1019.2118378147944</c:v>
                </c:pt>
                <c:pt idx="64">
                  <c:v>1010.2418902830199</c:v>
                </c:pt>
                <c:pt idx="65">
                  <c:v>1004.5882613745528</c:v>
                </c:pt>
                <c:pt idx="66">
                  <c:v>1031.5972112143475</c:v>
                </c:pt>
                <c:pt idx="67">
                  <c:v>1030.2915707176114</c:v>
                </c:pt>
                <c:pt idx="68">
                  <c:v>1035.0632865035743</c:v>
                </c:pt>
                <c:pt idx="69">
                  <c:v>1065.6731402738703</c:v>
                </c:pt>
                <c:pt idx="70">
                  <c:v>1080.3961952111163</c:v>
                </c:pt>
                <c:pt idx="71">
                  <c:v>1083.3102725236574</c:v>
                </c:pt>
                <c:pt idx="72">
                  <c:v>1070.4186241793132</c:v>
                </c:pt>
              </c:numCache>
            </c:numRef>
          </c:val>
          <c:smooth val="0"/>
          <c:extLst>
            <c:ext xmlns:c16="http://schemas.microsoft.com/office/drawing/2014/chart" uri="{C3380CC4-5D6E-409C-BE32-E72D297353CC}">
              <c16:uniqueId val="{00000000-4531-4AC0-9F8C-383AD7547E7A}"/>
            </c:ext>
          </c:extLst>
        </c:ser>
        <c:ser>
          <c:idx val="1"/>
          <c:order val="1"/>
          <c:tx>
            <c:strRef>
              <c:f>Sheet1!$C$1</c:f>
              <c:strCache>
                <c:ptCount val="1"/>
                <c:pt idx="0">
                  <c:v>Moderate Growth</c:v>
                </c:pt>
              </c:strCache>
            </c:strRef>
          </c:tx>
          <c:spPr>
            <a:ln w="28575" cap="rnd">
              <a:solidFill>
                <a:srgbClr val="6730E3"/>
              </a:solidFill>
              <a:round/>
            </a:ln>
            <a:effectLst/>
          </c:spPr>
          <c:marker>
            <c:symbol val="none"/>
          </c:marker>
          <c:cat>
            <c:numRef>
              <c:f>Sheet1!$A$2:$A$74</c:f>
              <c:numCache>
                <c:formatCode>m/d/yyyy</c:formatCode>
                <c:ptCount val="73"/>
                <c:pt idx="0">
                  <c:v>43830</c:v>
                </c:pt>
                <c:pt idx="1">
                  <c:v>43861</c:v>
                </c:pt>
                <c:pt idx="2">
                  <c:v>43890</c:v>
                </c:pt>
                <c:pt idx="3">
                  <c:v>43921</c:v>
                </c:pt>
                <c:pt idx="4">
                  <c:v>43951</c:v>
                </c:pt>
                <c:pt idx="5">
                  <c:v>43982</c:v>
                </c:pt>
                <c:pt idx="6">
                  <c:v>44012</c:v>
                </c:pt>
                <c:pt idx="7">
                  <c:v>44043</c:v>
                </c:pt>
                <c:pt idx="8">
                  <c:v>44074</c:v>
                </c:pt>
                <c:pt idx="9">
                  <c:v>44104</c:v>
                </c:pt>
                <c:pt idx="10">
                  <c:v>44135</c:v>
                </c:pt>
                <c:pt idx="11">
                  <c:v>44165</c:v>
                </c:pt>
                <c:pt idx="12">
                  <c:v>44196</c:v>
                </c:pt>
                <c:pt idx="13">
                  <c:v>44227</c:v>
                </c:pt>
                <c:pt idx="14">
                  <c:v>44255</c:v>
                </c:pt>
                <c:pt idx="15">
                  <c:v>44286</c:v>
                </c:pt>
                <c:pt idx="16">
                  <c:v>44316</c:v>
                </c:pt>
                <c:pt idx="17">
                  <c:v>44347</c:v>
                </c:pt>
                <c:pt idx="18">
                  <c:v>44377</c:v>
                </c:pt>
                <c:pt idx="19">
                  <c:v>44408</c:v>
                </c:pt>
                <c:pt idx="20">
                  <c:v>44439</c:v>
                </c:pt>
                <c:pt idx="21">
                  <c:v>44469</c:v>
                </c:pt>
                <c:pt idx="22">
                  <c:v>44500</c:v>
                </c:pt>
                <c:pt idx="23">
                  <c:v>44530</c:v>
                </c:pt>
                <c:pt idx="24">
                  <c:v>44561</c:v>
                </c:pt>
                <c:pt idx="25">
                  <c:v>44592</c:v>
                </c:pt>
                <c:pt idx="26">
                  <c:v>44620</c:v>
                </c:pt>
                <c:pt idx="27">
                  <c:v>44651</c:v>
                </c:pt>
                <c:pt idx="28">
                  <c:v>44681</c:v>
                </c:pt>
                <c:pt idx="29">
                  <c:v>44712</c:v>
                </c:pt>
                <c:pt idx="30">
                  <c:v>44742</c:v>
                </c:pt>
                <c:pt idx="31">
                  <c:v>44773</c:v>
                </c:pt>
                <c:pt idx="32">
                  <c:v>44804</c:v>
                </c:pt>
                <c:pt idx="33">
                  <c:v>44834</c:v>
                </c:pt>
                <c:pt idx="34">
                  <c:v>44865</c:v>
                </c:pt>
                <c:pt idx="35">
                  <c:v>44895</c:v>
                </c:pt>
                <c:pt idx="36">
                  <c:v>44926</c:v>
                </c:pt>
                <c:pt idx="37">
                  <c:v>44957</c:v>
                </c:pt>
                <c:pt idx="38">
                  <c:v>44985</c:v>
                </c:pt>
                <c:pt idx="39">
                  <c:v>45016</c:v>
                </c:pt>
                <c:pt idx="40">
                  <c:v>45046</c:v>
                </c:pt>
                <c:pt idx="41">
                  <c:v>45077</c:v>
                </c:pt>
                <c:pt idx="42">
                  <c:v>45107</c:v>
                </c:pt>
                <c:pt idx="43">
                  <c:v>45138</c:v>
                </c:pt>
                <c:pt idx="44">
                  <c:v>45169</c:v>
                </c:pt>
                <c:pt idx="45">
                  <c:v>45199</c:v>
                </c:pt>
                <c:pt idx="46">
                  <c:v>45230</c:v>
                </c:pt>
                <c:pt idx="47">
                  <c:v>45260</c:v>
                </c:pt>
                <c:pt idx="48">
                  <c:v>45291</c:v>
                </c:pt>
                <c:pt idx="49">
                  <c:v>45322</c:v>
                </c:pt>
                <c:pt idx="50">
                  <c:v>45351</c:v>
                </c:pt>
                <c:pt idx="51">
                  <c:v>45382</c:v>
                </c:pt>
                <c:pt idx="52">
                  <c:v>45412</c:v>
                </c:pt>
                <c:pt idx="53">
                  <c:v>45443</c:v>
                </c:pt>
                <c:pt idx="54">
                  <c:v>45473</c:v>
                </c:pt>
                <c:pt idx="55">
                  <c:v>45504</c:v>
                </c:pt>
                <c:pt idx="56">
                  <c:v>45535</c:v>
                </c:pt>
                <c:pt idx="57">
                  <c:v>45565</c:v>
                </c:pt>
                <c:pt idx="58">
                  <c:v>45596</c:v>
                </c:pt>
                <c:pt idx="59">
                  <c:v>45626</c:v>
                </c:pt>
                <c:pt idx="60">
                  <c:v>45657</c:v>
                </c:pt>
                <c:pt idx="61">
                  <c:v>45688</c:v>
                </c:pt>
                <c:pt idx="62">
                  <c:v>45716</c:v>
                </c:pt>
                <c:pt idx="63">
                  <c:v>45747</c:v>
                </c:pt>
                <c:pt idx="64">
                  <c:v>45777</c:v>
                </c:pt>
                <c:pt idx="65">
                  <c:v>45808</c:v>
                </c:pt>
                <c:pt idx="66">
                  <c:v>45838</c:v>
                </c:pt>
                <c:pt idx="67">
                  <c:v>45869</c:v>
                </c:pt>
                <c:pt idx="68">
                  <c:v>45900</c:v>
                </c:pt>
                <c:pt idx="69">
                  <c:v>45930</c:v>
                </c:pt>
                <c:pt idx="70">
                  <c:v>45961</c:v>
                </c:pt>
                <c:pt idx="71">
                  <c:v>45991</c:v>
                </c:pt>
                <c:pt idx="72">
                  <c:v>46022</c:v>
                </c:pt>
              </c:numCache>
            </c:numRef>
          </c:cat>
          <c:val>
            <c:numRef>
              <c:f>Sheet1!$C$2:$C$74</c:f>
              <c:numCache>
                <c:formatCode>"$"#,##0_);\("$"#,##0\)</c:formatCode>
                <c:ptCount val="73"/>
                <c:pt idx="0">
                  <c:v>1000</c:v>
                </c:pt>
                <c:pt idx="1">
                  <c:v>1027.7437629966025</c:v>
                </c:pt>
                <c:pt idx="2">
                  <c:v>1005.204098801779</c:v>
                </c:pt>
                <c:pt idx="3">
                  <c:v>955.78820910373452</c:v>
                </c:pt>
                <c:pt idx="4">
                  <c:v>1037.0171029279174</c:v>
                </c:pt>
                <c:pt idx="5">
                  <c:v>1058.3964228914726</c:v>
                </c:pt>
                <c:pt idx="6">
                  <c:v>1071.5792161352499</c:v>
                </c:pt>
                <c:pt idx="7">
                  <c:v>1126.7853493251182</c:v>
                </c:pt>
                <c:pt idx="8">
                  <c:v>1155.2123515911319</c:v>
                </c:pt>
                <c:pt idx="9">
                  <c:v>1130.6650232826235</c:v>
                </c:pt>
                <c:pt idx="10">
                  <c:v>1098.6715757975071</c:v>
                </c:pt>
                <c:pt idx="11">
                  <c:v>1176.4330785120617</c:v>
                </c:pt>
                <c:pt idx="12">
                  <c:v>1197.9460871957663</c:v>
                </c:pt>
                <c:pt idx="13">
                  <c:v>1172.7296169307845</c:v>
                </c:pt>
                <c:pt idx="14">
                  <c:v>1165.4064317424679</c:v>
                </c:pt>
                <c:pt idx="15">
                  <c:v>1171.9776100310701</c:v>
                </c:pt>
                <c:pt idx="16">
                  <c:v>1220.6820097487919</c:v>
                </c:pt>
                <c:pt idx="17">
                  <c:v>1228.3535906203053</c:v>
                </c:pt>
                <c:pt idx="18">
                  <c:v>1264.0902125244772</c:v>
                </c:pt>
                <c:pt idx="19">
                  <c:v>1301.1353005353205</c:v>
                </c:pt>
                <c:pt idx="20">
                  <c:v>1323.7542545681365</c:v>
                </c:pt>
                <c:pt idx="21">
                  <c:v>1271.1197017842751</c:v>
                </c:pt>
                <c:pt idx="22">
                  <c:v>1336.4677067928208</c:v>
                </c:pt>
                <c:pt idx="23">
                  <c:v>1346.145877820205</c:v>
                </c:pt>
                <c:pt idx="24">
                  <c:v>1373.4625166447095</c:v>
                </c:pt>
                <c:pt idx="25">
                  <c:v>1307.19299521465</c:v>
                </c:pt>
                <c:pt idx="26">
                  <c:v>1275.2513388625305</c:v>
                </c:pt>
                <c:pt idx="27">
                  <c:v>1275.6740338766438</c:v>
                </c:pt>
                <c:pt idx="28">
                  <c:v>1160.8571797831471</c:v>
                </c:pt>
                <c:pt idx="29">
                  <c:v>1151.9255192794781</c:v>
                </c:pt>
                <c:pt idx="30">
                  <c:v>1088.3436446672188</c:v>
                </c:pt>
                <c:pt idx="31">
                  <c:v>1159.3876235789824</c:v>
                </c:pt>
                <c:pt idx="32">
                  <c:v>1110.5045987411756</c:v>
                </c:pt>
                <c:pt idx="33">
                  <c:v>1012.5833839568439</c:v>
                </c:pt>
                <c:pt idx="34">
                  <c:v>1036.5587528738031</c:v>
                </c:pt>
                <c:pt idx="35">
                  <c:v>1101.510941971997</c:v>
                </c:pt>
                <c:pt idx="36">
                  <c:v>1054.8500728055596</c:v>
                </c:pt>
                <c:pt idx="37">
                  <c:v>1123.9552674156894</c:v>
                </c:pt>
                <c:pt idx="38">
                  <c:v>1085.564852050325</c:v>
                </c:pt>
                <c:pt idx="39">
                  <c:v>1130.0860689303502</c:v>
                </c:pt>
                <c:pt idx="40">
                  <c:v>1142.5683523400176</c:v>
                </c:pt>
                <c:pt idx="41">
                  <c:v>1132.237131018685</c:v>
                </c:pt>
                <c:pt idx="42">
                  <c:v>1177.8575434775937</c:v>
                </c:pt>
                <c:pt idx="43">
                  <c:v>1188.9747598172166</c:v>
                </c:pt>
                <c:pt idx="44">
                  <c:v>1162.6193051295236</c:v>
                </c:pt>
                <c:pt idx="45">
                  <c:v>1092.6417971372509</c:v>
                </c:pt>
                <c:pt idx="46">
                  <c:v>1054.9614074265812</c:v>
                </c:pt>
                <c:pt idx="47">
                  <c:v>1154.9437522832714</c:v>
                </c:pt>
                <c:pt idx="48">
                  <c:v>1228.2222913740766</c:v>
                </c:pt>
                <c:pt idx="49">
                  <c:v>1227.2457175059608</c:v>
                </c:pt>
                <c:pt idx="50">
                  <c:v>1255.8901417492614</c:v>
                </c:pt>
                <c:pt idx="51">
                  <c:v>1285.4563512325769</c:v>
                </c:pt>
                <c:pt idx="52">
                  <c:v>1219.992028713247</c:v>
                </c:pt>
                <c:pt idx="53">
                  <c:v>1270.5842154471525</c:v>
                </c:pt>
                <c:pt idx="54">
                  <c:v>1306.9685075972998</c:v>
                </c:pt>
                <c:pt idx="55">
                  <c:v>1335.2864918604284</c:v>
                </c:pt>
                <c:pt idx="56">
                  <c:v>1366.7792151695369</c:v>
                </c:pt>
                <c:pt idx="57">
                  <c:v>1394.7624845976027</c:v>
                </c:pt>
                <c:pt idx="58">
                  <c:v>1356.9625925103096</c:v>
                </c:pt>
                <c:pt idx="59">
                  <c:v>1414.9297186892584</c:v>
                </c:pt>
                <c:pt idx="60">
                  <c:v>1360.7768553776964</c:v>
                </c:pt>
                <c:pt idx="61">
                  <c:v>1385.1053021639264</c:v>
                </c:pt>
                <c:pt idx="62">
                  <c:v>1405.3186630165001</c:v>
                </c:pt>
                <c:pt idx="63">
                  <c:v>1350.805449916933</c:v>
                </c:pt>
                <c:pt idx="64">
                  <c:v>1337.9679398716423</c:v>
                </c:pt>
                <c:pt idx="65">
                  <c:v>1371.6046541620528</c:v>
                </c:pt>
                <c:pt idx="66">
                  <c:v>1428.1148265410552</c:v>
                </c:pt>
                <c:pt idx="67">
                  <c:v>1441.1675827678289</c:v>
                </c:pt>
                <c:pt idx="68">
                  <c:v>1458.5169151937009</c:v>
                </c:pt>
                <c:pt idx="69">
                  <c:v>1511.4509529387428</c:v>
                </c:pt>
                <c:pt idx="70">
                  <c:v>1541.1370552656836</c:v>
                </c:pt>
                <c:pt idx="71">
                  <c:v>1545.0491872227328</c:v>
                </c:pt>
                <c:pt idx="72">
                  <c:v>1532.533851601899</c:v>
                </c:pt>
              </c:numCache>
            </c:numRef>
          </c:val>
          <c:smooth val="0"/>
          <c:extLst>
            <c:ext xmlns:c16="http://schemas.microsoft.com/office/drawing/2014/chart" uri="{C3380CC4-5D6E-409C-BE32-E72D297353CC}">
              <c16:uniqueId val="{00000001-4531-4AC0-9F8C-383AD7547E7A}"/>
            </c:ext>
          </c:extLst>
        </c:ser>
        <c:ser>
          <c:idx val="2"/>
          <c:order val="2"/>
          <c:tx>
            <c:strRef>
              <c:f>Sheet1!$D$1</c:f>
              <c:strCache>
                <c:ptCount val="1"/>
                <c:pt idx="0">
                  <c:v>Conservative Growth</c:v>
                </c:pt>
              </c:strCache>
            </c:strRef>
          </c:tx>
          <c:spPr>
            <a:ln w="28575" cap="rnd">
              <a:solidFill>
                <a:srgbClr val="FF6035"/>
              </a:solidFill>
              <a:round/>
            </a:ln>
            <a:effectLst/>
          </c:spPr>
          <c:marker>
            <c:symbol val="none"/>
          </c:marker>
          <c:cat>
            <c:numRef>
              <c:f>Sheet1!$A$2:$A$74</c:f>
              <c:numCache>
                <c:formatCode>m/d/yyyy</c:formatCode>
                <c:ptCount val="73"/>
                <c:pt idx="0">
                  <c:v>43830</c:v>
                </c:pt>
                <c:pt idx="1">
                  <c:v>43861</c:v>
                </c:pt>
                <c:pt idx="2">
                  <c:v>43890</c:v>
                </c:pt>
                <c:pt idx="3">
                  <c:v>43921</c:v>
                </c:pt>
                <c:pt idx="4">
                  <c:v>43951</c:v>
                </c:pt>
                <c:pt idx="5">
                  <c:v>43982</c:v>
                </c:pt>
                <c:pt idx="6">
                  <c:v>44012</c:v>
                </c:pt>
                <c:pt idx="7">
                  <c:v>44043</c:v>
                </c:pt>
                <c:pt idx="8">
                  <c:v>44074</c:v>
                </c:pt>
                <c:pt idx="9">
                  <c:v>44104</c:v>
                </c:pt>
                <c:pt idx="10">
                  <c:v>44135</c:v>
                </c:pt>
                <c:pt idx="11">
                  <c:v>44165</c:v>
                </c:pt>
                <c:pt idx="12">
                  <c:v>44196</c:v>
                </c:pt>
                <c:pt idx="13">
                  <c:v>44227</c:v>
                </c:pt>
                <c:pt idx="14">
                  <c:v>44255</c:v>
                </c:pt>
                <c:pt idx="15">
                  <c:v>44286</c:v>
                </c:pt>
                <c:pt idx="16">
                  <c:v>44316</c:v>
                </c:pt>
                <c:pt idx="17">
                  <c:v>44347</c:v>
                </c:pt>
                <c:pt idx="18">
                  <c:v>44377</c:v>
                </c:pt>
                <c:pt idx="19">
                  <c:v>44408</c:v>
                </c:pt>
                <c:pt idx="20">
                  <c:v>44439</c:v>
                </c:pt>
                <c:pt idx="21">
                  <c:v>44469</c:v>
                </c:pt>
                <c:pt idx="22">
                  <c:v>44500</c:v>
                </c:pt>
                <c:pt idx="23">
                  <c:v>44530</c:v>
                </c:pt>
                <c:pt idx="24">
                  <c:v>44561</c:v>
                </c:pt>
                <c:pt idx="25">
                  <c:v>44592</c:v>
                </c:pt>
                <c:pt idx="26">
                  <c:v>44620</c:v>
                </c:pt>
                <c:pt idx="27">
                  <c:v>44651</c:v>
                </c:pt>
                <c:pt idx="28">
                  <c:v>44681</c:v>
                </c:pt>
                <c:pt idx="29">
                  <c:v>44712</c:v>
                </c:pt>
                <c:pt idx="30">
                  <c:v>44742</c:v>
                </c:pt>
                <c:pt idx="31">
                  <c:v>44773</c:v>
                </c:pt>
                <c:pt idx="32">
                  <c:v>44804</c:v>
                </c:pt>
                <c:pt idx="33">
                  <c:v>44834</c:v>
                </c:pt>
                <c:pt idx="34">
                  <c:v>44865</c:v>
                </c:pt>
                <c:pt idx="35">
                  <c:v>44895</c:v>
                </c:pt>
                <c:pt idx="36">
                  <c:v>44926</c:v>
                </c:pt>
                <c:pt idx="37">
                  <c:v>44957</c:v>
                </c:pt>
                <c:pt idx="38">
                  <c:v>44985</c:v>
                </c:pt>
                <c:pt idx="39">
                  <c:v>45016</c:v>
                </c:pt>
                <c:pt idx="40">
                  <c:v>45046</c:v>
                </c:pt>
                <c:pt idx="41">
                  <c:v>45077</c:v>
                </c:pt>
                <c:pt idx="42">
                  <c:v>45107</c:v>
                </c:pt>
                <c:pt idx="43">
                  <c:v>45138</c:v>
                </c:pt>
                <c:pt idx="44">
                  <c:v>45169</c:v>
                </c:pt>
                <c:pt idx="45">
                  <c:v>45199</c:v>
                </c:pt>
                <c:pt idx="46">
                  <c:v>45230</c:v>
                </c:pt>
                <c:pt idx="47">
                  <c:v>45260</c:v>
                </c:pt>
                <c:pt idx="48">
                  <c:v>45291</c:v>
                </c:pt>
                <c:pt idx="49">
                  <c:v>45322</c:v>
                </c:pt>
                <c:pt idx="50">
                  <c:v>45351</c:v>
                </c:pt>
                <c:pt idx="51">
                  <c:v>45382</c:v>
                </c:pt>
                <c:pt idx="52">
                  <c:v>45412</c:v>
                </c:pt>
                <c:pt idx="53">
                  <c:v>45443</c:v>
                </c:pt>
                <c:pt idx="54">
                  <c:v>45473</c:v>
                </c:pt>
                <c:pt idx="55">
                  <c:v>45504</c:v>
                </c:pt>
                <c:pt idx="56">
                  <c:v>45535</c:v>
                </c:pt>
                <c:pt idx="57">
                  <c:v>45565</c:v>
                </c:pt>
                <c:pt idx="58">
                  <c:v>45596</c:v>
                </c:pt>
                <c:pt idx="59">
                  <c:v>45626</c:v>
                </c:pt>
                <c:pt idx="60">
                  <c:v>45657</c:v>
                </c:pt>
                <c:pt idx="61">
                  <c:v>45688</c:v>
                </c:pt>
                <c:pt idx="62">
                  <c:v>45716</c:v>
                </c:pt>
                <c:pt idx="63">
                  <c:v>45747</c:v>
                </c:pt>
                <c:pt idx="64">
                  <c:v>45777</c:v>
                </c:pt>
                <c:pt idx="65">
                  <c:v>45808</c:v>
                </c:pt>
                <c:pt idx="66">
                  <c:v>45838</c:v>
                </c:pt>
                <c:pt idx="67">
                  <c:v>45869</c:v>
                </c:pt>
                <c:pt idx="68">
                  <c:v>45900</c:v>
                </c:pt>
                <c:pt idx="69">
                  <c:v>45930</c:v>
                </c:pt>
                <c:pt idx="70">
                  <c:v>45961</c:v>
                </c:pt>
                <c:pt idx="71">
                  <c:v>45991</c:v>
                </c:pt>
                <c:pt idx="72">
                  <c:v>46022</c:v>
                </c:pt>
              </c:numCache>
            </c:numRef>
          </c:cat>
          <c:val>
            <c:numRef>
              <c:f>Sheet1!$D$2:$D$74</c:f>
              <c:numCache>
                <c:formatCode>"$"#,##0_);\("$"#,##0\)</c:formatCode>
                <c:ptCount val="73"/>
                <c:pt idx="0">
                  <c:v>1000</c:v>
                </c:pt>
                <c:pt idx="1">
                  <c:v>1028.0878930626675</c:v>
                </c:pt>
                <c:pt idx="2">
                  <c:v>1022.7183042425296</c:v>
                </c:pt>
                <c:pt idx="3">
                  <c:v>997.9468514880673</c:v>
                </c:pt>
                <c:pt idx="4">
                  <c:v>1057.1834139877224</c:v>
                </c:pt>
                <c:pt idx="5">
                  <c:v>1068.9266325704978</c:v>
                </c:pt>
                <c:pt idx="6">
                  <c:v>1078.014107088213</c:v>
                </c:pt>
                <c:pt idx="7">
                  <c:v>1121.4192359355818</c:v>
                </c:pt>
                <c:pt idx="8">
                  <c:v>1133.6070177959036</c:v>
                </c:pt>
                <c:pt idx="9">
                  <c:v>1118.1528266685116</c:v>
                </c:pt>
                <c:pt idx="10">
                  <c:v>1092.4796421630995</c:v>
                </c:pt>
                <c:pt idx="11">
                  <c:v>1145.9001044402271</c:v>
                </c:pt>
                <c:pt idx="12">
                  <c:v>1158.0620622526926</c:v>
                </c:pt>
                <c:pt idx="13">
                  <c:v>1136.0344170089797</c:v>
                </c:pt>
                <c:pt idx="14">
                  <c:v>1122.6837115450021</c:v>
                </c:pt>
                <c:pt idx="15">
                  <c:v>1119.1890983227934</c:v>
                </c:pt>
                <c:pt idx="16">
                  <c:v>1153.7575007603828</c:v>
                </c:pt>
                <c:pt idx="17">
                  <c:v>1159.3977381971545</c:v>
                </c:pt>
                <c:pt idx="18">
                  <c:v>1187.7169791068857</c:v>
                </c:pt>
                <c:pt idx="19">
                  <c:v>1216.8907056171959</c:v>
                </c:pt>
                <c:pt idx="20">
                  <c:v>1230.6537765981789</c:v>
                </c:pt>
                <c:pt idx="21">
                  <c:v>1193.1777175318407</c:v>
                </c:pt>
                <c:pt idx="22">
                  <c:v>1237.8126746716382</c:v>
                </c:pt>
                <c:pt idx="23">
                  <c:v>1248.504446952925</c:v>
                </c:pt>
                <c:pt idx="24">
                  <c:v>1262.659381334139</c:v>
                </c:pt>
                <c:pt idx="25">
                  <c:v>1214.8099400240328</c:v>
                </c:pt>
                <c:pt idx="26">
                  <c:v>1192.4070778967016</c:v>
                </c:pt>
                <c:pt idx="27">
                  <c:v>1183.9664003698338</c:v>
                </c:pt>
                <c:pt idx="28">
                  <c:v>1098.0906291170361</c:v>
                </c:pt>
                <c:pt idx="29">
                  <c:v>1089.2985753330599</c:v>
                </c:pt>
                <c:pt idx="30">
                  <c:v>1047.2903215913054</c:v>
                </c:pt>
                <c:pt idx="31">
                  <c:v>1096.5412269697842</c:v>
                </c:pt>
                <c:pt idx="32">
                  <c:v>1059.6538231617837</c:v>
                </c:pt>
                <c:pt idx="33">
                  <c:v>986.1458813775331</c:v>
                </c:pt>
                <c:pt idx="34">
                  <c:v>993.95710628313498</c:v>
                </c:pt>
                <c:pt idx="35">
                  <c:v>1045.7024840552037</c:v>
                </c:pt>
                <c:pt idx="36">
                  <c:v>1014.1892067353649</c:v>
                </c:pt>
                <c:pt idx="37">
                  <c:v>1068.5085870457208</c:v>
                </c:pt>
                <c:pt idx="38">
                  <c:v>1037.9632822952067</c:v>
                </c:pt>
                <c:pt idx="39">
                  <c:v>1073.751845861281</c:v>
                </c:pt>
                <c:pt idx="40">
                  <c:v>1083.0437139375144</c:v>
                </c:pt>
                <c:pt idx="41">
                  <c:v>1073.1099942807589</c:v>
                </c:pt>
                <c:pt idx="42">
                  <c:v>1103.0910260292483</c:v>
                </c:pt>
                <c:pt idx="43">
                  <c:v>1107.3262608513724</c:v>
                </c:pt>
                <c:pt idx="44">
                  <c:v>1087.315663555755</c:v>
                </c:pt>
                <c:pt idx="45">
                  <c:v>1033.2337195903915</c:v>
                </c:pt>
                <c:pt idx="46">
                  <c:v>1002.8624282985678</c:v>
                </c:pt>
                <c:pt idx="47">
                  <c:v>1080.4917761463489</c:v>
                </c:pt>
                <c:pt idx="48">
                  <c:v>1140.2472428798219</c:v>
                </c:pt>
                <c:pt idx="49">
                  <c:v>1136.5149401547676</c:v>
                </c:pt>
                <c:pt idx="50">
                  <c:v>1151.8750576593486</c:v>
                </c:pt>
                <c:pt idx="51">
                  <c:v>1172.6361907420751</c:v>
                </c:pt>
                <c:pt idx="52">
                  <c:v>1123.533048603945</c:v>
                </c:pt>
                <c:pt idx="53">
                  <c:v>1160.0776834809014</c:v>
                </c:pt>
                <c:pt idx="54">
                  <c:v>1185.9298339320405</c:v>
                </c:pt>
                <c:pt idx="55">
                  <c:v>1209.8157036299856</c:v>
                </c:pt>
                <c:pt idx="56">
                  <c:v>1233.6571699402166</c:v>
                </c:pt>
                <c:pt idx="57">
                  <c:v>1254.6432195499378</c:v>
                </c:pt>
                <c:pt idx="58">
                  <c:v>1223.9379399631055</c:v>
                </c:pt>
                <c:pt idx="59">
                  <c:v>1262.8296994787072</c:v>
                </c:pt>
                <c:pt idx="60">
                  <c:v>1221.5002009252923</c:v>
                </c:pt>
                <c:pt idx="61">
                  <c:v>1237.4565136760284</c:v>
                </c:pt>
                <c:pt idx="62">
                  <c:v>1259.5651350565897</c:v>
                </c:pt>
                <c:pt idx="63">
                  <c:v>1225.7614308120058</c:v>
                </c:pt>
                <c:pt idx="64">
                  <c:v>1216.6423560648648</c:v>
                </c:pt>
                <c:pt idx="65">
                  <c:v>1232.8309543188293</c:v>
                </c:pt>
                <c:pt idx="66">
                  <c:v>1271.9263288118395</c:v>
                </c:pt>
                <c:pt idx="67">
                  <c:v>1278.7768288514046</c:v>
                </c:pt>
                <c:pt idx="68">
                  <c:v>1289.9635422612635</c:v>
                </c:pt>
                <c:pt idx="69">
                  <c:v>1328.2450822291944</c:v>
                </c:pt>
                <c:pt idx="70">
                  <c:v>1349.1013639350242</c:v>
                </c:pt>
                <c:pt idx="71">
                  <c:v>1352.6811972496091</c:v>
                </c:pt>
                <c:pt idx="72">
                  <c:v>1342.4765771434315</c:v>
                </c:pt>
              </c:numCache>
            </c:numRef>
          </c:val>
          <c:smooth val="0"/>
          <c:extLst>
            <c:ext xmlns:c16="http://schemas.microsoft.com/office/drawing/2014/chart" uri="{C3380CC4-5D6E-409C-BE32-E72D297353CC}">
              <c16:uniqueId val="{00000002-4531-4AC0-9F8C-383AD7547E7A}"/>
            </c:ext>
          </c:extLst>
        </c:ser>
        <c:ser>
          <c:idx val="3"/>
          <c:order val="3"/>
          <c:tx>
            <c:strRef>
              <c:f>Sheet1!$E$1</c:f>
              <c:strCache>
                <c:ptCount val="1"/>
                <c:pt idx="0">
                  <c:v>Growth</c:v>
                </c:pt>
              </c:strCache>
            </c:strRef>
          </c:tx>
          <c:spPr>
            <a:ln w="28575" cap="rnd">
              <a:solidFill>
                <a:srgbClr val="00BFB3"/>
              </a:solidFill>
              <a:round/>
            </a:ln>
            <a:effectLst/>
          </c:spPr>
          <c:marker>
            <c:symbol val="none"/>
          </c:marker>
          <c:cat>
            <c:numRef>
              <c:f>Sheet1!$A$2:$A$74</c:f>
              <c:numCache>
                <c:formatCode>m/d/yyyy</c:formatCode>
                <c:ptCount val="73"/>
                <c:pt idx="0">
                  <c:v>43830</c:v>
                </c:pt>
                <c:pt idx="1">
                  <c:v>43861</c:v>
                </c:pt>
                <c:pt idx="2">
                  <c:v>43890</c:v>
                </c:pt>
                <c:pt idx="3">
                  <c:v>43921</c:v>
                </c:pt>
                <c:pt idx="4">
                  <c:v>43951</c:v>
                </c:pt>
                <c:pt idx="5">
                  <c:v>43982</c:v>
                </c:pt>
                <c:pt idx="6">
                  <c:v>44012</c:v>
                </c:pt>
                <c:pt idx="7">
                  <c:v>44043</c:v>
                </c:pt>
                <c:pt idx="8">
                  <c:v>44074</c:v>
                </c:pt>
                <c:pt idx="9">
                  <c:v>44104</c:v>
                </c:pt>
                <c:pt idx="10">
                  <c:v>44135</c:v>
                </c:pt>
                <c:pt idx="11">
                  <c:v>44165</c:v>
                </c:pt>
                <c:pt idx="12">
                  <c:v>44196</c:v>
                </c:pt>
                <c:pt idx="13">
                  <c:v>44227</c:v>
                </c:pt>
                <c:pt idx="14">
                  <c:v>44255</c:v>
                </c:pt>
                <c:pt idx="15">
                  <c:v>44286</c:v>
                </c:pt>
                <c:pt idx="16">
                  <c:v>44316</c:v>
                </c:pt>
                <c:pt idx="17">
                  <c:v>44347</c:v>
                </c:pt>
                <c:pt idx="18">
                  <c:v>44377</c:v>
                </c:pt>
                <c:pt idx="19">
                  <c:v>44408</c:v>
                </c:pt>
                <c:pt idx="20">
                  <c:v>44439</c:v>
                </c:pt>
                <c:pt idx="21">
                  <c:v>44469</c:v>
                </c:pt>
                <c:pt idx="22">
                  <c:v>44500</c:v>
                </c:pt>
                <c:pt idx="23">
                  <c:v>44530</c:v>
                </c:pt>
                <c:pt idx="24">
                  <c:v>44561</c:v>
                </c:pt>
                <c:pt idx="25">
                  <c:v>44592</c:v>
                </c:pt>
                <c:pt idx="26">
                  <c:v>44620</c:v>
                </c:pt>
                <c:pt idx="27">
                  <c:v>44651</c:v>
                </c:pt>
                <c:pt idx="28">
                  <c:v>44681</c:v>
                </c:pt>
                <c:pt idx="29">
                  <c:v>44712</c:v>
                </c:pt>
                <c:pt idx="30">
                  <c:v>44742</c:v>
                </c:pt>
                <c:pt idx="31">
                  <c:v>44773</c:v>
                </c:pt>
                <c:pt idx="32">
                  <c:v>44804</c:v>
                </c:pt>
                <c:pt idx="33">
                  <c:v>44834</c:v>
                </c:pt>
                <c:pt idx="34">
                  <c:v>44865</c:v>
                </c:pt>
                <c:pt idx="35">
                  <c:v>44895</c:v>
                </c:pt>
                <c:pt idx="36">
                  <c:v>44926</c:v>
                </c:pt>
                <c:pt idx="37">
                  <c:v>44957</c:v>
                </c:pt>
                <c:pt idx="38">
                  <c:v>44985</c:v>
                </c:pt>
                <c:pt idx="39">
                  <c:v>45016</c:v>
                </c:pt>
                <c:pt idx="40">
                  <c:v>45046</c:v>
                </c:pt>
                <c:pt idx="41">
                  <c:v>45077</c:v>
                </c:pt>
                <c:pt idx="42">
                  <c:v>45107</c:v>
                </c:pt>
                <c:pt idx="43">
                  <c:v>45138</c:v>
                </c:pt>
                <c:pt idx="44">
                  <c:v>45169</c:v>
                </c:pt>
                <c:pt idx="45">
                  <c:v>45199</c:v>
                </c:pt>
                <c:pt idx="46">
                  <c:v>45230</c:v>
                </c:pt>
                <c:pt idx="47">
                  <c:v>45260</c:v>
                </c:pt>
                <c:pt idx="48">
                  <c:v>45291</c:v>
                </c:pt>
                <c:pt idx="49">
                  <c:v>45322</c:v>
                </c:pt>
                <c:pt idx="50">
                  <c:v>45351</c:v>
                </c:pt>
                <c:pt idx="51">
                  <c:v>45382</c:v>
                </c:pt>
                <c:pt idx="52">
                  <c:v>45412</c:v>
                </c:pt>
                <c:pt idx="53">
                  <c:v>45443</c:v>
                </c:pt>
                <c:pt idx="54">
                  <c:v>45473</c:v>
                </c:pt>
                <c:pt idx="55">
                  <c:v>45504</c:v>
                </c:pt>
                <c:pt idx="56">
                  <c:v>45535</c:v>
                </c:pt>
                <c:pt idx="57">
                  <c:v>45565</c:v>
                </c:pt>
                <c:pt idx="58">
                  <c:v>45596</c:v>
                </c:pt>
                <c:pt idx="59">
                  <c:v>45626</c:v>
                </c:pt>
                <c:pt idx="60">
                  <c:v>45657</c:v>
                </c:pt>
                <c:pt idx="61">
                  <c:v>45688</c:v>
                </c:pt>
                <c:pt idx="62">
                  <c:v>45716</c:v>
                </c:pt>
                <c:pt idx="63">
                  <c:v>45747</c:v>
                </c:pt>
                <c:pt idx="64">
                  <c:v>45777</c:v>
                </c:pt>
                <c:pt idx="65">
                  <c:v>45808</c:v>
                </c:pt>
                <c:pt idx="66">
                  <c:v>45838</c:v>
                </c:pt>
                <c:pt idx="67">
                  <c:v>45869</c:v>
                </c:pt>
                <c:pt idx="68">
                  <c:v>45900</c:v>
                </c:pt>
                <c:pt idx="69">
                  <c:v>45930</c:v>
                </c:pt>
                <c:pt idx="70">
                  <c:v>45961</c:v>
                </c:pt>
                <c:pt idx="71">
                  <c:v>45991</c:v>
                </c:pt>
                <c:pt idx="72">
                  <c:v>46022</c:v>
                </c:pt>
              </c:numCache>
            </c:numRef>
          </c:cat>
          <c:val>
            <c:numRef>
              <c:f>Sheet1!$E$2:$E$74</c:f>
              <c:numCache>
                <c:formatCode>"$"#,##0_);\("$"#,##0\)</c:formatCode>
                <c:ptCount val="73"/>
                <c:pt idx="0">
                  <c:v>1000</c:v>
                </c:pt>
                <c:pt idx="1">
                  <c:v>1013.6758315269603</c:v>
                </c:pt>
                <c:pt idx="2">
                  <c:v>960.83777104490082</c:v>
                </c:pt>
                <c:pt idx="3">
                  <c:v>877.88242201911055</c:v>
                </c:pt>
                <c:pt idx="4">
                  <c:v>971.45594880768749</c:v>
                </c:pt>
                <c:pt idx="5">
                  <c:v>1004.6040994185577</c:v>
                </c:pt>
                <c:pt idx="6">
                  <c:v>1020.8498738215028</c:v>
                </c:pt>
                <c:pt idx="7">
                  <c:v>1075.9265522210899</c:v>
                </c:pt>
                <c:pt idx="8">
                  <c:v>1128.1675793368322</c:v>
                </c:pt>
                <c:pt idx="9">
                  <c:v>1094.7479324195883</c:v>
                </c:pt>
                <c:pt idx="10">
                  <c:v>1064.7026122565892</c:v>
                </c:pt>
                <c:pt idx="11">
                  <c:v>1160.6545435873877</c:v>
                </c:pt>
                <c:pt idx="12">
                  <c:v>1193.579318740577</c:v>
                </c:pt>
                <c:pt idx="13">
                  <c:v>1174.9919742715213</c:v>
                </c:pt>
                <c:pt idx="14">
                  <c:v>1187.5234610415612</c:v>
                </c:pt>
                <c:pt idx="15">
                  <c:v>1216.875614574529</c:v>
                </c:pt>
                <c:pt idx="16">
                  <c:v>1274.6323333356095</c:v>
                </c:pt>
                <c:pt idx="17">
                  <c:v>1283.0889247496259</c:v>
                </c:pt>
                <c:pt idx="18">
                  <c:v>1316.7301733065528</c:v>
                </c:pt>
                <c:pt idx="19">
                  <c:v>1351.6634404005322</c:v>
                </c:pt>
                <c:pt idx="20">
                  <c:v>1383.9612449174736</c:v>
                </c:pt>
                <c:pt idx="21">
                  <c:v>1324.2631258207794</c:v>
                </c:pt>
                <c:pt idx="22">
                  <c:v>1404.6933037125757</c:v>
                </c:pt>
                <c:pt idx="23">
                  <c:v>1404.9128607286821</c:v>
                </c:pt>
                <c:pt idx="24">
                  <c:v>1450.6488016793573</c:v>
                </c:pt>
                <c:pt idx="25">
                  <c:v>1378.1185613479597</c:v>
                </c:pt>
                <c:pt idx="26">
                  <c:v>1340.6497897868167</c:v>
                </c:pt>
                <c:pt idx="27">
                  <c:v>1365.7608039563559</c:v>
                </c:pt>
                <c:pt idx="28">
                  <c:v>1244.7498534107194</c:v>
                </c:pt>
                <c:pt idx="29">
                  <c:v>1241.1030961844085</c:v>
                </c:pt>
                <c:pt idx="30">
                  <c:v>1155.6283457191976</c:v>
                </c:pt>
                <c:pt idx="31">
                  <c:v>1246.6234790607018</c:v>
                </c:pt>
                <c:pt idx="32">
                  <c:v>1194.9230757932989</c:v>
                </c:pt>
                <c:pt idx="33">
                  <c:v>1087.2152036362481</c:v>
                </c:pt>
                <c:pt idx="34">
                  <c:v>1144.0976653407877</c:v>
                </c:pt>
                <c:pt idx="35">
                  <c:v>1211.9114045240638</c:v>
                </c:pt>
                <c:pt idx="36">
                  <c:v>1151.3308099595549</c:v>
                </c:pt>
                <c:pt idx="37">
                  <c:v>1225.2150261983504</c:v>
                </c:pt>
                <c:pt idx="38">
                  <c:v>1189.343466660491</c:v>
                </c:pt>
                <c:pt idx="39">
                  <c:v>1235.565057787225</c:v>
                </c:pt>
                <c:pt idx="40">
                  <c:v>1252.0313883704644</c:v>
                </c:pt>
                <c:pt idx="41">
                  <c:v>1249.0919920634974</c:v>
                </c:pt>
                <c:pt idx="42">
                  <c:v>1315.5234365915464</c:v>
                </c:pt>
                <c:pt idx="43">
                  <c:v>1342.8623202037379</c:v>
                </c:pt>
                <c:pt idx="44">
                  <c:v>1317.2888243669661</c:v>
                </c:pt>
                <c:pt idx="45">
                  <c:v>1246.2425452323064</c:v>
                </c:pt>
                <c:pt idx="46">
                  <c:v>1211.6517852137142</c:v>
                </c:pt>
                <c:pt idx="47">
                  <c:v>1324.3952944107091</c:v>
                </c:pt>
                <c:pt idx="48">
                  <c:v>1396.4942567487856</c:v>
                </c:pt>
                <c:pt idx="49">
                  <c:v>1407.6726265145408</c:v>
                </c:pt>
                <c:pt idx="50">
                  <c:v>1461.6822203619547</c:v>
                </c:pt>
                <c:pt idx="51">
                  <c:v>1502.402227622026</c:v>
                </c:pt>
                <c:pt idx="52">
                  <c:v>1433.4633655976127</c:v>
                </c:pt>
                <c:pt idx="53">
                  <c:v>1498.7246353622268</c:v>
                </c:pt>
                <c:pt idx="54">
                  <c:v>1547.07197546867</c:v>
                </c:pt>
                <c:pt idx="55">
                  <c:v>1573.2479085392854</c:v>
                </c:pt>
                <c:pt idx="56">
                  <c:v>1610.8813307402797</c:v>
                </c:pt>
                <c:pt idx="57">
                  <c:v>1644.5737006160819</c:v>
                </c:pt>
                <c:pt idx="58">
                  <c:v>1614.8316582629618</c:v>
                </c:pt>
                <c:pt idx="59">
                  <c:v>1696.7192819256218</c:v>
                </c:pt>
                <c:pt idx="60">
                  <c:v>1644.0270913432746</c:v>
                </c:pt>
                <c:pt idx="61">
                  <c:v>1681.6142783795981</c:v>
                </c:pt>
                <c:pt idx="62">
                  <c:v>1682.9135564741985</c:v>
                </c:pt>
                <c:pt idx="63">
                  <c:v>1602.8616147140431</c:v>
                </c:pt>
                <c:pt idx="64">
                  <c:v>1589.810717474327</c:v>
                </c:pt>
                <c:pt idx="65">
                  <c:v>1659.8298365258722</c:v>
                </c:pt>
                <c:pt idx="66">
                  <c:v>1736.2256992281098</c:v>
                </c:pt>
                <c:pt idx="67">
                  <c:v>1763.6431777159421</c:v>
                </c:pt>
                <c:pt idx="68">
                  <c:v>1792.1347331861243</c:v>
                </c:pt>
                <c:pt idx="69">
                  <c:v>1857.3623058022968</c:v>
                </c:pt>
                <c:pt idx="70">
                  <c:v>1897.3461134490001</c:v>
                </c:pt>
                <c:pt idx="71">
                  <c:v>1902.079490320049</c:v>
                </c:pt>
                <c:pt idx="72">
                  <c:v>1894.9580257645168</c:v>
                </c:pt>
              </c:numCache>
            </c:numRef>
          </c:val>
          <c:smooth val="0"/>
          <c:extLst>
            <c:ext xmlns:c16="http://schemas.microsoft.com/office/drawing/2014/chart" uri="{C3380CC4-5D6E-409C-BE32-E72D297353CC}">
              <c16:uniqueId val="{00000003-4531-4AC0-9F8C-383AD7547E7A}"/>
            </c:ext>
          </c:extLst>
        </c:ser>
        <c:ser>
          <c:idx val="4"/>
          <c:order val="4"/>
          <c:tx>
            <c:strRef>
              <c:f>Sheet1!$F$1</c:f>
              <c:strCache>
                <c:ptCount val="1"/>
                <c:pt idx="0">
                  <c:v>Aggressive Growth</c:v>
                </c:pt>
              </c:strCache>
            </c:strRef>
          </c:tx>
          <c:spPr>
            <a:ln w="28575" cap="rnd">
              <a:solidFill>
                <a:srgbClr val="002EB8"/>
              </a:solidFill>
              <a:round/>
            </a:ln>
            <a:effectLst/>
          </c:spPr>
          <c:marker>
            <c:symbol val="none"/>
          </c:marker>
          <c:cat>
            <c:numRef>
              <c:f>Sheet1!$A$2:$A$74</c:f>
              <c:numCache>
                <c:formatCode>m/d/yyyy</c:formatCode>
                <c:ptCount val="73"/>
                <c:pt idx="0">
                  <c:v>43830</c:v>
                </c:pt>
                <c:pt idx="1">
                  <c:v>43861</c:v>
                </c:pt>
                <c:pt idx="2">
                  <c:v>43890</c:v>
                </c:pt>
                <c:pt idx="3">
                  <c:v>43921</c:v>
                </c:pt>
                <c:pt idx="4">
                  <c:v>43951</c:v>
                </c:pt>
                <c:pt idx="5">
                  <c:v>43982</c:v>
                </c:pt>
                <c:pt idx="6">
                  <c:v>44012</c:v>
                </c:pt>
                <c:pt idx="7">
                  <c:v>44043</c:v>
                </c:pt>
                <c:pt idx="8">
                  <c:v>44074</c:v>
                </c:pt>
                <c:pt idx="9">
                  <c:v>44104</c:v>
                </c:pt>
                <c:pt idx="10">
                  <c:v>44135</c:v>
                </c:pt>
                <c:pt idx="11">
                  <c:v>44165</c:v>
                </c:pt>
                <c:pt idx="12">
                  <c:v>44196</c:v>
                </c:pt>
                <c:pt idx="13">
                  <c:v>44227</c:v>
                </c:pt>
                <c:pt idx="14">
                  <c:v>44255</c:v>
                </c:pt>
                <c:pt idx="15">
                  <c:v>44286</c:v>
                </c:pt>
                <c:pt idx="16">
                  <c:v>44316</c:v>
                </c:pt>
                <c:pt idx="17">
                  <c:v>44347</c:v>
                </c:pt>
                <c:pt idx="18">
                  <c:v>44377</c:v>
                </c:pt>
                <c:pt idx="19">
                  <c:v>44408</c:v>
                </c:pt>
                <c:pt idx="20">
                  <c:v>44439</c:v>
                </c:pt>
                <c:pt idx="21">
                  <c:v>44469</c:v>
                </c:pt>
                <c:pt idx="22">
                  <c:v>44500</c:v>
                </c:pt>
                <c:pt idx="23">
                  <c:v>44530</c:v>
                </c:pt>
                <c:pt idx="24">
                  <c:v>44561</c:v>
                </c:pt>
                <c:pt idx="25">
                  <c:v>44592</c:v>
                </c:pt>
                <c:pt idx="26">
                  <c:v>44620</c:v>
                </c:pt>
                <c:pt idx="27">
                  <c:v>44651</c:v>
                </c:pt>
                <c:pt idx="28">
                  <c:v>44681</c:v>
                </c:pt>
                <c:pt idx="29">
                  <c:v>44712</c:v>
                </c:pt>
                <c:pt idx="30">
                  <c:v>44742</c:v>
                </c:pt>
                <c:pt idx="31">
                  <c:v>44773</c:v>
                </c:pt>
                <c:pt idx="32">
                  <c:v>44804</c:v>
                </c:pt>
                <c:pt idx="33">
                  <c:v>44834</c:v>
                </c:pt>
                <c:pt idx="34">
                  <c:v>44865</c:v>
                </c:pt>
                <c:pt idx="35">
                  <c:v>44895</c:v>
                </c:pt>
                <c:pt idx="36">
                  <c:v>44926</c:v>
                </c:pt>
                <c:pt idx="37">
                  <c:v>44957</c:v>
                </c:pt>
                <c:pt idx="38">
                  <c:v>44985</c:v>
                </c:pt>
                <c:pt idx="39">
                  <c:v>45016</c:v>
                </c:pt>
                <c:pt idx="40">
                  <c:v>45046</c:v>
                </c:pt>
                <c:pt idx="41">
                  <c:v>45077</c:v>
                </c:pt>
                <c:pt idx="42">
                  <c:v>45107</c:v>
                </c:pt>
                <c:pt idx="43">
                  <c:v>45138</c:v>
                </c:pt>
                <c:pt idx="44">
                  <c:v>45169</c:v>
                </c:pt>
                <c:pt idx="45">
                  <c:v>45199</c:v>
                </c:pt>
                <c:pt idx="46">
                  <c:v>45230</c:v>
                </c:pt>
                <c:pt idx="47">
                  <c:v>45260</c:v>
                </c:pt>
                <c:pt idx="48">
                  <c:v>45291</c:v>
                </c:pt>
                <c:pt idx="49">
                  <c:v>45322</c:v>
                </c:pt>
                <c:pt idx="50">
                  <c:v>45351</c:v>
                </c:pt>
                <c:pt idx="51">
                  <c:v>45382</c:v>
                </c:pt>
                <c:pt idx="52">
                  <c:v>45412</c:v>
                </c:pt>
                <c:pt idx="53">
                  <c:v>45443</c:v>
                </c:pt>
                <c:pt idx="54">
                  <c:v>45473</c:v>
                </c:pt>
                <c:pt idx="55">
                  <c:v>45504</c:v>
                </c:pt>
                <c:pt idx="56">
                  <c:v>45535</c:v>
                </c:pt>
                <c:pt idx="57">
                  <c:v>45565</c:v>
                </c:pt>
                <c:pt idx="58">
                  <c:v>45596</c:v>
                </c:pt>
                <c:pt idx="59">
                  <c:v>45626</c:v>
                </c:pt>
                <c:pt idx="60">
                  <c:v>45657</c:v>
                </c:pt>
                <c:pt idx="61">
                  <c:v>45688</c:v>
                </c:pt>
                <c:pt idx="62">
                  <c:v>45716</c:v>
                </c:pt>
                <c:pt idx="63">
                  <c:v>45747</c:v>
                </c:pt>
                <c:pt idx="64">
                  <c:v>45777</c:v>
                </c:pt>
                <c:pt idx="65">
                  <c:v>45808</c:v>
                </c:pt>
                <c:pt idx="66">
                  <c:v>45838</c:v>
                </c:pt>
                <c:pt idx="67">
                  <c:v>45869</c:v>
                </c:pt>
                <c:pt idx="68">
                  <c:v>45900</c:v>
                </c:pt>
                <c:pt idx="69">
                  <c:v>45930</c:v>
                </c:pt>
                <c:pt idx="70">
                  <c:v>45961</c:v>
                </c:pt>
                <c:pt idx="71">
                  <c:v>45991</c:v>
                </c:pt>
                <c:pt idx="72">
                  <c:v>46022</c:v>
                </c:pt>
              </c:numCache>
            </c:numRef>
          </c:cat>
          <c:val>
            <c:numRef>
              <c:f>Sheet1!$F$2:$F$74</c:f>
              <c:numCache>
                <c:formatCode>"$"#,##0_);\("$"#,##0\)</c:formatCode>
                <c:ptCount val="73"/>
                <c:pt idx="0">
                  <c:v>1000</c:v>
                </c:pt>
                <c:pt idx="1">
                  <c:v>999.60789999999997</c:v>
                </c:pt>
                <c:pt idx="2">
                  <c:v>917.32097735831996</c:v>
                </c:pt>
                <c:pt idx="3">
                  <c:v>804.02000321395951</c:v>
                </c:pt>
                <c:pt idx="4">
                  <c:v>907.09038270196925</c:v>
                </c:pt>
                <c:pt idx="5">
                  <c:v>950.29337415833697</c:v>
                </c:pt>
                <c:pt idx="6">
                  <c:v>969.1920485488987</c:v>
                </c:pt>
                <c:pt idx="7">
                  <c:v>1023.8400391255332</c:v>
                </c:pt>
                <c:pt idx="8">
                  <c:v>1097.434173057896</c:v>
                </c:pt>
                <c:pt idx="9">
                  <c:v>1055.7352960144672</c:v>
                </c:pt>
                <c:pt idx="10">
                  <c:v>1027.6592826993176</c:v>
                </c:pt>
                <c:pt idx="11">
                  <c:v>1140.1509784207158</c:v>
                </c:pt>
                <c:pt idx="12">
                  <c:v>1183.9877312692311</c:v>
                </c:pt>
                <c:pt idx="13">
                  <c:v>1172.0344279318831</c:v>
                </c:pt>
                <c:pt idx="14">
                  <c:v>1204.3531600786621</c:v>
                </c:pt>
                <c:pt idx="15">
                  <c:v>1257.0986497715191</c:v>
                </c:pt>
                <c:pt idx="16">
                  <c:v>1324.1884961914454</c:v>
                </c:pt>
                <c:pt idx="17">
                  <c:v>1333.4371583242448</c:v>
                </c:pt>
                <c:pt idx="18">
                  <c:v>1364.5659820978926</c:v>
                </c:pt>
                <c:pt idx="19">
                  <c:v>1396.9811105460296</c:v>
                </c:pt>
                <c:pt idx="20">
                  <c:v>1439.4572990989591</c:v>
                </c:pt>
                <c:pt idx="21">
                  <c:v>1372.5084280093263</c:v>
                </c:pt>
                <c:pt idx="22">
                  <c:v>1468.66883899083</c:v>
                </c:pt>
                <c:pt idx="23">
                  <c:v>1458.4924326054625</c:v>
                </c:pt>
                <c:pt idx="24">
                  <c:v>1523.8563753143521</c:v>
                </c:pt>
                <c:pt idx="25">
                  <c:v>1445.0013794609604</c:v>
                </c:pt>
                <c:pt idx="26">
                  <c:v>1401.736015157968</c:v>
                </c:pt>
                <c:pt idx="27">
                  <c:v>1453.7817725327759</c:v>
                </c:pt>
                <c:pt idx="28">
                  <c:v>1327.0093851607273</c:v>
                </c:pt>
                <c:pt idx="29">
                  <c:v>1329.4439165787433</c:v>
                </c:pt>
                <c:pt idx="30">
                  <c:v>1219.7065638174506</c:v>
                </c:pt>
                <c:pt idx="31">
                  <c:v>1332.1689976809569</c:v>
                </c:pt>
                <c:pt idx="32">
                  <c:v>1277.8406148344318</c:v>
                </c:pt>
                <c:pt idx="33">
                  <c:v>1160.1532831850413</c:v>
                </c:pt>
                <c:pt idx="34">
                  <c:v>1254.0809172062989</c:v>
                </c:pt>
                <c:pt idx="35">
                  <c:v>1324.1639751834557</c:v>
                </c:pt>
                <c:pt idx="36">
                  <c:v>1247.8729298352484</c:v>
                </c:pt>
                <c:pt idx="37">
                  <c:v>1326.2816527212235</c:v>
                </c:pt>
                <c:pt idx="38">
                  <c:v>1293.9217066764784</c:v>
                </c:pt>
                <c:pt idx="39">
                  <c:v>1341.4270069997399</c:v>
                </c:pt>
                <c:pt idx="40">
                  <c:v>1362.3646704384953</c:v>
                </c:pt>
                <c:pt idx="41">
                  <c:v>1368.2864609514902</c:v>
                </c:pt>
                <c:pt idx="42">
                  <c:v>1458.6963993447982</c:v>
                </c:pt>
                <c:pt idx="43">
                  <c:v>1505.5570211737497</c:v>
                </c:pt>
                <c:pt idx="44">
                  <c:v>1481.5862950611318</c:v>
                </c:pt>
                <c:pt idx="45">
                  <c:v>1410.9473718438364</c:v>
                </c:pt>
                <c:pt idx="46">
                  <c:v>1381.2800869297621</c:v>
                </c:pt>
                <c:pt idx="47">
                  <c:v>1507.4260433806576</c:v>
                </c:pt>
                <c:pt idx="48">
                  <c:v>1575.9093129870669</c:v>
                </c:pt>
                <c:pt idx="49">
                  <c:v>1602.3913658552954</c:v>
                </c:pt>
                <c:pt idx="50">
                  <c:v>1687.9520142699585</c:v>
                </c:pt>
                <c:pt idx="51">
                  <c:v>1742.2611951482888</c:v>
                </c:pt>
                <c:pt idx="52">
                  <c:v>1671.0992335369351</c:v>
                </c:pt>
                <c:pt idx="53">
                  <c:v>1753.9601877020941</c:v>
                </c:pt>
                <c:pt idx="54">
                  <c:v>1816.8959625532395</c:v>
                </c:pt>
                <c:pt idx="55">
                  <c:v>1839.0119469678227</c:v>
                </c:pt>
                <c:pt idx="56">
                  <c:v>1883.6203080618372</c:v>
                </c:pt>
                <c:pt idx="57">
                  <c:v>1923.8489753431445</c:v>
                </c:pt>
                <c:pt idx="58">
                  <c:v>1906.4023585253476</c:v>
                </c:pt>
                <c:pt idx="59">
                  <c:v>2018.3102740133797</c:v>
                </c:pt>
                <c:pt idx="60">
                  <c:v>1970.1973900393939</c:v>
                </c:pt>
                <c:pt idx="61">
                  <c:v>2025.0622648387769</c:v>
                </c:pt>
                <c:pt idx="62">
                  <c:v>1998.639049900934</c:v>
                </c:pt>
                <c:pt idx="63">
                  <c:v>1886.0271316816008</c:v>
                </c:pt>
                <c:pt idx="64">
                  <c:v>1873.2381703043811</c:v>
                </c:pt>
                <c:pt idx="65">
                  <c:v>1991.1485849627395</c:v>
                </c:pt>
                <c:pt idx="66">
                  <c:v>2092.4036674944159</c:v>
                </c:pt>
                <c:pt idx="67">
                  <c:v>2139.3634830039932</c:v>
                </c:pt>
                <c:pt idx="68">
                  <c:v>2182.7315898497086</c:v>
                </c:pt>
                <c:pt idx="69">
                  <c:v>2262.4015111523822</c:v>
                </c:pt>
                <c:pt idx="70">
                  <c:v>2315.3724751738996</c:v>
                </c:pt>
                <c:pt idx="71">
                  <c:v>2321.0474531105506</c:v>
                </c:pt>
                <c:pt idx="72">
                  <c:v>2322.468398361345</c:v>
                </c:pt>
              </c:numCache>
            </c:numRef>
          </c:val>
          <c:smooth val="0"/>
          <c:extLst>
            <c:ext xmlns:c16="http://schemas.microsoft.com/office/drawing/2014/chart" uri="{C3380CC4-5D6E-409C-BE32-E72D297353CC}">
              <c16:uniqueId val="{00000004-4531-4AC0-9F8C-383AD7547E7A}"/>
            </c:ext>
          </c:extLst>
        </c:ser>
        <c:dLbls>
          <c:showLegendKey val="0"/>
          <c:showVal val="0"/>
          <c:showCatName val="0"/>
          <c:showSerName val="0"/>
          <c:showPercent val="0"/>
          <c:showBubbleSize val="0"/>
        </c:dLbls>
        <c:smooth val="0"/>
        <c:axId val="535554367"/>
        <c:axId val="535549567"/>
      </c:lineChart>
      <c:dateAx>
        <c:axId val="535554367"/>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549567"/>
        <c:crosses val="autoZero"/>
        <c:auto val="0"/>
        <c:lblOffset val="100"/>
        <c:baseTimeUnit val="months"/>
        <c:majorUnit val="1"/>
        <c:majorTimeUnit val="years"/>
      </c:dateAx>
      <c:valAx>
        <c:axId val="535549567"/>
        <c:scaling>
          <c:orientation val="minMax"/>
          <c:max val="2400"/>
          <c:min val="800"/>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5543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0597854386943"/>
          <c:y val="0.15172763870046227"/>
          <c:w val="0.69067379070451773"/>
          <c:h val="0.78562219016254431"/>
        </c:manualLayout>
      </c:layout>
      <c:lineChart>
        <c:grouping val="standard"/>
        <c:varyColors val="0"/>
        <c:ser>
          <c:idx val="0"/>
          <c:order val="0"/>
          <c:tx>
            <c:strRef>
              <c:f>Sheet1!$B$1</c:f>
              <c:strCache>
                <c:ptCount val="1"/>
                <c:pt idx="0">
                  <c:v>Aggressive Growth</c:v>
                </c:pt>
              </c:strCache>
            </c:strRef>
          </c:tx>
          <c:spPr>
            <a:ln w="28575" cap="rnd">
              <a:solidFill>
                <a:schemeClr val="accent1"/>
              </a:solidFill>
              <a:round/>
            </a:ln>
            <a:effectLst/>
          </c:spPr>
          <c:marker>
            <c:symbol val="none"/>
          </c:marker>
          <c:cat>
            <c:numRef>
              <c:f>Sheet1!$A$3:$A$1154</c:f>
              <c:numCache>
                <c:formatCode>m/d/yyyy</c:formatCode>
                <c:ptCount val="1152"/>
                <c:pt idx="0">
                  <c:v>10989</c:v>
                </c:pt>
                <c:pt idx="1">
                  <c:v>11017</c:v>
                </c:pt>
                <c:pt idx="2">
                  <c:v>11048</c:v>
                </c:pt>
                <c:pt idx="3">
                  <c:v>11078</c:v>
                </c:pt>
                <c:pt idx="4">
                  <c:v>11109</c:v>
                </c:pt>
                <c:pt idx="5">
                  <c:v>11139</c:v>
                </c:pt>
                <c:pt idx="6">
                  <c:v>11170</c:v>
                </c:pt>
                <c:pt idx="7">
                  <c:v>11201</c:v>
                </c:pt>
                <c:pt idx="8">
                  <c:v>11231</c:v>
                </c:pt>
                <c:pt idx="9">
                  <c:v>11262</c:v>
                </c:pt>
                <c:pt idx="10">
                  <c:v>11292</c:v>
                </c:pt>
                <c:pt idx="11">
                  <c:v>11323</c:v>
                </c:pt>
                <c:pt idx="12">
                  <c:v>11354</c:v>
                </c:pt>
                <c:pt idx="13">
                  <c:v>11382</c:v>
                </c:pt>
                <c:pt idx="14">
                  <c:v>11413</c:v>
                </c:pt>
                <c:pt idx="15">
                  <c:v>11443</c:v>
                </c:pt>
                <c:pt idx="16">
                  <c:v>11474</c:v>
                </c:pt>
                <c:pt idx="17">
                  <c:v>11504</c:v>
                </c:pt>
                <c:pt idx="18">
                  <c:v>11535</c:v>
                </c:pt>
                <c:pt idx="19">
                  <c:v>11566</c:v>
                </c:pt>
                <c:pt idx="20">
                  <c:v>11596</c:v>
                </c:pt>
                <c:pt idx="21">
                  <c:v>11627</c:v>
                </c:pt>
                <c:pt idx="22">
                  <c:v>11657</c:v>
                </c:pt>
                <c:pt idx="23">
                  <c:v>11688</c:v>
                </c:pt>
                <c:pt idx="24">
                  <c:v>11719</c:v>
                </c:pt>
                <c:pt idx="25">
                  <c:v>11748</c:v>
                </c:pt>
                <c:pt idx="26">
                  <c:v>11779</c:v>
                </c:pt>
                <c:pt idx="27">
                  <c:v>11809</c:v>
                </c:pt>
                <c:pt idx="28">
                  <c:v>11840</c:v>
                </c:pt>
                <c:pt idx="29">
                  <c:v>11870</c:v>
                </c:pt>
                <c:pt idx="30">
                  <c:v>11901</c:v>
                </c:pt>
                <c:pt idx="31">
                  <c:v>11932</c:v>
                </c:pt>
                <c:pt idx="32">
                  <c:v>11962</c:v>
                </c:pt>
                <c:pt idx="33">
                  <c:v>11993</c:v>
                </c:pt>
                <c:pt idx="34">
                  <c:v>12023</c:v>
                </c:pt>
                <c:pt idx="35">
                  <c:v>12054</c:v>
                </c:pt>
                <c:pt idx="36">
                  <c:v>12085</c:v>
                </c:pt>
                <c:pt idx="37">
                  <c:v>12113</c:v>
                </c:pt>
                <c:pt idx="38">
                  <c:v>12144</c:v>
                </c:pt>
                <c:pt idx="39">
                  <c:v>12174</c:v>
                </c:pt>
                <c:pt idx="40">
                  <c:v>12205</c:v>
                </c:pt>
                <c:pt idx="41">
                  <c:v>12235</c:v>
                </c:pt>
                <c:pt idx="42">
                  <c:v>12266</c:v>
                </c:pt>
                <c:pt idx="43">
                  <c:v>12297</c:v>
                </c:pt>
                <c:pt idx="44">
                  <c:v>12327</c:v>
                </c:pt>
                <c:pt idx="45">
                  <c:v>12358</c:v>
                </c:pt>
                <c:pt idx="46">
                  <c:v>12388</c:v>
                </c:pt>
                <c:pt idx="47">
                  <c:v>12419</c:v>
                </c:pt>
                <c:pt idx="48">
                  <c:v>12450</c:v>
                </c:pt>
                <c:pt idx="49">
                  <c:v>12478</c:v>
                </c:pt>
                <c:pt idx="50">
                  <c:v>12509</c:v>
                </c:pt>
                <c:pt idx="51">
                  <c:v>12539</c:v>
                </c:pt>
                <c:pt idx="52">
                  <c:v>12570</c:v>
                </c:pt>
                <c:pt idx="53">
                  <c:v>12600</c:v>
                </c:pt>
                <c:pt idx="54">
                  <c:v>12631</c:v>
                </c:pt>
                <c:pt idx="55">
                  <c:v>12662</c:v>
                </c:pt>
                <c:pt idx="56">
                  <c:v>12692</c:v>
                </c:pt>
                <c:pt idx="57">
                  <c:v>12723</c:v>
                </c:pt>
                <c:pt idx="58">
                  <c:v>12753</c:v>
                </c:pt>
                <c:pt idx="59">
                  <c:v>12784</c:v>
                </c:pt>
                <c:pt idx="60">
                  <c:v>12815</c:v>
                </c:pt>
                <c:pt idx="61">
                  <c:v>12843</c:v>
                </c:pt>
                <c:pt idx="62">
                  <c:v>12874</c:v>
                </c:pt>
                <c:pt idx="63">
                  <c:v>12904</c:v>
                </c:pt>
                <c:pt idx="64">
                  <c:v>12935</c:v>
                </c:pt>
                <c:pt idx="65">
                  <c:v>12965</c:v>
                </c:pt>
                <c:pt idx="66">
                  <c:v>12996</c:v>
                </c:pt>
                <c:pt idx="67">
                  <c:v>13027</c:v>
                </c:pt>
                <c:pt idx="68">
                  <c:v>13057</c:v>
                </c:pt>
                <c:pt idx="69">
                  <c:v>13088</c:v>
                </c:pt>
                <c:pt idx="70">
                  <c:v>13118</c:v>
                </c:pt>
                <c:pt idx="71">
                  <c:v>13149</c:v>
                </c:pt>
                <c:pt idx="72">
                  <c:v>13180</c:v>
                </c:pt>
                <c:pt idx="73">
                  <c:v>13209</c:v>
                </c:pt>
                <c:pt idx="74">
                  <c:v>13240</c:v>
                </c:pt>
                <c:pt idx="75">
                  <c:v>13270</c:v>
                </c:pt>
                <c:pt idx="76">
                  <c:v>13301</c:v>
                </c:pt>
                <c:pt idx="77">
                  <c:v>13331</c:v>
                </c:pt>
                <c:pt idx="78">
                  <c:v>13362</c:v>
                </c:pt>
                <c:pt idx="79">
                  <c:v>13393</c:v>
                </c:pt>
                <c:pt idx="80">
                  <c:v>13423</c:v>
                </c:pt>
                <c:pt idx="81">
                  <c:v>13454</c:v>
                </c:pt>
                <c:pt idx="82">
                  <c:v>13484</c:v>
                </c:pt>
                <c:pt idx="83">
                  <c:v>13515</c:v>
                </c:pt>
                <c:pt idx="84">
                  <c:v>13546</c:v>
                </c:pt>
                <c:pt idx="85">
                  <c:v>13574</c:v>
                </c:pt>
                <c:pt idx="86">
                  <c:v>13605</c:v>
                </c:pt>
                <c:pt idx="87">
                  <c:v>13635</c:v>
                </c:pt>
                <c:pt idx="88">
                  <c:v>13666</c:v>
                </c:pt>
                <c:pt idx="89">
                  <c:v>13696</c:v>
                </c:pt>
                <c:pt idx="90">
                  <c:v>13727</c:v>
                </c:pt>
                <c:pt idx="91">
                  <c:v>13758</c:v>
                </c:pt>
                <c:pt idx="92">
                  <c:v>13788</c:v>
                </c:pt>
                <c:pt idx="93">
                  <c:v>13819</c:v>
                </c:pt>
                <c:pt idx="94">
                  <c:v>13849</c:v>
                </c:pt>
                <c:pt idx="95">
                  <c:v>13880</c:v>
                </c:pt>
                <c:pt idx="96">
                  <c:v>13911</c:v>
                </c:pt>
                <c:pt idx="97">
                  <c:v>13939</c:v>
                </c:pt>
                <c:pt idx="98">
                  <c:v>13970</c:v>
                </c:pt>
                <c:pt idx="99">
                  <c:v>14000</c:v>
                </c:pt>
                <c:pt idx="100">
                  <c:v>14031</c:v>
                </c:pt>
                <c:pt idx="101">
                  <c:v>14061</c:v>
                </c:pt>
                <c:pt idx="102">
                  <c:v>14092</c:v>
                </c:pt>
                <c:pt idx="103">
                  <c:v>14123</c:v>
                </c:pt>
                <c:pt idx="104">
                  <c:v>14153</c:v>
                </c:pt>
                <c:pt idx="105">
                  <c:v>14184</c:v>
                </c:pt>
                <c:pt idx="106">
                  <c:v>14214</c:v>
                </c:pt>
                <c:pt idx="107">
                  <c:v>14245</c:v>
                </c:pt>
                <c:pt idx="108">
                  <c:v>14276</c:v>
                </c:pt>
                <c:pt idx="109">
                  <c:v>14304</c:v>
                </c:pt>
                <c:pt idx="110">
                  <c:v>14335</c:v>
                </c:pt>
                <c:pt idx="111">
                  <c:v>14365</c:v>
                </c:pt>
                <c:pt idx="112">
                  <c:v>14396</c:v>
                </c:pt>
                <c:pt idx="113">
                  <c:v>14426</c:v>
                </c:pt>
                <c:pt idx="114">
                  <c:v>14457</c:v>
                </c:pt>
                <c:pt idx="115">
                  <c:v>14488</c:v>
                </c:pt>
                <c:pt idx="116">
                  <c:v>14518</c:v>
                </c:pt>
                <c:pt idx="117">
                  <c:v>14549</c:v>
                </c:pt>
                <c:pt idx="118">
                  <c:v>14579</c:v>
                </c:pt>
                <c:pt idx="119">
                  <c:v>14610</c:v>
                </c:pt>
                <c:pt idx="120">
                  <c:v>14641</c:v>
                </c:pt>
                <c:pt idx="121">
                  <c:v>14670</c:v>
                </c:pt>
                <c:pt idx="122">
                  <c:v>14701</c:v>
                </c:pt>
                <c:pt idx="123">
                  <c:v>14731</c:v>
                </c:pt>
                <c:pt idx="124">
                  <c:v>14762</c:v>
                </c:pt>
                <c:pt idx="125">
                  <c:v>14792</c:v>
                </c:pt>
                <c:pt idx="126">
                  <c:v>14823</c:v>
                </c:pt>
                <c:pt idx="127">
                  <c:v>14854</c:v>
                </c:pt>
                <c:pt idx="128">
                  <c:v>14884</c:v>
                </c:pt>
                <c:pt idx="129">
                  <c:v>14915</c:v>
                </c:pt>
                <c:pt idx="130">
                  <c:v>14945</c:v>
                </c:pt>
                <c:pt idx="131">
                  <c:v>14976</c:v>
                </c:pt>
                <c:pt idx="132">
                  <c:v>15007</c:v>
                </c:pt>
                <c:pt idx="133">
                  <c:v>15035</c:v>
                </c:pt>
                <c:pt idx="134">
                  <c:v>15066</c:v>
                </c:pt>
                <c:pt idx="135">
                  <c:v>15096</c:v>
                </c:pt>
                <c:pt idx="136">
                  <c:v>15127</c:v>
                </c:pt>
                <c:pt idx="137">
                  <c:v>15157</c:v>
                </c:pt>
                <c:pt idx="138">
                  <c:v>15188</c:v>
                </c:pt>
                <c:pt idx="139">
                  <c:v>15219</c:v>
                </c:pt>
                <c:pt idx="140">
                  <c:v>15249</c:v>
                </c:pt>
                <c:pt idx="141">
                  <c:v>15280</c:v>
                </c:pt>
                <c:pt idx="142">
                  <c:v>15310</c:v>
                </c:pt>
                <c:pt idx="143">
                  <c:v>15341</c:v>
                </c:pt>
                <c:pt idx="144">
                  <c:v>15372</c:v>
                </c:pt>
                <c:pt idx="145">
                  <c:v>15400</c:v>
                </c:pt>
                <c:pt idx="146">
                  <c:v>15431</c:v>
                </c:pt>
                <c:pt idx="147">
                  <c:v>15461</c:v>
                </c:pt>
                <c:pt idx="148">
                  <c:v>15492</c:v>
                </c:pt>
                <c:pt idx="149">
                  <c:v>15522</c:v>
                </c:pt>
                <c:pt idx="150">
                  <c:v>15553</c:v>
                </c:pt>
                <c:pt idx="151">
                  <c:v>15584</c:v>
                </c:pt>
                <c:pt idx="152">
                  <c:v>15614</c:v>
                </c:pt>
                <c:pt idx="153">
                  <c:v>15645</c:v>
                </c:pt>
                <c:pt idx="154">
                  <c:v>15675</c:v>
                </c:pt>
                <c:pt idx="155">
                  <c:v>15706</c:v>
                </c:pt>
                <c:pt idx="156">
                  <c:v>15737</c:v>
                </c:pt>
                <c:pt idx="157">
                  <c:v>15765</c:v>
                </c:pt>
                <c:pt idx="158">
                  <c:v>15796</c:v>
                </c:pt>
                <c:pt idx="159">
                  <c:v>15826</c:v>
                </c:pt>
                <c:pt idx="160">
                  <c:v>15857</c:v>
                </c:pt>
                <c:pt idx="161">
                  <c:v>15887</c:v>
                </c:pt>
                <c:pt idx="162">
                  <c:v>15918</c:v>
                </c:pt>
                <c:pt idx="163">
                  <c:v>15949</c:v>
                </c:pt>
                <c:pt idx="164">
                  <c:v>15979</c:v>
                </c:pt>
                <c:pt idx="165">
                  <c:v>16010</c:v>
                </c:pt>
                <c:pt idx="166">
                  <c:v>16040</c:v>
                </c:pt>
                <c:pt idx="167">
                  <c:v>16071</c:v>
                </c:pt>
                <c:pt idx="168">
                  <c:v>16102</c:v>
                </c:pt>
                <c:pt idx="169">
                  <c:v>16131</c:v>
                </c:pt>
                <c:pt idx="170">
                  <c:v>16162</c:v>
                </c:pt>
                <c:pt idx="171">
                  <c:v>16192</c:v>
                </c:pt>
                <c:pt idx="172">
                  <c:v>16223</c:v>
                </c:pt>
                <c:pt idx="173">
                  <c:v>16253</c:v>
                </c:pt>
                <c:pt idx="174">
                  <c:v>16284</c:v>
                </c:pt>
                <c:pt idx="175">
                  <c:v>16315</c:v>
                </c:pt>
                <c:pt idx="176">
                  <c:v>16345</c:v>
                </c:pt>
                <c:pt idx="177">
                  <c:v>16376</c:v>
                </c:pt>
                <c:pt idx="178">
                  <c:v>16406</c:v>
                </c:pt>
                <c:pt idx="179">
                  <c:v>16437</c:v>
                </c:pt>
                <c:pt idx="180">
                  <c:v>16468</c:v>
                </c:pt>
                <c:pt idx="181">
                  <c:v>16496</c:v>
                </c:pt>
                <c:pt idx="182">
                  <c:v>16527</c:v>
                </c:pt>
                <c:pt idx="183">
                  <c:v>16557</c:v>
                </c:pt>
                <c:pt idx="184">
                  <c:v>16588</c:v>
                </c:pt>
                <c:pt idx="185">
                  <c:v>16618</c:v>
                </c:pt>
                <c:pt idx="186">
                  <c:v>16649</c:v>
                </c:pt>
                <c:pt idx="187">
                  <c:v>16680</c:v>
                </c:pt>
                <c:pt idx="188">
                  <c:v>16710</c:v>
                </c:pt>
                <c:pt idx="189">
                  <c:v>16741</c:v>
                </c:pt>
                <c:pt idx="190">
                  <c:v>16771</c:v>
                </c:pt>
                <c:pt idx="191">
                  <c:v>16802</c:v>
                </c:pt>
                <c:pt idx="192">
                  <c:v>16833</c:v>
                </c:pt>
                <c:pt idx="193">
                  <c:v>16861</c:v>
                </c:pt>
                <c:pt idx="194">
                  <c:v>16892</c:v>
                </c:pt>
                <c:pt idx="195">
                  <c:v>16922</c:v>
                </c:pt>
                <c:pt idx="196">
                  <c:v>16953</c:v>
                </c:pt>
                <c:pt idx="197">
                  <c:v>16983</c:v>
                </c:pt>
                <c:pt idx="198">
                  <c:v>17014</c:v>
                </c:pt>
                <c:pt idx="199">
                  <c:v>17045</c:v>
                </c:pt>
                <c:pt idx="200">
                  <c:v>17075</c:v>
                </c:pt>
                <c:pt idx="201">
                  <c:v>17106</c:v>
                </c:pt>
                <c:pt idx="202">
                  <c:v>17136</c:v>
                </c:pt>
                <c:pt idx="203">
                  <c:v>17167</c:v>
                </c:pt>
                <c:pt idx="204">
                  <c:v>17198</c:v>
                </c:pt>
                <c:pt idx="205">
                  <c:v>17226</c:v>
                </c:pt>
                <c:pt idx="206">
                  <c:v>17257</c:v>
                </c:pt>
                <c:pt idx="207">
                  <c:v>17287</c:v>
                </c:pt>
                <c:pt idx="208">
                  <c:v>17318</c:v>
                </c:pt>
                <c:pt idx="209">
                  <c:v>17348</c:v>
                </c:pt>
                <c:pt idx="210">
                  <c:v>17379</c:v>
                </c:pt>
                <c:pt idx="211">
                  <c:v>17410</c:v>
                </c:pt>
                <c:pt idx="212">
                  <c:v>17440</c:v>
                </c:pt>
                <c:pt idx="213">
                  <c:v>17471</c:v>
                </c:pt>
                <c:pt idx="214">
                  <c:v>17501</c:v>
                </c:pt>
                <c:pt idx="215">
                  <c:v>17532</c:v>
                </c:pt>
                <c:pt idx="216">
                  <c:v>17563</c:v>
                </c:pt>
                <c:pt idx="217">
                  <c:v>17592</c:v>
                </c:pt>
                <c:pt idx="218">
                  <c:v>17623</c:v>
                </c:pt>
                <c:pt idx="219">
                  <c:v>17653</c:v>
                </c:pt>
                <c:pt idx="220">
                  <c:v>17684</c:v>
                </c:pt>
                <c:pt idx="221">
                  <c:v>17714</c:v>
                </c:pt>
                <c:pt idx="222">
                  <c:v>17745</c:v>
                </c:pt>
                <c:pt idx="223">
                  <c:v>17776</c:v>
                </c:pt>
                <c:pt idx="224">
                  <c:v>17806</c:v>
                </c:pt>
                <c:pt idx="225">
                  <c:v>17837</c:v>
                </c:pt>
                <c:pt idx="226">
                  <c:v>17867</c:v>
                </c:pt>
                <c:pt idx="227">
                  <c:v>17898</c:v>
                </c:pt>
                <c:pt idx="228">
                  <c:v>17929</c:v>
                </c:pt>
                <c:pt idx="229">
                  <c:v>17957</c:v>
                </c:pt>
                <c:pt idx="230">
                  <c:v>17988</c:v>
                </c:pt>
                <c:pt idx="231">
                  <c:v>18018</c:v>
                </c:pt>
                <c:pt idx="232">
                  <c:v>18049</c:v>
                </c:pt>
                <c:pt idx="233">
                  <c:v>18079</c:v>
                </c:pt>
                <c:pt idx="234">
                  <c:v>18110</c:v>
                </c:pt>
                <c:pt idx="235">
                  <c:v>18141</c:v>
                </c:pt>
                <c:pt idx="236">
                  <c:v>18171</c:v>
                </c:pt>
                <c:pt idx="237">
                  <c:v>18202</c:v>
                </c:pt>
                <c:pt idx="238">
                  <c:v>18232</c:v>
                </c:pt>
                <c:pt idx="239">
                  <c:v>18263</c:v>
                </c:pt>
                <c:pt idx="240">
                  <c:v>18294</c:v>
                </c:pt>
                <c:pt idx="241">
                  <c:v>18322</c:v>
                </c:pt>
                <c:pt idx="242">
                  <c:v>18353</c:v>
                </c:pt>
                <c:pt idx="243">
                  <c:v>18383</c:v>
                </c:pt>
                <c:pt idx="244">
                  <c:v>18414</c:v>
                </c:pt>
                <c:pt idx="245">
                  <c:v>18444</c:v>
                </c:pt>
                <c:pt idx="246">
                  <c:v>18475</c:v>
                </c:pt>
                <c:pt idx="247">
                  <c:v>18506</c:v>
                </c:pt>
                <c:pt idx="248">
                  <c:v>18536</c:v>
                </c:pt>
                <c:pt idx="249">
                  <c:v>18567</c:v>
                </c:pt>
                <c:pt idx="250">
                  <c:v>18597</c:v>
                </c:pt>
                <c:pt idx="251">
                  <c:v>18628</c:v>
                </c:pt>
                <c:pt idx="252">
                  <c:v>18659</c:v>
                </c:pt>
                <c:pt idx="253">
                  <c:v>18687</c:v>
                </c:pt>
                <c:pt idx="254">
                  <c:v>18718</c:v>
                </c:pt>
                <c:pt idx="255">
                  <c:v>18748</c:v>
                </c:pt>
                <c:pt idx="256">
                  <c:v>18779</c:v>
                </c:pt>
                <c:pt idx="257">
                  <c:v>18809</c:v>
                </c:pt>
                <c:pt idx="258">
                  <c:v>18840</c:v>
                </c:pt>
                <c:pt idx="259">
                  <c:v>18871</c:v>
                </c:pt>
                <c:pt idx="260">
                  <c:v>18901</c:v>
                </c:pt>
                <c:pt idx="261">
                  <c:v>18932</c:v>
                </c:pt>
                <c:pt idx="262">
                  <c:v>18962</c:v>
                </c:pt>
                <c:pt idx="263">
                  <c:v>18993</c:v>
                </c:pt>
                <c:pt idx="264">
                  <c:v>19024</c:v>
                </c:pt>
                <c:pt idx="265">
                  <c:v>19053</c:v>
                </c:pt>
                <c:pt idx="266">
                  <c:v>19084</c:v>
                </c:pt>
                <c:pt idx="267">
                  <c:v>19114</c:v>
                </c:pt>
                <c:pt idx="268">
                  <c:v>19145</c:v>
                </c:pt>
                <c:pt idx="269">
                  <c:v>19175</c:v>
                </c:pt>
                <c:pt idx="270">
                  <c:v>19206</c:v>
                </c:pt>
                <c:pt idx="271">
                  <c:v>19237</c:v>
                </c:pt>
                <c:pt idx="272">
                  <c:v>19267</c:v>
                </c:pt>
                <c:pt idx="273">
                  <c:v>19298</c:v>
                </c:pt>
                <c:pt idx="274">
                  <c:v>19328</c:v>
                </c:pt>
                <c:pt idx="275">
                  <c:v>19359</c:v>
                </c:pt>
                <c:pt idx="276">
                  <c:v>19390</c:v>
                </c:pt>
                <c:pt idx="277">
                  <c:v>19418</c:v>
                </c:pt>
                <c:pt idx="278">
                  <c:v>19449</c:v>
                </c:pt>
                <c:pt idx="279">
                  <c:v>19479</c:v>
                </c:pt>
                <c:pt idx="280">
                  <c:v>19510</c:v>
                </c:pt>
                <c:pt idx="281">
                  <c:v>19540</c:v>
                </c:pt>
                <c:pt idx="282">
                  <c:v>19571</c:v>
                </c:pt>
                <c:pt idx="283">
                  <c:v>19602</c:v>
                </c:pt>
                <c:pt idx="284">
                  <c:v>19632</c:v>
                </c:pt>
                <c:pt idx="285">
                  <c:v>19663</c:v>
                </c:pt>
                <c:pt idx="286">
                  <c:v>19693</c:v>
                </c:pt>
                <c:pt idx="287">
                  <c:v>19724</c:v>
                </c:pt>
                <c:pt idx="288">
                  <c:v>19755</c:v>
                </c:pt>
                <c:pt idx="289">
                  <c:v>19783</c:v>
                </c:pt>
                <c:pt idx="290">
                  <c:v>19814</c:v>
                </c:pt>
                <c:pt idx="291">
                  <c:v>19844</c:v>
                </c:pt>
                <c:pt idx="292">
                  <c:v>19875</c:v>
                </c:pt>
                <c:pt idx="293">
                  <c:v>19905</c:v>
                </c:pt>
                <c:pt idx="294">
                  <c:v>19936</c:v>
                </c:pt>
                <c:pt idx="295">
                  <c:v>19967</c:v>
                </c:pt>
                <c:pt idx="296">
                  <c:v>19997</c:v>
                </c:pt>
                <c:pt idx="297">
                  <c:v>20028</c:v>
                </c:pt>
                <c:pt idx="298">
                  <c:v>20058</c:v>
                </c:pt>
                <c:pt idx="299">
                  <c:v>20089</c:v>
                </c:pt>
                <c:pt idx="300">
                  <c:v>20120</c:v>
                </c:pt>
                <c:pt idx="301">
                  <c:v>20148</c:v>
                </c:pt>
                <c:pt idx="302">
                  <c:v>20179</c:v>
                </c:pt>
                <c:pt idx="303">
                  <c:v>20209</c:v>
                </c:pt>
                <c:pt idx="304">
                  <c:v>20240</c:v>
                </c:pt>
                <c:pt idx="305">
                  <c:v>20270</c:v>
                </c:pt>
                <c:pt idx="306">
                  <c:v>20301</c:v>
                </c:pt>
                <c:pt idx="307">
                  <c:v>20332</c:v>
                </c:pt>
                <c:pt idx="308">
                  <c:v>20362</c:v>
                </c:pt>
                <c:pt idx="309">
                  <c:v>20393</c:v>
                </c:pt>
                <c:pt idx="310">
                  <c:v>20423</c:v>
                </c:pt>
                <c:pt idx="311">
                  <c:v>20454</c:v>
                </c:pt>
                <c:pt idx="312">
                  <c:v>20485</c:v>
                </c:pt>
                <c:pt idx="313">
                  <c:v>20514</c:v>
                </c:pt>
                <c:pt idx="314">
                  <c:v>20545</c:v>
                </c:pt>
                <c:pt idx="315">
                  <c:v>20575</c:v>
                </c:pt>
                <c:pt idx="316">
                  <c:v>20606</c:v>
                </c:pt>
                <c:pt idx="317">
                  <c:v>20636</c:v>
                </c:pt>
                <c:pt idx="318">
                  <c:v>20667</c:v>
                </c:pt>
                <c:pt idx="319">
                  <c:v>20698</c:v>
                </c:pt>
                <c:pt idx="320">
                  <c:v>20728</c:v>
                </c:pt>
                <c:pt idx="321">
                  <c:v>20759</c:v>
                </c:pt>
                <c:pt idx="322">
                  <c:v>20789</c:v>
                </c:pt>
                <c:pt idx="323">
                  <c:v>20820</c:v>
                </c:pt>
                <c:pt idx="324">
                  <c:v>20851</c:v>
                </c:pt>
                <c:pt idx="325">
                  <c:v>20879</c:v>
                </c:pt>
                <c:pt idx="326">
                  <c:v>20910</c:v>
                </c:pt>
                <c:pt idx="327">
                  <c:v>20940</c:v>
                </c:pt>
                <c:pt idx="328">
                  <c:v>20971</c:v>
                </c:pt>
                <c:pt idx="329">
                  <c:v>21001</c:v>
                </c:pt>
                <c:pt idx="330">
                  <c:v>21032</c:v>
                </c:pt>
                <c:pt idx="331">
                  <c:v>21063</c:v>
                </c:pt>
                <c:pt idx="332">
                  <c:v>21093</c:v>
                </c:pt>
                <c:pt idx="333">
                  <c:v>21124</c:v>
                </c:pt>
                <c:pt idx="334">
                  <c:v>21154</c:v>
                </c:pt>
                <c:pt idx="335">
                  <c:v>21185</c:v>
                </c:pt>
                <c:pt idx="336">
                  <c:v>21216</c:v>
                </c:pt>
                <c:pt idx="337">
                  <c:v>21244</c:v>
                </c:pt>
                <c:pt idx="338">
                  <c:v>21275</c:v>
                </c:pt>
                <c:pt idx="339">
                  <c:v>21305</c:v>
                </c:pt>
                <c:pt idx="340">
                  <c:v>21336</c:v>
                </c:pt>
                <c:pt idx="341">
                  <c:v>21366</c:v>
                </c:pt>
                <c:pt idx="342">
                  <c:v>21397</c:v>
                </c:pt>
                <c:pt idx="343">
                  <c:v>21428</c:v>
                </c:pt>
                <c:pt idx="344">
                  <c:v>21458</c:v>
                </c:pt>
                <c:pt idx="345">
                  <c:v>21489</c:v>
                </c:pt>
                <c:pt idx="346">
                  <c:v>21519</c:v>
                </c:pt>
                <c:pt idx="347">
                  <c:v>21550</c:v>
                </c:pt>
                <c:pt idx="348">
                  <c:v>21581</c:v>
                </c:pt>
                <c:pt idx="349">
                  <c:v>21609</c:v>
                </c:pt>
                <c:pt idx="350">
                  <c:v>21640</c:v>
                </c:pt>
                <c:pt idx="351">
                  <c:v>21670</c:v>
                </c:pt>
                <c:pt idx="352">
                  <c:v>21701</c:v>
                </c:pt>
                <c:pt idx="353">
                  <c:v>21731</c:v>
                </c:pt>
                <c:pt idx="354">
                  <c:v>21762</c:v>
                </c:pt>
                <c:pt idx="355">
                  <c:v>21793</c:v>
                </c:pt>
                <c:pt idx="356">
                  <c:v>21823</c:v>
                </c:pt>
                <c:pt idx="357">
                  <c:v>21854</c:v>
                </c:pt>
                <c:pt idx="358">
                  <c:v>21884</c:v>
                </c:pt>
                <c:pt idx="359">
                  <c:v>21915</c:v>
                </c:pt>
                <c:pt idx="360">
                  <c:v>21946</c:v>
                </c:pt>
                <c:pt idx="361">
                  <c:v>21975</c:v>
                </c:pt>
                <c:pt idx="362">
                  <c:v>22006</c:v>
                </c:pt>
                <c:pt idx="363">
                  <c:v>22036</c:v>
                </c:pt>
                <c:pt idx="364">
                  <c:v>22067</c:v>
                </c:pt>
                <c:pt idx="365">
                  <c:v>22097</c:v>
                </c:pt>
                <c:pt idx="366">
                  <c:v>22128</c:v>
                </c:pt>
                <c:pt idx="367">
                  <c:v>22159</c:v>
                </c:pt>
                <c:pt idx="368">
                  <c:v>22189</c:v>
                </c:pt>
                <c:pt idx="369">
                  <c:v>22220</c:v>
                </c:pt>
                <c:pt idx="370">
                  <c:v>22250</c:v>
                </c:pt>
                <c:pt idx="371">
                  <c:v>22281</c:v>
                </c:pt>
                <c:pt idx="372">
                  <c:v>22312</c:v>
                </c:pt>
                <c:pt idx="373">
                  <c:v>22340</c:v>
                </c:pt>
                <c:pt idx="374">
                  <c:v>22371</c:v>
                </c:pt>
                <c:pt idx="375">
                  <c:v>22401</c:v>
                </c:pt>
                <c:pt idx="376">
                  <c:v>22432</c:v>
                </c:pt>
                <c:pt idx="377">
                  <c:v>22462</c:v>
                </c:pt>
                <c:pt idx="378">
                  <c:v>22493</c:v>
                </c:pt>
                <c:pt idx="379">
                  <c:v>22524</c:v>
                </c:pt>
                <c:pt idx="380">
                  <c:v>22554</c:v>
                </c:pt>
                <c:pt idx="381">
                  <c:v>22585</c:v>
                </c:pt>
                <c:pt idx="382">
                  <c:v>22615</c:v>
                </c:pt>
                <c:pt idx="383">
                  <c:v>22646</c:v>
                </c:pt>
                <c:pt idx="384">
                  <c:v>22677</c:v>
                </c:pt>
                <c:pt idx="385">
                  <c:v>22705</c:v>
                </c:pt>
                <c:pt idx="386">
                  <c:v>22736</c:v>
                </c:pt>
                <c:pt idx="387">
                  <c:v>22766</c:v>
                </c:pt>
                <c:pt idx="388">
                  <c:v>22797</c:v>
                </c:pt>
                <c:pt idx="389">
                  <c:v>22827</c:v>
                </c:pt>
                <c:pt idx="390">
                  <c:v>22858</c:v>
                </c:pt>
                <c:pt idx="391">
                  <c:v>22889</c:v>
                </c:pt>
                <c:pt idx="392">
                  <c:v>22919</c:v>
                </c:pt>
                <c:pt idx="393">
                  <c:v>22950</c:v>
                </c:pt>
                <c:pt idx="394">
                  <c:v>22980</c:v>
                </c:pt>
                <c:pt idx="395">
                  <c:v>23011</c:v>
                </c:pt>
                <c:pt idx="396">
                  <c:v>23042</c:v>
                </c:pt>
                <c:pt idx="397">
                  <c:v>23070</c:v>
                </c:pt>
                <c:pt idx="398">
                  <c:v>23101</c:v>
                </c:pt>
                <c:pt idx="399">
                  <c:v>23131</c:v>
                </c:pt>
                <c:pt idx="400">
                  <c:v>23162</c:v>
                </c:pt>
                <c:pt idx="401">
                  <c:v>23192</c:v>
                </c:pt>
                <c:pt idx="402">
                  <c:v>23223</c:v>
                </c:pt>
                <c:pt idx="403">
                  <c:v>23254</c:v>
                </c:pt>
                <c:pt idx="404">
                  <c:v>23284</c:v>
                </c:pt>
                <c:pt idx="405">
                  <c:v>23315</c:v>
                </c:pt>
                <c:pt idx="406">
                  <c:v>23345</c:v>
                </c:pt>
                <c:pt idx="407">
                  <c:v>23376</c:v>
                </c:pt>
                <c:pt idx="408">
                  <c:v>23407</c:v>
                </c:pt>
                <c:pt idx="409">
                  <c:v>23436</c:v>
                </c:pt>
                <c:pt idx="410">
                  <c:v>23467</c:v>
                </c:pt>
                <c:pt idx="411">
                  <c:v>23497</c:v>
                </c:pt>
                <c:pt idx="412">
                  <c:v>23528</c:v>
                </c:pt>
                <c:pt idx="413">
                  <c:v>23558</c:v>
                </c:pt>
                <c:pt idx="414">
                  <c:v>23589</c:v>
                </c:pt>
                <c:pt idx="415">
                  <c:v>23620</c:v>
                </c:pt>
                <c:pt idx="416">
                  <c:v>23650</c:v>
                </c:pt>
                <c:pt idx="417">
                  <c:v>23681</c:v>
                </c:pt>
                <c:pt idx="418">
                  <c:v>23711</c:v>
                </c:pt>
                <c:pt idx="419">
                  <c:v>23742</c:v>
                </c:pt>
                <c:pt idx="420">
                  <c:v>23773</c:v>
                </c:pt>
                <c:pt idx="421">
                  <c:v>23801</c:v>
                </c:pt>
                <c:pt idx="422">
                  <c:v>23832</c:v>
                </c:pt>
                <c:pt idx="423">
                  <c:v>23862</c:v>
                </c:pt>
                <c:pt idx="424">
                  <c:v>23893</c:v>
                </c:pt>
                <c:pt idx="425">
                  <c:v>23923</c:v>
                </c:pt>
                <c:pt idx="426">
                  <c:v>23954</c:v>
                </c:pt>
                <c:pt idx="427">
                  <c:v>23985</c:v>
                </c:pt>
                <c:pt idx="428">
                  <c:v>24015</c:v>
                </c:pt>
                <c:pt idx="429">
                  <c:v>24046</c:v>
                </c:pt>
                <c:pt idx="430">
                  <c:v>24076</c:v>
                </c:pt>
                <c:pt idx="431">
                  <c:v>24107</c:v>
                </c:pt>
                <c:pt idx="432">
                  <c:v>24138</c:v>
                </c:pt>
                <c:pt idx="433">
                  <c:v>24166</c:v>
                </c:pt>
                <c:pt idx="434">
                  <c:v>24197</c:v>
                </c:pt>
                <c:pt idx="435">
                  <c:v>24227</c:v>
                </c:pt>
                <c:pt idx="436">
                  <c:v>24258</c:v>
                </c:pt>
                <c:pt idx="437">
                  <c:v>24288</c:v>
                </c:pt>
                <c:pt idx="438">
                  <c:v>24319</c:v>
                </c:pt>
                <c:pt idx="439">
                  <c:v>24350</c:v>
                </c:pt>
                <c:pt idx="440">
                  <c:v>24380</c:v>
                </c:pt>
                <c:pt idx="441">
                  <c:v>24411</c:v>
                </c:pt>
                <c:pt idx="442">
                  <c:v>24441</c:v>
                </c:pt>
                <c:pt idx="443">
                  <c:v>24472</c:v>
                </c:pt>
                <c:pt idx="444">
                  <c:v>24503</c:v>
                </c:pt>
                <c:pt idx="445">
                  <c:v>24531</c:v>
                </c:pt>
                <c:pt idx="446">
                  <c:v>24562</c:v>
                </c:pt>
                <c:pt idx="447">
                  <c:v>24592</c:v>
                </c:pt>
                <c:pt idx="448">
                  <c:v>24623</c:v>
                </c:pt>
                <c:pt idx="449">
                  <c:v>24653</c:v>
                </c:pt>
                <c:pt idx="450">
                  <c:v>24684</c:v>
                </c:pt>
                <c:pt idx="451">
                  <c:v>24715</c:v>
                </c:pt>
                <c:pt idx="452">
                  <c:v>24745</c:v>
                </c:pt>
                <c:pt idx="453">
                  <c:v>24776</c:v>
                </c:pt>
                <c:pt idx="454">
                  <c:v>24806</c:v>
                </c:pt>
                <c:pt idx="455">
                  <c:v>24837</c:v>
                </c:pt>
                <c:pt idx="456">
                  <c:v>24868</c:v>
                </c:pt>
                <c:pt idx="457">
                  <c:v>24897</c:v>
                </c:pt>
                <c:pt idx="458">
                  <c:v>24928</c:v>
                </c:pt>
                <c:pt idx="459">
                  <c:v>24958</c:v>
                </c:pt>
                <c:pt idx="460">
                  <c:v>24989</c:v>
                </c:pt>
                <c:pt idx="461">
                  <c:v>25019</c:v>
                </c:pt>
                <c:pt idx="462">
                  <c:v>25050</c:v>
                </c:pt>
                <c:pt idx="463">
                  <c:v>25081</c:v>
                </c:pt>
                <c:pt idx="464">
                  <c:v>25111</c:v>
                </c:pt>
                <c:pt idx="465">
                  <c:v>25142</c:v>
                </c:pt>
                <c:pt idx="466">
                  <c:v>25172</c:v>
                </c:pt>
                <c:pt idx="467">
                  <c:v>25203</c:v>
                </c:pt>
                <c:pt idx="468">
                  <c:v>25234</c:v>
                </c:pt>
                <c:pt idx="469">
                  <c:v>25262</c:v>
                </c:pt>
                <c:pt idx="470">
                  <c:v>25293</c:v>
                </c:pt>
                <c:pt idx="471">
                  <c:v>25323</c:v>
                </c:pt>
                <c:pt idx="472">
                  <c:v>25354</c:v>
                </c:pt>
                <c:pt idx="473">
                  <c:v>25384</c:v>
                </c:pt>
                <c:pt idx="474">
                  <c:v>25415</c:v>
                </c:pt>
                <c:pt idx="475">
                  <c:v>25446</c:v>
                </c:pt>
                <c:pt idx="476">
                  <c:v>25476</c:v>
                </c:pt>
                <c:pt idx="477">
                  <c:v>25507</c:v>
                </c:pt>
                <c:pt idx="478">
                  <c:v>25537</c:v>
                </c:pt>
                <c:pt idx="479">
                  <c:v>25568</c:v>
                </c:pt>
                <c:pt idx="480">
                  <c:v>25599</c:v>
                </c:pt>
                <c:pt idx="481">
                  <c:v>25627</c:v>
                </c:pt>
                <c:pt idx="482">
                  <c:v>25658</c:v>
                </c:pt>
                <c:pt idx="483">
                  <c:v>25688</c:v>
                </c:pt>
                <c:pt idx="484">
                  <c:v>25719</c:v>
                </c:pt>
                <c:pt idx="485">
                  <c:v>25749</c:v>
                </c:pt>
                <c:pt idx="486">
                  <c:v>25780</c:v>
                </c:pt>
                <c:pt idx="487">
                  <c:v>25811</c:v>
                </c:pt>
                <c:pt idx="488">
                  <c:v>25841</c:v>
                </c:pt>
                <c:pt idx="489">
                  <c:v>25872</c:v>
                </c:pt>
                <c:pt idx="490">
                  <c:v>25902</c:v>
                </c:pt>
                <c:pt idx="491">
                  <c:v>25933</c:v>
                </c:pt>
                <c:pt idx="492">
                  <c:v>25964</c:v>
                </c:pt>
                <c:pt idx="493">
                  <c:v>25992</c:v>
                </c:pt>
                <c:pt idx="494">
                  <c:v>26023</c:v>
                </c:pt>
                <c:pt idx="495">
                  <c:v>26053</c:v>
                </c:pt>
                <c:pt idx="496">
                  <c:v>26084</c:v>
                </c:pt>
                <c:pt idx="497">
                  <c:v>26114</c:v>
                </c:pt>
                <c:pt idx="498">
                  <c:v>26145</c:v>
                </c:pt>
                <c:pt idx="499">
                  <c:v>26176</c:v>
                </c:pt>
                <c:pt idx="500">
                  <c:v>26206</c:v>
                </c:pt>
                <c:pt idx="501">
                  <c:v>26237</c:v>
                </c:pt>
                <c:pt idx="502">
                  <c:v>26267</c:v>
                </c:pt>
                <c:pt idx="503">
                  <c:v>26298</c:v>
                </c:pt>
                <c:pt idx="504">
                  <c:v>26329</c:v>
                </c:pt>
                <c:pt idx="505">
                  <c:v>26358</c:v>
                </c:pt>
                <c:pt idx="506">
                  <c:v>26389</c:v>
                </c:pt>
                <c:pt idx="507">
                  <c:v>26419</c:v>
                </c:pt>
                <c:pt idx="508">
                  <c:v>26450</c:v>
                </c:pt>
                <c:pt idx="509">
                  <c:v>26480</c:v>
                </c:pt>
                <c:pt idx="510">
                  <c:v>26511</c:v>
                </c:pt>
                <c:pt idx="511">
                  <c:v>26542</c:v>
                </c:pt>
                <c:pt idx="512">
                  <c:v>26572</c:v>
                </c:pt>
                <c:pt idx="513">
                  <c:v>26603</c:v>
                </c:pt>
                <c:pt idx="514">
                  <c:v>26633</c:v>
                </c:pt>
                <c:pt idx="515">
                  <c:v>26664</c:v>
                </c:pt>
                <c:pt idx="516">
                  <c:v>26695</c:v>
                </c:pt>
                <c:pt idx="517">
                  <c:v>26723</c:v>
                </c:pt>
                <c:pt idx="518">
                  <c:v>26754</c:v>
                </c:pt>
                <c:pt idx="519">
                  <c:v>26784</c:v>
                </c:pt>
                <c:pt idx="520">
                  <c:v>26815</c:v>
                </c:pt>
                <c:pt idx="521">
                  <c:v>26845</c:v>
                </c:pt>
                <c:pt idx="522">
                  <c:v>26876</c:v>
                </c:pt>
                <c:pt idx="523">
                  <c:v>26907</c:v>
                </c:pt>
                <c:pt idx="524">
                  <c:v>26937</c:v>
                </c:pt>
                <c:pt idx="525">
                  <c:v>26968</c:v>
                </c:pt>
                <c:pt idx="526">
                  <c:v>26998</c:v>
                </c:pt>
                <c:pt idx="527">
                  <c:v>27029</c:v>
                </c:pt>
                <c:pt idx="528">
                  <c:v>27060</c:v>
                </c:pt>
                <c:pt idx="529">
                  <c:v>27088</c:v>
                </c:pt>
                <c:pt idx="530">
                  <c:v>27119</c:v>
                </c:pt>
                <c:pt idx="531">
                  <c:v>27149</c:v>
                </c:pt>
                <c:pt idx="532">
                  <c:v>27180</c:v>
                </c:pt>
                <c:pt idx="533">
                  <c:v>27210</c:v>
                </c:pt>
                <c:pt idx="534">
                  <c:v>27241</c:v>
                </c:pt>
                <c:pt idx="535">
                  <c:v>27272</c:v>
                </c:pt>
                <c:pt idx="536">
                  <c:v>27302</c:v>
                </c:pt>
                <c:pt idx="537">
                  <c:v>27333</c:v>
                </c:pt>
                <c:pt idx="538">
                  <c:v>27363</c:v>
                </c:pt>
                <c:pt idx="539">
                  <c:v>27394</c:v>
                </c:pt>
                <c:pt idx="540">
                  <c:v>27425</c:v>
                </c:pt>
                <c:pt idx="541">
                  <c:v>27453</c:v>
                </c:pt>
                <c:pt idx="542">
                  <c:v>27484</c:v>
                </c:pt>
                <c:pt idx="543">
                  <c:v>27514</c:v>
                </c:pt>
                <c:pt idx="544">
                  <c:v>27545</c:v>
                </c:pt>
                <c:pt idx="545">
                  <c:v>27575</c:v>
                </c:pt>
                <c:pt idx="546">
                  <c:v>27606</c:v>
                </c:pt>
                <c:pt idx="547">
                  <c:v>27637</c:v>
                </c:pt>
                <c:pt idx="548">
                  <c:v>27667</c:v>
                </c:pt>
                <c:pt idx="549">
                  <c:v>27698</c:v>
                </c:pt>
                <c:pt idx="550">
                  <c:v>27728</c:v>
                </c:pt>
                <c:pt idx="551">
                  <c:v>27759</c:v>
                </c:pt>
                <c:pt idx="552">
                  <c:v>27790</c:v>
                </c:pt>
                <c:pt idx="553">
                  <c:v>27819</c:v>
                </c:pt>
                <c:pt idx="554">
                  <c:v>27850</c:v>
                </c:pt>
                <c:pt idx="555">
                  <c:v>27880</c:v>
                </c:pt>
                <c:pt idx="556">
                  <c:v>27911</c:v>
                </c:pt>
                <c:pt idx="557">
                  <c:v>27941</c:v>
                </c:pt>
                <c:pt idx="558">
                  <c:v>27972</c:v>
                </c:pt>
                <c:pt idx="559">
                  <c:v>28003</c:v>
                </c:pt>
                <c:pt idx="560">
                  <c:v>28033</c:v>
                </c:pt>
                <c:pt idx="561">
                  <c:v>28064</c:v>
                </c:pt>
                <c:pt idx="562">
                  <c:v>28094</c:v>
                </c:pt>
                <c:pt idx="563">
                  <c:v>28125</c:v>
                </c:pt>
                <c:pt idx="564">
                  <c:v>28156</c:v>
                </c:pt>
                <c:pt idx="565">
                  <c:v>28184</c:v>
                </c:pt>
                <c:pt idx="566">
                  <c:v>28215</c:v>
                </c:pt>
                <c:pt idx="567">
                  <c:v>28245</c:v>
                </c:pt>
                <c:pt idx="568">
                  <c:v>28276</c:v>
                </c:pt>
                <c:pt idx="569">
                  <c:v>28306</c:v>
                </c:pt>
                <c:pt idx="570">
                  <c:v>28337</c:v>
                </c:pt>
                <c:pt idx="571">
                  <c:v>28368</c:v>
                </c:pt>
                <c:pt idx="572">
                  <c:v>28398</c:v>
                </c:pt>
                <c:pt idx="573">
                  <c:v>28429</c:v>
                </c:pt>
                <c:pt idx="574">
                  <c:v>28459</c:v>
                </c:pt>
                <c:pt idx="575">
                  <c:v>28490</c:v>
                </c:pt>
                <c:pt idx="576">
                  <c:v>28521</c:v>
                </c:pt>
                <c:pt idx="577">
                  <c:v>28549</c:v>
                </c:pt>
                <c:pt idx="578">
                  <c:v>28580</c:v>
                </c:pt>
                <c:pt idx="579">
                  <c:v>28610</c:v>
                </c:pt>
                <c:pt idx="580">
                  <c:v>28641</c:v>
                </c:pt>
                <c:pt idx="581">
                  <c:v>28671</c:v>
                </c:pt>
                <c:pt idx="582">
                  <c:v>28702</c:v>
                </c:pt>
                <c:pt idx="583">
                  <c:v>28733</c:v>
                </c:pt>
                <c:pt idx="584">
                  <c:v>28763</c:v>
                </c:pt>
                <c:pt idx="585">
                  <c:v>28794</c:v>
                </c:pt>
                <c:pt idx="586">
                  <c:v>28824</c:v>
                </c:pt>
                <c:pt idx="587">
                  <c:v>28855</c:v>
                </c:pt>
                <c:pt idx="588">
                  <c:v>28886</c:v>
                </c:pt>
                <c:pt idx="589">
                  <c:v>28914</c:v>
                </c:pt>
                <c:pt idx="590">
                  <c:v>28945</c:v>
                </c:pt>
                <c:pt idx="591">
                  <c:v>28975</c:v>
                </c:pt>
                <c:pt idx="592">
                  <c:v>29006</c:v>
                </c:pt>
                <c:pt idx="593">
                  <c:v>29036</c:v>
                </c:pt>
                <c:pt idx="594">
                  <c:v>29067</c:v>
                </c:pt>
                <c:pt idx="595">
                  <c:v>29098</c:v>
                </c:pt>
                <c:pt idx="596">
                  <c:v>29128</c:v>
                </c:pt>
                <c:pt idx="597">
                  <c:v>29159</c:v>
                </c:pt>
                <c:pt idx="598">
                  <c:v>29189</c:v>
                </c:pt>
                <c:pt idx="599">
                  <c:v>29220</c:v>
                </c:pt>
                <c:pt idx="600">
                  <c:v>29251</c:v>
                </c:pt>
                <c:pt idx="601">
                  <c:v>29280</c:v>
                </c:pt>
                <c:pt idx="602">
                  <c:v>29311</c:v>
                </c:pt>
                <c:pt idx="603">
                  <c:v>29341</c:v>
                </c:pt>
                <c:pt idx="604">
                  <c:v>29372</c:v>
                </c:pt>
                <c:pt idx="605">
                  <c:v>29402</c:v>
                </c:pt>
                <c:pt idx="606">
                  <c:v>29433</c:v>
                </c:pt>
                <c:pt idx="607">
                  <c:v>29464</c:v>
                </c:pt>
                <c:pt idx="608">
                  <c:v>29494</c:v>
                </c:pt>
                <c:pt idx="609">
                  <c:v>29525</c:v>
                </c:pt>
                <c:pt idx="610">
                  <c:v>29555</c:v>
                </c:pt>
                <c:pt idx="611">
                  <c:v>29586</c:v>
                </c:pt>
                <c:pt idx="612">
                  <c:v>29617</c:v>
                </c:pt>
                <c:pt idx="613">
                  <c:v>29645</c:v>
                </c:pt>
                <c:pt idx="614">
                  <c:v>29676</c:v>
                </c:pt>
                <c:pt idx="615">
                  <c:v>29706</c:v>
                </c:pt>
                <c:pt idx="616">
                  <c:v>29737</c:v>
                </c:pt>
                <c:pt idx="617">
                  <c:v>29767</c:v>
                </c:pt>
                <c:pt idx="618">
                  <c:v>29798</c:v>
                </c:pt>
                <c:pt idx="619">
                  <c:v>29829</c:v>
                </c:pt>
                <c:pt idx="620">
                  <c:v>29859</c:v>
                </c:pt>
                <c:pt idx="621">
                  <c:v>29890</c:v>
                </c:pt>
                <c:pt idx="622">
                  <c:v>29920</c:v>
                </c:pt>
                <c:pt idx="623">
                  <c:v>29951</c:v>
                </c:pt>
                <c:pt idx="624">
                  <c:v>29982</c:v>
                </c:pt>
                <c:pt idx="625">
                  <c:v>30010</c:v>
                </c:pt>
                <c:pt idx="626">
                  <c:v>30041</c:v>
                </c:pt>
                <c:pt idx="627">
                  <c:v>30071</c:v>
                </c:pt>
                <c:pt idx="628">
                  <c:v>30102</c:v>
                </c:pt>
                <c:pt idx="629">
                  <c:v>30132</c:v>
                </c:pt>
                <c:pt idx="630">
                  <c:v>30163</c:v>
                </c:pt>
                <c:pt idx="631">
                  <c:v>30194</c:v>
                </c:pt>
                <c:pt idx="632">
                  <c:v>30224</c:v>
                </c:pt>
                <c:pt idx="633">
                  <c:v>30255</c:v>
                </c:pt>
                <c:pt idx="634">
                  <c:v>30285</c:v>
                </c:pt>
                <c:pt idx="635">
                  <c:v>30316</c:v>
                </c:pt>
                <c:pt idx="636">
                  <c:v>30347</c:v>
                </c:pt>
                <c:pt idx="637">
                  <c:v>30375</c:v>
                </c:pt>
                <c:pt idx="638">
                  <c:v>30406</c:v>
                </c:pt>
                <c:pt idx="639">
                  <c:v>30436</c:v>
                </c:pt>
                <c:pt idx="640">
                  <c:v>30467</c:v>
                </c:pt>
                <c:pt idx="641">
                  <c:v>30497</c:v>
                </c:pt>
                <c:pt idx="642">
                  <c:v>30528</c:v>
                </c:pt>
                <c:pt idx="643">
                  <c:v>30559</c:v>
                </c:pt>
                <c:pt idx="644">
                  <c:v>30589</c:v>
                </c:pt>
                <c:pt idx="645">
                  <c:v>30620</c:v>
                </c:pt>
                <c:pt idx="646">
                  <c:v>30650</c:v>
                </c:pt>
                <c:pt idx="647">
                  <c:v>30681</c:v>
                </c:pt>
                <c:pt idx="648">
                  <c:v>30712</c:v>
                </c:pt>
                <c:pt idx="649">
                  <c:v>30741</c:v>
                </c:pt>
                <c:pt idx="650">
                  <c:v>30772</c:v>
                </c:pt>
                <c:pt idx="651">
                  <c:v>30802</c:v>
                </c:pt>
                <c:pt idx="652">
                  <c:v>30833</c:v>
                </c:pt>
                <c:pt idx="653">
                  <c:v>30863</c:v>
                </c:pt>
                <c:pt idx="654">
                  <c:v>30894</c:v>
                </c:pt>
                <c:pt idx="655">
                  <c:v>30925</c:v>
                </c:pt>
                <c:pt idx="656">
                  <c:v>30955</c:v>
                </c:pt>
                <c:pt idx="657">
                  <c:v>30986</c:v>
                </c:pt>
                <c:pt idx="658">
                  <c:v>31016</c:v>
                </c:pt>
                <c:pt idx="659">
                  <c:v>31047</c:v>
                </c:pt>
                <c:pt idx="660">
                  <c:v>31078</c:v>
                </c:pt>
                <c:pt idx="661">
                  <c:v>31106</c:v>
                </c:pt>
                <c:pt idx="662">
                  <c:v>31137</c:v>
                </c:pt>
                <c:pt idx="663">
                  <c:v>31167</c:v>
                </c:pt>
                <c:pt idx="664">
                  <c:v>31198</c:v>
                </c:pt>
                <c:pt idx="665">
                  <c:v>31228</c:v>
                </c:pt>
                <c:pt idx="666">
                  <c:v>31259</c:v>
                </c:pt>
                <c:pt idx="667">
                  <c:v>31290</c:v>
                </c:pt>
                <c:pt idx="668">
                  <c:v>31320</c:v>
                </c:pt>
                <c:pt idx="669">
                  <c:v>31351</c:v>
                </c:pt>
                <c:pt idx="670">
                  <c:v>31381</c:v>
                </c:pt>
                <c:pt idx="671">
                  <c:v>31412</c:v>
                </c:pt>
                <c:pt idx="672">
                  <c:v>31443</c:v>
                </c:pt>
                <c:pt idx="673">
                  <c:v>31471</c:v>
                </c:pt>
                <c:pt idx="674">
                  <c:v>31502</c:v>
                </c:pt>
                <c:pt idx="675">
                  <c:v>31532</c:v>
                </c:pt>
                <c:pt idx="676">
                  <c:v>31563</c:v>
                </c:pt>
                <c:pt idx="677">
                  <c:v>31593</c:v>
                </c:pt>
                <c:pt idx="678">
                  <c:v>31624</c:v>
                </c:pt>
                <c:pt idx="679">
                  <c:v>31655</c:v>
                </c:pt>
                <c:pt idx="680">
                  <c:v>31685</c:v>
                </c:pt>
                <c:pt idx="681">
                  <c:v>31716</c:v>
                </c:pt>
                <c:pt idx="682">
                  <c:v>31746</c:v>
                </c:pt>
                <c:pt idx="683">
                  <c:v>31777</c:v>
                </c:pt>
                <c:pt idx="684">
                  <c:v>31808</c:v>
                </c:pt>
                <c:pt idx="685">
                  <c:v>31836</c:v>
                </c:pt>
                <c:pt idx="686">
                  <c:v>31867</c:v>
                </c:pt>
                <c:pt idx="687">
                  <c:v>31897</c:v>
                </c:pt>
                <c:pt idx="688">
                  <c:v>31928</c:v>
                </c:pt>
                <c:pt idx="689">
                  <c:v>31958</c:v>
                </c:pt>
                <c:pt idx="690">
                  <c:v>31989</c:v>
                </c:pt>
                <c:pt idx="691">
                  <c:v>32020</c:v>
                </c:pt>
                <c:pt idx="692">
                  <c:v>32050</c:v>
                </c:pt>
                <c:pt idx="693">
                  <c:v>32081</c:v>
                </c:pt>
                <c:pt idx="694">
                  <c:v>32111</c:v>
                </c:pt>
                <c:pt idx="695">
                  <c:v>32142</c:v>
                </c:pt>
                <c:pt idx="696">
                  <c:v>32173</c:v>
                </c:pt>
                <c:pt idx="697">
                  <c:v>32202</c:v>
                </c:pt>
                <c:pt idx="698">
                  <c:v>32233</c:v>
                </c:pt>
                <c:pt idx="699">
                  <c:v>32263</c:v>
                </c:pt>
                <c:pt idx="700">
                  <c:v>32294</c:v>
                </c:pt>
                <c:pt idx="701">
                  <c:v>32324</c:v>
                </c:pt>
                <c:pt idx="702">
                  <c:v>32355</c:v>
                </c:pt>
                <c:pt idx="703">
                  <c:v>32386</c:v>
                </c:pt>
                <c:pt idx="704">
                  <c:v>32416</c:v>
                </c:pt>
                <c:pt idx="705">
                  <c:v>32447</c:v>
                </c:pt>
                <c:pt idx="706">
                  <c:v>32477</c:v>
                </c:pt>
                <c:pt idx="707">
                  <c:v>32508</c:v>
                </c:pt>
                <c:pt idx="708">
                  <c:v>32539</c:v>
                </c:pt>
                <c:pt idx="709">
                  <c:v>32567</c:v>
                </c:pt>
                <c:pt idx="710">
                  <c:v>32598</c:v>
                </c:pt>
                <c:pt idx="711">
                  <c:v>32628</c:v>
                </c:pt>
                <c:pt idx="712">
                  <c:v>32659</c:v>
                </c:pt>
                <c:pt idx="713">
                  <c:v>32689</c:v>
                </c:pt>
                <c:pt idx="714">
                  <c:v>32720</c:v>
                </c:pt>
                <c:pt idx="715">
                  <c:v>32751</c:v>
                </c:pt>
                <c:pt idx="716">
                  <c:v>32781</c:v>
                </c:pt>
                <c:pt idx="717">
                  <c:v>32812</c:v>
                </c:pt>
                <c:pt idx="718">
                  <c:v>32842</c:v>
                </c:pt>
                <c:pt idx="719">
                  <c:v>32873</c:v>
                </c:pt>
                <c:pt idx="720">
                  <c:v>32904</c:v>
                </c:pt>
                <c:pt idx="721">
                  <c:v>32932</c:v>
                </c:pt>
                <c:pt idx="722">
                  <c:v>32963</c:v>
                </c:pt>
                <c:pt idx="723">
                  <c:v>32993</c:v>
                </c:pt>
                <c:pt idx="724">
                  <c:v>33024</c:v>
                </c:pt>
                <c:pt idx="725">
                  <c:v>33054</c:v>
                </c:pt>
                <c:pt idx="726">
                  <c:v>33085</c:v>
                </c:pt>
                <c:pt idx="727">
                  <c:v>33116</c:v>
                </c:pt>
                <c:pt idx="728">
                  <c:v>33146</c:v>
                </c:pt>
                <c:pt idx="729">
                  <c:v>33177</c:v>
                </c:pt>
                <c:pt idx="730">
                  <c:v>33207</c:v>
                </c:pt>
                <c:pt idx="731">
                  <c:v>33238</c:v>
                </c:pt>
                <c:pt idx="732">
                  <c:v>33269</c:v>
                </c:pt>
                <c:pt idx="733">
                  <c:v>33297</c:v>
                </c:pt>
                <c:pt idx="734">
                  <c:v>33328</c:v>
                </c:pt>
                <c:pt idx="735">
                  <c:v>33358</c:v>
                </c:pt>
                <c:pt idx="736">
                  <c:v>33389</c:v>
                </c:pt>
                <c:pt idx="737">
                  <c:v>33419</c:v>
                </c:pt>
                <c:pt idx="738">
                  <c:v>33450</c:v>
                </c:pt>
                <c:pt idx="739">
                  <c:v>33481</c:v>
                </c:pt>
                <c:pt idx="740">
                  <c:v>33511</c:v>
                </c:pt>
                <c:pt idx="741">
                  <c:v>33542</c:v>
                </c:pt>
                <c:pt idx="742">
                  <c:v>33572</c:v>
                </c:pt>
                <c:pt idx="743">
                  <c:v>33603</c:v>
                </c:pt>
                <c:pt idx="744">
                  <c:v>33634</c:v>
                </c:pt>
                <c:pt idx="745">
                  <c:v>33663</c:v>
                </c:pt>
                <c:pt idx="746">
                  <c:v>33694</c:v>
                </c:pt>
                <c:pt idx="747">
                  <c:v>33724</c:v>
                </c:pt>
                <c:pt idx="748">
                  <c:v>33755</c:v>
                </c:pt>
                <c:pt idx="749">
                  <c:v>33785</c:v>
                </c:pt>
                <c:pt idx="750">
                  <c:v>33816</c:v>
                </c:pt>
                <c:pt idx="751">
                  <c:v>33847</c:v>
                </c:pt>
                <c:pt idx="752">
                  <c:v>33877</c:v>
                </c:pt>
                <c:pt idx="753">
                  <c:v>33908</c:v>
                </c:pt>
                <c:pt idx="754">
                  <c:v>33938</c:v>
                </c:pt>
                <c:pt idx="755">
                  <c:v>33969</c:v>
                </c:pt>
                <c:pt idx="756">
                  <c:v>34000</c:v>
                </c:pt>
                <c:pt idx="757">
                  <c:v>34028</c:v>
                </c:pt>
                <c:pt idx="758">
                  <c:v>34059</c:v>
                </c:pt>
                <c:pt idx="759">
                  <c:v>34089</c:v>
                </c:pt>
                <c:pt idx="760">
                  <c:v>34120</c:v>
                </c:pt>
                <c:pt idx="761">
                  <c:v>34150</c:v>
                </c:pt>
                <c:pt idx="762">
                  <c:v>34181</c:v>
                </c:pt>
                <c:pt idx="763">
                  <c:v>34212</c:v>
                </c:pt>
                <c:pt idx="764">
                  <c:v>34242</c:v>
                </c:pt>
                <c:pt idx="765">
                  <c:v>34273</c:v>
                </c:pt>
                <c:pt idx="766">
                  <c:v>34303</c:v>
                </c:pt>
                <c:pt idx="767">
                  <c:v>34334</c:v>
                </c:pt>
                <c:pt idx="768">
                  <c:v>34365</c:v>
                </c:pt>
                <c:pt idx="769">
                  <c:v>34393</c:v>
                </c:pt>
                <c:pt idx="770">
                  <c:v>34424</c:v>
                </c:pt>
                <c:pt idx="771">
                  <c:v>34454</c:v>
                </c:pt>
                <c:pt idx="772">
                  <c:v>34485</c:v>
                </c:pt>
                <c:pt idx="773">
                  <c:v>34515</c:v>
                </c:pt>
                <c:pt idx="774">
                  <c:v>34546</c:v>
                </c:pt>
                <c:pt idx="775">
                  <c:v>34577</c:v>
                </c:pt>
                <c:pt idx="776">
                  <c:v>34607</c:v>
                </c:pt>
                <c:pt idx="777">
                  <c:v>34638</c:v>
                </c:pt>
                <c:pt idx="778">
                  <c:v>34668</c:v>
                </c:pt>
                <c:pt idx="779">
                  <c:v>34699</c:v>
                </c:pt>
                <c:pt idx="780">
                  <c:v>34730</c:v>
                </c:pt>
                <c:pt idx="781">
                  <c:v>34758</c:v>
                </c:pt>
                <c:pt idx="782">
                  <c:v>34789</c:v>
                </c:pt>
                <c:pt idx="783">
                  <c:v>34819</c:v>
                </c:pt>
                <c:pt idx="784">
                  <c:v>34850</c:v>
                </c:pt>
                <c:pt idx="785">
                  <c:v>34880</c:v>
                </c:pt>
                <c:pt idx="786">
                  <c:v>34911</c:v>
                </c:pt>
                <c:pt idx="787">
                  <c:v>34942</c:v>
                </c:pt>
                <c:pt idx="788">
                  <c:v>34972</c:v>
                </c:pt>
                <c:pt idx="789">
                  <c:v>35003</c:v>
                </c:pt>
                <c:pt idx="790">
                  <c:v>35033</c:v>
                </c:pt>
                <c:pt idx="791">
                  <c:v>35064</c:v>
                </c:pt>
                <c:pt idx="792">
                  <c:v>35095</c:v>
                </c:pt>
                <c:pt idx="793">
                  <c:v>35124</c:v>
                </c:pt>
                <c:pt idx="794">
                  <c:v>35155</c:v>
                </c:pt>
                <c:pt idx="795">
                  <c:v>35185</c:v>
                </c:pt>
                <c:pt idx="796">
                  <c:v>35216</c:v>
                </c:pt>
                <c:pt idx="797">
                  <c:v>35246</c:v>
                </c:pt>
                <c:pt idx="798">
                  <c:v>35277</c:v>
                </c:pt>
                <c:pt idx="799">
                  <c:v>35308</c:v>
                </c:pt>
                <c:pt idx="800">
                  <c:v>35338</c:v>
                </c:pt>
                <c:pt idx="801">
                  <c:v>35369</c:v>
                </c:pt>
                <c:pt idx="802">
                  <c:v>35399</c:v>
                </c:pt>
                <c:pt idx="803">
                  <c:v>35430</c:v>
                </c:pt>
                <c:pt idx="804">
                  <c:v>35461</c:v>
                </c:pt>
                <c:pt idx="805">
                  <c:v>35489</c:v>
                </c:pt>
                <c:pt idx="806">
                  <c:v>35520</c:v>
                </c:pt>
                <c:pt idx="807">
                  <c:v>35550</c:v>
                </c:pt>
                <c:pt idx="808">
                  <c:v>35581</c:v>
                </c:pt>
                <c:pt idx="809">
                  <c:v>35611</c:v>
                </c:pt>
                <c:pt idx="810">
                  <c:v>35642</c:v>
                </c:pt>
                <c:pt idx="811">
                  <c:v>35673</c:v>
                </c:pt>
                <c:pt idx="812">
                  <c:v>35703</c:v>
                </c:pt>
                <c:pt idx="813">
                  <c:v>35734</c:v>
                </c:pt>
                <c:pt idx="814">
                  <c:v>35764</c:v>
                </c:pt>
                <c:pt idx="815">
                  <c:v>35795</c:v>
                </c:pt>
                <c:pt idx="816">
                  <c:v>35826</c:v>
                </c:pt>
                <c:pt idx="817">
                  <c:v>35854</c:v>
                </c:pt>
                <c:pt idx="818">
                  <c:v>35885</c:v>
                </c:pt>
                <c:pt idx="819">
                  <c:v>35915</c:v>
                </c:pt>
                <c:pt idx="820">
                  <c:v>35946</c:v>
                </c:pt>
                <c:pt idx="821">
                  <c:v>35976</c:v>
                </c:pt>
                <c:pt idx="822">
                  <c:v>36007</c:v>
                </c:pt>
                <c:pt idx="823">
                  <c:v>36038</c:v>
                </c:pt>
                <c:pt idx="824">
                  <c:v>36068</c:v>
                </c:pt>
                <c:pt idx="825">
                  <c:v>36099</c:v>
                </c:pt>
                <c:pt idx="826">
                  <c:v>36129</c:v>
                </c:pt>
                <c:pt idx="827">
                  <c:v>36160</c:v>
                </c:pt>
                <c:pt idx="828">
                  <c:v>36191</c:v>
                </c:pt>
                <c:pt idx="829">
                  <c:v>36219</c:v>
                </c:pt>
                <c:pt idx="830">
                  <c:v>36250</c:v>
                </c:pt>
                <c:pt idx="831">
                  <c:v>36280</c:v>
                </c:pt>
                <c:pt idx="832">
                  <c:v>36311</c:v>
                </c:pt>
                <c:pt idx="833">
                  <c:v>36341</c:v>
                </c:pt>
                <c:pt idx="834">
                  <c:v>36372</c:v>
                </c:pt>
                <c:pt idx="835">
                  <c:v>36403</c:v>
                </c:pt>
                <c:pt idx="836">
                  <c:v>36433</c:v>
                </c:pt>
                <c:pt idx="837">
                  <c:v>36464</c:v>
                </c:pt>
                <c:pt idx="838">
                  <c:v>36494</c:v>
                </c:pt>
                <c:pt idx="839">
                  <c:v>36525</c:v>
                </c:pt>
                <c:pt idx="840">
                  <c:v>36556</c:v>
                </c:pt>
                <c:pt idx="841">
                  <c:v>36585</c:v>
                </c:pt>
                <c:pt idx="842">
                  <c:v>36616</c:v>
                </c:pt>
                <c:pt idx="843">
                  <c:v>36646</c:v>
                </c:pt>
                <c:pt idx="844">
                  <c:v>36677</c:v>
                </c:pt>
                <c:pt idx="845">
                  <c:v>36707</c:v>
                </c:pt>
                <c:pt idx="846">
                  <c:v>36738</c:v>
                </c:pt>
                <c:pt idx="847">
                  <c:v>36769</c:v>
                </c:pt>
                <c:pt idx="848">
                  <c:v>36799</c:v>
                </c:pt>
                <c:pt idx="849">
                  <c:v>36830</c:v>
                </c:pt>
                <c:pt idx="850">
                  <c:v>36860</c:v>
                </c:pt>
                <c:pt idx="851">
                  <c:v>36891</c:v>
                </c:pt>
                <c:pt idx="852">
                  <c:v>36922</c:v>
                </c:pt>
                <c:pt idx="853">
                  <c:v>36950</c:v>
                </c:pt>
                <c:pt idx="854">
                  <c:v>36981</c:v>
                </c:pt>
                <c:pt idx="855">
                  <c:v>37011</c:v>
                </c:pt>
                <c:pt idx="856">
                  <c:v>37042</c:v>
                </c:pt>
                <c:pt idx="857">
                  <c:v>37072</c:v>
                </c:pt>
                <c:pt idx="858">
                  <c:v>37103</c:v>
                </c:pt>
                <c:pt idx="859">
                  <c:v>37134</c:v>
                </c:pt>
                <c:pt idx="860">
                  <c:v>37164</c:v>
                </c:pt>
                <c:pt idx="861">
                  <c:v>37195</c:v>
                </c:pt>
                <c:pt idx="862">
                  <c:v>37225</c:v>
                </c:pt>
                <c:pt idx="863">
                  <c:v>37256</c:v>
                </c:pt>
                <c:pt idx="864">
                  <c:v>37287</c:v>
                </c:pt>
                <c:pt idx="865">
                  <c:v>37315</c:v>
                </c:pt>
                <c:pt idx="866">
                  <c:v>37346</c:v>
                </c:pt>
                <c:pt idx="867">
                  <c:v>37376</c:v>
                </c:pt>
                <c:pt idx="868">
                  <c:v>37407</c:v>
                </c:pt>
                <c:pt idx="869">
                  <c:v>37437</c:v>
                </c:pt>
                <c:pt idx="870">
                  <c:v>37468</c:v>
                </c:pt>
                <c:pt idx="871">
                  <c:v>37499</c:v>
                </c:pt>
                <c:pt idx="872">
                  <c:v>37529</c:v>
                </c:pt>
                <c:pt idx="873">
                  <c:v>37560</c:v>
                </c:pt>
                <c:pt idx="874">
                  <c:v>37590</c:v>
                </c:pt>
                <c:pt idx="875">
                  <c:v>37621</c:v>
                </c:pt>
                <c:pt idx="876">
                  <c:v>37652</c:v>
                </c:pt>
                <c:pt idx="877">
                  <c:v>37680</c:v>
                </c:pt>
                <c:pt idx="878">
                  <c:v>37711</c:v>
                </c:pt>
                <c:pt idx="879">
                  <c:v>37741</c:v>
                </c:pt>
                <c:pt idx="880">
                  <c:v>37772</c:v>
                </c:pt>
                <c:pt idx="881">
                  <c:v>37802</c:v>
                </c:pt>
                <c:pt idx="882">
                  <c:v>37833</c:v>
                </c:pt>
                <c:pt idx="883">
                  <c:v>37864</c:v>
                </c:pt>
                <c:pt idx="884">
                  <c:v>37894</c:v>
                </c:pt>
                <c:pt idx="885">
                  <c:v>37925</c:v>
                </c:pt>
                <c:pt idx="886">
                  <c:v>37955</c:v>
                </c:pt>
                <c:pt idx="887">
                  <c:v>37986</c:v>
                </c:pt>
                <c:pt idx="888">
                  <c:v>38017</c:v>
                </c:pt>
                <c:pt idx="889">
                  <c:v>38046</c:v>
                </c:pt>
                <c:pt idx="890">
                  <c:v>38077</c:v>
                </c:pt>
                <c:pt idx="891">
                  <c:v>38107</c:v>
                </c:pt>
                <c:pt idx="892">
                  <c:v>38138</c:v>
                </c:pt>
                <c:pt idx="893">
                  <c:v>38168</c:v>
                </c:pt>
                <c:pt idx="894">
                  <c:v>38199</c:v>
                </c:pt>
                <c:pt idx="895">
                  <c:v>38230</c:v>
                </c:pt>
                <c:pt idx="896">
                  <c:v>38260</c:v>
                </c:pt>
                <c:pt idx="897">
                  <c:v>38291</c:v>
                </c:pt>
                <c:pt idx="898">
                  <c:v>38321</c:v>
                </c:pt>
                <c:pt idx="899">
                  <c:v>38352</c:v>
                </c:pt>
                <c:pt idx="900">
                  <c:v>38383</c:v>
                </c:pt>
                <c:pt idx="901">
                  <c:v>38411</c:v>
                </c:pt>
                <c:pt idx="902">
                  <c:v>38442</c:v>
                </c:pt>
                <c:pt idx="903">
                  <c:v>38472</c:v>
                </c:pt>
                <c:pt idx="904">
                  <c:v>38503</c:v>
                </c:pt>
                <c:pt idx="905">
                  <c:v>38533</c:v>
                </c:pt>
                <c:pt idx="906">
                  <c:v>38564</c:v>
                </c:pt>
                <c:pt idx="907">
                  <c:v>38595</c:v>
                </c:pt>
                <c:pt idx="908">
                  <c:v>38625</c:v>
                </c:pt>
                <c:pt idx="909">
                  <c:v>38656</c:v>
                </c:pt>
                <c:pt idx="910">
                  <c:v>38686</c:v>
                </c:pt>
                <c:pt idx="911">
                  <c:v>38717</c:v>
                </c:pt>
                <c:pt idx="912">
                  <c:v>38748</c:v>
                </c:pt>
                <c:pt idx="913">
                  <c:v>38776</c:v>
                </c:pt>
                <c:pt idx="914">
                  <c:v>38807</c:v>
                </c:pt>
                <c:pt idx="915">
                  <c:v>38837</c:v>
                </c:pt>
                <c:pt idx="916">
                  <c:v>38868</c:v>
                </c:pt>
                <c:pt idx="917">
                  <c:v>38898</c:v>
                </c:pt>
                <c:pt idx="918">
                  <c:v>38929</c:v>
                </c:pt>
                <c:pt idx="919">
                  <c:v>38960</c:v>
                </c:pt>
                <c:pt idx="920">
                  <c:v>38990</c:v>
                </c:pt>
                <c:pt idx="921">
                  <c:v>39021</c:v>
                </c:pt>
                <c:pt idx="922">
                  <c:v>39051</c:v>
                </c:pt>
                <c:pt idx="923">
                  <c:v>39082</c:v>
                </c:pt>
                <c:pt idx="924">
                  <c:v>39113</c:v>
                </c:pt>
                <c:pt idx="925">
                  <c:v>39141</c:v>
                </c:pt>
                <c:pt idx="926">
                  <c:v>39172</c:v>
                </c:pt>
                <c:pt idx="927">
                  <c:v>39202</c:v>
                </c:pt>
                <c:pt idx="928">
                  <c:v>39233</c:v>
                </c:pt>
                <c:pt idx="929">
                  <c:v>39263</c:v>
                </c:pt>
                <c:pt idx="930">
                  <c:v>39294</c:v>
                </c:pt>
                <c:pt idx="931">
                  <c:v>39325</c:v>
                </c:pt>
                <c:pt idx="932">
                  <c:v>39355</c:v>
                </c:pt>
                <c:pt idx="933">
                  <c:v>39386</c:v>
                </c:pt>
                <c:pt idx="934">
                  <c:v>39416</c:v>
                </c:pt>
                <c:pt idx="935">
                  <c:v>39447</c:v>
                </c:pt>
                <c:pt idx="936">
                  <c:v>39478</c:v>
                </c:pt>
                <c:pt idx="937">
                  <c:v>39507</c:v>
                </c:pt>
                <c:pt idx="938">
                  <c:v>39538</c:v>
                </c:pt>
                <c:pt idx="939">
                  <c:v>39568</c:v>
                </c:pt>
                <c:pt idx="940">
                  <c:v>39599</c:v>
                </c:pt>
                <c:pt idx="941">
                  <c:v>39629</c:v>
                </c:pt>
                <c:pt idx="942">
                  <c:v>39660</c:v>
                </c:pt>
                <c:pt idx="943">
                  <c:v>39691</c:v>
                </c:pt>
                <c:pt idx="944">
                  <c:v>39721</c:v>
                </c:pt>
                <c:pt idx="945">
                  <c:v>39752</c:v>
                </c:pt>
                <c:pt idx="946">
                  <c:v>39782</c:v>
                </c:pt>
                <c:pt idx="947">
                  <c:v>39813</c:v>
                </c:pt>
                <c:pt idx="948">
                  <c:v>39844</c:v>
                </c:pt>
                <c:pt idx="949">
                  <c:v>39872</c:v>
                </c:pt>
                <c:pt idx="950">
                  <c:v>39903</c:v>
                </c:pt>
                <c:pt idx="951">
                  <c:v>39933</c:v>
                </c:pt>
                <c:pt idx="952">
                  <c:v>39964</c:v>
                </c:pt>
                <c:pt idx="953">
                  <c:v>39994</c:v>
                </c:pt>
                <c:pt idx="954">
                  <c:v>40025</c:v>
                </c:pt>
                <c:pt idx="955">
                  <c:v>40056</c:v>
                </c:pt>
                <c:pt idx="956">
                  <c:v>40086</c:v>
                </c:pt>
                <c:pt idx="957">
                  <c:v>40117</c:v>
                </c:pt>
                <c:pt idx="958">
                  <c:v>40147</c:v>
                </c:pt>
                <c:pt idx="959">
                  <c:v>40178</c:v>
                </c:pt>
                <c:pt idx="960">
                  <c:v>40209</c:v>
                </c:pt>
                <c:pt idx="961">
                  <c:v>40237</c:v>
                </c:pt>
                <c:pt idx="962">
                  <c:v>40268</c:v>
                </c:pt>
                <c:pt idx="963">
                  <c:v>40298</c:v>
                </c:pt>
                <c:pt idx="964">
                  <c:v>40329</c:v>
                </c:pt>
                <c:pt idx="965">
                  <c:v>40359</c:v>
                </c:pt>
                <c:pt idx="966">
                  <c:v>40390</c:v>
                </c:pt>
                <c:pt idx="967">
                  <c:v>40421</c:v>
                </c:pt>
                <c:pt idx="968">
                  <c:v>40451</c:v>
                </c:pt>
                <c:pt idx="969">
                  <c:v>40482</c:v>
                </c:pt>
                <c:pt idx="970">
                  <c:v>40512</c:v>
                </c:pt>
                <c:pt idx="971">
                  <c:v>40543</c:v>
                </c:pt>
                <c:pt idx="972">
                  <c:v>40574</c:v>
                </c:pt>
                <c:pt idx="973">
                  <c:v>40602</c:v>
                </c:pt>
                <c:pt idx="974">
                  <c:v>40633</c:v>
                </c:pt>
                <c:pt idx="975">
                  <c:v>40663</c:v>
                </c:pt>
                <c:pt idx="976">
                  <c:v>40694</c:v>
                </c:pt>
                <c:pt idx="977">
                  <c:v>40724</c:v>
                </c:pt>
                <c:pt idx="978">
                  <c:v>40755</c:v>
                </c:pt>
                <c:pt idx="979">
                  <c:v>40786</c:v>
                </c:pt>
                <c:pt idx="980">
                  <c:v>40816</c:v>
                </c:pt>
                <c:pt idx="981">
                  <c:v>40847</c:v>
                </c:pt>
                <c:pt idx="982">
                  <c:v>40877</c:v>
                </c:pt>
                <c:pt idx="983">
                  <c:v>40908</c:v>
                </c:pt>
                <c:pt idx="984">
                  <c:v>40939</c:v>
                </c:pt>
                <c:pt idx="985">
                  <c:v>40968</c:v>
                </c:pt>
                <c:pt idx="986">
                  <c:v>40999</c:v>
                </c:pt>
                <c:pt idx="987">
                  <c:v>41029</c:v>
                </c:pt>
                <c:pt idx="988">
                  <c:v>41060</c:v>
                </c:pt>
                <c:pt idx="989">
                  <c:v>41090</c:v>
                </c:pt>
                <c:pt idx="990">
                  <c:v>41121</c:v>
                </c:pt>
                <c:pt idx="991">
                  <c:v>41152</c:v>
                </c:pt>
                <c:pt idx="992">
                  <c:v>41182</c:v>
                </c:pt>
                <c:pt idx="993">
                  <c:v>41213</c:v>
                </c:pt>
                <c:pt idx="994">
                  <c:v>41243</c:v>
                </c:pt>
                <c:pt idx="995">
                  <c:v>41274</c:v>
                </c:pt>
                <c:pt idx="996">
                  <c:v>41305</c:v>
                </c:pt>
                <c:pt idx="997">
                  <c:v>41333</c:v>
                </c:pt>
                <c:pt idx="998">
                  <c:v>41364</c:v>
                </c:pt>
                <c:pt idx="999">
                  <c:v>41394</c:v>
                </c:pt>
                <c:pt idx="1000">
                  <c:v>41425</c:v>
                </c:pt>
                <c:pt idx="1001">
                  <c:v>41455</c:v>
                </c:pt>
                <c:pt idx="1002">
                  <c:v>41486</c:v>
                </c:pt>
                <c:pt idx="1003">
                  <c:v>41517</c:v>
                </c:pt>
                <c:pt idx="1004">
                  <c:v>41547</c:v>
                </c:pt>
                <c:pt idx="1005">
                  <c:v>41578</c:v>
                </c:pt>
                <c:pt idx="1006">
                  <c:v>41608</c:v>
                </c:pt>
                <c:pt idx="1007">
                  <c:v>41639</c:v>
                </c:pt>
                <c:pt idx="1008">
                  <c:v>41670</c:v>
                </c:pt>
                <c:pt idx="1009">
                  <c:v>41698</c:v>
                </c:pt>
                <c:pt idx="1010">
                  <c:v>41729</c:v>
                </c:pt>
                <c:pt idx="1011">
                  <c:v>41759</c:v>
                </c:pt>
                <c:pt idx="1012">
                  <c:v>41790</c:v>
                </c:pt>
                <c:pt idx="1013">
                  <c:v>41820</c:v>
                </c:pt>
                <c:pt idx="1014">
                  <c:v>41851</c:v>
                </c:pt>
                <c:pt idx="1015">
                  <c:v>41882</c:v>
                </c:pt>
                <c:pt idx="1016">
                  <c:v>41912</c:v>
                </c:pt>
                <c:pt idx="1017">
                  <c:v>41943</c:v>
                </c:pt>
                <c:pt idx="1018">
                  <c:v>41973</c:v>
                </c:pt>
                <c:pt idx="1019">
                  <c:v>42004</c:v>
                </c:pt>
                <c:pt idx="1020">
                  <c:v>42035</c:v>
                </c:pt>
                <c:pt idx="1021">
                  <c:v>42063</c:v>
                </c:pt>
                <c:pt idx="1022">
                  <c:v>42094</c:v>
                </c:pt>
                <c:pt idx="1023">
                  <c:v>42124</c:v>
                </c:pt>
                <c:pt idx="1024">
                  <c:v>42155</c:v>
                </c:pt>
                <c:pt idx="1025">
                  <c:v>42185</c:v>
                </c:pt>
                <c:pt idx="1026">
                  <c:v>42216</c:v>
                </c:pt>
                <c:pt idx="1027">
                  <c:v>42247</c:v>
                </c:pt>
                <c:pt idx="1028">
                  <c:v>42277</c:v>
                </c:pt>
                <c:pt idx="1029">
                  <c:v>42308</c:v>
                </c:pt>
                <c:pt idx="1030">
                  <c:v>42338</c:v>
                </c:pt>
                <c:pt idx="1031">
                  <c:v>42369</c:v>
                </c:pt>
                <c:pt idx="1032">
                  <c:v>42400</c:v>
                </c:pt>
                <c:pt idx="1033">
                  <c:v>42429</c:v>
                </c:pt>
                <c:pt idx="1034">
                  <c:v>42460</c:v>
                </c:pt>
                <c:pt idx="1035">
                  <c:v>42490</c:v>
                </c:pt>
                <c:pt idx="1036">
                  <c:v>42521</c:v>
                </c:pt>
                <c:pt idx="1037">
                  <c:v>42551</c:v>
                </c:pt>
                <c:pt idx="1038">
                  <c:v>42582</c:v>
                </c:pt>
                <c:pt idx="1039">
                  <c:v>42613</c:v>
                </c:pt>
                <c:pt idx="1040">
                  <c:v>42643</c:v>
                </c:pt>
                <c:pt idx="1041">
                  <c:v>42674</c:v>
                </c:pt>
                <c:pt idx="1042">
                  <c:v>42704</c:v>
                </c:pt>
                <c:pt idx="1043">
                  <c:v>42735</c:v>
                </c:pt>
                <c:pt idx="1044">
                  <c:v>42766</c:v>
                </c:pt>
                <c:pt idx="1045">
                  <c:v>42794</c:v>
                </c:pt>
                <c:pt idx="1046">
                  <c:v>42825</c:v>
                </c:pt>
                <c:pt idx="1047">
                  <c:v>42855</c:v>
                </c:pt>
                <c:pt idx="1048">
                  <c:v>42886</c:v>
                </c:pt>
                <c:pt idx="1049">
                  <c:v>42916</c:v>
                </c:pt>
                <c:pt idx="1050">
                  <c:v>42947</c:v>
                </c:pt>
                <c:pt idx="1051">
                  <c:v>42978</c:v>
                </c:pt>
                <c:pt idx="1052">
                  <c:v>43008</c:v>
                </c:pt>
                <c:pt idx="1053">
                  <c:v>43039</c:v>
                </c:pt>
                <c:pt idx="1054">
                  <c:v>43069</c:v>
                </c:pt>
                <c:pt idx="1055">
                  <c:v>43100</c:v>
                </c:pt>
                <c:pt idx="1056">
                  <c:v>43131</c:v>
                </c:pt>
                <c:pt idx="1057">
                  <c:v>43159</c:v>
                </c:pt>
                <c:pt idx="1058">
                  <c:v>43190</c:v>
                </c:pt>
                <c:pt idx="1059">
                  <c:v>43220</c:v>
                </c:pt>
                <c:pt idx="1060">
                  <c:v>43251</c:v>
                </c:pt>
                <c:pt idx="1061">
                  <c:v>43281</c:v>
                </c:pt>
                <c:pt idx="1062">
                  <c:v>43312</c:v>
                </c:pt>
                <c:pt idx="1063">
                  <c:v>43343</c:v>
                </c:pt>
                <c:pt idx="1064">
                  <c:v>43373</c:v>
                </c:pt>
                <c:pt idx="1065">
                  <c:v>43404</c:v>
                </c:pt>
                <c:pt idx="1066">
                  <c:v>43434</c:v>
                </c:pt>
                <c:pt idx="1067">
                  <c:v>43465</c:v>
                </c:pt>
                <c:pt idx="1068">
                  <c:v>43496</c:v>
                </c:pt>
                <c:pt idx="1069">
                  <c:v>43524</c:v>
                </c:pt>
                <c:pt idx="1070">
                  <c:v>43555</c:v>
                </c:pt>
                <c:pt idx="1071">
                  <c:v>43585</c:v>
                </c:pt>
                <c:pt idx="1072">
                  <c:v>43616</c:v>
                </c:pt>
                <c:pt idx="1073">
                  <c:v>43646</c:v>
                </c:pt>
                <c:pt idx="1074">
                  <c:v>43677</c:v>
                </c:pt>
                <c:pt idx="1075">
                  <c:v>43708</c:v>
                </c:pt>
                <c:pt idx="1076">
                  <c:v>43738</c:v>
                </c:pt>
                <c:pt idx="1077">
                  <c:v>43769</c:v>
                </c:pt>
                <c:pt idx="1078">
                  <c:v>43799</c:v>
                </c:pt>
                <c:pt idx="1079">
                  <c:v>43830</c:v>
                </c:pt>
                <c:pt idx="1080">
                  <c:v>43861</c:v>
                </c:pt>
                <c:pt idx="1081">
                  <c:v>43890</c:v>
                </c:pt>
                <c:pt idx="1082">
                  <c:v>43921</c:v>
                </c:pt>
                <c:pt idx="1083">
                  <c:v>43951</c:v>
                </c:pt>
                <c:pt idx="1084">
                  <c:v>43982</c:v>
                </c:pt>
                <c:pt idx="1085">
                  <c:v>44012</c:v>
                </c:pt>
                <c:pt idx="1086">
                  <c:v>44043</c:v>
                </c:pt>
                <c:pt idx="1087">
                  <c:v>44074</c:v>
                </c:pt>
                <c:pt idx="1088">
                  <c:v>44104</c:v>
                </c:pt>
                <c:pt idx="1089">
                  <c:v>44135</c:v>
                </c:pt>
                <c:pt idx="1090">
                  <c:v>44165</c:v>
                </c:pt>
                <c:pt idx="1091">
                  <c:v>44196</c:v>
                </c:pt>
                <c:pt idx="1092">
                  <c:v>44227</c:v>
                </c:pt>
                <c:pt idx="1093">
                  <c:v>44255</c:v>
                </c:pt>
                <c:pt idx="1094">
                  <c:v>44286</c:v>
                </c:pt>
                <c:pt idx="1095">
                  <c:v>44316</c:v>
                </c:pt>
                <c:pt idx="1096">
                  <c:v>44347</c:v>
                </c:pt>
                <c:pt idx="1097">
                  <c:v>44377</c:v>
                </c:pt>
                <c:pt idx="1098">
                  <c:v>44408</c:v>
                </c:pt>
                <c:pt idx="1099">
                  <c:v>44439</c:v>
                </c:pt>
                <c:pt idx="1100">
                  <c:v>44469</c:v>
                </c:pt>
                <c:pt idx="1101">
                  <c:v>44500</c:v>
                </c:pt>
                <c:pt idx="1102">
                  <c:v>44530</c:v>
                </c:pt>
                <c:pt idx="1103">
                  <c:v>44561</c:v>
                </c:pt>
                <c:pt idx="1104">
                  <c:v>44592</c:v>
                </c:pt>
                <c:pt idx="1105">
                  <c:v>44620</c:v>
                </c:pt>
                <c:pt idx="1106">
                  <c:v>44651</c:v>
                </c:pt>
                <c:pt idx="1107">
                  <c:v>44681</c:v>
                </c:pt>
                <c:pt idx="1108">
                  <c:v>44712</c:v>
                </c:pt>
                <c:pt idx="1109">
                  <c:v>44742</c:v>
                </c:pt>
                <c:pt idx="1110">
                  <c:v>44773</c:v>
                </c:pt>
                <c:pt idx="1111">
                  <c:v>44804</c:v>
                </c:pt>
                <c:pt idx="1112">
                  <c:v>44834</c:v>
                </c:pt>
                <c:pt idx="1113">
                  <c:v>44865</c:v>
                </c:pt>
                <c:pt idx="1114">
                  <c:v>44895</c:v>
                </c:pt>
                <c:pt idx="1115">
                  <c:v>44926</c:v>
                </c:pt>
                <c:pt idx="1116">
                  <c:v>44957</c:v>
                </c:pt>
                <c:pt idx="1117">
                  <c:v>44985</c:v>
                </c:pt>
                <c:pt idx="1118">
                  <c:v>45016</c:v>
                </c:pt>
                <c:pt idx="1119">
                  <c:v>45046</c:v>
                </c:pt>
                <c:pt idx="1120">
                  <c:v>45077</c:v>
                </c:pt>
                <c:pt idx="1121">
                  <c:v>45107</c:v>
                </c:pt>
                <c:pt idx="1122">
                  <c:v>45138</c:v>
                </c:pt>
                <c:pt idx="1123">
                  <c:v>45169</c:v>
                </c:pt>
                <c:pt idx="1124">
                  <c:v>45199</c:v>
                </c:pt>
                <c:pt idx="1125">
                  <c:v>45230</c:v>
                </c:pt>
                <c:pt idx="1126">
                  <c:v>45260</c:v>
                </c:pt>
                <c:pt idx="1127">
                  <c:v>45291</c:v>
                </c:pt>
                <c:pt idx="1128">
                  <c:v>45322</c:v>
                </c:pt>
                <c:pt idx="1129">
                  <c:v>45351</c:v>
                </c:pt>
                <c:pt idx="1130">
                  <c:v>45382</c:v>
                </c:pt>
                <c:pt idx="1131">
                  <c:v>45412</c:v>
                </c:pt>
                <c:pt idx="1132">
                  <c:v>45443</c:v>
                </c:pt>
                <c:pt idx="1133">
                  <c:v>45473</c:v>
                </c:pt>
                <c:pt idx="1134">
                  <c:v>45504</c:v>
                </c:pt>
                <c:pt idx="1135">
                  <c:v>45535</c:v>
                </c:pt>
                <c:pt idx="1136">
                  <c:v>45565</c:v>
                </c:pt>
                <c:pt idx="1137">
                  <c:v>45596</c:v>
                </c:pt>
                <c:pt idx="1138">
                  <c:v>45626</c:v>
                </c:pt>
                <c:pt idx="1139">
                  <c:v>45657</c:v>
                </c:pt>
                <c:pt idx="1140">
                  <c:v>45688</c:v>
                </c:pt>
                <c:pt idx="1141">
                  <c:v>45716</c:v>
                </c:pt>
                <c:pt idx="1142">
                  <c:v>45747</c:v>
                </c:pt>
                <c:pt idx="1143">
                  <c:v>45777</c:v>
                </c:pt>
                <c:pt idx="1144">
                  <c:v>45808</c:v>
                </c:pt>
                <c:pt idx="1145">
                  <c:v>45838</c:v>
                </c:pt>
                <c:pt idx="1146">
                  <c:v>45869</c:v>
                </c:pt>
                <c:pt idx="1147">
                  <c:v>45900</c:v>
                </c:pt>
                <c:pt idx="1148">
                  <c:v>45930</c:v>
                </c:pt>
                <c:pt idx="1149">
                  <c:v>45961</c:v>
                </c:pt>
                <c:pt idx="1150">
                  <c:v>45991</c:v>
                </c:pt>
                <c:pt idx="1151">
                  <c:v>46022</c:v>
                </c:pt>
              </c:numCache>
            </c:numRef>
          </c:cat>
          <c:val>
            <c:numRef>
              <c:f>Sheet1!$B$3:$B$1154</c:f>
              <c:numCache>
                <c:formatCode>"$"#,##0_);\("$"#,##0\)</c:formatCode>
                <c:ptCount val="1152"/>
                <c:pt idx="0">
                  <c:v>1063.8689999999999</c:v>
                </c:pt>
                <c:pt idx="1">
                  <c:v>1091.4115045409999</c:v>
                </c:pt>
                <c:pt idx="2">
                  <c:v>1180.0188389486655</c:v>
                </c:pt>
                <c:pt idx="3">
                  <c:v>1170.6317890848288</c:v>
                </c:pt>
                <c:pt idx="4">
                  <c:v>1159.3480692698402</c:v>
                </c:pt>
                <c:pt idx="5">
                  <c:v>970.93661779245213</c:v>
                </c:pt>
                <c:pt idx="6">
                  <c:v>1008.4264224786543</c:v>
                </c:pt>
                <c:pt idx="7">
                  <c:v>1022.6896057981924</c:v>
                </c:pt>
                <c:pt idx="8">
                  <c:v>891.56341261156547</c:v>
                </c:pt>
                <c:pt idx="9">
                  <c:v>815.30799393089831</c:v>
                </c:pt>
                <c:pt idx="10">
                  <c:v>808.08844164464028</c:v>
                </c:pt>
                <c:pt idx="11">
                  <c:v>751.0301248685538</c:v>
                </c:pt>
                <c:pt idx="12">
                  <c:v>788.72883301645561</c:v>
                </c:pt>
                <c:pt idx="13">
                  <c:v>882.84705593147623</c:v>
                </c:pt>
                <c:pt idx="14">
                  <c:v>823.26812236194053</c:v>
                </c:pt>
                <c:pt idx="15">
                  <c:v>746.31807423289229</c:v>
                </c:pt>
                <c:pt idx="16">
                  <c:v>650.86473885657961</c:v>
                </c:pt>
                <c:pt idx="17">
                  <c:v>743.3454587359721</c:v>
                </c:pt>
                <c:pt idx="18">
                  <c:v>689.71234054271304</c:v>
                </c:pt>
                <c:pt idx="19">
                  <c:v>702.2706228393148</c:v>
                </c:pt>
                <c:pt idx="20">
                  <c:v>493.51506203534575</c:v>
                </c:pt>
                <c:pt idx="21">
                  <c:v>537.73302456358874</c:v>
                </c:pt>
                <c:pt idx="22">
                  <c:v>494.83698572810215</c:v>
                </c:pt>
                <c:pt idx="23">
                  <c:v>425.55980772616783</c:v>
                </c:pt>
                <c:pt idx="24">
                  <c:v>414.02969029563508</c:v>
                </c:pt>
                <c:pt idx="25">
                  <c:v>437.64345965195633</c:v>
                </c:pt>
                <c:pt idx="26">
                  <c:v>386.96347173734051</c:v>
                </c:pt>
                <c:pt idx="27">
                  <c:v>309.67680538112847</c:v>
                </c:pt>
                <c:pt idx="28">
                  <c:v>241.68602405248018</c:v>
                </c:pt>
                <c:pt idx="29">
                  <c:v>241.14537241667477</c:v>
                </c:pt>
                <c:pt idx="30">
                  <c:v>333.139920539912</c:v>
                </c:pt>
                <c:pt idx="31">
                  <c:v>462.02675869799583</c:v>
                </c:pt>
                <c:pt idx="32">
                  <c:v>446.05680378359961</c:v>
                </c:pt>
                <c:pt idx="33">
                  <c:v>385.88329489638824</c:v>
                </c:pt>
                <c:pt idx="34">
                  <c:v>369.80469564794043</c:v>
                </c:pt>
                <c:pt idx="35">
                  <c:v>390.69459310039696</c:v>
                </c:pt>
                <c:pt idx="36">
                  <c:v>394.09676161711519</c:v>
                </c:pt>
                <c:pt idx="37">
                  <c:v>324.24981026542901</c:v>
                </c:pt>
                <c:pt idx="38">
                  <c:v>335.70750156096824</c:v>
                </c:pt>
                <c:pt idx="39">
                  <c:v>478.59837823288035</c:v>
                </c:pt>
                <c:pt idx="40">
                  <c:v>559.13164873974893</c:v>
                </c:pt>
                <c:pt idx="41">
                  <c:v>633.95296857915594</c:v>
                </c:pt>
                <c:pt idx="42">
                  <c:v>579.33221475934442</c:v>
                </c:pt>
                <c:pt idx="43">
                  <c:v>649.2014178559657</c:v>
                </c:pt>
                <c:pt idx="44">
                  <c:v>576.61290892265447</c:v>
                </c:pt>
                <c:pt idx="45">
                  <c:v>527.33960601648687</c:v>
                </c:pt>
                <c:pt idx="46">
                  <c:v>586.78290842548324</c:v>
                </c:pt>
                <c:pt idx="47">
                  <c:v>601.63086314028169</c:v>
                </c:pt>
                <c:pt idx="48">
                  <c:v>665.96385296673509</c:v>
                </c:pt>
                <c:pt idx="49">
                  <c:v>644.50050394947027</c:v>
                </c:pt>
                <c:pt idx="50">
                  <c:v>644.50050394947027</c:v>
                </c:pt>
                <c:pt idx="51">
                  <c:v>628.31322929227531</c:v>
                </c:pt>
                <c:pt idx="52">
                  <c:v>582.06057923115384</c:v>
                </c:pt>
                <c:pt idx="53">
                  <c:v>595.38569207149271</c:v>
                </c:pt>
                <c:pt idx="54">
                  <c:v>528.01780101360328</c:v>
                </c:pt>
                <c:pt idx="55">
                  <c:v>560.25856794349386</c:v>
                </c:pt>
                <c:pt idx="56">
                  <c:v>558.42148009920709</c:v>
                </c:pt>
                <c:pt idx="57">
                  <c:v>542.4668199912926</c:v>
                </c:pt>
                <c:pt idx="58">
                  <c:v>593.5731615694923</c:v>
                </c:pt>
                <c:pt idx="59">
                  <c:v>592.95109689616743</c:v>
                </c:pt>
                <c:pt idx="60">
                  <c:v>568.60867551528906</c:v>
                </c:pt>
                <c:pt idx="61">
                  <c:v>549.23845237518515</c:v>
                </c:pt>
                <c:pt idx="62">
                  <c:v>533.52803568344541</c:v>
                </c:pt>
                <c:pt idx="63">
                  <c:v>585.81004848417331</c:v>
                </c:pt>
                <c:pt idx="64">
                  <c:v>609.79779834950318</c:v>
                </c:pt>
                <c:pt idx="65">
                  <c:v>652.44522697267234</c:v>
                </c:pt>
                <c:pt idx="66">
                  <c:v>707.93177885533623</c:v>
                </c:pt>
                <c:pt idx="67">
                  <c:v>727.73829416415083</c:v>
                </c:pt>
                <c:pt idx="68">
                  <c:v>746.38149378404796</c:v>
                </c:pt>
                <c:pt idx="69">
                  <c:v>804.34025592086061</c:v>
                </c:pt>
                <c:pt idx="70">
                  <c:v>842.42737571922521</c:v>
                </c:pt>
                <c:pt idx="71">
                  <c:v>875.60385062979981</c:v>
                </c:pt>
                <c:pt idx="72">
                  <c:v>934.28156707590517</c:v>
                </c:pt>
                <c:pt idx="73">
                  <c:v>955.17397147885652</c:v>
                </c:pt>
                <c:pt idx="74">
                  <c:v>980.77645461037582</c:v>
                </c:pt>
                <c:pt idx="75">
                  <c:v>907.15250849213874</c:v>
                </c:pt>
                <c:pt idx="76">
                  <c:v>956.56147701967143</c:v>
                </c:pt>
                <c:pt idx="77">
                  <c:v>988.44654073316815</c:v>
                </c:pt>
                <c:pt idx="78">
                  <c:v>1057.7178627542894</c:v>
                </c:pt>
                <c:pt idx="79">
                  <c:v>1073.7338266321149</c:v>
                </c:pt>
                <c:pt idx="80">
                  <c:v>1077.0913923079936</c:v>
                </c:pt>
                <c:pt idx="81">
                  <c:v>1160.5142748250323</c:v>
                </c:pt>
                <c:pt idx="82">
                  <c:v>1176.023387593794</c:v>
                </c:pt>
                <c:pt idx="83">
                  <c:v>1172.6199759100978</c:v>
                </c:pt>
                <c:pt idx="84">
                  <c:v>1218.3509823506156</c:v>
                </c:pt>
                <c:pt idx="85">
                  <c:v>1241.5837172330596</c:v>
                </c:pt>
                <c:pt idx="86">
                  <c:v>1231.9751008453929</c:v>
                </c:pt>
                <c:pt idx="87">
                  <c:v>1132.289835560488</c:v>
                </c:pt>
                <c:pt idx="88">
                  <c:v>1129.5327098108983</c:v>
                </c:pt>
                <c:pt idx="89">
                  <c:v>1072.5703752551346</c:v>
                </c:pt>
                <c:pt idx="90">
                  <c:v>1184.7022451361827</c:v>
                </c:pt>
                <c:pt idx="91">
                  <c:v>1127.4906043140661</c:v>
                </c:pt>
                <c:pt idx="92">
                  <c:v>969.33298728451473</c:v>
                </c:pt>
                <c:pt idx="93">
                  <c:v>874.23172790203091</c:v>
                </c:pt>
                <c:pt idx="94">
                  <c:v>798.54948721755204</c:v>
                </c:pt>
                <c:pt idx="95">
                  <c:v>761.89207300683029</c:v>
                </c:pt>
                <c:pt idx="96">
                  <c:v>773.44692818605188</c:v>
                </c:pt>
                <c:pt idx="97">
                  <c:v>825.54089914016697</c:v>
                </c:pt>
                <c:pt idx="98">
                  <c:v>620.24786496468766</c:v>
                </c:pt>
                <c:pt idx="99">
                  <c:v>710.00145251226775</c:v>
                </c:pt>
                <c:pt idx="100">
                  <c:v>686.57850459388806</c:v>
                </c:pt>
                <c:pt idx="101">
                  <c:v>858.40850693860045</c:v>
                </c:pt>
                <c:pt idx="102">
                  <c:v>922.26894940379077</c:v>
                </c:pt>
                <c:pt idx="103">
                  <c:v>901.44319425730384</c:v>
                </c:pt>
                <c:pt idx="104">
                  <c:v>916.39272819086693</c:v>
                </c:pt>
                <c:pt idx="105">
                  <c:v>987.51763339667298</c:v>
                </c:pt>
                <c:pt idx="106">
                  <c:v>960.5238388877749</c:v>
                </c:pt>
                <c:pt idx="107">
                  <c:v>999.00530544513583</c:v>
                </c:pt>
                <c:pt idx="108">
                  <c:v>931.69932100138067</c:v>
                </c:pt>
                <c:pt idx="109">
                  <c:v>968.05795530413855</c:v>
                </c:pt>
                <c:pt idx="110">
                  <c:v>838.47565352303718</c:v>
                </c:pt>
                <c:pt idx="111">
                  <c:v>836.18493803761226</c:v>
                </c:pt>
                <c:pt idx="112">
                  <c:v>897.44384659824766</c:v>
                </c:pt>
                <c:pt idx="113">
                  <c:v>842.51400107950872</c:v>
                </c:pt>
                <c:pt idx="114">
                  <c:v>935.6092706567913</c:v>
                </c:pt>
                <c:pt idx="115">
                  <c:v>874.99675966656173</c:v>
                </c:pt>
                <c:pt idx="116">
                  <c:v>1021.3513426786698</c:v>
                </c:pt>
                <c:pt idx="117">
                  <c:v>1008.7999560284916</c:v>
                </c:pt>
                <c:pt idx="118">
                  <c:v>968.69914897640308</c:v>
                </c:pt>
                <c:pt idx="119">
                  <c:v>994.90149225706591</c:v>
                </c:pt>
                <c:pt idx="120">
                  <c:v>961.44593977693762</c:v>
                </c:pt>
                <c:pt idx="121">
                  <c:v>974.21201896529567</c:v>
                </c:pt>
                <c:pt idx="122">
                  <c:v>986.25912479182057</c:v>
                </c:pt>
                <c:pt idx="123">
                  <c:v>983.84377619520535</c:v>
                </c:pt>
                <c:pt idx="124">
                  <c:v>758.66554807475154</c:v>
                </c:pt>
                <c:pt idx="125">
                  <c:v>820.04614290728728</c:v>
                </c:pt>
                <c:pt idx="126">
                  <c:v>847.98347490385277</c:v>
                </c:pt>
                <c:pt idx="127">
                  <c:v>877.65017677336414</c:v>
                </c:pt>
                <c:pt idx="128">
                  <c:v>888.45492809962104</c:v>
                </c:pt>
                <c:pt idx="129">
                  <c:v>925.9601644344184</c:v>
                </c:pt>
                <c:pt idx="130">
                  <c:v>896.71093476026408</c:v>
                </c:pt>
                <c:pt idx="131">
                  <c:v>897.5565331717429</c:v>
                </c:pt>
                <c:pt idx="132">
                  <c:v>855.98709989442682</c:v>
                </c:pt>
                <c:pt idx="133">
                  <c:v>850.88712875325575</c:v>
                </c:pt>
                <c:pt idx="134">
                  <c:v>856.89098833373873</c:v>
                </c:pt>
                <c:pt idx="135">
                  <c:v>804.41069975323887</c:v>
                </c:pt>
                <c:pt idx="136">
                  <c:v>819.09923913073294</c:v>
                </c:pt>
                <c:pt idx="137">
                  <c:v>866.40549658748932</c:v>
                </c:pt>
                <c:pt idx="138">
                  <c:v>916.54264986401415</c:v>
                </c:pt>
                <c:pt idx="139">
                  <c:v>917.42436389318323</c:v>
                </c:pt>
                <c:pt idx="140">
                  <c:v>911.18954791616511</c:v>
                </c:pt>
                <c:pt idx="141">
                  <c:v>851.33715127174389</c:v>
                </c:pt>
                <c:pt idx="142">
                  <c:v>827.14129809544966</c:v>
                </c:pt>
                <c:pt idx="143">
                  <c:v>793.51056005618682</c:v>
                </c:pt>
                <c:pt idx="144">
                  <c:v>806.29401517869201</c:v>
                </c:pt>
                <c:pt idx="145">
                  <c:v>793.48119698348739</c:v>
                </c:pt>
                <c:pt idx="146">
                  <c:v>741.75257078973982</c:v>
                </c:pt>
                <c:pt idx="147">
                  <c:v>712.11955558668967</c:v>
                </c:pt>
                <c:pt idx="148">
                  <c:v>768.82848427628005</c:v>
                </c:pt>
                <c:pt idx="149">
                  <c:v>785.808830180006</c:v>
                </c:pt>
                <c:pt idx="150">
                  <c:v>812.31809106612855</c:v>
                </c:pt>
                <c:pt idx="151">
                  <c:v>825.60355344551499</c:v>
                </c:pt>
                <c:pt idx="152">
                  <c:v>849.54770770254174</c:v>
                </c:pt>
                <c:pt idx="153">
                  <c:v>907.14449364165102</c:v>
                </c:pt>
                <c:pt idx="154">
                  <c:v>905.21862588164981</c:v>
                </c:pt>
                <c:pt idx="155">
                  <c:v>954.91331800530054</c:v>
                </c:pt>
                <c:pt idx="156">
                  <c:v>1025.2856549757012</c:v>
                </c:pt>
                <c:pt idx="157">
                  <c:v>1085.0208478058955</c:v>
                </c:pt>
                <c:pt idx="158">
                  <c:v>1144.2033099494681</c:v>
                </c:pt>
                <c:pt idx="159">
                  <c:v>1148.1553881820337</c:v>
                </c:pt>
                <c:pt idx="160">
                  <c:v>1211.5565287174456</c:v>
                </c:pt>
                <c:pt idx="161">
                  <c:v>1238.5693930817299</c:v>
                </c:pt>
                <c:pt idx="162">
                  <c:v>1173.3810087850522</c:v>
                </c:pt>
                <c:pt idx="163">
                  <c:v>1193.4728117984787</c:v>
                </c:pt>
                <c:pt idx="164">
                  <c:v>1224.8265360372363</c:v>
                </c:pt>
                <c:pt idx="165">
                  <c:v>1211.6449528564035</c:v>
                </c:pt>
                <c:pt idx="166">
                  <c:v>1132.3597537212918</c:v>
                </c:pt>
                <c:pt idx="167">
                  <c:v>1202.2331446844178</c:v>
                </c:pt>
                <c:pt idx="168">
                  <c:v>1222.8370163180193</c:v>
                </c:pt>
                <c:pt idx="169">
                  <c:v>1227.9961656898649</c:v>
                </c:pt>
                <c:pt idx="170">
                  <c:v>1251.8917430780239</c:v>
                </c:pt>
                <c:pt idx="171">
                  <c:v>1239.394107806876</c:v>
                </c:pt>
                <c:pt idx="172">
                  <c:v>1302.0430011682981</c:v>
                </c:pt>
                <c:pt idx="173">
                  <c:v>1372.6801360246795</c:v>
                </c:pt>
                <c:pt idx="174">
                  <c:v>1346.2423166048441</c:v>
                </c:pt>
                <c:pt idx="175">
                  <c:v>1367.4267856989379</c:v>
                </c:pt>
                <c:pt idx="176">
                  <c:v>1366.3601928060928</c:v>
                </c:pt>
                <c:pt idx="177">
                  <c:v>1369.5670401786087</c:v>
                </c:pt>
                <c:pt idx="178">
                  <c:v>1387.7850209470646</c:v>
                </c:pt>
                <c:pt idx="179">
                  <c:v>1439.7048341507361</c:v>
                </c:pt>
                <c:pt idx="180">
                  <c:v>1462.4708866931619</c:v>
                </c:pt>
                <c:pt idx="181">
                  <c:v>1562.3576482543049</c:v>
                </c:pt>
                <c:pt idx="182">
                  <c:v>1493.5264197028132</c:v>
                </c:pt>
                <c:pt idx="183">
                  <c:v>1628.2066581259342</c:v>
                </c:pt>
                <c:pt idx="184">
                  <c:v>1660.0250726390311</c:v>
                </c:pt>
                <c:pt idx="185">
                  <c:v>1658.9194959406534</c:v>
                </c:pt>
                <c:pt idx="186">
                  <c:v>1628.9793168779165</c:v>
                </c:pt>
                <c:pt idx="187">
                  <c:v>1733.4294706761284</c:v>
                </c:pt>
                <c:pt idx="188">
                  <c:v>1809.4282189589821</c:v>
                </c:pt>
                <c:pt idx="189">
                  <c:v>1867.6520001886443</c:v>
                </c:pt>
                <c:pt idx="190">
                  <c:v>1941.6857254761219</c:v>
                </c:pt>
                <c:pt idx="191">
                  <c:v>1964.2772388920366</c:v>
                </c:pt>
                <c:pt idx="192">
                  <c:v>2104.583597788856</c:v>
                </c:pt>
                <c:pt idx="193">
                  <c:v>1969.7176716753506</c:v>
                </c:pt>
                <c:pt idx="194">
                  <c:v>2064.3271508812613</c:v>
                </c:pt>
                <c:pt idx="195">
                  <c:v>2145.3932780963682</c:v>
                </c:pt>
                <c:pt idx="196">
                  <c:v>2207.1484236063725</c:v>
                </c:pt>
                <c:pt idx="197">
                  <c:v>2125.4442032613119</c:v>
                </c:pt>
                <c:pt idx="198">
                  <c:v>2074.7013483526516</c:v>
                </c:pt>
                <c:pt idx="199">
                  <c:v>1934.9245691114368</c:v>
                </c:pt>
                <c:pt idx="200">
                  <c:v>1742.0125895710264</c:v>
                </c:pt>
                <c:pt idx="201">
                  <c:v>1731.532641832167</c:v>
                </c:pt>
                <c:pt idx="202">
                  <c:v>1726.8661613624292</c:v>
                </c:pt>
                <c:pt idx="203">
                  <c:v>1805.7338658180129</c:v>
                </c:pt>
                <c:pt idx="204">
                  <c:v>1851.7620220577141</c:v>
                </c:pt>
                <c:pt idx="205">
                  <c:v>1837.5719696826859</c:v>
                </c:pt>
                <c:pt idx="206">
                  <c:v>1810.1811219025958</c:v>
                </c:pt>
                <c:pt idx="207">
                  <c:v>1744.5511951468955</c:v>
                </c:pt>
                <c:pt idx="208">
                  <c:v>1746.944719386637</c:v>
                </c:pt>
                <c:pt idx="209">
                  <c:v>1843.6608198860395</c:v>
                </c:pt>
                <c:pt idx="210">
                  <c:v>1913.9651379307538</c:v>
                </c:pt>
                <c:pt idx="211">
                  <c:v>1875.1020758050699</c:v>
                </c:pt>
                <c:pt idx="212">
                  <c:v>1854.2940680698609</c:v>
                </c:pt>
                <c:pt idx="213">
                  <c:v>1898.4726242416255</c:v>
                </c:pt>
                <c:pt idx="214">
                  <c:v>1865.2531502626455</c:v>
                </c:pt>
                <c:pt idx="215">
                  <c:v>1908.8049460681282</c:v>
                </c:pt>
                <c:pt idx="216">
                  <c:v>1836.4459681725775</c:v>
                </c:pt>
                <c:pt idx="217">
                  <c:v>1765.1881917155451</c:v>
                </c:pt>
                <c:pt idx="218">
                  <c:v>1905.1429026839039</c:v>
                </c:pt>
                <c:pt idx="219">
                  <c:v>1960.7311622984148</c:v>
                </c:pt>
                <c:pt idx="220">
                  <c:v>2132.991198562142</c:v>
                </c:pt>
                <c:pt idx="221">
                  <c:v>2144.4922871047893</c:v>
                </c:pt>
                <c:pt idx="222">
                  <c:v>2035.6014022424695</c:v>
                </c:pt>
                <c:pt idx="223">
                  <c:v>2067.7089431600402</c:v>
                </c:pt>
                <c:pt idx="224">
                  <c:v>2010.7394263580948</c:v>
                </c:pt>
                <c:pt idx="225">
                  <c:v>2153.5300759814882</c:v>
                </c:pt>
                <c:pt idx="226">
                  <c:v>1946.5090762473119</c:v>
                </c:pt>
                <c:pt idx="227">
                  <c:v>2013.8115740676387</c:v>
                </c:pt>
                <c:pt idx="228">
                  <c:v>2021.7600883504836</c:v>
                </c:pt>
                <c:pt idx="229">
                  <c:v>1961.9847295783131</c:v>
                </c:pt>
                <c:pt idx="230">
                  <c:v>2026.4006122198282</c:v>
                </c:pt>
                <c:pt idx="231">
                  <c:v>1990.0713020439512</c:v>
                </c:pt>
                <c:pt idx="232">
                  <c:v>1938.7672638772581</c:v>
                </c:pt>
                <c:pt idx="233">
                  <c:v>1941.4989869520612</c:v>
                </c:pt>
                <c:pt idx="234">
                  <c:v>2067.6420591323104</c:v>
                </c:pt>
                <c:pt idx="235">
                  <c:v>2113.0081935517323</c:v>
                </c:pt>
                <c:pt idx="236">
                  <c:v>2168.5401618864653</c:v>
                </c:pt>
                <c:pt idx="237">
                  <c:v>2242.3095611135191</c:v>
                </c:pt>
                <c:pt idx="238">
                  <c:v>2281.4513168123167</c:v>
                </c:pt>
                <c:pt idx="239">
                  <c:v>2392.2568443672571</c:v>
                </c:pt>
                <c:pt idx="240">
                  <c:v>2439.3603816328482</c:v>
                </c:pt>
                <c:pt idx="241">
                  <c:v>2488.003667002989</c:v>
                </c:pt>
                <c:pt idx="242">
                  <c:v>2505.3425645583329</c:v>
                </c:pt>
                <c:pt idx="243">
                  <c:v>2627.0596223722705</c:v>
                </c:pt>
                <c:pt idx="244">
                  <c:v>2760.8111089261097</c:v>
                </c:pt>
                <c:pt idx="245">
                  <c:v>2609.3916628459483</c:v>
                </c:pt>
                <c:pt idx="246">
                  <c:v>2640.3677512755926</c:v>
                </c:pt>
                <c:pt idx="247">
                  <c:v>2757.2885160375781</c:v>
                </c:pt>
                <c:pt idx="248">
                  <c:v>2920.4510639741015</c:v>
                </c:pt>
                <c:pt idx="249">
                  <c:v>2947.479838571182</c:v>
                </c:pt>
                <c:pt idx="250">
                  <c:v>2997.2834054035193</c:v>
                </c:pt>
                <c:pt idx="251">
                  <c:v>3150.9121636308819</c:v>
                </c:pt>
                <c:pt idx="252">
                  <c:v>3351.606362981187</c:v>
                </c:pt>
                <c:pt idx="253">
                  <c:v>3404.2165280609029</c:v>
                </c:pt>
                <c:pt idx="254">
                  <c:v>3351.124367089265</c:v>
                </c:pt>
                <c:pt idx="255">
                  <c:v>3521.8138867269568</c:v>
                </c:pt>
                <c:pt idx="256">
                  <c:v>3416.613784116536</c:v>
                </c:pt>
                <c:pt idx="257">
                  <c:v>3338.8174882522026</c:v>
                </c:pt>
                <c:pt idx="258">
                  <c:v>3576.1673458570754</c:v>
                </c:pt>
                <c:pt idx="259">
                  <c:v>3746.9937076339761</c:v>
                </c:pt>
                <c:pt idx="260">
                  <c:v>3751.8235825231168</c:v>
                </c:pt>
                <c:pt idx="261">
                  <c:v>3713.1122667986433</c:v>
                </c:pt>
                <c:pt idx="262">
                  <c:v>3748.7210134372422</c:v>
                </c:pt>
                <c:pt idx="263">
                  <c:v>3907.6480408019138</c:v>
                </c:pt>
                <c:pt idx="264">
                  <c:v>3978.3373938600203</c:v>
                </c:pt>
                <c:pt idx="265">
                  <c:v>3866.2716078123772</c:v>
                </c:pt>
                <c:pt idx="266">
                  <c:v>4060.7489359569472</c:v>
                </c:pt>
                <c:pt idx="267">
                  <c:v>3897.4540389953104</c:v>
                </c:pt>
                <c:pt idx="268">
                  <c:v>4031.1561998030447</c:v>
                </c:pt>
                <c:pt idx="269">
                  <c:v>4228.8279752165872</c:v>
                </c:pt>
                <c:pt idx="270">
                  <c:v>4311.8440971980635</c:v>
                </c:pt>
                <c:pt idx="271">
                  <c:v>4281.2860580812212</c:v>
                </c:pt>
                <c:pt idx="272">
                  <c:v>4206.025330466211</c:v>
                </c:pt>
                <c:pt idx="273">
                  <c:v>4214.5930040643707</c:v>
                </c:pt>
                <c:pt idx="274">
                  <c:v>4455.22940622443</c:v>
                </c:pt>
                <c:pt idx="275">
                  <c:v>4625.3835277069538</c:v>
                </c:pt>
                <c:pt idx="276">
                  <c:v>4602.7515261058834</c:v>
                </c:pt>
                <c:pt idx="277">
                  <c:v>4553.8979214077954</c:v>
                </c:pt>
                <c:pt idx="278">
                  <c:v>4457.191345148779</c:v>
                </c:pt>
                <c:pt idx="279">
                  <c:v>4351.4444804851246</c:v>
                </c:pt>
                <c:pt idx="280">
                  <c:v>4385.0245775410285</c:v>
                </c:pt>
                <c:pt idx="281">
                  <c:v>4326.0591520468342</c:v>
                </c:pt>
                <c:pt idx="282">
                  <c:v>4444.3379353229466</c:v>
                </c:pt>
                <c:pt idx="283">
                  <c:v>4221.6721604253316</c:v>
                </c:pt>
                <c:pt idx="284">
                  <c:v>4236.1567176077506</c:v>
                </c:pt>
                <c:pt idx="285">
                  <c:v>4464.7439702465817</c:v>
                </c:pt>
                <c:pt idx="286">
                  <c:v>4555.7131286403555</c:v>
                </c:pt>
                <c:pt idx="287">
                  <c:v>4579.6306225657172</c:v>
                </c:pt>
                <c:pt idx="288">
                  <c:v>4825.1308813495971</c:v>
                </c:pt>
                <c:pt idx="289">
                  <c:v>4878.786336750205</c:v>
                </c:pt>
                <c:pt idx="290">
                  <c:v>5037.3712866262704</c:v>
                </c:pt>
                <c:pt idx="291">
                  <c:v>5297.2794955310392</c:v>
                </c:pt>
                <c:pt idx="292">
                  <c:v>5518.4674008669381</c:v>
                </c:pt>
                <c:pt idx="293">
                  <c:v>5535.4808358638102</c:v>
                </c:pt>
                <c:pt idx="294">
                  <c:v>5861.4320894028142</c:v>
                </c:pt>
                <c:pt idx="295">
                  <c:v>5700.0903097099117</c:v>
                </c:pt>
                <c:pt idx="296">
                  <c:v>6185.4472994914004</c:v>
                </c:pt>
                <c:pt idx="297">
                  <c:v>6082.0699187750006</c:v>
                </c:pt>
                <c:pt idx="298">
                  <c:v>6634.9848130209166</c:v>
                </c:pt>
                <c:pt idx="299">
                  <c:v>6989.5982113376331</c:v>
                </c:pt>
                <c:pt idx="300">
                  <c:v>7127.5239528419588</c:v>
                </c:pt>
                <c:pt idx="301">
                  <c:v>7197.5732582504888</c:v>
                </c:pt>
                <c:pt idx="302">
                  <c:v>7176.0381190618036</c:v>
                </c:pt>
                <c:pt idx="303">
                  <c:v>7460.489094063294</c:v>
                </c:pt>
                <c:pt idx="304">
                  <c:v>7501.7605197316525</c:v>
                </c:pt>
                <c:pt idx="305">
                  <c:v>8133.0111621855112</c:v>
                </c:pt>
                <c:pt idx="306">
                  <c:v>8638.4778059153396</c:v>
                </c:pt>
                <c:pt idx="307">
                  <c:v>8616.6397340219864</c:v>
                </c:pt>
                <c:pt idx="308">
                  <c:v>8728.3889347325185</c:v>
                </c:pt>
                <c:pt idx="309">
                  <c:v>8480.5463309307888</c:v>
                </c:pt>
                <c:pt idx="310">
                  <c:v>9181.5822128308519</c:v>
                </c:pt>
                <c:pt idx="311">
                  <c:v>9195.7034862741857</c:v>
                </c:pt>
                <c:pt idx="312">
                  <c:v>8876.2355514575338</c:v>
                </c:pt>
                <c:pt idx="313">
                  <c:v>9242.8684609104857</c:v>
                </c:pt>
                <c:pt idx="314">
                  <c:v>9899.2877361358878</c:v>
                </c:pt>
                <c:pt idx="315">
                  <c:v>9895.1993303008639</c:v>
                </c:pt>
                <c:pt idx="316">
                  <c:v>9308.1963156287566</c:v>
                </c:pt>
                <c:pt idx="317">
                  <c:v>9689.1714826311254</c:v>
                </c:pt>
                <c:pt idx="318">
                  <c:v>10202.823530439849</c:v>
                </c:pt>
                <c:pt idx="319">
                  <c:v>9868.1709186414228</c:v>
                </c:pt>
                <c:pt idx="320">
                  <c:v>9434.0602117594681</c:v>
                </c:pt>
                <c:pt idx="321">
                  <c:v>9496.4665200602576</c:v>
                </c:pt>
                <c:pt idx="322">
                  <c:v>9448.5473500000335</c:v>
                </c:pt>
                <c:pt idx="323">
                  <c:v>9798.5687865807849</c:v>
                </c:pt>
                <c:pt idx="324">
                  <c:v>9405.9499338712794</c:v>
                </c:pt>
                <c:pt idx="325">
                  <c:v>9157.7645389161517</c:v>
                </c:pt>
                <c:pt idx="326">
                  <c:v>9354.6381609737709</c:v>
                </c:pt>
                <c:pt idx="327">
                  <c:v>9717.2894185602418</c:v>
                </c:pt>
                <c:pt idx="328">
                  <c:v>10142.177898386788</c:v>
                </c:pt>
                <c:pt idx="329">
                  <c:v>10146.457897459906</c:v>
                </c:pt>
                <c:pt idx="330">
                  <c:v>10279.254738421861</c:v>
                </c:pt>
                <c:pt idx="331">
                  <c:v>9760.0393023294346</c:v>
                </c:pt>
                <c:pt idx="332">
                  <c:v>9172.9729382943187</c:v>
                </c:pt>
                <c:pt idx="333">
                  <c:v>8896.1876528542252</c:v>
                </c:pt>
                <c:pt idx="334">
                  <c:v>9102.0187465783129</c:v>
                </c:pt>
                <c:pt idx="335">
                  <c:v>8742.0430071698866</c:v>
                </c:pt>
                <c:pt idx="336">
                  <c:v>9131.1600834620258</c:v>
                </c:pt>
                <c:pt idx="337">
                  <c:v>9001.9632994411222</c:v>
                </c:pt>
                <c:pt idx="338">
                  <c:v>9297.326717259084</c:v>
                </c:pt>
                <c:pt idx="339">
                  <c:v>9610.9162501055143</c:v>
                </c:pt>
                <c:pt idx="340">
                  <c:v>9814.4658453664997</c:v>
                </c:pt>
                <c:pt idx="341">
                  <c:v>10088.25999905469</c:v>
                </c:pt>
                <c:pt idx="342">
                  <c:v>10540.940401732272</c:v>
                </c:pt>
                <c:pt idx="343">
                  <c:v>10726.334461517939</c:v>
                </c:pt>
                <c:pt idx="344">
                  <c:v>11263.208953985835</c:v>
                </c:pt>
                <c:pt idx="345">
                  <c:v>11566.955173056926</c:v>
                </c:pt>
                <c:pt idx="346">
                  <c:v>11895.954079044184</c:v>
                </c:pt>
                <c:pt idx="347">
                  <c:v>12532.911044252527</c:v>
                </c:pt>
                <c:pt idx="348">
                  <c:v>12598.746425967985</c:v>
                </c:pt>
                <c:pt idx="349">
                  <c:v>12660.127518555302</c:v>
                </c:pt>
                <c:pt idx="350">
                  <c:v>12685.257871679632</c:v>
                </c:pt>
                <c:pt idx="351">
                  <c:v>13195.509684310075</c:v>
                </c:pt>
                <c:pt idx="352">
                  <c:v>13511.700487365513</c:v>
                </c:pt>
                <c:pt idx="353">
                  <c:v>13481.772070785999</c:v>
                </c:pt>
                <c:pt idx="354">
                  <c:v>13970.594162528556</c:v>
                </c:pt>
                <c:pt idx="355">
                  <c:v>13827.451454739288</c:v>
                </c:pt>
                <c:pt idx="356">
                  <c:v>13214.964492551611</c:v>
                </c:pt>
                <c:pt idx="357">
                  <c:v>13384.565346849018</c:v>
                </c:pt>
                <c:pt idx="358">
                  <c:v>13633.545031431104</c:v>
                </c:pt>
                <c:pt idx="359">
                  <c:v>14031.235539997948</c:v>
                </c:pt>
                <c:pt idx="360">
                  <c:v>13049.582239148613</c:v>
                </c:pt>
                <c:pt idx="361">
                  <c:v>13242.011378847097</c:v>
                </c:pt>
                <c:pt idx="362">
                  <c:v>13079.200848944172</c:v>
                </c:pt>
                <c:pt idx="363">
                  <c:v>12868.861140891451</c:v>
                </c:pt>
                <c:pt idx="364">
                  <c:v>13287.806915333171</c:v>
                </c:pt>
                <c:pt idx="365">
                  <c:v>13568.658002295653</c:v>
                </c:pt>
                <c:pt idx="366">
                  <c:v>13251.612739414013</c:v>
                </c:pt>
                <c:pt idx="367">
                  <c:v>13671.768372929873</c:v>
                </c:pt>
                <c:pt idx="368">
                  <c:v>12865.284428379113</c:v>
                </c:pt>
                <c:pt idx="369">
                  <c:v>12855.674060911113</c:v>
                </c:pt>
                <c:pt idx="370">
                  <c:v>13452.832976714495</c:v>
                </c:pt>
                <c:pt idx="371">
                  <c:v>14097.129506468282</c:v>
                </c:pt>
                <c:pt idx="372">
                  <c:v>15006.859564909199</c:v>
                </c:pt>
                <c:pt idx="373">
                  <c:v>15485.383295855458</c:v>
                </c:pt>
                <c:pt idx="374">
                  <c:v>15902.791802595242</c:v>
                </c:pt>
                <c:pt idx="375">
                  <c:v>15983.450762618004</c:v>
                </c:pt>
                <c:pt idx="376">
                  <c:v>16365.231467533898</c:v>
                </c:pt>
                <c:pt idx="377">
                  <c:v>15915.285793565521</c:v>
                </c:pt>
                <c:pt idx="378">
                  <c:v>16459.413499561731</c:v>
                </c:pt>
                <c:pt idx="379">
                  <c:v>16858.817627542096</c:v>
                </c:pt>
                <c:pt idx="380">
                  <c:v>16549.239159447541</c:v>
                </c:pt>
                <c:pt idx="381">
                  <c:v>17042.770569660584</c:v>
                </c:pt>
                <c:pt idx="382">
                  <c:v>17805.247082176629</c:v>
                </c:pt>
                <c:pt idx="383">
                  <c:v>17887.631960425861</c:v>
                </c:pt>
                <c:pt idx="384">
                  <c:v>17232.622653298986</c:v>
                </c:pt>
                <c:pt idx="385">
                  <c:v>17593.094653960692</c:v>
                </c:pt>
                <c:pt idx="386">
                  <c:v>17512.623839013475</c:v>
                </c:pt>
                <c:pt idx="387">
                  <c:v>16450.027874957494</c:v>
                </c:pt>
                <c:pt idx="388">
                  <c:v>15116.177364716566</c:v>
                </c:pt>
                <c:pt idx="389">
                  <c:v>13901.90995318625</c:v>
                </c:pt>
                <c:pt idx="390">
                  <c:v>14808.383991683759</c:v>
                </c:pt>
                <c:pt idx="391">
                  <c:v>15116.102211030948</c:v>
                </c:pt>
                <c:pt idx="392">
                  <c:v>14412.961600582632</c:v>
                </c:pt>
                <c:pt idx="393">
                  <c:v>14505.175728903158</c:v>
                </c:pt>
                <c:pt idx="394">
                  <c:v>16080.930989036822</c:v>
                </c:pt>
                <c:pt idx="395">
                  <c:v>16326.309914998534</c:v>
                </c:pt>
                <c:pt idx="396">
                  <c:v>17151.686512751283</c:v>
                </c:pt>
                <c:pt idx="397">
                  <c:v>16742.327210751449</c:v>
                </c:pt>
                <c:pt idx="398">
                  <c:v>17362.128164093469</c:v>
                </c:pt>
                <c:pt idx="399">
                  <c:v>18230.633901245914</c:v>
                </c:pt>
                <c:pt idx="400">
                  <c:v>18583.232591529912</c:v>
                </c:pt>
                <c:pt idx="401">
                  <c:v>18234.146567298023</c:v>
                </c:pt>
                <c:pt idx="402">
                  <c:v>18194.724342419526</c:v>
                </c:pt>
                <c:pt idx="403">
                  <c:v>19168.542378674505</c:v>
                </c:pt>
                <c:pt idx="404">
                  <c:v>18983.470102008403</c:v>
                </c:pt>
                <c:pt idx="405">
                  <c:v>19626.838887235568</c:v>
                </c:pt>
                <c:pt idx="406">
                  <c:v>19536.673189387609</c:v>
                </c:pt>
                <c:pt idx="407">
                  <c:v>20048.905223740163</c:v>
                </c:pt>
                <c:pt idx="408">
                  <c:v>20615.467236457836</c:v>
                </c:pt>
                <c:pt idx="409">
                  <c:v>20917.854909882197</c:v>
                </c:pt>
                <c:pt idx="410">
                  <c:v>21261.995458859576</c:v>
                </c:pt>
                <c:pt idx="411">
                  <c:v>21420.822564937258</c:v>
                </c:pt>
                <c:pt idx="412">
                  <c:v>21768.589619279013</c:v>
                </c:pt>
                <c:pt idx="413">
                  <c:v>22155.918134374842</c:v>
                </c:pt>
                <c:pt idx="414">
                  <c:v>22587.160924942313</c:v>
                </c:pt>
                <c:pt idx="415">
                  <c:v>22321.038994924642</c:v>
                </c:pt>
                <c:pt idx="416">
                  <c:v>22992.054069190068</c:v>
                </c:pt>
                <c:pt idx="417">
                  <c:v>23213.283613443815</c:v>
                </c:pt>
                <c:pt idx="418">
                  <c:v>23224.217070025748</c:v>
                </c:pt>
                <c:pt idx="419">
                  <c:v>23353.506286454583</c:v>
                </c:pt>
                <c:pt idx="420">
                  <c:v>24158.127992048088</c:v>
                </c:pt>
                <c:pt idx="421">
                  <c:v>24232.631658775568</c:v>
                </c:pt>
                <c:pt idx="422">
                  <c:v>23911.113101926934</c:v>
                </c:pt>
                <c:pt idx="423">
                  <c:v>24763.089972861693</c:v>
                </c:pt>
                <c:pt idx="424">
                  <c:v>24688.057810243921</c:v>
                </c:pt>
                <c:pt idx="425">
                  <c:v>23520.954565322449</c:v>
                </c:pt>
                <c:pt idx="426">
                  <c:v>23867.676956569863</c:v>
                </c:pt>
                <c:pt idx="427">
                  <c:v>24517.211917265959</c:v>
                </c:pt>
                <c:pt idx="428">
                  <c:v>25335.670002700048</c:v>
                </c:pt>
                <c:pt idx="429">
                  <c:v>26067.921537118084</c:v>
                </c:pt>
                <c:pt idx="430">
                  <c:v>25986.120399334606</c:v>
                </c:pt>
                <c:pt idx="431">
                  <c:v>26261.261442122763</c:v>
                </c:pt>
                <c:pt idx="432">
                  <c:v>26423.214641436334</c:v>
                </c:pt>
                <c:pt idx="433">
                  <c:v>26076.145717121068</c:v>
                </c:pt>
                <c:pt idx="434">
                  <c:v>25541.584729920087</c:v>
                </c:pt>
                <c:pt idx="435">
                  <c:v>26102.631180097509</c:v>
                </c:pt>
                <c:pt idx="436">
                  <c:v>24818.433931299074</c:v>
                </c:pt>
                <c:pt idx="437">
                  <c:v>24455.365061318102</c:v>
                </c:pt>
                <c:pt idx="438">
                  <c:v>24160.995832075016</c:v>
                </c:pt>
                <c:pt idx="439">
                  <c:v>22409.613566199561</c:v>
                </c:pt>
                <c:pt idx="440">
                  <c:v>22290.439241254509</c:v>
                </c:pt>
                <c:pt idx="441">
                  <c:v>23390.985097912966</c:v>
                </c:pt>
                <c:pt idx="442">
                  <c:v>23612.638072700789</c:v>
                </c:pt>
                <c:pt idx="443">
                  <c:v>23618.517619580889</c:v>
                </c:pt>
                <c:pt idx="444">
                  <c:v>25503.180851552966</c:v>
                </c:pt>
                <c:pt idx="445">
                  <c:v>25685.758123269232</c:v>
                </c:pt>
                <c:pt idx="446">
                  <c:v>26736.51111657593</c:v>
                </c:pt>
                <c:pt idx="447">
                  <c:v>27904.388658659085</c:v>
                </c:pt>
                <c:pt idx="448">
                  <c:v>26574.632921519347</c:v>
                </c:pt>
                <c:pt idx="449">
                  <c:v>27078.806857306412</c:v>
                </c:pt>
                <c:pt idx="450">
                  <c:v>28345.49928447749</c:v>
                </c:pt>
                <c:pt idx="451">
                  <c:v>28148.044536461817</c:v>
                </c:pt>
                <c:pt idx="452">
                  <c:v>29109.947662406328</c:v>
                </c:pt>
                <c:pt idx="453">
                  <c:v>28306.280227342617</c:v>
                </c:pt>
                <c:pt idx="454">
                  <c:v>28490.157823699436</c:v>
                </c:pt>
                <c:pt idx="455">
                  <c:v>29281.215545832274</c:v>
                </c:pt>
                <c:pt idx="456">
                  <c:v>28036.763885134402</c:v>
                </c:pt>
                <c:pt idx="457">
                  <c:v>27304.247355107495</c:v>
                </c:pt>
                <c:pt idx="458">
                  <c:v>27603.693035850956</c:v>
                </c:pt>
                <c:pt idx="459">
                  <c:v>29905.012924249848</c:v>
                </c:pt>
                <c:pt idx="460">
                  <c:v>30386.124772175182</c:v>
                </c:pt>
                <c:pt idx="461">
                  <c:v>30706.364141149141</c:v>
                </c:pt>
                <c:pt idx="462">
                  <c:v>30179.074456117331</c:v>
                </c:pt>
                <c:pt idx="463">
                  <c:v>30673.10590496397</c:v>
                </c:pt>
                <c:pt idx="464">
                  <c:v>31898.649851396804</c:v>
                </c:pt>
                <c:pt idx="465">
                  <c:v>32175.179246958563</c:v>
                </c:pt>
                <c:pt idx="466">
                  <c:v>33883.359513179596</c:v>
                </c:pt>
                <c:pt idx="467">
                  <c:v>32520.130309885841</c:v>
                </c:pt>
                <c:pt idx="468">
                  <c:v>32297.822699087461</c:v>
                </c:pt>
                <c:pt idx="469">
                  <c:v>30921.386389120449</c:v>
                </c:pt>
                <c:pt idx="470">
                  <c:v>32030.567440284587</c:v>
                </c:pt>
                <c:pt idx="471">
                  <c:v>32762.626059132293</c:v>
                </c:pt>
                <c:pt idx="472">
                  <c:v>32847.939937390278</c:v>
                </c:pt>
                <c:pt idx="473">
                  <c:v>31066.793242225227</c:v>
                </c:pt>
                <c:pt idx="474">
                  <c:v>29241.774473210706</c:v>
                </c:pt>
                <c:pt idx="475">
                  <c:v>30569.643452039203</c:v>
                </c:pt>
                <c:pt idx="476">
                  <c:v>29849.483791596063</c:v>
                </c:pt>
                <c:pt idx="477">
                  <c:v>31218.231870859701</c:v>
                </c:pt>
                <c:pt idx="478">
                  <c:v>30290.426019657752</c:v>
                </c:pt>
                <c:pt idx="479">
                  <c:v>29754.436931239907</c:v>
                </c:pt>
                <c:pt idx="480">
                  <c:v>27542.254054276083</c:v>
                </c:pt>
                <c:pt idx="481">
                  <c:v>29077.778785408464</c:v>
                </c:pt>
                <c:pt idx="482">
                  <c:v>29204.482298688003</c:v>
                </c:pt>
                <c:pt idx="483">
                  <c:v>26649.948709332384</c:v>
                </c:pt>
                <c:pt idx="484">
                  <c:v>25110.186627768675</c:v>
                </c:pt>
                <c:pt idx="485">
                  <c:v>23939.142942158731</c:v>
                </c:pt>
                <c:pt idx="486">
                  <c:v>25779.352041865353</c:v>
                </c:pt>
                <c:pt idx="487">
                  <c:v>27011.342120075693</c:v>
                </c:pt>
                <c:pt idx="488">
                  <c:v>27988.815063045935</c:v>
                </c:pt>
                <c:pt idx="489">
                  <c:v>27756.155238952859</c:v>
                </c:pt>
                <c:pt idx="490">
                  <c:v>29159.80343869537</c:v>
                </c:pt>
                <c:pt idx="491">
                  <c:v>30902.031710629162</c:v>
                </c:pt>
                <c:pt idx="492">
                  <c:v>32236.705911227087</c:v>
                </c:pt>
                <c:pt idx="493">
                  <c:v>32613.269320317311</c:v>
                </c:pt>
                <c:pt idx="494">
                  <c:v>33897.57660482447</c:v>
                </c:pt>
                <c:pt idx="495">
                  <c:v>35215.497434431738</c:v>
                </c:pt>
                <c:pt idx="496">
                  <c:v>33840.025884789502</c:v>
                </c:pt>
                <c:pt idx="497">
                  <c:v>33952.164962566516</c:v>
                </c:pt>
                <c:pt idx="498">
                  <c:v>32637.669548659294</c:v>
                </c:pt>
                <c:pt idx="499">
                  <c:v>33904.52027479223</c:v>
                </c:pt>
                <c:pt idx="500">
                  <c:v>33753.882491211327</c:v>
                </c:pt>
                <c:pt idx="501">
                  <c:v>32432.417991680402</c:v>
                </c:pt>
                <c:pt idx="502">
                  <c:v>32439.303394020037</c:v>
                </c:pt>
                <c:pt idx="503">
                  <c:v>35321.185156102059</c:v>
                </c:pt>
                <c:pt idx="504">
                  <c:v>36047.745466881599</c:v>
                </c:pt>
                <c:pt idx="505">
                  <c:v>37046.567212601592</c:v>
                </c:pt>
                <c:pt idx="506">
                  <c:v>37352.571857777679</c:v>
                </c:pt>
                <c:pt idx="507">
                  <c:v>37606.842020185126</c:v>
                </c:pt>
                <c:pt idx="508">
                  <c:v>38347.313218194169</c:v>
                </c:pt>
                <c:pt idx="509">
                  <c:v>37601.584522233912</c:v>
                </c:pt>
                <c:pt idx="510">
                  <c:v>37780.571824718194</c:v>
                </c:pt>
                <c:pt idx="511">
                  <c:v>39173.730410754681</c:v>
                </c:pt>
                <c:pt idx="512">
                  <c:v>39074.99302325437</c:v>
                </c:pt>
                <c:pt idx="513">
                  <c:v>39538.023875581333</c:v>
                </c:pt>
                <c:pt idx="514">
                  <c:v>41440.866396839047</c:v>
                </c:pt>
                <c:pt idx="515">
                  <c:v>42030.495332106555</c:v>
                </c:pt>
                <c:pt idx="516">
                  <c:v>41403.862677200181</c:v>
                </c:pt>
                <c:pt idx="517">
                  <c:v>39944.397219760212</c:v>
                </c:pt>
                <c:pt idx="518">
                  <c:v>39976.58840947962</c:v>
                </c:pt>
                <c:pt idx="519">
                  <c:v>38445.924815869053</c:v>
                </c:pt>
                <c:pt idx="520">
                  <c:v>37820.551869036681</c:v>
                </c:pt>
                <c:pt idx="521">
                  <c:v>37669.197802511982</c:v>
                </c:pt>
                <c:pt idx="522">
                  <c:v>39201.10990414564</c:v>
                </c:pt>
                <c:pt idx="523">
                  <c:v>37864.465739632993</c:v>
                </c:pt>
                <c:pt idx="524">
                  <c:v>39480.740751301826</c:v>
                </c:pt>
                <c:pt idx="525">
                  <c:v>39546.278780948989</c:v>
                </c:pt>
                <c:pt idx="526">
                  <c:v>35160.363141096939</c:v>
                </c:pt>
                <c:pt idx="527">
                  <c:v>35856.534815254345</c:v>
                </c:pt>
                <c:pt idx="528">
                  <c:v>35599.231907073561</c:v>
                </c:pt>
                <c:pt idx="529">
                  <c:v>35573.426023864122</c:v>
                </c:pt>
                <c:pt idx="530">
                  <c:v>34845.099256794128</c:v>
                </c:pt>
                <c:pt idx="531">
                  <c:v>33595.599296074521</c:v>
                </c:pt>
                <c:pt idx="532">
                  <c:v>32580.031205833628</c:v>
                </c:pt>
                <c:pt idx="533">
                  <c:v>32210.485685875217</c:v>
                </c:pt>
                <c:pt idx="534">
                  <c:v>29820.918594782881</c:v>
                </c:pt>
                <c:pt idx="535">
                  <c:v>27245.288837843342</c:v>
                </c:pt>
                <c:pt idx="536">
                  <c:v>24107.263654424827</c:v>
                </c:pt>
                <c:pt idx="537">
                  <c:v>28159.289672704243</c:v>
                </c:pt>
                <c:pt idx="538">
                  <c:v>26783.714004050576</c:v>
                </c:pt>
                <c:pt idx="539">
                  <c:v>26366.474628924076</c:v>
                </c:pt>
                <c:pt idx="540">
                  <c:v>29719.968530732745</c:v>
                </c:pt>
                <c:pt idx="541">
                  <c:v>31615.591339534767</c:v>
                </c:pt>
                <c:pt idx="542">
                  <c:v>32417.704184291833</c:v>
                </c:pt>
                <c:pt idx="543">
                  <c:v>34070.475447342091</c:v>
                </c:pt>
                <c:pt idx="544">
                  <c:v>35693.994929263747</c:v>
                </c:pt>
                <c:pt idx="545">
                  <c:v>37397.44086566996</c:v>
                </c:pt>
                <c:pt idx="546">
                  <c:v>34989.135427778892</c:v>
                </c:pt>
                <c:pt idx="547">
                  <c:v>34374.113899797107</c:v>
                </c:pt>
                <c:pt idx="548">
                  <c:v>33301.902789389074</c:v>
                </c:pt>
                <c:pt idx="549">
                  <c:v>35477.822476125526</c:v>
                </c:pt>
                <c:pt idx="550">
                  <c:v>36477.92810059851</c:v>
                </c:pt>
                <c:pt idx="551">
                  <c:v>36182.073864738602</c:v>
                </c:pt>
                <c:pt idx="552">
                  <c:v>40586.988083253469</c:v>
                </c:pt>
                <c:pt idx="553">
                  <c:v>40244.937182483045</c:v>
                </c:pt>
                <c:pt idx="554">
                  <c:v>41601.099002177209</c:v>
                </c:pt>
                <c:pt idx="555">
                  <c:v>41277.259407104662</c:v>
                </c:pt>
                <c:pt idx="556">
                  <c:v>40818.351220194294</c:v>
                </c:pt>
                <c:pt idx="557">
                  <c:v>42627.428709943553</c:v>
                </c:pt>
                <c:pt idx="558">
                  <c:v>42423.03871476512</c:v>
                </c:pt>
                <c:pt idx="559">
                  <c:v>42345.116077253842</c:v>
                </c:pt>
                <c:pt idx="560">
                  <c:v>43439.644168595485</c:v>
                </c:pt>
                <c:pt idx="561">
                  <c:v>42630.619891635142</c:v>
                </c:pt>
                <c:pt idx="562">
                  <c:v>42456.618753485447</c:v>
                </c:pt>
                <c:pt idx="563">
                  <c:v>44839.343637197308</c:v>
                </c:pt>
                <c:pt idx="564">
                  <c:v>42719.635409698625</c:v>
                </c:pt>
                <c:pt idx="565">
                  <c:v>41940.860728143358</c:v>
                </c:pt>
                <c:pt idx="566">
                  <c:v>41499.689008230089</c:v>
                </c:pt>
                <c:pt idx="567">
                  <c:v>41672.572562669477</c:v>
                </c:pt>
                <c:pt idx="568">
                  <c:v>40855.54427226304</c:v>
                </c:pt>
                <c:pt idx="569">
                  <c:v>42874.51904578317</c:v>
                </c:pt>
                <c:pt idx="570">
                  <c:v>42341.147166497918</c:v>
                </c:pt>
                <c:pt idx="571">
                  <c:v>41612.976819872638</c:v>
                </c:pt>
                <c:pt idx="572">
                  <c:v>41677.476933943435</c:v>
                </c:pt>
                <c:pt idx="573">
                  <c:v>40054.068355655552</c:v>
                </c:pt>
                <c:pt idx="574">
                  <c:v>41320.670121418596</c:v>
                </c:pt>
                <c:pt idx="575">
                  <c:v>41630.04211068467</c:v>
                </c:pt>
                <c:pt idx="576">
                  <c:v>39239.9240139713</c:v>
                </c:pt>
                <c:pt idx="577">
                  <c:v>38444.134430975559</c:v>
                </c:pt>
                <c:pt idx="578">
                  <c:v>39574.845624032532</c:v>
                </c:pt>
                <c:pt idx="579">
                  <c:v>43145.941181185546</c:v>
                </c:pt>
                <c:pt idx="580">
                  <c:v>43542.50847036417</c:v>
                </c:pt>
                <c:pt idx="581">
                  <c:v>42942.7844384493</c:v>
                </c:pt>
                <c:pt idx="582">
                  <c:v>45446.619310752852</c:v>
                </c:pt>
                <c:pt idx="583">
                  <c:v>46814.353497557684</c:v>
                </c:pt>
                <c:pt idx="584">
                  <c:v>46664.786319568339</c:v>
                </c:pt>
                <c:pt idx="585">
                  <c:v>42596.29359190361</c:v>
                </c:pt>
                <c:pt idx="586">
                  <c:v>43510.87009235665</c:v>
                </c:pt>
                <c:pt idx="587">
                  <c:v>44365.462740753617</c:v>
                </c:pt>
                <c:pt idx="588">
                  <c:v>46331.926384367325</c:v>
                </c:pt>
                <c:pt idx="589">
                  <c:v>44843.629079085484</c:v>
                </c:pt>
                <c:pt idx="590">
                  <c:v>47517.107588796585</c:v>
                </c:pt>
                <c:pt idx="591">
                  <c:v>47816.460614895244</c:v>
                </c:pt>
                <c:pt idx="592">
                  <c:v>46777.992286553075</c:v>
                </c:pt>
                <c:pt idx="593">
                  <c:v>48812.844306616593</c:v>
                </c:pt>
                <c:pt idx="594">
                  <c:v>49467.414786199464</c:v>
                </c:pt>
                <c:pt idx="595">
                  <c:v>52321.763767226825</c:v>
                </c:pt>
                <c:pt idx="596">
                  <c:v>52546.710726191261</c:v>
                </c:pt>
                <c:pt idx="597">
                  <c:v>49182.029235629634</c:v>
                </c:pt>
                <c:pt idx="598">
                  <c:v>51519.88715893944</c:v>
                </c:pt>
                <c:pt idx="599">
                  <c:v>52621.526602081613</c:v>
                </c:pt>
                <c:pt idx="600">
                  <c:v>55892.69644392607</c:v>
                </c:pt>
                <c:pt idx="601">
                  <c:v>55887.800243717582</c:v>
                </c:pt>
                <c:pt idx="602">
                  <c:v>50454.399481583408</c:v>
                </c:pt>
                <c:pt idx="603">
                  <c:v>52787.098096335038</c:v>
                </c:pt>
                <c:pt idx="604">
                  <c:v>55503.680525666728</c:v>
                </c:pt>
                <c:pt idx="605">
                  <c:v>57260.000139644559</c:v>
                </c:pt>
                <c:pt idx="606">
                  <c:v>61244.740727362463</c:v>
                </c:pt>
                <c:pt idx="607">
                  <c:v>61863.882184797592</c:v>
                </c:pt>
                <c:pt idx="608">
                  <c:v>63683.707261474912</c:v>
                </c:pt>
                <c:pt idx="609">
                  <c:v>64973.0157568371</c:v>
                </c:pt>
                <c:pt idx="610">
                  <c:v>71894.909493190164</c:v>
                </c:pt>
                <c:pt idx="611">
                  <c:v>69725.581252106436</c:v>
                </c:pt>
                <c:pt idx="612">
                  <c:v>66808.360548332057</c:v>
                </c:pt>
                <c:pt idx="613">
                  <c:v>67968.674792663369</c:v>
                </c:pt>
                <c:pt idx="614">
                  <c:v>70687.007175453677</c:v>
                </c:pt>
                <c:pt idx="615">
                  <c:v>69320.047693293323</c:v>
                </c:pt>
                <c:pt idx="616">
                  <c:v>69497.507015388153</c:v>
                </c:pt>
                <c:pt idx="617">
                  <c:v>69062.459571222527</c:v>
                </c:pt>
                <c:pt idx="618">
                  <c:v>69204.569394282225</c:v>
                </c:pt>
                <c:pt idx="619">
                  <c:v>65208.337693695517</c:v>
                </c:pt>
                <c:pt idx="620">
                  <c:v>61995.451166355677</c:v>
                </c:pt>
                <c:pt idx="621">
                  <c:v>65341.221674901564</c:v>
                </c:pt>
                <c:pt idx="622">
                  <c:v>68037.638267393224</c:v>
                </c:pt>
                <c:pt idx="623">
                  <c:v>66292.942305538629</c:v>
                </c:pt>
                <c:pt idx="624">
                  <c:v>65427.42828009175</c:v>
                </c:pt>
                <c:pt idx="625">
                  <c:v>61770.231321519466</c:v>
                </c:pt>
                <c:pt idx="626">
                  <c:v>61448.025440900157</c:v>
                </c:pt>
                <c:pt idx="627">
                  <c:v>64225.150516294001</c:v>
                </c:pt>
                <c:pt idx="628">
                  <c:v>62035.406854471061</c:v>
                </c:pt>
                <c:pt idx="629">
                  <c:v>61103.876981603637</c:v>
                </c:pt>
                <c:pt idx="630">
                  <c:v>60016.814568550115</c:v>
                </c:pt>
                <c:pt idx="631">
                  <c:v>67302.447742833028</c:v>
                </c:pt>
                <c:pt idx="632">
                  <c:v>68141.547740311566</c:v>
                </c:pt>
                <c:pt idx="633">
                  <c:v>75984.449088887748</c:v>
                </c:pt>
                <c:pt idx="634">
                  <c:v>79053.14945134666</c:v>
                </c:pt>
                <c:pt idx="635">
                  <c:v>80576.693368832784</c:v>
                </c:pt>
                <c:pt idx="636">
                  <c:v>83573.106922808904</c:v>
                </c:pt>
                <c:pt idx="637">
                  <c:v>85488.443744576536</c:v>
                </c:pt>
                <c:pt idx="638">
                  <c:v>88646.771554498046</c:v>
                </c:pt>
                <c:pt idx="639">
                  <c:v>95630.257841435538</c:v>
                </c:pt>
                <c:pt idx="640">
                  <c:v>94798.542362937005</c:v>
                </c:pt>
                <c:pt idx="641">
                  <c:v>98487.9689137432</c:v>
                </c:pt>
                <c:pt idx="642">
                  <c:v>95582.130634927657</c:v>
                </c:pt>
                <c:pt idx="643">
                  <c:v>97016.799299331804</c:v>
                </c:pt>
                <c:pt idx="644">
                  <c:v>98356.387860697112</c:v>
                </c:pt>
                <c:pt idx="645">
                  <c:v>97219.250318084451</c:v>
                </c:pt>
                <c:pt idx="646">
                  <c:v>99270.032071994254</c:v>
                </c:pt>
                <c:pt idx="647">
                  <c:v>98751.008636309038</c:v>
                </c:pt>
                <c:pt idx="648">
                  <c:v>98200.165635034835</c:v>
                </c:pt>
                <c:pt idx="649">
                  <c:v>94744.737486735481</c:v>
                </c:pt>
                <c:pt idx="650">
                  <c:v>96385.545799478263</c:v>
                </c:pt>
                <c:pt idx="651">
                  <c:v>97299.868725486682</c:v>
                </c:pt>
                <c:pt idx="652">
                  <c:v>91913.571782541811</c:v>
                </c:pt>
                <c:pt idx="653">
                  <c:v>93909.971327087333</c:v>
                </c:pt>
                <c:pt idx="654">
                  <c:v>92745.140215737541</c:v>
                </c:pt>
                <c:pt idx="655">
                  <c:v>102988.59981520119</c:v>
                </c:pt>
                <c:pt idx="656">
                  <c:v>103013.31707915684</c:v>
                </c:pt>
                <c:pt idx="657">
                  <c:v>103410.23769119453</c:v>
                </c:pt>
                <c:pt idx="658">
                  <c:v>102252.16712133838</c:v>
                </c:pt>
                <c:pt idx="659">
                  <c:v>104946.3072206514</c:v>
                </c:pt>
                <c:pt idx="660">
                  <c:v>113122.8839088268</c:v>
                </c:pt>
                <c:pt idx="661">
                  <c:v>114508.34511721175</c:v>
                </c:pt>
                <c:pt idx="662">
                  <c:v>114584.18399418287</c:v>
                </c:pt>
                <c:pt idx="663">
                  <c:v>114476.36027704434</c:v>
                </c:pt>
                <c:pt idx="664">
                  <c:v>121090.43804949908</c:v>
                </c:pt>
                <c:pt idx="665">
                  <c:v>122987.76779616527</c:v>
                </c:pt>
                <c:pt idx="666">
                  <c:v>122808.26714906677</c:v>
                </c:pt>
                <c:pt idx="667">
                  <c:v>121759.77928745489</c:v>
                </c:pt>
                <c:pt idx="668">
                  <c:v>117951.35255894602</c:v>
                </c:pt>
                <c:pt idx="669">
                  <c:v>123399.34860661489</c:v>
                </c:pt>
                <c:pt idx="670">
                  <c:v>131863.4703466958</c:v>
                </c:pt>
                <c:pt idx="671">
                  <c:v>138242.37891106424</c:v>
                </c:pt>
                <c:pt idx="672">
                  <c:v>139014.46259728252</c:v>
                </c:pt>
                <c:pt idx="673">
                  <c:v>149405.43223882662</c:v>
                </c:pt>
                <c:pt idx="674">
                  <c:v>157740.85094669007</c:v>
                </c:pt>
                <c:pt idx="675">
                  <c:v>155964.70473911543</c:v>
                </c:pt>
                <c:pt idx="676">
                  <c:v>164262.24538182301</c:v>
                </c:pt>
                <c:pt idx="677">
                  <c:v>167038.12949275499</c:v>
                </c:pt>
                <c:pt idx="678">
                  <c:v>157695.33613015327</c:v>
                </c:pt>
                <c:pt idx="679">
                  <c:v>169389.58071062426</c:v>
                </c:pt>
                <c:pt idx="680">
                  <c:v>155385.95774473817</c:v>
                </c:pt>
                <c:pt idx="681">
                  <c:v>164346.91054191947</c:v>
                </c:pt>
                <c:pt idx="682">
                  <c:v>168341.41150671398</c:v>
                </c:pt>
                <c:pt idx="683">
                  <c:v>164045.40602162725</c:v>
                </c:pt>
                <c:pt idx="684">
                  <c:v>186135.35028298449</c:v>
                </c:pt>
                <c:pt idx="685">
                  <c:v>193490.30251406637</c:v>
                </c:pt>
                <c:pt idx="686">
                  <c:v>199073.05886347446</c:v>
                </c:pt>
                <c:pt idx="687">
                  <c:v>197305.48917382568</c:v>
                </c:pt>
                <c:pt idx="688">
                  <c:v>199016.06857331601</c:v>
                </c:pt>
                <c:pt idx="689">
                  <c:v>209066.34023305477</c:v>
                </c:pt>
                <c:pt idx="690">
                  <c:v>219657.20198994683</c:v>
                </c:pt>
                <c:pt idx="691">
                  <c:v>227853.16133919673</c:v>
                </c:pt>
                <c:pt idx="692">
                  <c:v>222858.07319505431</c:v>
                </c:pt>
                <c:pt idx="693">
                  <c:v>174862.86826400639</c:v>
                </c:pt>
                <c:pt idx="694">
                  <c:v>160452.43677665645</c:v>
                </c:pt>
                <c:pt idx="695">
                  <c:v>172658.80776870955</c:v>
                </c:pt>
                <c:pt idx="696">
                  <c:v>179921.21707283857</c:v>
                </c:pt>
                <c:pt idx="697">
                  <c:v>188308.22661456725</c:v>
                </c:pt>
                <c:pt idx="698">
                  <c:v>182490.76407729543</c:v>
                </c:pt>
                <c:pt idx="699">
                  <c:v>184509.22142244875</c:v>
                </c:pt>
                <c:pt idx="700">
                  <c:v>186105.11548222008</c:v>
                </c:pt>
                <c:pt idx="701">
                  <c:v>194645.49784221072</c:v>
                </c:pt>
                <c:pt idx="702">
                  <c:v>193907.46050804242</c:v>
                </c:pt>
                <c:pt idx="703">
                  <c:v>187324.41856827069</c:v>
                </c:pt>
                <c:pt idx="704">
                  <c:v>195305.43161869742</c:v>
                </c:pt>
                <c:pt idx="705">
                  <c:v>200743.39887342948</c:v>
                </c:pt>
                <c:pt idx="706">
                  <c:v>197882.50432438482</c:v>
                </c:pt>
                <c:pt idx="707">
                  <c:v>201334.62397707504</c:v>
                </c:pt>
                <c:pt idx="708">
                  <c:v>216077.99608859309</c:v>
                </c:pt>
                <c:pt idx="709">
                  <c:v>210693.20277926771</c:v>
                </c:pt>
                <c:pt idx="710">
                  <c:v>215608.35916030387</c:v>
                </c:pt>
                <c:pt idx="711">
                  <c:v>226802.80985041457</c:v>
                </c:pt>
                <c:pt idx="712">
                  <c:v>235978.84329190463</c:v>
                </c:pt>
                <c:pt idx="713">
                  <c:v>234640.41848852159</c:v>
                </c:pt>
                <c:pt idx="714">
                  <c:v>255826.35997831053</c:v>
                </c:pt>
                <c:pt idx="715">
                  <c:v>260827.56065479849</c:v>
                </c:pt>
                <c:pt idx="716">
                  <c:v>259769.2006619295</c:v>
                </c:pt>
                <c:pt idx="717">
                  <c:v>253737.43775331971</c:v>
                </c:pt>
                <c:pt idx="718">
                  <c:v>258912.20980634843</c:v>
                </c:pt>
                <c:pt idx="719">
                  <c:v>265129.93474240595</c:v>
                </c:pt>
                <c:pt idx="720">
                  <c:v>247330.09190455935</c:v>
                </c:pt>
                <c:pt idx="721">
                  <c:v>250515.85188634519</c:v>
                </c:pt>
                <c:pt idx="722">
                  <c:v>257154.04598121476</c:v>
                </c:pt>
                <c:pt idx="723">
                  <c:v>250738.61827288463</c:v>
                </c:pt>
                <c:pt idx="724">
                  <c:v>275186.9373953059</c:v>
                </c:pt>
                <c:pt idx="725">
                  <c:v>273330.52631563717</c:v>
                </c:pt>
                <c:pt idx="726">
                  <c:v>272453.95531774295</c:v>
                </c:pt>
                <c:pt idx="727">
                  <c:v>247826.67882419899</c:v>
                </c:pt>
                <c:pt idx="728">
                  <c:v>235766.06958587992</c:v>
                </c:pt>
                <c:pt idx="729">
                  <c:v>234761.98904872756</c:v>
                </c:pt>
                <c:pt idx="730">
                  <c:v>249937.21530662748</c:v>
                </c:pt>
                <c:pt idx="731">
                  <c:v>256899.66632598112</c:v>
                </c:pt>
                <c:pt idx="732">
                  <c:v>268087.69817441091</c:v>
                </c:pt>
                <c:pt idx="733">
                  <c:v>287260.09714443318</c:v>
                </c:pt>
                <c:pt idx="734">
                  <c:v>294216.27275284391</c:v>
                </c:pt>
                <c:pt idx="735">
                  <c:v>294912.53556231351</c:v>
                </c:pt>
                <c:pt idx="736">
                  <c:v>307635.26878524659</c:v>
                </c:pt>
                <c:pt idx="737">
                  <c:v>293541.29734464618</c:v>
                </c:pt>
                <c:pt idx="738">
                  <c:v>307223.05173497205</c:v>
                </c:pt>
                <c:pt idx="739">
                  <c:v>314501.78027667705</c:v>
                </c:pt>
                <c:pt idx="740">
                  <c:v>309238.62443392491</c:v>
                </c:pt>
                <c:pt idx="741">
                  <c:v>313396.18312012684</c:v>
                </c:pt>
                <c:pt idx="742">
                  <c:v>300768.63607214083</c:v>
                </c:pt>
                <c:pt idx="743">
                  <c:v>335166.13136712206</c:v>
                </c:pt>
                <c:pt idx="744">
                  <c:v>328920.37754232204</c:v>
                </c:pt>
                <c:pt idx="745">
                  <c:v>333180.25824391039</c:v>
                </c:pt>
                <c:pt idx="746">
                  <c:v>326700.33535540203</c:v>
                </c:pt>
                <c:pt idx="747">
                  <c:v>336292.64924183907</c:v>
                </c:pt>
                <c:pt idx="748">
                  <c:v>337941.05492062779</c:v>
                </c:pt>
                <c:pt idx="749">
                  <c:v>332913.50584657362</c:v>
                </c:pt>
                <c:pt idx="750">
                  <c:v>346513.78826146963</c:v>
                </c:pt>
                <c:pt idx="751">
                  <c:v>339422.17567642569</c:v>
                </c:pt>
                <c:pt idx="752">
                  <c:v>343410.45412505884</c:v>
                </c:pt>
                <c:pt idx="753">
                  <c:v>344597.00592615176</c:v>
                </c:pt>
                <c:pt idx="754">
                  <c:v>356330.56843763782</c:v>
                </c:pt>
                <c:pt idx="755">
                  <c:v>360703.81350407295</c:v>
                </c:pt>
                <c:pt idx="756">
                  <c:v>363719.29738496698</c:v>
                </c:pt>
                <c:pt idx="757">
                  <c:v>368676.75503639434</c:v>
                </c:pt>
                <c:pt idx="758">
                  <c:v>376455.31842020521</c:v>
                </c:pt>
                <c:pt idx="759">
                  <c:v>367356.16750079778</c:v>
                </c:pt>
                <c:pt idx="760">
                  <c:v>377182.94498144416</c:v>
                </c:pt>
                <c:pt idx="761">
                  <c:v>378287.78926388384</c:v>
                </c:pt>
                <c:pt idx="762">
                  <c:v>376765.97531645413</c:v>
                </c:pt>
                <c:pt idx="763">
                  <c:v>391061.90813066665</c:v>
                </c:pt>
                <c:pt idx="764">
                  <c:v>388062.54150768608</c:v>
                </c:pt>
                <c:pt idx="765">
                  <c:v>396090.08085382241</c:v>
                </c:pt>
                <c:pt idx="766">
                  <c:v>392314.66903014801</c:v>
                </c:pt>
                <c:pt idx="767">
                  <c:v>397058.02799899079</c:v>
                </c:pt>
                <c:pt idx="768">
                  <c:v>410556.88918847806</c:v>
                </c:pt>
                <c:pt idx="769">
                  <c:v>399413.38987936871</c:v>
                </c:pt>
                <c:pt idx="770">
                  <c:v>382000.24420347583</c:v>
                </c:pt>
                <c:pt idx="771">
                  <c:v>386898.93893509236</c:v>
                </c:pt>
                <c:pt idx="772">
                  <c:v>393248.37611185008</c:v>
                </c:pt>
                <c:pt idx="773">
                  <c:v>383608.91461724596</c:v>
                </c:pt>
                <c:pt idx="774">
                  <c:v>396205.74907277268</c:v>
                </c:pt>
                <c:pt idx="775">
                  <c:v>412449.78857900732</c:v>
                </c:pt>
                <c:pt idx="776">
                  <c:v>402363.98891896947</c:v>
                </c:pt>
                <c:pt idx="777">
                  <c:v>411403.37758482632</c:v>
                </c:pt>
                <c:pt idx="778">
                  <c:v>396420.84823960433</c:v>
                </c:pt>
                <c:pt idx="779">
                  <c:v>402301.03796571202</c:v>
                </c:pt>
                <c:pt idx="780">
                  <c:v>412734.0314735882</c:v>
                </c:pt>
                <c:pt idx="781">
                  <c:v>428818.85450775805</c:v>
                </c:pt>
                <c:pt idx="782">
                  <c:v>441472.18397526024</c:v>
                </c:pt>
                <c:pt idx="783">
                  <c:v>454472.08293512458</c:v>
                </c:pt>
                <c:pt idx="784">
                  <c:v>472636.1504626259</c:v>
                </c:pt>
                <c:pt idx="785">
                  <c:v>483614.30664749653</c:v>
                </c:pt>
                <c:pt idx="786">
                  <c:v>499652.31117598608</c:v>
                </c:pt>
                <c:pt idx="787">
                  <c:v>500908.63694720692</c:v>
                </c:pt>
                <c:pt idx="788">
                  <c:v>522048.13351624407</c:v>
                </c:pt>
                <c:pt idx="789">
                  <c:v>520182.07246299024</c:v>
                </c:pt>
                <c:pt idx="790">
                  <c:v>543017.12911638513</c:v>
                </c:pt>
                <c:pt idx="791">
                  <c:v>553476.88796256366</c:v>
                </c:pt>
                <c:pt idx="792">
                  <c:v>572314.97197356867</c:v>
                </c:pt>
                <c:pt idx="793">
                  <c:v>577621.24746771879</c:v>
                </c:pt>
                <c:pt idx="794">
                  <c:v>583181.02526096976</c:v>
                </c:pt>
                <c:pt idx="795">
                  <c:v>591779.2713431099</c:v>
                </c:pt>
                <c:pt idx="796">
                  <c:v>607040.84450555872</c:v>
                </c:pt>
                <c:pt idx="797">
                  <c:v>609356.46251100954</c:v>
                </c:pt>
                <c:pt idx="798">
                  <c:v>582435.2768042119</c:v>
                </c:pt>
                <c:pt idx="799">
                  <c:v>594721.1082895922</c:v>
                </c:pt>
                <c:pt idx="800">
                  <c:v>628194.86692545027</c:v>
                </c:pt>
                <c:pt idx="801">
                  <c:v>645521.17236960772</c:v>
                </c:pt>
                <c:pt idx="802">
                  <c:v>694313.98756915762</c:v>
                </c:pt>
                <c:pt idx="803">
                  <c:v>680556.08647407603</c:v>
                </c:pt>
                <c:pt idx="804">
                  <c:v>723074.44047702174</c:v>
                </c:pt>
                <c:pt idx="805">
                  <c:v>728741.46409681637</c:v>
                </c:pt>
                <c:pt idx="806">
                  <c:v>698798.64332342078</c:v>
                </c:pt>
                <c:pt idx="807">
                  <c:v>740515.73437213537</c:v>
                </c:pt>
                <c:pt idx="808">
                  <c:v>785601.29434364836</c:v>
                </c:pt>
                <c:pt idx="809">
                  <c:v>820797.72497270303</c:v>
                </c:pt>
                <c:pt idx="810">
                  <c:v>886106.54795446864</c:v>
                </c:pt>
                <c:pt idx="811">
                  <c:v>836465.26414627302</c:v>
                </c:pt>
                <c:pt idx="812">
                  <c:v>882275.53903513984</c:v>
                </c:pt>
                <c:pt idx="813">
                  <c:v>852809.74172021379</c:v>
                </c:pt>
                <c:pt idx="814">
                  <c:v>892288.69253171934</c:v>
                </c:pt>
                <c:pt idx="815">
                  <c:v>907612.59085065138</c:v>
                </c:pt>
                <c:pt idx="816">
                  <c:v>917651.51219553233</c:v>
                </c:pt>
                <c:pt idx="817">
                  <c:v>983837.12751263508</c:v>
                </c:pt>
                <c:pt idx="818">
                  <c:v>1034217.9510568659</c:v>
                </c:pt>
                <c:pt idx="819">
                  <c:v>1044622.8041752686</c:v>
                </c:pt>
                <c:pt idx="820">
                  <c:v>1026668.036341665</c:v>
                </c:pt>
                <c:pt idx="821">
                  <c:v>1068370.2653098269</c:v>
                </c:pt>
                <c:pt idx="822">
                  <c:v>1056993.6177026487</c:v>
                </c:pt>
                <c:pt idx="823">
                  <c:v>904176.2286386058</c:v>
                </c:pt>
                <c:pt idx="824">
                  <c:v>962098.57160380075</c:v>
                </c:pt>
                <c:pt idx="825">
                  <c:v>1040357.2087757685</c:v>
                </c:pt>
                <c:pt idx="826">
                  <c:v>1103411.0744495294</c:v>
                </c:pt>
                <c:pt idx="827">
                  <c:v>1166995.2479557912</c:v>
                </c:pt>
                <c:pt idx="828">
                  <c:v>1215794.5546433602</c:v>
                </c:pt>
                <c:pt idx="829">
                  <c:v>1178008.8756795994</c:v>
                </c:pt>
                <c:pt idx="830">
                  <c:v>1225139.4793840018</c:v>
                </c:pt>
                <c:pt idx="831">
                  <c:v>1272583.2507510432</c:v>
                </c:pt>
                <c:pt idx="832">
                  <c:v>1242533.2334177585</c:v>
                </c:pt>
                <c:pt idx="833">
                  <c:v>1311490.845792684</c:v>
                </c:pt>
                <c:pt idx="834">
                  <c:v>1270539.8064309766</c:v>
                </c:pt>
                <c:pt idx="835">
                  <c:v>1264253.9377926399</c:v>
                </c:pt>
                <c:pt idx="836">
                  <c:v>1229595.93319278</c:v>
                </c:pt>
                <c:pt idx="837">
                  <c:v>1307405.6245623722</c:v>
                </c:pt>
                <c:pt idx="838">
                  <c:v>1333982.5660984761</c:v>
                </c:pt>
                <c:pt idx="839">
                  <c:v>1412548.9367096685</c:v>
                </c:pt>
                <c:pt idx="840">
                  <c:v>1341578.946757033</c:v>
                </c:pt>
                <c:pt idx="841">
                  <c:v>1316183.393926501</c:v>
                </c:pt>
                <c:pt idx="842">
                  <c:v>1444944.2991709367</c:v>
                </c:pt>
                <c:pt idx="843">
                  <c:v>1401471.9939749397</c:v>
                </c:pt>
                <c:pt idx="844">
                  <c:v>1372717.9930745559</c:v>
                </c:pt>
                <c:pt idx="845">
                  <c:v>1406559.6097578229</c:v>
                </c:pt>
                <c:pt idx="846">
                  <c:v>1384569.4568188691</c:v>
                </c:pt>
                <c:pt idx="847">
                  <c:v>1470571.1578874991</c:v>
                </c:pt>
                <c:pt idx="848">
                  <c:v>1392934.8535777968</c:v>
                </c:pt>
                <c:pt idx="849">
                  <c:v>1387045.6643103554</c:v>
                </c:pt>
                <c:pt idx="850">
                  <c:v>1277691.8163635256</c:v>
                </c:pt>
                <c:pt idx="851">
                  <c:v>1283944.9678819904</c:v>
                </c:pt>
                <c:pt idx="852">
                  <c:v>1329498.1797919725</c:v>
                </c:pt>
                <c:pt idx="853">
                  <c:v>1208272.2756116348</c:v>
                </c:pt>
                <c:pt idx="854">
                  <c:v>1131727.9852971826</c:v>
                </c:pt>
                <c:pt idx="855">
                  <c:v>1219675.1328986194</c:v>
                </c:pt>
                <c:pt idx="856">
                  <c:v>1227846.3464514739</c:v>
                </c:pt>
                <c:pt idx="857">
                  <c:v>1197962.28536373</c:v>
                </c:pt>
                <c:pt idx="858">
                  <c:v>1186169.3050341525</c:v>
                </c:pt>
                <c:pt idx="859">
                  <c:v>1111913.2086681265</c:v>
                </c:pt>
                <c:pt idx="860">
                  <c:v>1022123.5484764745</c:v>
                </c:pt>
                <c:pt idx="861">
                  <c:v>1041614.3202100175</c:v>
                </c:pt>
                <c:pt idx="862">
                  <c:v>1121512.5965789112</c:v>
                </c:pt>
                <c:pt idx="863">
                  <c:v>1131337.3833787215</c:v>
                </c:pt>
                <c:pt idx="864">
                  <c:v>1114827.5506755991</c:v>
                </c:pt>
                <c:pt idx="865">
                  <c:v>1093327.9898780652</c:v>
                </c:pt>
                <c:pt idx="866">
                  <c:v>1134447.1809149871</c:v>
                </c:pt>
                <c:pt idx="867">
                  <c:v>1065667.8037857553</c:v>
                </c:pt>
                <c:pt idx="868">
                  <c:v>1057816.9225084854</c:v>
                </c:pt>
                <c:pt idx="869">
                  <c:v>982468.83468159044</c:v>
                </c:pt>
                <c:pt idx="870">
                  <c:v>905881.26264905487</c:v>
                </c:pt>
                <c:pt idx="871">
                  <c:v>911828.91666710353</c:v>
                </c:pt>
                <c:pt idx="872">
                  <c:v>812731.80591818097</c:v>
                </c:pt>
                <c:pt idx="873">
                  <c:v>884265.04600151442</c:v>
                </c:pt>
                <c:pt idx="874">
                  <c:v>936312.0023441175</c:v>
                </c:pt>
                <c:pt idx="875">
                  <c:v>881306.01298640645</c:v>
                </c:pt>
                <c:pt idx="876">
                  <c:v>858218.88001720805</c:v>
                </c:pt>
                <c:pt idx="877">
                  <c:v>845342.24976331787</c:v>
                </c:pt>
                <c:pt idx="878">
                  <c:v>853550.01580316981</c:v>
                </c:pt>
                <c:pt idx="879">
                  <c:v>923856.93060487695</c:v>
                </c:pt>
                <c:pt idx="880">
                  <c:v>972532.82740750746</c:v>
                </c:pt>
                <c:pt idx="881">
                  <c:v>984938.74791376584</c:v>
                </c:pt>
                <c:pt idx="882">
                  <c:v>1002304.7939414823</c:v>
                </c:pt>
                <c:pt idx="883">
                  <c:v>1021851.742032929</c:v>
                </c:pt>
                <c:pt idx="884">
                  <c:v>1011000.1874584103</c:v>
                </c:pt>
                <c:pt idx="885">
                  <c:v>1068192.3669629137</c:v>
                </c:pt>
                <c:pt idx="886">
                  <c:v>1077590.4302266899</c:v>
                </c:pt>
                <c:pt idx="887">
                  <c:v>1134104.3370627994</c:v>
                </c:pt>
                <c:pt idx="888">
                  <c:v>1154920.822169587</c:v>
                </c:pt>
                <c:pt idx="889">
                  <c:v>1170973.6441373331</c:v>
                </c:pt>
                <c:pt idx="890">
                  <c:v>1153307.984449784</c:v>
                </c:pt>
                <c:pt idx="891">
                  <c:v>1135203.3557098913</c:v>
                </c:pt>
                <c:pt idx="892">
                  <c:v>1150781.0702382848</c:v>
                </c:pt>
                <c:pt idx="893">
                  <c:v>1173157.7779928541</c:v>
                </c:pt>
                <c:pt idx="894">
                  <c:v>1134330.2442777357</c:v>
                </c:pt>
                <c:pt idx="895">
                  <c:v>1138918.6101158392</c:v>
                </c:pt>
                <c:pt idx="896">
                  <c:v>1151253.7820145597</c:v>
                </c:pt>
                <c:pt idx="897">
                  <c:v>1168841.3709170178</c:v>
                </c:pt>
                <c:pt idx="898">
                  <c:v>1216134.6798146509</c:v>
                </c:pt>
                <c:pt idx="899">
                  <c:v>1257518.0403801918</c:v>
                </c:pt>
                <c:pt idx="900">
                  <c:v>1226866.2896495326</c:v>
                </c:pt>
                <c:pt idx="901">
                  <c:v>1252684.5865355462</c:v>
                </c:pt>
                <c:pt idx="902">
                  <c:v>1230501.9226087162</c:v>
                </c:pt>
                <c:pt idx="903">
                  <c:v>1207164.7153452884</c:v>
                </c:pt>
                <c:pt idx="904">
                  <c:v>1245574.8858405023</c:v>
                </c:pt>
                <c:pt idx="905">
                  <c:v>1247343.1039484416</c:v>
                </c:pt>
                <c:pt idx="906">
                  <c:v>1293729.7982353177</c:v>
                </c:pt>
                <c:pt idx="907">
                  <c:v>1281925.8075562187</c:v>
                </c:pt>
                <c:pt idx="908">
                  <c:v>1292308.3810567779</c:v>
                </c:pt>
                <c:pt idx="909">
                  <c:v>1270764.8249595328</c:v>
                </c:pt>
                <c:pt idx="910">
                  <c:v>1318827.6921691522</c:v>
                </c:pt>
                <c:pt idx="911">
                  <c:v>1319286.644206027</c:v>
                </c:pt>
                <c:pt idx="912">
                  <c:v>1354218.5840426497</c:v>
                </c:pt>
                <c:pt idx="913">
                  <c:v>1357892.9853267325</c:v>
                </c:pt>
                <c:pt idx="914">
                  <c:v>1374795.4940508856</c:v>
                </c:pt>
                <c:pt idx="915">
                  <c:v>1393255.9729859021</c:v>
                </c:pt>
                <c:pt idx="916">
                  <c:v>1353155.9761994083</c:v>
                </c:pt>
                <c:pt idx="917">
                  <c:v>1354990.4497563418</c:v>
                </c:pt>
                <c:pt idx="918">
                  <c:v>1363348.7083456637</c:v>
                </c:pt>
                <c:pt idx="919">
                  <c:v>1395787.0004982029</c:v>
                </c:pt>
                <c:pt idx="920">
                  <c:v>1431756.2919223416</c:v>
                </c:pt>
                <c:pt idx="921">
                  <c:v>1478411.7888021811</c:v>
                </c:pt>
                <c:pt idx="922">
                  <c:v>1506525.4152192222</c:v>
                </c:pt>
                <c:pt idx="923">
                  <c:v>1527658.5017862928</c:v>
                </c:pt>
                <c:pt idx="924">
                  <c:v>1550761.5868405071</c:v>
                </c:pt>
                <c:pt idx="925">
                  <c:v>1520430.5511158111</c:v>
                </c:pt>
                <c:pt idx="926">
                  <c:v>1537436.4147869863</c:v>
                </c:pt>
                <c:pt idx="927">
                  <c:v>1605537.7757545419</c:v>
                </c:pt>
                <c:pt idx="928">
                  <c:v>1661563.0164394965</c:v>
                </c:pt>
                <c:pt idx="929">
                  <c:v>1633959.1377347838</c:v>
                </c:pt>
                <c:pt idx="930">
                  <c:v>1583298.3980652306</c:v>
                </c:pt>
                <c:pt idx="931">
                  <c:v>1607032.1993820681</c:v>
                </c:pt>
                <c:pt idx="932">
                  <c:v>1667133.2752003183</c:v>
                </c:pt>
                <c:pt idx="933">
                  <c:v>1693652.3642089297</c:v>
                </c:pt>
                <c:pt idx="934">
                  <c:v>1622846.3479141563</c:v>
                </c:pt>
                <c:pt idx="935">
                  <c:v>1611587.6890908671</c:v>
                </c:pt>
                <c:pt idx="936">
                  <c:v>1514922.0809588945</c:v>
                </c:pt>
                <c:pt idx="937">
                  <c:v>1465708.6252212799</c:v>
                </c:pt>
                <c:pt idx="938">
                  <c:v>1459379.841948437</c:v>
                </c:pt>
                <c:pt idx="939">
                  <c:v>1530456.1643288359</c:v>
                </c:pt>
                <c:pt idx="940">
                  <c:v>1550279.5508429215</c:v>
                </c:pt>
                <c:pt idx="941">
                  <c:v>1419585.40370048</c:v>
                </c:pt>
                <c:pt idx="942">
                  <c:v>1407652.0848798929</c:v>
                </c:pt>
                <c:pt idx="943">
                  <c:v>1428013.349992055</c:v>
                </c:pt>
                <c:pt idx="944">
                  <c:v>1300766.9360103079</c:v>
                </c:pt>
                <c:pt idx="945">
                  <c:v>1082305.8607179425</c:v>
                </c:pt>
                <c:pt idx="946">
                  <c:v>1004645.4366044708</c:v>
                </c:pt>
                <c:pt idx="947">
                  <c:v>1015335.1654435733</c:v>
                </c:pt>
                <c:pt idx="948">
                  <c:v>929756.21955493011</c:v>
                </c:pt>
                <c:pt idx="949">
                  <c:v>830757.8227604042</c:v>
                </c:pt>
                <c:pt idx="950">
                  <c:v>903528.22039666632</c:v>
                </c:pt>
                <c:pt idx="951">
                  <c:v>990004.36425389908</c:v>
                </c:pt>
                <c:pt idx="952">
                  <c:v>1045378.179359276</c:v>
                </c:pt>
                <c:pt idx="953">
                  <c:v>1047451.791515853</c:v>
                </c:pt>
                <c:pt idx="954">
                  <c:v>1126678.2169062749</c:v>
                </c:pt>
                <c:pt idx="955">
                  <c:v>1167356.0325851024</c:v>
                </c:pt>
                <c:pt idx="956">
                  <c:v>1210916.0396766188</c:v>
                </c:pt>
                <c:pt idx="957">
                  <c:v>1188420.7313159422</c:v>
                </c:pt>
                <c:pt idx="958">
                  <c:v>1259706.3662528321</c:v>
                </c:pt>
                <c:pt idx="959">
                  <c:v>1284038.2245701887</c:v>
                </c:pt>
                <c:pt idx="960">
                  <c:v>1237846.618690968</c:v>
                </c:pt>
                <c:pt idx="961">
                  <c:v>1276191.6409674818</c:v>
                </c:pt>
                <c:pt idx="962">
                  <c:v>1353203.2979225004</c:v>
                </c:pt>
                <c:pt idx="963">
                  <c:v>1374567.2656291113</c:v>
                </c:pt>
                <c:pt idx="964">
                  <c:v>1264806.9698148144</c:v>
                </c:pt>
                <c:pt idx="965">
                  <c:v>1198596.6015975545</c:v>
                </c:pt>
                <c:pt idx="966">
                  <c:v>1282573.875295284</c:v>
                </c:pt>
                <c:pt idx="967">
                  <c:v>1224673.1037541786</c:v>
                </c:pt>
                <c:pt idx="968">
                  <c:v>1333968.6874967893</c:v>
                </c:pt>
                <c:pt idx="969">
                  <c:v>1384725.128881092</c:v>
                </c:pt>
                <c:pt idx="970">
                  <c:v>1384902.6506426146</c:v>
                </c:pt>
                <c:pt idx="971">
                  <c:v>1477457.6336487716</c:v>
                </c:pt>
                <c:pt idx="972">
                  <c:v>1512475.7434984613</c:v>
                </c:pt>
                <c:pt idx="973">
                  <c:v>1564291.8012425497</c:v>
                </c:pt>
                <c:pt idx="974">
                  <c:v>1564914.0765210839</c:v>
                </c:pt>
                <c:pt idx="975">
                  <c:v>1611259.4763714788</c:v>
                </c:pt>
                <c:pt idx="976">
                  <c:v>1593020.6636027442</c:v>
                </c:pt>
                <c:pt idx="977">
                  <c:v>1566466.4428590836</c:v>
                </c:pt>
                <c:pt idx="978">
                  <c:v>1534612.9743301214</c:v>
                </c:pt>
                <c:pt idx="979">
                  <c:v>1451249.8817998578</c:v>
                </c:pt>
                <c:pt idx="980">
                  <c:v>1349228.7566091861</c:v>
                </c:pt>
                <c:pt idx="981">
                  <c:v>1496690.1500281494</c:v>
                </c:pt>
                <c:pt idx="982">
                  <c:v>1493382.4647965871</c:v>
                </c:pt>
                <c:pt idx="983">
                  <c:v>1508658.4233672381</c:v>
                </c:pt>
                <c:pt idx="984">
                  <c:v>1576269.5540738103</c:v>
                </c:pt>
                <c:pt idx="985">
                  <c:v>1644430.6021310701</c:v>
                </c:pt>
                <c:pt idx="986">
                  <c:v>1698547.497702722</c:v>
                </c:pt>
                <c:pt idx="987">
                  <c:v>1687885.8849143917</c:v>
                </c:pt>
                <c:pt idx="988">
                  <c:v>1586442.7617109173</c:v>
                </c:pt>
                <c:pt idx="989">
                  <c:v>1651807.6936674831</c:v>
                </c:pt>
                <c:pt idx="990">
                  <c:v>1674749.6507248308</c:v>
                </c:pt>
                <c:pt idx="991">
                  <c:v>1712469.7021581759</c:v>
                </c:pt>
                <c:pt idx="992">
                  <c:v>1756722.8304604366</c:v>
                </c:pt>
                <c:pt idx="993">
                  <c:v>1724285.9974296829</c:v>
                </c:pt>
                <c:pt idx="994">
                  <c:v>1734288.7529293722</c:v>
                </c:pt>
                <c:pt idx="995">
                  <c:v>1750096.2746256976</c:v>
                </c:pt>
                <c:pt idx="996">
                  <c:v>1840742.5111699358</c:v>
                </c:pt>
                <c:pt idx="997">
                  <c:v>1865730.4066848166</c:v>
                </c:pt>
                <c:pt idx="998">
                  <c:v>1935701.4538458392</c:v>
                </c:pt>
                <c:pt idx="999">
                  <c:v>1972995.8394765053</c:v>
                </c:pt>
                <c:pt idx="1000">
                  <c:v>2019147.9608539557</c:v>
                </c:pt>
                <c:pt idx="1001">
                  <c:v>1992033.2267172402</c:v>
                </c:pt>
                <c:pt idx="1002">
                  <c:v>2093396.2438321656</c:v>
                </c:pt>
                <c:pt idx="1003">
                  <c:v>2032768.139176796</c:v>
                </c:pt>
                <c:pt idx="1004">
                  <c:v>2096514.7316373107</c:v>
                </c:pt>
                <c:pt idx="1005">
                  <c:v>2192886.901518268</c:v>
                </c:pt>
                <c:pt idx="1006">
                  <c:v>2259712.9369551353</c:v>
                </c:pt>
                <c:pt idx="1007">
                  <c:v>2316920.055638385</c:v>
                </c:pt>
                <c:pt idx="1008">
                  <c:v>2236814.629942738</c:v>
                </c:pt>
                <c:pt idx="1009">
                  <c:v>2339135.0310119125</c:v>
                </c:pt>
                <c:pt idx="1010">
                  <c:v>2358797.0983420894</c:v>
                </c:pt>
                <c:pt idx="1011">
                  <c:v>2376233.3264930341</c:v>
                </c:pt>
                <c:pt idx="1012">
                  <c:v>2432013.2652224642</c:v>
                </c:pt>
                <c:pt idx="1013">
                  <c:v>2482252.5792487971</c:v>
                </c:pt>
                <c:pt idx="1014">
                  <c:v>2448020.0821536346</c:v>
                </c:pt>
                <c:pt idx="1015">
                  <c:v>2545953.1255401908</c:v>
                </c:pt>
                <c:pt idx="1016">
                  <c:v>2510249.6972888652</c:v>
                </c:pt>
                <c:pt idx="1017">
                  <c:v>2571562.7971701156</c:v>
                </c:pt>
                <c:pt idx="1018">
                  <c:v>2640724.2071311665</c:v>
                </c:pt>
                <c:pt idx="1019">
                  <c:v>2634071.9587809825</c:v>
                </c:pt>
                <c:pt idx="1020">
                  <c:v>2554999.2258359445</c:v>
                </c:pt>
                <c:pt idx="1021">
                  <c:v>2701838.8638435747</c:v>
                </c:pt>
                <c:pt idx="1022">
                  <c:v>2659110.6331313206</c:v>
                </c:pt>
                <c:pt idx="1023">
                  <c:v>2684620.013257076</c:v>
                </c:pt>
                <c:pt idx="1024">
                  <c:v>2719142.3473935523</c:v>
                </c:pt>
                <c:pt idx="1025">
                  <c:v>2666504.917918473</c:v>
                </c:pt>
                <c:pt idx="1026">
                  <c:v>2722371.3957547667</c:v>
                </c:pt>
                <c:pt idx="1027">
                  <c:v>2558120.3844375778</c:v>
                </c:pt>
                <c:pt idx="1028">
                  <c:v>2494823.5327052465</c:v>
                </c:pt>
                <c:pt idx="1029">
                  <c:v>2705272.1264654184</c:v>
                </c:pt>
                <c:pt idx="1030">
                  <c:v>2713317.0647151009</c:v>
                </c:pt>
                <c:pt idx="1031">
                  <c:v>2670522.8993021208</c:v>
                </c:pt>
                <c:pt idx="1032">
                  <c:v>2538000.3368425723</c:v>
                </c:pt>
                <c:pt idx="1033">
                  <c:v>2534576.0667881044</c:v>
                </c:pt>
                <c:pt idx="1034">
                  <c:v>2706517.1449220888</c:v>
                </c:pt>
                <c:pt idx="1035">
                  <c:v>2717009.4999378081</c:v>
                </c:pt>
                <c:pt idx="1036">
                  <c:v>2765802.0999395913</c:v>
                </c:pt>
                <c:pt idx="1037">
                  <c:v>2772968.5697607449</c:v>
                </c:pt>
                <c:pt idx="1038">
                  <c:v>2875204.3160686833</c:v>
                </c:pt>
                <c:pt idx="1039">
                  <c:v>2879241.1029284438</c:v>
                </c:pt>
                <c:pt idx="1040">
                  <c:v>2879785.5674210079</c:v>
                </c:pt>
                <c:pt idx="1041">
                  <c:v>2827254.8229285679</c:v>
                </c:pt>
                <c:pt idx="1042">
                  <c:v>2931961.9225702453</c:v>
                </c:pt>
                <c:pt idx="1043">
                  <c:v>2989915.3751279609</c:v>
                </c:pt>
                <c:pt idx="1044">
                  <c:v>3046623.306098788</c:v>
                </c:pt>
                <c:pt idx="1045">
                  <c:v>3167592.2264284156</c:v>
                </c:pt>
                <c:pt idx="1046">
                  <c:v>3171287.2227605446</c:v>
                </c:pt>
                <c:pt idx="1047">
                  <c:v>3203856.0254095728</c:v>
                </c:pt>
                <c:pt idx="1048">
                  <c:v>3248943.2504839571</c:v>
                </c:pt>
                <c:pt idx="1049">
                  <c:v>3269221.5297818528</c:v>
                </c:pt>
                <c:pt idx="1050">
                  <c:v>3336445.5513322977</c:v>
                </c:pt>
                <c:pt idx="1051">
                  <c:v>3346659.0784540363</c:v>
                </c:pt>
                <c:pt idx="1052">
                  <c:v>3415694.6312562018</c:v>
                </c:pt>
                <c:pt idx="1053">
                  <c:v>3495401.2317544175</c:v>
                </c:pt>
                <c:pt idx="1054">
                  <c:v>3602604.4884520792</c:v>
                </c:pt>
                <c:pt idx="1055">
                  <c:v>3642660.7669778313</c:v>
                </c:pt>
                <c:pt idx="1056">
                  <c:v>3851217.6665303796</c:v>
                </c:pt>
                <c:pt idx="1057">
                  <c:v>3709272.9518733029</c:v>
                </c:pt>
                <c:pt idx="1058">
                  <c:v>3615008.0855654613</c:v>
                </c:pt>
                <c:pt idx="1059">
                  <c:v>3628879.2330905842</c:v>
                </c:pt>
                <c:pt idx="1060">
                  <c:v>3716269.9027818716</c:v>
                </c:pt>
                <c:pt idx="1061">
                  <c:v>3739143.1724065039</c:v>
                </c:pt>
                <c:pt idx="1062">
                  <c:v>3878290.1507671708</c:v>
                </c:pt>
                <c:pt idx="1063">
                  <c:v>4004665.3988169646</c:v>
                </c:pt>
                <c:pt idx="1064">
                  <c:v>4027459.5538004907</c:v>
                </c:pt>
                <c:pt idx="1065">
                  <c:v>3752181.8878063164</c:v>
                </c:pt>
                <c:pt idx="1066">
                  <c:v>3828645.3511887887</c:v>
                </c:pt>
                <c:pt idx="1067">
                  <c:v>3482953.8995136721</c:v>
                </c:pt>
                <c:pt idx="1068">
                  <c:v>3762063.1966143199</c:v>
                </c:pt>
                <c:pt idx="1069">
                  <c:v>3882856.2741438514</c:v>
                </c:pt>
                <c:pt idx="1070">
                  <c:v>3958306.7724061324</c:v>
                </c:pt>
                <c:pt idx="1071">
                  <c:v>4118577.0302981474</c:v>
                </c:pt>
                <c:pt idx="1072">
                  <c:v>3856848.8734613545</c:v>
                </c:pt>
                <c:pt idx="1073">
                  <c:v>4128665.3117220788</c:v>
                </c:pt>
                <c:pt idx="1074">
                  <c:v>4188002.9024486803</c:v>
                </c:pt>
                <c:pt idx="1075">
                  <c:v>4121663.6800730224</c:v>
                </c:pt>
                <c:pt idx="1076">
                  <c:v>4198781.6561926603</c:v>
                </c:pt>
                <c:pt idx="1077">
                  <c:v>4289726.007231297</c:v>
                </c:pt>
                <c:pt idx="1078">
                  <c:v>4445438.3425951852</c:v>
                </c:pt>
                <c:pt idx="1079">
                  <c:v>4579610.562651393</c:v>
                </c:pt>
                <c:pt idx="1080">
                  <c:v>4577814.8973497776</c:v>
                </c:pt>
                <c:pt idx="1081">
                  <c:v>4200972.8372518616</c:v>
                </c:pt>
                <c:pt idx="1082">
                  <c:v>3682098.4993016561</c:v>
                </c:pt>
                <c:pt idx="1083">
                  <c:v>4154120.6979014329</c:v>
                </c:pt>
                <c:pt idx="1084">
                  <c:v>4351973.5739131523</c:v>
                </c:pt>
                <c:pt idx="1085">
                  <c:v>4438522.1427722787</c:v>
                </c:pt>
                <c:pt idx="1086">
                  <c:v>4688788.6576447077</c:v>
                </c:pt>
                <c:pt idx="1087">
                  <c:v>5025821.1307505378</c:v>
                </c:pt>
                <c:pt idx="1088">
                  <c:v>4834856.5129917488</c:v>
                </c:pt>
                <c:pt idx="1089">
                  <c:v>4706279.3058565492</c:v>
                </c:pt>
                <c:pt idx="1090">
                  <c:v>5221447.4637928307</c:v>
                </c:pt>
                <c:pt idx="1091">
                  <c:v>5422202.7201702297</c:v>
                </c:pt>
                <c:pt idx="1092">
                  <c:v>5367461.2459479347</c:v>
                </c:pt>
                <c:pt idx="1093">
                  <c:v>5515468.4530588249</c:v>
                </c:pt>
                <c:pt idx="1094">
                  <c:v>5757022.2547884528</c:v>
                </c:pt>
                <c:pt idx="1095">
                  <c:v>6064267.6240998069</c:v>
                </c:pt>
                <c:pt idx="1096">
                  <c:v>6106622.8948935689</c:v>
                </c:pt>
                <c:pt idx="1097">
                  <c:v>6249180.7850502804</c:v>
                </c:pt>
                <c:pt idx="1098">
                  <c:v>6397629.4496810706</c:v>
                </c:pt>
                <c:pt idx="1099">
                  <c:v>6592153.8514392385</c:v>
                </c:pt>
                <c:pt idx="1100">
                  <c:v>6285554.0942395693</c:v>
                </c:pt>
                <c:pt idx="1101">
                  <c:v>6725931.3280793624</c:v>
                </c:pt>
                <c:pt idx="1102">
                  <c:v>6679327.3499071011</c:v>
                </c:pt>
                <c:pt idx="1103">
                  <c:v>6978668.7523532733</c:v>
                </c:pt>
                <c:pt idx="1104">
                  <c:v>6617543.5804252485</c:v>
                </c:pt>
                <c:pt idx="1105">
                  <c:v>6419405.0610663043</c:v>
                </c:pt>
                <c:pt idx="1106">
                  <c:v>6657754.3612811659</c:v>
                </c:pt>
                <c:pt idx="1107">
                  <c:v>6077186.1970195975</c:v>
                </c:pt>
                <c:pt idx="1108">
                  <c:v>6088335.4028166495</c:v>
                </c:pt>
                <c:pt idx="1109">
                  <c:v>5585781.0629936326</c:v>
                </c:pt>
                <c:pt idx="1110">
                  <c:v>6100815.213016429</c:v>
                </c:pt>
                <c:pt idx="1111">
                  <c:v>5852012.3770807143</c:v>
                </c:pt>
                <c:pt idx="1112">
                  <c:v>5313050.2299689082</c:v>
                </c:pt>
                <c:pt idx="1113">
                  <c:v>5743202.2148575131</c:v>
                </c:pt>
                <c:pt idx="1114">
                  <c:v>6064155.327432611</c:v>
                </c:pt>
                <c:pt idx="1115">
                  <c:v>5714772.0503202444</c:v>
                </c:pt>
                <c:pt idx="1116">
                  <c:v>6073853.4658528613</c:v>
                </c:pt>
                <c:pt idx="1117">
                  <c:v>5925657.5151395174</c:v>
                </c:pt>
                <c:pt idx="1118">
                  <c:v>6143213.2902818527</c:v>
                </c:pt>
                <c:pt idx="1119">
                  <c:v>6239099.6349232169</c:v>
                </c:pt>
                <c:pt idx="1120">
                  <c:v>6266219.1293063369</c:v>
                </c:pt>
                <c:pt idx="1121">
                  <c:v>6680261.4381409921</c:v>
                </c:pt>
                <c:pt idx="1122">
                  <c:v>6894864.8368412713</c:v>
                </c:pt>
                <c:pt idx="1123">
                  <c:v>6785088.2463415023</c:v>
                </c:pt>
                <c:pt idx="1124">
                  <c:v>6461589.4874412566</c:v>
                </c:pt>
                <c:pt idx="1125">
                  <c:v>6325724.8760835733</c:v>
                </c:pt>
                <c:pt idx="1126">
                  <c:v>6903424.2306818571</c:v>
                </c:pt>
                <c:pt idx="1127">
                  <c:v>7217050.9355362719</c:v>
                </c:pt>
                <c:pt idx="1128">
                  <c:v>7338328.4245723039</c:v>
                </c:pt>
                <c:pt idx="1129">
                  <c:v>7730162.8737993967</c:v>
                </c:pt>
                <c:pt idx="1130">
                  <c:v>7978877.7721987432</c:v>
                </c:pt>
                <c:pt idx="1131">
                  <c:v>7652983.7011443945</c:v>
                </c:pt>
                <c:pt idx="1132">
                  <c:v>8032454.602070529</c:v>
                </c:pt>
                <c:pt idx="1133">
                  <c:v>8320675.9413474845</c:v>
                </c:pt>
                <c:pt idx="1134">
                  <c:v>8421958.5371759441</c:v>
                </c:pt>
                <c:pt idx="1135">
                  <c:v>8626247.4588246606</c:v>
                </c:pt>
                <c:pt idx="1136">
                  <c:v>8810479.0884275232</c:v>
                </c:pt>
                <c:pt idx="1137">
                  <c:v>8730580.3777662087</c:v>
                </c:pt>
                <c:pt idx="1138">
                  <c:v>9243075.0495795012</c:v>
                </c:pt>
                <c:pt idx="1139">
                  <c:v>9022736.7779326141</c:v>
                </c:pt>
                <c:pt idx="1140">
                  <c:v>9273996.5380824152</c:v>
                </c:pt>
                <c:pt idx="1141">
                  <c:v>9152988.5038538612</c:v>
                </c:pt>
                <c:pt idx="1142">
                  <c:v>8637269.7736961674</c:v>
                </c:pt>
                <c:pt idx="1143">
                  <c:v>8578701.3110877108</c:v>
                </c:pt>
                <c:pt idx="1144">
                  <c:v>9118685.0915037338</c:v>
                </c:pt>
                <c:pt idx="1145">
                  <c:v>9582393.9369879365</c:v>
                </c:pt>
                <c:pt idx="1146">
                  <c:v>9797451.6041157562</c:v>
                </c:pt>
                <c:pt idx="1147">
                  <c:v>9996060.6443085894</c:v>
                </c:pt>
                <c:pt idx="1148">
                  <c:v>10360917.857431918</c:v>
                </c:pt>
                <c:pt idx="1149">
                  <c:v>10603504.243778687</c:v>
                </c:pt>
                <c:pt idx="1150">
                  <c:v>10629493.432680188</c:v>
                </c:pt>
                <c:pt idx="1151">
                  <c:v>10636000.808559675</c:v>
                </c:pt>
              </c:numCache>
            </c:numRef>
          </c:val>
          <c:smooth val="0"/>
          <c:extLst>
            <c:ext xmlns:c16="http://schemas.microsoft.com/office/drawing/2014/chart" uri="{C3380CC4-5D6E-409C-BE32-E72D297353CC}">
              <c16:uniqueId val="{00000000-2909-496E-A438-AE42B7E552FA}"/>
            </c:ext>
          </c:extLst>
        </c:ser>
        <c:ser>
          <c:idx val="1"/>
          <c:order val="1"/>
          <c:tx>
            <c:strRef>
              <c:f>Sheet1!$C$1</c:f>
              <c:strCache>
                <c:ptCount val="1"/>
                <c:pt idx="0">
                  <c:v>Growth</c:v>
                </c:pt>
              </c:strCache>
            </c:strRef>
          </c:tx>
          <c:spPr>
            <a:ln w="28575" cap="rnd">
              <a:solidFill>
                <a:schemeClr val="accent2"/>
              </a:solidFill>
              <a:round/>
            </a:ln>
            <a:effectLst/>
          </c:spPr>
          <c:marker>
            <c:symbol val="none"/>
          </c:marker>
          <c:cat>
            <c:numRef>
              <c:f>Sheet1!$A$3:$A$1154</c:f>
              <c:numCache>
                <c:formatCode>m/d/yyyy</c:formatCode>
                <c:ptCount val="1152"/>
                <c:pt idx="0">
                  <c:v>10989</c:v>
                </c:pt>
                <c:pt idx="1">
                  <c:v>11017</c:v>
                </c:pt>
                <c:pt idx="2">
                  <c:v>11048</c:v>
                </c:pt>
                <c:pt idx="3">
                  <c:v>11078</c:v>
                </c:pt>
                <c:pt idx="4">
                  <c:v>11109</c:v>
                </c:pt>
                <c:pt idx="5">
                  <c:v>11139</c:v>
                </c:pt>
                <c:pt idx="6">
                  <c:v>11170</c:v>
                </c:pt>
                <c:pt idx="7">
                  <c:v>11201</c:v>
                </c:pt>
                <c:pt idx="8">
                  <c:v>11231</c:v>
                </c:pt>
                <c:pt idx="9">
                  <c:v>11262</c:v>
                </c:pt>
                <c:pt idx="10">
                  <c:v>11292</c:v>
                </c:pt>
                <c:pt idx="11">
                  <c:v>11323</c:v>
                </c:pt>
                <c:pt idx="12">
                  <c:v>11354</c:v>
                </c:pt>
                <c:pt idx="13">
                  <c:v>11382</c:v>
                </c:pt>
                <c:pt idx="14">
                  <c:v>11413</c:v>
                </c:pt>
                <c:pt idx="15">
                  <c:v>11443</c:v>
                </c:pt>
                <c:pt idx="16">
                  <c:v>11474</c:v>
                </c:pt>
                <c:pt idx="17">
                  <c:v>11504</c:v>
                </c:pt>
                <c:pt idx="18">
                  <c:v>11535</c:v>
                </c:pt>
                <c:pt idx="19">
                  <c:v>11566</c:v>
                </c:pt>
                <c:pt idx="20">
                  <c:v>11596</c:v>
                </c:pt>
                <c:pt idx="21">
                  <c:v>11627</c:v>
                </c:pt>
                <c:pt idx="22">
                  <c:v>11657</c:v>
                </c:pt>
                <c:pt idx="23">
                  <c:v>11688</c:v>
                </c:pt>
                <c:pt idx="24">
                  <c:v>11719</c:v>
                </c:pt>
                <c:pt idx="25">
                  <c:v>11748</c:v>
                </c:pt>
                <c:pt idx="26">
                  <c:v>11779</c:v>
                </c:pt>
                <c:pt idx="27">
                  <c:v>11809</c:v>
                </c:pt>
                <c:pt idx="28">
                  <c:v>11840</c:v>
                </c:pt>
                <c:pt idx="29">
                  <c:v>11870</c:v>
                </c:pt>
                <c:pt idx="30">
                  <c:v>11901</c:v>
                </c:pt>
                <c:pt idx="31">
                  <c:v>11932</c:v>
                </c:pt>
                <c:pt idx="32">
                  <c:v>11962</c:v>
                </c:pt>
                <c:pt idx="33">
                  <c:v>11993</c:v>
                </c:pt>
                <c:pt idx="34">
                  <c:v>12023</c:v>
                </c:pt>
                <c:pt idx="35">
                  <c:v>12054</c:v>
                </c:pt>
                <c:pt idx="36">
                  <c:v>12085</c:v>
                </c:pt>
                <c:pt idx="37">
                  <c:v>12113</c:v>
                </c:pt>
                <c:pt idx="38">
                  <c:v>12144</c:v>
                </c:pt>
                <c:pt idx="39">
                  <c:v>12174</c:v>
                </c:pt>
                <c:pt idx="40">
                  <c:v>12205</c:v>
                </c:pt>
                <c:pt idx="41">
                  <c:v>12235</c:v>
                </c:pt>
                <c:pt idx="42">
                  <c:v>12266</c:v>
                </c:pt>
                <c:pt idx="43">
                  <c:v>12297</c:v>
                </c:pt>
                <c:pt idx="44">
                  <c:v>12327</c:v>
                </c:pt>
                <c:pt idx="45">
                  <c:v>12358</c:v>
                </c:pt>
                <c:pt idx="46">
                  <c:v>12388</c:v>
                </c:pt>
                <c:pt idx="47">
                  <c:v>12419</c:v>
                </c:pt>
                <c:pt idx="48">
                  <c:v>12450</c:v>
                </c:pt>
                <c:pt idx="49">
                  <c:v>12478</c:v>
                </c:pt>
                <c:pt idx="50">
                  <c:v>12509</c:v>
                </c:pt>
                <c:pt idx="51">
                  <c:v>12539</c:v>
                </c:pt>
                <c:pt idx="52">
                  <c:v>12570</c:v>
                </c:pt>
                <c:pt idx="53">
                  <c:v>12600</c:v>
                </c:pt>
                <c:pt idx="54">
                  <c:v>12631</c:v>
                </c:pt>
                <c:pt idx="55">
                  <c:v>12662</c:v>
                </c:pt>
                <c:pt idx="56">
                  <c:v>12692</c:v>
                </c:pt>
                <c:pt idx="57">
                  <c:v>12723</c:v>
                </c:pt>
                <c:pt idx="58">
                  <c:v>12753</c:v>
                </c:pt>
                <c:pt idx="59">
                  <c:v>12784</c:v>
                </c:pt>
                <c:pt idx="60">
                  <c:v>12815</c:v>
                </c:pt>
                <c:pt idx="61">
                  <c:v>12843</c:v>
                </c:pt>
                <c:pt idx="62">
                  <c:v>12874</c:v>
                </c:pt>
                <c:pt idx="63">
                  <c:v>12904</c:v>
                </c:pt>
                <c:pt idx="64">
                  <c:v>12935</c:v>
                </c:pt>
                <c:pt idx="65">
                  <c:v>12965</c:v>
                </c:pt>
                <c:pt idx="66">
                  <c:v>12996</c:v>
                </c:pt>
                <c:pt idx="67">
                  <c:v>13027</c:v>
                </c:pt>
                <c:pt idx="68">
                  <c:v>13057</c:v>
                </c:pt>
                <c:pt idx="69">
                  <c:v>13088</c:v>
                </c:pt>
                <c:pt idx="70">
                  <c:v>13118</c:v>
                </c:pt>
                <c:pt idx="71">
                  <c:v>13149</c:v>
                </c:pt>
                <c:pt idx="72">
                  <c:v>13180</c:v>
                </c:pt>
                <c:pt idx="73">
                  <c:v>13209</c:v>
                </c:pt>
                <c:pt idx="74">
                  <c:v>13240</c:v>
                </c:pt>
                <c:pt idx="75">
                  <c:v>13270</c:v>
                </c:pt>
                <c:pt idx="76">
                  <c:v>13301</c:v>
                </c:pt>
                <c:pt idx="77">
                  <c:v>13331</c:v>
                </c:pt>
                <c:pt idx="78">
                  <c:v>13362</c:v>
                </c:pt>
                <c:pt idx="79">
                  <c:v>13393</c:v>
                </c:pt>
                <c:pt idx="80">
                  <c:v>13423</c:v>
                </c:pt>
                <c:pt idx="81">
                  <c:v>13454</c:v>
                </c:pt>
                <c:pt idx="82">
                  <c:v>13484</c:v>
                </c:pt>
                <c:pt idx="83">
                  <c:v>13515</c:v>
                </c:pt>
                <c:pt idx="84">
                  <c:v>13546</c:v>
                </c:pt>
                <c:pt idx="85">
                  <c:v>13574</c:v>
                </c:pt>
                <c:pt idx="86">
                  <c:v>13605</c:v>
                </c:pt>
                <c:pt idx="87">
                  <c:v>13635</c:v>
                </c:pt>
                <c:pt idx="88">
                  <c:v>13666</c:v>
                </c:pt>
                <c:pt idx="89">
                  <c:v>13696</c:v>
                </c:pt>
                <c:pt idx="90">
                  <c:v>13727</c:v>
                </c:pt>
                <c:pt idx="91">
                  <c:v>13758</c:v>
                </c:pt>
                <c:pt idx="92">
                  <c:v>13788</c:v>
                </c:pt>
                <c:pt idx="93">
                  <c:v>13819</c:v>
                </c:pt>
                <c:pt idx="94">
                  <c:v>13849</c:v>
                </c:pt>
                <c:pt idx="95">
                  <c:v>13880</c:v>
                </c:pt>
                <c:pt idx="96">
                  <c:v>13911</c:v>
                </c:pt>
                <c:pt idx="97">
                  <c:v>13939</c:v>
                </c:pt>
                <c:pt idx="98">
                  <c:v>13970</c:v>
                </c:pt>
                <c:pt idx="99">
                  <c:v>14000</c:v>
                </c:pt>
                <c:pt idx="100">
                  <c:v>14031</c:v>
                </c:pt>
                <c:pt idx="101">
                  <c:v>14061</c:v>
                </c:pt>
                <c:pt idx="102">
                  <c:v>14092</c:v>
                </c:pt>
                <c:pt idx="103">
                  <c:v>14123</c:v>
                </c:pt>
                <c:pt idx="104">
                  <c:v>14153</c:v>
                </c:pt>
                <c:pt idx="105">
                  <c:v>14184</c:v>
                </c:pt>
                <c:pt idx="106">
                  <c:v>14214</c:v>
                </c:pt>
                <c:pt idx="107">
                  <c:v>14245</c:v>
                </c:pt>
                <c:pt idx="108">
                  <c:v>14276</c:v>
                </c:pt>
                <c:pt idx="109">
                  <c:v>14304</c:v>
                </c:pt>
                <c:pt idx="110">
                  <c:v>14335</c:v>
                </c:pt>
                <c:pt idx="111">
                  <c:v>14365</c:v>
                </c:pt>
                <c:pt idx="112">
                  <c:v>14396</c:v>
                </c:pt>
                <c:pt idx="113">
                  <c:v>14426</c:v>
                </c:pt>
                <c:pt idx="114">
                  <c:v>14457</c:v>
                </c:pt>
                <c:pt idx="115">
                  <c:v>14488</c:v>
                </c:pt>
                <c:pt idx="116">
                  <c:v>14518</c:v>
                </c:pt>
                <c:pt idx="117">
                  <c:v>14549</c:v>
                </c:pt>
                <c:pt idx="118">
                  <c:v>14579</c:v>
                </c:pt>
                <c:pt idx="119">
                  <c:v>14610</c:v>
                </c:pt>
                <c:pt idx="120">
                  <c:v>14641</c:v>
                </c:pt>
                <c:pt idx="121">
                  <c:v>14670</c:v>
                </c:pt>
                <c:pt idx="122">
                  <c:v>14701</c:v>
                </c:pt>
                <c:pt idx="123">
                  <c:v>14731</c:v>
                </c:pt>
                <c:pt idx="124">
                  <c:v>14762</c:v>
                </c:pt>
                <c:pt idx="125">
                  <c:v>14792</c:v>
                </c:pt>
                <c:pt idx="126">
                  <c:v>14823</c:v>
                </c:pt>
                <c:pt idx="127">
                  <c:v>14854</c:v>
                </c:pt>
                <c:pt idx="128">
                  <c:v>14884</c:v>
                </c:pt>
                <c:pt idx="129">
                  <c:v>14915</c:v>
                </c:pt>
                <c:pt idx="130">
                  <c:v>14945</c:v>
                </c:pt>
                <c:pt idx="131">
                  <c:v>14976</c:v>
                </c:pt>
                <c:pt idx="132">
                  <c:v>15007</c:v>
                </c:pt>
                <c:pt idx="133">
                  <c:v>15035</c:v>
                </c:pt>
                <c:pt idx="134">
                  <c:v>15066</c:v>
                </c:pt>
                <c:pt idx="135">
                  <c:v>15096</c:v>
                </c:pt>
                <c:pt idx="136">
                  <c:v>15127</c:v>
                </c:pt>
                <c:pt idx="137">
                  <c:v>15157</c:v>
                </c:pt>
                <c:pt idx="138">
                  <c:v>15188</c:v>
                </c:pt>
                <c:pt idx="139">
                  <c:v>15219</c:v>
                </c:pt>
                <c:pt idx="140">
                  <c:v>15249</c:v>
                </c:pt>
                <c:pt idx="141">
                  <c:v>15280</c:v>
                </c:pt>
                <c:pt idx="142">
                  <c:v>15310</c:v>
                </c:pt>
                <c:pt idx="143">
                  <c:v>15341</c:v>
                </c:pt>
                <c:pt idx="144">
                  <c:v>15372</c:v>
                </c:pt>
                <c:pt idx="145">
                  <c:v>15400</c:v>
                </c:pt>
                <c:pt idx="146">
                  <c:v>15431</c:v>
                </c:pt>
                <c:pt idx="147">
                  <c:v>15461</c:v>
                </c:pt>
                <c:pt idx="148">
                  <c:v>15492</c:v>
                </c:pt>
                <c:pt idx="149">
                  <c:v>15522</c:v>
                </c:pt>
                <c:pt idx="150">
                  <c:v>15553</c:v>
                </c:pt>
                <c:pt idx="151">
                  <c:v>15584</c:v>
                </c:pt>
                <c:pt idx="152">
                  <c:v>15614</c:v>
                </c:pt>
                <c:pt idx="153">
                  <c:v>15645</c:v>
                </c:pt>
                <c:pt idx="154">
                  <c:v>15675</c:v>
                </c:pt>
                <c:pt idx="155">
                  <c:v>15706</c:v>
                </c:pt>
                <c:pt idx="156">
                  <c:v>15737</c:v>
                </c:pt>
                <c:pt idx="157">
                  <c:v>15765</c:v>
                </c:pt>
                <c:pt idx="158">
                  <c:v>15796</c:v>
                </c:pt>
                <c:pt idx="159">
                  <c:v>15826</c:v>
                </c:pt>
                <c:pt idx="160">
                  <c:v>15857</c:v>
                </c:pt>
                <c:pt idx="161">
                  <c:v>15887</c:v>
                </c:pt>
                <c:pt idx="162">
                  <c:v>15918</c:v>
                </c:pt>
                <c:pt idx="163">
                  <c:v>15949</c:v>
                </c:pt>
                <c:pt idx="164">
                  <c:v>15979</c:v>
                </c:pt>
                <c:pt idx="165">
                  <c:v>16010</c:v>
                </c:pt>
                <c:pt idx="166">
                  <c:v>16040</c:v>
                </c:pt>
                <c:pt idx="167">
                  <c:v>16071</c:v>
                </c:pt>
                <c:pt idx="168">
                  <c:v>16102</c:v>
                </c:pt>
                <c:pt idx="169">
                  <c:v>16131</c:v>
                </c:pt>
                <c:pt idx="170">
                  <c:v>16162</c:v>
                </c:pt>
                <c:pt idx="171">
                  <c:v>16192</c:v>
                </c:pt>
                <c:pt idx="172">
                  <c:v>16223</c:v>
                </c:pt>
                <c:pt idx="173">
                  <c:v>16253</c:v>
                </c:pt>
                <c:pt idx="174">
                  <c:v>16284</c:v>
                </c:pt>
                <c:pt idx="175">
                  <c:v>16315</c:v>
                </c:pt>
                <c:pt idx="176">
                  <c:v>16345</c:v>
                </c:pt>
                <c:pt idx="177">
                  <c:v>16376</c:v>
                </c:pt>
                <c:pt idx="178">
                  <c:v>16406</c:v>
                </c:pt>
                <c:pt idx="179">
                  <c:v>16437</c:v>
                </c:pt>
                <c:pt idx="180">
                  <c:v>16468</c:v>
                </c:pt>
                <c:pt idx="181">
                  <c:v>16496</c:v>
                </c:pt>
                <c:pt idx="182">
                  <c:v>16527</c:v>
                </c:pt>
                <c:pt idx="183">
                  <c:v>16557</c:v>
                </c:pt>
                <c:pt idx="184">
                  <c:v>16588</c:v>
                </c:pt>
                <c:pt idx="185">
                  <c:v>16618</c:v>
                </c:pt>
                <c:pt idx="186">
                  <c:v>16649</c:v>
                </c:pt>
                <c:pt idx="187">
                  <c:v>16680</c:v>
                </c:pt>
                <c:pt idx="188">
                  <c:v>16710</c:v>
                </c:pt>
                <c:pt idx="189">
                  <c:v>16741</c:v>
                </c:pt>
                <c:pt idx="190">
                  <c:v>16771</c:v>
                </c:pt>
                <c:pt idx="191">
                  <c:v>16802</c:v>
                </c:pt>
                <c:pt idx="192">
                  <c:v>16833</c:v>
                </c:pt>
                <c:pt idx="193">
                  <c:v>16861</c:v>
                </c:pt>
                <c:pt idx="194">
                  <c:v>16892</c:v>
                </c:pt>
                <c:pt idx="195">
                  <c:v>16922</c:v>
                </c:pt>
                <c:pt idx="196">
                  <c:v>16953</c:v>
                </c:pt>
                <c:pt idx="197">
                  <c:v>16983</c:v>
                </c:pt>
                <c:pt idx="198">
                  <c:v>17014</c:v>
                </c:pt>
                <c:pt idx="199">
                  <c:v>17045</c:v>
                </c:pt>
                <c:pt idx="200">
                  <c:v>17075</c:v>
                </c:pt>
                <c:pt idx="201">
                  <c:v>17106</c:v>
                </c:pt>
                <c:pt idx="202">
                  <c:v>17136</c:v>
                </c:pt>
                <c:pt idx="203">
                  <c:v>17167</c:v>
                </c:pt>
                <c:pt idx="204">
                  <c:v>17198</c:v>
                </c:pt>
                <c:pt idx="205">
                  <c:v>17226</c:v>
                </c:pt>
                <c:pt idx="206">
                  <c:v>17257</c:v>
                </c:pt>
                <c:pt idx="207">
                  <c:v>17287</c:v>
                </c:pt>
                <c:pt idx="208">
                  <c:v>17318</c:v>
                </c:pt>
                <c:pt idx="209">
                  <c:v>17348</c:v>
                </c:pt>
                <c:pt idx="210">
                  <c:v>17379</c:v>
                </c:pt>
                <c:pt idx="211">
                  <c:v>17410</c:v>
                </c:pt>
                <c:pt idx="212">
                  <c:v>17440</c:v>
                </c:pt>
                <c:pt idx="213">
                  <c:v>17471</c:v>
                </c:pt>
                <c:pt idx="214">
                  <c:v>17501</c:v>
                </c:pt>
                <c:pt idx="215">
                  <c:v>17532</c:v>
                </c:pt>
                <c:pt idx="216">
                  <c:v>17563</c:v>
                </c:pt>
                <c:pt idx="217">
                  <c:v>17592</c:v>
                </c:pt>
                <c:pt idx="218">
                  <c:v>17623</c:v>
                </c:pt>
                <c:pt idx="219">
                  <c:v>17653</c:v>
                </c:pt>
                <c:pt idx="220">
                  <c:v>17684</c:v>
                </c:pt>
                <c:pt idx="221">
                  <c:v>17714</c:v>
                </c:pt>
                <c:pt idx="222">
                  <c:v>17745</c:v>
                </c:pt>
                <c:pt idx="223">
                  <c:v>17776</c:v>
                </c:pt>
                <c:pt idx="224">
                  <c:v>17806</c:v>
                </c:pt>
                <c:pt idx="225">
                  <c:v>17837</c:v>
                </c:pt>
                <c:pt idx="226">
                  <c:v>17867</c:v>
                </c:pt>
                <c:pt idx="227">
                  <c:v>17898</c:v>
                </c:pt>
                <c:pt idx="228">
                  <c:v>17929</c:v>
                </c:pt>
                <c:pt idx="229">
                  <c:v>17957</c:v>
                </c:pt>
                <c:pt idx="230">
                  <c:v>17988</c:v>
                </c:pt>
                <c:pt idx="231">
                  <c:v>18018</c:v>
                </c:pt>
                <c:pt idx="232">
                  <c:v>18049</c:v>
                </c:pt>
                <c:pt idx="233">
                  <c:v>18079</c:v>
                </c:pt>
                <c:pt idx="234">
                  <c:v>18110</c:v>
                </c:pt>
                <c:pt idx="235">
                  <c:v>18141</c:v>
                </c:pt>
                <c:pt idx="236">
                  <c:v>18171</c:v>
                </c:pt>
                <c:pt idx="237">
                  <c:v>18202</c:v>
                </c:pt>
                <c:pt idx="238">
                  <c:v>18232</c:v>
                </c:pt>
                <c:pt idx="239">
                  <c:v>18263</c:v>
                </c:pt>
                <c:pt idx="240">
                  <c:v>18294</c:v>
                </c:pt>
                <c:pt idx="241">
                  <c:v>18322</c:v>
                </c:pt>
                <c:pt idx="242">
                  <c:v>18353</c:v>
                </c:pt>
                <c:pt idx="243">
                  <c:v>18383</c:v>
                </c:pt>
                <c:pt idx="244">
                  <c:v>18414</c:v>
                </c:pt>
                <c:pt idx="245">
                  <c:v>18444</c:v>
                </c:pt>
                <c:pt idx="246">
                  <c:v>18475</c:v>
                </c:pt>
                <c:pt idx="247">
                  <c:v>18506</c:v>
                </c:pt>
                <c:pt idx="248">
                  <c:v>18536</c:v>
                </c:pt>
                <c:pt idx="249">
                  <c:v>18567</c:v>
                </c:pt>
                <c:pt idx="250">
                  <c:v>18597</c:v>
                </c:pt>
                <c:pt idx="251">
                  <c:v>18628</c:v>
                </c:pt>
                <c:pt idx="252">
                  <c:v>18659</c:v>
                </c:pt>
                <c:pt idx="253">
                  <c:v>18687</c:v>
                </c:pt>
                <c:pt idx="254">
                  <c:v>18718</c:v>
                </c:pt>
                <c:pt idx="255">
                  <c:v>18748</c:v>
                </c:pt>
                <c:pt idx="256">
                  <c:v>18779</c:v>
                </c:pt>
                <c:pt idx="257">
                  <c:v>18809</c:v>
                </c:pt>
                <c:pt idx="258">
                  <c:v>18840</c:v>
                </c:pt>
                <c:pt idx="259">
                  <c:v>18871</c:v>
                </c:pt>
                <c:pt idx="260">
                  <c:v>18901</c:v>
                </c:pt>
                <c:pt idx="261">
                  <c:v>18932</c:v>
                </c:pt>
                <c:pt idx="262">
                  <c:v>18962</c:v>
                </c:pt>
                <c:pt idx="263">
                  <c:v>18993</c:v>
                </c:pt>
                <c:pt idx="264">
                  <c:v>19024</c:v>
                </c:pt>
                <c:pt idx="265">
                  <c:v>19053</c:v>
                </c:pt>
                <c:pt idx="266">
                  <c:v>19084</c:v>
                </c:pt>
                <c:pt idx="267">
                  <c:v>19114</c:v>
                </c:pt>
                <c:pt idx="268">
                  <c:v>19145</c:v>
                </c:pt>
                <c:pt idx="269">
                  <c:v>19175</c:v>
                </c:pt>
                <c:pt idx="270">
                  <c:v>19206</c:v>
                </c:pt>
                <c:pt idx="271">
                  <c:v>19237</c:v>
                </c:pt>
                <c:pt idx="272">
                  <c:v>19267</c:v>
                </c:pt>
                <c:pt idx="273">
                  <c:v>19298</c:v>
                </c:pt>
                <c:pt idx="274">
                  <c:v>19328</c:v>
                </c:pt>
                <c:pt idx="275">
                  <c:v>19359</c:v>
                </c:pt>
                <c:pt idx="276">
                  <c:v>19390</c:v>
                </c:pt>
                <c:pt idx="277">
                  <c:v>19418</c:v>
                </c:pt>
                <c:pt idx="278">
                  <c:v>19449</c:v>
                </c:pt>
                <c:pt idx="279">
                  <c:v>19479</c:v>
                </c:pt>
                <c:pt idx="280">
                  <c:v>19510</c:v>
                </c:pt>
                <c:pt idx="281">
                  <c:v>19540</c:v>
                </c:pt>
                <c:pt idx="282">
                  <c:v>19571</c:v>
                </c:pt>
                <c:pt idx="283">
                  <c:v>19602</c:v>
                </c:pt>
                <c:pt idx="284">
                  <c:v>19632</c:v>
                </c:pt>
                <c:pt idx="285">
                  <c:v>19663</c:v>
                </c:pt>
                <c:pt idx="286">
                  <c:v>19693</c:v>
                </c:pt>
                <c:pt idx="287">
                  <c:v>19724</c:v>
                </c:pt>
                <c:pt idx="288">
                  <c:v>19755</c:v>
                </c:pt>
                <c:pt idx="289">
                  <c:v>19783</c:v>
                </c:pt>
                <c:pt idx="290">
                  <c:v>19814</c:v>
                </c:pt>
                <c:pt idx="291">
                  <c:v>19844</c:v>
                </c:pt>
                <c:pt idx="292">
                  <c:v>19875</c:v>
                </c:pt>
                <c:pt idx="293">
                  <c:v>19905</c:v>
                </c:pt>
                <c:pt idx="294">
                  <c:v>19936</c:v>
                </c:pt>
                <c:pt idx="295">
                  <c:v>19967</c:v>
                </c:pt>
                <c:pt idx="296">
                  <c:v>19997</c:v>
                </c:pt>
                <c:pt idx="297">
                  <c:v>20028</c:v>
                </c:pt>
                <c:pt idx="298">
                  <c:v>20058</c:v>
                </c:pt>
                <c:pt idx="299">
                  <c:v>20089</c:v>
                </c:pt>
                <c:pt idx="300">
                  <c:v>20120</c:v>
                </c:pt>
                <c:pt idx="301">
                  <c:v>20148</c:v>
                </c:pt>
                <c:pt idx="302">
                  <c:v>20179</c:v>
                </c:pt>
                <c:pt idx="303">
                  <c:v>20209</c:v>
                </c:pt>
                <c:pt idx="304">
                  <c:v>20240</c:v>
                </c:pt>
                <c:pt idx="305">
                  <c:v>20270</c:v>
                </c:pt>
                <c:pt idx="306">
                  <c:v>20301</c:v>
                </c:pt>
                <c:pt idx="307">
                  <c:v>20332</c:v>
                </c:pt>
                <c:pt idx="308">
                  <c:v>20362</c:v>
                </c:pt>
                <c:pt idx="309">
                  <c:v>20393</c:v>
                </c:pt>
                <c:pt idx="310">
                  <c:v>20423</c:v>
                </c:pt>
                <c:pt idx="311">
                  <c:v>20454</c:v>
                </c:pt>
                <c:pt idx="312">
                  <c:v>20485</c:v>
                </c:pt>
                <c:pt idx="313">
                  <c:v>20514</c:v>
                </c:pt>
                <c:pt idx="314">
                  <c:v>20545</c:v>
                </c:pt>
                <c:pt idx="315">
                  <c:v>20575</c:v>
                </c:pt>
                <c:pt idx="316">
                  <c:v>20606</c:v>
                </c:pt>
                <c:pt idx="317">
                  <c:v>20636</c:v>
                </c:pt>
                <c:pt idx="318">
                  <c:v>20667</c:v>
                </c:pt>
                <c:pt idx="319">
                  <c:v>20698</c:v>
                </c:pt>
                <c:pt idx="320">
                  <c:v>20728</c:v>
                </c:pt>
                <c:pt idx="321">
                  <c:v>20759</c:v>
                </c:pt>
                <c:pt idx="322">
                  <c:v>20789</c:v>
                </c:pt>
                <c:pt idx="323">
                  <c:v>20820</c:v>
                </c:pt>
                <c:pt idx="324">
                  <c:v>20851</c:v>
                </c:pt>
                <c:pt idx="325">
                  <c:v>20879</c:v>
                </c:pt>
                <c:pt idx="326">
                  <c:v>20910</c:v>
                </c:pt>
                <c:pt idx="327">
                  <c:v>20940</c:v>
                </c:pt>
                <c:pt idx="328">
                  <c:v>20971</c:v>
                </c:pt>
                <c:pt idx="329">
                  <c:v>21001</c:v>
                </c:pt>
                <c:pt idx="330">
                  <c:v>21032</c:v>
                </c:pt>
                <c:pt idx="331">
                  <c:v>21063</c:v>
                </c:pt>
                <c:pt idx="332">
                  <c:v>21093</c:v>
                </c:pt>
                <c:pt idx="333">
                  <c:v>21124</c:v>
                </c:pt>
                <c:pt idx="334">
                  <c:v>21154</c:v>
                </c:pt>
                <c:pt idx="335">
                  <c:v>21185</c:v>
                </c:pt>
                <c:pt idx="336">
                  <c:v>21216</c:v>
                </c:pt>
                <c:pt idx="337">
                  <c:v>21244</c:v>
                </c:pt>
                <c:pt idx="338">
                  <c:v>21275</c:v>
                </c:pt>
                <c:pt idx="339">
                  <c:v>21305</c:v>
                </c:pt>
                <c:pt idx="340">
                  <c:v>21336</c:v>
                </c:pt>
                <c:pt idx="341">
                  <c:v>21366</c:v>
                </c:pt>
                <c:pt idx="342">
                  <c:v>21397</c:v>
                </c:pt>
                <c:pt idx="343">
                  <c:v>21428</c:v>
                </c:pt>
                <c:pt idx="344">
                  <c:v>21458</c:v>
                </c:pt>
                <c:pt idx="345">
                  <c:v>21489</c:v>
                </c:pt>
                <c:pt idx="346">
                  <c:v>21519</c:v>
                </c:pt>
                <c:pt idx="347">
                  <c:v>21550</c:v>
                </c:pt>
                <c:pt idx="348">
                  <c:v>21581</c:v>
                </c:pt>
                <c:pt idx="349">
                  <c:v>21609</c:v>
                </c:pt>
                <c:pt idx="350">
                  <c:v>21640</c:v>
                </c:pt>
                <c:pt idx="351">
                  <c:v>21670</c:v>
                </c:pt>
                <c:pt idx="352">
                  <c:v>21701</c:v>
                </c:pt>
                <c:pt idx="353">
                  <c:v>21731</c:v>
                </c:pt>
                <c:pt idx="354">
                  <c:v>21762</c:v>
                </c:pt>
                <c:pt idx="355">
                  <c:v>21793</c:v>
                </c:pt>
                <c:pt idx="356">
                  <c:v>21823</c:v>
                </c:pt>
                <c:pt idx="357">
                  <c:v>21854</c:v>
                </c:pt>
                <c:pt idx="358">
                  <c:v>21884</c:v>
                </c:pt>
                <c:pt idx="359">
                  <c:v>21915</c:v>
                </c:pt>
                <c:pt idx="360">
                  <c:v>21946</c:v>
                </c:pt>
                <c:pt idx="361">
                  <c:v>21975</c:v>
                </c:pt>
                <c:pt idx="362">
                  <c:v>22006</c:v>
                </c:pt>
                <c:pt idx="363">
                  <c:v>22036</c:v>
                </c:pt>
                <c:pt idx="364">
                  <c:v>22067</c:v>
                </c:pt>
                <c:pt idx="365">
                  <c:v>22097</c:v>
                </c:pt>
                <c:pt idx="366">
                  <c:v>22128</c:v>
                </c:pt>
                <c:pt idx="367">
                  <c:v>22159</c:v>
                </c:pt>
                <c:pt idx="368">
                  <c:v>22189</c:v>
                </c:pt>
                <c:pt idx="369">
                  <c:v>22220</c:v>
                </c:pt>
                <c:pt idx="370">
                  <c:v>22250</c:v>
                </c:pt>
                <c:pt idx="371">
                  <c:v>22281</c:v>
                </c:pt>
                <c:pt idx="372">
                  <c:v>22312</c:v>
                </c:pt>
                <c:pt idx="373">
                  <c:v>22340</c:v>
                </c:pt>
                <c:pt idx="374">
                  <c:v>22371</c:v>
                </c:pt>
                <c:pt idx="375">
                  <c:v>22401</c:v>
                </c:pt>
                <c:pt idx="376">
                  <c:v>22432</c:v>
                </c:pt>
                <c:pt idx="377">
                  <c:v>22462</c:v>
                </c:pt>
                <c:pt idx="378">
                  <c:v>22493</c:v>
                </c:pt>
                <c:pt idx="379">
                  <c:v>22524</c:v>
                </c:pt>
                <c:pt idx="380">
                  <c:v>22554</c:v>
                </c:pt>
                <c:pt idx="381">
                  <c:v>22585</c:v>
                </c:pt>
                <c:pt idx="382">
                  <c:v>22615</c:v>
                </c:pt>
                <c:pt idx="383">
                  <c:v>22646</c:v>
                </c:pt>
                <c:pt idx="384">
                  <c:v>22677</c:v>
                </c:pt>
                <c:pt idx="385">
                  <c:v>22705</c:v>
                </c:pt>
                <c:pt idx="386">
                  <c:v>22736</c:v>
                </c:pt>
                <c:pt idx="387">
                  <c:v>22766</c:v>
                </c:pt>
                <c:pt idx="388">
                  <c:v>22797</c:v>
                </c:pt>
                <c:pt idx="389">
                  <c:v>22827</c:v>
                </c:pt>
                <c:pt idx="390">
                  <c:v>22858</c:v>
                </c:pt>
                <c:pt idx="391">
                  <c:v>22889</c:v>
                </c:pt>
                <c:pt idx="392">
                  <c:v>22919</c:v>
                </c:pt>
                <c:pt idx="393">
                  <c:v>22950</c:v>
                </c:pt>
                <c:pt idx="394">
                  <c:v>22980</c:v>
                </c:pt>
                <c:pt idx="395">
                  <c:v>23011</c:v>
                </c:pt>
                <c:pt idx="396">
                  <c:v>23042</c:v>
                </c:pt>
                <c:pt idx="397">
                  <c:v>23070</c:v>
                </c:pt>
                <c:pt idx="398">
                  <c:v>23101</c:v>
                </c:pt>
                <c:pt idx="399">
                  <c:v>23131</c:v>
                </c:pt>
                <c:pt idx="400">
                  <c:v>23162</c:v>
                </c:pt>
                <c:pt idx="401">
                  <c:v>23192</c:v>
                </c:pt>
                <c:pt idx="402">
                  <c:v>23223</c:v>
                </c:pt>
                <c:pt idx="403">
                  <c:v>23254</c:v>
                </c:pt>
                <c:pt idx="404">
                  <c:v>23284</c:v>
                </c:pt>
                <c:pt idx="405">
                  <c:v>23315</c:v>
                </c:pt>
                <c:pt idx="406">
                  <c:v>23345</c:v>
                </c:pt>
                <c:pt idx="407">
                  <c:v>23376</c:v>
                </c:pt>
                <c:pt idx="408">
                  <c:v>23407</c:v>
                </c:pt>
                <c:pt idx="409">
                  <c:v>23436</c:v>
                </c:pt>
                <c:pt idx="410">
                  <c:v>23467</c:v>
                </c:pt>
                <c:pt idx="411">
                  <c:v>23497</c:v>
                </c:pt>
                <c:pt idx="412">
                  <c:v>23528</c:v>
                </c:pt>
                <c:pt idx="413">
                  <c:v>23558</c:v>
                </c:pt>
                <c:pt idx="414">
                  <c:v>23589</c:v>
                </c:pt>
                <c:pt idx="415">
                  <c:v>23620</c:v>
                </c:pt>
                <c:pt idx="416">
                  <c:v>23650</c:v>
                </c:pt>
                <c:pt idx="417">
                  <c:v>23681</c:v>
                </c:pt>
                <c:pt idx="418">
                  <c:v>23711</c:v>
                </c:pt>
                <c:pt idx="419">
                  <c:v>23742</c:v>
                </c:pt>
                <c:pt idx="420">
                  <c:v>23773</c:v>
                </c:pt>
                <c:pt idx="421">
                  <c:v>23801</c:v>
                </c:pt>
                <c:pt idx="422">
                  <c:v>23832</c:v>
                </c:pt>
                <c:pt idx="423">
                  <c:v>23862</c:v>
                </c:pt>
                <c:pt idx="424">
                  <c:v>23893</c:v>
                </c:pt>
                <c:pt idx="425">
                  <c:v>23923</c:v>
                </c:pt>
                <c:pt idx="426">
                  <c:v>23954</c:v>
                </c:pt>
                <c:pt idx="427">
                  <c:v>23985</c:v>
                </c:pt>
                <c:pt idx="428">
                  <c:v>24015</c:v>
                </c:pt>
                <c:pt idx="429">
                  <c:v>24046</c:v>
                </c:pt>
                <c:pt idx="430">
                  <c:v>24076</c:v>
                </c:pt>
                <c:pt idx="431">
                  <c:v>24107</c:v>
                </c:pt>
                <c:pt idx="432">
                  <c:v>24138</c:v>
                </c:pt>
                <c:pt idx="433">
                  <c:v>24166</c:v>
                </c:pt>
                <c:pt idx="434">
                  <c:v>24197</c:v>
                </c:pt>
                <c:pt idx="435">
                  <c:v>24227</c:v>
                </c:pt>
                <c:pt idx="436">
                  <c:v>24258</c:v>
                </c:pt>
                <c:pt idx="437">
                  <c:v>24288</c:v>
                </c:pt>
                <c:pt idx="438">
                  <c:v>24319</c:v>
                </c:pt>
                <c:pt idx="439">
                  <c:v>24350</c:v>
                </c:pt>
                <c:pt idx="440">
                  <c:v>24380</c:v>
                </c:pt>
                <c:pt idx="441">
                  <c:v>24411</c:v>
                </c:pt>
                <c:pt idx="442">
                  <c:v>24441</c:v>
                </c:pt>
                <c:pt idx="443">
                  <c:v>24472</c:v>
                </c:pt>
                <c:pt idx="444">
                  <c:v>24503</c:v>
                </c:pt>
                <c:pt idx="445">
                  <c:v>24531</c:v>
                </c:pt>
                <c:pt idx="446">
                  <c:v>24562</c:v>
                </c:pt>
                <c:pt idx="447">
                  <c:v>24592</c:v>
                </c:pt>
                <c:pt idx="448">
                  <c:v>24623</c:v>
                </c:pt>
                <c:pt idx="449">
                  <c:v>24653</c:v>
                </c:pt>
                <c:pt idx="450">
                  <c:v>24684</c:v>
                </c:pt>
                <c:pt idx="451">
                  <c:v>24715</c:v>
                </c:pt>
                <c:pt idx="452">
                  <c:v>24745</c:v>
                </c:pt>
                <c:pt idx="453">
                  <c:v>24776</c:v>
                </c:pt>
                <c:pt idx="454">
                  <c:v>24806</c:v>
                </c:pt>
                <c:pt idx="455">
                  <c:v>24837</c:v>
                </c:pt>
                <c:pt idx="456">
                  <c:v>24868</c:v>
                </c:pt>
                <c:pt idx="457">
                  <c:v>24897</c:v>
                </c:pt>
                <c:pt idx="458">
                  <c:v>24928</c:v>
                </c:pt>
                <c:pt idx="459">
                  <c:v>24958</c:v>
                </c:pt>
                <c:pt idx="460">
                  <c:v>24989</c:v>
                </c:pt>
                <c:pt idx="461">
                  <c:v>25019</c:v>
                </c:pt>
                <c:pt idx="462">
                  <c:v>25050</c:v>
                </c:pt>
                <c:pt idx="463">
                  <c:v>25081</c:v>
                </c:pt>
                <c:pt idx="464">
                  <c:v>25111</c:v>
                </c:pt>
                <c:pt idx="465">
                  <c:v>25142</c:v>
                </c:pt>
                <c:pt idx="466">
                  <c:v>25172</c:v>
                </c:pt>
                <c:pt idx="467">
                  <c:v>25203</c:v>
                </c:pt>
                <c:pt idx="468">
                  <c:v>25234</c:v>
                </c:pt>
                <c:pt idx="469">
                  <c:v>25262</c:v>
                </c:pt>
                <c:pt idx="470">
                  <c:v>25293</c:v>
                </c:pt>
                <c:pt idx="471">
                  <c:v>25323</c:v>
                </c:pt>
                <c:pt idx="472">
                  <c:v>25354</c:v>
                </c:pt>
                <c:pt idx="473">
                  <c:v>25384</c:v>
                </c:pt>
                <c:pt idx="474">
                  <c:v>25415</c:v>
                </c:pt>
                <c:pt idx="475">
                  <c:v>25446</c:v>
                </c:pt>
                <c:pt idx="476">
                  <c:v>25476</c:v>
                </c:pt>
                <c:pt idx="477">
                  <c:v>25507</c:v>
                </c:pt>
                <c:pt idx="478">
                  <c:v>25537</c:v>
                </c:pt>
                <c:pt idx="479">
                  <c:v>25568</c:v>
                </c:pt>
                <c:pt idx="480">
                  <c:v>25599</c:v>
                </c:pt>
                <c:pt idx="481">
                  <c:v>25627</c:v>
                </c:pt>
                <c:pt idx="482">
                  <c:v>25658</c:v>
                </c:pt>
                <c:pt idx="483">
                  <c:v>25688</c:v>
                </c:pt>
                <c:pt idx="484">
                  <c:v>25719</c:v>
                </c:pt>
                <c:pt idx="485">
                  <c:v>25749</c:v>
                </c:pt>
                <c:pt idx="486">
                  <c:v>25780</c:v>
                </c:pt>
                <c:pt idx="487">
                  <c:v>25811</c:v>
                </c:pt>
                <c:pt idx="488">
                  <c:v>25841</c:v>
                </c:pt>
                <c:pt idx="489">
                  <c:v>25872</c:v>
                </c:pt>
                <c:pt idx="490">
                  <c:v>25902</c:v>
                </c:pt>
                <c:pt idx="491">
                  <c:v>25933</c:v>
                </c:pt>
                <c:pt idx="492">
                  <c:v>25964</c:v>
                </c:pt>
                <c:pt idx="493">
                  <c:v>25992</c:v>
                </c:pt>
                <c:pt idx="494">
                  <c:v>26023</c:v>
                </c:pt>
                <c:pt idx="495">
                  <c:v>26053</c:v>
                </c:pt>
                <c:pt idx="496">
                  <c:v>26084</c:v>
                </c:pt>
                <c:pt idx="497">
                  <c:v>26114</c:v>
                </c:pt>
                <c:pt idx="498">
                  <c:v>26145</c:v>
                </c:pt>
                <c:pt idx="499">
                  <c:v>26176</c:v>
                </c:pt>
                <c:pt idx="500">
                  <c:v>26206</c:v>
                </c:pt>
                <c:pt idx="501">
                  <c:v>26237</c:v>
                </c:pt>
                <c:pt idx="502">
                  <c:v>26267</c:v>
                </c:pt>
                <c:pt idx="503">
                  <c:v>26298</c:v>
                </c:pt>
                <c:pt idx="504">
                  <c:v>26329</c:v>
                </c:pt>
                <c:pt idx="505">
                  <c:v>26358</c:v>
                </c:pt>
                <c:pt idx="506">
                  <c:v>26389</c:v>
                </c:pt>
                <c:pt idx="507">
                  <c:v>26419</c:v>
                </c:pt>
                <c:pt idx="508">
                  <c:v>26450</c:v>
                </c:pt>
                <c:pt idx="509">
                  <c:v>26480</c:v>
                </c:pt>
                <c:pt idx="510">
                  <c:v>26511</c:v>
                </c:pt>
                <c:pt idx="511">
                  <c:v>26542</c:v>
                </c:pt>
                <c:pt idx="512">
                  <c:v>26572</c:v>
                </c:pt>
                <c:pt idx="513">
                  <c:v>26603</c:v>
                </c:pt>
                <c:pt idx="514">
                  <c:v>26633</c:v>
                </c:pt>
                <c:pt idx="515">
                  <c:v>26664</c:v>
                </c:pt>
                <c:pt idx="516">
                  <c:v>26695</c:v>
                </c:pt>
                <c:pt idx="517">
                  <c:v>26723</c:v>
                </c:pt>
                <c:pt idx="518">
                  <c:v>26754</c:v>
                </c:pt>
                <c:pt idx="519">
                  <c:v>26784</c:v>
                </c:pt>
                <c:pt idx="520">
                  <c:v>26815</c:v>
                </c:pt>
                <c:pt idx="521">
                  <c:v>26845</c:v>
                </c:pt>
                <c:pt idx="522">
                  <c:v>26876</c:v>
                </c:pt>
                <c:pt idx="523">
                  <c:v>26907</c:v>
                </c:pt>
                <c:pt idx="524">
                  <c:v>26937</c:v>
                </c:pt>
                <c:pt idx="525">
                  <c:v>26968</c:v>
                </c:pt>
                <c:pt idx="526">
                  <c:v>26998</c:v>
                </c:pt>
                <c:pt idx="527">
                  <c:v>27029</c:v>
                </c:pt>
                <c:pt idx="528">
                  <c:v>27060</c:v>
                </c:pt>
                <c:pt idx="529">
                  <c:v>27088</c:v>
                </c:pt>
                <c:pt idx="530">
                  <c:v>27119</c:v>
                </c:pt>
                <c:pt idx="531">
                  <c:v>27149</c:v>
                </c:pt>
                <c:pt idx="532">
                  <c:v>27180</c:v>
                </c:pt>
                <c:pt idx="533">
                  <c:v>27210</c:v>
                </c:pt>
                <c:pt idx="534">
                  <c:v>27241</c:v>
                </c:pt>
                <c:pt idx="535">
                  <c:v>27272</c:v>
                </c:pt>
                <c:pt idx="536">
                  <c:v>27302</c:v>
                </c:pt>
                <c:pt idx="537">
                  <c:v>27333</c:v>
                </c:pt>
                <c:pt idx="538">
                  <c:v>27363</c:v>
                </c:pt>
                <c:pt idx="539">
                  <c:v>27394</c:v>
                </c:pt>
                <c:pt idx="540">
                  <c:v>27425</c:v>
                </c:pt>
                <c:pt idx="541">
                  <c:v>27453</c:v>
                </c:pt>
                <c:pt idx="542">
                  <c:v>27484</c:v>
                </c:pt>
                <c:pt idx="543">
                  <c:v>27514</c:v>
                </c:pt>
                <c:pt idx="544">
                  <c:v>27545</c:v>
                </c:pt>
                <c:pt idx="545">
                  <c:v>27575</c:v>
                </c:pt>
                <c:pt idx="546">
                  <c:v>27606</c:v>
                </c:pt>
                <c:pt idx="547">
                  <c:v>27637</c:v>
                </c:pt>
                <c:pt idx="548">
                  <c:v>27667</c:v>
                </c:pt>
                <c:pt idx="549">
                  <c:v>27698</c:v>
                </c:pt>
                <c:pt idx="550">
                  <c:v>27728</c:v>
                </c:pt>
                <c:pt idx="551">
                  <c:v>27759</c:v>
                </c:pt>
                <c:pt idx="552">
                  <c:v>27790</c:v>
                </c:pt>
                <c:pt idx="553">
                  <c:v>27819</c:v>
                </c:pt>
                <c:pt idx="554">
                  <c:v>27850</c:v>
                </c:pt>
                <c:pt idx="555">
                  <c:v>27880</c:v>
                </c:pt>
                <c:pt idx="556">
                  <c:v>27911</c:v>
                </c:pt>
                <c:pt idx="557">
                  <c:v>27941</c:v>
                </c:pt>
                <c:pt idx="558">
                  <c:v>27972</c:v>
                </c:pt>
                <c:pt idx="559">
                  <c:v>28003</c:v>
                </c:pt>
                <c:pt idx="560">
                  <c:v>28033</c:v>
                </c:pt>
                <c:pt idx="561">
                  <c:v>28064</c:v>
                </c:pt>
                <c:pt idx="562">
                  <c:v>28094</c:v>
                </c:pt>
                <c:pt idx="563">
                  <c:v>28125</c:v>
                </c:pt>
                <c:pt idx="564">
                  <c:v>28156</c:v>
                </c:pt>
                <c:pt idx="565">
                  <c:v>28184</c:v>
                </c:pt>
                <c:pt idx="566">
                  <c:v>28215</c:v>
                </c:pt>
                <c:pt idx="567">
                  <c:v>28245</c:v>
                </c:pt>
                <c:pt idx="568">
                  <c:v>28276</c:v>
                </c:pt>
                <c:pt idx="569">
                  <c:v>28306</c:v>
                </c:pt>
                <c:pt idx="570">
                  <c:v>28337</c:v>
                </c:pt>
                <c:pt idx="571">
                  <c:v>28368</c:v>
                </c:pt>
                <c:pt idx="572">
                  <c:v>28398</c:v>
                </c:pt>
                <c:pt idx="573">
                  <c:v>28429</c:v>
                </c:pt>
                <c:pt idx="574">
                  <c:v>28459</c:v>
                </c:pt>
                <c:pt idx="575">
                  <c:v>28490</c:v>
                </c:pt>
                <c:pt idx="576">
                  <c:v>28521</c:v>
                </c:pt>
                <c:pt idx="577">
                  <c:v>28549</c:v>
                </c:pt>
                <c:pt idx="578">
                  <c:v>28580</c:v>
                </c:pt>
                <c:pt idx="579">
                  <c:v>28610</c:v>
                </c:pt>
                <c:pt idx="580">
                  <c:v>28641</c:v>
                </c:pt>
                <c:pt idx="581">
                  <c:v>28671</c:v>
                </c:pt>
                <c:pt idx="582">
                  <c:v>28702</c:v>
                </c:pt>
                <c:pt idx="583">
                  <c:v>28733</c:v>
                </c:pt>
                <c:pt idx="584">
                  <c:v>28763</c:v>
                </c:pt>
                <c:pt idx="585">
                  <c:v>28794</c:v>
                </c:pt>
                <c:pt idx="586">
                  <c:v>28824</c:v>
                </c:pt>
                <c:pt idx="587">
                  <c:v>28855</c:v>
                </c:pt>
                <c:pt idx="588">
                  <c:v>28886</c:v>
                </c:pt>
                <c:pt idx="589">
                  <c:v>28914</c:v>
                </c:pt>
                <c:pt idx="590">
                  <c:v>28945</c:v>
                </c:pt>
                <c:pt idx="591">
                  <c:v>28975</c:v>
                </c:pt>
                <c:pt idx="592">
                  <c:v>29006</c:v>
                </c:pt>
                <c:pt idx="593">
                  <c:v>29036</c:v>
                </c:pt>
                <c:pt idx="594">
                  <c:v>29067</c:v>
                </c:pt>
                <c:pt idx="595">
                  <c:v>29098</c:v>
                </c:pt>
                <c:pt idx="596">
                  <c:v>29128</c:v>
                </c:pt>
                <c:pt idx="597">
                  <c:v>29159</c:v>
                </c:pt>
                <c:pt idx="598">
                  <c:v>29189</c:v>
                </c:pt>
                <c:pt idx="599">
                  <c:v>29220</c:v>
                </c:pt>
                <c:pt idx="600">
                  <c:v>29251</c:v>
                </c:pt>
                <c:pt idx="601">
                  <c:v>29280</c:v>
                </c:pt>
                <c:pt idx="602">
                  <c:v>29311</c:v>
                </c:pt>
                <c:pt idx="603">
                  <c:v>29341</c:v>
                </c:pt>
                <c:pt idx="604">
                  <c:v>29372</c:v>
                </c:pt>
                <c:pt idx="605">
                  <c:v>29402</c:v>
                </c:pt>
                <c:pt idx="606">
                  <c:v>29433</c:v>
                </c:pt>
                <c:pt idx="607">
                  <c:v>29464</c:v>
                </c:pt>
                <c:pt idx="608">
                  <c:v>29494</c:v>
                </c:pt>
                <c:pt idx="609">
                  <c:v>29525</c:v>
                </c:pt>
                <c:pt idx="610">
                  <c:v>29555</c:v>
                </c:pt>
                <c:pt idx="611">
                  <c:v>29586</c:v>
                </c:pt>
                <c:pt idx="612">
                  <c:v>29617</c:v>
                </c:pt>
                <c:pt idx="613">
                  <c:v>29645</c:v>
                </c:pt>
                <c:pt idx="614">
                  <c:v>29676</c:v>
                </c:pt>
                <c:pt idx="615">
                  <c:v>29706</c:v>
                </c:pt>
                <c:pt idx="616">
                  <c:v>29737</c:v>
                </c:pt>
                <c:pt idx="617">
                  <c:v>29767</c:v>
                </c:pt>
                <c:pt idx="618">
                  <c:v>29798</c:v>
                </c:pt>
                <c:pt idx="619">
                  <c:v>29829</c:v>
                </c:pt>
                <c:pt idx="620">
                  <c:v>29859</c:v>
                </c:pt>
                <c:pt idx="621">
                  <c:v>29890</c:v>
                </c:pt>
                <c:pt idx="622">
                  <c:v>29920</c:v>
                </c:pt>
                <c:pt idx="623">
                  <c:v>29951</c:v>
                </c:pt>
                <c:pt idx="624">
                  <c:v>29982</c:v>
                </c:pt>
                <c:pt idx="625">
                  <c:v>30010</c:v>
                </c:pt>
                <c:pt idx="626">
                  <c:v>30041</c:v>
                </c:pt>
                <c:pt idx="627">
                  <c:v>30071</c:v>
                </c:pt>
                <c:pt idx="628">
                  <c:v>30102</c:v>
                </c:pt>
                <c:pt idx="629">
                  <c:v>30132</c:v>
                </c:pt>
                <c:pt idx="630">
                  <c:v>30163</c:v>
                </c:pt>
                <c:pt idx="631">
                  <c:v>30194</c:v>
                </c:pt>
                <c:pt idx="632">
                  <c:v>30224</c:v>
                </c:pt>
                <c:pt idx="633">
                  <c:v>30255</c:v>
                </c:pt>
                <c:pt idx="634">
                  <c:v>30285</c:v>
                </c:pt>
                <c:pt idx="635">
                  <c:v>30316</c:v>
                </c:pt>
                <c:pt idx="636">
                  <c:v>30347</c:v>
                </c:pt>
                <c:pt idx="637">
                  <c:v>30375</c:v>
                </c:pt>
                <c:pt idx="638">
                  <c:v>30406</c:v>
                </c:pt>
                <c:pt idx="639">
                  <c:v>30436</c:v>
                </c:pt>
                <c:pt idx="640">
                  <c:v>30467</c:v>
                </c:pt>
                <c:pt idx="641">
                  <c:v>30497</c:v>
                </c:pt>
                <c:pt idx="642">
                  <c:v>30528</c:v>
                </c:pt>
                <c:pt idx="643">
                  <c:v>30559</c:v>
                </c:pt>
                <c:pt idx="644">
                  <c:v>30589</c:v>
                </c:pt>
                <c:pt idx="645">
                  <c:v>30620</c:v>
                </c:pt>
                <c:pt idx="646">
                  <c:v>30650</c:v>
                </c:pt>
                <c:pt idx="647">
                  <c:v>30681</c:v>
                </c:pt>
                <c:pt idx="648">
                  <c:v>30712</c:v>
                </c:pt>
                <c:pt idx="649">
                  <c:v>30741</c:v>
                </c:pt>
                <c:pt idx="650">
                  <c:v>30772</c:v>
                </c:pt>
                <c:pt idx="651">
                  <c:v>30802</c:v>
                </c:pt>
                <c:pt idx="652">
                  <c:v>30833</c:v>
                </c:pt>
                <c:pt idx="653">
                  <c:v>30863</c:v>
                </c:pt>
                <c:pt idx="654">
                  <c:v>30894</c:v>
                </c:pt>
                <c:pt idx="655">
                  <c:v>30925</c:v>
                </c:pt>
                <c:pt idx="656">
                  <c:v>30955</c:v>
                </c:pt>
                <c:pt idx="657">
                  <c:v>30986</c:v>
                </c:pt>
                <c:pt idx="658">
                  <c:v>31016</c:v>
                </c:pt>
                <c:pt idx="659">
                  <c:v>31047</c:v>
                </c:pt>
                <c:pt idx="660">
                  <c:v>31078</c:v>
                </c:pt>
                <c:pt idx="661">
                  <c:v>31106</c:v>
                </c:pt>
                <c:pt idx="662">
                  <c:v>31137</c:v>
                </c:pt>
                <c:pt idx="663">
                  <c:v>31167</c:v>
                </c:pt>
                <c:pt idx="664">
                  <c:v>31198</c:v>
                </c:pt>
                <c:pt idx="665">
                  <c:v>31228</c:v>
                </c:pt>
                <c:pt idx="666">
                  <c:v>31259</c:v>
                </c:pt>
                <c:pt idx="667">
                  <c:v>31290</c:v>
                </c:pt>
                <c:pt idx="668">
                  <c:v>31320</c:v>
                </c:pt>
                <c:pt idx="669">
                  <c:v>31351</c:v>
                </c:pt>
                <c:pt idx="670">
                  <c:v>31381</c:v>
                </c:pt>
                <c:pt idx="671">
                  <c:v>31412</c:v>
                </c:pt>
                <c:pt idx="672">
                  <c:v>31443</c:v>
                </c:pt>
                <c:pt idx="673">
                  <c:v>31471</c:v>
                </c:pt>
                <c:pt idx="674">
                  <c:v>31502</c:v>
                </c:pt>
                <c:pt idx="675">
                  <c:v>31532</c:v>
                </c:pt>
                <c:pt idx="676">
                  <c:v>31563</c:v>
                </c:pt>
                <c:pt idx="677">
                  <c:v>31593</c:v>
                </c:pt>
                <c:pt idx="678">
                  <c:v>31624</c:v>
                </c:pt>
                <c:pt idx="679">
                  <c:v>31655</c:v>
                </c:pt>
                <c:pt idx="680">
                  <c:v>31685</c:v>
                </c:pt>
                <c:pt idx="681">
                  <c:v>31716</c:v>
                </c:pt>
                <c:pt idx="682">
                  <c:v>31746</c:v>
                </c:pt>
                <c:pt idx="683">
                  <c:v>31777</c:v>
                </c:pt>
                <c:pt idx="684">
                  <c:v>31808</c:v>
                </c:pt>
                <c:pt idx="685">
                  <c:v>31836</c:v>
                </c:pt>
                <c:pt idx="686">
                  <c:v>31867</c:v>
                </c:pt>
                <c:pt idx="687">
                  <c:v>31897</c:v>
                </c:pt>
                <c:pt idx="688">
                  <c:v>31928</c:v>
                </c:pt>
                <c:pt idx="689">
                  <c:v>31958</c:v>
                </c:pt>
                <c:pt idx="690">
                  <c:v>31989</c:v>
                </c:pt>
                <c:pt idx="691">
                  <c:v>32020</c:v>
                </c:pt>
                <c:pt idx="692">
                  <c:v>32050</c:v>
                </c:pt>
                <c:pt idx="693">
                  <c:v>32081</c:v>
                </c:pt>
                <c:pt idx="694">
                  <c:v>32111</c:v>
                </c:pt>
                <c:pt idx="695">
                  <c:v>32142</c:v>
                </c:pt>
                <c:pt idx="696">
                  <c:v>32173</c:v>
                </c:pt>
                <c:pt idx="697">
                  <c:v>32202</c:v>
                </c:pt>
                <c:pt idx="698">
                  <c:v>32233</c:v>
                </c:pt>
                <c:pt idx="699">
                  <c:v>32263</c:v>
                </c:pt>
                <c:pt idx="700">
                  <c:v>32294</c:v>
                </c:pt>
                <c:pt idx="701">
                  <c:v>32324</c:v>
                </c:pt>
                <c:pt idx="702">
                  <c:v>32355</c:v>
                </c:pt>
                <c:pt idx="703">
                  <c:v>32386</c:v>
                </c:pt>
                <c:pt idx="704">
                  <c:v>32416</c:v>
                </c:pt>
                <c:pt idx="705">
                  <c:v>32447</c:v>
                </c:pt>
                <c:pt idx="706">
                  <c:v>32477</c:v>
                </c:pt>
                <c:pt idx="707">
                  <c:v>32508</c:v>
                </c:pt>
                <c:pt idx="708">
                  <c:v>32539</c:v>
                </c:pt>
                <c:pt idx="709">
                  <c:v>32567</c:v>
                </c:pt>
                <c:pt idx="710">
                  <c:v>32598</c:v>
                </c:pt>
                <c:pt idx="711">
                  <c:v>32628</c:v>
                </c:pt>
                <c:pt idx="712">
                  <c:v>32659</c:v>
                </c:pt>
                <c:pt idx="713">
                  <c:v>32689</c:v>
                </c:pt>
                <c:pt idx="714">
                  <c:v>32720</c:v>
                </c:pt>
                <c:pt idx="715">
                  <c:v>32751</c:v>
                </c:pt>
                <c:pt idx="716">
                  <c:v>32781</c:v>
                </c:pt>
                <c:pt idx="717">
                  <c:v>32812</c:v>
                </c:pt>
                <c:pt idx="718">
                  <c:v>32842</c:v>
                </c:pt>
                <c:pt idx="719">
                  <c:v>32873</c:v>
                </c:pt>
                <c:pt idx="720">
                  <c:v>32904</c:v>
                </c:pt>
                <c:pt idx="721">
                  <c:v>32932</c:v>
                </c:pt>
                <c:pt idx="722">
                  <c:v>32963</c:v>
                </c:pt>
                <c:pt idx="723">
                  <c:v>32993</c:v>
                </c:pt>
                <c:pt idx="724">
                  <c:v>33024</c:v>
                </c:pt>
                <c:pt idx="725">
                  <c:v>33054</c:v>
                </c:pt>
                <c:pt idx="726">
                  <c:v>33085</c:v>
                </c:pt>
                <c:pt idx="727">
                  <c:v>33116</c:v>
                </c:pt>
                <c:pt idx="728">
                  <c:v>33146</c:v>
                </c:pt>
                <c:pt idx="729">
                  <c:v>33177</c:v>
                </c:pt>
                <c:pt idx="730">
                  <c:v>33207</c:v>
                </c:pt>
                <c:pt idx="731">
                  <c:v>33238</c:v>
                </c:pt>
                <c:pt idx="732">
                  <c:v>33269</c:v>
                </c:pt>
                <c:pt idx="733">
                  <c:v>33297</c:v>
                </c:pt>
                <c:pt idx="734">
                  <c:v>33328</c:v>
                </c:pt>
                <c:pt idx="735">
                  <c:v>33358</c:v>
                </c:pt>
                <c:pt idx="736">
                  <c:v>33389</c:v>
                </c:pt>
                <c:pt idx="737">
                  <c:v>33419</c:v>
                </c:pt>
                <c:pt idx="738">
                  <c:v>33450</c:v>
                </c:pt>
                <c:pt idx="739">
                  <c:v>33481</c:v>
                </c:pt>
                <c:pt idx="740">
                  <c:v>33511</c:v>
                </c:pt>
                <c:pt idx="741">
                  <c:v>33542</c:v>
                </c:pt>
                <c:pt idx="742">
                  <c:v>33572</c:v>
                </c:pt>
                <c:pt idx="743">
                  <c:v>33603</c:v>
                </c:pt>
                <c:pt idx="744">
                  <c:v>33634</c:v>
                </c:pt>
                <c:pt idx="745">
                  <c:v>33663</c:v>
                </c:pt>
                <c:pt idx="746">
                  <c:v>33694</c:v>
                </c:pt>
                <c:pt idx="747">
                  <c:v>33724</c:v>
                </c:pt>
                <c:pt idx="748">
                  <c:v>33755</c:v>
                </c:pt>
                <c:pt idx="749">
                  <c:v>33785</c:v>
                </c:pt>
                <c:pt idx="750">
                  <c:v>33816</c:v>
                </c:pt>
                <c:pt idx="751">
                  <c:v>33847</c:v>
                </c:pt>
                <c:pt idx="752">
                  <c:v>33877</c:v>
                </c:pt>
                <c:pt idx="753">
                  <c:v>33908</c:v>
                </c:pt>
                <c:pt idx="754">
                  <c:v>33938</c:v>
                </c:pt>
                <c:pt idx="755">
                  <c:v>33969</c:v>
                </c:pt>
                <c:pt idx="756">
                  <c:v>34000</c:v>
                </c:pt>
                <c:pt idx="757">
                  <c:v>34028</c:v>
                </c:pt>
                <c:pt idx="758">
                  <c:v>34059</c:v>
                </c:pt>
                <c:pt idx="759">
                  <c:v>34089</c:v>
                </c:pt>
                <c:pt idx="760">
                  <c:v>34120</c:v>
                </c:pt>
                <c:pt idx="761">
                  <c:v>34150</c:v>
                </c:pt>
                <c:pt idx="762">
                  <c:v>34181</c:v>
                </c:pt>
                <c:pt idx="763">
                  <c:v>34212</c:v>
                </c:pt>
                <c:pt idx="764">
                  <c:v>34242</c:v>
                </c:pt>
                <c:pt idx="765">
                  <c:v>34273</c:v>
                </c:pt>
                <c:pt idx="766">
                  <c:v>34303</c:v>
                </c:pt>
                <c:pt idx="767">
                  <c:v>34334</c:v>
                </c:pt>
                <c:pt idx="768">
                  <c:v>34365</c:v>
                </c:pt>
                <c:pt idx="769">
                  <c:v>34393</c:v>
                </c:pt>
                <c:pt idx="770">
                  <c:v>34424</c:v>
                </c:pt>
                <c:pt idx="771">
                  <c:v>34454</c:v>
                </c:pt>
                <c:pt idx="772">
                  <c:v>34485</c:v>
                </c:pt>
                <c:pt idx="773">
                  <c:v>34515</c:v>
                </c:pt>
                <c:pt idx="774">
                  <c:v>34546</c:v>
                </c:pt>
                <c:pt idx="775">
                  <c:v>34577</c:v>
                </c:pt>
                <c:pt idx="776">
                  <c:v>34607</c:v>
                </c:pt>
                <c:pt idx="777">
                  <c:v>34638</c:v>
                </c:pt>
                <c:pt idx="778">
                  <c:v>34668</c:v>
                </c:pt>
                <c:pt idx="779">
                  <c:v>34699</c:v>
                </c:pt>
                <c:pt idx="780">
                  <c:v>34730</c:v>
                </c:pt>
                <c:pt idx="781">
                  <c:v>34758</c:v>
                </c:pt>
                <c:pt idx="782">
                  <c:v>34789</c:v>
                </c:pt>
                <c:pt idx="783">
                  <c:v>34819</c:v>
                </c:pt>
                <c:pt idx="784">
                  <c:v>34850</c:v>
                </c:pt>
                <c:pt idx="785">
                  <c:v>34880</c:v>
                </c:pt>
                <c:pt idx="786">
                  <c:v>34911</c:v>
                </c:pt>
                <c:pt idx="787">
                  <c:v>34942</c:v>
                </c:pt>
                <c:pt idx="788">
                  <c:v>34972</c:v>
                </c:pt>
                <c:pt idx="789">
                  <c:v>35003</c:v>
                </c:pt>
                <c:pt idx="790">
                  <c:v>35033</c:v>
                </c:pt>
                <c:pt idx="791">
                  <c:v>35064</c:v>
                </c:pt>
                <c:pt idx="792">
                  <c:v>35095</c:v>
                </c:pt>
                <c:pt idx="793">
                  <c:v>35124</c:v>
                </c:pt>
                <c:pt idx="794">
                  <c:v>35155</c:v>
                </c:pt>
                <c:pt idx="795">
                  <c:v>35185</c:v>
                </c:pt>
                <c:pt idx="796">
                  <c:v>35216</c:v>
                </c:pt>
                <c:pt idx="797">
                  <c:v>35246</c:v>
                </c:pt>
                <c:pt idx="798">
                  <c:v>35277</c:v>
                </c:pt>
                <c:pt idx="799">
                  <c:v>35308</c:v>
                </c:pt>
                <c:pt idx="800">
                  <c:v>35338</c:v>
                </c:pt>
                <c:pt idx="801">
                  <c:v>35369</c:v>
                </c:pt>
                <c:pt idx="802">
                  <c:v>35399</c:v>
                </c:pt>
                <c:pt idx="803">
                  <c:v>35430</c:v>
                </c:pt>
                <c:pt idx="804">
                  <c:v>35461</c:v>
                </c:pt>
                <c:pt idx="805">
                  <c:v>35489</c:v>
                </c:pt>
                <c:pt idx="806">
                  <c:v>35520</c:v>
                </c:pt>
                <c:pt idx="807">
                  <c:v>35550</c:v>
                </c:pt>
                <c:pt idx="808">
                  <c:v>35581</c:v>
                </c:pt>
                <c:pt idx="809">
                  <c:v>35611</c:v>
                </c:pt>
                <c:pt idx="810">
                  <c:v>35642</c:v>
                </c:pt>
                <c:pt idx="811">
                  <c:v>35673</c:v>
                </c:pt>
                <c:pt idx="812">
                  <c:v>35703</c:v>
                </c:pt>
                <c:pt idx="813">
                  <c:v>35734</c:v>
                </c:pt>
                <c:pt idx="814">
                  <c:v>35764</c:v>
                </c:pt>
                <c:pt idx="815">
                  <c:v>35795</c:v>
                </c:pt>
                <c:pt idx="816">
                  <c:v>35826</c:v>
                </c:pt>
                <c:pt idx="817">
                  <c:v>35854</c:v>
                </c:pt>
                <c:pt idx="818">
                  <c:v>35885</c:v>
                </c:pt>
                <c:pt idx="819">
                  <c:v>35915</c:v>
                </c:pt>
                <c:pt idx="820">
                  <c:v>35946</c:v>
                </c:pt>
                <c:pt idx="821">
                  <c:v>35976</c:v>
                </c:pt>
                <c:pt idx="822">
                  <c:v>36007</c:v>
                </c:pt>
                <c:pt idx="823">
                  <c:v>36038</c:v>
                </c:pt>
                <c:pt idx="824">
                  <c:v>36068</c:v>
                </c:pt>
                <c:pt idx="825">
                  <c:v>36099</c:v>
                </c:pt>
                <c:pt idx="826">
                  <c:v>36129</c:v>
                </c:pt>
                <c:pt idx="827">
                  <c:v>36160</c:v>
                </c:pt>
                <c:pt idx="828">
                  <c:v>36191</c:v>
                </c:pt>
                <c:pt idx="829">
                  <c:v>36219</c:v>
                </c:pt>
                <c:pt idx="830">
                  <c:v>36250</c:v>
                </c:pt>
                <c:pt idx="831">
                  <c:v>36280</c:v>
                </c:pt>
                <c:pt idx="832">
                  <c:v>36311</c:v>
                </c:pt>
                <c:pt idx="833">
                  <c:v>36341</c:v>
                </c:pt>
                <c:pt idx="834">
                  <c:v>36372</c:v>
                </c:pt>
                <c:pt idx="835">
                  <c:v>36403</c:v>
                </c:pt>
                <c:pt idx="836">
                  <c:v>36433</c:v>
                </c:pt>
                <c:pt idx="837">
                  <c:v>36464</c:v>
                </c:pt>
                <c:pt idx="838">
                  <c:v>36494</c:v>
                </c:pt>
                <c:pt idx="839">
                  <c:v>36525</c:v>
                </c:pt>
                <c:pt idx="840">
                  <c:v>36556</c:v>
                </c:pt>
                <c:pt idx="841">
                  <c:v>36585</c:v>
                </c:pt>
                <c:pt idx="842">
                  <c:v>36616</c:v>
                </c:pt>
                <c:pt idx="843">
                  <c:v>36646</c:v>
                </c:pt>
                <c:pt idx="844">
                  <c:v>36677</c:v>
                </c:pt>
                <c:pt idx="845">
                  <c:v>36707</c:v>
                </c:pt>
                <c:pt idx="846">
                  <c:v>36738</c:v>
                </c:pt>
                <c:pt idx="847">
                  <c:v>36769</c:v>
                </c:pt>
                <c:pt idx="848">
                  <c:v>36799</c:v>
                </c:pt>
                <c:pt idx="849">
                  <c:v>36830</c:v>
                </c:pt>
                <c:pt idx="850">
                  <c:v>36860</c:v>
                </c:pt>
                <c:pt idx="851">
                  <c:v>36891</c:v>
                </c:pt>
                <c:pt idx="852">
                  <c:v>36922</c:v>
                </c:pt>
                <c:pt idx="853">
                  <c:v>36950</c:v>
                </c:pt>
                <c:pt idx="854">
                  <c:v>36981</c:v>
                </c:pt>
                <c:pt idx="855">
                  <c:v>37011</c:v>
                </c:pt>
                <c:pt idx="856">
                  <c:v>37042</c:v>
                </c:pt>
                <c:pt idx="857">
                  <c:v>37072</c:v>
                </c:pt>
                <c:pt idx="858">
                  <c:v>37103</c:v>
                </c:pt>
                <c:pt idx="859">
                  <c:v>37134</c:v>
                </c:pt>
                <c:pt idx="860">
                  <c:v>37164</c:v>
                </c:pt>
                <c:pt idx="861">
                  <c:v>37195</c:v>
                </c:pt>
                <c:pt idx="862">
                  <c:v>37225</c:v>
                </c:pt>
                <c:pt idx="863">
                  <c:v>37256</c:v>
                </c:pt>
                <c:pt idx="864">
                  <c:v>37287</c:v>
                </c:pt>
                <c:pt idx="865">
                  <c:v>37315</c:v>
                </c:pt>
                <c:pt idx="866">
                  <c:v>37346</c:v>
                </c:pt>
                <c:pt idx="867">
                  <c:v>37376</c:v>
                </c:pt>
                <c:pt idx="868">
                  <c:v>37407</c:v>
                </c:pt>
                <c:pt idx="869">
                  <c:v>37437</c:v>
                </c:pt>
                <c:pt idx="870">
                  <c:v>37468</c:v>
                </c:pt>
                <c:pt idx="871">
                  <c:v>37499</c:v>
                </c:pt>
                <c:pt idx="872">
                  <c:v>37529</c:v>
                </c:pt>
                <c:pt idx="873">
                  <c:v>37560</c:v>
                </c:pt>
                <c:pt idx="874">
                  <c:v>37590</c:v>
                </c:pt>
                <c:pt idx="875">
                  <c:v>37621</c:v>
                </c:pt>
                <c:pt idx="876">
                  <c:v>37652</c:v>
                </c:pt>
                <c:pt idx="877">
                  <c:v>37680</c:v>
                </c:pt>
                <c:pt idx="878">
                  <c:v>37711</c:v>
                </c:pt>
                <c:pt idx="879">
                  <c:v>37741</c:v>
                </c:pt>
                <c:pt idx="880">
                  <c:v>37772</c:v>
                </c:pt>
                <c:pt idx="881">
                  <c:v>37802</c:v>
                </c:pt>
                <c:pt idx="882">
                  <c:v>37833</c:v>
                </c:pt>
                <c:pt idx="883">
                  <c:v>37864</c:v>
                </c:pt>
                <c:pt idx="884">
                  <c:v>37894</c:v>
                </c:pt>
                <c:pt idx="885">
                  <c:v>37925</c:v>
                </c:pt>
                <c:pt idx="886">
                  <c:v>37955</c:v>
                </c:pt>
                <c:pt idx="887">
                  <c:v>37986</c:v>
                </c:pt>
                <c:pt idx="888">
                  <c:v>38017</c:v>
                </c:pt>
                <c:pt idx="889">
                  <c:v>38046</c:v>
                </c:pt>
                <c:pt idx="890">
                  <c:v>38077</c:v>
                </c:pt>
                <c:pt idx="891">
                  <c:v>38107</c:v>
                </c:pt>
                <c:pt idx="892">
                  <c:v>38138</c:v>
                </c:pt>
                <c:pt idx="893">
                  <c:v>38168</c:v>
                </c:pt>
                <c:pt idx="894">
                  <c:v>38199</c:v>
                </c:pt>
                <c:pt idx="895">
                  <c:v>38230</c:v>
                </c:pt>
                <c:pt idx="896">
                  <c:v>38260</c:v>
                </c:pt>
                <c:pt idx="897">
                  <c:v>38291</c:v>
                </c:pt>
                <c:pt idx="898">
                  <c:v>38321</c:v>
                </c:pt>
                <c:pt idx="899">
                  <c:v>38352</c:v>
                </c:pt>
                <c:pt idx="900">
                  <c:v>38383</c:v>
                </c:pt>
                <c:pt idx="901">
                  <c:v>38411</c:v>
                </c:pt>
                <c:pt idx="902">
                  <c:v>38442</c:v>
                </c:pt>
                <c:pt idx="903">
                  <c:v>38472</c:v>
                </c:pt>
                <c:pt idx="904">
                  <c:v>38503</c:v>
                </c:pt>
                <c:pt idx="905">
                  <c:v>38533</c:v>
                </c:pt>
                <c:pt idx="906">
                  <c:v>38564</c:v>
                </c:pt>
                <c:pt idx="907">
                  <c:v>38595</c:v>
                </c:pt>
                <c:pt idx="908">
                  <c:v>38625</c:v>
                </c:pt>
                <c:pt idx="909">
                  <c:v>38656</c:v>
                </c:pt>
                <c:pt idx="910">
                  <c:v>38686</c:v>
                </c:pt>
                <c:pt idx="911">
                  <c:v>38717</c:v>
                </c:pt>
                <c:pt idx="912">
                  <c:v>38748</c:v>
                </c:pt>
                <c:pt idx="913">
                  <c:v>38776</c:v>
                </c:pt>
                <c:pt idx="914">
                  <c:v>38807</c:v>
                </c:pt>
                <c:pt idx="915">
                  <c:v>38837</c:v>
                </c:pt>
                <c:pt idx="916">
                  <c:v>38868</c:v>
                </c:pt>
                <c:pt idx="917">
                  <c:v>38898</c:v>
                </c:pt>
                <c:pt idx="918">
                  <c:v>38929</c:v>
                </c:pt>
                <c:pt idx="919">
                  <c:v>38960</c:v>
                </c:pt>
                <c:pt idx="920">
                  <c:v>38990</c:v>
                </c:pt>
                <c:pt idx="921">
                  <c:v>39021</c:v>
                </c:pt>
                <c:pt idx="922">
                  <c:v>39051</c:v>
                </c:pt>
                <c:pt idx="923">
                  <c:v>39082</c:v>
                </c:pt>
                <c:pt idx="924">
                  <c:v>39113</c:v>
                </c:pt>
                <c:pt idx="925">
                  <c:v>39141</c:v>
                </c:pt>
                <c:pt idx="926">
                  <c:v>39172</c:v>
                </c:pt>
                <c:pt idx="927">
                  <c:v>39202</c:v>
                </c:pt>
                <c:pt idx="928">
                  <c:v>39233</c:v>
                </c:pt>
                <c:pt idx="929">
                  <c:v>39263</c:v>
                </c:pt>
                <c:pt idx="930">
                  <c:v>39294</c:v>
                </c:pt>
                <c:pt idx="931">
                  <c:v>39325</c:v>
                </c:pt>
                <c:pt idx="932">
                  <c:v>39355</c:v>
                </c:pt>
                <c:pt idx="933">
                  <c:v>39386</c:v>
                </c:pt>
                <c:pt idx="934">
                  <c:v>39416</c:v>
                </c:pt>
                <c:pt idx="935">
                  <c:v>39447</c:v>
                </c:pt>
                <c:pt idx="936">
                  <c:v>39478</c:v>
                </c:pt>
                <c:pt idx="937">
                  <c:v>39507</c:v>
                </c:pt>
                <c:pt idx="938">
                  <c:v>39538</c:v>
                </c:pt>
                <c:pt idx="939">
                  <c:v>39568</c:v>
                </c:pt>
                <c:pt idx="940">
                  <c:v>39599</c:v>
                </c:pt>
                <c:pt idx="941">
                  <c:v>39629</c:v>
                </c:pt>
                <c:pt idx="942">
                  <c:v>39660</c:v>
                </c:pt>
                <c:pt idx="943">
                  <c:v>39691</c:v>
                </c:pt>
                <c:pt idx="944">
                  <c:v>39721</c:v>
                </c:pt>
                <c:pt idx="945">
                  <c:v>39752</c:v>
                </c:pt>
                <c:pt idx="946">
                  <c:v>39782</c:v>
                </c:pt>
                <c:pt idx="947">
                  <c:v>39813</c:v>
                </c:pt>
                <c:pt idx="948">
                  <c:v>39844</c:v>
                </c:pt>
                <c:pt idx="949">
                  <c:v>39872</c:v>
                </c:pt>
                <c:pt idx="950">
                  <c:v>39903</c:v>
                </c:pt>
                <c:pt idx="951">
                  <c:v>39933</c:v>
                </c:pt>
                <c:pt idx="952">
                  <c:v>39964</c:v>
                </c:pt>
                <c:pt idx="953">
                  <c:v>39994</c:v>
                </c:pt>
                <c:pt idx="954">
                  <c:v>40025</c:v>
                </c:pt>
                <c:pt idx="955">
                  <c:v>40056</c:v>
                </c:pt>
                <c:pt idx="956">
                  <c:v>40086</c:v>
                </c:pt>
                <c:pt idx="957">
                  <c:v>40117</c:v>
                </c:pt>
                <c:pt idx="958">
                  <c:v>40147</c:v>
                </c:pt>
                <c:pt idx="959">
                  <c:v>40178</c:v>
                </c:pt>
                <c:pt idx="960">
                  <c:v>40209</c:v>
                </c:pt>
                <c:pt idx="961">
                  <c:v>40237</c:v>
                </c:pt>
                <c:pt idx="962">
                  <c:v>40268</c:v>
                </c:pt>
                <c:pt idx="963">
                  <c:v>40298</c:v>
                </c:pt>
                <c:pt idx="964">
                  <c:v>40329</c:v>
                </c:pt>
                <c:pt idx="965">
                  <c:v>40359</c:v>
                </c:pt>
                <c:pt idx="966">
                  <c:v>40390</c:v>
                </c:pt>
                <c:pt idx="967">
                  <c:v>40421</c:v>
                </c:pt>
                <c:pt idx="968">
                  <c:v>40451</c:v>
                </c:pt>
                <c:pt idx="969">
                  <c:v>40482</c:v>
                </c:pt>
                <c:pt idx="970">
                  <c:v>40512</c:v>
                </c:pt>
                <c:pt idx="971">
                  <c:v>40543</c:v>
                </c:pt>
                <c:pt idx="972">
                  <c:v>40574</c:v>
                </c:pt>
                <c:pt idx="973">
                  <c:v>40602</c:v>
                </c:pt>
                <c:pt idx="974">
                  <c:v>40633</c:v>
                </c:pt>
                <c:pt idx="975">
                  <c:v>40663</c:v>
                </c:pt>
                <c:pt idx="976">
                  <c:v>40694</c:v>
                </c:pt>
                <c:pt idx="977">
                  <c:v>40724</c:v>
                </c:pt>
                <c:pt idx="978">
                  <c:v>40755</c:v>
                </c:pt>
                <c:pt idx="979">
                  <c:v>40786</c:v>
                </c:pt>
                <c:pt idx="980">
                  <c:v>40816</c:v>
                </c:pt>
                <c:pt idx="981">
                  <c:v>40847</c:v>
                </c:pt>
                <c:pt idx="982">
                  <c:v>40877</c:v>
                </c:pt>
                <c:pt idx="983">
                  <c:v>40908</c:v>
                </c:pt>
                <c:pt idx="984">
                  <c:v>40939</c:v>
                </c:pt>
                <c:pt idx="985">
                  <c:v>40968</c:v>
                </c:pt>
                <c:pt idx="986">
                  <c:v>40999</c:v>
                </c:pt>
                <c:pt idx="987">
                  <c:v>41029</c:v>
                </c:pt>
                <c:pt idx="988">
                  <c:v>41060</c:v>
                </c:pt>
                <c:pt idx="989">
                  <c:v>41090</c:v>
                </c:pt>
                <c:pt idx="990">
                  <c:v>41121</c:v>
                </c:pt>
                <c:pt idx="991">
                  <c:v>41152</c:v>
                </c:pt>
                <c:pt idx="992">
                  <c:v>41182</c:v>
                </c:pt>
                <c:pt idx="993">
                  <c:v>41213</c:v>
                </c:pt>
                <c:pt idx="994">
                  <c:v>41243</c:v>
                </c:pt>
                <c:pt idx="995">
                  <c:v>41274</c:v>
                </c:pt>
                <c:pt idx="996">
                  <c:v>41305</c:v>
                </c:pt>
                <c:pt idx="997">
                  <c:v>41333</c:v>
                </c:pt>
                <c:pt idx="998">
                  <c:v>41364</c:v>
                </c:pt>
                <c:pt idx="999">
                  <c:v>41394</c:v>
                </c:pt>
                <c:pt idx="1000">
                  <c:v>41425</c:v>
                </c:pt>
                <c:pt idx="1001">
                  <c:v>41455</c:v>
                </c:pt>
                <c:pt idx="1002">
                  <c:v>41486</c:v>
                </c:pt>
                <c:pt idx="1003">
                  <c:v>41517</c:v>
                </c:pt>
                <c:pt idx="1004">
                  <c:v>41547</c:v>
                </c:pt>
                <c:pt idx="1005">
                  <c:v>41578</c:v>
                </c:pt>
                <c:pt idx="1006">
                  <c:v>41608</c:v>
                </c:pt>
                <c:pt idx="1007">
                  <c:v>41639</c:v>
                </c:pt>
                <c:pt idx="1008">
                  <c:v>41670</c:v>
                </c:pt>
                <c:pt idx="1009">
                  <c:v>41698</c:v>
                </c:pt>
                <c:pt idx="1010">
                  <c:v>41729</c:v>
                </c:pt>
                <c:pt idx="1011">
                  <c:v>41759</c:v>
                </c:pt>
                <c:pt idx="1012">
                  <c:v>41790</c:v>
                </c:pt>
                <c:pt idx="1013">
                  <c:v>41820</c:v>
                </c:pt>
                <c:pt idx="1014">
                  <c:v>41851</c:v>
                </c:pt>
                <c:pt idx="1015">
                  <c:v>41882</c:v>
                </c:pt>
                <c:pt idx="1016">
                  <c:v>41912</c:v>
                </c:pt>
                <c:pt idx="1017">
                  <c:v>41943</c:v>
                </c:pt>
                <c:pt idx="1018">
                  <c:v>41973</c:v>
                </c:pt>
                <c:pt idx="1019">
                  <c:v>42004</c:v>
                </c:pt>
                <c:pt idx="1020">
                  <c:v>42035</c:v>
                </c:pt>
                <c:pt idx="1021">
                  <c:v>42063</c:v>
                </c:pt>
                <c:pt idx="1022">
                  <c:v>42094</c:v>
                </c:pt>
                <c:pt idx="1023">
                  <c:v>42124</c:v>
                </c:pt>
                <c:pt idx="1024">
                  <c:v>42155</c:v>
                </c:pt>
                <c:pt idx="1025">
                  <c:v>42185</c:v>
                </c:pt>
                <c:pt idx="1026">
                  <c:v>42216</c:v>
                </c:pt>
                <c:pt idx="1027">
                  <c:v>42247</c:v>
                </c:pt>
                <c:pt idx="1028">
                  <c:v>42277</c:v>
                </c:pt>
                <c:pt idx="1029">
                  <c:v>42308</c:v>
                </c:pt>
                <c:pt idx="1030">
                  <c:v>42338</c:v>
                </c:pt>
                <c:pt idx="1031">
                  <c:v>42369</c:v>
                </c:pt>
                <c:pt idx="1032">
                  <c:v>42400</c:v>
                </c:pt>
                <c:pt idx="1033">
                  <c:v>42429</c:v>
                </c:pt>
                <c:pt idx="1034">
                  <c:v>42460</c:v>
                </c:pt>
                <c:pt idx="1035">
                  <c:v>42490</c:v>
                </c:pt>
                <c:pt idx="1036">
                  <c:v>42521</c:v>
                </c:pt>
                <c:pt idx="1037">
                  <c:v>42551</c:v>
                </c:pt>
                <c:pt idx="1038">
                  <c:v>42582</c:v>
                </c:pt>
                <c:pt idx="1039">
                  <c:v>42613</c:v>
                </c:pt>
                <c:pt idx="1040">
                  <c:v>42643</c:v>
                </c:pt>
                <c:pt idx="1041">
                  <c:v>42674</c:v>
                </c:pt>
                <c:pt idx="1042">
                  <c:v>42704</c:v>
                </c:pt>
                <c:pt idx="1043">
                  <c:v>42735</c:v>
                </c:pt>
                <c:pt idx="1044">
                  <c:v>42766</c:v>
                </c:pt>
                <c:pt idx="1045">
                  <c:v>42794</c:v>
                </c:pt>
                <c:pt idx="1046">
                  <c:v>42825</c:v>
                </c:pt>
                <c:pt idx="1047">
                  <c:v>42855</c:v>
                </c:pt>
                <c:pt idx="1048">
                  <c:v>42886</c:v>
                </c:pt>
                <c:pt idx="1049">
                  <c:v>42916</c:v>
                </c:pt>
                <c:pt idx="1050">
                  <c:v>42947</c:v>
                </c:pt>
                <c:pt idx="1051">
                  <c:v>42978</c:v>
                </c:pt>
                <c:pt idx="1052">
                  <c:v>43008</c:v>
                </c:pt>
                <c:pt idx="1053">
                  <c:v>43039</c:v>
                </c:pt>
                <c:pt idx="1054">
                  <c:v>43069</c:v>
                </c:pt>
                <c:pt idx="1055">
                  <c:v>43100</c:v>
                </c:pt>
                <c:pt idx="1056">
                  <c:v>43131</c:v>
                </c:pt>
                <c:pt idx="1057">
                  <c:v>43159</c:v>
                </c:pt>
                <c:pt idx="1058">
                  <c:v>43190</c:v>
                </c:pt>
                <c:pt idx="1059">
                  <c:v>43220</c:v>
                </c:pt>
                <c:pt idx="1060">
                  <c:v>43251</c:v>
                </c:pt>
                <c:pt idx="1061">
                  <c:v>43281</c:v>
                </c:pt>
                <c:pt idx="1062">
                  <c:v>43312</c:v>
                </c:pt>
                <c:pt idx="1063">
                  <c:v>43343</c:v>
                </c:pt>
                <c:pt idx="1064">
                  <c:v>43373</c:v>
                </c:pt>
                <c:pt idx="1065">
                  <c:v>43404</c:v>
                </c:pt>
                <c:pt idx="1066">
                  <c:v>43434</c:v>
                </c:pt>
                <c:pt idx="1067">
                  <c:v>43465</c:v>
                </c:pt>
                <c:pt idx="1068">
                  <c:v>43496</c:v>
                </c:pt>
                <c:pt idx="1069">
                  <c:v>43524</c:v>
                </c:pt>
                <c:pt idx="1070">
                  <c:v>43555</c:v>
                </c:pt>
                <c:pt idx="1071">
                  <c:v>43585</c:v>
                </c:pt>
                <c:pt idx="1072">
                  <c:v>43616</c:v>
                </c:pt>
                <c:pt idx="1073">
                  <c:v>43646</c:v>
                </c:pt>
                <c:pt idx="1074">
                  <c:v>43677</c:v>
                </c:pt>
                <c:pt idx="1075">
                  <c:v>43708</c:v>
                </c:pt>
                <c:pt idx="1076">
                  <c:v>43738</c:v>
                </c:pt>
                <c:pt idx="1077">
                  <c:v>43769</c:v>
                </c:pt>
                <c:pt idx="1078">
                  <c:v>43799</c:v>
                </c:pt>
                <c:pt idx="1079">
                  <c:v>43830</c:v>
                </c:pt>
                <c:pt idx="1080">
                  <c:v>43861</c:v>
                </c:pt>
                <c:pt idx="1081">
                  <c:v>43890</c:v>
                </c:pt>
                <c:pt idx="1082">
                  <c:v>43921</c:v>
                </c:pt>
                <c:pt idx="1083">
                  <c:v>43951</c:v>
                </c:pt>
                <c:pt idx="1084">
                  <c:v>43982</c:v>
                </c:pt>
                <c:pt idx="1085">
                  <c:v>44012</c:v>
                </c:pt>
                <c:pt idx="1086">
                  <c:v>44043</c:v>
                </c:pt>
                <c:pt idx="1087">
                  <c:v>44074</c:v>
                </c:pt>
                <c:pt idx="1088">
                  <c:v>44104</c:v>
                </c:pt>
                <c:pt idx="1089">
                  <c:v>44135</c:v>
                </c:pt>
                <c:pt idx="1090">
                  <c:v>44165</c:v>
                </c:pt>
                <c:pt idx="1091">
                  <c:v>44196</c:v>
                </c:pt>
                <c:pt idx="1092">
                  <c:v>44227</c:v>
                </c:pt>
                <c:pt idx="1093">
                  <c:v>44255</c:v>
                </c:pt>
                <c:pt idx="1094">
                  <c:v>44286</c:v>
                </c:pt>
                <c:pt idx="1095">
                  <c:v>44316</c:v>
                </c:pt>
                <c:pt idx="1096">
                  <c:v>44347</c:v>
                </c:pt>
                <c:pt idx="1097">
                  <c:v>44377</c:v>
                </c:pt>
                <c:pt idx="1098">
                  <c:v>44408</c:v>
                </c:pt>
                <c:pt idx="1099">
                  <c:v>44439</c:v>
                </c:pt>
                <c:pt idx="1100">
                  <c:v>44469</c:v>
                </c:pt>
                <c:pt idx="1101">
                  <c:v>44500</c:v>
                </c:pt>
                <c:pt idx="1102">
                  <c:v>44530</c:v>
                </c:pt>
                <c:pt idx="1103">
                  <c:v>44561</c:v>
                </c:pt>
                <c:pt idx="1104">
                  <c:v>44592</c:v>
                </c:pt>
                <c:pt idx="1105">
                  <c:v>44620</c:v>
                </c:pt>
                <c:pt idx="1106">
                  <c:v>44651</c:v>
                </c:pt>
                <c:pt idx="1107">
                  <c:v>44681</c:v>
                </c:pt>
                <c:pt idx="1108">
                  <c:v>44712</c:v>
                </c:pt>
                <c:pt idx="1109">
                  <c:v>44742</c:v>
                </c:pt>
                <c:pt idx="1110">
                  <c:v>44773</c:v>
                </c:pt>
                <c:pt idx="1111">
                  <c:v>44804</c:v>
                </c:pt>
                <c:pt idx="1112">
                  <c:v>44834</c:v>
                </c:pt>
                <c:pt idx="1113">
                  <c:v>44865</c:v>
                </c:pt>
                <c:pt idx="1114">
                  <c:v>44895</c:v>
                </c:pt>
                <c:pt idx="1115">
                  <c:v>44926</c:v>
                </c:pt>
                <c:pt idx="1116">
                  <c:v>44957</c:v>
                </c:pt>
                <c:pt idx="1117">
                  <c:v>44985</c:v>
                </c:pt>
                <c:pt idx="1118">
                  <c:v>45016</c:v>
                </c:pt>
                <c:pt idx="1119">
                  <c:v>45046</c:v>
                </c:pt>
                <c:pt idx="1120">
                  <c:v>45077</c:v>
                </c:pt>
                <c:pt idx="1121">
                  <c:v>45107</c:v>
                </c:pt>
                <c:pt idx="1122">
                  <c:v>45138</c:v>
                </c:pt>
                <c:pt idx="1123">
                  <c:v>45169</c:v>
                </c:pt>
                <c:pt idx="1124">
                  <c:v>45199</c:v>
                </c:pt>
                <c:pt idx="1125">
                  <c:v>45230</c:v>
                </c:pt>
                <c:pt idx="1126">
                  <c:v>45260</c:v>
                </c:pt>
                <c:pt idx="1127">
                  <c:v>45291</c:v>
                </c:pt>
                <c:pt idx="1128">
                  <c:v>45322</c:v>
                </c:pt>
                <c:pt idx="1129">
                  <c:v>45351</c:v>
                </c:pt>
                <c:pt idx="1130">
                  <c:v>45382</c:v>
                </c:pt>
                <c:pt idx="1131">
                  <c:v>45412</c:v>
                </c:pt>
                <c:pt idx="1132">
                  <c:v>45443</c:v>
                </c:pt>
                <c:pt idx="1133">
                  <c:v>45473</c:v>
                </c:pt>
                <c:pt idx="1134">
                  <c:v>45504</c:v>
                </c:pt>
                <c:pt idx="1135">
                  <c:v>45535</c:v>
                </c:pt>
                <c:pt idx="1136">
                  <c:v>45565</c:v>
                </c:pt>
                <c:pt idx="1137">
                  <c:v>45596</c:v>
                </c:pt>
                <c:pt idx="1138">
                  <c:v>45626</c:v>
                </c:pt>
                <c:pt idx="1139">
                  <c:v>45657</c:v>
                </c:pt>
                <c:pt idx="1140">
                  <c:v>45688</c:v>
                </c:pt>
                <c:pt idx="1141">
                  <c:v>45716</c:v>
                </c:pt>
                <c:pt idx="1142">
                  <c:v>45747</c:v>
                </c:pt>
                <c:pt idx="1143">
                  <c:v>45777</c:v>
                </c:pt>
                <c:pt idx="1144">
                  <c:v>45808</c:v>
                </c:pt>
                <c:pt idx="1145">
                  <c:v>45838</c:v>
                </c:pt>
                <c:pt idx="1146">
                  <c:v>45869</c:v>
                </c:pt>
                <c:pt idx="1147">
                  <c:v>45900</c:v>
                </c:pt>
                <c:pt idx="1148">
                  <c:v>45930</c:v>
                </c:pt>
                <c:pt idx="1149">
                  <c:v>45961</c:v>
                </c:pt>
                <c:pt idx="1150">
                  <c:v>45991</c:v>
                </c:pt>
                <c:pt idx="1151">
                  <c:v>46022</c:v>
                </c:pt>
              </c:numCache>
            </c:numRef>
          </c:cat>
          <c:val>
            <c:numRef>
              <c:f>Sheet1!$C$3:$C$1154</c:f>
              <c:numCache>
                <c:formatCode>"$"#,##0_);\("$"#,##0\)</c:formatCode>
                <c:ptCount val="1152"/>
                <c:pt idx="0">
                  <c:v>1049.9572911783821</c:v>
                </c:pt>
                <c:pt idx="1">
                  <c:v>1074.5546764807139</c:v>
                </c:pt>
                <c:pt idx="2">
                  <c:v>1147.1182999190289</c:v>
                </c:pt>
                <c:pt idx="3">
                  <c:v>1139.2854852725336</c:v>
                </c:pt>
                <c:pt idx="4">
                  <c:v>1133.0873869014804</c:v>
                </c:pt>
                <c:pt idx="5">
                  <c:v>983.40314946694218</c:v>
                </c:pt>
                <c:pt idx="6">
                  <c:v>1014.1064983559785</c:v>
                </c:pt>
                <c:pt idx="7">
                  <c:v>1025.7885441409107</c:v>
                </c:pt>
                <c:pt idx="8">
                  <c:v>922.41564141619642</c:v>
                </c:pt>
                <c:pt idx="9">
                  <c:v>862.15328245456317</c:v>
                </c:pt>
                <c:pt idx="10">
                  <c:v>857.26546323689877</c:v>
                </c:pt>
                <c:pt idx="11">
                  <c:v>810.14086218371244</c:v>
                </c:pt>
                <c:pt idx="12">
                  <c:v>840.70680910387421</c:v>
                </c:pt>
                <c:pt idx="13">
                  <c:v>923.29247856567144</c:v>
                </c:pt>
                <c:pt idx="14">
                  <c:v>873.56241912074256</c:v>
                </c:pt>
                <c:pt idx="15">
                  <c:v>808.55444081472422</c:v>
                </c:pt>
                <c:pt idx="16">
                  <c:v>728.56897940055796</c:v>
                </c:pt>
                <c:pt idx="17">
                  <c:v>808.44003401201189</c:v>
                </c:pt>
                <c:pt idx="18">
                  <c:v>761.45024353092049</c:v>
                </c:pt>
                <c:pt idx="19">
                  <c:v>772.49407136541402</c:v>
                </c:pt>
                <c:pt idx="20">
                  <c:v>587.67273618853187</c:v>
                </c:pt>
                <c:pt idx="21">
                  <c:v>620.49056870564232</c:v>
                </c:pt>
                <c:pt idx="22">
                  <c:v>583.89897204919191</c:v>
                </c:pt>
                <c:pt idx="23">
                  <c:v>520.66886579925642</c:v>
                </c:pt>
                <c:pt idx="24">
                  <c:v>509.73561925786566</c:v>
                </c:pt>
                <c:pt idx="25">
                  <c:v>537.16747963317096</c:v>
                </c:pt>
                <c:pt idx="26">
                  <c:v>487.36201657923488</c:v>
                </c:pt>
                <c:pt idx="27">
                  <c:v>418.2713084956651</c:v>
                </c:pt>
                <c:pt idx="28">
                  <c:v>349.55767286518477</c:v>
                </c:pt>
                <c:pt idx="29">
                  <c:v>349.76348849769164</c:v>
                </c:pt>
                <c:pt idx="30">
                  <c:v>445.27994801042377</c:v>
                </c:pt>
                <c:pt idx="31">
                  <c:v>571.46590411914292</c:v>
                </c:pt>
                <c:pt idx="32">
                  <c:v>556.51549462576509</c:v>
                </c:pt>
                <c:pt idx="33">
                  <c:v>497.41399805688053</c:v>
                </c:pt>
                <c:pt idx="34">
                  <c:v>482.06126729528364</c:v>
                </c:pt>
                <c:pt idx="35">
                  <c:v>504.08153775208012</c:v>
                </c:pt>
                <c:pt idx="36">
                  <c:v>509.08881366673944</c:v>
                </c:pt>
                <c:pt idx="37">
                  <c:v>434.35098743296561</c:v>
                </c:pt>
                <c:pt idx="38">
                  <c:v>447.14262976833362</c:v>
                </c:pt>
                <c:pt idx="39">
                  <c:v>594.30806284448784</c:v>
                </c:pt>
                <c:pt idx="40">
                  <c:v>680.46722288106889</c:v>
                </c:pt>
                <c:pt idx="41">
                  <c:v>758.21048303207954</c:v>
                </c:pt>
                <c:pt idx="42">
                  <c:v>701.65700222361727</c:v>
                </c:pt>
                <c:pt idx="43">
                  <c:v>774.23203968700659</c:v>
                </c:pt>
                <c:pt idx="44">
                  <c:v>699.54834744533196</c:v>
                </c:pt>
                <c:pt idx="45">
                  <c:v>647.73962239804871</c:v>
                </c:pt>
                <c:pt idx="46">
                  <c:v>707.55141037984845</c:v>
                </c:pt>
                <c:pt idx="47">
                  <c:v>721.73014550090454</c:v>
                </c:pt>
                <c:pt idx="48">
                  <c:v>787.18201462178763</c:v>
                </c:pt>
                <c:pt idx="49">
                  <c:v>767.78598570815848</c:v>
                </c:pt>
                <c:pt idx="50">
                  <c:v>770.72530803800169</c:v>
                </c:pt>
                <c:pt idx="51">
                  <c:v>757.10293958780471</c:v>
                </c:pt>
                <c:pt idx="52">
                  <c:v>714.73464318504159</c:v>
                </c:pt>
                <c:pt idx="53">
                  <c:v>728.57074657354099</c:v>
                </c:pt>
                <c:pt idx="54">
                  <c:v>664.54593172901571</c:v>
                </c:pt>
                <c:pt idx="55">
                  <c:v>693.62053704837933</c:v>
                </c:pt>
                <c:pt idx="56">
                  <c:v>689.58400722569627</c:v>
                </c:pt>
                <c:pt idx="57">
                  <c:v>677.07448104167202</c:v>
                </c:pt>
                <c:pt idx="58">
                  <c:v>726.70347076218263</c:v>
                </c:pt>
                <c:pt idx="59">
                  <c:v>727.87221763584228</c:v>
                </c:pt>
                <c:pt idx="60">
                  <c:v>706.61297308153974</c:v>
                </c:pt>
                <c:pt idx="61">
                  <c:v>688.94986840108379</c:v>
                </c:pt>
                <c:pt idx="62">
                  <c:v>674.14247767381505</c:v>
                </c:pt>
                <c:pt idx="63">
                  <c:v>726.66721029320536</c:v>
                </c:pt>
                <c:pt idx="64">
                  <c:v>749.36710107504598</c:v>
                </c:pt>
                <c:pt idx="65">
                  <c:v>792.63393801318887</c:v>
                </c:pt>
                <c:pt idx="66">
                  <c:v>847.81914803656969</c:v>
                </c:pt>
                <c:pt idx="67">
                  <c:v>865.23540024931606</c:v>
                </c:pt>
                <c:pt idx="68">
                  <c:v>883.67371210767681</c:v>
                </c:pt>
                <c:pt idx="69">
                  <c:v>941.50672317062936</c:v>
                </c:pt>
                <c:pt idx="70">
                  <c:v>979.05573053496516</c:v>
                </c:pt>
                <c:pt idx="71">
                  <c:v>1012.7018720774561</c:v>
                </c:pt>
                <c:pt idx="72">
                  <c:v>1068.1133209078237</c:v>
                </c:pt>
                <c:pt idx="73">
                  <c:v>1089.096232882385</c:v>
                </c:pt>
                <c:pt idx="74">
                  <c:v>1114.9678954833641</c:v>
                </c:pt>
                <c:pt idx="75">
                  <c:v>1047.5785884017982</c:v>
                </c:pt>
                <c:pt idx="76">
                  <c:v>1094.1375707795323</c:v>
                </c:pt>
                <c:pt idx="77">
                  <c:v>1124.0849856016214</c:v>
                </c:pt>
                <c:pt idx="78">
                  <c:v>1189.4355670025504</c:v>
                </c:pt>
                <c:pt idx="79">
                  <c:v>1206.5927011477054</c:v>
                </c:pt>
                <c:pt idx="80">
                  <c:v>1209.0369480914583</c:v>
                </c:pt>
                <c:pt idx="81">
                  <c:v>1286.3458171727534</c:v>
                </c:pt>
                <c:pt idx="82">
                  <c:v>1305.0587624267234</c:v>
                </c:pt>
                <c:pt idx="83">
                  <c:v>1302.7404280181122</c:v>
                </c:pt>
                <c:pt idx="84">
                  <c:v>1343.0489555076099</c:v>
                </c:pt>
                <c:pt idx="85">
                  <c:v>1365.9452797379081</c:v>
                </c:pt>
                <c:pt idx="86">
                  <c:v>1346.6052215212126</c:v>
                </c:pt>
                <c:pt idx="87">
                  <c:v>1258.9862472478628</c:v>
                </c:pt>
                <c:pt idx="88">
                  <c:v>1257.8669790365373</c:v>
                </c:pt>
                <c:pt idx="89">
                  <c:v>1206.790852427185</c:v>
                </c:pt>
                <c:pt idx="90">
                  <c:v>1309.9544904063803</c:v>
                </c:pt>
                <c:pt idx="91">
                  <c:v>1256.4255739709681</c:v>
                </c:pt>
                <c:pt idx="92">
                  <c:v>1116.9994802090334</c:v>
                </c:pt>
                <c:pt idx="93">
                  <c:v>1033.5584275534957</c:v>
                </c:pt>
                <c:pt idx="94">
                  <c:v>968.74661099030379</c:v>
                </c:pt>
                <c:pt idx="95">
                  <c:v>938.30111963424383</c:v>
                </c:pt>
                <c:pt idx="96">
                  <c:v>950.76259726783292</c:v>
                </c:pt>
                <c:pt idx="97">
                  <c:v>1003.0645722027624</c:v>
                </c:pt>
                <c:pt idx="98">
                  <c:v>800.10870582211282</c:v>
                </c:pt>
                <c:pt idx="99">
                  <c:v>892.50105581781088</c:v>
                </c:pt>
                <c:pt idx="100">
                  <c:v>870.27757099270605</c:v>
                </c:pt>
                <c:pt idx="101">
                  <c:v>1039.6574032442181</c:v>
                </c:pt>
                <c:pt idx="102">
                  <c:v>1103.4135977956962</c:v>
                </c:pt>
                <c:pt idx="103">
                  <c:v>1082.8956605357075</c:v>
                </c:pt>
                <c:pt idx="104">
                  <c:v>1098.0618155487746</c:v>
                </c:pt>
                <c:pt idx="105">
                  <c:v>1169.8310774111162</c:v>
                </c:pt>
                <c:pt idx="106">
                  <c:v>1142.8044645942443</c:v>
                </c:pt>
                <c:pt idx="107">
                  <c:v>1182.2949518127241</c:v>
                </c:pt>
                <c:pt idx="108">
                  <c:v>1119.9636870821328</c:v>
                </c:pt>
                <c:pt idx="109">
                  <c:v>1156.2871476358848</c:v>
                </c:pt>
                <c:pt idx="110">
                  <c:v>1036.6006738219489</c:v>
                </c:pt>
                <c:pt idx="111">
                  <c:v>1037.2897885156251</c:v>
                </c:pt>
                <c:pt idx="112">
                  <c:v>1099.4772947480556</c:v>
                </c:pt>
                <c:pt idx="113">
                  <c:v>1046.7966476041101</c:v>
                </c:pt>
                <c:pt idx="114">
                  <c:v>1137.7591190819367</c:v>
                </c:pt>
                <c:pt idx="115">
                  <c:v>1075.3162483809842</c:v>
                </c:pt>
                <c:pt idx="116">
                  <c:v>1200.4309450530079</c:v>
                </c:pt>
                <c:pt idx="117">
                  <c:v>1198.1129261367732</c:v>
                </c:pt>
                <c:pt idx="118">
                  <c:v>1164.0767478008104</c:v>
                </c:pt>
                <c:pt idx="119">
                  <c:v>1192.4548610456154</c:v>
                </c:pt>
                <c:pt idx="120">
                  <c:v>1159.9731097073998</c:v>
                </c:pt>
                <c:pt idx="121">
                  <c:v>1172.8533509322056</c:v>
                </c:pt>
                <c:pt idx="122">
                  <c:v>1188.6238437651366</c:v>
                </c:pt>
                <c:pt idx="123">
                  <c:v>1185.4572034482271</c:v>
                </c:pt>
                <c:pt idx="124">
                  <c:v>962.30332769357256</c:v>
                </c:pt>
                <c:pt idx="125">
                  <c:v>1027.2189130443767</c:v>
                </c:pt>
                <c:pt idx="126">
                  <c:v>1055.2569293047563</c:v>
                </c:pt>
                <c:pt idx="127">
                  <c:v>1084.3800411852806</c:v>
                </c:pt>
                <c:pt idx="128">
                  <c:v>1097.4186571752557</c:v>
                </c:pt>
                <c:pt idx="129">
                  <c:v>1134.1462429498401</c:v>
                </c:pt>
                <c:pt idx="130">
                  <c:v>1111.1412257716122</c:v>
                </c:pt>
                <c:pt idx="131">
                  <c:v>1113.6319033483985</c:v>
                </c:pt>
                <c:pt idx="132">
                  <c:v>1067.9028674823946</c:v>
                </c:pt>
                <c:pt idx="133">
                  <c:v>1063.2817211270992</c:v>
                </c:pt>
                <c:pt idx="134">
                  <c:v>1071.3353609850758</c:v>
                </c:pt>
                <c:pt idx="135">
                  <c:v>1022.0999509712233</c:v>
                </c:pt>
                <c:pt idx="136">
                  <c:v>1037.2912445406985</c:v>
                </c:pt>
                <c:pt idx="137">
                  <c:v>1085.7218588068076</c:v>
                </c:pt>
                <c:pt idx="138">
                  <c:v>1135.9742407356732</c:v>
                </c:pt>
                <c:pt idx="139">
                  <c:v>1137.2570448521315</c:v>
                </c:pt>
                <c:pt idx="140">
                  <c:v>1130.8059346860248</c:v>
                </c:pt>
                <c:pt idx="141">
                  <c:v>1074.5677174540949</c:v>
                </c:pt>
                <c:pt idx="142">
                  <c:v>1049.8762967377556</c:v>
                </c:pt>
                <c:pt idx="143">
                  <c:v>1012.4349216273656</c:v>
                </c:pt>
                <c:pt idx="144">
                  <c:v>1026.8864868120072</c:v>
                </c:pt>
                <c:pt idx="145">
                  <c:v>1014.0396434790053</c:v>
                </c:pt>
                <c:pt idx="146">
                  <c:v>963.11056997546052</c:v>
                </c:pt>
                <c:pt idx="147">
                  <c:v>932.26216695345749</c:v>
                </c:pt>
                <c:pt idx="148">
                  <c:v>991.69061128283784</c:v>
                </c:pt>
                <c:pt idx="149">
                  <c:v>1009.0836548212035</c:v>
                </c:pt>
                <c:pt idx="150">
                  <c:v>1036.5069888470425</c:v>
                </c:pt>
                <c:pt idx="151">
                  <c:v>1050.8454260670849</c:v>
                </c:pt>
                <c:pt idx="152">
                  <c:v>1075.3539749252718</c:v>
                </c:pt>
                <c:pt idx="153">
                  <c:v>1134.6494741447164</c:v>
                </c:pt>
                <c:pt idx="154">
                  <c:v>1131.9528642319672</c:v>
                </c:pt>
                <c:pt idx="155">
                  <c:v>1183.6969674984562</c:v>
                </c:pt>
                <c:pt idx="156">
                  <c:v>1254.2580350625178</c:v>
                </c:pt>
                <c:pt idx="157">
                  <c:v>1313.3649496397852</c:v>
                </c:pt>
                <c:pt idx="158">
                  <c:v>1372.274048759248</c:v>
                </c:pt>
                <c:pt idx="159">
                  <c:v>1377.3391111538613</c:v>
                </c:pt>
                <c:pt idx="160">
                  <c:v>1441.4151070107357</c:v>
                </c:pt>
                <c:pt idx="161">
                  <c:v>1468.6423954811883</c:v>
                </c:pt>
                <c:pt idx="162">
                  <c:v>1403.9778736667406</c:v>
                </c:pt>
                <c:pt idx="163">
                  <c:v>1424.3995959598631</c:v>
                </c:pt>
                <c:pt idx="164">
                  <c:v>1455.754605114241</c:v>
                </c:pt>
                <c:pt idx="165">
                  <c:v>1442.8023595214499</c:v>
                </c:pt>
                <c:pt idx="166">
                  <c:v>1364.1653316639542</c:v>
                </c:pt>
                <c:pt idx="167">
                  <c:v>1433.8909418486337</c:v>
                </c:pt>
                <c:pt idx="168">
                  <c:v>1454.1542448840705</c:v>
                </c:pt>
                <c:pt idx="169">
                  <c:v>1459.9962109708699</c:v>
                </c:pt>
                <c:pt idx="170">
                  <c:v>1483.3970540887426</c:v>
                </c:pt>
                <c:pt idx="171">
                  <c:v>1471.8588414124015</c:v>
                </c:pt>
                <c:pt idx="172">
                  <c:v>1532.4392812153239</c:v>
                </c:pt>
                <c:pt idx="173">
                  <c:v>1600.0639224549052</c:v>
                </c:pt>
                <c:pt idx="174">
                  <c:v>1575.8922981081084</c:v>
                </c:pt>
                <c:pt idx="175">
                  <c:v>1596.8900157393966</c:v>
                </c:pt>
                <c:pt idx="176">
                  <c:v>1596.2830908652707</c:v>
                </c:pt>
                <c:pt idx="177">
                  <c:v>1599.6928122976228</c:v>
                </c:pt>
                <c:pt idx="178">
                  <c:v>1617.7684490796532</c:v>
                </c:pt>
                <c:pt idx="179">
                  <c:v>1668.5468109891301</c:v>
                </c:pt>
                <c:pt idx="180">
                  <c:v>1693.8789898019995</c:v>
                </c:pt>
                <c:pt idx="181">
                  <c:v>1789.0805598918153</c:v>
                </c:pt>
                <c:pt idx="182">
                  <c:v>1725.9616919556497</c:v>
                </c:pt>
                <c:pt idx="183">
                  <c:v>1856.3002106364629</c:v>
                </c:pt>
                <c:pt idx="184">
                  <c:v>1887.7517286511561</c:v>
                </c:pt>
                <c:pt idx="185">
                  <c:v>1892.6117014353949</c:v>
                </c:pt>
                <c:pt idx="186">
                  <c:v>1861.8069754169658</c:v>
                </c:pt>
                <c:pt idx="187">
                  <c:v>1959.5587012982605</c:v>
                </c:pt>
                <c:pt idx="188">
                  <c:v>2031.9328558679713</c:v>
                </c:pt>
                <c:pt idx="189">
                  <c:v>2089.6103850728086</c:v>
                </c:pt>
                <c:pt idx="190">
                  <c:v>2162.7424605293158</c:v>
                </c:pt>
                <c:pt idx="191">
                  <c:v>2190.7313348185644</c:v>
                </c:pt>
                <c:pt idx="192">
                  <c:v>2317.022132745411</c:v>
                </c:pt>
                <c:pt idx="193">
                  <c:v>2198.0882545288791</c:v>
                </c:pt>
                <c:pt idx="194">
                  <c:v>2282.9487936928749</c:v>
                </c:pt>
                <c:pt idx="195">
                  <c:v>2349.3101728246806</c:v>
                </c:pt>
                <c:pt idx="196">
                  <c:v>2403.8747759745575</c:v>
                </c:pt>
                <c:pt idx="197">
                  <c:v>2334.0192679593056</c:v>
                </c:pt>
                <c:pt idx="198">
                  <c:v>2286.998928425448</c:v>
                </c:pt>
                <c:pt idx="199">
                  <c:v>2157.4258824491399</c:v>
                </c:pt>
                <c:pt idx="200">
                  <c:v>1984.8989100168183</c:v>
                </c:pt>
                <c:pt idx="201">
                  <c:v>1978.7254205244014</c:v>
                </c:pt>
                <c:pt idx="202">
                  <c:v>1972.2151143996798</c:v>
                </c:pt>
                <c:pt idx="203">
                  <c:v>2048.8285640007698</c:v>
                </c:pt>
                <c:pt idx="204">
                  <c:v>2090.3540634498895</c:v>
                </c:pt>
                <c:pt idx="205">
                  <c:v>2078.3343674110338</c:v>
                </c:pt>
                <c:pt idx="206">
                  <c:v>2054.2846910487401</c:v>
                </c:pt>
                <c:pt idx="207">
                  <c:v>1993.2031840864768</c:v>
                </c:pt>
                <c:pt idx="208">
                  <c:v>1996.7452442293934</c:v>
                </c:pt>
                <c:pt idx="209">
                  <c:v>2084.9525190544127</c:v>
                </c:pt>
                <c:pt idx="210">
                  <c:v>2151.3400782766334</c:v>
                </c:pt>
                <c:pt idx="211">
                  <c:v>2119.4307941347524</c:v>
                </c:pt>
                <c:pt idx="212">
                  <c:v>2098.7276955364086</c:v>
                </c:pt>
                <c:pt idx="213">
                  <c:v>2137.274203702103</c:v>
                </c:pt>
                <c:pt idx="214">
                  <c:v>2099.912695042452</c:v>
                </c:pt>
                <c:pt idx="215">
                  <c:v>2131.6377230769544</c:v>
                </c:pt>
                <c:pt idx="216">
                  <c:v>2067.8560710985639</c:v>
                </c:pt>
                <c:pt idx="217">
                  <c:v>2006.1787880121415</c:v>
                </c:pt>
                <c:pt idx="218">
                  <c:v>2132.6813442414791</c:v>
                </c:pt>
                <c:pt idx="219">
                  <c:v>2184.2677804072009</c:v>
                </c:pt>
                <c:pt idx="220">
                  <c:v>2344.2712720652016</c:v>
                </c:pt>
                <c:pt idx="221">
                  <c:v>2350.8615484581278</c:v>
                </c:pt>
                <c:pt idx="222">
                  <c:v>2252.6571683037018</c:v>
                </c:pt>
                <c:pt idx="223">
                  <c:v>2281.4022096476297</c:v>
                </c:pt>
                <c:pt idx="224">
                  <c:v>2231.1123673407824</c:v>
                </c:pt>
                <c:pt idx="225">
                  <c:v>2359.0036152883454</c:v>
                </c:pt>
                <c:pt idx="226">
                  <c:v>2177.3495690512536</c:v>
                </c:pt>
                <c:pt idx="227">
                  <c:v>2239.9390297384152</c:v>
                </c:pt>
                <c:pt idx="228">
                  <c:v>2250.6727768273195</c:v>
                </c:pt>
                <c:pt idx="229">
                  <c:v>2199.6904492496519</c:v>
                </c:pt>
                <c:pt idx="230">
                  <c:v>2260.3897846668656</c:v>
                </c:pt>
                <c:pt idx="231">
                  <c:v>2228.5877779141301</c:v>
                </c:pt>
                <c:pt idx="232">
                  <c:v>2183.8265409744658</c:v>
                </c:pt>
                <c:pt idx="233">
                  <c:v>2193.9191488536412</c:v>
                </c:pt>
                <c:pt idx="234">
                  <c:v>2307.7251927844818</c:v>
                </c:pt>
                <c:pt idx="235">
                  <c:v>2353.2919347930224</c:v>
                </c:pt>
                <c:pt idx="236">
                  <c:v>2402.166809451458</c:v>
                </c:pt>
                <c:pt idx="237">
                  <c:v>2468.6956794072203</c:v>
                </c:pt>
                <c:pt idx="238">
                  <c:v>2504.5206499684632</c:v>
                </c:pt>
                <c:pt idx="239">
                  <c:v>2605.5807151326858</c:v>
                </c:pt>
                <c:pt idx="240">
                  <c:v>2643.4345186817304</c:v>
                </c:pt>
                <c:pt idx="241">
                  <c:v>2686.9158841732219</c:v>
                </c:pt>
                <c:pt idx="242">
                  <c:v>2702.4501321417938</c:v>
                </c:pt>
                <c:pt idx="243">
                  <c:v>2810.0639754045415</c:v>
                </c:pt>
                <c:pt idx="244">
                  <c:v>2928.3318133712937</c:v>
                </c:pt>
                <c:pt idx="245">
                  <c:v>2795.0876566475595</c:v>
                </c:pt>
                <c:pt idx="246">
                  <c:v>2824.9718193655722</c:v>
                </c:pt>
                <c:pt idx="247">
                  <c:v>2927.5810391743898</c:v>
                </c:pt>
                <c:pt idx="248">
                  <c:v>3065.9495390970951</c:v>
                </c:pt>
                <c:pt idx="249">
                  <c:v>3087.0142966160633</c:v>
                </c:pt>
                <c:pt idx="250">
                  <c:v>3132.2272626377385</c:v>
                </c:pt>
                <c:pt idx="251">
                  <c:v>3266.9347554381361</c:v>
                </c:pt>
                <c:pt idx="252">
                  <c:v>3437.1791598181826</c:v>
                </c:pt>
                <c:pt idx="253">
                  <c:v>3475.9605314626297</c:v>
                </c:pt>
                <c:pt idx="254">
                  <c:v>3421.6620210412448</c:v>
                </c:pt>
                <c:pt idx="255">
                  <c:v>3559.2290152610553</c:v>
                </c:pt>
                <c:pt idx="256">
                  <c:v>3467.5612310243155</c:v>
                </c:pt>
                <c:pt idx="257">
                  <c:v>3399.1294540305385</c:v>
                </c:pt>
                <c:pt idx="258">
                  <c:v>3604.7139771491265</c:v>
                </c:pt>
                <c:pt idx="259">
                  <c:v>3752.6981339978015</c:v>
                </c:pt>
                <c:pt idx="260">
                  <c:v>3751.5787386978413</c:v>
                </c:pt>
                <c:pt idx="261">
                  <c:v>3720.1226009431543</c:v>
                </c:pt>
                <c:pt idx="262">
                  <c:v>3740.9509561530781</c:v>
                </c:pt>
                <c:pt idx="263">
                  <c:v>3868.9279142517307</c:v>
                </c:pt>
                <c:pt idx="264">
                  <c:v>3927.0996648262894</c:v>
                </c:pt>
                <c:pt idx="265">
                  <c:v>3839.4182499350195</c:v>
                </c:pt>
                <c:pt idx="266">
                  <c:v>4002.0616311218737</c:v>
                </c:pt>
                <c:pt idx="267">
                  <c:v>3886.1313081546837</c:v>
                </c:pt>
                <c:pt idx="268">
                  <c:v>3989.3560558905028</c:v>
                </c:pt>
                <c:pt idx="269">
                  <c:v>4146.1666213416738</c:v>
                </c:pt>
                <c:pt idx="270">
                  <c:v>4210.3599455927033</c:v>
                </c:pt>
                <c:pt idx="271">
                  <c:v>4180.5981832441912</c:v>
                </c:pt>
                <c:pt idx="272">
                  <c:v>4110.722743409905</c:v>
                </c:pt>
                <c:pt idx="273">
                  <c:v>4129.0208185243837</c:v>
                </c:pt>
                <c:pt idx="274">
                  <c:v>4318.404589411587</c:v>
                </c:pt>
                <c:pt idx="275">
                  <c:v>4446.4047475821335</c:v>
                </c:pt>
                <c:pt idx="276">
                  <c:v>4430.0467334895848</c:v>
                </c:pt>
                <c:pt idx="277">
                  <c:v>4384.7476497317139</c:v>
                </c:pt>
                <c:pt idx="278">
                  <c:v>4302.600568492514</c:v>
                </c:pt>
                <c:pt idx="279">
                  <c:v>4212.0821409977516</c:v>
                </c:pt>
                <c:pt idx="280">
                  <c:v>4225.1386285665867</c:v>
                </c:pt>
                <c:pt idx="281">
                  <c:v>4198.7747078086231</c:v>
                </c:pt>
                <c:pt idx="282">
                  <c:v>4293.1667378529937</c:v>
                </c:pt>
                <c:pt idx="283">
                  <c:v>4121.2707152125622</c:v>
                </c:pt>
                <c:pt idx="284">
                  <c:v>4158.5882823919701</c:v>
                </c:pt>
                <c:pt idx="285">
                  <c:v>4341.0821498115884</c:v>
                </c:pt>
                <c:pt idx="286">
                  <c:v>4406.5581219758215</c:v>
                </c:pt>
                <c:pt idx="287">
                  <c:v>4443.5609622428019</c:v>
                </c:pt>
                <c:pt idx="288">
                  <c:v>4642.0621139964605</c:v>
                </c:pt>
                <c:pt idx="289">
                  <c:v>4705.1982670526413</c:v>
                </c:pt>
                <c:pt idx="290">
                  <c:v>4833.6495827310955</c:v>
                </c:pt>
                <c:pt idx="291">
                  <c:v>5044.9811932493858</c:v>
                </c:pt>
                <c:pt idx="292">
                  <c:v>5208.5560512944412</c:v>
                </c:pt>
                <c:pt idx="293">
                  <c:v>5236.8052188514293</c:v>
                </c:pt>
                <c:pt idx="294">
                  <c:v>5502.454917789516</c:v>
                </c:pt>
                <c:pt idx="295">
                  <c:v>5373.7867298690308</c:v>
                </c:pt>
                <c:pt idx="296">
                  <c:v>5749.6149775479189</c:v>
                </c:pt>
                <c:pt idx="297">
                  <c:v>5669.9660002983956</c:v>
                </c:pt>
                <c:pt idx="298">
                  <c:v>6096.79254368082</c:v>
                </c:pt>
                <c:pt idx="299">
                  <c:v>6378.1251475876315</c:v>
                </c:pt>
                <c:pt idx="300">
                  <c:v>6448.0577508086053</c:v>
                </c:pt>
                <c:pt idx="301">
                  <c:v>6489.4472968394375</c:v>
                </c:pt>
                <c:pt idx="302">
                  <c:v>6484.513870842341</c:v>
                </c:pt>
                <c:pt idx="303">
                  <c:v>6692.2702479385853</c:v>
                </c:pt>
                <c:pt idx="304">
                  <c:v>6731.4839300252825</c:v>
                </c:pt>
                <c:pt idx="305">
                  <c:v>7182.7540846144457</c:v>
                </c:pt>
                <c:pt idx="306">
                  <c:v>7539.0096101969084</c:v>
                </c:pt>
                <c:pt idx="307">
                  <c:v>7523.5729230052457</c:v>
                </c:pt>
                <c:pt idx="308">
                  <c:v>7614.1479038653797</c:v>
                </c:pt>
                <c:pt idx="309">
                  <c:v>7451.1251069460541</c:v>
                </c:pt>
                <c:pt idx="310">
                  <c:v>7957.2197872698416</c:v>
                </c:pt>
                <c:pt idx="311">
                  <c:v>7972.1226705524605</c:v>
                </c:pt>
                <c:pt idx="312">
                  <c:v>7763.8063643049236</c:v>
                </c:pt>
                <c:pt idx="313">
                  <c:v>8017.7315482930962</c:v>
                </c:pt>
                <c:pt idx="314">
                  <c:v>8449.0595022695816</c:v>
                </c:pt>
                <c:pt idx="315">
                  <c:v>8428.347596098276</c:v>
                </c:pt>
                <c:pt idx="316">
                  <c:v>8056.5166790608182</c:v>
                </c:pt>
                <c:pt idx="317">
                  <c:v>8325.1019545700838</c:v>
                </c:pt>
                <c:pt idx="318">
                  <c:v>8647.8626947644316</c:v>
                </c:pt>
                <c:pt idx="319">
                  <c:v>8386.4518608616181</c:v>
                </c:pt>
                <c:pt idx="320">
                  <c:v>8093.0175642493286</c:v>
                </c:pt>
                <c:pt idx="321">
                  <c:v>8127.8678995566297</c:v>
                </c:pt>
                <c:pt idx="322">
                  <c:v>8085.7841464618878</c:v>
                </c:pt>
                <c:pt idx="323">
                  <c:v>8301.1683723716851</c:v>
                </c:pt>
                <c:pt idx="324">
                  <c:v>8092.4750913566022</c:v>
                </c:pt>
                <c:pt idx="325">
                  <c:v>7928.5661394236413</c:v>
                </c:pt>
                <c:pt idx="326">
                  <c:v>8057.8636905816102</c:v>
                </c:pt>
                <c:pt idx="327">
                  <c:v>8265.5997215086281</c:v>
                </c:pt>
                <c:pt idx="328">
                  <c:v>8549.7360551469374</c:v>
                </c:pt>
                <c:pt idx="329">
                  <c:v>8522.4031915518135</c:v>
                </c:pt>
                <c:pt idx="330">
                  <c:v>8605.6747959014247</c:v>
                </c:pt>
                <c:pt idx="331">
                  <c:v>8254.0656563595585</c:v>
                </c:pt>
                <c:pt idx="332">
                  <c:v>7868.6486530964112</c:v>
                </c:pt>
                <c:pt idx="333">
                  <c:v>7672.7673144829314</c:v>
                </c:pt>
                <c:pt idx="334">
                  <c:v>7899.8378616535301</c:v>
                </c:pt>
                <c:pt idx="335">
                  <c:v>7708.9400532736181</c:v>
                </c:pt>
                <c:pt idx="336">
                  <c:v>7970.4332574509226</c:v>
                </c:pt>
                <c:pt idx="337">
                  <c:v>7894.6482551291992</c:v>
                </c:pt>
                <c:pt idx="338">
                  <c:v>8118.7836466298622</c:v>
                </c:pt>
                <c:pt idx="339">
                  <c:v>8369.0783190450948</c:v>
                </c:pt>
                <c:pt idx="340">
                  <c:v>8512.8109069148959</c:v>
                </c:pt>
                <c:pt idx="341">
                  <c:v>8680.5837071737624</c:v>
                </c:pt>
                <c:pt idx="342">
                  <c:v>8956.4434093695454</c:v>
                </c:pt>
                <c:pt idx="343">
                  <c:v>9021.0246928628585</c:v>
                </c:pt>
                <c:pt idx="344">
                  <c:v>9382.7558063712931</c:v>
                </c:pt>
                <c:pt idx="345">
                  <c:v>9616.9386865906254</c:v>
                </c:pt>
                <c:pt idx="346">
                  <c:v>9866.5711768899637</c:v>
                </c:pt>
                <c:pt idx="347">
                  <c:v>10289.289042815692</c:v>
                </c:pt>
                <c:pt idx="348">
                  <c:v>10316.00406274148</c:v>
                </c:pt>
                <c:pt idx="349">
                  <c:v>10380.283382148664</c:v>
                </c:pt>
                <c:pt idx="350">
                  <c:v>10400.226085994271</c:v>
                </c:pt>
                <c:pt idx="351">
                  <c:v>10711.18889134691</c:v>
                </c:pt>
                <c:pt idx="352">
                  <c:v>10917.733662513432</c:v>
                </c:pt>
                <c:pt idx="353">
                  <c:v>10900.220664649261</c:v>
                </c:pt>
                <c:pt idx="354">
                  <c:v>11233.531271609954</c:v>
                </c:pt>
                <c:pt idx="355">
                  <c:v>11131.038922861462</c:v>
                </c:pt>
                <c:pt idx="356">
                  <c:v>10717.187504535426</c:v>
                </c:pt>
                <c:pt idx="357">
                  <c:v>10859.221129393651</c:v>
                </c:pt>
                <c:pt idx="358">
                  <c:v>10998.194404432663</c:v>
                </c:pt>
                <c:pt idx="359">
                  <c:v>11226.915022984234</c:v>
                </c:pt>
                <c:pt idx="360">
                  <c:v>10623.658855388239</c:v>
                </c:pt>
                <c:pt idx="361">
                  <c:v>10793.125777461315</c:v>
                </c:pt>
                <c:pt idx="362">
                  <c:v>10754.256178938138</c:v>
                </c:pt>
                <c:pt idx="363">
                  <c:v>10579.167204955242</c:v>
                </c:pt>
                <c:pt idx="364">
                  <c:v>10882.871375183622</c:v>
                </c:pt>
                <c:pt idx="365">
                  <c:v>11103.667703653249</c:v>
                </c:pt>
                <c:pt idx="366">
                  <c:v>10989.606011167052</c:v>
                </c:pt>
                <c:pt idx="367">
                  <c:v>11241.679437850016</c:v>
                </c:pt>
                <c:pt idx="368">
                  <c:v>10744.177687141133</c:v>
                </c:pt>
                <c:pt idx="369">
                  <c:v>10730.975371447465</c:v>
                </c:pt>
                <c:pt idx="370">
                  <c:v>11096.70985517876</c:v>
                </c:pt>
                <c:pt idx="371">
                  <c:v>11578.476119848285</c:v>
                </c:pt>
                <c:pt idx="372">
                  <c:v>12151.453035105471</c:v>
                </c:pt>
                <c:pt idx="373">
                  <c:v>12511.708534618076</c:v>
                </c:pt>
                <c:pt idx="374">
                  <c:v>12777.211443494405</c:v>
                </c:pt>
                <c:pt idx="375">
                  <c:v>12857.009689144226</c:v>
                </c:pt>
                <c:pt idx="376">
                  <c:v>13097.057265530613</c:v>
                </c:pt>
                <c:pt idx="377">
                  <c:v>12783.903077729507</c:v>
                </c:pt>
                <c:pt idx="378">
                  <c:v>13149.486476692806</c:v>
                </c:pt>
                <c:pt idx="379">
                  <c:v>13403.121082166661</c:v>
                </c:pt>
                <c:pt idx="380">
                  <c:v>13229.740946289323</c:v>
                </c:pt>
                <c:pt idx="381">
                  <c:v>13570.776852504017</c:v>
                </c:pt>
                <c:pt idx="382">
                  <c:v>14066.983803085837</c:v>
                </c:pt>
                <c:pt idx="383">
                  <c:v>14091.638063870103</c:v>
                </c:pt>
                <c:pt idx="384">
                  <c:v>13674.858439178865</c:v>
                </c:pt>
                <c:pt idx="385">
                  <c:v>13931.029090867474</c:v>
                </c:pt>
                <c:pt idx="386">
                  <c:v>13952.335544350739</c:v>
                </c:pt>
                <c:pt idx="387">
                  <c:v>13306.568087373678</c:v>
                </c:pt>
                <c:pt idx="388">
                  <c:v>12479.383932548364</c:v>
                </c:pt>
                <c:pt idx="389">
                  <c:v>11691.823511827602</c:v>
                </c:pt>
                <c:pt idx="390">
                  <c:v>12231.197610869587</c:v>
                </c:pt>
                <c:pt idx="391">
                  <c:v>12479.364929319132</c:v>
                </c:pt>
                <c:pt idx="392">
                  <c:v>12054.181376611685</c:v>
                </c:pt>
                <c:pt idx="393">
                  <c:v>12137.179662879127</c:v>
                </c:pt>
                <c:pt idx="394">
                  <c:v>13136.603113711184</c:v>
                </c:pt>
                <c:pt idx="395">
                  <c:v>13301.73631077099</c:v>
                </c:pt>
                <c:pt idx="396">
                  <c:v>13839.445848240573</c:v>
                </c:pt>
                <c:pt idx="397">
                  <c:v>13574.630865947242</c:v>
                </c:pt>
                <c:pt idx="398">
                  <c:v>13980.916457150975</c:v>
                </c:pt>
                <c:pt idx="399">
                  <c:v>14543.858819520874</c:v>
                </c:pt>
                <c:pt idx="400">
                  <c:v>14779.684159460396</c:v>
                </c:pt>
                <c:pt idx="401">
                  <c:v>14557.305079142305</c:v>
                </c:pt>
                <c:pt idx="402">
                  <c:v>14539.886643327278</c:v>
                </c:pt>
                <c:pt idx="403">
                  <c:v>15180.368236977676</c:v>
                </c:pt>
                <c:pt idx="404">
                  <c:v>15060.921312456299</c:v>
                </c:pt>
                <c:pt idx="405">
                  <c:v>15473.330912540356</c:v>
                </c:pt>
                <c:pt idx="406">
                  <c:v>15428.175975621441</c:v>
                </c:pt>
                <c:pt idx="407">
                  <c:v>15760.375777777001</c:v>
                </c:pt>
                <c:pt idx="408">
                  <c:v>16112.38650967518</c:v>
                </c:pt>
                <c:pt idx="409">
                  <c:v>16299.120644250543</c:v>
                </c:pt>
                <c:pt idx="410">
                  <c:v>16527.141936723165</c:v>
                </c:pt>
                <c:pt idx="411">
                  <c:v>16641.779186011743</c:v>
                </c:pt>
                <c:pt idx="412">
                  <c:v>16876.398857736367</c:v>
                </c:pt>
                <c:pt idx="413">
                  <c:v>17141.968524923552</c:v>
                </c:pt>
                <c:pt idx="414">
                  <c:v>17415.599487699714</c:v>
                </c:pt>
                <c:pt idx="415">
                  <c:v>17254.638499745364</c:v>
                </c:pt>
                <c:pt idx="416">
                  <c:v>17692.560255088858</c:v>
                </c:pt>
                <c:pt idx="417">
                  <c:v>17845.642058410038</c:v>
                </c:pt>
                <c:pt idx="418">
                  <c:v>17858.015170265506</c:v>
                </c:pt>
                <c:pt idx="419">
                  <c:v>17949.080408066071</c:v>
                </c:pt>
                <c:pt idx="420">
                  <c:v>18458.1670818194</c:v>
                </c:pt>
                <c:pt idx="421">
                  <c:v>18509.007509506868</c:v>
                </c:pt>
                <c:pt idx="422">
                  <c:v>18330.680340032148</c:v>
                </c:pt>
                <c:pt idx="423">
                  <c:v>18867.772396312415</c:v>
                </c:pt>
                <c:pt idx="424">
                  <c:v>18828.109165869209</c:v>
                </c:pt>
                <c:pt idx="425">
                  <c:v>18127.768668868615</c:v>
                </c:pt>
                <c:pt idx="426">
                  <c:v>18349.013010134222</c:v>
                </c:pt>
                <c:pt idx="427">
                  <c:v>18743.65117327901</c:v>
                </c:pt>
                <c:pt idx="428">
                  <c:v>19234.49153917882</c:v>
                </c:pt>
                <c:pt idx="429">
                  <c:v>19694.63687917182</c:v>
                </c:pt>
                <c:pt idx="430">
                  <c:v>19621.535088996836</c:v>
                </c:pt>
                <c:pt idx="431">
                  <c:v>19762.436553532003</c:v>
                </c:pt>
                <c:pt idx="432">
                  <c:v>19818.909078572586</c:v>
                </c:pt>
                <c:pt idx="433">
                  <c:v>19512.17842940773</c:v>
                </c:pt>
                <c:pt idx="434">
                  <c:v>19303.399468898955</c:v>
                </c:pt>
                <c:pt idx="435">
                  <c:v>19616.54356315744</c:v>
                </c:pt>
                <c:pt idx="436">
                  <c:v>18820.246469705475</c:v>
                </c:pt>
                <c:pt idx="437">
                  <c:v>18595.579632258523</c:v>
                </c:pt>
                <c:pt idx="438">
                  <c:v>18404.071177172053</c:v>
                </c:pt>
                <c:pt idx="439">
                  <c:v>17270.131264598636</c:v>
                </c:pt>
                <c:pt idx="440">
                  <c:v>17323.941446498662</c:v>
                </c:pt>
                <c:pt idx="441">
                  <c:v>18075.567679136209</c:v>
                </c:pt>
                <c:pt idx="442">
                  <c:v>18149.704253191907</c:v>
                </c:pt>
                <c:pt idx="443">
                  <c:v>18315.772572527658</c:v>
                </c:pt>
                <c:pt idx="444">
                  <c:v>19541.460414127141</c:v>
                </c:pt>
                <c:pt idx="445">
                  <c:v>19572.600572197873</c:v>
                </c:pt>
                <c:pt idx="446">
                  <c:v>20296.485516204357</c:v>
                </c:pt>
                <c:pt idx="447">
                  <c:v>20912.99984435182</c:v>
                </c:pt>
                <c:pt idx="448">
                  <c:v>20074.063625766179</c:v>
                </c:pt>
                <c:pt idx="449">
                  <c:v>20274.915949095914</c:v>
                </c:pt>
                <c:pt idx="450">
                  <c:v>21084.475969449344</c:v>
                </c:pt>
                <c:pt idx="451">
                  <c:v>20932.478849640913</c:v>
                </c:pt>
                <c:pt idx="452">
                  <c:v>21527.669160439425</c:v>
                </c:pt>
                <c:pt idx="453">
                  <c:v>20890.389419893421</c:v>
                </c:pt>
                <c:pt idx="454">
                  <c:v>20939.039620481002</c:v>
                </c:pt>
                <c:pt idx="455">
                  <c:v>21492.517680826688</c:v>
                </c:pt>
                <c:pt idx="456">
                  <c:v>20902.690940782497</c:v>
                </c:pt>
                <c:pt idx="457">
                  <c:v>20457.816200125115</c:v>
                </c:pt>
                <c:pt idx="458">
                  <c:v>20540.024743459744</c:v>
                </c:pt>
                <c:pt idx="459">
                  <c:v>21989.577388087029</c:v>
                </c:pt>
                <c:pt idx="460">
                  <c:v>22291.058517425387</c:v>
                </c:pt>
                <c:pt idx="461">
                  <c:v>22581.417820480343</c:v>
                </c:pt>
                <c:pt idx="462">
                  <c:v>22403.374904001317</c:v>
                </c:pt>
                <c:pt idx="463">
                  <c:v>22692.114756455598</c:v>
                </c:pt>
                <c:pt idx="464">
                  <c:v>23363.873241592486</c:v>
                </c:pt>
                <c:pt idx="465">
                  <c:v>23464.958359387412</c:v>
                </c:pt>
                <c:pt idx="466">
                  <c:v>24345.076201928976</c:v>
                </c:pt>
                <c:pt idx="467">
                  <c:v>23383.231583457018</c:v>
                </c:pt>
                <c:pt idx="468">
                  <c:v>23159.201707853979</c:v>
                </c:pt>
                <c:pt idx="469">
                  <c:v>22386.519522119612</c:v>
                </c:pt>
                <c:pt idx="470">
                  <c:v>23029.292162734924</c:v>
                </c:pt>
                <c:pt idx="471">
                  <c:v>23646.801169928774</c:v>
                </c:pt>
                <c:pt idx="472">
                  <c:v>23460.545371060725</c:v>
                </c:pt>
                <c:pt idx="473">
                  <c:v>22533.842661763902</c:v>
                </c:pt>
                <c:pt idx="474">
                  <c:v>21520.996333919946</c:v>
                </c:pt>
                <c:pt idx="475">
                  <c:v>22252.490423499508</c:v>
                </c:pt>
                <c:pt idx="476">
                  <c:v>21590.321086762375</c:v>
                </c:pt>
                <c:pt idx="477">
                  <c:v>22539.102503265021</c:v>
                </c:pt>
                <c:pt idx="478">
                  <c:v>21893.888369610402</c:v>
                </c:pt>
                <c:pt idx="479">
                  <c:v>21555.040425914049</c:v>
                </c:pt>
                <c:pt idx="480">
                  <c:v>20263.755519950526</c:v>
                </c:pt>
                <c:pt idx="481">
                  <c:v>21406.163887513827</c:v>
                </c:pt>
                <c:pt idx="482">
                  <c:v>21448.715560686469</c:v>
                </c:pt>
                <c:pt idx="483">
                  <c:v>19781.341846663745</c:v>
                </c:pt>
                <c:pt idx="484">
                  <c:v>18685.859336021658</c:v>
                </c:pt>
                <c:pt idx="485">
                  <c:v>18208.225280467508</c:v>
                </c:pt>
                <c:pt idx="486">
                  <c:v>19413.176273229965</c:v>
                </c:pt>
                <c:pt idx="487">
                  <c:v>20118.582702789379</c:v>
                </c:pt>
                <c:pt idx="488">
                  <c:v>20786.799149324564</c:v>
                </c:pt>
                <c:pt idx="489">
                  <c:v>20602.375518710134</c:v>
                </c:pt>
                <c:pt idx="490">
                  <c:v>21773.20198847662</c:v>
                </c:pt>
                <c:pt idx="491">
                  <c:v>22742.010838564194</c:v>
                </c:pt>
                <c:pt idx="492">
                  <c:v>23757.782487526038</c:v>
                </c:pt>
                <c:pt idx="493">
                  <c:v>23901.549975609018</c:v>
                </c:pt>
                <c:pt idx="494">
                  <c:v>24905.019880999476</c:v>
                </c:pt>
                <c:pt idx="495">
                  <c:v>25540.875884915829</c:v>
                </c:pt>
                <c:pt idx="496">
                  <c:v>24728.228110635038</c:v>
                </c:pt>
                <c:pt idx="497">
                  <c:v>24717.997206488002</c:v>
                </c:pt>
                <c:pt idx="498">
                  <c:v>23958.092309257681</c:v>
                </c:pt>
                <c:pt idx="499">
                  <c:v>24927.264483481897</c:v>
                </c:pt>
                <c:pt idx="500">
                  <c:v>24939.652722174771</c:v>
                </c:pt>
                <c:pt idx="501">
                  <c:v>24246.156400659289</c:v>
                </c:pt>
                <c:pt idx="502">
                  <c:v>24226.153218374326</c:v>
                </c:pt>
                <c:pt idx="503">
                  <c:v>25945.533178388858</c:v>
                </c:pt>
                <c:pt idx="504">
                  <c:v>26339.543498581461</c:v>
                </c:pt>
                <c:pt idx="505">
                  <c:v>26971.898459602966</c:v>
                </c:pt>
                <c:pt idx="506">
                  <c:v>27109.173111350967</c:v>
                </c:pt>
                <c:pt idx="507">
                  <c:v>27272.585535451239</c:v>
                </c:pt>
                <c:pt idx="508">
                  <c:v>27847.585607062621</c:v>
                </c:pt>
                <c:pt idx="509">
                  <c:v>27375.037049092669</c:v>
                </c:pt>
                <c:pt idx="510">
                  <c:v>27593.987179771826</c:v>
                </c:pt>
                <c:pt idx="511">
                  <c:v>28428.064255419915</c:v>
                </c:pt>
                <c:pt idx="512">
                  <c:v>28325.373412027689</c:v>
                </c:pt>
                <c:pt idx="513">
                  <c:v>28723.165665641616</c:v>
                </c:pt>
                <c:pt idx="514">
                  <c:v>29965.507004047944</c:v>
                </c:pt>
                <c:pt idx="515">
                  <c:v>30183.298374951733</c:v>
                </c:pt>
                <c:pt idx="516">
                  <c:v>29629.51901261479</c:v>
                </c:pt>
                <c:pt idx="517">
                  <c:v>28799.220619370884</c:v>
                </c:pt>
                <c:pt idx="518">
                  <c:v>28865.675254600064</c:v>
                </c:pt>
                <c:pt idx="519">
                  <c:v>28013.150451703255</c:v>
                </c:pt>
                <c:pt idx="520">
                  <c:v>27591.888118063907</c:v>
                </c:pt>
                <c:pt idx="521">
                  <c:v>27492.561240249139</c:v>
                </c:pt>
                <c:pt idx="522">
                  <c:v>28119.162949477693</c:v>
                </c:pt>
                <c:pt idx="523">
                  <c:v>27570.396850627421</c:v>
                </c:pt>
                <c:pt idx="524">
                  <c:v>28683.884785315833</c:v>
                </c:pt>
                <c:pt idx="525">
                  <c:v>28850.731468014095</c:v>
                </c:pt>
                <c:pt idx="526">
                  <c:v>26219.052118370128</c:v>
                </c:pt>
                <c:pt idx="527">
                  <c:v>26569.525874571245</c:v>
                </c:pt>
                <c:pt idx="528">
                  <c:v>26372.999580488897</c:v>
                </c:pt>
                <c:pt idx="529">
                  <c:v>26345.00048759102</c:v>
                </c:pt>
                <c:pt idx="530">
                  <c:v>25759.899362854911</c:v>
                </c:pt>
                <c:pt idx="531">
                  <c:v>24890.225093424961</c:v>
                </c:pt>
                <c:pt idx="532">
                  <c:v>24349.226794268026</c:v>
                </c:pt>
                <c:pt idx="533">
                  <c:v>24152.643050429302</c:v>
                </c:pt>
                <c:pt idx="534">
                  <c:v>22721.447478057034</c:v>
                </c:pt>
                <c:pt idx="535">
                  <c:v>21077.457867600504</c:v>
                </c:pt>
                <c:pt idx="536">
                  <c:v>19339.075974909185</c:v>
                </c:pt>
                <c:pt idx="537">
                  <c:v>21988.084251198943</c:v>
                </c:pt>
                <c:pt idx="538">
                  <c:v>21329.126485336219</c:v>
                </c:pt>
                <c:pt idx="539">
                  <c:v>21175.249149814474</c:v>
                </c:pt>
                <c:pt idx="540">
                  <c:v>23425.006172970592</c:v>
                </c:pt>
                <c:pt idx="541">
                  <c:v>24699.85435002582</c:v>
                </c:pt>
                <c:pt idx="542">
                  <c:v>25098.022816566969</c:v>
                </c:pt>
                <c:pt idx="543">
                  <c:v>26082.240909807293</c:v>
                </c:pt>
                <c:pt idx="544">
                  <c:v>27214.26763419501</c:v>
                </c:pt>
                <c:pt idx="545">
                  <c:v>28433.700955711698</c:v>
                </c:pt>
                <c:pt idx="546">
                  <c:v>26848.098783783436</c:v>
                </c:pt>
                <c:pt idx="547">
                  <c:v>26423.251710341494</c:v>
                </c:pt>
                <c:pt idx="548">
                  <c:v>25691.808839827667</c:v>
                </c:pt>
                <c:pt idx="549">
                  <c:v>27293.816877317895</c:v>
                </c:pt>
                <c:pt idx="550">
                  <c:v>27887.418044160473</c:v>
                </c:pt>
                <c:pt idx="551">
                  <c:v>27871.125821555015</c:v>
                </c:pt>
                <c:pt idx="552">
                  <c:v>30635.925047888733</c:v>
                </c:pt>
                <c:pt idx="553">
                  <c:v>30459.74091810919</c:v>
                </c:pt>
                <c:pt idx="554">
                  <c:v>31389.174700042957</c:v>
                </c:pt>
                <c:pt idx="555">
                  <c:v>31200.224740016634</c:v>
                </c:pt>
                <c:pt idx="556">
                  <c:v>30826.19165749758</c:v>
                </c:pt>
                <c:pt idx="557">
                  <c:v>32058.804208663543</c:v>
                </c:pt>
                <c:pt idx="558">
                  <c:v>31977.924984365007</c:v>
                </c:pt>
                <c:pt idx="559">
                  <c:v>32053.306279829099</c:v>
                </c:pt>
                <c:pt idx="560">
                  <c:v>32814.2101245515</c:v>
                </c:pt>
                <c:pt idx="561">
                  <c:v>32366.348079071318</c:v>
                </c:pt>
                <c:pt idx="562">
                  <c:v>32465.499428143848</c:v>
                </c:pt>
                <c:pt idx="563">
                  <c:v>34140.052723887595</c:v>
                </c:pt>
                <c:pt idx="564">
                  <c:v>32584.129958656955</c:v>
                </c:pt>
                <c:pt idx="565">
                  <c:v>32077.480284178466</c:v>
                </c:pt>
                <c:pt idx="566">
                  <c:v>31868.248889990718</c:v>
                </c:pt>
                <c:pt idx="567">
                  <c:v>32020.187764218947</c:v>
                </c:pt>
                <c:pt idx="568">
                  <c:v>31605.544926207516</c:v>
                </c:pt>
                <c:pt idx="569">
                  <c:v>32945.703695899836</c:v>
                </c:pt>
                <c:pt idx="570">
                  <c:v>32572.940888855697</c:v>
                </c:pt>
                <c:pt idx="571">
                  <c:v>32263.741821808249</c:v>
                </c:pt>
                <c:pt idx="572">
                  <c:v>32283.315192431273</c:v>
                </c:pt>
                <c:pt idx="573">
                  <c:v>31230.270544757615</c:v>
                </c:pt>
                <c:pt idx="574">
                  <c:v>32065.533425830377</c:v>
                </c:pt>
                <c:pt idx="575">
                  <c:v>32138.24738835523</c:v>
                </c:pt>
                <c:pt idx="576">
                  <c:v>30610.503835338888</c:v>
                </c:pt>
                <c:pt idx="577">
                  <c:v>30121.640434000819</c:v>
                </c:pt>
                <c:pt idx="578">
                  <c:v>30806.76007288292</c:v>
                </c:pt>
                <c:pt idx="579">
                  <c:v>33009.203907015035</c:v>
                </c:pt>
                <c:pt idx="580">
                  <c:v>33217.030213074715</c:v>
                </c:pt>
                <c:pt idx="581">
                  <c:v>32807.298598718218</c:v>
                </c:pt>
                <c:pt idx="582">
                  <c:v>34443.417113713884</c:v>
                </c:pt>
                <c:pt idx="583">
                  <c:v>35426.938241696371</c:v>
                </c:pt>
                <c:pt idx="584">
                  <c:v>35265.641860624026</c:v>
                </c:pt>
                <c:pt idx="585">
                  <c:v>32624.105193029358</c:v>
                </c:pt>
                <c:pt idx="586">
                  <c:v>33308.085442849719</c:v>
                </c:pt>
                <c:pt idx="587">
                  <c:v>33751.955120455219</c:v>
                </c:pt>
                <c:pt idx="588">
                  <c:v>35077.797916801544</c:v>
                </c:pt>
                <c:pt idx="589">
                  <c:v>34079.329440112757</c:v>
                </c:pt>
                <c:pt idx="590">
                  <c:v>35794.25379530483</c:v>
                </c:pt>
                <c:pt idx="591">
                  <c:v>35899.312072889275</c:v>
                </c:pt>
                <c:pt idx="592">
                  <c:v>35444.811122705105</c:v>
                </c:pt>
                <c:pt idx="593">
                  <c:v>36900.323008747095</c:v>
                </c:pt>
                <c:pt idx="594">
                  <c:v>37237.502097155659</c:v>
                </c:pt>
                <c:pt idx="595">
                  <c:v>38949.535204763924</c:v>
                </c:pt>
                <c:pt idx="596">
                  <c:v>38999.894959721743</c:v>
                </c:pt>
                <c:pt idx="597">
                  <c:v>36362.068381890043</c:v>
                </c:pt>
                <c:pt idx="598">
                  <c:v>37985.109353747655</c:v>
                </c:pt>
                <c:pt idx="599">
                  <c:v>38693.432436345087</c:v>
                </c:pt>
                <c:pt idx="600">
                  <c:v>40044.346793139586</c:v>
                </c:pt>
                <c:pt idx="601">
                  <c:v>39706.774985879878</c:v>
                </c:pt>
                <c:pt idx="602">
                  <c:v>36295.671856831155</c:v>
                </c:pt>
                <c:pt idx="603">
                  <c:v>38675.776021731232</c:v>
                </c:pt>
                <c:pt idx="604">
                  <c:v>40593.051527299853</c:v>
                </c:pt>
                <c:pt idx="605">
                  <c:v>41910.995431930918</c:v>
                </c:pt>
                <c:pt idx="606">
                  <c:v>43863.392369274225</c:v>
                </c:pt>
                <c:pt idx="607">
                  <c:v>43889.322962705039</c:v>
                </c:pt>
                <c:pt idx="608">
                  <c:v>44763.698587126273</c:v>
                </c:pt>
                <c:pt idx="609">
                  <c:v>45330.178454082044</c:v>
                </c:pt>
                <c:pt idx="610">
                  <c:v>49473.210834820486</c:v>
                </c:pt>
                <c:pt idx="611">
                  <c:v>48449.518712770914</c:v>
                </c:pt>
                <c:pt idx="612">
                  <c:v>46716.242111626052</c:v>
                </c:pt>
                <c:pt idx="613">
                  <c:v>46944.113518197053</c:v>
                </c:pt>
                <c:pt idx="614">
                  <c:v>48807.191489459598</c:v>
                </c:pt>
                <c:pt idx="615">
                  <c:v>47555.010480800229</c:v>
                </c:pt>
                <c:pt idx="616">
                  <c:v>48214.671727217348</c:v>
                </c:pt>
                <c:pt idx="617">
                  <c:v>47801.031271101798</c:v>
                </c:pt>
                <c:pt idx="618">
                  <c:v>47547.948320139905</c:v>
                </c:pt>
                <c:pt idx="619">
                  <c:v>44976.173355405954</c:v>
                </c:pt>
                <c:pt idx="620">
                  <c:v>43063.705401932595</c:v>
                </c:pt>
                <c:pt idx="621">
                  <c:v>45636.624114701503</c:v>
                </c:pt>
                <c:pt idx="622">
                  <c:v>48448.863706057738</c:v>
                </c:pt>
                <c:pt idx="623">
                  <c:v>46721.370490223933</c:v>
                </c:pt>
                <c:pt idx="624">
                  <c:v>46276.175692205739</c:v>
                </c:pt>
                <c:pt idx="625">
                  <c:v>44384.990999004811</c:v>
                </c:pt>
                <c:pt idx="626">
                  <c:v>44424.055486178637</c:v>
                </c:pt>
                <c:pt idx="627">
                  <c:v>46354.969775715552</c:v>
                </c:pt>
                <c:pt idx="628">
                  <c:v>45154.863118253095</c:v>
                </c:pt>
                <c:pt idx="629">
                  <c:v>44402.881131479036</c:v>
                </c:pt>
                <c:pt idx="630">
                  <c:v>44288.752912381256</c:v>
                </c:pt>
                <c:pt idx="631">
                  <c:v>49212.515843649147</c:v>
                </c:pt>
                <c:pt idx="632">
                  <c:v>50382.239915276608</c:v>
                </c:pt>
                <c:pt idx="633">
                  <c:v>55563.055134519273</c:v>
                </c:pt>
                <c:pt idx="634">
                  <c:v>57290.695718948453</c:v>
                </c:pt>
                <c:pt idx="635">
                  <c:v>58546.267093807583</c:v>
                </c:pt>
                <c:pt idx="636">
                  <c:v>59926.184829282392</c:v>
                </c:pt>
                <c:pt idx="637">
                  <c:v>61597.413122514648</c:v>
                </c:pt>
                <c:pt idx="638">
                  <c:v>63321.470641172222</c:v>
                </c:pt>
                <c:pt idx="639">
                  <c:v>67793.046056316947</c:v>
                </c:pt>
                <c:pt idx="640">
                  <c:v>66838.692784563842</c:v>
                </c:pt>
                <c:pt idx="641">
                  <c:v>69029.068685427788</c:v>
                </c:pt>
                <c:pt idx="642">
                  <c:v>66766.970197386763</c:v>
                </c:pt>
                <c:pt idx="643">
                  <c:v>67623.284625835455</c:v>
                </c:pt>
                <c:pt idx="644">
                  <c:v>68968.678545788964</c:v>
                </c:pt>
                <c:pt idx="645">
                  <c:v>68152.44455032605</c:v>
                </c:pt>
                <c:pt idx="646">
                  <c:v>69558.095379388644</c:v>
                </c:pt>
                <c:pt idx="647">
                  <c:v>69186.812840850936</c:v>
                </c:pt>
                <c:pt idx="648">
                  <c:v>69215.103875914923</c:v>
                </c:pt>
                <c:pt idx="649">
                  <c:v>67026.049082679892</c:v>
                </c:pt>
                <c:pt idx="650">
                  <c:v>67727.973340284268</c:v>
                </c:pt>
                <c:pt idx="651">
                  <c:v>68095.865745445801</c:v>
                </c:pt>
                <c:pt idx="652">
                  <c:v>64377.052635122855</c:v>
                </c:pt>
                <c:pt idx="653">
                  <c:v>65688.563098480328</c:v>
                </c:pt>
                <c:pt idx="654">
                  <c:v>65940.1667492696</c:v>
                </c:pt>
                <c:pt idx="655">
                  <c:v>72053.430428106003</c:v>
                </c:pt>
                <c:pt idx="656">
                  <c:v>72558.047676756105</c:v>
                </c:pt>
                <c:pt idx="657">
                  <c:v>73611.705418142534</c:v>
                </c:pt>
                <c:pt idx="658">
                  <c:v>73147.291764623908</c:v>
                </c:pt>
                <c:pt idx="659">
                  <c:v>74800.846200170825</c:v>
                </c:pt>
                <c:pt idx="660">
                  <c:v>80007.717653559157</c:v>
                </c:pt>
                <c:pt idx="661">
                  <c:v>80033.482632607644</c:v>
                </c:pt>
                <c:pt idx="662">
                  <c:v>80529.040092857729</c:v>
                </c:pt>
                <c:pt idx="663">
                  <c:v>80835.709325322692</c:v>
                </c:pt>
                <c:pt idx="664">
                  <c:v>86000.887280574505</c:v>
                </c:pt>
                <c:pt idx="665">
                  <c:v>87323.118104520618</c:v>
                </c:pt>
                <c:pt idx="666">
                  <c:v>86911.597603026778</c:v>
                </c:pt>
                <c:pt idx="667">
                  <c:v>86750.925559837997</c:v>
                </c:pt>
                <c:pt idx="668">
                  <c:v>84543.14355466186</c:v>
                </c:pt>
                <c:pt idx="669">
                  <c:v>88233.144878184583</c:v>
                </c:pt>
                <c:pt idx="670">
                  <c:v>93776.625523886294</c:v>
                </c:pt>
                <c:pt idx="671">
                  <c:v>98419.04436084225</c:v>
                </c:pt>
                <c:pt idx="672">
                  <c:v>98808.982268504376</c:v>
                </c:pt>
                <c:pt idx="673">
                  <c:v>106976.12133778271</c:v>
                </c:pt>
                <c:pt idx="674">
                  <c:v>113407.89757279724</c:v>
                </c:pt>
                <c:pt idx="675">
                  <c:v>112207.99857326712</c:v>
                </c:pt>
                <c:pt idx="676">
                  <c:v>115752.47362385223</c:v>
                </c:pt>
                <c:pt idx="677">
                  <c:v>118695.18564606334</c:v>
                </c:pt>
                <c:pt idx="678">
                  <c:v>113119.60348275882</c:v>
                </c:pt>
                <c:pt idx="679">
                  <c:v>120943.55179475081</c:v>
                </c:pt>
                <c:pt idx="680">
                  <c:v>111744.18624588585</c:v>
                </c:pt>
                <c:pt idx="681">
                  <c:v>117519.488584595</c:v>
                </c:pt>
                <c:pt idx="682">
                  <c:v>120433.3713368274</c:v>
                </c:pt>
                <c:pt idx="683">
                  <c:v>117943.63198382633</c:v>
                </c:pt>
                <c:pt idx="684">
                  <c:v>131028.36899772425</c:v>
                </c:pt>
                <c:pt idx="685">
                  <c:v>135742.40465602756</c:v>
                </c:pt>
                <c:pt idx="686">
                  <c:v>138409.42384066677</c:v>
                </c:pt>
                <c:pt idx="687">
                  <c:v>136261.93738822182</c:v>
                </c:pt>
                <c:pt idx="688">
                  <c:v>137005.98315291826</c:v>
                </c:pt>
                <c:pt idx="689">
                  <c:v>143007.35542319552</c:v>
                </c:pt>
                <c:pt idx="690">
                  <c:v>148693.19531578897</c:v>
                </c:pt>
                <c:pt idx="691">
                  <c:v>153039.62312965392</c:v>
                </c:pt>
                <c:pt idx="692">
                  <c:v>149356.01873078174</c:v>
                </c:pt>
                <c:pt idx="693">
                  <c:v>123069.07941657717</c:v>
                </c:pt>
                <c:pt idx="694">
                  <c:v>114863.57002156535</c:v>
                </c:pt>
                <c:pt idx="695">
                  <c:v>122257.6361365457</c:v>
                </c:pt>
                <c:pt idx="696">
                  <c:v>128001.17122365462</c:v>
                </c:pt>
                <c:pt idx="697">
                  <c:v>132888.28277979008</c:v>
                </c:pt>
                <c:pt idx="698">
                  <c:v>128788.779608489</c:v>
                </c:pt>
                <c:pt idx="699">
                  <c:v>129525.81823868681</c:v>
                </c:pt>
                <c:pt idx="700">
                  <c:v>130175.27568630155</c:v>
                </c:pt>
                <c:pt idx="701">
                  <c:v>135925.0716224908</c:v>
                </c:pt>
                <c:pt idx="702">
                  <c:v>135071.73239812366</c:v>
                </c:pt>
                <c:pt idx="703">
                  <c:v>131488.53207199348</c:v>
                </c:pt>
                <c:pt idx="704">
                  <c:v>136884.4121830177</c:v>
                </c:pt>
                <c:pt idx="705">
                  <c:v>140772.08962065625</c:v>
                </c:pt>
                <c:pt idx="706">
                  <c:v>138620.34914068555</c:v>
                </c:pt>
                <c:pt idx="707">
                  <c:v>140866.83549615199</c:v>
                </c:pt>
                <c:pt idx="708">
                  <c:v>149691.85438896532</c:v>
                </c:pt>
                <c:pt idx="709">
                  <c:v>146162.68259948801</c:v>
                </c:pt>
                <c:pt idx="710">
                  <c:v>149259.34401625668</c:v>
                </c:pt>
                <c:pt idx="711">
                  <c:v>155979.48926500563</c:v>
                </c:pt>
                <c:pt idx="712">
                  <c:v>162280.26223404973</c:v>
                </c:pt>
                <c:pt idx="713">
                  <c:v>163192.3585164815</c:v>
                </c:pt>
                <c:pt idx="714">
                  <c:v>175808.29779363141</c:v>
                </c:pt>
                <c:pt idx="715">
                  <c:v>177764.23020100989</c:v>
                </c:pt>
                <c:pt idx="716">
                  <c:v>177233.27730549194</c:v>
                </c:pt>
                <c:pt idx="717">
                  <c:v>175064.81549861934</c:v>
                </c:pt>
                <c:pt idx="718">
                  <c:v>178219.34223403482</c:v>
                </c:pt>
                <c:pt idx="719">
                  <c:v>181678.62606503943</c:v>
                </c:pt>
                <c:pt idx="720">
                  <c:v>170675.25220464624</c:v>
                </c:pt>
                <c:pt idx="721">
                  <c:v>172334.9961801045</c:v>
                </c:pt>
                <c:pt idx="722">
                  <c:v>175820.70681462836</c:v>
                </c:pt>
                <c:pt idx="723">
                  <c:v>171599.82899100168</c:v>
                </c:pt>
                <c:pt idx="724">
                  <c:v>186420.12534830382</c:v>
                </c:pt>
                <c:pt idx="725">
                  <c:v>186222.1661397313</c:v>
                </c:pt>
                <c:pt idx="726">
                  <c:v>186129.95836529232</c:v>
                </c:pt>
                <c:pt idx="727">
                  <c:v>171090.49700922277</c:v>
                </c:pt>
                <c:pt idx="728">
                  <c:v>164890.56112055873</c:v>
                </c:pt>
                <c:pt idx="729">
                  <c:v>165107.34786440089</c:v>
                </c:pt>
                <c:pt idx="730">
                  <c:v>174890.1295503985</c:v>
                </c:pt>
                <c:pt idx="731">
                  <c:v>179413.29287523773</c:v>
                </c:pt>
                <c:pt idx="732">
                  <c:v>186131.81278062428</c:v>
                </c:pt>
                <c:pt idx="733">
                  <c:v>196953.99482175414</c:v>
                </c:pt>
                <c:pt idx="734">
                  <c:v>200979.34870832422</c:v>
                </c:pt>
                <c:pt idx="735">
                  <c:v>201881.81113251561</c:v>
                </c:pt>
                <c:pt idx="736">
                  <c:v>208991.8595661291</c:v>
                </c:pt>
                <c:pt idx="737">
                  <c:v>200882.94800415821</c:v>
                </c:pt>
                <c:pt idx="738">
                  <c:v>209107.67220314266</c:v>
                </c:pt>
                <c:pt idx="739">
                  <c:v>214449.53397396539</c:v>
                </c:pt>
                <c:pt idx="740">
                  <c:v>212684.44091475394</c:v>
                </c:pt>
                <c:pt idx="741">
                  <c:v>215224.32652816502</c:v>
                </c:pt>
                <c:pt idx="742">
                  <c:v>208498.31033575779</c:v>
                </c:pt>
                <c:pt idx="743">
                  <c:v>230066.13576404218</c:v>
                </c:pt>
                <c:pt idx="744">
                  <c:v>225145.07590477131</c:v>
                </c:pt>
                <c:pt idx="745">
                  <c:v>227711.68577561478</c:v>
                </c:pt>
                <c:pt idx="746">
                  <c:v>223734.75180533461</c:v>
                </c:pt>
                <c:pt idx="747">
                  <c:v>229072.69744849345</c:v>
                </c:pt>
                <c:pt idx="748">
                  <c:v>231055.04384684065</c:v>
                </c:pt>
                <c:pt idx="749">
                  <c:v>229203.9858834433</c:v>
                </c:pt>
                <c:pt idx="750">
                  <c:v>238517.66084644131</c:v>
                </c:pt>
                <c:pt idx="751">
                  <c:v>234945.98112210209</c:v>
                </c:pt>
                <c:pt idx="752">
                  <c:v>238036.58515820338</c:v>
                </c:pt>
                <c:pt idx="753">
                  <c:v>237708.44112878232</c:v>
                </c:pt>
                <c:pt idx="754">
                  <c:v>244200.15336733169</c:v>
                </c:pt>
                <c:pt idx="755">
                  <c:v>247795.72787479599</c:v>
                </c:pt>
                <c:pt idx="756">
                  <c:v>250842.52627893724</c:v>
                </c:pt>
                <c:pt idx="757">
                  <c:v>255370.06549957348</c:v>
                </c:pt>
                <c:pt idx="758">
                  <c:v>259757.16951056081</c:v>
                </c:pt>
                <c:pt idx="759">
                  <c:v>255136.44995237066</c:v>
                </c:pt>
                <c:pt idx="760">
                  <c:v>260785.05013521653</c:v>
                </c:pt>
                <c:pt idx="761">
                  <c:v>263792.33629175823</c:v>
                </c:pt>
                <c:pt idx="762">
                  <c:v>264026.28104876017</c:v>
                </c:pt>
                <c:pt idx="763">
                  <c:v>274354.11023084488</c:v>
                </c:pt>
                <c:pt idx="764">
                  <c:v>272736.76977579232</c:v>
                </c:pt>
                <c:pt idx="765">
                  <c:v>277721.48758482485</c:v>
                </c:pt>
                <c:pt idx="766">
                  <c:v>274093.08768504823</c:v>
                </c:pt>
                <c:pt idx="767">
                  <c:v>276815.18085205962</c:v>
                </c:pt>
                <c:pt idx="768">
                  <c:v>285768.51738880668</c:v>
                </c:pt>
                <c:pt idx="769">
                  <c:v>277000.36991767108</c:v>
                </c:pt>
                <c:pt idx="770">
                  <c:v>265146.36210045125</c:v>
                </c:pt>
                <c:pt idx="771">
                  <c:v>267095.20454107592</c:v>
                </c:pt>
                <c:pt idx="772">
                  <c:v>270213.89513254695</c:v>
                </c:pt>
                <c:pt idx="773">
                  <c:v>264326.38716358604</c:v>
                </c:pt>
                <c:pt idx="774">
                  <c:v>273182.24440863921</c:v>
                </c:pt>
                <c:pt idx="775">
                  <c:v>281794.80190795363</c:v>
                </c:pt>
                <c:pt idx="776">
                  <c:v>274457.76972251578</c:v>
                </c:pt>
                <c:pt idx="777">
                  <c:v>279376.6951761219</c:v>
                </c:pt>
                <c:pt idx="778">
                  <c:v>271350.52866906062</c:v>
                </c:pt>
                <c:pt idx="779">
                  <c:v>275437.45783360238</c:v>
                </c:pt>
                <c:pt idx="780">
                  <c:v>282655.15245299425</c:v>
                </c:pt>
                <c:pt idx="781">
                  <c:v>293087.19782891916</c:v>
                </c:pt>
                <c:pt idx="782">
                  <c:v>300550.14531564323</c:v>
                </c:pt>
                <c:pt idx="783">
                  <c:v>308665.42312785093</c:v>
                </c:pt>
                <c:pt idx="784">
                  <c:v>323335.50367080251</c:v>
                </c:pt>
                <c:pt idx="785">
                  <c:v>330243.43999472429</c:v>
                </c:pt>
                <c:pt idx="786">
                  <c:v>337931.76523866883</c:v>
                </c:pt>
                <c:pt idx="787">
                  <c:v>340137.30596556392</c:v>
                </c:pt>
                <c:pt idx="788">
                  <c:v>352865.89902214467</c:v>
                </c:pt>
                <c:pt idx="789">
                  <c:v>353812.01210461184</c:v>
                </c:pt>
                <c:pt idx="790">
                  <c:v>368036.53660276398</c:v>
                </c:pt>
                <c:pt idx="791">
                  <c:v>375685.40822006657</c:v>
                </c:pt>
                <c:pt idx="792">
                  <c:v>385833.91147136904</c:v>
                </c:pt>
                <c:pt idx="793">
                  <c:v>385093.83595471404</c:v>
                </c:pt>
                <c:pt idx="794">
                  <c:v>386613.1078814668</c:v>
                </c:pt>
                <c:pt idx="795">
                  <c:v>390127.33900911186</c:v>
                </c:pt>
                <c:pt idx="796">
                  <c:v>398040.24722404097</c:v>
                </c:pt>
                <c:pt idx="797">
                  <c:v>400685.02715417772</c:v>
                </c:pt>
                <c:pt idx="798">
                  <c:v>386188.97303071147</c:v>
                </c:pt>
                <c:pt idx="799">
                  <c:v>391886.50490734976</c:v>
                </c:pt>
                <c:pt idx="800">
                  <c:v>412061.26097439142</c:v>
                </c:pt>
                <c:pt idx="801">
                  <c:v>424334.0587916869</c:v>
                </c:pt>
                <c:pt idx="802">
                  <c:v>453416.62617491494</c:v>
                </c:pt>
                <c:pt idx="803">
                  <c:v>443992.00349050621</c:v>
                </c:pt>
                <c:pt idx="804">
                  <c:v>465479.25213673047</c:v>
                </c:pt>
                <c:pt idx="805">
                  <c:v>468482.21296005609</c:v>
                </c:pt>
                <c:pt idx="806">
                  <c:v>450632.85589064984</c:v>
                </c:pt>
                <c:pt idx="807">
                  <c:v>474598.62904675188</c:v>
                </c:pt>
                <c:pt idx="808">
                  <c:v>498966.22115650127</c:v>
                </c:pt>
                <c:pt idx="809">
                  <c:v>519085.98914430797</c:v>
                </c:pt>
                <c:pt idx="810">
                  <c:v>558845.3467306192</c:v>
                </c:pt>
                <c:pt idx="811">
                  <c:v>529877.06046464888</c:v>
                </c:pt>
                <c:pt idx="812">
                  <c:v>556733.99662688095</c:v>
                </c:pt>
                <c:pt idx="813">
                  <c:v>544636.28484709992</c:v>
                </c:pt>
                <c:pt idx="814">
                  <c:v>566714.35960435146</c:v>
                </c:pt>
                <c:pt idx="815">
                  <c:v>576574.82441153587</c:v>
                </c:pt>
                <c:pt idx="816">
                  <c:v>583985.9916992347</c:v>
                </c:pt>
                <c:pt idx="817">
                  <c:v>616777.33272442617</c:v>
                </c:pt>
                <c:pt idx="818">
                  <c:v>642671.02745437238</c:v>
                </c:pt>
                <c:pt idx="819">
                  <c:v>648264.77859399933</c:v>
                </c:pt>
                <c:pt idx="820">
                  <c:v>641281.11940086179</c:v>
                </c:pt>
                <c:pt idx="821">
                  <c:v>665200.39244241163</c:v>
                </c:pt>
                <c:pt idx="822">
                  <c:v>658933.30519429129</c:v>
                </c:pt>
                <c:pt idx="823">
                  <c:v>586927.24058934604</c:v>
                </c:pt>
                <c:pt idx="824">
                  <c:v>621390.8137346009</c:v>
                </c:pt>
                <c:pt idx="825">
                  <c:v>658269.70549474179</c:v>
                </c:pt>
                <c:pt idx="826">
                  <c:v>691566.7479392885</c:v>
                </c:pt>
                <c:pt idx="827">
                  <c:v>723459.67357948527</c:v>
                </c:pt>
                <c:pt idx="828">
                  <c:v>749415.52660154796</c:v>
                </c:pt>
                <c:pt idx="829">
                  <c:v>723065.33344128856</c:v>
                </c:pt>
                <c:pt idx="830">
                  <c:v>746328.02909223782</c:v>
                </c:pt>
                <c:pt idx="831">
                  <c:v>770146.76643759862</c:v>
                </c:pt>
                <c:pt idx="832">
                  <c:v>752676.20293518226</c:v>
                </c:pt>
                <c:pt idx="833">
                  <c:v>785816.68912307534</c:v>
                </c:pt>
                <c:pt idx="834">
                  <c:v>764443.08693255356</c:v>
                </c:pt>
                <c:pt idx="835">
                  <c:v>760642.12888772122</c:v>
                </c:pt>
                <c:pt idx="836">
                  <c:v>744579.84279650217</c:v>
                </c:pt>
                <c:pt idx="837">
                  <c:v>783011.52511555247</c:v>
                </c:pt>
                <c:pt idx="838">
                  <c:v>795374.02507299173</c:v>
                </c:pt>
                <c:pt idx="839">
                  <c:v>832271.46054957528</c:v>
                </c:pt>
                <c:pt idx="840">
                  <c:v>801716.73185076343</c:v>
                </c:pt>
                <c:pt idx="841">
                  <c:v>795268.30920540937</c:v>
                </c:pt>
                <c:pt idx="842">
                  <c:v>863462.70465361315</c:v>
                </c:pt>
                <c:pt idx="843">
                  <c:v>840961.90906163398</c:v>
                </c:pt>
                <c:pt idx="844">
                  <c:v>826312.61205991055</c:v>
                </c:pt>
                <c:pt idx="845">
                  <c:v>846203.47059837321</c:v>
                </c:pt>
                <c:pt idx="846">
                  <c:v>838965.75377741829</c:v>
                </c:pt>
                <c:pt idx="847">
                  <c:v>884753.10696748039</c:v>
                </c:pt>
                <c:pt idx="848">
                  <c:v>844353.1570321999</c:v>
                </c:pt>
                <c:pt idx="849">
                  <c:v>844309.93594379409</c:v>
                </c:pt>
                <c:pt idx="850">
                  <c:v>796776.2774647061</c:v>
                </c:pt>
                <c:pt idx="851">
                  <c:v>803623.80678018264</c:v>
                </c:pt>
                <c:pt idx="852">
                  <c:v>826422.18232971628</c:v>
                </c:pt>
                <c:pt idx="853">
                  <c:v>769041.88723275415</c:v>
                </c:pt>
                <c:pt idx="854">
                  <c:v>728838.90874110733</c:v>
                </c:pt>
                <c:pt idx="855">
                  <c:v>769568.16148623533</c:v>
                </c:pt>
                <c:pt idx="856">
                  <c:v>773956.33304165362</c:v>
                </c:pt>
                <c:pt idx="857">
                  <c:v>760483.36487813748</c:v>
                </c:pt>
                <c:pt idx="858">
                  <c:v>760496.81670764065</c:v>
                </c:pt>
                <c:pt idx="859">
                  <c:v>726066.01783761277</c:v>
                </c:pt>
                <c:pt idx="860">
                  <c:v>679499.13510003721</c:v>
                </c:pt>
                <c:pt idx="861">
                  <c:v>697945.19486449449</c:v>
                </c:pt>
                <c:pt idx="862">
                  <c:v>733375.52098544734</c:v>
                </c:pt>
                <c:pt idx="863">
                  <c:v>735352.40102716058</c:v>
                </c:pt>
                <c:pt idx="864">
                  <c:v>728830.26478629617</c:v>
                </c:pt>
                <c:pt idx="865">
                  <c:v>719189.80732100445</c:v>
                </c:pt>
                <c:pt idx="866">
                  <c:v>734176.39042665751</c:v>
                </c:pt>
                <c:pt idx="867">
                  <c:v>704594.97864650295</c:v>
                </c:pt>
                <c:pt idx="868">
                  <c:v>700452.03329560941</c:v>
                </c:pt>
                <c:pt idx="869">
                  <c:v>663015.28099639632</c:v>
                </c:pt>
                <c:pt idx="870">
                  <c:v>625866.57275244466</c:v>
                </c:pt>
                <c:pt idx="871">
                  <c:v>635693.64537616738</c:v>
                </c:pt>
                <c:pt idx="872">
                  <c:v>586051.45979420748</c:v>
                </c:pt>
                <c:pt idx="873">
                  <c:v>622947.08589285112</c:v>
                </c:pt>
                <c:pt idx="874">
                  <c:v>651266.5051542474</c:v>
                </c:pt>
                <c:pt idx="875">
                  <c:v>626301.54405979032</c:v>
                </c:pt>
                <c:pt idx="876">
                  <c:v>612784.1204414696</c:v>
                </c:pt>
                <c:pt idx="877">
                  <c:v>609304.01863065315</c:v>
                </c:pt>
                <c:pt idx="878">
                  <c:v>612002.6775955651</c:v>
                </c:pt>
                <c:pt idx="879">
                  <c:v>653894.63838983222</c:v>
                </c:pt>
                <c:pt idx="880">
                  <c:v>689843.60526088451</c:v>
                </c:pt>
                <c:pt idx="881">
                  <c:v>694060.81033067149</c:v>
                </c:pt>
                <c:pt idx="882">
                  <c:v>689552.41090947075</c:v>
                </c:pt>
                <c:pt idx="883">
                  <c:v>703310.22771293775</c:v>
                </c:pt>
                <c:pt idx="884">
                  <c:v>705062.39642703556</c:v>
                </c:pt>
                <c:pt idx="885">
                  <c:v>732607.95605590241</c:v>
                </c:pt>
                <c:pt idx="886">
                  <c:v>738619.66800968465</c:v>
                </c:pt>
                <c:pt idx="887">
                  <c:v>771367.26907881768</c:v>
                </c:pt>
                <c:pt idx="888">
                  <c:v>785797.704048204</c:v>
                </c:pt>
                <c:pt idx="889">
                  <c:v>797949.9478497603</c:v>
                </c:pt>
                <c:pt idx="890">
                  <c:v>790767.18120879226</c:v>
                </c:pt>
                <c:pt idx="891">
                  <c:v>770954.93019332143</c:v>
                </c:pt>
                <c:pt idx="892">
                  <c:v>778782.51108689758</c:v>
                </c:pt>
                <c:pt idx="893">
                  <c:v>792408.08772691572</c:v>
                </c:pt>
                <c:pt idx="894">
                  <c:v>774331.02261801262</c:v>
                </c:pt>
                <c:pt idx="895">
                  <c:v>783241.73661802651</c:v>
                </c:pt>
                <c:pt idx="896">
                  <c:v>791728.75422524521</c:v>
                </c:pt>
                <c:pt idx="897">
                  <c:v>804091.2532136956</c:v>
                </c:pt>
                <c:pt idx="898">
                  <c:v>826131.72591033427</c:v>
                </c:pt>
                <c:pt idx="899">
                  <c:v>853180.4974222536</c:v>
                </c:pt>
                <c:pt idx="900">
                  <c:v>842547.52290363633</c:v>
                </c:pt>
                <c:pt idx="901">
                  <c:v>854513.85775774508</c:v>
                </c:pt>
                <c:pt idx="902">
                  <c:v>841251.62285262521</c:v>
                </c:pt>
                <c:pt idx="903">
                  <c:v>835064.38235849934</c:v>
                </c:pt>
                <c:pt idx="904">
                  <c:v>861431.44758389157</c:v>
                </c:pt>
                <c:pt idx="905">
                  <c:v>865912.41433494794</c:v>
                </c:pt>
                <c:pt idx="906">
                  <c:v>886473.73036964459</c:v>
                </c:pt>
                <c:pt idx="907">
                  <c:v>885934.38579652098</c:v>
                </c:pt>
                <c:pt idx="908">
                  <c:v>885333.64313475159</c:v>
                </c:pt>
                <c:pt idx="909">
                  <c:v>869659.04201754497</c:v>
                </c:pt>
                <c:pt idx="910">
                  <c:v>897165.12934755348</c:v>
                </c:pt>
                <c:pt idx="911">
                  <c:v>902574.09087605483</c:v>
                </c:pt>
                <c:pt idx="912">
                  <c:v>919416.31713640958</c:v>
                </c:pt>
                <c:pt idx="913">
                  <c:v>923661.6609407909</c:v>
                </c:pt>
                <c:pt idx="914">
                  <c:v>924255.75208732812</c:v>
                </c:pt>
                <c:pt idx="915">
                  <c:v>929017.53092053474</c:v>
                </c:pt>
                <c:pt idx="916">
                  <c:v>907813.56918969518</c:v>
                </c:pt>
                <c:pt idx="917">
                  <c:v>910521.39299085783</c:v>
                </c:pt>
                <c:pt idx="918">
                  <c:v>918841.60128272779</c:v>
                </c:pt>
                <c:pt idx="919">
                  <c:v>942179.99405148206</c:v>
                </c:pt>
                <c:pt idx="920">
                  <c:v>965247.70503445109</c:v>
                </c:pt>
                <c:pt idx="921">
                  <c:v>992039.48146328249</c:v>
                </c:pt>
                <c:pt idx="922">
                  <c:v>1011875.4222708159</c:v>
                </c:pt>
                <c:pt idx="923">
                  <c:v>1017660.8674224679</c:v>
                </c:pt>
                <c:pt idx="924">
                  <c:v>1027767.3775787434</c:v>
                </c:pt>
                <c:pt idx="925">
                  <c:v>1018952.4502933663</c:v>
                </c:pt>
                <c:pt idx="926">
                  <c:v>1024512.9787737334</c:v>
                </c:pt>
                <c:pt idx="927">
                  <c:v>1062494.7923703722</c:v>
                </c:pt>
                <c:pt idx="928">
                  <c:v>1087580.6817032481</c:v>
                </c:pt>
                <c:pt idx="929">
                  <c:v>1070865.9116732609</c:v>
                </c:pt>
                <c:pt idx="930">
                  <c:v>1051060.8579378834</c:v>
                </c:pt>
                <c:pt idx="931">
                  <c:v>1067557.9134479468</c:v>
                </c:pt>
                <c:pt idx="932">
                  <c:v>1100150.0147102454</c:v>
                </c:pt>
                <c:pt idx="933">
                  <c:v>1117543.8303205383</c:v>
                </c:pt>
                <c:pt idx="934">
                  <c:v>1092147.2062048411</c:v>
                </c:pt>
                <c:pt idx="935">
                  <c:v>1084895.0885661619</c:v>
                </c:pt>
                <c:pt idx="936">
                  <c:v>1037255.9881006392</c:v>
                </c:pt>
                <c:pt idx="937">
                  <c:v>1009944.8029987741</c:v>
                </c:pt>
                <c:pt idx="938">
                  <c:v>1009809.689875513</c:v>
                </c:pt>
                <c:pt idx="939">
                  <c:v>1044455.4373987763</c:v>
                </c:pt>
                <c:pt idx="940">
                  <c:v>1050172.6150242426</c:v>
                </c:pt>
                <c:pt idx="941">
                  <c:v>984446.40838015079</c:v>
                </c:pt>
                <c:pt idx="942">
                  <c:v>976602.9520188024</c:v>
                </c:pt>
                <c:pt idx="943">
                  <c:v>994118.6254016459</c:v>
                </c:pt>
                <c:pt idx="944">
                  <c:v>925977.14853633358</c:v>
                </c:pt>
                <c:pt idx="945">
                  <c:v>797820.45930015948</c:v>
                </c:pt>
                <c:pt idx="946">
                  <c:v>775199.87126709358</c:v>
                </c:pt>
                <c:pt idx="947">
                  <c:v>802627.54156996682</c:v>
                </c:pt>
                <c:pt idx="948">
                  <c:v>727490.13988993142</c:v>
                </c:pt>
                <c:pt idx="949">
                  <c:v>663290.61677187844</c:v>
                </c:pt>
                <c:pt idx="950">
                  <c:v>715267.75170873047</c:v>
                </c:pt>
                <c:pt idx="951">
                  <c:v>760260.74721254536</c:v>
                </c:pt>
                <c:pt idx="952">
                  <c:v>788882.80452628038</c:v>
                </c:pt>
                <c:pt idx="953">
                  <c:v>791437.44494974427</c:v>
                </c:pt>
                <c:pt idx="954">
                  <c:v>840036.59465712204</c:v>
                </c:pt>
                <c:pt idx="955">
                  <c:v>868201.40143093176</c:v>
                </c:pt>
                <c:pt idx="956">
                  <c:v>898392.62376106554</c:v>
                </c:pt>
                <c:pt idx="957">
                  <c:v>880690.60208540398</c:v>
                </c:pt>
                <c:pt idx="958">
                  <c:v>924727.58744306734</c:v>
                </c:pt>
                <c:pt idx="959">
                  <c:v>927512.36934912484</c:v>
                </c:pt>
                <c:pt idx="960">
                  <c:v>905624.38032668398</c:v>
                </c:pt>
                <c:pt idx="961">
                  <c:v>928259.75121564872</c:v>
                </c:pt>
                <c:pt idx="962">
                  <c:v>968483.6523311194</c:v>
                </c:pt>
                <c:pt idx="963">
                  <c:v>987175.95472348796</c:v>
                </c:pt>
                <c:pt idx="964">
                  <c:v>934397.77192393935</c:v>
                </c:pt>
                <c:pt idx="965">
                  <c:v>905565.21616596868</c:v>
                </c:pt>
                <c:pt idx="966">
                  <c:v>955188.53937813046</c:v>
                </c:pt>
                <c:pt idx="967">
                  <c:v>936127.95775396575</c:v>
                </c:pt>
                <c:pt idx="968">
                  <c:v>998759.59780677082</c:v>
                </c:pt>
                <c:pt idx="969">
                  <c:v>1019879.712070448</c:v>
                </c:pt>
                <c:pt idx="970">
                  <c:v>1017381.4101703818</c:v>
                </c:pt>
                <c:pt idx="971">
                  <c:v>1064297.7866817215</c:v>
                </c:pt>
                <c:pt idx="972">
                  <c:v>1077928.2057425522</c:v>
                </c:pt>
                <c:pt idx="973">
                  <c:v>1110629.0343243831</c:v>
                </c:pt>
                <c:pt idx="974">
                  <c:v>1111153.8676293583</c:v>
                </c:pt>
                <c:pt idx="975">
                  <c:v>1141875.0012897165</c:v>
                </c:pt>
                <c:pt idx="976">
                  <c:v>1140015.0831494059</c:v>
                </c:pt>
                <c:pt idx="977">
                  <c:v>1119629.2731244143</c:v>
                </c:pt>
                <c:pt idx="978">
                  <c:v>1111617.4677784923</c:v>
                </c:pt>
                <c:pt idx="979">
                  <c:v>1085475.1160595464</c:v>
                </c:pt>
                <c:pt idx="980">
                  <c:v>1051288.2374086946</c:v>
                </c:pt>
                <c:pt idx="981">
                  <c:v>1133766.7154815258</c:v>
                </c:pt>
                <c:pt idx="982">
                  <c:v>1138824.7845582741</c:v>
                </c:pt>
                <c:pt idx="983">
                  <c:v>1155883.7595731043</c:v>
                </c:pt>
                <c:pt idx="984">
                  <c:v>1196665.7307449214</c:v>
                </c:pt>
                <c:pt idx="985">
                  <c:v>1232457.6877021811</c:v>
                </c:pt>
                <c:pt idx="986">
                  <c:v>1254507.3089072306</c:v>
                </c:pt>
                <c:pt idx="987">
                  <c:v>1259892.7966256754</c:v>
                </c:pt>
                <c:pt idx="988">
                  <c:v>1220631.177308806</c:v>
                </c:pt>
                <c:pt idx="989">
                  <c:v>1257178.1825298686</c:v>
                </c:pt>
                <c:pt idx="990">
                  <c:v>1280631.4495097909</c:v>
                </c:pt>
                <c:pt idx="991">
                  <c:v>1300361.3247687938</c:v>
                </c:pt>
                <c:pt idx="992">
                  <c:v>1321276.409456929</c:v>
                </c:pt>
                <c:pt idx="993">
                  <c:v>1301425.7234690213</c:v>
                </c:pt>
                <c:pt idx="994">
                  <c:v>1310999.7490648839</c:v>
                </c:pt>
                <c:pt idx="995">
                  <c:v>1314927.845825704</c:v>
                </c:pt>
                <c:pt idx="996">
                  <c:v>1359216.2831872955</c:v>
                </c:pt>
                <c:pt idx="997">
                  <c:v>1377469.7037171668</c:v>
                </c:pt>
                <c:pt idx="998">
                  <c:v>1418106.7749264615</c:v>
                </c:pt>
                <c:pt idx="999">
                  <c:v>1452666.044033007</c:v>
                </c:pt>
                <c:pt idx="1000">
                  <c:v>1460195.319654397</c:v>
                </c:pt>
                <c:pt idx="1001">
                  <c:v>1434868.5951792207</c:v>
                </c:pt>
                <c:pt idx="1002">
                  <c:v>1487238.050703662</c:v>
                </c:pt>
                <c:pt idx="1003">
                  <c:v>1450507.4167531352</c:v>
                </c:pt>
                <c:pt idx="1004">
                  <c:v>1487339.0741513735</c:v>
                </c:pt>
                <c:pt idx="1005">
                  <c:v>1546228.0533781552</c:v>
                </c:pt>
                <c:pt idx="1006">
                  <c:v>1575700.6392886166</c:v>
                </c:pt>
                <c:pt idx="1007">
                  <c:v>1601397.012507411</c:v>
                </c:pt>
                <c:pt idx="1008">
                  <c:v>1576246.5886515479</c:v>
                </c:pt>
                <c:pt idx="1009">
                  <c:v>1636624.0748669293</c:v>
                </c:pt>
                <c:pt idx="1010">
                  <c:v>1650231.2385645201</c:v>
                </c:pt>
                <c:pt idx="1011">
                  <c:v>1667226.3574315649</c:v>
                </c:pt>
                <c:pt idx="1012">
                  <c:v>1708594.5583874339</c:v>
                </c:pt>
                <c:pt idx="1013">
                  <c:v>1736145.7453081689</c:v>
                </c:pt>
                <c:pt idx="1014">
                  <c:v>1719286.9722856027</c:v>
                </c:pt>
                <c:pt idx="1015">
                  <c:v>1789340.6155757208</c:v>
                </c:pt>
                <c:pt idx="1016">
                  <c:v>1762229.8939462961</c:v>
                </c:pt>
                <c:pt idx="1017">
                  <c:v>1806989.2842903037</c:v>
                </c:pt>
                <c:pt idx="1018">
                  <c:v>1856527.3354421768</c:v>
                </c:pt>
                <c:pt idx="1019">
                  <c:v>1864658.7242569344</c:v>
                </c:pt>
                <c:pt idx="1020">
                  <c:v>1854531.4103006718</c:v>
                </c:pt>
                <c:pt idx="1021">
                  <c:v>1918290.7236714012</c:v>
                </c:pt>
                <c:pt idx="1022">
                  <c:v>1898639.449602938</c:v>
                </c:pt>
                <c:pt idx="1023">
                  <c:v>1900231.3565199273</c:v>
                </c:pt>
                <c:pt idx="1024">
                  <c:v>1913011.005541035</c:v>
                </c:pt>
                <c:pt idx="1025">
                  <c:v>1867531.9205763994</c:v>
                </c:pt>
                <c:pt idx="1026">
                  <c:v>1912776.9147451727</c:v>
                </c:pt>
                <c:pt idx="1027">
                  <c:v>1820509.6784707615</c:v>
                </c:pt>
                <c:pt idx="1028">
                  <c:v>1789990.2037087274</c:v>
                </c:pt>
                <c:pt idx="1029">
                  <c:v>1908918.3481714097</c:v>
                </c:pt>
                <c:pt idx="1030">
                  <c:v>1910128.1963316821</c:v>
                </c:pt>
                <c:pt idx="1031">
                  <c:v>1886057.7827724665</c:v>
                </c:pt>
                <c:pt idx="1032">
                  <c:v>1830898.9820789339</c:v>
                </c:pt>
                <c:pt idx="1033">
                  <c:v>1840367.1687318259</c:v>
                </c:pt>
                <c:pt idx="1034">
                  <c:v>1940154.9579180193</c:v>
                </c:pt>
                <c:pt idx="1035">
                  <c:v>1944105.7391862387</c:v>
                </c:pt>
                <c:pt idx="1036">
                  <c:v>1975361.4215832818</c:v>
                </c:pt>
                <c:pt idx="1037">
                  <c:v>2004832.1055706248</c:v>
                </c:pt>
                <c:pt idx="1038">
                  <c:v>2073694.5023743839</c:v>
                </c:pt>
                <c:pt idx="1039">
                  <c:v>2072108.7397856032</c:v>
                </c:pt>
                <c:pt idx="1040">
                  <c:v>2065223.7354980025</c:v>
                </c:pt>
                <c:pt idx="1041">
                  <c:v>2017345.7521019557</c:v>
                </c:pt>
                <c:pt idx="1042">
                  <c:v>2046027.0075027647</c:v>
                </c:pt>
                <c:pt idx="1043">
                  <c:v>2076106.9940560409</c:v>
                </c:pt>
                <c:pt idx="1044">
                  <c:v>2109287.1143506719</c:v>
                </c:pt>
                <c:pt idx="1045">
                  <c:v>2183073.359359514</c:v>
                </c:pt>
                <c:pt idx="1046">
                  <c:v>2182513.5838310122</c:v>
                </c:pt>
                <c:pt idx="1047">
                  <c:v>2207293.3732596394</c:v>
                </c:pt>
                <c:pt idx="1048">
                  <c:v>2241311.2314435779</c:v>
                </c:pt>
                <c:pt idx="1049">
                  <c:v>2254691.0424085483</c:v>
                </c:pt>
                <c:pt idx="1050">
                  <c:v>2288673.386186772</c:v>
                </c:pt>
                <c:pt idx="1051">
                  <c:v>2310611.3340807748</c:v>
                </c:pt>
                <c:pt idx="1052">
                  <c:v>2338501.3936541905</c:v>
                </c:pt>
                <c:pt idx="1053">
                  <c:v>2381827.2448814837</c:v>
                </c:pt>
                <c:pt idx="1054">
                  <c:v>2444084.7246464649</c:v>
                </c:pt>
                <c:pt idx="1055">
                  <c:v>2474670.0348428967</c:v>
                </c:pt>
                <c:pt idx="1056">
                  <c:v>2571800.6613496281</c:v>
                </c:pt>
                <c:pt idx="1057">
                  <c:v>2479928.9210828356</c:v>
                </c:pt>
                <c:pt idx="1058">
                  <c:v>2445059.2651439784</c:v>
                </c:pt>
                <c:pt idx="1059">
                  <c:v>2442874.4517555796</c:v>
                </c:pt>
                <c:pt idx="1060">
                  <c:v>2500599.1923491396</c:v>
                </c:pt>
                <c:pt idx="1061">
                  <c:v>2513876.2380568804</c:v>
                </c:pt>
                <c:pt idx="1062">
                  <c:v>2581070.7166571384</c:v>
                </c:pt>
                <c:pt idx="1063">
                  <c:v>2656613.0350537309</c:v>
                </c:pt>
                <c:pt idx="1064">
                  <c:v>2652501.5069981767</c:v>
                </c:pt>
                <c:pt idx="1065">
                  <c:v>2490474.7130647269</c:v>
                </c:pt>
                <c:pt idx="1066">
                  <c:v>2540600.7154713832</c:v>
                </c:pt>
                <c:pt idx="1067">
                  <c:v>2385509.3212165316</c:v>
                </c:pt>
                <c:pt idx="1068">
                  <c:v>2541608.676127322</c:v>
                </c:pt>
                <c:pt idx="1069">
                  <c:v>2600471.9890988716</c:v>
                </c:pt>
                <c:pt idx="1070">
                  <c:v>2668852.5295102242</c:v>
                </c:pt>
                <c:pt idx="1071">
                  <c:v>2745455.5644824728</c:v>
                </c:pt>
                <c:pt idx="1072">
                  <c:v>2642643.4315197421</c:v>
                </c:pt>
                <c:pt idx="1073">
                  <c:v>2798639.5255807862</c:v>
                </c:pt>
                <c:pt idx="1074">
                  <c:v>2831724.9496433022</c:v>
                </c:pt>
                <c:pt idx="1075">
                  <c:v>2857103.0165618439</c:v>
                </c:pt>
                <c:pt idx="1076">
                  <c:v>2885217.5773896729</c:v>
                </c:pt>
                <c:pt idx="1077">
                  <c:v>2930047.4429942556</c:v>
                </c:pt>
                <c:pt idx="1078">
                  <c:v>3012231.7755262232</c:v>
                </c:pt>
                <c:pt idx="1079">
                  <c:v>3067549.8900535465</c:v>
                </c:pt>
                <c:pt idx="1080">
                  <c:v>3109501.1855504643</c:v>
                </c:pt>
                <c:pt idx="1081">
                  <c:v>2947417.7989280801</c:v>
                </c:pt>
                <c:pt idx="1082">
                  <c:v>2692948.1271446636</c:v>
                </c:pt>
                <c:pt idx="1083">
                  <c:v>2979989.5889568855</c:v>
                </c:pt>
                <c:pt idx="1084">
                  <c:v>3081673.1947187386</c:v>
                </c:pt>
                <c:pt idx="1085">
                  <c:v>3131507.9182023276</c:v>
                </c:pt>
                <c:pt idx="1086">
                  <c:v>3300458.3769714953</c:v>
                </c:pt>
                <c:pt idx="1087">
                  <c:v>3460710.3339566747</c:v>
                </c:pt>
                <c:pt idx="1088">
                  <c:v>3358193.8997300551</c:v>
                </c:pt>
                <c:pt idx="1089">
                  <c:v>3266028.3811674234</c:v>
                </c:pt>
                <c:pt idx="1090">
                  <c:v>3560365.7175716395</c:v>
                </c:pt>
                <c:pt idx="1091">
                  <c:v>3661364.1079728431</c:v>
                </c:pt>
                <c:pt idx="1092">
                  <c:v>3604346.5014904039</c:v>
                </c:pt>
                <c:pt idx="1093">
                  <c:v>3642787.4623540472</c:v>
                </c:pt>
                <c:pt idx="1094">
                  <c:v>3732826.6576969377</c:v>
                </c:pt>
                <c:pt idx="1095">
                  <c:v>3909998.2739823433</c:v>
                </c:pt>
                <c:pt idx="1096">
                  <c:v>3935939.2900446374</c:v>
                </c:pt>
                <c:pt idx="1097">
                  <c:v>4039135.4983567027</c:v>
                </c:pt>
                <c:pt idx="1098">
                  <c:v>4146295.0379900499</c:v>
                </c:pt>
                <c:pt idx="1099">
                  <c:v>4245370.1646849643</c:v>
                </c:pt>
                <c:pt idx="1100">
                  <c:v>4062243.2060134965</c:v>
                </c:pt>
                <c:pt idx="1101">
                  <c:v>4308966.7893624632</c:v>
                </c:pt>
                <c:pt idx="1102">
                  <c:v>4309640.2914630808</c:v>
                </c:pt>
                <c:pt idx="1103">
                  <c:v>4449937.5720978202</c:v>
                </c:pt>
                <c:pt idx="1104">
                  <c:v>4227447.4413436837</c:v>
                </c:pt>
                <c:pt idx="1105">
                  <c:v>4112510.1152608576</c:v>
                </c:pt>
                <c:pt idx="1106">
                  <c:v>4189539.4040157609</c:v>
                </c:pt>
                <c:pt idx="1107">
                  <c:v>3818332.2759742187</c:v>
                </c:pt>
                <c:pt idx="1108">
                  <c:v>3807145.6662455969</c:v>
                </c:pt>
                <c:pt idx="1109">
                  <c:v>3544947.6048536845</c:v>
                </c:pt>
                <c:pt idx="1110">
                  <c:v>3824079.7161308238</c:v>
                </c:pt>
                <c:pt idx="1111">
                  <c:v>3665486.1497721779</c:v>
                </c:pt>
                <c:pt idx="1112">
                  <c:v>3335086.8783789156</c:v>
                </c:pt>
                <c:pt idx="1113">
                  <c:v>3509576.6675266507</c:v>
                </c:pt>
                <c:pt idx="1114">
                  <c:v>3717598.6957024289</c:v>
                </c:pt>
                <c:pt idx="1115">
                  <c:v>3531764.6995066917</c:v>
                </c:pt>
                <c:pt idx="1116">
                  <c:v>3758408.2189067011</c:v>
                </c:pt>
                <c:pt idx="1117">
                  <c:v>3648370.4203902911</c:v>
                </c:pt>
                <c:pt idx="1118">
                  <c:v>3790157.4571692036</c:v>
                </c:pt>
                <c:pt idx="1119">
                  <c:v>3840668.7477394044</c:v>
                </c:pt>
                <c:pt idx="1120">
                  <c:v>3831652.002921144</c:v>
                </c:pt>
                <c:pt idx="1121">
                  <c:v>4035433.773279259</c:v>
                </c:pt>
                <c:pt idx="1122">
                  <c:v>4119297.1626980235</c:v>
                </c:pt>
                <c:pt idx="1123">
                  <c:v>4040849.1883556489</c:v>
                </c:pt>
                <c:pt idx="1124">
                  <c:v>3822911.18260741</c:v>
                </c:pt>
                <c:pt idx="1125">
                  <c:v>3716802.3005155092</c:v>
                </c:pt>
                <c:pt idx="1126">
                  <c:v>4062648.6397570018</c:v>
                </c:pt>
                <c:pt idx="1127">
                  <c:v>4283815.8037501425</c:v>
                </c:pt>
                <c:pt idx="1128">
                  <c:v>4318106.0106960628</c:v>
                </c:pt>
                <c:pt idx="1129">
                  <c:v>4483783.1343645342</c:v>
                </c:pt>
                <c:pt idx="1130">
                  <c:v>4608693.7881581448</c:v>
                </c:pt>
                <c:pt idx="1131">
                  <c:v>4397220.3895347388</c:v>
                </c:pt>
                <c:pt idx="1132">
                  <c:v>4597412.5904259356</c:v>
                </c:pt>
                <c:pt idx="1133">
                  <c:v>4745720.468253837</c:v>
                </c:pt>
                <c:pt idx="1134">
                  <c:v>4826016.4488666523</c:v>
                </c:pt>
                <c:pt idx="1135">
                  <c:v>4941458.8490016507</c:v>
                </c:pt>
                <c:pt idx="1136">
                  <c:v>5044811.8745098105</c:v>
                </c:pt>
                <c:pt idx="1137">
                  <c:v>4953576.6757595297</c:v>
                </c:pt>
                <c:pt idx="1138">
                  <c:v>5204771.0467226682</c:v>
                </c:pt>
                <c:pt idx="1139">
                  <c:v>5043135.1232951088</c:v>
                </c:pt>
                <c:pt idx="1140">
                  <c:v>5158435.6947558047</c:v>
                </c:pt>
                <c:pt idx="1141">
                  <c:v>5162421.2951320447</c:v>
                </c:pt>
                <c:pt idx="1142">
                  <c:v>4916857.9699871074</c:v>
                </c:pt>
                <c:pt idx="1143">
                  <c:v>4876823.6915943157</c:v>
                </c:pt>
                <c:pt idx="1144">
                  <c:v>5091610.8325425293</c:v>
                </c:pt>
                <c:pt idx="1145">
                  <c:v>5325958.9527753238</c:v>
                </c:pt>
                <c:pt idx="1146">
                  <c:v>5410063.4358962188</c:v>
                </c:pt>
                <c:pt idx="1147">
                  <c:v>5497462.7037462313</c:v>
                </c:pt>
                <c:pt idx="1148">
                  <c:v>5697551.5369534306</c:v>
                </c:pt>
                <c:pt idx="1149">
                  <c:v>5820203.8617039975</c:v>
                </c:pt>
                <c:pt idx="1150">
                  <c:v>5834723.731404365</c:v>
                </c:pt>
                <c:pt idx="1151">
                  <c:v>5812878.2835900225</c:v>
                </c:pt>
              </c:numCache>
            </c:numRef>
          </c:val>
          <c:smooth val="0"/>
          <c:extLst>
            <c:ext xmlns:c16="http://schemas.microsoft.com/office/drawing/2014/chart" uri="{C3380CC4-5D6E-409C-BE32-E72D297353CC}">
              <c16:uniqueId val="{00000001-2909-496E-A438-AE42B7E552FA}"/>
            </c:ext>
          </c:extLst>
        </c:ser>
        <c:ser>
          <c:idx val="2"/>
          <c:order val="2"/>
          <c:tx>
            <c:strRef>
              <c:f>Sheet1!$D$1</c:f>
              <c:strCache>
                <c:ptCount val="1"/>
                <c:pt idx="0">
                  <c:v>Moderate Growth</c:v>
                </c:pt>
              </c:strCache>
            </c:strRef>
          </c:tx>
          <c:spPr>
            <a:ln w="28575" cap="rnd">
              <a:solidFill>
                <a:schemeClr val="accent3"/>
              </a:solidFill>
              <a:round/>
            </a:ln>
            <a:effectLst/>
          </c:spPr>
          <c:marker>
            <c:symbol val="none"/>
          </c:marker>
          <c:cat>
            <c:numRef>
              <c:f>Sheet1!$A$3:$A$1154</c:f>
              <c:numCache>
                <c:formatCode>m/d/yyyy</c:formatCode>
                <c:ptCount val="1152"/>
                <c:pt idx="0">
                  <c:v>10989</c:v>
                </c:pt>
                <c:pt idx="1">
                  <c:v>11017</c:v>
                </c:pt>
                <c:pt idx="2">
                  <c:v>11048</c:v>
                </c:pt>
                <c:pt idx="3">
                  <c:v>11078</c:v>
                </c:pt>
                <c:pt idx="4">
                  <c:v>11109</c:v>
                </c:pt>
                <c:pt idx="5">
                  <c:v>11139</c:v>
                </c:pt>
                <c:pt idx="6">
                  <c:v>11170</c:v>
                </c:pt>
                <c:pt idx="7">
                  <c:v>11201</c:v>
                </c:pt>
                <c:pt idx="8">
                  <c:v>11231</c:v>
                </c:pt>
                <c:pt idx="9">
                  <c:v>11262</c:v>
                </c:pt>
                <c:pt idx="10">
                  <c:v>11292</c:v>
                </c:pt>
                <c:pt idx="11">
                  <c:v>11323</c:v>
                </c:pt>
                <c:pt idx="12">
                  <c:v>11354</c:v>
                </c:pt>
                <c:pt idx="13">
                  <c:v>11382</c:v>
                </c:pt>
                <c:pt idx="14">
                  <c:v>11413</c:v>
                </c:pt>
                <c:pt idx="15">
                  <c:v>11443</c:v>
                </c:pt>
                <c:pt idx="16">
                  <c:v>11474</c:v>
                </c:pt>
                <c:pt idx="17">
                  <c:v>11504</c:v>
                </c:pt>
                <c:pt idx="18">
                  <c:v>11535</c:v>
                </c:pt>
                <c:pt idx="19">
                  <c:v>11566</c:v>
                </c:pt>
                <c:pt idx="20">
                  <c:v>11596</c:v>
                </c:pt>
                <c:pt idx="21">
                  <c:v>11627</c:v>
                </c:pt>
                <c:pt idx="22">
                  <c:v>11657</c:v>
                </c:pt>
                <c:pt idx="23">
                  <c:v>11688</c:v>
                </c:pt>
                <c:pt idx="24">
                  <c:v>11719</c:v>
                </c:pt>
                <c:pt idx="25">
                  <c:v>11748</c:v>
                </c:pt>
                <c:pt idx="26">
                  <c:v>11779</c:v>
                </c:pt>
                <c:pt idx="27">
                  <c:v>11809</c:v>
                </c:pt>
                <c:pt idx="28">
                  <c:v>11840</c:v>
                </c:pt>
                <c:pt idx="29">
                  <c:v>11870</c:v>
                </c:pt>
                <c:pt idx="30">
                  <c:v>11901</c:v>
                </c:pt>
                <c:pt idx="31">
                  <c:v>11932</c:v>
                </c:pt>
                <c:pt idx="32">
                  <c:v>11962</c:v>
                </c:pt>
                <c:pt idx="33">
                  <c:v>11993</c:v>
                </c:pt>
                <c:pt idx="34">
                  <c:v>12023</c:v>
                </c:pt>
                <c:pt idx="35">
                  <c:v>12054</c:v>
                </c:pt>
                <c:pt idx="36">
                  <c:v>12085</c:v>
                </c:pt>
                <c:pt idx="37">
                  <c:v>12113</c:v>
                </c:pt>
                <c:pt idx="38">
                  <c:v>12144</c:v>
                </c:pt>
                <c:pt idx="39">
                  <c:v>12174</c:v>
                </c:pt>
                <c:pt idx="40">
                  <c:v>12205</c:v>
                </c:pt>
                <c:pt idx="41">
                  <c:v>12235</c:v>
                </c:pt>
                <c:pt idx="42">
                  <c:v>12266</c:v>
                </c:pt>
                <c:pt idx="43">
                  <c:v>12297</c:v>
                </c:pt>
                <c:pt idx="44">
                  <c:v>12327</c:v>
                </c:pt>
                <c:pt idx="45">
                  <c:v>12358</c:v>
                </c:pt>
                <c:pt idx="46">
                  <c:v>12388</c:v>
                </c:pt>
                <c:pt idx="47">
                  <c:v>12419</c:v>
                </c:pt>
                <c:pt idx="48">
                  <c:v>12450</c:v>
                </c:pt>
                <c:pt idx="49">
                  <c:v>12478</c:v>
                </c:pt>
                <c:pt idx="50">
                  <c:v>12509</c:v>
                </c:pt>
                <c:pt idx="51">
                  <c:v>12539</c:v>
                </c:pt>
                <c:pt idx="52">
                  <c:v>12570</c:v>
                </c:pt>
                <c:pt idx="53">
                  <c:v>12600</c:v>
                </c:pt>
                <c:pt idx="54">
                  <c:v>12631</c:v>
                </c:pt>
                <c:pt idx="55">
                  <c:v>12662</c:v>
                </c:pt>
                <c:pt idx="56">
                  <c:v>12692</c:v>
                </c:pt>
                <c:pt idx="57">
                  <c:v>12723</c:v>
                </c:pt>
                <c:pt idx="58">
                  <c:v>12753</c:v>
                </c:pt>
                <c:pt idx="59">
                  <c:v>12784</c:v>
                </c:pt>
                <c:pt idx="60">
                  <c:v>12815</c:v>
                </c:pt>
                <c:pt idx="61">
                  <c:v>12843</c:v>
                </c:pt>
                <c:pt idx="62">
                  <c:v>12874</c:v>
                </c:pt>
                <c:pt idx="63">
                  <c:v>12904</c:v>
                </c:pt>
                <c:pt idx="64">
                  <c:v>12935</c:v>
                </c:pt>
                <c:pt idx="65">
                  <c:v>12965</c:v>
                </c:pt>
                <c:pt idx="66">
                  <c:v>12996</c:v>
                </c:pt>
                <c:pt idx="67">
                  <c:v>13027</c:v>
                </c:pt>
                <c:pt idx="68">
                  <c:v>13057</c:v>
                </c:pt>
                <c:pt idx="69">
                  <c:v>13088</c:v>
                </c:pt>
                <c:pt idx="70">
                  <c:v>13118</c:v>
                </c:pt>
                <c:pt idx="71">
                  <c:v>13149</c:v>
                </c:pt>
                <c:pt idx="72">
                  <c:v>13180</c:v>
                </c:pt>
                <c:pt idx="73">
                  <c:v>13209</c:v>
                </c:pt>
                <c:pt idx="74">
                  <c:v>13240</c:v>
                </c:pt>
                <c:pt idx="75">
                  <c:v>13270</c:v>
                </c:pt>
                <c:pt idx="76">
                  <c:v>13301</c:v>
                </c:pt>
                <c:pt idx="77">
                  <c:v>13331</c:v>
                </c:pt>
                <c:pt idx="78">
                  <c:v>13362</c:v>
                </c:pt>
                <c:pt idx="79">
                  <c:v>13393</c:v>
                </c:pt>
                <c:pt idx="80">
                  <c:v>13423</c:v>
                </c:pt>
                <c:pt idx="81">
                  <c:v>13454</c:v>
                </c:pt>
                <c:pt idx="82">
                  <c:v>13484</c:v>
                </c:pt>
                <c:pt idx="83">
                  <c:v>13515</c:v>
                </c:pt>
                <c:pt idx="84">
                  <c:v>13546</c:v>
                </c:pt>
                <c:pt idx="85">
                  <c:v>13574</c:v>
                </c:pt>
                <c:pt idx="86">
                  <c:v>13605</c:v>
                </c:pt>
                <c:pt idx="87">
                  <c:v>13635</c:v>
                </c:pt>
                <c:pt idx="88">
                  <c:v>13666</c:v>
                </c:pt>
                <c:pt idx="89">
                  <c:v>13696</c:v>
                </c:pt>
                <c:pt idx="90">
                  <c:v>13727</c:v>
                </c:pt>
                <c:pt idx="91">
                  <c:v>13758</c:v>
                </c:pt>
                <c:pt idx="92">
                  <c:v>13788</c:v>
                </c:pt>
                <c:pt idx="93">
                  <c:v>13819</c:v>
                </c:pt>
                <c:pt idx="94">
                  <c:v>13849</c:v>
                </c:pt>
                <c:pt idx="95">
                  <c:v>13880</c:v>
                </c:pt>
                <c:pt idx="96">
                  <c:v>13911</c:v>
                </c:pt>
                <c:pt idx="97">
                  <c:v>13939</c:v>
                </c:pt>
                <c:pt idx="98">
                  <c:v>13970</c:v>
                </c:pt>
                <c:pt idx="99">
                  <c:v>14000</c:v>
                </c:pt>
                <c:pt idx="100">
                  <c:v>14031</c:v>
                </c:pt>
                <c:pt idx="101">
                  <c:v>14061</c:v>
                </c:pt>
                <c:pt idx="102">
                  <c:v>14092</c:v>
                </c:pt>
                <c:pt idx="103">
                  <c:v>14123</c:v>
                </c:pt>
                <c:pt idx="104">
                  <c:v>14153</c:v>
                </c:pt>
                <c:pt idx="105">
                  <c:v>14184</c:v>
                </c:pt>
                <c:pt idx="106">
                  <c:v>14214</c:v>
                </c:pt>
                <c:pt idx="107">
                  <c:v>14245</c:v>
                </c:pt>
                <c:pt idx="108">
                  <c:v>14276</c:v>
                </c:pt>
                <c:pt idx="109">
                  <c:v>14304</c:v>
                </c:pt>
                <c:pt idx="110">
                  <c:v>14335</c:v>
                </c:pt>
                <c:pt idx="111">
                  <c:v>14365</c:v>
                </c:pt>
                <c:pt idx="112">
                  <c:v>14396</c:v>
                </c:pt>
                <c:pt idx="113">
                  <c:v>14426</c:v>
                </c:pt>
                <c:pt idx="114">
                  <c:v>14457</c:v>
                </c:pt>
                <c:pt idx="115">
                  <c:v>14488</c:v>
                </c:pt>
                <c:pt idx="116">
                  <c:v>14518</c:v>
                </c:pt>
                <c:pt idx="117">
                  <c:v>14549</c:v>
                </c:pt>
                <c:pt idx="118">
                  <c:v>14579</c:v>
                </c:pt>
                <c:pt idx="119">
                  <c:v>14610</c:v>
                </c:pt>
                <c:pt idx="120">
                  <c:v>14641</c:v>
                </c:pt>
                <c:pt idx="121">
                  <c:v>14670</c:v>
                </c:pt>
                <c:pt idx="122">
                  <c:v>14701</c:v>
                </c:pt>
                <c:pt idx="123">
                  <c:v>14731</c:v>
                </c:pt>
                <c:pt idx="124">
                  <c:v>14762</c:v>
                </c:pt>
                <c:pt idx="125">
                  <c:v>14792</c:v>
                </c:pt>
                <c:pt idx="126">
                  <c:v>14823</c:v>
                </c:pt>
                <c:pt idx="127">
                  <c:v>14854</c:v>
                </c:pt>
                <c:pt idx="128">
                  <c:v>14884</c:v>
                </c:pt>
                <c:pt idx="129">
                  <c:v>14915</c:v>
                </c:pt>
                <c:pt idx="130">
                  <c:v>14945</c:v>
                </c:pt>
                <c:pt idx="131">
                  <c:v>14976</c:v>
                </c:pt>
                <c:pt idx="132">
                  <c:v>15007</c:v>
                </c:pt>
                <c:pt idx="133">
                  <c:v>15035</c:v>
                </c:pt>
                <c:pt idx="134">
                  <c:v>15066</c:v>
                </c:pt>
                <c:pt idx="135">
                  <c:v>15096</c:v>
                </c:pt>
                <c:pt idx="136">
                  <c:v>15127</c:v>
                </c:pt>
                <c:pt idx="137">
                  <c:v>15157</c:v>
                </c:pt>
                <c:pt idx="138">
                  <c:v>15188</c:v>
                </c:pt>
                <c:pt idx="139">
                  <c:v>15219</c:v>
                </c:pt>
                <c:pt idx="140">
                  <c:v>15249</c:v>
                </c:pt>
                <c:pt idx="141">
                  <c:v>15280</c:v>
                </c:pt>
                <c:pt idx="142">
                  <c:v>15310</c:v>
                </c:pt>
                <c:pt idx="143">
                  <c:v>15341</c:v>
                </c:pt>
                <c:pt idx="144">
                  <c:v>15372</c:v>
                </c:pt>
                <c:pt idx="145">
                  <c:v>15400</c:v>
                </c:pt>
                <c:pt idx="146">
                  <c:v>15431</c:v>
                </c:pt>
                <c:pt idx="147">
                  <c:v>15461</c:v>
                </c:pt>
                <c:pt idx="148">
                  <c:v>15492</c:v>
                </c:pt>
                <c:pt idx="149">
                  <c:v>15522</c:v>
                </c:pt>
                <c:pt idx="150">
                  <c:v>15553</c:v>
                </c:pt>
                <c:pt idx="151">
                  <c:v>15584</c:v>
                </c:pt>
                <c:pt idx="152">
                  <c:v>15614</c:v>
                </c:pt>
                <c:pt idx="153">
                  <c:v>15645</c:v>
                </c:pt>
                <c:pt idx="154">
                  <c:v>15675</c:v>
                </c:pt>
                <c:pt idx="155">
                  <c:v>15706</c:v>
                </c:pt>
                <c:pt idx="156">
                  <c:v>15737</c:v>
                </c:pt>
                <c:pt idx="157">
                  <c:v>15765</c:v>
                </c:pt>
                <c:pt idx="158">
                  <c:v>15796</c:v>
                </c:pt>
                <c:pt idx="159">
                  <c:v>15826</c:v>
                </c:pt>
                <c:pt idx="160">
                  <c:v>15857</c:v>
                </c:pt>
                <c:pt idx="161">
                  <c:v>15887</c:v>
                </c:pt>
                <c:pt idx="162">
                  <c:v>15918</c:v>
                </c:pt>
                <c:pt idx="163">
                  <c:v>15949</c:v>
                </c:pt>
                <c:pt idx="164">
                  <c:v>15979</c:v>
                </c:pt>
                <c:pt idx="165">
                  <c:v>16010</c:v>
                </c:pt>
                <c:pt idx="166">
                  <c:v>16040</c:v>
                </c:pt>
                <c:pt idx="167">
                  <c:v>16071</c:v>
                </c:pt>
                <c:pt idx="168">
                  <c:v>16102</c:v>
                </c:pt>
                <c:pt idx="169">
                  <c:v>16131</c:v>
                </c:pt>
                <c:pt idx="170">
                  <c:v>16162</c:v>
                </c:pt>
                <c:pt idx="171">
                  <c:v>16192</c:v>
                </c:pt>
                <c:pt idx="172">
                  <c:v>16223</c:v>
                </c:pt>
                <c:pt idx="173">
                  <c:v>16253</c:v>
                </c:pt>
                <c:pt idx="174">
                  <c:v>16284</c:v>
                </c:pt>
                <c:pt idx="175">
                  <c:v>16315</c:v>
                </c:pt>
                <c:pt idx="176">
                  <c:v>16345</c:v>
                </c:pt>
                <c:pt idx="177">
                  <c:v>16376</c:v>
                </c:pt>
                <c:pt idx="178">
                  <c:v>16406</c:v>
                </c:pt>
                <c:pt idx="179">
                  <c:v>16437</c:v>
                </c:pt>
                <c:pt idx="180">
                  <c:v>16468</c:v>
                </c:pt>
                <c:pt idx="181">
                  <c:v>16496</c:v>
                </c:pt>
                <c:pt idx="182">
                  <c:v>16527</c:v>
                </c:pt>
                <c:pt idx="183">
                  <c:v>16557</c:v>
                </c:pt>
                <c:pt idx="184">
                  <c:v>16588</c:v>
                </c:pt>
                <c:pt idx="185">
                  <c:v>16618</c:v>
                </c:pt>
                <c:pt idx="186">
                  <c:v>16649</c:v>
                </c:pt>
                <c:pt idx="187">
                  <c:v>16680</c:v>
                </c:pt>
                <c:pt idx="188">
                  <c:v>16710</c:v>
                </c:pt>
                <c:pt idx="189">
                  <c:v>16741</c:v>
                </c:pt>
                <c:pt idx="190">
                  <c:v>16771</c:v>
                </c:pt>
                <c:pt idx="191">
                  <c:v>16802</c:v>
                </c:pt>
                <c:pt idx="192">
                  <c:v>16833</c:v>
                </c:pt>
                <c:pt idx="193">
                  <c:v>16861</c:v>
                </c:pt>
                <c:pt idx="194">
                  <c:v>16892</c:v>
                </c:pt>
                <c:pt idx="195">
                  <c:v>16922</c:v>
                </c:pt>
                <c:pt idx="196">
                  <c:v>16953</c:v>
                </c:pt>
                <c:pt idx="197">
                  <c:v>16983</c:v>
                </c:pt>
                <c:pt idx="198">
                  <c:v>17014</c:v>
                </c:pt>
                <c:pt idx="199">
                  <c:v>17045</c:v>
                </c:pt>
                <c:pt idx="200">
                  <c:v>17075</c:v>
                </c:pt>
                <c:pt idx="201">
                  <c:v>17106</c:v>
                </c:pt>
                <c:pt idx="202">
                  <c:v>17136</c:v>
                </c:pt>
                <c:pt idx="203">
                  <c:v>17167</c:v>
                </c:pt>
                <c:pt idx="204">
                  <c:v>17198</c:v>
                </c:pt>
                <c:pt idx="205">
                  <c:v>17226</c:v>
                </c:pt>
                <c:pt idx="206">
                  <c:v>17257</c:v>
                </c:pt>
                <c:pt idx="207">
                  <c:v>17287</c:v>
                </c:pt>
                <c:pt idx="208">
                  <c:v>17318</c:v>
                </c:pt>
                <c:pt idx="209">
                  <c:v>17348</c:v>
                </c:pt>
                <c:pt idx="210">
                  <c:v>17379</c:v>
                </c:pt>
                <c:pt idx="211">
                  <c:v>17410</c:v>
                </c:pt>
                <c:pt idx="212">
                  <c:v>17440</c:v>
                </c:pt>
                <c:pt idx="213">
                  <c:v>17471</c:v>
                </c:pt>
                <c:pt idx="214">
                  <c:v>17501</c:v>
                </c:pt>
                <c:pt idx="215">
                  <c:v>17532</c:v>
                </c:pt>
                <c:pt idx="216">
                  <c:v>17563</c:v>
                </c:pt>
                <c:pt idx="217">
                  <c:v>17592</c:v>
                </c:pt>
                <c:pt idx="218">
                  <c:v>17623</c:v>
                </c:pt>
                <c:pt idx="219">
                  <c:v>17653</c:v>
                </c:pt>
                <c:pt idx="220">
                  <c:v>17684</c:v>
                </c:pt>
                <c:pt idx="221">
                  <c:v>17714</c:v>
                </c:pt>
                <c:pt idx="222">
                  <c:v>17745</c:v>
                </c:pt>
                <c:pt idx="223">
                  <c:v>17776</c:v>
                </c:pt>
                <c:pt idx="224">
                  <c:v>17806</c:v>
                </c:pt>
                <c:pt idx="225">
                  <c:v>17837</c:v>
                </c:pt>
                <c:pt idx="226">
                  <c:v>17867</c:v>
                </c:pt>
                <c:pt idx="227">
                  <c:v>17898</c:v>
                </c:pt>
                <c:pt idx="228">
                  <c:v>17929</c:v>
                </c:pt>
                <c:pt idx="229">
                  <c:v>17957</c:v>
                </c:pt>
                <c:pt idx="230">
                  <c:v>17988</c:v>
                </c:pt>
                <c:pt idx="231">
                  <c:v>18018</c:v>
                </c:pt>
                <c:pt idx="232">
                  <c:v>18049</c:v>
                </c:pt>
                <c:pt idx="233">
                  <c:v>18079</c:v>
                </c:pt>
                <c:pt idx="234">
                  <c:v>18110</c:v>
                </c:pt>
                <c:pt idx="235">
                  <c:v>18141</c:v>
                </c:pt>
                <c:pt idx="236">
                  <c:v>18171</c:v>
                </c:pt>
                <c:pt idx="237">
                  <c:v>18202</c:v>
                </c:pt>
                <c:pt idx="238">
                  <c:v>18232</c:v>
                </c:pt>
                <c:pt idx="239">
                  <c:v>18263</c:v>
                </c:pt>
                <c:pt idx="240">
                  <c:v>18294</c:v>
                </c:pt>
                <c:pt idx="241">
                  <c:v>18322</c:v>
                </c:pt>
                <c:pt idx="242">
                  <c:v>18353</c:v>
                </c:pt>
                <c:pt idx="243">
                  <c:v>18383</c:v>
                </c:pt>
                <c:pt idx="244">
                  <c:v>18414</c:v>
                </c:pt>
                <c:pt idx="245">
                  <c:v>18444</c:v>
                </c:pt>
                <c:pt idx="246">
                  <c:v>18475</c:v>
                </c:pt>
                <c:pt idx="247">
                  <c:v>18506</c:v>
                </c:pt>
                <c:pt idx="248">
                  <c:v>18536</c:v>
                </c:pt>
                <c:pt idx="249">
                  <c:v>18567</c:v>
                </c:pt>
                <c:pt idx="250">
                  <c:v>18597</c:v>
                </c:pt>
                <c:pt idx="251">
                  <c:v>18628</c:v>
                </c:pt>
                <c:pt idx="252">
                  <c:v>18659</c:v>
                </c:pt>
                <c:pt idx="253">
                  <c:v>18687</c:v>
                </c:pt>
                <c:pt idx="254">
                  <c:v>18718</c:v>
                </c:pt>
                <c:pt idx="255">
                  <c:v>18748</c:v>
                </c:pt>
                <c:pt idx="256">
                  <c:v>18779</c:v>
                </c:pt>
                <c:pt idx="257">
                  <c:v>18809</c:v>
                </c:pt>
                <c:pt idx="258">
                  <c:v>18840</c:v>
                </c:pt>
                <c:pt idx="259">
                  <c:v>18871</c:v>
                </c:pt>
                <c:pt idx="260">
                  <c:v>18901</c:v>
                </c:pt>
                <c:pt idx="261">
                  <c:v>18932</c:v>
                </c:pt>
                <c:pt idx="262">
                  <c:v>18962</c:v>
                </c:pt>
                <c:pt idx="263">
                  <c:v>18993</c:v>
                </c:pt>
                <c:pt idx="264">
                  <c:v>19024</c:v>
                </c:pt>
                <c:pt idx="265">
                  <c:v>19053</c:v>
                </c:pt>
                <c:pt idx="266">
                  <c:v>19084</c:v>
                </c:pt>
                <c:pt idx="267">
                  <c:v>19114</c:v>
                </c:pt>
                <c:pt idx="268">
                  <c:v>19145</c:v>
                </c:pt>
                <c:pt idx="269">
                  <c:v>19175</c:v>
                </c:pt>
                <c:pt idx="270">
                  <c:v>19206</c:v>
                </c:pt>
                <c:pt idx="271">
                  <c:v>19237</c:v>
                </c:pt>
                <c:pt idx="272">
                  <c:v>19267</c:v>
                </c:pt>
                <c:pt idx="273">
                  <c:v>19298</c:v>
                </c:pt>
                <c:pt idx="274">
                  <c:v>19328</c:v>
                </c:pt>
                <c:pt idx="275">
                  <c:v>19359</c:v>
                </c:pt>
                <c:pt idx="276">
                  <c:v>19390</c:v>
                </c:pt>
                <c:pt idx="277">
                  <c:v>19418</c:v>
                </c:pt>
                <c:pt idx="278">
                  <c:v>19449</c:v>
                </c:pt>
                <c:pt idx="279">
                  <c:v>19479</c:v>
                </c:pt>
                <c:pt idx="280">
                  <c:v>19510</c:v>
                </c:pt>
                <c:pt idx="281">
                  <c:v>19540</c:v>
                </c:pt>
                <c:pt idx="282">
                  <c:v>19571</c:v>
                </c:pt>
                <c:pt idx="283">
                  <c:v>19602</c:v>
                </c:pt>
                <c:pt idx="284">
                  <c:v>19632</c:v>
                </c:pt>
                <c:pt idx="285">
                  <c:v>19663</c:v>
                </c:pt>
                <c:pt idx="286">
                  <c:v>19693</c:v>
                </c:pt>
                <c:pt idx="287">
                  <c:v>19724</c:v>
                </c:pt>
                <c:pt idx="288">
                  <c:v>19755</c:v>
                </c:pt>
                <c:pt idx="289">
                  <c:v>19783</c:v>
                </c:pt>
                <c:pt idx="290">
                  <c:v>19814</c:v>
                </c:pt>
                <c:pt idx="291">
                  <c:v>19844</c:v>
                </c:pt>
                <c:pt idx="292">
                  <c:v>19875</c:v>
                </c:pt>
                <c:pt idx="293">
                  <c:v>19905</c:v>
                </c:pt>
                <c:pt idx="294">
                  <c:v>19936</c:v>
                </c:pt>
                <c:pt idx="295">
                  <c:v>19967</c:v>
                </c:pt>
                <c:pt idx="296">
                  <c:v>19997</c:v>
                </c:pt>
                <c:pt idx="297">
                  <c:v>20028</c:v>
                </c:pt>
                <c:pt idx="298">
                  <c:v>20058</c:v>
                </c:pt>
                <c:pt idx="299">
                  <c:v>20089</c:v>
                </c:pt>
                <c:pt idx="300">
                  <c:v>20120</c:v>
                </c:pt>
                <c:pt idx="301">
                  <c:v>20148</c:v>
                </c:pt>
                <c:pt idx="302">
                  <c:v>20179</c:v>
                </c:pt>
                <c:pt idx="303">
                  <c:v>20209</c:v>
                </c:pt>
                <c:pt idx="304">
                  <c:v>20240</c:v>
                </c:pt>
                <c:pt idx="305">
                  <c:v>20270</c:v>
                </c:pt>
                <c:pt idx="306">
                  <c:v>20301</c:v>
                </c:pt>
                <c:pt idx="307">
                  <c:v>20332</c:v>
                </c:pt>
                <c:pt idx="308">
                  <c:v>20362</c:v>
                </c:pt>
                <c:pt idx="309">
                  <c:v>20393</c:v>
                </c:pt>
                <c:pt idx="310">
                  <c:v>20423</c:v>
                </c:pt>
                <c:pt idx="311">
                  <c:v>20454</c:v>
                </c:pt>
                <c:pt idx="312">
                  <c:v>20485</c:v>
                </c:pt>
                <c:pt idx="313">
                  <c:v>20514</c:v>
                </c:pt>
                <c:pt idx="314">
                  <c:v>20545</c:v>
                </c:pt>
                <c:pt idx="315">
                  <c:v>20575</c:v>
                </c:pt>
                <c:pt idx="316">
                  <c:v>20606</c:v>
                </c:pt>
                <c:pt idx="317">
                  <c:v>20636</c:v>
                </c:pt>
                <c:pt idx="318">
                  <c:v>20667</c:v>
                </c:pt>
                <c:pt idx="319">
                  <c:v>20698</c:v>
                </c:pt>
                <c:pt idx="320">
                  <c:v>20728</c:v>
                </c:pt>
                <c:pt idx="321">
                  <c:v>20759</c:v>
                </c:pt>
                <c:pt idx="322">
                  <c:v>20789</c:v>
                </c:pt>
                <c:pt idx="323">
                  <c:v>20820</c:v>
                </c:pt>
                <c:pt idx="324">
                  <c:v>20851</c:v>
                </c:pt>
                <c:pt idx="325">
                  <c:v>20879</c:v>
                </c:pt>
                <c:pt idx="326">
                  <c:v>20910</c:v>
                </c:pt>
                <c:pt idx="327">
                  <c:v>20940</c:v>
                </c:pt>
                <c:pt idx="328">
                  <c:v>20971</c:v>
                </c:pt>
                <c:pt idx="329">
                  <c:v>21001</c:v>
                </c:pt>
                <c:pt idx="330">
                  <c:v>21032</c:v>
                </c:pt>
                <c:pt idx="331">
                  <c:v>21063</c:v>
                </c:pt>
                <c:pt idx="332">
                  <c:v>21093</c:v>
                </c:pt>
                <c:pt idx="333">
                  <c:v>21124</c:v>
                </c:pt>
                <c:pt idx="334">
                  <c:v>21154</c:v>
                </c:pt>
                <c:pt idx="335">
                  <c:v>21185</c:v>
                </c:pt>
                <c:pt idx="336">
                  <c:v>21216</c:v>
                </c:pt>
                <c:pt idx="337">
                  <c:v>21244</c:v>
                </c:pt>
                <c:pt idx="338">
                  <c:v>21275</c:v>
                </c:pt>
                <c:pt idx="339">
                  <c:v>21305</c:v>
                </c:pt>
                <c:pt idx="340">
                  <c:v>21336</c:v>
                </c:pt>
                <c:pt idx="341">
                  <c:v>21366</c:v>
                </c:pt>
                <c:pt idx="342">
                  <c:v>21397</c:v>
                </c:pt>
                <c:pt idx="343">
                  <c:v>21428</c:v>
                </c:pt>
                <c:pt idx="344">
                  <c:v>21458</c:v>
                </c:pt>
                <c:pt idx="345">
                  <c:v>21489</c:v>
                </c:pt>
                <c:pt idx="346">
                  <c:v>21519</c:v>
                </c:pt>
                <c:pt idx="347">
                  <c:v>21550</c:v>
                </c:pt>
                <c:pt idx="348">
                  <c:v>21581</c:v>
                </c:pt>
                <c:pt idx="349">
                  <c:v>21609</c:v>
                </c:pt>
                <c:pt idx="350">
                  <c:v>21640</c:v>
                </c:pt>
                <c:pt idx="351">
                  <c:v>21670</c:v>
                </c:pt>
                <c:pt idx="352">
                  <c:v>21701</c:v>
                </c:pt>
                <c:pt idx="353">
                  <c:v>21731</c:v>
                </c:pt>
                <c:pt idx="354">
                  <c:v>21762</c:v>
                </c:pt>
                <c:pt idx="355">
                  <c:v>21793</c:v>
                </c:pt>
                <c:pt idx="356">
                  <c:v>21823</c:v>
                </c:pt>
                <c:pt idx="357">
                  <c:v>21854</c:v>
                </c:pt>
                <c:pt idx="358">
                  <c:v>21884</c:v>
                </c:pt>
                <c:pt idx="359">
                  <c:v>21915</c:v>
                </c:pt>
                <c:pt idx="360">
                  <c:v>21946</c:v>
                </c:pt>
                <c:pt idx="361">
                  <c:v>21975</c:v>
                </c:pt>
                <c:pt idx="362">
                  <c:v>22006</c:v>
                </c:pt>
                <c:pt idx="363">
                  <c:v>22036</c:v>
                </c:pt>
                <c:pt idx="364">
                  <c:v>22067</c:v>
                </c:pt>
                <c:pt idx="365">
                  <c:v>22097</c:v>
                </c:pt>
                <c:pt idx="366">
                  <c:v>22128</c:v>
                </c:pt>
                <c:pt idx="367">
                  <c:v>22159</c:v>
                </c:pt>
                <c:pt idx="368">
                  <c:v>22189</c:v>
                </c:pt>
                <c:pt idx="369">
                  <c:v>22220</c:v>
                </c:pt>
                <c:pt idx="370">
                  <c:v>22250</c:v>
                </c:pt>
                <c:pt idx="371">
                  <c:v>22281</c:v>
                </c:pt>
                <c:pt idx="372">
                  <c:v>22312</c:v>
                </c:pt>
                <c:pt idx="373">
                  <c:v>22340</c:v>
                </c:pt>
                <c:pt idx="374">
                  <c:v>22371</c:v>
                </c:pt>
                <c:pt idx="375">
                  <c:v>22401</c:v>
                </c:pt>
                <c:pt idx="376">
                  <c:v>22432</c:v>
                </c:pt>
                <c:pt idx="377">
                  <c:v>22462</c:v>
                </c:pt>
                <c:pt idx="378">
                  <c:v>22493</c:v>
                </c:pt>
                <c:pt idx="379">
                  <c:v>22524</c:v>
                </c:pt>
                <c:pt idx="380">
                  <c:v>22554</c:v>
                </c:pt>
                <c:pt idx="381">
                  <c:v>22585</c:v>
                </c:pt>
                <c:pt idx="382">
                  <c:v>22615</c:v>
                </c:pt>
                <c:pt idx="383">
                  <c:v>22646</c:v>
                </c:pt>
                <c:pt idx="384">
                  <c:v>22677</c:v>
                </c:pt>
                <c:pt idx="385">
                  <c:v>22705</c:v>
                </c:pt>
                <c:pt idx="386">
                  <c:v>22736</c:v>
                </c:pt>
                <c:pt idx="387">
                  <c:v>22766</c:v>
                </c:pt>
                <c:pt idx="388">
                  <c:v>22797</c:v>
                </c:pt>
                <c:pt idx="389">
                  <c:v>22827</c:v>
                </c:pt>
                <c:pt idx="390">
                  <c:v>22858</c:v>
                </c:pt>
                <c:pt idx="391">
                  <c:v>22889</c:v>
                </c:pt>
                <c:pt idx="392">
                  <c:v>22919</c:v>
                </c:pt>
                <c:pt idx="393">
                  <c:v>22950</c:v>
                </c:pt>
                <c:pt idx="394">
                  <c:v>22980</c:v>
                </c:pt>
                <c:pt idx="395">
                  <c:v>23011</c:v>
                </c:pt>
                <c:pt idx="396">
                  <c:v>23042</c:v>
                </c:pt>
                <c:pt idx="397">
                  <c:v>23070</c:v>
                </c:pt>
                <c:pt idx="398">
                  <c:v>23101</c:v>
                </c:pt>
                <c:pt idx="399">
                  <c:v>23131</c:v>
                </c:pt>
                <c:pt idx="400">
                  <c:v>23162</c:v>
                </c:pt>
                <c:pt idx="401">
                  <c:v>23192</c:v>
                </c:pt>
                <c:pt idx="402">
                  <c:v>23223</c:v>
                </c:pt>
                <c:pt idx="403">
                  <c:v>23254</c:v>
                </c:pt>
                <c:pt idx="404">
                  <c:v>23284</c:v>
                </c:pt>
                <c:pt idx="405">
                  <c:v>23315</c:v>
                </c:pt>
                <c:pt idx="406">
                  <c:v>23345</c:v>
                </c:pt>
                <c:pt idx="407">
                  <c:v>23376</c:v>
                </c:pt>
                <c:pt idx="408">
                  <c:v>23407</c:v>
                </c:pt>
                <c:pt idx="409">
                  <c:v>23436</c:v>
                </c:pt>
                <c:pt idx="410">
                  <c:v>23467</c:v>
                </c:pt>
                <c:pt idx="411">
                  <c:v>23497</c:v>
                </c:pt>
                <c:pt idx="412">
                  <c:v>23528</c:v>
                </c:pt>
                <c:pt idx="413">
                  <c:v>23558</c:v>
                </c:pt>
                <c:pt idx="414">
                  <c:v>23589</c:v>
                </c:pt>
                <c:pt idx="415">
                  <c:v>23620</c:v>
                </c:pt>
                <c:pt idx="416">
                  <c:v>23650</c:v>
                </c:pt>
                <c:pt idx="417">
                  <c:v>23681</c:v>
                </c:pt>
                <c:pt idx="418">
                  <c:v>23711</c:v>
                </c:pt>
                <c:pt idx="419">
                  <c:v>23742</c:v>
                </c:pt>
                <c:pt idx="420">
                  <c:v>23773</c:v>
                </c:pt>
                <c:pt idx="421">
                  <c:v>23801</c:v>
                </c:pt>
                <c:pt idx="422">
                  <c:v>23832</c:v>
                </c:pt>
                <c:pt idx="423">
                  <c:v>23862</c:v>
                </c:pt>
                <c:pt idx="424">
                  <c:v>23893</c:v>
                </c:pt>
                <c:pt idx="425">
                  <c:v>23923</c:v>
                </c:pt>
                <c:pt idx="426">
                  <c:v>23954</c:v>
                </c:pt>
                <c:pt idx="427">
                  <c:v>23985</c:v>
                </c:pt>
                <c:pt idx="428">
                  <c:v>24015</c:v>
                </c:pt>
                <c:pt idx="429">
                  <c:v>24046</c:v>
                </c:pt>
                <c:pt idx="430">
                  <c:v>24076</c:v>
                </c:pt>
                <c:pt idx="431">
                  <c:v>24107</c:v>
                </c:pt>
                <c:pt idx="432">
                  <c:v>24138</c:v>
                </c:pt>
                <c:pt idx="433">
                  <c:v>24166</c:v>
                </c:pt>
                <c:pt idx="434">
                  <c:v>24197</c:v>
                </c:pt>
                <c:pt idx="435">
                  <c:v>24227</c:v>
                </c:pt>
                <c:pt idx="436">
                  <c:v>24258</c:v>
                </c:pt>
                <c:pt idx="437">
                  <c:v>24288</c:v>
                </c:pt>
                <c:pt idx="438">
                  <c:v>24319</c:v>
                </c:pt>
                <c:pt idx="439">
                  <c:v>24350</c:v>
                </c:pt>
                <c:pt idx="440">
                  <c:v>24380</c:v>
                </c:pt>
                <c:pt idx="441">
                  <c:v>24411</c:v>
                </c:pt>
                <c:pt idx="442">
                  <c:v>24441</c:v>
                </c:pt>
                <c:pt idx="443">
                  <c:v>24472</c:v>
                </c:pt>
                <c:pt idx="444">
                  <c:v>24503</c:v>
                </c:pt>
                <c:pt idx="445">
                  <c:v>24531</c:v>
                </c:pt>
                <c:pt idx="446">
                  <c:v>24562</c:v>
                </c:pt>
                <c:pt idx="447">
                  <c:v>24592</c:v>
                </c:pt>
                <c:pt idx="448">
                  <c:v>24623</c:v>
                </c:pt>
                <c:pt idx="449">
                  <c:v>24653</c:v>
                </c:pt>
                <c:pt idx="450">
                  <c:v>24684</c:v>
                </c:pt>
                <c:pt idx="451">
                  <c:v>24715</c:v>
                </c:pt>
                <c:pt idx="452">
                  <c:v>24745</c:v>
                </c:pt>
                <c:pt idx="453">
                  <c:v>24776</c:v>
                </c:pt>
                <c:pt idx="454">
                  <c:v>24806</c:v>
                </c:pt>
                <c:pt idx="455">
                  <c:v>24837</c:v>
                </c:pt>
                <c:pt idx="456">
                  <c:v>24868</c:v>
                </c:pt>
                <c:pt idx="457">
                  <c:v>24897</c:v>
                </c:pt>
                <c:pt idx="458">
                  <c:v>24928</c:v>
                </c:pt>
                <c:pt idx="459">
                  <c:v>24958</c:v>
                </c:pt>
                <c:pt idx="460">
                  <c:v>24989</c:v>
                </c:pt>
                <c:pt idx="461">
                  <c:v>25019</c:v>
                </c:pt>
                <c:pt idx="462">
                  <c:v>25050</c:v>
                </c:pt>
                <c:pt idx="463">
                  <c:v>25081</c:v>
                </c:pt>
                <c:pt idx="464">
                  <c:v>25111</c:v>
                </c:pt>
                <c:pt idx="465">
                  <c:v>25142</c:v>
                </c:pt>
                <c:pt idx="466">
                  <c:v>25172</c:v>
                </c:pt>
                <c:pt idx="467">
                  <c:v>25203</c:v>
                </c:pt>
                <c:pt idx="468">
                  <c:v>25234</c:v>
                </c:pt>
                <c:pt idx="469">
                  <c:v>25262</c:v>
                </c:pt>
                <c:pt idx="470">
                  <c:v>25293</c:v>
                </c:pt>
                <c:pt idx="471">
                  <c:v>25323</c:v>
                </c:pt>
                <c:pt idx="472">
                  <c:v>25354</c:v>
                </c:pt>
                <c:pt idx="473">
                  <c:v>25384</c:v>
                </c:pt>
                <c:pt idx="474">
                  <c:v>25415</c:v>
                </c:pt>
                <c:pt idx="475">
                  <c:v>25446</c:v>
                </c:pt>
                <c:pt idx="476">
                  <c:v>25476</c:v>
                </c:pt>
                <c:pt idx="477">
                  <c:v>25507</c:v>
                </c:pt>
                <c:pt idx="478">
                  <c:v>25537</c:v>
                </c:pt>
                <c:pt idx="479">
                  <c:v>25568</c:v>
                </c:pt>
                <c:pt idx="480">
                  <c:v>25599</c:v>
                </c:pt>
                <c:pt idx="481">
                  <c:v>25627</c:v>
                </c:pt>
                <c:pt idx="482">
                  <c:v>25658</c:v>
                </c:pt>
                <c:pt idx="483">
                  <c:v>25688</c:v>
                </c:pt>
                <c:pt idx="484">
                  <c:v>25719</c:v>
                </c:pt>
                <c:pt idx="485">
                  <c:v>25749</c:v>
                </c:pt>
                <c:pt idx="486">
                  <c:v>25780</c:v>
                </c:pt>
                <c:pt idx="487">
                  <c:v>25811</c:v>
                </c:pt>
                <c:pt idx="488">
                  <c:v>25841</c:v>
                </c:pt>
                <c:pt idx="489">
                  <c:v>25872</c:v>
                </c:pt>
                <c:pt idx="490">
                  <c:v>25902</c:v>
                </c:pt>
                <c:pt idx="491">
                  <c:v>25933</c:v>
                </c:pt>
                <c:pt idx="492">
                  <c:v>25964</c:v>
                </c:pt>
                <c:pt idx="493">
                  <c:v>25992</c:v>
                </c:pt>
                <c:pt idx="494">
                  <c:v>26023</c:v>
                </c:pt>
                <c:pt idx="495">
                  <c:v>26053</c:v>
                </c:pt>
                <c:pt idx="496">
                  <c:v>26084</c:v>
                </c:pt>
                <c:pt idx="497">
                  <c:v>26114</c:v>
                </c:pt>
                <c:pt idx="498">
                  <c:v>26145</c:v>
                </c:pt>
                <c:pt idx="499">
                  <c:v>26176</c:v>
                </c:pt>
                <c:pt idx="500">
                  <c:v>26206</c:v>
                </c:pt>
                <c:pt idx="501">
                  <c:v>26237</c:v>
                </c:pt>
                <c:pt idx="502">
                  <c:v>26267</c:v>
                </c:pt>
                <c:pt idx="503">
                  <c:v>26298</c:v>
                </c:pt>
                <c:pt idx="504">
                  <c:v>26329</c:v>
                </c:pt>
                <c:pt idx="505">
                  <c:v>26358</c:v>
                </c:pt>
                <c:pt idx="506">
                  <c:v>26389</c:v>
                </c:pt>
                <c:pt idx="507">
                  <c:v>26419</c:v>
                </c:pt>
                <c:pt idx="508">
                  <c:v>26450</c:v>
                </c:pt>
                <c:pt idx="509">
                  <c:v>26480</c:v>
                </c:pt>
                <c:pt idx="510">
                  <c:v>26511</c:v>
                </c:pt>
                <c:pt idx="511">
                  <c:v>26542</c:v>
                </c:pt>
                <c:pt idx="512">
                  <c:v>26572</c:v>
                </c:pt>
                <c:pt idx="513">
                  <c:v>26603</c:v>
                </c:pt>
                <c:pt idx="514">
                  <c:v>26633</c:v>
                </c:pt>
                <c:pt idx="515">
                  <c:v>26664</c:v>
                </c:pt>
                <c:pt idx="516">
                  <c:v>26695</c:v>
                </c:pt>
                <c:pt idx="517">
                  <c:v>26723</c:v>
                </c:pt>
                <c:pt idx="518">
                  <c:v>26754</c:v>
                </c:pt>
                <c:pt idx="519">
                  <c:v>26784</c:v>
                </c:pt>
                <c:pt idx="520">
                  <c:v>26815</c:v>
                </c:pt>
                <c:pt idx="521">
                  <c:v>26845</c:v>
                </c:pt>
                <c:pt idx="522">
                  <c:v>26876</c:v>
                </c:pt>
                <c:pt idx="523">
                  <c:v>26907</c:v>
                </c:pt>
                <c:pt idx="524">
                  <c:v>26937</c:v>
                </c:pt>
                <c:pt idx="525">
                  <c:v>26968</c:v>
                </c:pt>
                <c:pt idx="526">
                  <c:v>26998</c:v>
                </c:pt>
                <c:pt idx="527">
                  <c:v>27029</c:v>
                </c:pt>
                <c:pt idx="528">
                  <c:v>27060</c:v>
                </c:pt>
                <c:pt idx="529">
                  <c:v>27088</c:v>
                </c:pt>
                <c:pt idx="530">
                  <c:v>27119</c:v>
                </c:pt>
                <c:pt idx="531">
                  <c:v>27149</c:v>
                </c:pt>
                <c:pt idx="532">
                  <c:v>27180</c:v>
                </c:pt>
                <c:pt idx="533">
                  <c:v>27210</c:v>
                </c:pt>
                <c:pt idx="534">
                  <c:v>27241</c:v>
                </c:pt>
                <c:pt idx="535">
                  <c:v>27272</c:v>
                </c:pt>
                <c:pt idx="536">
                  <c:v>27302</c:v>
                </c:pt>
                <c:pt idx="537">
                  <c:v>27333</c:v>
                </c:pt>
                <c:pt idx="538">
                  <c:v>27363</c:v>
                </c:pt>
                <c:pt idx="539">
                  <c:v>27394</c:v>
                </c:pt>
                <c:pt idx="540">
                  <c:v>27425</c:v>
                </c:pt>
                <c:pt idx="541">
                  <c:v>27453</c:v>
                </c:pt>
                <c:pt idx="542">
                  <c:v>27484</c:v>
                </c:pt>
                <c:pt idx="543">
                  <c:v>27514</c:v>
                </c:pt>
                <c:pt idx="544">
                  <c:v>27545</c:v>
                </c:pt>
                <c:pt idx="545">
                  <c:v>27575</c:v>
                </c:pt>
                <c:pt idx="546">
                  <c:v>27606</c:v>
                </c:pt>
                <c:pt idx="547">
                  <c:v>27637</c:v>
                </c:pt>
                <c:pt idx="548">
                  <c:v>27667</c:v>
                </c:pt>
                <c:pt idx="549">
                  <c:v>27698</c:v>
                </c:pt>
                <c:pt idx="550">
                  <c:v>27728</c:v>
                </c:pt>
                <c:pt idx="551">
                  <c:v>27759</c:v>
                </c:pt>
                <c:pt idx="552">
                  <c:v>27790</c:v>
                </c:pt>
                <c:pt idx="553">
                  <c:v>27819</c:v>
                </c:pt>
                <c:pt idx="554">
                  <c:v>27850</c:v>
                </c:pt>
                <c:pt idx="555">
                  <c:v>27880</c:v>
                </c:pt>
                <c:pt idx="556">
                  <c:v>27911</c:v>
                </c:pt>
                <c:pt idx="557">
                  <c:v>27941</c:v>
                </c:pt>
                <c:pt idx="558">
                  <c:v>27972</c:v>
                </c:pt>
                <c:pt idx="559">
                  <c:v>28003</c:v>
                </c:pt>
                <c:pt idx="560">
                  <c:v>28033</c:v>
                </c:pt>
                <c:pt idx="561">
                  <c:v>28064</c:v>
                </c:pt>
                <c:pt idx="562">
                  <c:v>28094</c:v>
                </c:pt>
                <c:pt idx="563">
                  <c:v>28125</c:v>
                </c:pt>
                <c:pt idx="564">
                  <c:v>28156</c:v>
                </c:pt>
                <c:pt idx="565">
                  <c:v>28184</c:v>
                </c:pt>
                <c:pt idx="566">
                  <c:v>28215</c:v>
                </c:pt>
                <c:pt idx="567">
                  <c:v>28245</c:v>
                </c:pt>
                <c:pt idx="568">
                  <c:v>28276</c:v>
                </c:pt>
                <c:pt idx="569">
                  <c:v>28306</c:v>
                </c:pt>
                <c:pt idx="570">
                  <c:v>28337</c:v>
                </c:pt>
                <c:pt idx="571">
                  <c:v>28368</c:v>
                </c:pt>
                <c:pt idx="572">
                  <c:v>28398</c:v>
                </c:pt>
                <c:pt idx="573">
                  <c:v>28429</c:v>
                </c:pt>
                <c:pt idx="574">
                  <c:v>28459</c:v>
                </c:pt>
                <c:pt idx="575">
                  <c:v>28490</c:v>
                </c:pt>
                <c:pt idx="576">
                  <c:v>28521</c:v>
                </c:pt>
                <c:pt idx="577">
                  <c:v>28549</c:v>
                </c:pt>
                <c:pt idx="578">
                  <c:v>28580</c:v>
                </c:pt>
                <c:pt idx="579">
                  <c:v>28610</c:v>
                </c:pt>
                <c:pt idx="580">
                  <c:v>28641</c:v>
                </c:pt>
                <c:pt idx="581">
                  <c:v>28671</c:v>
                </c:pt>
                <c:pt idx="582">
                  <c:v>28702</c:v>
                </c:pt>
                <c:pt idx="583">
                  <c:v>28733</c:v>
                </c:pt>
                <c:pt idx="584">
                  <c:v>28763</c:v>
                </c:pt>
                <c:pt idx="585">
                  <c:v>28794</c:v>
                </c:pt>
                <c:pt idx="586">
                  <c:v>28824</c:v>
                </c:pt>
                <c:pt idx="587">
                  <c:v>28855</c:v>
                </c:pt>
                <c:pt idx="588">
                  <c:v>28886</c:v>
                </c:pt>
                <c:pt idx="589">
                  <c:v>28914</c:v>
                </c:pt>
                <c:pt idx="590">
                  <c:v>28945</c:v>
                </c:pt>
                <c:pt idx="591">
                  <c:v>28975</c:v>
                </c:pt>
                <c:pt idx="592">
                  <c:v>29006</c:v>
                </c:pt>
                <c:pt idx="593">
                  <c:v>29036</c:v>
                </c:pt>
                <c:pt idx="594">
                  <c:v>29067</c:v>
                </c:pt>
                <c:pt idx="595">
                  <c:v>29098</c:v>
                </c:pt>
                <c:pt idx="596">
                  <c:v>29128</c:v>
                </c:pt>
                <c:pt idx="597">
                  <c:v>29159</c:v>
                </c:pt>
                <c:pt idx="598">
                  <c:v>29189</c:v>
                </c:pt>
                <c:pt idx="599">
                  <c:v>29220</c:v>
                </c:pt>
                <c:pt idx="600">
                  <c:v>29251</c:v>
                </c:pt>
                <c:pt idx="601">
                  <c:v>29280</c:v>
                </c:pt>
                <c:pt idx="602">
                  <c:v>29311</c:v>
                </c:pt>
                <c:pt idx="603">
                  <c:v>29341</c:v>
                </c:pt>
                <c:pt idx="604">
                  <c:v>29372</c:v>
                </c:pt>
                <c:pt idx="605">
                  <c:v>29402</c:v>
                </c:pt>
                <c:pt idx="606">
                  <c:v>29433</c:v>
                </c:pt>
                <c:pt idx="607">
                  <c:v>29464</c:v>
                </c:pt>
                <c:pt idx="608">
                  <c:v>29494</c:v>
                </c:pt>
                <c:pt idx="609">
                  <c:v>29525</c:v>
                </c:pt>
                <c:pt idx="610">
                  <c:v>29555</c:v>
                </c:pt>
                <c:pt idx="611">
                  <c:v>29586</c:v>
                </c:pt>
                <c:pt idx="612">
                  <c:v>29617</c:v>
                </c:pt>
                <c:pt idx="613">
                  <c:v>29645</c:v>
                </c:pt>
                <c:pt idx="614">
                  <c:v>29676</c:v>
                </c:pt>
                <c:pt idx="615">
                  <c:v>29706</c:v>
                </c:pt>
                <c:pt idx="616">
                  <c:v>29737</c:v>
                </c:pt>
                <c:pt idx="617">
                  <c:v>29767</c:v>
                </c:pt>
                <c:pt idx="618">
                  <c:v>29798</c:v>
                </c:pt>
                <c:pt idx="619">
                  <c:v>29829</c:v>
                </c:pt>
                <c:pt idx="620">
                  <c:v>29859</c:v>
                </c:pt>
                <c:pt idx="621">
                  <c:v>29890</c:v>
                </c:pt>
                <c:pt idx="622">
                  <c:v>29920</c:v>
                </c:pt>
                <c:pt idx="623">
                  <c:v>29951</c:v>
                </c:pt>
                <c:pt idx="624">
                  <c:v>29982</c:v>
                </c:pt>
                <c:pt idx="625">
                  <c:v>30010</c:v>
                </c:pt>
                <c:pt idx="626">
                  <c:v>30041</c:v>
                </c:pt>
                <c:pt idx="627">
                  <c:v>30071</c:v>
                </c:pt>
                <c:pt idx="628">
                  <c:v>30102</c:v>
                </c:pt>
                <c:pt idx="629">
                  <c:v>30132</c:v>
                </c:pt>
                <c:pt idx="630">
                  <c:v>30163</c:v>
                </c:pt>
                <c:pt idx="631">
                  <c:v>30194</c:v>
                </c:pt>
                <c:pt idx="632">
                  <c:v>30224</c:v>
                </c:pt>
                <c:pt idx="633">
                  <c:v>30255</c:v>
                </c:pt>
                <c:pt idx="634">
                  <c:v>30285</c:v>
                </c:pt>
                <c:pt idx="635">
                  <c:v>30316</c:v>
                </c:pt>
                <c:pt idx="636">
                  <c:v>30347</c:v>
                </c:pt>
                <c:pt idx="637">
                  <c:v>30375</c:v>
                </c:pt>
                <c:pt idx="638">
                  <c:v>30406</c:v>
                </c:pt>
                <c:pt idx="639">
                  <c:v>30436</c:v>
                </c:pt>
                <c:pt idx="640">
                  <c:v>30467</c:v>
                </c:pt>
                <c:pt idx="641">
                  <c:v>30497</c:v>
                </c:pt>
                <c:pt idx="642">
                  <c:v>30528</c:v>
                </c:pt>
                <c:pt idx="643">
                  <c:v>30559</c:v>
                </c:pt>
                <c:pt idx="644">
                  <c:v>30589</c:v>
                </c:pt>
                <c:pt idx="645">
                  <c:v>30620</c:v>
                </c:pt>
                <c:pt idx="646">
                  <c:v>30650</c:v>
                </c:pt>
                <c:pt idx="647">
                  <c:v>30681</c:v>
                </c:pt>
                <c:pt idx="648">
                  <c:v>30712</c:v>
                </c:pt>
                <c:pt idx="649">
                  <c:v>30741</c:v>
                </c:pt>
                <c:pt idx="650">
                  <c:v>30772</c:v>
                </c:pt>
                <c:pt idx="651">
                  <c:v>30802</c:v>
                </c:pt>
                <c:pt idx="652">
                  <c:v>30833</c:v>
                </c:pt>
                <c:pt idx="653">
                  <c:v>30863</c:v>
                </c:pt>
                <c:pt idx="654">
                  <c:v>30894</c:v>
                </c:pt>
                <c:pt idx="655">
                  <c:v>30925</c:v>
                </c:pt>
                <c:pt idx="656">
                  <c:v>30955</c:v>
                </c:pt>
                <c:pt idx="657">
                  <c:v>30986</c:v>
                </c:pt>
                <c:pt idx="658">
                  <c:v>31016</c:v>
                </c:pt>
                <c:pt idx="659">
                  <c:v>31047</c:v>
                </c:pt>
                <c:pt idx="660">
                  <c:v>31078</c:v>
                </c:pt>
                <c:pt idx="661">
                  <c:v>31106</c:v>
                </c:pt>
                <c:pt idx="662">
                  <c:v>31137</c:v>
                </c:pt>
                <c:pt idx="663">
                  <c:v>31167</c:v>
                </c:pt>
                <c:pt idx="664">
                  <c:v>31198</c:v>
                </c:pt>
                <c:pt idx="665">
                  <c:v>31228</c:v>
                </c:pt>
                <c:pt idx="666">
                  <c:v>31259</c:v>
                </c:pt>
                <c:pt idx="667">
                  <c:v>31290</c:v>
                </c:pt>
                <c:pt idx="668">
                  <c:v>31320</c:v>
                </c:pt>
                <c:pt idx="669">
                  <c:v>31351</c:v>
                </c:pt>
                <c:pt idx="670">
                  <c:v>31381</c:v>
                </c:pt>
                <c:pt idx="671">
                  <c:v>31412</c:v>
                </c:pt>
                <c:pt idx="672">
                  <c:v>31443</c:v>
                </c:pt>
                <c:pt idx="673">
                  <c:v>31471</c:v>
                </c:pt>
                <c:pt idx="674">
                  <c:v>31502</c:v>
                </c:pt>
                <c:pt idx="675">
                  <c:v>31532</c:v>
                </c:pt>
                <c:pt idx="676">
                  <c:v>31563</c:v>
                </c:pt>
                <c:pt idx="677">
                  <c:v>31593</c:v>
                </c:pt>
                <c:pt idx="678">
                  <c:v>31624</c:v>
                </c:pt>
                <c:pt idx="679">
                  <c:v>31655</c:v>
                </c:pt>
                <c:pt idx="680">
                  <c:v>31685</c:v>
                </c:pt>
                <c:pt idx="681">
                  <c:v>31716</c:v>
                </c:pt>
                <c:pt idx="682">
                  <c:v>31746</c:v>
                </c:pt>
                <c:pt idx="683">
                  <c:v>31777</c:v>
                </c:pt>
                <c:pt idx="684">
                  <c:v>31808</c:v>
                </c:pt>
                <c:pt idx="685">
                  <c:v>31836</c:v>
                </c:pt>
                <c:pt idx="686">
                  <c:v>31867</c:v>
                </c:pt>
                <c:pt idx="687">
                  <c:v>31897</c:v>
                </c:pt>
                <c:pt idx="688">
                  <c:v>31928</c:v>
                </c:pt>
                <c:pt idx="689">
                  <c:v>31958</c:v>
                </c:pt>
                <c:pt idx="690">
                  <c:v>31989</c:v>
                </c:pt>
                <c:pt idx="691">
                  <c:v>32020</c:v>
                </c:pt>
                <c:pt idx="692">
                  <c:v>32050</c:v>
                </c:pt>
                <c:pt idx="693">
                  <c:v>32081</c:v>
                </c:pt>
                <c:pt idx="694">
                  <c:v>32111</c:v>
                </c:pt>
                <c:pt idx="695">
                  <c:v>32142</c:v>
                </c:pt>
                <c:pt idx="696">
                  <c:v>32173</c:v>
                </c:pt>
                <c:pt idx="697">
                  <c:v>32202</c:v>
                </c:pt>
                <c:pt idx="698">
                  <c:v>32233</c:v>
                </c:pt>
                <c:pt idx="699">
                  <c:v>32263</c:v>
                </c:pt>
                <c:pt idx="700">
                  <c:v>32294</c:v>
                </c:pt>
                <c:pt idx="701">
                  <c:v>32324</c:v>
                </c:pt>
                <c:pt idx="702">
                  <c:v>32355</c:v>
                </c:pt>
                <c:pt idx="703">
                  <c:v>32386</c:v>
                </c:pt>
                <c:pt idx="704">
                  <c:v>32416</c:v>
                </c:pt>
                <c:pt idx="705">
                  <c:v>32447</c:v>
                </c:pt>
                <c:pt idx="706">
                  <c:v>32477</c:v>
                </c:pt>
                <c:pt idx="707">
                  <c:v>32508</c:v>
                </c:pt>
                <c:pt idx="708">
                  <c:v>32539</c:v>
                </c:pt>
                <c:pt idx="709">
                  <c:v>32567</c:v>
                </c:pt>
                <c:pt idx="710">
                  <c:v>32598</c:v>
                </c:pt>
                <c:pt idx="711">
                  <c:v>32628</c:v>
                </c:pt>
                <c:pt idx="712">
                  <c:v>32659</c:v>
                </c:pt>
                <c:pt idx="713">
                  <c:v>32689</c:v>
                </c:pt>
                <c:pt idx="714">
                  <c:v>32720</c:v>
                </c:pt>
                <c:pt idx="715">
                  <c:v>32751</c:v>
                </c:pt>
                <c:pt idx="716">
                  <c:v>32781</c:v>
                </c:pt>
                <c:pt idx="717">
                  <c:v>32812</c:v>
                </c:pt>
                <c:pt idx="718">
                  <c:v>32842</c:v>
                </c:pt>
                <c:pt idx="719">
                  <c:v>32873</c:v>
                </c:pt>
                <c:pt idx="720">
                  <c:v>32904</c:v>
                </c:pt>
                <c:pt idx="721">
                  <c:v>32932</c:v>
                </c:pt>
                <c:pt idx="722">
                  <c:v>32963</c:v>
                </c:pt>
                <c:pt idx="723">
                  <c:v>32993</c:v>
                </c:pt>
                <c:pt idx="724">
                  <c:v>33024</c:v>
                </c:pt>
                <c:pt idx="725">
                  <c:v>33054</c:v>
                </c:pt>
                <c:pt idx="726">
                  <c:v>33085</c:v>
                </c:pt>
                <c:pt idx="727">
                  <c:v>33116</c:v>
                </c:pt>
                <c:pt idx="728">
                  <c:v>33146</c:v>
                </c:pt>
                <c:pt idx="729">
                  <c:v>33177</c:v>
                </c:pt>
                <c:pt idx="730">
                  <c:v>33207</c:v>
                </c:pt>
                <c:pt idx="731">
                  <c:v>33238</c:v>
                </c:pt>
                <c:pt idx="732">
                  <c:v>33269</c:v>
                </c:pt>
                <c:pt idx="733">
                  <c:v>33297</c:v>
                </c:pt>
                <c:pt idx="734">
                  <c:v>33328</c:v>
                </c:pt>
                <c:pt idx="735">
                  <c:v>33358</c:v>
                </c:pt>
                <c:pt idx="736">
                  <c:v>33389</c:v>
                </c:pt>
                <c:pt idx="737">
                  <c:v>33419</c:v>
                </c:pt>
                <c:pt idx="738">
                  <c:v>33450</c:v>
                </c:pt>
                <c:pt idx="739">
                  <c:v>33481</c:v>
                </c:pt>
                <c:pt idx="740">
                  <c:v>33511</c:v>
                </c:pt>
                <c:pt idx="741">
                  <c:v>33542</c:v>
                </c:pt>
                <c:pt idx="742">
                  <c:v>33572</c:v>
                </c:pt>
                <c:pt idx="743">
                  <c:v>33603</c:v>
                </c:pt>
                <c:pt idx="744">
                  <c:v>33634</c:v>
                </c:pt>
                <c:pt idx="745">
                  <c:v>33663</c:v>
                </c:pt>
                <c:pt idx="746">
                  <c:v>33694</c:v>
                </c:pt>
                <c:pt idx="747">
                  <c:v>33724</c:v>
                </c:pt>
                <c:pt idx="748">
                  <c:v>33755</c:v>
                </c:pt>
                <c:pt idx="749">
                  <c:v>33785</c:v>
                </c:pt>
                <c:pt idx="750">
                  <c:v>33816</c:v>
                </c:pt>
                <c:pt idx="751">
                  <c:v>33847</c:v>
                </c:pt>
                <c:pt idx="752">
                  <c:v>33877</c:v>
                </c:pt>
                <c:pt idx="753">
                  <c:v>33908</c:v>
                </c:pt>
                <c:pt idx="754">
                  <c:v>33938</c:v>
                </c:pt>
                <c:pt idx="755">
                  <c:v>33969</c:v>
                </c:pt>
                <c:pt idx="756">
                  <c:v>34000</c:v>
                </c:pt>
                <c:pt idx="757">
                  <c:v>34028</c:v>
                </c:pt>
                <c:pt idx="758">
                  <c:v>34059</c:v>
                </c:pt>
                <c:pt idx="759">
                  <c:v>34089</c:v>
                </c:pt>
                <c:pt idx="760">
                  <c:v>34120</c:v>
                </c:pt>
                <c:pt idx="761">
                  <c:v>34150</c:v>
                </c:pt>
                <c:pt idx="762">
                  <c:v>34181</c:v>
                </c:pt>
                <c:pt idx="763">
                  <c:v>34212</c:v>
                </c:pt>
                <c:pt idx="764">
                  <c:v>34242</c:v>
                </c:pt>
                <c:pt idx="765">
                  <c:v>34273</c:v>
                </c:pt>
                <c:pt idx="766">
                  <c:v>34303</c:v>
                </c:pt>
                <c:pt idx="767">
                  <c:v>34334</c:v>
                </c:pt>
                <c:pt idx="768">
                  <c:v>34365</c:v>
                </c:pt>
                <c:pt idx="769">
                  <c:v>34393</c:v>
                </c:pt>
                <c:pt idx="770">
                  <c:v>34424</c:v>
                </c:pt>
                <c:pt idx="771">
                  <c:v>34454</c:v>
                </c:pt>
                <c:pt idx="772">
                  <c:v>34485</c:v>
                </c:pt>
                <c:pt idx="773">
                  <c:v>34515</c:v>
                </c:pt>
                <c:pt idx="774">
                  <c:v>34546</c:v>
                </c:pt>
                <c:pt idx="775">
                  <c:v>34577</c:v>
                </c:pt>
                <c:pt idx="776">
                  <c:v>34607</c:v>
                </c:pt>
                <c:pt idx="777">
                  <c:v>34638</c:v>
                </c:pt>
                <c:pt idx="778">
                  <c:v>34668</c:v>
                </c:pt>
                <c:pt idx="779">
                  <c:v>34699</c:v>
                </c:pt>
                <c:pt idx="780">
                  <c:v>34730</c:v>
                </c:pt>
                <c:pt idx="781">
                  <c:v>34758</c:v>
                </c:pt>
                <c:pt idx="782">
                  <c:v>34789</c:v>
                </c:pt>
                <c:pt idx="783">
                  <c:v>34819</c:v>
                </c:pt>
                <c:pt idx="784">
                  <c:v>34850</c:v>
                </c:pt>
                <c:pt idx="785">
                  <c:v>34880</c:v>
                </c:pt>
                <c:pt idx="786">
                  <c:v>34911</c:v>
                </c:pt>
                <c:pt idx="787">
                  <c:v>34942</c:v>
                </c:pt>
                <c:pt idx="788">
                  <c:v>34972</c:v>
                </c:pt>
                <c:pt idx="789">
                  <c:v>35003</c:v>
                </c:pt>
                <c:pt idx="790">
                  <c:v>35033</c:v>
                </c:pt>
                <c:pt idx="791">
                  <c:v>35064</c:v>
                </c:pt>
                <c:pt idx="792">
                  <c:v>35095</c:v>
                </c:pt>
                <c:pt idx="793">
                  <c:v>35124</c:v>
                </c:pt>
                <c:pt idx="794">
                  <c:v>35155</c:v>
                </c:pt>
                <c:pt idx="795">
                  <c:v>35185</c:v>
                </c:pt>
                <c:pt idx="796">
                  <c:v>35216</c:v>
                </c:pt>
                <c:pt idx="797">
                  <c:v>35246</c:v>
                </c:pt>
                <c:pt idx="798">
                  <c:v>35277</c:v>
                </c:pt>
                <c:pt idx="799">
                  <c:v>35308</c:v>
                </c:pt>
                <c:pt idx="800">
                  <c:v>35338</c:v>
                </c:pt>
                <c:pt idx="801">
                  <c:v>35369</c:v>
                </c:pt>
                <c:pt idx="802">
                  <c:v>35399</c:v>
                </c:pt>
                <c:pt idx="803">
                  <c:v>35430</c:v>
                </c:pt>
                <c:pt idx="804">
                  <c:v>35461</c:v>
                </c:pt>
                <c:pt idx="805">
                  <c:v>35489</c:v>
                </c:pt>
                <c:pt idx="806">
                  <c:v>35520</c:v>
                </c:pt>
                <c:pt idx="807">
                  <c:v>35550</c:v>
                </c:pt>
                <c:pt idx="808">
                  <c:v>35581</c:v>
                </c:pt>
                <c:pt idx="809">
                  <c:v>35611</c:v>
                </c:pt>
                <c:pt idx="810">
                  <c:v>35642</c:v>
                </c:pt>
                <c:pt idx="811">
                  <c:v>35673</c:v>
                </c:pt>
                <c:pt idx="812">
                  <c:v>35703</c:v>
                </c:pt>
                <c:pt idx="813">
                  <c:v>35734</c:v>
                </c:pt>
                <c:pt idx="814">
                  <c:v>35764</c:v>
                </c:pt>
                <c:pt idx="815">
                  <c:v>35795</c:v>
                </c:pt>
                <c:pt idx="816">
                  <c:v>35826</c:v>
                </c:pt>
                <c:pt idx="817">
                  <c:v>35854</c:v>
                </c:pt>
                <c:pt idx="818">
                  <c:v>35885</c:v>
                </c:pt>
                <c:pt idx="819">
                  <c:v>35915</c:v>
                </c:pt>
                <c:pt idx="820">
                  <c:v>35946</c:v>
                </c:pt>
                <c:pt idx="821">
                  <c:v>35976</c:v>
                </c:pt>
                <c:pt idx="822">
                  <c:v>36007</c:v>
                </c:pt>
                <c:pt idx="823">
                  <c:v>36038</c:v>
                </c:pt>
                <c:pt idx="824">
                  <c:v>36068</c:v>
                </c:pt>
                <c:pt idx="825">
                  <c:v>36099</c:v>
                </c:pt>
                <c:pt idx="826">
                  <c:v>36129</c:v>
                </c:pt>
                <c:pt idx="827">
                  <c:v>36160</c:v>
                </c:pt>
                <c:pt idx="828">
                  <c:v>36191</c:v>
                </c:pt>
                <c:pt idx="829">
                  <c:v>36219</c:v>
                </c:pt>
                <c:pt idx="830">
                  <c:v>36250</c:v>
                </c:pt>
                <c:pt idx="831">
                  <c:v>36280</c:v>
                </c:pt>
                <c:pt idx="832">
                  <c:v>36311</c:v>
                </c:pt>
                <c:pt idx="833">
                  <c:v>36341</c:v>
                </c:pt>
                <c:pt idx="834">
                  <c:v>36372</c:v>
                </c:pt>
                <c:pt idx="835">
                  <c:v>36403</c:v>
                </c:pt>
                <c:pt idx="836">
                  <c:v>36433</c:v>
                </c:pt>
                <c:pt idx="837">
                  <c:v>36464</c:v>
                </c:pt>
                <c:pt idx="838">
                  <c:v>36494</c:v>
                </c:pt>
                <c:pt idx="839">
                  <c:v>36525</c:v>
                </c:pt>
                <c:pt idx="840">
                  <c:v>36556</c:v>
                </c:pt>
                <c:pt idx="841">
                  <c:v>36585</c:v>
                </c:pt>
                <c:pt idx="842">
                  <c:v>36616</c:v>
                </c:pt>
                <c:pt idx="843">
                  <c:v>36646</c:v>
                </c:pt>
                <c:pt idx="844">
                  <c:v>36677</c:v>
                </c:pt>
                <c:pt idx="845">
                  <c:v>36707</c:v>
                </c:pt>
                <c:pt idx="846">
                  <c:v>36738</c:v>
                </c:pt>
                <c:pt idx="847">
                  <c:v>36769</c:v>
                </c:pt>
                <c:pt idx="848">
                  <c:v>36799</c:v>
                </c:pt>
                <c:pt idx="849">
                  <c:v>36830</c:v>
                </c:pt>
                <c:pt idx="850">
                  <c:v>36860</c:v>
                </c:pt>
                <c:pt idx="851">
                  <c:v>36891</c:v>
                </c:pt>
                <c:pt idx="852">
                  <c:v>36922</c:v>
                </c:pt>
                <c:pt idx="853">
                  <c:v>36950</c:v>
                </c:pt>
                <c:pt idx="854">
                  <c:v>36981</c:v>
                </c:pt>
                <c:pt idx="855">
                  <c:v>37011</c:v>
                </c:pt>
                <c:pt idx="856">
                  <c:v>37042</c:v>
                </c:pt>
                <c:pt idx="857">
                  <c:v>37072</c:v>
                </c:pt>
                <c:pt idx="858">
                  <c:v>37103</c:v>
                </c:pt>
                <c:pt idx="859">
                  <c:v>37134</c:v>
                </c:pt>
                <c:pt idx="860">
                  <c:v>37164</c:v>
                </c:pt>
                <c:pt idx="861">
                  <c:v>37195</c:v>
                </c:pt>
                <c:pt idx="862">
                  <c:v>37225</c:v>
                </c:pt>
                <c:pt idx="863">
                  <c:v>37256</c:v>
                </c:pt>
                <c:pt idx="864">
                  <c:v>37287</c:v>
                </c:pt>
                <c:pt idx="865">
                  <c:v>37315</c:v>
                </c:pt>
                <c:pt idx="866">
                  <c:v>37346</c:v>
                </c:pt>
                <c:pt idx="867">
                  <c:v>37376</c:v>
                </c:pt>
                <c:pt idx="868">
                  <c:v>37407</c:v>
                </c:pt>
                <c:pt idx="869">
                  <c:v>37437</c:v>
                </c:pt>
                <c:pt idx="870">
                  <c:v>37468</c:v>
                </c:pt>
                <c:pt idx="871">
                  <c:v>37499</c:v>
                </c:pt>
                <c:pt idx="872">
                  <c:v>37529</c:v>
                </c:pt>
                <c:pt idx="873">
                  <c:v>37560</c:v>
                </c:pt>
                <c:pt idx="874">
                  <c:v>37590</c:v>
                </c:pt>
                <c:pt idx="875">
                  <c:v>37621</c:v>
                </c:pt>
                <c:pt idx="876">
                  <c:v>37652</c:v>
                </c:pt>
                <c:pt idx="877">
                  <c:v>37680</c:v>
                </c:pt>
                <c:pt idx="878">
                  <c:v>37711</c:v>
                </c:pt>
                <c:pt idx="879">
                  <c:v>37741</c:v>
                </c:pt>
                <c:pt idx="880">
                  <c:v>37772</c:v>
                </c:pt>
                <c:pt idx="881">
                  <c:v>37802</c:v>
                </c:pt>
                <c:pt idx="882">
                  <c:v>37833</c:v>
                </c:pt>
                <c:pt idx="883">
                  <c:v>37864</c:v>
                </c:pt>
                <c:pt idx="884">
                  <c:v>37894</c:v>
                </c:pt>
                <c:pt idx="885">
                  <c:v>37925</c:v>
                </c:pt>
                <c:pt idx="886">
                  <c:v>37955</c:v>
                </c:pt>
                <c:pt idx="887">
                  <c:v>37986</c:v>
                </c:pt>
                <c:pt idx="888">
                  <c:v>38017</c:v>
                </c:pt>
                <c:pt idx="889">
                  <c:v>38046</c:v>
                </c:pt>
                <c:pt idx="890">
                  <c:v>38077</c:v>
                </c:pt>
                <c:pt idx="891">
                  <c:v>38107</c:v>
                </c:pt>
                <c:pt idx="892">
                  <c:v>38138</c:v>
                </c:pt>
                <c:pt idx="893">
                  <c:v>38168</c:v>
                </c:pt>
                <c:pt idx="894">
                  <c:v>38199</c:v>
                </c:pt>
                <c:pt idx="895">
                  <c:v>38230</c:v>
                </c:pt>
                <c:pt idx="896">
                  <c:v>38260</c:v>
                </c:pt>
                <c:pt idx="897">
                  <c:v>38291</c:v>
                </c:pt>
                <c:pt idx="898">
                  <c:v>38321</c:v>
                </c:pt>
                <c:pt idx="899">
                  <c:v>38352</c:v>
                </c:pt>
                <c:pt idx="900">
                  <c:v>38383</c:v>
                </c:pt>
                <c:pt idx="901">
                  <c:v>38411</c:v>
                </c:pt>
                <c:pt idx="902">
                  <c:v>38442</c:v>
                </c:pt>
                <c:pt idx="903">
                  <c:v>38472</c:v>
                </c:pt>
                <c:pt idx="904">
                  <c:v>38503</c:v>
                </c:pt>
                <c:pt idx="905">
                  <c:v>38533</c:v>
                </c:pt>
                <c:pt idx="906">
                  <c:v>38564</c:v>
                </c:pt>
                <c:pt idx="907">
                  <c:v>38595</c:v>
                </c:pt>
                <c:pt idx="908">
                  <c:v>38625</c:v>
                </c:pt>
                <c:pt idx="909">
                  <c:v>38656</c:v>
                </c:pt>
                <c:pt idx="910">
                  <c:v>38686</c:v>
                </c:pt>
                <c:pt idx="911">
                  <c:v>38717</c:v>
                </c:pt>
                <c:pt idx="912">
                  <c:v>38748</c:v>
                </c:pt>
                <c:pt idx="913">
                  <c:v>38776</c:v>
                </c:pt>
                <c:pt idx="914">
                  <c:v>38807</c:v>
                </c:pt>
                <c:pt idx="915">
                  <c:v>38837</c:v>
                </c:pt>
                <c:pt idx="916">
                  <c:v>38868</c:v>
                </c:pt>
                <c:pt idx="917">
                  <c:v>38898</c:v>
                </c:pt>
                <c:pt idx="918">
                  <c:v>38929</c:v>
                </c:pt>
                <c:pt idx="919">
                  <c:v>38960</c:v>
                </c:pt>
                <c:pt idx="920">
                  <c:v>38990</c:v>
                </c:pt>
                <c:pt idx="921">
                  <c:v>39021</c:v>
                </c:pt>
                <c:pt idx="922">
                  <c:v>39051</c:v>
                </c:pt>
                <c:pt idx="923">
                  <c:v>39082</c:v>
                </c:pt>
                <c:pt idx="924">
                  <c:v>39113</c:v>
                </c:pt>
                <c:pt idx="925">
                  <c:v>39141</c:v>
                </c:pt>
                <c:pt idx="926">
                  <c:v>39172</c:v>
                </c:pt>
                <c:pt idx="927">
                  <c:v>39202</c:v>
                </c:pt>
                <c:pt idx="928">
                  <c:v>39233</c:v>
                </c:pt>
                <c:pt idx="929">
                  <c:v>39263</c:v>
                </c:pt>
                <c:pt idx="930">
                  <c:v>39294</c:v>
                </c:pt>
                <c:pt idx="931">
                  <c:v>39325</c:v>
                </c:pt>
                <c:pt idx="932">
                  <c:v>39355</c:v>
                </c:pt>
                <c:pt idx="933">
                  <c:v>39386</c:v>
                </c:pt>
                <c:pt idx="934">
                  <c:v>39416</c:v>
                </c:pt>
                <c:pt idx="935">
                  <c:v>39447</c:v>
                </c:pt>
                <c:pt idx="936">
                  <c:v>39478</c:v>
                </c:pt>
                <c:pt idx="937">
                  <c:v>39507</c:v>
                </c:pt>
                <c:pt idx="938">
                  <c:v>39538</c:v>
                </c:pt>
                <c:pt idx="939">
                  <c:v>39568</c:v>
                </c:pt>
                <c:pt idx="940">
                  <c:v>39599</c:v>
                </c:pt>
                <c:pt idx="941">
                  <c:v>39629</c:v>
                </c:pt>
                <c:pt idx="942">
                  <c:v>39660</c:v>
                </c:pt>
                <c:pt idx="943">
                  <c:v>39691</c:v>
                </c:pt>
                <c:pt idx="944">
                  <c:v>39721</c:v>
                </c:pt>
                <c:pt idx="945">
                  <c:v>39752</c:v>
                </c:pt>
                <c:pt idx="946">
                  <c:v>39782</c:v>
                </c:pt>
                <c:pt idx="947">
                  <c:v>39813</c:v>
                </c:pt>
                <c:pt idx="948">
                  <c:v>39844</c:v>
                </c:pt>
                <c:pt idx="949">
                  <c:v>39872</c:v>
                </c:pt>
                <c:pt idx="950">
                  <c:v>39903</c:v>
                </c:pt>
                <c:pt idx="951">
                  <c:v>39933</c:v>
                </c:pt>
                <c:pt idx="952">
                  <c:v>39964</c:v>
                </c:pt>
                <c:pt idx="953">
                  <c:v>39994</c:v>
                </c:pt>
                <c:pt idx="954">
                  <c:v>40025</c:v>
                </c:pt>
                <c:pt idx="955">
                  <c:v>40056</c:v>
                </c:pt>
                <c:pt idx="956">
                  <c:v>40086</c:v>
                </c:pt>
                <c:pt idx="957">
                  <c:v>40117</c:v>
                </c:pt>
                <c:pt idx="958">
                  <c:v>40147</c:v>
                </c:pt>
                <c:pt idx="959">
                  <c:v>40178</c:v>
                </c:pt>
                <c:pt idx="960">
                  <c:v>40209</c:v>
                </c:pt>
                <c:pt idx="961">
                  <c:v>40237</c:v>
                </c:pt>
                <c:pt idx="962">
                  <c:v>40268</c:v>
                </c:pt>
                <c:pt idx="963">
                  <c:v>40298</c:v>
                </c:pt>
                <c:pt idx="964">
                  <c:v>40329</c:v>
                </c:pt>
                <c:pt idx="965">
                  <c:v>40359</c:v>
                </c:pt>
                <c:pt idx="966">
                  <c:v>40390</c:v>
                </c:pt>
                <c:pt idx="967">
                  <c:v>40421</c:v>
                </c:pt>
                <c:pt idx="968">
                  <c:v>40451</c:v>
                </c:pt>
                <c:pt idx="969">
                  <c:v>40482</c:v>
                </c:pt>
                <c:pt idx="970">
                  <c:v>40512</c:v>
                </c:pt>
                <c:pt idx="971">
                  <c:v>40543</c:v>
                </c:pt>
                <c:pt idx="972">
                  <c:v>40574</c:v>
                </c:pt>
                <c:pt idx="973">
                  <c:v>40602</c:v>
                </c:pt>
                <c:pt idx="974">
                  <c:v>40633</c:v>
                </c:pt>
                <c:pt idx="975">
                  <c:v>40663</c:v>
                </c:pt>
                <c:pt idx="976">
                  <c:v>40694</c:v>
                </c:pt>
                <c:pt idx="977">
                  <c:v>40724</c:v>
                </c:pt>
                <c:pt idx="978">
                  <c:v>40755</c:v>
                </c:pt>
                <c:pt idx="979">
                  <c:v>40786</c:v>
                </c:pt>
                <c:pt idx="980">
                  <c:v>40816</c:v>
                </c:pt>
                <c:pt idx="981">
                  <c:v>40847</c:v>
                </c:pt>
                <c:pt idx="982">
                  <c:v>40877</c:v>
                </c:pt>
                <c:pt idx="983">
                  <c:v>40908</c:v>
                </c:pt>
                <c:pt idx="984">
                  <c:v>40939</c:v>
                </c:pt>
                <c:pt idx="985">
                  <c:v>40968</c:v>
                </c:pt>
                <c:pt idx="986">
                  <c:v>40999</c:v>
                </c:pt>
                <c:pt idx="987">
                  <c:v>41029</c:v>
                </c:pt>
                <c:pt idx="988">
                  <c:v>41060</c:v>
                </c:pt>
                <c:pt idx="989">
                  <c:v>41090</c:v>
                </c:pt>
                <c:pt idx="990">
                  <c:v>41121</c:v>
                </c:pt>
                <c:pt idx="991">
                  <c:v>41152</c:v>
                </c:pt>
                <c:pt idx="992">
                  <c:v>41182</c:v>
                </c:pt>
                <c:pt idx="993">
                  <c:v>41213</c:v>
                </c:pt>
                <c:pt idx="994">
                  <c:v>41243</c:v>
                </c:pt>
                <c:pt idx="995">
                  <c:v>41274</c:v>
                </c:pt>
                <c:pt idx="996">
                  <c:v>41305</c:v>
                </c:pt>
                <c:pt idx="997">
                  <c:v>41333</c:v>
                </c:pt>
                <c:pt idx="998">
                  <c:v>41364</c:v>
                </c:pt>
                <c:pt idx="999">
                  <c:v>41394</c:v>
                </c:pt>
                <c:pt idx="1000">
                  <c:v>41425</c:v>
                </c:pt>
                <c:pt idx="1001">
                  <c:v>41455</c:v>
                </c:pt>
                <c:pt idx="1002">
                  <c:v>41486</c:v>
                </c:pt>
                <c:pt idx="1003">
                  <c:v>41517</c:v>
                </c:pt>
                <c:pt idx="1004">
                  <c:v>41547</c:v>
                </c:pt>
                <c:pt idx="1005">
                  <c:v>41578</c:v>
                </c:pt>
                <c:pt idx="1006">
                  <c:v>41608</c:v>
                </c:pt>
                <c:pt idx="1007">
                  <c:v>41639</c:v>
                </c:pt>
                <c:pt idx="1008">
                  <c:v>41670</c:v>
                </c:pt>
                <c:pt idx="1009">
                  <c:v>41698</c:v>
                </c:pt>
                <c:pt idx="1010">
                  <c:v>41729</c:v>
                </c:pt>
                <c:pt idx="1011">
                  <c:v>41759</c:v>
                </c:pt>
                <c:pt idx="1012">
                  <c:v>41790</c:v>
                </c:pt>
                <c:pt idx="1013">
                  <c:v>41820</c:v>
                </c:pt>
                <c:pt idx="1014">
                  <c:v>41851</c:v>
                </c:pt>
                <c:pt idx="1015">
                  <c:v>41882</c:v>
                </c:pt>
                <c:pt idx="1016">
                  <c:v>41912</c:v>
                </c:pt>
                <c:pt idx="1017">
                  <c:v>41943</c:v>
                </c:pt>
                <c:pt idx="1018">
                  <c:v>41973</c:v>
                </c:pt>
                <c:pt idx="1019">
                  <c:v>42004</c:v>
                </c:pt>
                <c:pt idx="1020">
                  <c:v>42035</c:v>
                </c:pt>
                <c:pt idx="1021">
                  <c:v>42063</c:v>
                </c:pt>
                <c:pt idx="1022">
                  <c:v>42094</c:v>
                </c:pt>
                <c:pt idx="1023">
                  <c:v>42124</c:v>
                </c:pt>
                <c:pt idx="1024">
                  <c:v>42155</c:v>
                </c:pt>
                <c:pt idx="1025">
                  <c:v>42185</c:v>
                </c:pt>
                <c:pt idx="1026">
                  <c:v>42216</c:v>
                </c:pt>
                <c:pt idx="1027">
                  <c:v>42247</c:v>
                </c:pt>
                <c:pt idx="1028">
                  <c:v>42277</c:v>
                </c:pt>
                <c:pt idx="1029">
                  <c:v>42308</c:v>
                </c:pt>
                <c:pt idx="1030">
                  <c:v>42338</c:v>
                </c:pt>
                <c:pt idx="1031">
                  <c:v>42369</c:v>
                </c:pt>
                <c:pt idx="1032">
                  <c:v>42400</c:v>
                </c:pt>
                <c:pt idx="1033">
                  <c:v>42429</c:v>
                </c:pt>
                <c:pt idx="1034">
                  <c:v>42460</c:v>
                </c:pt>
                <c:pt idx="1035">
                  <c:v>42490</c:v>
                </c:pt>
                <c:pt idx="1036">
                  <c:v>42521</c:v>
                </c:pt>
                <c:pt idx="1037">
                  <c:v>42551</c:v>
                </c:pt>
                <c:pt idx="1038">
                  <c:v>42582</c:v>
                </c:pt>
                <c:pt idx="1039">
                  <c:v>42613</c:v>
                </c:pt>
                <c:pt idx="1040">
                  <c:v>42643</c:v>
                </c:pt>
                <c:pt idx="1041">
                  <c:v>42674</c:v>
                </c:pt>
                <c:pt idx="1042">
                  <c:v>42704</c:v>
                </c:pt>
                <c:pt idx="1043">
                  <c:v>42735</c:v>
                </c:pt>
                <c:pt idx="1044">
                  <c:v>42766</c:v>
                </c:pt>
                <c:pt idx="1045">
                  <c:v>42794</c:v>
                </c:pt>
                <c:pt idx="1046">
                  <c:v>42825</c:v>
                </c:pt>
                <c:pt idx="1047">
                  <c:v>42855</c:v>
                </c:pt>
                <c:pt idx="1048">
                  <c:v>42886</c:v>
                </c:pt>
                <c:pt idx="1049">
                  <c:v>42916</c:v>
                </c:pt>
                <c:pt idx="1050">
                  <c:v>42947</c:v>
                </c:pt>
                <c:pt idx="1051">
                  <c:v>42978</c:v>
                </c:pt>
                <c:pt idx="1052">
                  <c:v>43008</c:v>
                </c:pt>
                <c:pt idx="1053">
                  <c:v>43039</c:v>
                </c:pt>
                <c:pt idx="1054">
                  <c:v>43069</c:v>
                </c:pt>
                <c:pt idx="1055">
                  <c:v>43100</c:v>
                </c:pt>
                <c:pt idx="1056">
                  <c:v>43131</c:v>
                </c:pt>
                <c:pt idx="1057">
                  <c:v>43159</c:v>
                </c:pt>
                <c:pt idx="1058">
                  <c:v>43190</c:v>
                </c:pt>
                <c:pt idx="1059">
                  <c:v>43220</c:v>
                </c:pt>
                <c:pt idx="1060">
                  <c:v>43251</c:v>
                </c:pt>
                <c:pt idx="1061">
                  <c:v>43281</c:v>
                </c:pt>
                <c:pt idx="1062">
                  <c:v>43312</c:v>
                </c:pt>
                <c:pt idx="1063">
                  <c:v>43343</c:v>
                </c:pt>
                <c:pt idx="1064">
                  <c:v>43373</c:v>
                </c:pt>
                <c:pt idx="1065">
                  <c:v>43404</c:v>
                </c:pt>
                <c:pt idx="1066">
                  <c:v>43434</c:v>
                </c:pt>
                <c:pt idx="1067">
                  <c:v>43465</c:v>
                </c:pt>
                <c:pt idx="1068">
                  <c:v>43496</c:v>
                </c:pt>
                <c:pt idx="1069">
                  <c:v>43524</c:v>
                </c:pt>
                <c:pt idx="1070">
                  <c:v>43555</c:v>
                </c:pt>
                <c:pt idx="1071">
                  <c:v>43585</c:v>
                </c:pt>
                <c:pt idx="1072">
                  <c:v>43616</c:v>
                </c:pt>
                <c:pt idx="1073">
                  <c:v>43646</c:v>
                </c:pt>
                <c:pt idx="1074">
                  <c:v>43677</c:v>
                </c:pt>
                <c:pt idx="1075">
                  <c:v>43708</c:v>
                </c:pt>
                <c:pt idx="1076">
                  <c:v>43738</c:v>
                </c:pt>
                <c:pt idx="1077">
                  <c:v>43769</c:v>
                </c:pt>
                <c:pt idx="1078">
                  <c:v>43799</c:v>
                </c:pt>
                <c:pt idx="1079">
                  <c:v>43830</c:v>
                </c:pt>
                <c:pt idx="1080">
                  <c:v>43861</c:v>
                </c:pt>
                <c:pt idx="1081">
                  <c:v>43890</c:v>
                </c:pt>
                <c:pt idx="1082">
                  <c:v>43921</c:v>
                </c:pt>
                <c:pt idx="1083">
                  <c:v>43951</c:v>
                </c:pt>
                <c:pt idx="1084">
                  <c:v>43982</c:v>
                </c:pt>
                <c:pt idx="1085">
                  <c:v>44012</c:v>
                </c:pt>
                <c:pt idx="1086">
                  <c:v>44043</c:v>
                </c:pt>
                <c:pt idx="1087">
                  <c:v>44074</c:v>
                </c:pt>
                <c:pt idx="1088">
                  <c:v>44104</c:v>
                </c:pt>
                <c:pt idx="1089">
                  <c:v>44135</c:v>
                </c:pt>
                <c:pt idx="1090">
                  <c:v>44165</c:v>
                </c:pt>
                <c:pt idx="1091">
                  <c:v>44196</c:v>
                </c:pt>
                <c:pt idx="1092">
                  <c:v>44227</c:v>
                </c:pt>
                <c:pt idx="1093">
                  <c:v>44255</c:v>
                </c:pt>
                <c:pt idx="1094">
                  <c:v>44286</c:v>
                </c:pt>
                <c:pt idx="1095">
                  <c:v>44316</c:v>
                </c:pt>
                <c:pt idx="1096">
                  <c:v>44347</c:v>
                </c:pt>
                <c:pt idx="1097">
                  <c:v>44377</c:v>
                </c:pt>
                <c:pt idx="1098">
                  <c:v>44408</c:v>
                </c:pt>
                <c:pt idx="1099">
                  <c:v>44439</c:v>
                </c:pt>
                <c:pt idx="1100">
                  <c:v>44469</c:v>
                </c:pt>
                <c:pt idx="1101">
                  <c:v>44500</c:v>
                </c:pt>
                <c:pt idx="1102">
                  <c:v>44530</c:v>
                </c:pt>
                <c:pt idx="1103">
                  <c:v>44561</c:v>
                </c:pt>
                <c:pt idx="1104">
                  <c:v>44592</c:v>
                </c:pt>
                <c:pt idx="1105">
                  <c:v>44620</c:v>
                </c:pt>
                <c:pt idx="1106">
                  <c:v>44651</c:v>
                </c:pt>
                <c:pt idx="1107">
                  <c:v>44681</c:v>
                </c:pt>
                <c:pt idx="1108">
                  <c:v>44712</c:v>
                </c:pt>
                <c:pt idx="1109">
                  <c:v>44742</c:v>
                </c:pt>
                <c:pt idx="1110">
                  <c:v>44773</c:v>
                </c:pt>
                <c:pt idx="1111">
                  <c:v>44804</c:v>
                </c:pt>
                <c:pt idx="1112">
                  <c:v>44834</c:v>
                </c:pt>
                <c:pt idx="1113">
                  <c:v>44865</c:v>
                </c:pt>
                <c:pt idx="1114">
                  <c:v>44895</c:v>
                </c:pt>
                <c:pt idx="1115">
                  <c:v>44926</c:v>
                </c:pt>
                <c:pt idx="1116">
                  <c:v>44957</c:v>
                </c:pt>
                <c:pt idx="1117">
                  <c:v>44985</c:v>
                </c:pt>
                <c:pt idx="1118">
                  <c:v>45016</c:v>
                </c:pt>
                <c:pt idx="1119">
                  <c:v>45046</c:v>
                </c:pt>
                <c:pt idx="1120">
                  <c:v>45077</c:v>
                </c:pt>
                <c:pt idx="1121">
                  <c:v>45107</c:v>
                </c:pt>
                <c:pt idx="1122">
                  <c:v>45138</c:v>
                </c:pt>
                <c:pt idx="1123">
                  <c:v>45169</c:v>
                </c:pt>
                <c:pt idx="1124">
                  <c:v>45199</c:v>
                </c:pt>
                <c:pt idx="1125">
                  <c:v>45230</c:v>
                </c:pt>
                <c:pt idx="1126">
                  <c:v>45260</c:v>
                </c:pt>
                <c:pt idx="1127">
                  <c:v>45291</c:v>
                </c:pt>
                <c:pt idx="1128">
                  <c:v>45322</c:v>
                </c:pt>
                <c:pt idx="1129">
                  <c:v>45351</c:v>
                </c:pt>
                <c:pt idx="1130">
                  <c:v>45382</c:v>
                </c:pt>
                <c:pt idx="1131">
                  <c:v>45412</c:v>
                </c:pt>
                <c:pt idx="1132">
                  <c:v>45443</c:v>
                </c:pt>
                <c:pt idx="1133">
                  <c:v>45473</c:v>
                </c:pt>
                <c:pt idx="1134">
                  <c:v>45504</c:v>
                </c:pt>
                <c:pt idx="1135">
                  <c:v>45535</c:v>
                </c:pt>
                <c:pt idx="1136">
                  <c:v>45565</c:v>
                </c:pt>
                <c:pt idx="1137">
                  <c:v>45596</c:v>
                </c:pt>
                <c:pt idx="1138">
                  <c:v>45626</c:v>
                </c:pt>
                <c:pt idx="1139">
                  <c:v>45657</c:v>
                </c:pt>
                <c:pt idx="1140">
                  <c:v>45688</c:v>
                </c:pt>
                <c:pt idx="1141">
                  <c:v>45716</c:v>
                </c:pt>
                <c:pt idx="1142">
                  <c:v>45747</c:v>
                </c:pt>
                <c:pt idx="1143">
                  <c:v>45777</c:v>
                </c:pt>
                <c:pt idx="1144">
                  <c:v>45808</c:v>
                </c:pt>
                <c:pt idx="1145">
                  <c:v>45838</c:v>
                </c:pt>
                <c:pt idx="1146">
                  <c:v>45869</c:v>
                </c:pt>
                <c:pt idx="1147">
                  <c:v>45900</c:v>
                </c:pt>
                <c:pt idx="1148">
                  <c:v>45930</c:v>
                </c:pt>
                <c:pt idx="1149">
                  <c:v>45961</c:v>
                </c:pt>
                <c:pt idx="1150">
                  <c:v>45991</c:v>
                </c:pt>
                <c:pt idx="1151">
                  <c:v>46022</c:v>
                </c:pt>
              </c:numCache>
            </c:numRef>
          </c:cat>
          <c:val>
            <c:numRef>
              <c:f>Sheet1!$D$3:$D$1154</c:f>
              <c:numCache>
                <c:formatCode>"$"#,##0_);\("$"#,##0\)</c:formatCode>
                <c:ptCount val="1152"/>
                <c:pt idx="0">
                  <c:v>1036.045519904603</c:v>
                </c:pt>
                <c:pt idx="1">
                  <c:v>1057.6974106620146</c:v>
                </c:pt>
                <c:pt idx="2">
                  <c:v>1114.2172883629889</c:v>
                </c:pt>
                <c:pt idx="3">
                  <c:v>1107.9388789161308</c:v>
                </c:pt>
                <c:pt idx="4">
                  <c:v>1106.8263701208</c:v>
                </c:pt>
                <c:pt idx="5">
                  <c:v>995.8696230342382</c:v>
                </c:pt>
                <c:pt idx="6">
                  <c:v>1019.7863964183704</c:v>
                </c:pt>
                <c:pt idx="7">
                  <c:v>1028.8873436262891</c:v>
                </c:pt>
                <c:pt idx="8">
                  <c:v>953.26784106976663</c:v>
                </c:pt>
                <c:pt idx="9">
                  <c:v>908.9981832434338</c:v>
                </c:pt>
                <c:pt idx="10">
                  <c:v>906.44230176491772</c:v>
                </c:pt>
                <c:pt idx="11">
                  <c:v>869.25162214739703</c:v>
                </c:pt>
                <c:pt idx="12">
                  <c:v>891.21063258810921</c:v>
                </c:pt>
                <c:pt idx="13">
                  <c:v>959.50019589023691</c:v>
                </c:pt>
                <c:pt idx="14">
                  <c:v>921.74027279523352</c:v>
                </c:pt>
                <c:pt idx="15">
                  <c:v>871.3009362707229</c:v>
                </c:pt>
                <c:pt idx="16">
                  <c:v>810.136557478746</c:v>
                </c:pt>
                <c:pt idx="17">
                  <c:v>874.49586000904867</c:v>
                </c:pt>
                <c:pt idx="18">
                  <c:v>835.73491618733669</c:v>
                </c:pt>
                <c:pt idx="19">
                  <c:v>844.89891232808975</c:v>
                </c:pt>
                <c:pt idx="20">
                  <c:v>689.90220417872706</c:v>
                </c:pt>
                <c:pt idx="21">
                  <c:v>709.14872873498189</c:v>
                </c:pt>
                <c:pt idx="22">
                  <c:v>680.27413577451023</c:v>
                </c:pt>
                <c:pt idx="23">
                  <c:v>624.76908027319314</c:v>
                </c:pt>
                <c:pt idx="24">
                  <c:v>615.45788528301966</c:v>
                </c:pt>
                <c:pt idx="25">
                  <c:v>646.62328267410317</c:v>
                </c:pt>
                <c:pt idx="26">
                  <c:v>601.50042795102013</c:v>
                </c:pt>
                <c:pt idx="27">
                  <c:v>549.15753979132467</c:v>
                </c:pt>
                <c:pt idx="28">
                  <c:v>484.07120022778196</c:v>
                </c:pt>
                <c:pt idx="29">
                  <c:v>485.35937727616317</c:v>
                </c:pt>
                <c:pt idx="30">
                  <c:v>579.52837046643663</c:v>
                </c:pt>
                <c:pt idx="31">
                  <c:v>693.13800287961567</c:v>
                </c:pt>
                <c:pt idx="32">
                  <c:v>680.70448006338461</c:v>
                </c:pt>
                <c:pt idx="33">
                  <c:v>627.21019786386455</c:v>
                </c:pt>
                <c:pt idx="34">
                  <c:v>613.97044147674114</c:v>
                </c:pt>
                <c:pt idx="35">
                  <c:v>636.1475895555709</c:v>
                </c:pt>
                <c:pt idx="36">
                  <c:v>643.24651018967086</c:v>
                </c:pt>
                <c:pt idx="37">
                  <c:v>568.33707741683247</c:v>
                </c:pt>
                <c:pt idx="38">
                  <c:v>581.96724138412901</c:v>
                </c:pt>
                <c:pt idx="39">
                  <c:v>720.74891875482308</c:v>
                </c:pt>
                <c:pt idx="40">
                  <c:v>807.08585430569053</c:v>
                </c:pt>
                <c:pt idx="41">
                  <c:v>881.48122573704438</c:v>
                </c:pt>
                <c:pt idx="42">
                  <c:v>827.67675757552729</c:v>
                </c:pt>
                <c:pt idx="43">
                  <c:v>897.09103991786162</c:v>
                </c:pt>
                <c:pt idx="44">
                  <c:v>826.78233234613458</c:v>
                </c:pt>
                <c:pt idx="45">
                  <c:v>776.24721521399158</c:v>
                </c:pt>
                <c:pt idx="46">
                  <c:v>830.42271072098151</c:v>
                </c:pt>
                <c:pt idx="47">
                  <c:v>842.03305399021463</c:v>
                </c:pt>
                <c:pt idx="48">
                  <c:v>904.71763779698301</c:v>
                </c:pt>
                <c:pt idx="49">
                  <c:v>889.49952456371068</c:v>
                </c:pt>
                <c:pt idx="50">
                  <c:v>896.35806185354977</c:v>
                </c:pt>
                <c:pt idx="51">
                  <c:v>887.22684713747276</c:v>
                </c:pt>
                <c:pt idx="52">
                  <c:v>853.10059128211503</c:v>
                </c:pt>
                <c:pt idx="53">
                  <c:v>866.73550228992656</c:v>
                </c:pt>
                <c:pt idx="54">
                  <c:v>811.62911913805226</c:v>
                </c:pt>
                <c:pt idx="55">
                  <c:v>834.34714163337071</c:v>
                </c:pt>
                <c:pt idx="56">
                  <c:v>827.49946870447627</c:v>
                </c:pt>
                <c:pt idx="57">
                  <c:v>820.63973478825119</c:v>
                </c:pt>
                <c:pt idx="58">
                  <c:v>864.91553381910796</c:v>
                </c:pt>
                <c:pt idx="59">
                  <c:v>868.51285104338183</c:v>
                </c:pt>
                <c:pt idx="60">
                  <c:v>853.43397318994812</c:v>
                </c:pt>
                <c:pt idx="61">
                  <c:v>839.65439645756612</c:v>
                </c:pt>
                <c:pt idx="62">
                  <c:v>827.32867321647473</c:v>
                </c:pt>
                <c:pt idx="63">
                  <c:v>876.09749898525115</c:v>
                </c:pt>
                <c:pt idx="64">
                  <c:v>895.1339668381471</c:v>
                </c:pt>
                <c:pt idx="65">
                  <c:v>935.92045469132677</c:v>
                </c:pt>
                <c:pt idx="66">
                  <c:v>986.34409077090993</c:v>
                </c:pt>
                <c:pt idx="67">
                  <c:v>998.89599093623531</c:v>
                </c:pt>
                <c:pt idx="68">
                  <c:v>1015.5908183971604</c:v>
                </c:pt>
                <c:pt idx="69">
                  <c:v>1068.7122584111462</c:v>
                </c:pt>
                <c:pt idx="70">
                  <c:v>1102.5331331559107</c:v>
                </c:pt>
                <c:pt idx="71">
                  <c:v>1134.2334670543705</c:v>
                </c:pt>
                <c:pt idx="72">
                  <c:v>1182.3459755137012</c:v>
                </c:pt>
                <c:pt idx="73">
                  <c:v>1202.2846107924627</c:v>
                </c:pt>
                <c:pt idx="74">
                  <c:v>1227.0729667301478</c:v>
                </c:pt>
                <c:pt idx="75">
                  <c:v>1171.4903054059751</c:v>
                </c:pt>
                <c:pt idx="76">
                  <c:v>1211.7803708564004</c:v>
                </c:pt>
                <c:pt idx="77">
                  <c:v>1237.5597513681714</c:v>
                </c:pt>
                <c:pt idx="78">
                  <c:v>1294.2140850181725</c:v>
                </c:pt>
                <c:pt idx="79">
                  <c:v>1311.8997034004501</c:v>
                </c:pt>
                <c:pt idx="80">
                  <c:v>1313.0250459259962</c:v>
                </c:pt>
                <c:pt idx="81">
                  <c:v>1378.1344251703742</c:v>
                </c:pt>
                <c:pt idx="82">
                  <c:v>1399.9615970613431</c:v>
                </c:pt>
                <c:pt idx="83">
                  <c:v>1399.1773417826155</c:v>
                </c:pt>
                <c:pt idx="84">
                  <c:v>1431.1953884607581</c:v>
                </c:pt>
                <c:pt idx="85">
                  <c:v>1452.6564679840155</c:v>
                </c:pt>
                <c:pt idx="86">
                  <c:v>1422.5781345560629</c:v>
                </c:pt>
                <c:pt idx="87">
                  <c:v>1353.3132630580242</c:v>
                </c:pt>
                <c:pt idx="88">
                  <c:v>1354.1987002074407</c:v>
                </c:pt>
                <c:pt idx="89">
                  <c:v>1312.4523888079434</c:v>
                </c:pt>
                <c:pt idx="90">
                  <c:v>1400.256848080958</c:v>
                </c:pt>
                <c:pt idx="91">
                  <c:v>1353.539158143541</c:v>
                </c:pt>
                <c:pt idx="92">
                  <c:v>1242.759553381821</c:v>
                </c:pt>
                <c:pt idx="93">
                  <c:v>1176.9986837806509</c:v>
                </c:pt>
                <c:pt idx="94">
                  <c:v>1128.0841375996581</c:v>
                </c:pt>
                <c:pt idx="95">
                  <c:v>1106.4257136804663</c:v>
                </c:pt>
                <c:pt idx="96">
                  <c:v>1119.0345593208051</c:v>
                </c:pt>
                <c:pt idx="97">
                  <c:v>1166.7295137639637</c:v>
                </c:pt>
                <c:pt idx="98">
                  <c:v>986.21492510594851</c:v>
                </c:pt>
                <c:pt idx="99">
                  <c:v>1073.76890843106</c:v>
                </c:pt>
                <c:pt idx="100">
                  <c:v>1055.3729527785126</c:v>
                </c:pt>
                <c:pt idx="101">
                  <c:v>1205.297904990412</c:v>
                </c:pt>
                <c:pt idx="102">
                  <c:v>1262.9197415623366</c:v>
                </c:pt>
                <c:pt idx="103">
                  <c:v>1244.7739889080742</c:v>
                </c:pt>
                <c:pt idx="104">
                  <c:v>1258.8317452312622</c:v>
                </c:pt>
                <c:pt idx="105">
                  <c:v>1324.8012188288274</c:v>
                </c:pt>
                <c:pt idx="106">
                  <c:v>1300.2635766283693</c:v>
                </c:pt>
                <c:pt idx="107">
                  <c:v>1337.5128430482096</c:v>
                </c:pt>
                <c:pt idx="108">
                  <c:v>1286.5965849665204</c:v>
                </c:pt>
                <c:pt idx="109">
                  <c:v>1320.102104254235</c:v>
                </c:pt>
                <c:pt idx="110">
                  <c:v>1222.7938789554453</c:v>
                </c:pt>
                <c:pt idx="111">
                  <c:v>1227.4194403459101</c:v>
                </c:pt>
                <c:pt idx="112">
                  <c:v>1286.1072187300965</c:v>
                </c:pt>
                <c:pt idx="113">
                  <c:v>1240.4558464136817</c:v>
                </c:pt>
                <c:pt idx="114">
                  <c:v>1321.62531790554</c:v>
                </c:pt>
                <c:pt idx="115">
                  <c:v>1261.4941656350536</c:v>
                </c:pt>
                <c:pt idx="116">
                  <c:v>1348.6290998582667</c:v>
                </c:pt>
                <c:pt idx="117">
                  <c:v>1360.1888770261878</c:v>
                </c:pt>
                <c:pt idx="118">
                  <c:v>1336.8683262534726</c:v>
                </c:pt>
                <c:pt idx="119">
                  <c:v>1365.9950504141416</c:v>
                </c:pt>
                <c:pt idx="120">
                  <c:v>1337.5111445179271</c:v>
                </c:pt>
                <c:pt idx="121">
                  <c:v>1349.4929637713212</c:v>
                </c:pt>
                <c:pt idx="122">
                  <c:v>1369.083517463409</c:v>
                </c:pt>
                <c:pt idx="123">
                  <c:v>1365.1452434132884</c:v>
                </c:pt>
                <c:pt idx="124">
                  <c:v>1163.0542413435271</c:v>
                </c:pt>
                <c:pt idx="125">
                  <c:v>1227.5040880113168</c:v>
                </c:pt>
                <c:pt idx="126">
                  <c:v>1253.3832852820026</c:v>
                </c:pt>
                <c:pt idx="127">
                  <c:v>1279.3738949581925</c:v>
                </c:pt>
                <c:pt idx="128">
                  <c:v>1294.4115096994826</c:v>
                </c:pt>
                <c:pt idx="129">
                  <c:v>1327.062181531697</c:v>
                </c:pt>
                <c:pt idx="130">
                  <c:v>1314.5151003426517</c:v>
                </c:pt>
                <c:pt idx="131">
                  <c:v>1319.0609642955465</c:v>
                </c:pt>
                <c:pt idx="132">
                  <c:v>1271.8225029417658</c:v>
                </c:pt>
                <c:pt idx="133">
                  <c:v>1268.3701197023183</c:v>
                </c:pt>
                <c:pt idx="134">
                  <c:v>1278.6258474985707</c:v>
                </c:pt>
                <c:pt idx="135">
                  <c:v>1239.1154285766222</c:v>
                </c:pt>
                <c:pt idx="136">
                  <c:v>1253.5166253857833</c:v>
                </c:pt>
                <c:pt idx="137">
                  <c:v>1298.7238320566814</c:v>
                </c:pt>
                <c:pt idx="138">
                  <c:v>1344.0857345864404</c:v>
                </c:pt>
                <c:pt idx="139">
                  <c:v>1345.8293674854938</c:v>
                </c:pt>
                <c:pt idx="140">
                  <c:v>1339.7092122253741</c:v>
                </c:pt>
                <c:pt idx="141">
                  <c:v>1294.4448218795781</c:v>
                </c:pt>
                <c:pt idx="142">
                  <c:v>1271.5109434368094</c:v>
                </c:pt>
                <c:pt idx="143">
                  <c:v>1232.2387257113003</c:v>
                </c:pt>
                <c:pt idx="144">
                  <c:v>1247.5656901927211</c:v>
                </c:pt>
                <c:pt idx="145">
                  <c:v>1236.1911130105516</c:v>
                </c:pt>
                <c:pt idx="146">
                  <c:v>1192.5477325909299</c:v>
                </c:pt>
                <c:pt idx="147">
                  <c:v>1163.4733077819856</c:v>
                </c:pt>
                <c:pt idx="148">
                  <c:v>1220.0718006203947</c:v>
                </c:pt>
                <c:pt idx="149">
                  <c:v>1236.0411286165925</c:v>
                </c:pt>
                <c:pt idx="150">
                  <c:v>1261.6288803014754</c:v>
                </c:pt>
                <c:pt idx="151">
                  <c:v>1275.9011312489804</c:v>
                </c:pt>
                <c:pt idx="152">
                  <c:v>1298.3773062063956</c:v>
                </c:pt>
                <c:pt idx="153">
                  <c:v>1353.2727650343388</c:v>
                </c:pt>
                <c:pt idx="154">
                  <c:v>1349.6998299704701</c:v>
                </c:pt>
                <c:pt idx="155">
                  <c:v>1398.4852833672851</c:v>
                </c:pt>
                <c:pt idx="156">
                  <c:v>1462.1532767544873</c:v>
                </c:pt>
                <c:pt idx="157">
                  <c:v>1514.3344182829601</c:v>
                </c:pt>
                <c:pt idx="158">
                  <c:v>1566.8578537091682</c:v>
                </c:pt>
                <c:pt idx="159">
                  <c:v>1573.0377044052416</c:v>
                </c:pt>
                <c:pt idx="160">
                  <c:v>1631.5919954646029</c:v>
                </c:pt>
                <c:pt idx="161">
                  <c:v>1656.3670203990978</c:v>
                </c:pt>
                <c:pt idx="162">
                  <c:v>1599.039880634471</c:v>
                </c:pt>
                <c:pt idx="163">
                  <c:v>1617.8698971991666</c:v>
                </c:pt>
                <c:pt idx="164">
                  <c:v>1646.041086313234</c:v>
                </c:pt>
                <c:pt idx="165">
                  <c:v>1634.7400761436406</c:v>
                </c:pt>
                <c:pt idx="166">
                  <c:v>1565.0426842235536</c:v>
                </c:pt>
                <c:pt idx="167">
                  <c:v>1627.4671954172475</c:v>
                </c:pt>
                <c:pt idx="168">
                  <c:v>1645.5731861830034</c:v>
                </c:pt>
                <c:pt idx="169">
                  <c:v>1651.8509607111855</c:v>
                </c:pt>
                <c:pt idx="170">
                  <c:v>1672.6233616553757</c:v>
                </c:pt>
                <c:pt idx="171">
                  <c:v>1663.3494636600572</c:v>
                </c:pt>
                <c:pt idx="172">
                  <c:v>1716.0592095845259</c:v>
                </c:pt>
                <c:pt idx="173">
                  <c:v>1773.9457138992968</c:v>
                </c:pt>
                <c:pt idx="174">
                  <c:v>1754.8647525327926</c:v>
                </c:pt>
                <c:pt idx="175">
                  <c:v>1773.8518616059616</c:v>
                </c:pt>
                <c:pt idx="176">
                  <c:v>1773.9180544857993</c:v>
                </c:pt>
                <c:pt idx="177">
                  <c:v>1777.3169981447447</c:v>
                </c:pt>
                <c:pt idx="178">
                  <c:v>1793.6875129102984</c:v>
                </c:pt>
                <c:pt idx="179">
                  <c:v>1838.6701624916327</c:v>
                </c:pt>
                <c:pt idx="180">
                  <c:v>1865.4253388310069</c:v>
                </c:pt>
                <c:pt idx="181">
                  <c:v>1947.6750402096216</c:v>
                </c:pt>
                <c:pt idx="182">
                  <c:v>1896.4716310885328</c:v>
                </c:pt>
                <c:pt idx="183">
                  <c:v>2011.7245126659043</c:v>
                </c:pt>
                <c:pt idx="184">
                  <c:v>2040.405355274153</c:v>
                </c:pt>
                <c:pt idx="185">
                  <c:v>2052.5279100626681</c:v>
                </c:pt>
                <c:pt idx="186">
                  <c:v>2022.8739448528556</c:v>
                </c:pt>
                <c:pt idx="187">
                  <c:v>2104.9160995568059</c:v>
                </c:pt>
                <c:pt idx="188">
                  <c:v>2167.3633702195311</c:v>
                </c:pt>
                <c:pt idx="189">
                  <c:v>2220.1214434699127</c:v>
                </c:pt>
                <c:pt idx="190">
                  <c:v>2286.7490654717512</c:v>
                </c:pt>
                <c:pt idx="191">
                  <c:v>2319.5820942538608</c:v>
                </c:pt>
                <c:pt idx="192">
                  <c:v>2421.3341305552076</c:v>
                </c:pt>
                <c:pt idx="193">
                  <c:v>2328.7370986986184</c:v>
                </c:pt>
                <c:pt idx="194">
                  <c:v>2396.7173532136826</c:v>
                </c:pt>
                <c:pt idx="195">
                  <c:v>2441.5168184964077</c:v>
                </c:pt>
                <c:pt idx="196">
                  <c:v>2484.1390525664719</c:v>
                </c:pt>
                <c:pt idx="197">
                  <c:v>2432.6938285805195</c:v>
                </c:pt>
                <c:pt idx="198">
                  <c:v>2393.0434568188052</c:v>
                </c:pt>
                <c:pt idx="199">
                  <c:v>2283.7154244778499</c:v>
                </c:pt>
                <c:pt idx="200">
                  <c:v>2146.1733144771611</c:v>
                </c:pt>
                <c:pt idx="201">
                  <c:v>2145.4759226097281</c:v>
                </c:pt>
                <c:pt idx="202">
                  <c:v>2137.19991296848</c:v>
                </c:pt>
                <c:pt idx="203">
                  <c:v>2206.3052893787226</c:v>
                </c:pt>
                <c:pt idx="204">
                  <c:v>2239.5012329729711</c:v>
                </c:pt>
                <c:pt idx="205">
                  <c:v>2230.9517175710594</c:v>
                </c:pt>
                <c:pt idx="206">
                  <c:v>2212.6223176306007</c:v>
                </c:pt>
                <c:pt idx="207">
                  <c:v>2161.2588521884736</c:v>
                </c:pt>
                <c:pt idx="208">
                  <c:v>2165.9625625252561</c:v>
                </c:pt>
                <c:pt idx="209">
                  <c:v>2237.7659990322859</c:v>
                </c:pt>
                <c:pt idx="210">
                  <c:v>2294.8460363340432</c:v>
                </c:pt>
                <c:pt idx="211">
                  <c:v>2273.6066188552431</c:v>
                </c:pt>
                <c:pt idx="212">
                  <c:v>2254.4419297719469</c:v>
                </c:pt>
                <c:pt idx="213">
                  <c:v>2283.4816105804716</c:v>
                </c:pt>
                <c:pt idx="214">
                  <c:v>2243.6037974603314</c:v>
                </c:pt>
                <c:pt idx="215">
                  <c:v>2258.717625406633</c:v>
                </c:pt>
                <c:pt idx="216">
                  <c:v>2209.1730537636977</c:v>
                </c:pt>
                <c:pt idx="217">
                  <c:v>2162.7849216153286</c:v>
                </c:pt>
                <c:pt idx="218">
                  <c:v>2265.2627712499116</c:v>
                </c:pt>
                <c:pt idx="219">
                  <c:v>2308.8081733229633</c:v>
                </c:pt>
                <c:pt idx="220">
                  <c:v>2444.0548846078577</c:v>
                </c:pt>
                <c:pt idx="221">
                  <c:v>2444.4116983743074</c:v>
                </c:pt>
                <c:pt idx="222">
                  <c:v>2365.1459674498769</c:v>
                </c:pt>
                <c:pt idx="223">
                  <c:v>2388.0698942368545</c:v>
                </c:pt>
                <c:pt idx="224">
                  <c:v>2348.9072929920821</c:v>
                </c:pt>
                <c:pt idx="225">
                  <c:v>2450.9718910266711</c:v>
                </c:pt>
                <c:pt idx="226">
                  <c:v>2310.97600758095</c:v>
                </c:pt>
                <c:pt idx="227">
                  <c:v>2363.9777789584291</c:v>
                </c:pt>
                <c:pt idx="228">
                  <c:v>2377.3034302240817</c:v>
                </c:pt>
                <c:pt idx="229">
                  <c:v>2339.8610873926082</c:v>
                </c:pt>
                <c:pt idx="230">
                  <c:v>2392.3661054096801</c:v>
                </c:pt>
                <c:pt idx="231">
                  <c:v>2367.8861066416189</c:v>
                </c:pt>
                <c:pt idx="232">
                  <c:v>2333.6313476008927</c:v>
                </c:pt>
                <c:pt idx="233">
                  <c:v>2351.7275904864655</c:v>
                </c:pt>
                <c:pt idx="234">
                  <c:v>2443.8664639557833</c:v>
                </c:pt>
                <c:pt idx="235">
                  <c:v>2486.7920801327041</c:v>
                </c:pt>
                <c:pt idx="236">
                  <c:v>2524.7666337273731</c:v>
                </c:pt>
                <c:pt idx="237">
                  <c:v>2578.5964092681138</c:v>
                </c:pt>
                <c:pt idx="238">
                  <c:v>2608.2663431171432</c:v>
                </c:pt>
                <c:pt idx="239">
                  <c:v>2691.5062825930518</c:v>
                </c:pt>
                <c:pt idx="240">
                  <c:v>2716.714773351544</c:v>
                </c:pt>
                <c:pt idx="241">
                  <c:v>2751.8171780573161</c:v>
                </c:pt>
                <c:pt idx="242">
                  <c:v>2764.4020553076207</c:v>
                </c:pt>
                <c:pt idx="243">
                  <c:v>2849.7849945362959</c:v>
                </c:pt>
                <c:pt idx="244">
                  <c:v>2943.6384288473491</c:v>
                </c:pt>
                <c:pt idx="245">
                  <c:v>2838.7223251752534</c:v>
                </c:pt>
                <c:pt idx="246">
                  <c:v>2865.6106947203261</c:v>
                </c:pt>
                <c:pt idx="247">
                  <c:v>2946.0504238512258</c:v>
                </c:pt>
                <c:pt idx="248">
                  <c:v>3048.3407580999979</c:v>
                </c:pt>
                <c:pt idx="249">
                  <c:v>3061.4499366759187</c:v>
                </c:pt>
                <c:pt idx="250">
                  <c:v>3098.8243369420748</c:v>
                </c:pt>
                <c:pt idx="251">
                  <c:v>3204.2776565489912</c:v>
                </c:pt>
                <c:pt idx="252">
                  <c:v>3334.1429750986636</c:v>
                </c:pt>
                <c:pt idx="253">
                  <c:v>3356.7169631750357</c:v>
                </c:pt>
                <c:pt idx="254">
                  <c:v>3304.1941170259665</c:v>
                </c:pt>
                <c:pt idx="255">
                  <c:v>3400.4708557196464</c:v>
                </c:pt>
                <c:pt idx="256">
                  <c:v>3327.6331874061198</c:v>
                </c:pt>
                <c:pt idx="257">
                  <c:v>3272.5084556680426</c:v>
                </c:pt>
                <c:pt idx="258">
                  <c:v>3434.4219759458015</c:v>
                </c:pt>
                <c:pt idx="259">
                  <c:v>3550.9944030755378</c:v>
                </c:pt>
                <c:pt idx="260">
                  <c:v>3543.8869004326493</c:v>
                </c:pt>
                <c:pt idx="261">
                  <c:v>3521.5479880609455</c:v>
                </c:pt>
                <c:pt idx="262">
                  <c:v>3526.1938618462891</c:v>
                </c:pt>
                <c:pt idx="263">
                  <c:v>3615.6203628342278</c:v>
                </c:pt>
                <c:pt idx="264">
                  <c:v>3658.9398824974974</c:v>
                </c:pt>
                <c:pt idx="265">
                  <c:v>3598.7490319958815</c:v>
                </c:pt>
                <c:pt idx="266">
                  <c:v>3722.7951357861161</c:v>
                </c:pt>
                <c:pt idx="267">
                  <c:v>3657.2064178720452</c:v>
                </c:pt>
                <c:pt idx="268">
                  <c:v>3726.4290859391313</c:v>
                </c:pt>
                <c:pt idx="269">
                  <c:v>3836.6171373276584</c:v>
                </c:pt>
                <c:pt idx="270">
                  <c:v>3879.7859584833845</c:v>
                </c:pt>
                <c:pt idx="271">
                  <c:v>3852.4339051054344</c:v>
                </c:pt>
                <c:pt idx="272">
                  <c:v>3791.4691623414797</c:v>
                </c:pt>
                <c:pt idx="273">
                  <c:v>3817.7417767528154</c:v>
                </c:pt>
                <c:pt idx="274">
                  <c:v>3949.0574692312075</c:v>
                </c:pt>
                <c:pt idx="275">
                  <c:v>4030.8588840980406</c:v>
                </c:pt>
                <c:pt idx="276">
                  <c:v>4020.9231797599637</c:v>
                </c:pt>
                <c:pt idx="277">
                  <c:v>3981.3664265515231</c:v>
                </c:pt>
                <c:pt idx="278">
                  <c:v>3916.7029244491468</c:v>
                </c:pt>
                <c:pt idx="279">
                  <c:v>3844.7398558039072</c:v>
                </c:pt>
                <c:pt idx="280">
                  <c:v>3839.1485602720559</c:v>
                </c:pt>
                <c:pt idx="281">
                  <c:v>3842.7347362583591</c:v>
                </c:pt>
                <c:pt idx="282">
                  <c:v>3910.8000924356297</c:v>
                </c:pt>
                <c:pt idx="283">
                  <c:v>3793.1828385635499</c:v>
                </c:pt>
                <c:pt idx="284">
                  <c:v>3848.2200137412783</c:v>
                </c:pt>
                <c:pt idx="285">
                  <c:v>3979.8914792231708</c:v>
                </c:pt>
                <c:pt idx="286">
                  <c:v>4019.3288066959453</c:v>
                </c:pt>
                <c:pt idx="287">
                  <c:v>4065.5750048665532</c:v>
                </c:pt>
                <c:pt idx="288">
                  <c:v>4210.8633825286342</c:v>
                </c:pt>
                <c:pt idx="289">
                  <c:v>4278.7617560816307</c:v>
                </c:pt>
                <c:pt idx="290">
                  <c:v>4373.0272425670355</c:v>
                </c:pt>
                <c:pt idx="291">
                  <c:v>4529.0031710061894</c:v>
                </c:pt>
                <c:pt idx="292">
                  <c:v>4631.9645574245806</c:v>
                </c:pt>
                <c:pt idx="293">
                  <c:v>4668.5529790934688</c:v>
                </c:pt>
                <c:pt idx="294">
                  <c:v>4865.2943391767021</c:v>
                </c:pt>
                <c:pt idx="295">
                  <c:v>4773.0795464960947</c:v>
                </c:pt>
                <c:pt idx="296">
                  <c:v>5029.920794252238</c:v>
                </c:pt>
                <c:pt idx="297">
                  <c:v>4975.9467035392863</c:v>
                </c:pt>
                <c:pt idx="298">
                  <c:v>5266.1336467213969</c:v>
                </c:pt>
                <c:pt idx="299">
                  <c:v>5466.1279586468481</c:v>
                </c:pt>
                <c:pt idx="300">
                  <c:v>5478.1308398880456</c:v>
                </c:pt>
                <c:pt idx="301">
                  <c:v>5494.292222549806</c:v>
                </c:pt>
                <c:pt idx="302">
                  <c:v>5502.6777142806268</c:v>
                </c:pt>
                <c:pt idx="303">
                  <c:v>5636.3254020382983</c:v>
                </c:pt>
                <c:pt idx="304">
                  <c:v>5671.2627440621609</c:v>
                </c:pt>
                <c:pt idx="305">
                  <c:v>5951.0885810298623</c:v>
                </c:pt>
                <c:pt idx="306">
                  <c:v>6166.4250507044744</c:v>
                </c:pt>
                <c:pt idx="307">
                  <c:v>6157.0444307119369</c:v>
                </c:pt>
                <c:pt idx="308">
                  <c:v>6224.9002276191513</c:v>
                </c:pt>
                <c:pt idx="309">
                  <c:v>6139.2972862383194</c:v>
                </c:pt>
                <c:pt idx="310">
                  <c:v>6458.5192671729255</c:v>
                </c:pt>
                <c:pt idx="311">
                  <c:v>6473.0196536543144</c:v>
                </c:pt>
                <c:pt idx="312">
                  <c:v>6359.6112371428553</c:v>
                </c:pt>
                <c:pt idx="313">
                  <c:v>6513.8842711303741</c:v>
                </c:pt>
                <c:pt idx="314">
                  <c:v>6752.2585631267566</c:v>
                </c:pt>
                <c:pt idx="315">
                  <c:v>6721.5019755040657</c:v>
                </c:pt>
                <c:pt idx="316">
                  <c:v>6530.8827404521644</c:v>
                </c:pt>
                <c:pt idx="317">
                  <c:v>6698.8666213475171</c:v>
                </c:pt>
                <c:pt idx="318">
                  <c:v>6861.4334709411733</c:v>
                </c:pt>
                <c:pt idx="319">
                  <c:v>6672.4928491340179</c:v>
                </c:pt>
                <c:pt idx="320">
                  <c:v>6501.559171431305</c:v>
                </c:pt>
                <c:pt idx="321">
                  <c:v>6514.224013703265</c:v>
                </c:pt>
                <c:pt idx="322">
                  <c:v>6479.6150177953368</c:v>
                </c:pt>
                <c:pt idx="323">
                  <c:v>6582.9939443082749</c:v>
                </c:pt>
                <c:pt idx="324">
                  <c:v>6515.7719590268161</c:v>
                </c:pt>
                <c:pt idx="325">
                  <c:v>6422.5448177434155</c:v>
                </c:pt>
                <c:pt idx="326">
                  <c:v>6495.3496910003105</c:v>
                </c:pt>
                <c:pt idx="327">
                  <c:v>6581.1865424620119</c:v>
                </c:pt>
                <c:pt idx="328">
                  <c:v>6746.3847785794187</c:v>
                </c:pt>
                <c:pt idx="329">
                  <c:v>6700.158024675372</c:v>
                </c:pt>
                <c:pt idx="330">
                  <c:v>6743.0129641722961</c:v>
                </c:pt>
                <c:pt idx="331">
                  <c:v>6534.1723652038763</c:v>
                </c:pt>
                <c:pt idx="332">
                  <c:v>6317.2957732530786</c:v>
                </c:pt>
                <c:pt idx="333">
                  <c:v>6192.5732717204028</c:v>
                </c:pt>
                <c:pt idx="334">
                  <c:v>6414.4323299280995</c:v>
                </c:pt>
                <c:pt idx="335">
                  <c:v>6353.5039147413454</c:v>
                </c:pt>
                <c:pt idx="336">
                  <c:v>6501.7345311943827</c:v>
                </c:pt>
                <c:pt idx="337">
                  <c:v>6470.7118627264672</c:v>
                </c:pt>
                <c:pt idx="338">
                  <c:v>6625.5017988606933</c:v>
                </c:pt>
                <c:pt idx="339">
                  <c:v>6810.1650893302349</c:v>
                </c:pt>
                <c:pt idx="340">
                  <c:v>6899.151273878977</c:v>
                </c:pt>
                <c:pt idx="341">
                  <c:v>6976.7120004406752</c:v>
                </c:pt>
                <c:pt idx="342">
                  <c:v>7102.4276392698957</c:v>
                </c:pt>
                <c:pt idx="343">
                  <c:v>7074.1401008002986</c:v>
                </c:pt>
                <c:pt idx="344">
                  <c:v>7280.2110038975152</c:v>
                </c:pt>
                <c:pt idx="345">
                  <c:v>7445.4704863647648</c:v>
                </c:pt>
                <c:pt idx="346">
                  <c:v>7617.8429907200252</c:v>
                </c:pt>
                <c:pt idx="347">
                  <c:v>7851.7038691411317</c:v>
                </c:pt>
                <c:pt idx="348">
                  <c:v>7851.2310667172505</c:v>
                </c:pt>
                <c:pt idx="349">
                  <c:v>7910.879087585693</c:v>
                </c:pt>
                <c:pt idx="350">
                  <c:v>7925.5714019703564</c:v>
                </c:pt>
                <c:pt idx="351">
                  <c:v>8080.4935818276999</c:v>
                </c:pt>
                <c:pt idx="352">
                  <c:v>8197.6309725032188</c:v>
                </c:pt>
                <c:pt idx="353">
                  <c:v>8189.6525132789602</c:v>
                </c:pt>
                <c:pt idx="354">
                  <c:v>8392.1072213046227</c:v>
                </c:pt>
                <c:pt idx="355">
                  <c:v>8325.3614544695465</c:v>
                </c:pt>
                <c:pt idx="356">
                  <c:v>8077.4605236205152</c:v>
                </c:pt>
                <c:pt idx="357">
                  <c:v>8187.9782532520085</c:v>
                </c:pt>
                <c:pt idx="358">
                  <c:v>8244.0953085805158</c:v>
                </c:pt>
                <c:pt idx="359">
                  <c:v>8344.0185396090037</c:v>
                </c:pt>
                <c:pt idx="360">
                  <c:v>8031.08371213397</c:v>
                </c:pt>
                <c:pt idx="361">
                  <c:v>8168.5519828815804</c:v>
                </c:pt>
                <c:pt idx="362">
                  <c:v>8207.5944698291769</c:v>
                </c:pt>
                <c:pt idx="363">
                  <c:v>8072.4202781211707</c:v>
                </c:pt>
                <c:pt idx="364">
                  <c:v>8274.719145582776</c:v>
                </c:pt>
                <c:pt idx="365">
                  <c:v>8435.9026998119734</c:v>
                </c:pt>
                <c:pt idx="366">
                  <c:v>8454.8967253820356</c:v>
                </c:pt>
                <c:pt idx="367">
                  <c:v>8579.7305968104592</c:v>
                </c:pt>
                <c:pt idx="368">
                  <c:v>8319.8241222457491</c:v>
                </c:pt>
                <c:pt idx="369">
                  <c:v>8305.9147034444886</c:v>
                </c:pt>
                <c:pt idx="370">
                  <c:v>8494.4386502895522</c:v>
                </c:pt>
                <c:pt idx="371">
                  <c:v>8827.4042550517188</c:v>
                </c:pt>
                <c:pt idx="372">
                  <c:v>9131.4181887161303</c:v>
                </c:pt>
                <c:pt idx="373">
                  <c:v>9381.0900484835947</c:v>
                </c:pt>
                <c:pt idx="374">
                  <c:v>9524.5528537069695</c:v>
                </c:pt>
                <c:pt idx="375">
                  <c:v>9595.7215511378199</c:v>
                </c:pt>
                <c:pt idx="376">
                  <c:v>9722.6796506007431</c:v>
                </c:pt>
                <c:pt idx="377">
                  <c:v>9526.9326806844201</c:v>
                </c:pt>
                <c:pt idx="378">
                  <c:v>9743.6482840538356</c:v>
                </c:pt>
                <c:pt idx="379">
                  <c:v>9880.2885253689328</c:v>
                </c:pt>
                <c:pt idx="380">
                  <c:v>9809.7725492710342</c:v>
                </c:pt>
                <c:pt idx="381">
                  <c:v>10020.74083421037</c:v>
                </c:pt>
                <c:pt idx="382">
                  <c:v>10299.903931713858</c:v>
                </c:pt>
                <c:pt idx="383">
                  <c:v>10285.908506591983</c:v>
                </c:pt>
                <c:pt idx="384">
                  <c:v>10054.117939149373</c:v>
                </c:pt>
                <c:pt idx="385">
                  <c:v>10220.809296838755</c:v>
                </c:pt>
                <c:pt idx="386">
                  <c:v>10298.186936127764</c:v>
                </c:pt>
                <c:pt idx="387">
                  <c:v>9966.4805757705453</c:v>
                </c:pt>
                <c:pt idx="388">
                  <c:v>9525.9103807852589</c:v>
                </c:pt>
                <c:pt idx="389">
                  <c:v>9074.421591172746</c:v>
                </c:pt>
                <c:pt idx="390">
                  <c:v>9340.583356365205</c:v>
                </c:pt>
                <c:pt idx="391">
                  <c:v>9525.9259406284291</c:v>
                </c:pt>
                <c:pt idx="392">
                  <c:v>9309.5438488275267</c:v>
                </c:pt>
                <c:pt idx="393">
                  <c:v>9377.6836975185615</c:v>
                </c:pt>
                <c:pt idx="394">
                  <c:v>9930.5969200049894</c:v>
                </c:pt>
                <c:pt idx="395">
                  <c:v>10030.568169098971</c:v>
                </c:pt>
                <c:pt idx="396">
                  <c:v>10334.42439182952</c:v>
                </c:pt>
                <c:pt idx="397">
                  <c:v>10186.54381649043</c:v>
                </c:pt>
                <c:pt idx="398">
                  <c:v>10418.49340640503</c:v>
                </c:pt>
                <c:pt idx="399">
                  <c:v>10733.906953181262</c:v>
                </c:pt>
                <c:pt idx="400">
                  <c:v>10872.939242769831</c:v>
                </c:pt>
                <c:pt idx="401">
                  <c:v>10752.028024865594</c:v>
                </c:pt>
                <c:pt idx="402">
                  <c:v>10749.978395062742</c:v>
                </c:pt>
                <c:pt idx="403">
                  <c:v>11117.631848879681</c:v>
                </c:pt>
                <c:pt idx="404">
                  <c:v>11051.191549386574</c:v>
                </c:pt>
                <c:pt idx="405">
                  <c:v>11277.897629115312</c:v>
                </c:pt>
                <c:pt idx="406">
                  <c:v>11265.192998477845</c:v>
                </c:pt>
                <c:pt idx="407">
                  <c:v>11451.497761085471</c:v>
                </c:pt>
                <c:pt idx="408">
                  <c:v>11639.432116665746</c:v>
                </c:pt>
                <c:pt idx="409">
                  <c:v>11738.077212577995</c:v>
                </c:pt>
                <c:pt idx="410">
                  <c:v>11872.872445675417</c:v>
                </c:pt>
                <c:pt idx="411">
                  <c:v>11948.744796232115</c:v>
                </c:pt>
                <c:pt idx="412">
                  <c:v>12091.057438317433</c:v>
                </c:pt>
                <c:pt idx="413">
                  <c:v>12255.749831689751</c:v>
                </c:pt>
                <c:pt idx="414">
                  <c:v>12407.07417373671</c:v>
                </c:pt>
                <c:pt idx="415">
                  <c:v>12325.168446635955</c:v>
                </c:pt>
                <c:pt idx="416">
                  <c:v>12578.287881449598</c:v>
                </c:pt>
                <c:pt idx="417">
                  <c:v>12674.384892604559</c:v>
                </c:pt>
                <c:pt idx="418">
                  <c:v>12686.120579248503</c:v>
                </c:pt>
                <c:pt idx="419">
                  <c:v>12744.609478396955</c:v>
                </c:pt>
                <c:pt idx="420">
                  <c:v>13028.453150542789</c:v>
                </c:pt>
                <c:pt idx="421">
                  <c:v>13059.992272558839</c:v>
                </c:pt>
                <c:pt idx="422">
                  <c:v>12982.213541571175</c:v>
                </c:pt>
                <c:pt idx="423">
                  <c:v>13279.984006922074</c:v>
                </c:pt>
                <c:pt idx="424">
                  <c:v>13264.605932275897</c:v>
                </c:pt>
                <c:pt idx="425">
                  <c:v>12906.981312390459</c:v>
                </c:pt>
                <c:pt idx="426">
                  <c:v>13031.951604077818</c:v>
                </c:pt>
                <c:pt idx="427">
                  <c:v>13237.903506777193</c:v>
                </c:pt>
                <c:pt idx="428">
                  <c:v>13488.284891548125</c:v>
                </c:pt>
                <c:pt idx="429">
                  <c:v>13742.121590732588</c:v>
                </c:pt>
                <c:pt idx="430">
                  <c:v>13682.951896180435</c:v>
                </c:pt>
                <c:pt idx="431">
                  <c:v>13732.89247847122</c:v>
                </c:pt>
                <c:pt idx="432">
                  <c:v>13726.687060585557</c:v>
                </c:pt>
                <c:pt idx="433">
                  <c:v>13481.887533190869</c:v>
                </c:pt>
                <c:pt idx="434">
                  <c:v>13471.26695537625</c:v>
                </c:pt>
                <c:pt idx="435">
                  <c:v>13613.083704154587</c:v>
                </c:pt>
                <c:pt idx="436">
                  <c:v>13177.94180510361</c:v>
                </c:pt>
                <c:pt idx="437">
                  <c:v>13055.561337307056</c:v>
                </c:pt>
                <c:pt idx="438">
                  <c:v>12943.338836257823</c:v>
                </c:pt>
                <c:pt idx="439">
                  <c:v>12283.24845989104</c:v>
                </c:pt>
                <c:pt idx="440">
                  <c:v>12420.35392768119</c:v>
                </c:pt>
                <c:pt idx="441">
                  <c:v>12889.449989635363</c:v>
                </c:pt>
                <c:pt idx="442">
                  <c:v>12876.574848903989</c:v>
                </c:pt>
                <c:pt idx="443">
                  <c:v>13104.301780632259</c:v>
                </c:pt>
                <c:pt idx="444">
                  <c:v>13812.505397172812</c:v>
                </c:pt>
                <c:pt idx="445">
                  <c:v>13755.764962553407</c:v>
                </c:pt>
                <c:pt idx="446">
                  <c:v>14208.603153691494</c:v>
                </c:pt>
                <c:pt idx="447">
                  <c:v>14442.817194424493</c:v>
                </c:pt>
                <c:pt idx="448">
                  <c:v>13980.148121483544</c:v>
                </c:pt>
                <c:pt idx="449">
                  <c:v>13987.822170058449</c:v>
                </c:pt>
                <c:pt idx="450">
                  <c:v>14443.445560138756</c:v>
                </c:pt>
                <c:pt idx="451">
                  <c:v>14335.502255023815</c:v>
                </c:pt>
                <c:pt idx="452">
                  <c:v>14653.484181127176</c:v>
                </c:pt>
                <c:pt idx="453">
                  <c:v>14187.481039207372</c:v>
                </c:pt>
                <c:pt idx="454">
                  <c:v>14155.074992972677</c:v>
                </c:pt>
                <c:pt idx="455">
                  <c:v>14508.159838261201</c:v>
                </c:pt>
                <c:pt idx="456">
                  <c:v>14328.451637569347</c:v>
                </c:pt>
                <c:pt idx="457">
                  <c:v>14090.786215321257</c:v>
                </c:pt>
                <c:pt idx="458">
                  <c:v>14053.404818289986</c:v>
                </c:pt>
                <c:pt idx="459">
                  <c:v>14870.146352098804</c:v>
                </c:pt>
                <c:pt idx="460">
                  <c:v>15038.786151352544</c:v>
                </c:pt>
                <c:pt idx="461">
                  <c:v>15272.119213343074</c:v>
                </c:pt>
                <c:pt idx="462">
                  <c:v>15293.009331452753</c:v>
                </c:pt>
                <c:pt idx="463">
                  <c:v>15438.045977349535</c:v>
                </c:pt>
                <c:pt idx="464">
                  <c:v>15737.736021829478</c:v>
                </c:pt>
                <c:pt idx="465">
                  <c:v>15737.19366442956</c:v>
                </c:pt>
                <c:pt idx="466">
                  <c:v>16079.047406318668</c:v>
                </c:pt>
                <c:pt idx="467">
                  <c:v>15455.941926207815</c:v>
                </c:pt>
                <c:pt idx="468">
                  <c:v>15265.438283764599</c:v>
                </c:pt>
                <c:pt idx="469">
                  <c:v>14898.160446542919</c:v>
                </c:pt>
                <c:pt idx="470">
                  <c:v>15220.72126446825</c:v>
                </c:pt>
                <c:pt idx="471">
                  <c:v>15689.12081559445</c:v>
                </c:pt>
                <c:pt idx="472">
                  <c:v>15402.349260859746</c:v>
                </c:pt>
                <c:pt idx="473">
                  <c:v>15023.809010145493</c:v>
                </c:pt>
                <c:pt idx="474">
                  <c:v>14552.240792081311</c:v>
                </c:pt>
                <c:pt idx="475">
                  <c:v>14888.152111575178</c:v>
                </c:pt>
                <c:pt idx="476">
                  <c:v>14355.057996779375</c:v>
                </c:pt>
                <c:pt idx="477">
                  <c:v>14958.787481737489</c:v>
                </c:pt>
                <c:pt idx="478">
                  <c:v>14546.796325737358</c:v>
                </c:pt>
                <c:pt idx="479">
                  <c:v>14353.591283866608</c:v>
                </c:pt>
                <c:pt idx="480">
                  <c:v>13701.008114995364</c:v>
                </c:pt>
                <c:pt idx="481">
                  <c:v>14481.737232175597</c:v>
                </c:pt>
                <c:pt idx="482">
                  <c:v>14477.286083148565</c:v>
                </c:pt>
                <c:pt idx="483">
                  <c:v>13488.97519860703</c:v>
                </c:pt>
                <c:pt idx="484">
                  <c:v>12772.786183755139</c:v>
                </c:pt>
                <c:pt idx="485">
                  <c:v>12701.582795810375</c:v>
                </c:pt>
                <c:pt idx="486">
                  <c:v>13418.626488244345</c:v>
                </c:pt>
                <c:pt idx="487">
                  <c:v>13763.778534946881</c:v>
                </c:pt>
                <c:pt idx="488">
                  <c:v>14182.180115293539</c:v>
                </c:pt>
                <c:pt idx="489">
                  <c:v>14048.798825011419</c:v>
                </c:pt>
                <c:pt idx="490">
                  <c:v>14930.992778450296</c:v>
                </c:pt>
                <c:pt idx="491">
                  <c:v>15380.806689629726</c:v>
                </c:pt>
                <c:pt idx="492">
                  <c:v>16090.469020966189</c:v>
                </c:pt>
                <c:pt idx="493">
                  <c:v>16097.507703701531</c:v>
                </c:pt>
                <c:pt idx="494">
                  <c:v>16815.59928295889</c:v>
                </c:pt>
                <c:pt idx="495">
                  <c:v>17019.713602130556</c:v>
                </c:pt>
                <c:pt idx="496">
                  <c:v>16605.109475121277</c:v>
                </c:pt>
                <c:pt idx="497">
                  <c:v>16535.45593698915</c:v>
                </c:pt>
                <c:pt idx="498">
                  <c:v>16161.844002783964</c:v>
                </c:pt>
                <c:pt idx="499">
                  <c:v>16842.231958083077</c:v>
                </c:pt>
                <c:pt idx="500">
                  <c:v>16933.965406678617</c:v>
                </c:pt>
                <c:pt idx="501">
                  <c:v>16653.648661731218</c:v>
                </c:pt>
                <c:pt idx="502">
                  <c:v>16623.164650603838</c:v>
                </c:pt>
                <c:pt idx="503">
                  <c:v>17514.462900620478</c:v>
                </c:pt>
                <c:pt idx="504">
                  <c:v>17686.139962885867</c:v>
                </c:pt>
                <c:pt idx="505">
                  <c:v>18044.600487751224</c:v>
                </c:pt>
                <c:pt idx="506">
                  <c:v>18078.197725768503</c:v>
                </c:pt>
                <c:pt idx="507">
                  <c:v>18172.737003908489</c:v>
                </c:pt>
                <c:pt idx="508">
                  <c:v>18581.869220529661</c:v>
                </c:pt>
                <c:pt idx="509">
                  <c:v>18313.663193030337</c:v>
                </c:pt>
                <c:pt idx="510">
                  <c:v>18520.513441880074</c:v>
                </c:pt>
                <c:pt idx="511">
                  <c:v>18955.780877059373</c:v>
                </c:pt>
                <c:pt idx="512">
                  <c:v>18866.098625246559</c:v>
                </c:pt>
                <c:pt idx="513">
                  <c:v>19173.556256262804</c:v>
                </c:pt>
                <c:pt idx="514">
                  <c:v>19907.28569104393</c:v>
                </c:pt>
                <c:pt idx="515">
                  <c:v>19908.949537274741</c:v>
                </c:pt>
                <c:pt idx="516">
                  <c:v>19475.224780319419</c:v>
                </c:pt>
                <c:pt idx="517">
                  <c:v>19071.210123580979</c:v>
                </c:pt>
                <c:pt idx="518">
                  <c:v>19143.629136026233</c:v>
                </c:pt>
                <c:pt idx="519">
                  <c:v>18744.018444055211</c:v>
                </c:pt>
                <c:pt idx="520">
                  <c:v>18484.513789156284</c:v>
                </c:pt>
                <c:pt idx="521">
                  <c:v>18425.174525080191</c:v>
                </c:pt>
                <c:pt idx="522">
                  <c:v>18526.15541623134</c:v>
                </c:pt>
                <c:pt idx="523">
                  <c:v>18435.361305856961</c:v>
                </c:pt>
                <c:pt idx="524">
                  <c:v>19138.682992735397</c:v>
                </c:pt>
                <c:pt idx="525">
                  <c:v>19327.743635643401</c:v>
                </c:pt>
                <c:pt idx="526">
                  <c:v>17933.539048756389</c:v>
                </c:pt>
                <c:pt idx="527">
                  <c:v>18066.123463430893</c:v>
                </c:pt>
                <c:pt idx="528">
                  <c:v>17928.505419631056</c:v>
                </c:pt>
                <c:pt idx="529">
                  <c:v>17903.431266180811</c:v>
                </c:pt>
                <c:pt idx="530">
                  <c:v>17474.708139892777</c:v>
                </c:pt>
                <c:pt idx="531">
                  <c:v>16921.58043737668</c:v>
                </c:pt>
                <c:pt idx="532">
                  <c:v>16697.558431368947</c:v>
                </c:pt>
                <c:pt idx="533">
                  <c:v>16616.41496873484</c:v>
                </c:pt>
                <c:pt idx="534">
                  <c:v>15874.083933701366</c:v>
                </c:pt>
                <c:pt idx="535">
                  <c:v>14936.11829039544</c:v>
                </c:pt>
                <c:pt idx="536">
                  <c:v>14153.1472124541</c:v>
                </c:pt>
                <c:pt idx="537">
                  <c:v>15713.976639085195</c:v>
                </c:pt>
                <c:pt idx="538">
                  <c:v>15510.927774432168</c:v>
                </c:pt>
                <c:pt idx="539">
                  <c:v>15511.8917247024</c:v>
                </c:pt>
                <c:pt idx="540">
                  <c:v>16835.079546139539</c:v>
                </c:pt>
                <c:pt idx="541">
                  <c:v>17587.624604300898</c:v>
                </c:pt>
                <c:pt idx="542">
                  <c:v>17699.081897238451</c:v>
                </c:pt>
                <c:pt idx="543">
                  <c:v>18168.700163161098</c:v>
                </c:pt>
                <c:pt idx="544">
                  <c:v>18872.081588822432</c:v>
                </c:pt>
                <c:pt idx="545">
                  <c:v>19656.499796419124</c:v>
                </c:pt>
                <c:pt idx="546">
                  <c:v>18750.290811693809</c:v>
                </c:pt>
                <c:pt idx="547">
                  <c:v>18489.677702977231</c:v>
                </c:pt>
                <c:pt idx="548">
                  <c:v>18048.844975104093</c:v>
                </c:pt>
                <c:pt idx="549">
                  <c:v>19115.806976195679</c:v>
                </c:pt>
                <c:pt idx="550">
                  <c:v>19397.109268197328</c:v>
                </c:pt>
                <c:pt idx="551">
                  <c:v>19547.295993516946</c:v>
                </c:pt>
                <c:pt idx="552">
                  <c:v>21045.710001326352</c:v>
                </c:pt>
                <c:pt idx="553">
                  <c:v>20983.370318434114</c:v>
                </c:pt>
                <c:pt idx="554">
                  <c:v>21554.415489578008</c:v>
                </c:pt>
                <c:pt idx="555">
                  <c:v>21464.330749941073</c:v>
                </c:pt>
                <c:pt idx="556">
                  <c:v>21187.60188770515</c:v>
                </c:pt>
                <c:pt idx="557">
                  <c:v>21939.226399279931</c:v>
                </c:pt>
                <c:pt idx="558">
                  <c:v>21936.199084026583</c:v>
                </c:pt>
                <c:pt idx="559">
                  <c:v>22084.033337005763</c:v>
                </c:pt>
                <c:pt idx="560">
                  <c:v>22560.030131455824</c:v>
                </c:pt>
                <c:pt idx="561">
                  <c:v>22368.891648286841</c:v>
                </c:pt>
                <c:pt idx="562">
                  <c:v>22601.974060771161</c:v>
                </c:pt>
                <c:pt idx="563">
                  <c:v>23663.593269129135</c:v>
                </c:pt>
                <c:pt idx="564">
                  <c:v>22625.329362346434</c:v>
                </c:pt>
                <c:pt idx="565">
                  <c:v>22333.970294068342</c:v>
                </c:pt>
                <c:pt idx="566">
                  <c:v>22276.744579583825</c:v>
                </c:pt>
                <c:pt idx="567">
                  <c:v>22396.134277736524</c:v>
                </c:pt>
                <c:pt idx="568">
                  <c:v>22252.50903105591</c:v>
                </c:pt>
                <c:pt idx="569">
                  <c:v>23044.828096453672</c:v>
                </c:pt>
                <c:pt idx="570">
                  <c:v>22809.562501939843</c:v>
                </c:pt>
                <c:pt idx="571">
                  <c:v>22765.216254333121</c:v>
                </c:pt>
                <c:pt idx="572">
                  <c:v>22758.310693956395</c:v>
                </c:pt>
                <c:pt idx="573">
                  <c:v>22155.251370619309</c:v>
                </c:pt>
                <c:pt idx="574">
                  <c:v>22644.709185330459</c:v>
                </c:pt>
                <c:pt idx="575">
                  <c:v>22582.241579217374</c:v>
                </c:pt>
                <c:pt idx="576">
                  <c:v>21731.795795459282</c:v>
                </c:pt>
                <c:pt idx="577">
                  <c:v>21476.463436806735</c:v>
                </c:pt>
                <c:pt idx="578">
                  <c:v>21825.919876475695</c:v>
                </c:pt>
                <c:pt idx="579">
                  <c:v>22983.912595052097</c:v>
                </c:pt>
                <c:pt idx="580">
                  <c:v>23060.856885146735</c:v>
                </c:pt>
                <c:pt idx="581">
                  <c:v>22810.37383612444</c:v>
                </c:pt>
                <c:pt idx="582">
                  <c:v>23751.435288153109</c:v>
                </c:pt>
                <c:pt idx="583">
                  <c:v>24391.667795502988</c:v>
                </c:pt>
                <c:pt idx="584">
                  <c:v>24246.127557346786</c:v>
                </c:pt>
                <c:pt idx="585">
                  <c:v>22740.882834909302</c:v>
                </c:pt>
                <c:pt idx="586">
                  <c:v>23205.980571424134</c:v>
                </c:pt>
                <c:pt idx="587">
                  <c:v>23366.184745013168</c:v>
                </c:pt>
                <c:pt idx="588">
                  <c:v>24166.236202478347</c:v>
                </c:pt>
                <c:pt idx="589">
                  <c:v>23567.623150899984</c:v>
                </c:pt>
                <c:pt idx="590">
                  <c:v>24534.023051501394</c:v>
                </c:pt>
                <c:pt idx="591">
                  <c:v>24521.823110401219</c:v>
                </c:pt>
                <c:pt idx="592">
                  <c:v>24439.464318294758</c:v>
                </c:pt>
                <c:pt idx="593">
                  <c:v>25383.034941733004</c:v>
                </c:pt>
                <c:pt idx="594">
                  <c:v>25505.141165109202</c:v>
                </c:pt>
                <c:pt idx="595">
                  <c:v>26372.277957837472</c:v>
                </c:pt>
                <c:pt idx="596">
                  <c:v>26323.531253211448</c:v>
                </c:pt>
                <c:pt idx="597">
                  <c:v>24443.336417441213</c:v>
                </c:pt>
                <c:pt idx="598">
                  <c:v>25459.279290620736</c:v>
                </c:pt>
                <c:pt idx="599">
                  <c:v>25859.804934424195</c:v>
                </c:pt>
                <c:pt idx="600">
                  <c:v>26057.954256543344</c:v>
                </c:pt>
                <c:pt idx="601">
                  <c:v>25609.144766755559</c:v>
                </c:pt>
                <c:pt idx="602">
                  <c:v>23719.827727954354</c:v>
                </c:pt>
                <c:pt idx="603">
                  <c:v>25754.837725478345</c:v>
                </c:pt>
                <c:pt idx="604">
                  <c:v>26982.554934492364</c:v>
                </c:pt>
                <c:pt idx="605">
                  <c:v>27881.077536378994</c:v>
                </c:pt>
                <c:pt idx="606">
                  <c:v>28532.528898418972</c:v>
                </c:pt>
                <c:pt idx="607">
                  <c:v>28262.924149731287</c:v>
                </c:pt>
                <c:pt idx="608">
                  <c:v>28537.342354053413</c:v>
                </c:pt>
                <c:pt idx="609">
                  <c:v>28660.922996273461</c:v>
                </c:pt>
                <c:pt idx="610">
                  <c:v>30797.08342643892</c:v>
                </c:pt>
                <c:pt idx="611">
                  <c:v>30494.837721768985</c:v>
                </c:pt>
                <c:pt idx="612">
                  <c:v>29588.799751840052</c:v>
                </c:pt>
                <c:pt idx="613">
                  <c:v>29368.181648201142</c:v>
                </c:pt>
                <c:pt idx="614">
                  <c:v>30524.602212819256</c:v>
                </c:pt>
                <c:pt idx="615">
                  <c:v>29546.166851425041</c:v>
                </c:pt>
                <c:pt idx="616">
                  <c:v>30298.954994059135</c:v>
                </c:pt>
                <c:pt idx="617">
                  <c:v>29968.522533075928</c:v>
                </c:pt>
                <c:pt idx="618">
                  <c:v>29587.781659219345</c:v>
                </c:pt>
                <c:pt idx="619">
                  <c:v>28098.128223435262</c:v>
                </c:pt>
                <c:pt idx="620">
                  <c:v>27095.829797313974</c:v>
                </c:pt>
                <c:pt idx="621">
                  <c:v>28871.405511132103</c:v>
                </c:pt>
                <c:pt idx="622">
                  <c:v>31232.243811246612</c:v>
                </c:pt>
                <c:pt idx="623">
                  <c:v>29820.676229773682</c:v>
                </c:pt>
                <c:pt idx="624">
                  <c:v>29641.706333330763</c:v>
                </c:pt>
                <c:pt idx="625">
                  <c:v>28872.671148857044</c:v>
                </c:pt>
                <c:pt idx="626">
                  <c:v>29067.476663770089</c:v>
                </c:pt>
                <c:pt idx="627">
                  <c:v>30283.112362877055</c:v>
                </c:pt>
                <c:pt idx="628">
                  <c:v>29736.153613077844</c:v>
                </c:pt>
                <c:pt idx="629">
                  <c:v>29195.255834135976</c:v>
                </c:pt>
                <c:pt idx="630">
                  <c:v>29538.562716467997</c:v>
                </c:pt>
                <c:pt idx="631">
                  <c:v>32546.596816174839</c:v>
                </c:pt>
                <c:pt idx="632">
                  <c:v>33662.333721930714</c:v>
                </c:pt>
                <c:pt idx="633">
                  <c:v>36747.826467266736</c:v>
                </c:pt>
                <c:pt idx="634">
                  <c:v>37572.81695263616</c:v>
                </c:pt>
                <c:pt idx="635">
                  <c:v>38490.256262113144</c:v>
                </c:pt>
                <c:pt idx="636">
                  <c:v>38873.322375632684</c:v>
                </c:pt>
                <c:pt idx="637">
                  <c:v>40155.837003019995</c:v>
                </c:pt>
                <c:pt idx="638">
                  <c:v>40914.05723483656</c:v>
                </c:pt>
                <c:pt idx="639">
                  <c:v>43457.676100134224</c:v>
                </c:pt>
                <c:pt idx="640">
                  <c:v>42600.126961620415</c:v>
                </c:pt>
                <c:pt idx="641">
                  <c:v>43717.79556637846</c:v>
                </c:pt>
                <c:pt idx="642">
                  <c:v>42131.513120944575</c:v>
                </c:pt>
                <c:pt idx="643">
                  <c:v>42572.132915450202</c:v>
                </c:pt>
                <c:pt idx="644">
                  <c:v>43701.244874958931</c:v>
                </c:pt>
                <c:pt idx="645">
                  <c:v>43171.199519910122</c:v>
                </c:pt>
                <c:pt idx="646">
                  <c:v>44039.815358638552</c:v>
                </c:pt>
                <c:pt idx="647">
                  <c:v>43799.557957279598</c:v>
                </c:pt>
                <c:pt idx="648">
                  <c:v>44079.696285065642</c:v>
                </c:pt>
                <c:pt idx="649">
                  <c:v>42840.684953855474</c:v>
                </c:pt>
                <c:pt idx="650">
                  <c:v>43001.651875127514</c:v>
                </c:pt>
                <c:pt idx="651">
                  <c:v>43061.915004063696</c:v>
                </c:pt>
                <c:pt idx="652">
                  <c:v>40742.447636452285</c:v>
                </c:pt>
                <c:pt idx="653">
                  <c:v>41517.509335502233</c:v>
                </c:pt>
                <c:pt idx="654">
                  <c:v>42352.714726275954</c:v>
                </c:pt>
                <c:pt idx="655">
                  <c:v>45549.531389856682</c:v>
                </c:pt>
                <c:pt idx="656">
                  <c:v>46177.476769438465</c:v>
                </c:pt>
                <c:pt idx="657">
                  <c:v>47335.490323012084</c:v>
                </c:pt>
                <c:pt idx="658">
                  <c:v>47261.129951881936</c:v>
                </c:pt>
                <c:pt idx="659">
                  <c:v>48159.789320336917</c:v>
                </c:pt>
                <c:pt idx="660">
                  <c:v>51112.349810921871</c:v>
                </c:pt>
                <c:pt idx="661">
                  <c:v>50509.739631480697</c:v>
                </c:pt>
                <c:pt idx="662">
                  <c:v>51113.056812813324</c:v>
                </c:pt>
                <c:pt idx="663">
                  <c:v>51557.429201703519</c:v>
                </c:pt>
                <c:pt idx="664">
                  <c:v>55173.33134414356</c:v>
                </c:pt>
                <c:pt idx="665">
                  <c:v>56005.258671695949</c:v>
                </c:pt>
                <c:pt idx="666">
                  <c:v>55557.72450166144</c:v>
                </c:pt>
                <c:pt idx="667">
                  <c:v>55831.980703012603</c:v>
                </c:pt>
                <c:pt idx="668">
                  <c:v>54736.747606689583</c:v>
                </c:pt>
                <c:pt idx="669">
                  <c:v>56988.207991944488</c:v>
                </c:pt>
                <c:pt idx="670">
                  <c:v>60242.259441342139</c:v>
                </c:pt>
                <c:pt idx="671">
                  <c:v>63292.934034645092</c:v>
                </c:pt>
                <c:pt idx="672">
                  <c:v>63440.978289449806</c:v>
                </c:pt>
                <c:pt idx="673">
                  <c:v>69188.089102785205</c:v>
                </c:pt>
                <c:pt idx="674">
                  <c:v>73644.302797047683</c:v>
                </c:pt>
                <c:pt idx="675">
                  <c:v>72914.192556437934</c:v>
                </c:pt>
                <c:pt idx="676">
                  <c:v>73674.122426208851</c:v>
                </c:pt>
                <c:pt idx="677">
                  <c:v>76188.105820030876</c:v>
                </c:pt>
                <c:pt idx="678">
                  <c:v>73294.339486156619</c:v>
                </c:pt>
                <c:pt idx="679">
                  <c:v>78003.348951233347</c:v>
                </c:pt>
                <c:pt idx="680">
                  <c:v>72582.61423997549</c:v>
                </c:pt>
                <c:pt idx="681">
                  <c:v>75908.081195606923</c:v>
                </c:pt>
                <c:pt idx="682">
                  <c:v>77827.052736509257</c:v>
                </c:pt>
                <c:pt idx="683">
                  <c:v>76591.65238097086</c:v>
                </c:pt>
                <c:pt idx="684">
                  <c:v>83272.259367424282</c:v>
                </c:pt>
                <c:pt idx="685">
                  <c:v>85960.797760103873</c:v>
                </c:pt>
                <c:pt idx="686">
                  <c:v>86818.129779338473</c:v>
                </c:pt>
                <c:pt idx="687">
                  <c:v>84854.274647518221</c:v>
                </c:pt>
                <c:pt idx="688">
                  <c:v>85021.971735780768</c:v>
                </c:pt>
                <c:pt idx="689">
                  <c:v>88124.056780825718</c:v>
                </c:pt>
                <c:pt idx="690">
                  <c:v>90563.935316910749</c:v>
                </c:pt>
                <c:pt idx="691">
                  <c:v>92382.370412006785</c:v>
                </c:pt>
                <c:pt idx="692">
                  <c:v>89930.335606945271</c:v>
                </c:pt>
                <c:pt idx="693">
                  <c:v>78197.904123856279</c:v>
                </c:pt>
                <c:pt idx="694">
                  <c:v>74268.849403537053</c:v>
                </c:pt>
                <c:pt idx="695">
                  <c:v>78173.074997560208</c:v>
                </c:pt>
                <c:pt idx="696">
                  <c:v>82229.921036331187</c:v>
                </c:pt>
                <c:pt idx="697">
                  <c:v>84682.376742673951</c:v>
                </c:pt>
                <c:pt idx="698">
                  <c:v>82073.745458278921</c:v>
                </c:pt>
                <c:pt idx="699">
                  <c:v>82102.411436610739</c:v>
                </c:pt>
                <c:pt idx="700">
                  <c:v>82210.396197955764</c:v>
                </c:pt>
                <c:pt idx="701">
                  <c:v>85696.633185369195</c:v>
                </c:pt>
                <c:pt idx="702">
                  <c:v>84939.515639404519</c:v>
                </c:pt>
                <c:pt idx="703">
                  <c:v>83337.769521833165</c:v>
                </c:pt>
                <c:pt idx="704">
                  <c:v>86624.670291828734</c:v>
                </c:pt>
                <c:pt idx="705">
                  <c:v>89134.233874786703</c:v>
                </c:pt>
                <c:pt idx="706">
                  <c:v>87677.833780824629</c:v>
                </c:pt>
                <c:pt idx="707">
                  <c:v>88987.714109456807</c:v>
                </c:pt>
                <c:pt idx="708">
                  <c:v>93621.100150313621</c:v>
                </c:pt>
                <c:pt idx="709">
                  <c:v>91542.257730467871</c:v>
                </c:pt>
                <c:pt idx="710">
                  <c:v>93282.227811112039</c:v>
                </c:pt>
                <c:pt idx="711">
                  <c:v>96824.83747870088</c:v>
                </c:pt>
                <c:pt idx="712">
                  <c:v>100729.71797564205</c:v>
                </c:pt>
                <c:pt idx="713">
                  <c:v>102473.65739566153</c:v>
                </c:pt>
                <c:pt idx="714">
                  <c:v>109049.06141540672</c:v>
                </c:pt>
                <c:pt idx="715">
                  <c:v>109309.76936948327</c:v>
                </c:pt>
                <c:pt idx="716">
                  <c:v>109106.73110603276</c:v>
                </c:pt>
                <c:pt idx="717">
                  <c:v>109033.00436148526</c:v>
                </c:pt>
                <c:pt idx="718">
                  <c:v>110731.3360457892</c:v>
                </c:pt>
                <c:pt idx="719">
                  <c:v>112353.73334062833</c:v>
                </c:pt>
                <c:pt idx="720">
                  <c:v>106287.32971098751</c:v>
                </c:pt>
                <c:pt idx="721">
                  <c:v>106990.14318503834</c:v>
                </c:pt>
                <c:pt idx="722">
                  <c:v>108488.35293548049</c:v>
                </c:pt>
                <c:pt idx="723">
                  <c:v>105986.45743076323</c:v>
                </c:pt>
                <c:pt idx="724">
                  <c:v>113956.36944164976</c:v>
                </c:pt>
                <c:pt idx="725">
                  <c:v>114498.21432070054</c:v>
                </c:pt>
                <c:pt idx="726">
                  <c:v>114755.63118585288</c:v>
                </c:pt>
                <c:pt idx="727">
                  <c:v>106590.48343690715</c:v>
                </c:pt>
                <c:pt idx="728">
                  <c:v>104033.05932956893</c:v>
                </c:pt>
                <c:pt idx="729">
                  <c:v>104726.68770762665</c:v>
                </c:pt>
                <c:pt idx="730">
                  <c:v>110395.64342232687</c:v>
                </c:pt>
                <c:pt idx="731">
                  <c:v>113039.60673256828</c:v>
                </c:pt>
                <c:pt idx="732">
                  <c:v>116582.73569399776</c:v>
                </c:pt>
                <c:pt idx="733">
                  <c:v>121783.66310103059</c:v>
                </c:pt>
                <c:pt idx="734">
                  <c:v>123795.2044351139</c:v>
                </c:pt>
                <c:pt idx="735">
                  <c:v>124626.03419261525</c:v>
                </c:pt>
                <c:pt idx="736">
                  <c:v>127987.23849354514</c:v>
                </c:pt>
                <c:pt idx="737">
                  <c:v>123970.7287198925</c:v>
                </c:pt>
                <c:pt idx="738">
                  <c:v>128314.5559078146</c:v>
                </c:pt>
                <c:pt idx="739">
                  <c:v>131843.10459738565</c:v>
                </c:pt>
                <c:pt idx="740">
                  <c:v>131934.7709999771</c:v>
                </c:pt>
                <c:pt idx="741">
                  <c:v>133305.90180560513</c:v>
                </c:pt>
                <c:pt idx="742">
                  <c:v>130386.73440771094</c:v>
                </c:pt>
                <c:pt idx="743">
                  <c:v>142429.01350449063</c:v>
                </c:pt>
                <c:pt idx="744">
                  <c:v>138990.10444113729</c:v>
                </c:pt>
                <c:pt idx="745">
                  <c:v>140357.73222080624</c:v>
                </c:pt>
                <c:pt idx="746">
                  <c:v>138187.30945381825</c:v>
                </c:pt>
                <c:pt idx="747">
                  <c:v>140720.2665415144</c:v>
                </c:pt>
                <c:pt idx="748">
                  <c:v>142474.23196585107</c:v>
                </c:pt>
                <c:pt idx="749">
                  <c:v>142318.79082603572</c:v>
                </c:pt>
                <c:pt idx="750">
                  <c:v>148071.13717754386</c:v>
                </c:pt>
                <c:pt idx="751">
                  <c:v>146662.4206387506</c:v>
                </c:pt>
                <c:pt idx="752">
                  <c:v>148794.25319266869</c:v>
                </c:pt>
                <c:pt idx="753">
                  <c:v>147883.73361696283</c:v>
                </c:pt>
                <c:pt idx="754">
                  <c:v>150935.31013547393</c:v>
                </c:pt>
                <c:pt idx="755">
                  <c:v>153528.78374026596</c:v>
                </c:pt>
                <c:pt idx="756">
                  <c:v>156020.74179401316</c:v>
                </c:pt>
                <c:pt idx="757">
                  <c:v>159520.99334273027</c:v>
                </c:pt>
                <c:pt idx="758">
                  <c:v>161646.4574431139</c:v>
                </c:pt>
                <c:pt idx="759">
                  <c:v>159793.59775103023</c:v>
                </c:pt>
                <c:pt idx="760">
                  <c:v>162610.4574497689</c:v>
                </c:pt>
                <c:pt idx="761">
                  <c:v>165866.69181465791</c:v>
                </c:pt>
                <c:pt idx="762">
                  <c:v>166804.32586253309</c:v>
                </c:pt>
                <c:pt idx="763">
                  <c:v>173517.24357234177</c:v>
                </c:pt>
                <c:pt idx="764">
                  <c:v>172789.74695110443</c:v>
                </c:pt>
                <c:pt idx="765">
                  <c:v>175549.77476415504</c:v>
                </c:pt>
                <c:pt idx="766">
                  <c:v>172660.57503705559</c:v>
                </c:pt>
                <c:pt idx="767">
                  <c:v>174014.72551404414</c:v>
                </c:pt>
                <c:pt idx="768">
                  <c:v>179355.40961213107</c:v>
                </c:pt>
                <c:pt idx="769">
                  <c:v>173215.2953373804</c:v>
                </c:pt>
                <c:pt idx="770">
                  <c:v>165943.1799506307</c:v>
                </c:pt>
                <c:pt idx="771">
                  <c:v>166246.48429543749</c:v>
                </c:pt>
                <c:pt idx="772">
                  <c:v>167384.79271872787</c:v>
                </c:pt>
                <c:pt idx="773">
                  <c:v>164207.23955626544</c:v>
                </c:pt>
                <c:pt idx="774">
                  <c:v>169820.68929516393</c:v>
                </c:pt>
                <c:pt idx="775">
                  <c:v>173529.82232033525</c:v>
                </c:pt>
                <c:pt idx="776">
                  <c:v>168725.4484402815</c:v>
                </c:pt>
                <c:pt idx="777">
                  <c:v>170948.2266408866</c:v>
                </c:pt>
                <c:pt idx="778">
                  <c:v>167423.47156228923</c:v>
                </c:pt>
                <c:pt idx="779">
                  <c:v>169984.76286652859</c:v>
                </c:pt>
                <c:pt idx="780">
                  <c:v>174485.22068135833</c:v>
                </c:pt>
                <c:pt idx="781">
                  <c:v>180565.04292978963</c:v>
                </c:pt>
                <c:pt idx="782">
                  <c:v>184430.05257438729</c:v>
                </c:pt>
                <c:pt idx="783">
                  <c:v>188953.78992595916</c:v>
                </c:pt>
                <c:pt idx="784">
                  <c:v>199386.02816537296</c:v>
                </c:pt>
                <c:pt idx="785">
                  <c:v>203273.80636630184</c:v>
                </c:pt>
                <c:pt idx="786">
                  <c:v>205986.86638014406</c:v>
                </c:pt>
                <c:pt idx="787">
                  <c:v>208178.30480965597</c:v>
                </c:pt>
                <c:pt idx="788">
                  <c:v>214956.97396559987</c:v>
                </c:pt>
                <c:pt idx="789">
                  <c:v>216913.22027610839</c:v>
                </c:pt>
                <c:pt idx="790">
                  <c:v>224821.87461567178</c:v>
                </c:pt>
                <c:pt idx="791">
                  <c:v>229843.22032933126</c:v>
                </c:pt>
                <c:pt idx="792">
                  <c:v>234437.94804934325</c:v>
                </c:pt>
                <c:pt idx="793">
                  <c:v>231328.85069572655</c:v>
                </c:pt>
                <c:pt idx="794">
                  <c:v>230879.00513769686</c:v>
                </c:pt>
                <c:pt idx="795">
                  <c:v>231608.39017908374</c:v>
                </c:pt>
                <c:pt idx="796">
                  <c:v>234952.8802418331</c:v>
                </c:pt>
                <c:pt idx="797">
                  <c:v>237227.40708278594</c:v>
                </c:pt>
                <c:pt idx="798">
                  <c:v>230669.72429785941</c:v>
                </c:pt>
                <c:pt idx="799">
                  <c:v>232539.23387375387</c:v>
                </c:pt>
                <c:pt idx="800">
                  <c:v>243324.24554640841</c:v>
                </c:pt>
                <c:pt idx="801">
                  <c:v>251146.04595232432</c:v>
                </c:pt>
                <c:pt idx="802">
                  <c:v>266469.03393396566</c:v>
                </c:pt>
                <c:pt idx="803">
                  <c:v>260650.38678062166</c:v>
                </c:pt>
                <c:pt idx="804">
                  <c:v>269594.67026137235</c:v>
                </c:pt>
                <c:pt idx="805">
                  <c:v>270950.0640693669</c:v>
                </c:pt>
                <c:pt idx="806">
                  <c:v>261460.72770996683</c:v>
                </c:pt>
                <c:pt idx="807">
                  <c:v>273621.98218997504</c:v>
                </c:pt>
                <c:pt idx="808">
                  <c:v>284964.91021090059</c:v>
                </c:pt>
                <c:pt idx="809">
                  <c:v>295107.87344976841</c:v>
                </c:pt>
                <c:pt idx="810">
                  <c:v>316777.17905026703</c:v>
                </c:pt>
                <c:pt idx="811">
                  <c:v>301777.29979048599</c:v>
                </c:pt>
                <c:pt idx="812">
                  <c:v>315765.45843059447</c:v>
                </c:pt>
                <c:pt idx="813">
                  <c:v>312846.55707239016</c:v>
                </c:pt>
                <c:pt idx="814">
                  <c:v>323648.62243429734</c:v>
                </c:pt>
                <c:pt idx="815">
                  <c:v>329357.01625790808</c:v>
                </c:pt>
                <c:pt idx="816">
                  <c:v>334181.03099295276</c:v>
                </c:pt>
                <c:pt idx="817">
                  <c:v>347626.22406204243</c:v>
                </c:pt>
                <c:pt idx="818">
                  <c:v>358926.41543836339</c:v>
                </c:pt>
                <c:pt idx="819">
                  <c:v>361541.31333544449</c:v>
                </c:pt>
                <c:pt idx="820">
                  <c:v>360078.23447666893</c:v>
                </c:pt>
                <c:pt idx="821">
                  <c:v>372272.03953351302</c:v>
                </c:pt>
                <c:pt idx="822">
                  <c:v>369240.52917919331</c:v>
                </c:pt>
                <c:pt idx="823">
                  <c:v>342431.24089434906</c:v>
                </c:pt>
                <c:pt idx="824">
                  <c:v>360785.49299956998</c:v>
                </c:pt>
                <c:pt idx="825">
                  <c:v>374519.45954922307</c:v>
                </c:pt>
                <c:pt idx="826">
                  <c:v>389678.85494722228</c:v>
                </c:pt>
                <c:pt idx="827">
                  <c:v>403041.66236729582</c:v>
                </c:pt>
                <c:pt idx="828">
                  <c:v>415108.16658780561</c:v>
                </c:pt>
                <c:pt idx="829">
                  <c:v>398798.54235568829</c:v>
                </c:pt>
                <c:pt idx="830">
                  <c:v>408440.62856277783</c:v>
                </c:pt>
                <c:pt idx="831">
                  <c:v>418594.1022562338</c:v>
                </c:pt>
                <c:pt idx="832">
                  <c:v>409506.57507991133</c:v>
                </c:pt>
                <c:pt idx="833">
                  <c:v>422616.22885144246</c:v>
                </c:pt>
                <c:pt idx="834">
                  <c:v>412944.7647398776</c:v>
                </c:pt>
                <c:pt idx="835">
                  <c:v>410880.64506264875</c:v>
                </c:pt>
                <c:pt idx="836">
                  <c:v>404953.67626980774</c:v>
                </c:pt>
                <c:pt idx="837">
                  <c:v>420901.59808203659</c:v>
                </c:pt>
                <c:pt idx="838">
                  <c:v>425497.17450148973</c:v>
                </c:pt>
                <c:pt idx="839">
                  <c:v>439474.29678575415</c:v>
                </c:pt>
                <c:pt idx="840">
                  <c:v>429286.22336899949</c:v>
                </c:pt>
                <c:pt idx="841">
                  <c:v>430506.71140232065</c:v>
                </c:pt>
                <c:pt idx="842">
                  <c:v>462222.72072639986</c:v>
                </c:pt>
                <c:pt idx="843">
                  <c:v>452039.12898440211</c:v>
                </c:pt>
                <c:pt idx="844">
                  <c:v>445564.85139300709</c:v>
                </c:pt>
                <c:pt idx="845">
                  <c:v>456031.46585110214</c:v>
                </c:pt>
                <c:pt idx="846">
                  <c:v>455360.03813778108</c:v>
                </c:pt>
                <c:pt idx="847">
                  <c:v>476779.0361559313</c:v>
                </c:pt>
                <c:pt idx="848">
                  <c:v>458408.02510346001</c:v>
                </c:pt>
                <c:pt idx="849">
                  <c:v>460299.19794518338</c:v>
                </c:pt>
                <c:pt idx="850">
                  <c:v>444760.30141521292</c:v>
                </c:pt>
                <c:pt idx="851">
                  <c:v>450228.17795642244</c:v>
                </c:pt>
                <c:pt idx="852">
                  <c:v>459799.95038394921</c:v>
                </c:pt>
                <c:pt idx="853">
                  <c:v>437875.46417025512</c:v>
                </c:pt>
                <c:pt idx="854">
                  <c:v>419833.58646185283</c:v>
                </c:pt>
                <c:pt idx="855">
                  <c:v>434130.70837932831</c:v>
                </c:pt>
                <c:pt idx="856">
                  <c:v>436173.18234987557</c:v>
                </c:pt>
                <c:pt idx="857">
                  <c:v>431603.29321587569</c:v>
                </c:pt>
                <c:pt idx="858">
                  <c:v>435867.35106617928</c:v>
                </c:pt>
                <c:pt idx="859">
                  <c:v>423686.35213186458</c:v>
                </c:pt>
                <c:pt idx="860">
                  <c:v>403553.04814162682</c:v>
                </c:pt>
                <c:pt idx="861">
                  <c:v>417767.88437218306</c:v>
                </c:pt>
                <c:pt idx="862">
                  <c:v>428137.43935861962</c:v>
                </c:pt>
                <c:pt idx="863">
                  <c:v>426694.99329423864</c:v>
                </c:pt>
                <c:pt idx="864">
                  <c:v>425352.7794706361</c:v>
                </c:pt>
                <c:pt idx="865">
                  <c:v>422303.21177487669</c:v>
                </c:pt>
                <c:pt idx="866">
                  <c:v>424020.75879339298</c:v>
                </c:pt>
                <c:pt idx="867">
                  <c:v>415559.06998466107</c:v>
                </c:pt>
                <c:pt idx="868">
                  <c:v>413733.64674185647</c:v>
                </c:pt>
                <c:pt idx="869">
                  <c:v>398978.53050963907</c:v>
                </c:pt>
                <c:pt idx="870">
                  <c:v>385371.09425458725</c:v>
                </c:pt>
                <c:pt idx="871">
                  <c:v>394942.74555009586</c:v>
                </c:pt>
                <c:pt idx="872">
                  <c:v>376181.6881145332</c:v>
                </c:pt>
                <c:pt idx="873">
                  <c:v>390437.76333296037</c:v>
                </c:pt>
                <c:pt idx="874">
                  <c:v>402955.89526385348</c:v>
                </c:pt>
                <c:pt idx="875">
                  <c:v>395735.57686653535</c:v>
                </c:pt>
                <c:pt idx="876">
                  <c:v>389020.19580959296</c:v>
                </c:pt>
                <c:pt idx="877">
                  <c:v>390438.39662148606</c:v>
                </c:pt>
                <c:pt idx="878">
                  <c:v>390106.04320190806</c:v>
                </c:pt>
                <c:pt idx="879">
                  <c:v>411379.00707022403</c:v>
                </c:pt>
                <c:pt idx="880">
                  <c:v>434936.91070599161</c:v>
                </c:pt>
                <c:pt idx="881">
                  <c:v>434706.50466865889</c:v>
                </c:pt>
                <c:pt idx="882">
                  <c:v>421394.50170302216</c:v>
                </c:pt>
                <c:pt idx="883">
                  <c:v>429991.62972331129</c:v>
                </c:pt>
                <c:pt idx="884">
                  <c:v>436700.41677356052</c:v>
                </c:pt>
                <c:pt idx="885">
                  <c:v>446118.56698647398</c:v>
                </c:pt>
                <c:pt idx="886">
                  <c:v>449515.18516518833</c:v>
                </c:pt>
                <c:pt idx="887">
                  <c:v>465800.10088428209</c:v>
                </c:pt>
                <c:pt idx="888">
                  <c:v>474678.34943586221</c:v>
                </c:pt>
                <c:pt idx="889">
                  <c:v>482762.21694940602</c:v>
                </c:pt>
                <c:pt idx="890">
                  <c:v>481354.11990011134</c:v>
                </c:pt>
                <c:pt idx="891">
                  <c:v>464790.2741652815</c:v>
                </c:pt>
                <c:pt idx="892">
                  <c:v>467850.3584288407</c:v>
                </c:pt>
                <c:pt idx="893">
                  <c:v>475124.11897288897</c:v>
                </c:pt>
                <c:pt idx="894">
                  <c:v>469171.26733250334</c:v>
                </c:pt>
                <c:pt idx="895">
                  <c:v>478071.5672014947</c:v>
                </c:pt>
                <c:pt idx="896">
                  <c:v>483254.30048294639</c:v>
                </c:pt>
                <c:pt idx="897">
                  <c:v>490963.28293837386</c:v>
                </c:pt>
                <c:pt idx="898">
                  <c:v>498013.08573679894</c:v>
                </c:pt>
                <c:pt idx="899">
                  <c:v>513677.76398986141</c:v>
                </c:pt>
                <c:pt idx="900">
                  <c:v>513394.88260928658</c:v>
                </c:pt>
                <c:pt idx="901">
                  <c:v>517173.99634949461</c:v>
                </c:pt>
                <c:pt idx="902">
                  <c:v>510278.86669188645</c:v>
                </c:pt>
                <c:pt idx="903">
                  <c:v>512450.60974185477</c:v>
                </c:pt>
                <c:pt idx="904">
                  <c:v>528506.34236943407</c:v>
                </c:pt>
                <c:pt idx="905">
                  <c:v>533254.40992439154</c:v>
                </c:pt>
                <c:pt idx="906">
                  <c:v>538748.06153287494</c:v>
                </c:pt>
                <c:pt idx="907">
                  <c:v>543008.03322877293</c:v>
                </c:pt>
                <c:pt idx="908">
                  <c:v>537873.68653167074</c:v>
                </c:pt>
                <c:pt idx="909">
                  <c:v>527794.5372061322</c:v>
                </c:pt>
                <c:pt idx="910">
                  <c:v>541219.08391247212</c:v>
                </c:pt>
                <c:pt idx="911">
                  <c:v>547556.7026069432</c:v>
                </c:pt>
                <c:pt idx="912">
                  <c:v>553493.60223411093</c:v>
                </c:pt>
                <c:pt idx="913">
                  <c:v>557103.24783634557</c:v>
                </c:pt>
                <c:pt idx="914">
                  <c:v>550885.29740280821</c:v>
                </c:pt>
                <c:pt idx="915">
                  <c:v>549164.4577675442</c:v>
                </c:pt>
                <c:pt idx="916">
                  <c:v>539901.89771293919</c:v>
                </c:pt>
                <c:pt idx="917">
                  <c:v>542390.78859788459</c:v>
                </c:pt>
                <c:pt idx="918">
                  <c:v>548957.62282226095</c:v>
                </c:pt>
                <c:pt idx="919">
                  <c:v>563783.04662466841</c:v>
                </c:pt>
                <c:pt idx="920">
                  <c:v>576860.99545437517</c:v>
                </c:pt>
                <c:pt idx="921">
                  <c:v>590086.42687749863</c:v>
                </c:pt>
                <c:pt idx="922">
                  <c:v>602462.9731436451</c:v>
                </c:pt>
                <c:pt idx="923">
                  <c:v>600901.02367061377</c:v>
                </c:pt>
                <c:pt idx="924">
                  <c:v>603748.71530246676</c:v>
                </c:pt>
                <c:pt idx="925">
                  <c:v>605200.88462139305</c:v>
                </c:pt>
                <c:pt idx="926">
                  <c:v>605037.06038195407</c:v>
                </c:pt>
                <c:pt idx="927">
                  <c:v>623097.83155304485</c:v>
                </c:pt>
                <c:pt idx="928">
                  <c:v>630777.96661277174</c:v>
                </c:pt>
                <c:pt idx="929">
                  <c:v>621868.65266077919</c:v>
                </c:pt>
                <c:pt idx="930">
                  <c:v>618147.41651316162</c:v>
                </c:pt>
                <c:pt idx="931">
                  <c:v>628285.74324529327</c:v>
                </c:pt>
                <c:pt idx="932">
                  <c:v>643151.21772440651</c:v>
                </c:pt>
                <c:pt idx="933">
                  <c:v>653257.57185325492</c:v>
                </c:pt>
                <c:pt idx="934">
                  <c:v>650877.04340481525</c:v>
                </c:pt>
                <c:pt idx="935">
                  <c:v>646748.61062983877</c:v>
                </c:pt>
                <c:pt idx="936">
                  <c:v>628742.54611411889</c:v>
                </c:pt>
                <c:pt idx="937">
                  <c:v>616057.8834390369</c:v>
                </c:pt>
                <c:pt idx="938">
                  <c:v>618553.12392175372</c:v>
                </c:pt>
                <c:pt idx="939">
                  <c:v>630871.77654488652</c:v>
                </c:pt>
                <c:pt idx="940">
                  <c:v>629606.92392497358</c:v>
                </c:pt>
                <c:pt idx="941">
                  <c:v>603875.77243262809</c:v>
                </c:pt>
                <c:pt idx="942">
                  <c:v>599329.46010732581</c:v>
                </c:pt>
                <c:pt idx="943">
                  <c:v>612158.65463545534</c:v>
                </c:pt>
                <c:pt idx="944">
                  <c:v>582786.10273679823</c:v>
                </c:pt>
                <c:pt idx="945">
                  <c:v>519346.78418681136</c:v>
                </c:pt>
                <c:pt idx="946">
                  <c:v>527162.24621164461</c:v>
                </c:pt>
                <c:pt idx="947">
                  <c:v>558856.57689355162</c:v>
                </c:pt>
                <c:pt idx="948">
                  <c:v>501326.670471647</c:v>
                </c:pt>
                <c:pt idx="949">
                  <c:v>466224.71626099141</c:v>
                </c:pt>
                <c:pt idx="950">
                  <c:v>498454.77149106108</c:v>
                </c:pt>
                <c:pt idx="951">
                  <c:v>513457.27357446519</c:v>
                </c:pt>
                <c:pt idx="952">
                  <c:v>523399.07475532865</c:v>
                </c:pt>
                <c:pt idx="953">
                  <c:v>525750.70852328616</c:v>
                </c:pt>
                <c:pt idx="954">
                  <c:v>550553.02897660888</c:v>
                </c:pt>
                <c:pt idx="955">
                  <c:v>567593.71469572012</c:v>
                </c:pt>
                <c:pt idx="956">
                  <c:v>585889.4119526085</c:v>
                </c:pt>
                <c:pt idx="957">
                  <c:v>573684.68626511004</c:v>
                </c:pt>
                <c:pt idx="958">
                  <c:v>596644.73836604471</c:v>
                </c:pt>
                <c:pt idx="959">
                  <c:v>588713.7925298044</c:v>
                </c:pt>
                <c:pt idx="960">
                  <c:v>582106.36888651759</c:v>
                </c:pt>
                <c:pt idx="961">
                  <c:v>593172.92755022249</c:v>
                </c:pt>
                <c:pt idx="962">
                  <c:v>608785.4074721107</c:v>
                </c:pt>
                <c:pt idx="963">
                  <c:v>622673.91682482592</c:v>
                </c:pt>
                <c:pt idx="964">
                  <c:v>605813.89342507173</c:v>
                </c:pt>
                <c:pt idx="965">
                  <c:v>600140.16431367502</c:v>
                </c:pt>
                <c:pt idx="966">
                  <c:v>623865.71814280923</c:v>
                </c:pt>
                <c:pt idx="967">
                  <c:v>627131.4248702887</c:v>
                </c:pt>
                <c:pt idx="968">
                  <c:v>655079.72354440088</c:v>
                </c:pt>
                <c:pt idx="969">
                  <c:v>657859.5468544981</c:v>
                </c:pt>
                <c:pt idx="970">
                  <c:v>654552.21784432733</c:v>
                </c:pt>
                <c:pt idx="971">
                  <c:v>671176.71263241617</c:v>
                </c:pt>
                <c:pt idx="972">
                  <c:v>672460.2170213674</c:v>
                </c:pt>
                <c:pt idx="973">
                  <c:v>690222.83796836622</c:v>
                </c:pt>
                <c:pt idx="974">
                  <c:v>690600.60385513352</c:v>
                </c:pt>
                <c:pt idx="975">
                  <c:v>708335.65036966687</c:v>
                </c:pt>
                <c:pt idx="976">
                  <c:v>714046.21255490638</c:v>
                </c:pt>
                <c:pt idx="977">
                  <c:v>700411.4961261485</c:v>
                </c:pt>
                <c:pt idx="978">
                  <c:v>704630.12180799479</c:v>
                </c:pt>
                <c:pt idx="979">
                  <c:v>709764.83297362016</c:v>
                </c:pt>
                <c:pt idx="980">
                  <c:v>714952.5717203255</c:v>
                </c:pt>
                <c:pt idx="981">
                  <c:v>748995.93358998199</c:v>
                </c:pt>
                <c:pt idx="982">
                  <c:v>757334.19997991668</c:v>
                </c:pt>
                <c:pt idx="983">
                  <c:v>772276.2603222531</c:v>
                </c:pt>
                <c:pt idx="984">
                  <c:v>792161.40033001825</c:v>
                </c:pt>
                <c:pt idx="985">
                  <c:v>805293.43485906953</c:v>
                </c:pt>
                <c:pt idx="986">
                  <c:v>807606.51678451197</c:v>
                </c:pt>
                <c:pt idx="987">
                  <c:v>819609.74720305298</c:v>
                </c:pt>
                <c:pt idx="988">
                  <c:v>817786.41607255349</c:v>
                </c:pt>
                <c:pt idx="989">
                  <c:v>833062.61949054</c:v>
                </c:pt>
                <c:pt idx="990">
                  <c:v>852574.58487932407</c:v>
                </c:pt>
                <c:pt idx="991">
                  <c:v>859642.3681798575</c:v>
                </c:pt>
                <c:pt idx="992">
                  <c:v>865080.82043484226</c:v>
                </c:pt>
                <c:pt idx="993">
                  <c:v>855060.29378753959</c:v>
                </c:pt>
                <c:pt idx="994">
                  <c:v>862680.62023432064</c:v>
                </c:pt>
                <c:pt idx="995">
                  <c:v>859987.17699581408</c:v>
                </c:pt>
                <c:pt idx="996">
                  <c:v>873375.0586529721</c:v>
                </c:pt>
                <c:pt idx="997">
                  <c:v>884976.83580461529</c:v>
                </c:pt>
                <c:pt idx="998">
                  <c:v>904003.12093330955</c:v>
                </c:pt>
                <c:pt idx="999">
                  <c:v>930647.17550254392</c:v>
                </c:pt>
                <c:pt idx="1000">
                  <c:v>918524.79615065281</c:v>
                </c:pt>
                <c:pt idx="1001">
                  <c:v>898996.31392931822</c:v>
                </c:pt>
                <c:pt idx="1002">
                  <c:v>918874.26643235469</c:v>
                </c:pt>
                <c:pt idx="1003">
                  <c:v>900099.06968508463</c:v>
                </c:pt>
                <c:pt idx="1004">
                  <c:v>917583.50698370417</c:v>
                </c:pt>
                <c:pt idx="1005">
                  <c:v>948064.92131556245</c:v>
                </c:pt>
                <c:pt idx="1006">
                  <c:v>955315.63961904286</c:v>
                </c:pt>
                <c:pt idx="1007">
                  <c:v>962289.16286889452</c:v>
                </c:pt>
                <c:pt idx="1008">
                  <c:v>965333.36071388354</c:v>
                </c:pt>
                <c:pt idx="1009">
                  <c:v>995128.75009111641</c:v>
                </c:pt>
                <c:pt idx="1010">
                  <c:v>1003311.3269719236</c:v>
                </c:pt>
                <c:pt idx="1011">
                  <c:v>1016560.3114220779</c:v>
                </c:pt>
                <c:pt idx="1012">
                  <c:v>1043144.4576401759</c:v>
                </c:pt>
                <c:pt idx="1013">
                  <c:v>1055237.231483327</c:v>
                </c:pt>
                <c:pt idx="1014">
                  <c:v>1049296.2256373817</c:v>
                </c:pt>
                <c:pt idx="1015">
                  <c:v>1092827.8610624704</c:v>
                </c:pt>
                <c:pt idx="1016">
                  <c:v>1075037.8564804557</c:v>
                </c:pt>
                <c:pt idx="1017">
                  <c:v>1103390.3486844567</c:v>
                </c:pt>
                <c:pt idx="1018">
                  <c:v>1134213.2050510219</c:v>
                </c:pt>
                <c:pt idx="1019">
                  <c:v>1147005.8638606754</c:v>
                </c:pt>
                <c:pt idx="1020">
                  <c:v>1168978.8510257888</c:v>
                </c:pt>
                <c:pt idx="1021">
                  <c:v>1182175.5285627912</c:v>
                </c:pt>
                <c:pt idx="1022">
                  <c:v>1176650.2567984345</c:v>
                </c:pt>
                <c:pt idx="1023">
                  <c:v>1167335.5311868745</c:v>
                </c:pt>
                <c:pt idx="1024">
                  <c:v>1168025.8051394778</c:v>
                </c:pt>
                <c:pt idx="1025">
                  <c:v>1135100.2986613712</c:v>
                </c:pt>
                <c:pt idx="1026">
                  <c:v>1166319.097611645</c:v>
                </c:pt>
                <c:pt idx="1027">
                  <c:v>1124167.3408111178</c:v>
                </c:pt>
                <c:pt idx="1028">
                  <c:v>1114291.536281185</c:v>
                </c:pt>
                <c:pt idx="1029">
                  <c:v>1168365.0243023764</c:v>
                </c:pt>
                <c:pt idx="1030">
                  <c:v>1166371.5300081072</c:v>
                </c:pt>
                <c:pt idx="1031">
                  <c:v>1155371.4452002</c:v>
                </c:pt>
                <c:pt idx="1032">
                  <c:v>1145126.8778679722</c:v>
                </c:pt>
                <c:pt idx="1033">
                  <c:v>1158515.5457623953</c:v>
                </c:pt>
                <c:pt idx="1034">
                  <c:v>1205557.2416779492</c:v>
                </c:pt>
                <c:pt idx="1035">
                  <c:v>1205793.4647435904</c:v>
                </c:pt>
                <c:pt idx="1036">
                  <c:v>1222911.0328467649</c:v>
                </c:pt>
                <c:pt idx="1037">
                  <c:v>1256231.8979767927</c:v>
                </c:pt>
                <c:pt idx="1038">
                  <c:v>1296214.8983508477</c:v>
                </c:pt>
                <c:pt idx="1039">
                  <c:v>1292412.5710251229</c:v>
                </c:pt>
                <c:pt idx="1040">
                  <c:v>1283579.5665753938</c:v>
                </c:pt>
                <c:pt idx="1041">
                  <c:v>1247479.2705089124</c:v>
                </c:pt>
                <c:pt idx="1042">
                  <c:v>1236750.6308989264</c:v>
                </c:pt>
                <c:pt idx="1043">
                  <c:v>1248669.4604359367</c:v>
                </c:pt>
                <c:pt idx="1044">
                  <c:v>1264898.9000316609</c:v>
                </c:pt>
                <c:pt idx="1045">
                  <c:v>1303171.3337193159</c:v>
                </c:pt>
                <c:pt idx="1046">
                  <c:v>1300982.8757424147</c:v>
                </c:pt>
                <c:pt idx="1047">
                  <c:v>1317164.0706928992</c:v>
                </c:pt>
                <c:pt idx="1048">
                  <c:v>1339227.0190698635</c:v>
                </c:pt>
                <c:pt idx="1049">
                  <c:v>1346857.6276924079</c:v>
                </c:pt>
                <c:pt idx="1050">
                  <c:v>1359761.8449716112</c:v>
                </c:pt>
                <c:pt idx="1051">
                  <c:v>1381667.1808800469</c:v>
                </c:pt>
                <c:pt idx="1052">
                  <c:v>1386520.4927089794</c:v>
                </c:pt>
                <c:pt idx="1053">
                  <c:v>1405542.1296448132</c:v>
                </c:pt>
                <c:pt idx="1054">
                  <c:v>1435912.0636710776</c:v>
                </c:pt>
                <c:pt idx="1055">
                  <c:v>1455884.6352359194</c:v>
                </c:pt>
                <c:pt idx="1056">
                  <c:v>1486816.1575488918</c:v>
                </c:pt>
                <c:pt idx="1057">
                  <c:v>1435389.6254733228</c:v>
                </c:pt>
                <c:pt idx="1058">
                  <c:v>1431502.308574843</c:v>
                </c:pt>
                <c:pt idx="1059">
                  <c:v>1423451.2174476229</c:v>
                </c:pt>
                <c:pt idx="1060">
                  <c:v>1456443.5237401144</c:v>
                </c:pt>
                <c:pt idx="1061">
                  <c:v>1462945.3664584639</c:v>
                </c:pt>
                <c:pt idx="1062">
                  <c:v>1486711.293851204</c:v>
                </c:pt>
                <c:pt idx="1063">
                  <c:v>1525291.9635277449</c:v>
                </c:pt>
                <c:pt idx="1064">
                  <c:v>1511888.8938355758</c:v>
                </c:pt>
                <c:pt idx="1065">
                  <c:v>1430520.7731523404</c:v>
                </c:pt>
                <c:pt idx="1066">
                  <c:v>1458953.4820691871</c:v>
                </c:pt>
                <c:pt idx="1067">
                  <c:v>1412559.4419709742</c:v>
                </c:pt>
                <c:pt idx="1068">
                  <c:v>1484228.72242553</c:v>
                </c:pt>
                <c:pt idx="1069">
                  <c:v>1505321.8824177252</c:v>
                </c:pt>
                <c:pt idx="1070">
                  <c:v>1555237.1046712107</c:v>
                </c:pt>
                <c:pt idx="1071">
                  <c:v>1581544.9063526422</c:v>
                </c:pt>
                <c:pt idx="1072">
                  <c:v>1563597.4905619991</c:v>
                </c:pt>
                <c:pt idx="1073">
                  <c:v>1638000.2529393565</c:v>
                </c:pt>
                <c:pt idx="1074">
                  <c:v>1653187.5193037328</c:v>
                </c:pt>
                <c:pt idx="1075">
                  <c:v>1709006.411412413</c:v>
                </c:pt>
                <c:pt idx="1076">
                  <c:v>1710664.2621285543</c:v>
                </c:pt>
                <c:pt idx="1077">
                  <c:v>1726771.6250963532</c:v>
                </c:pt>
                <c:pt idx="1078">
                  <c:v>1760959.4793882533</c:v>
                </c:pt>
                <c:pt idx="1079">
                  <c:v>1772488.4625653494</c:v>
                </c:pt>
                <c:pt idx="1080">
                  <c:v>1821663.962384975</c:v>
                </c:pt>
                <c:pt idx="1081">
                  <c:v>1781712.6676495529</c:v>
                </c:pt>
                <c:pt idx="1082">
                  <c:v>1694123.5732923674</c:v>
                </c:pt>
                <c:pt idx="1083">
                  <c:v>1838100.8504226776</c:v>
                </c:pt>
                <c:pt idx="1084">
                  <c:v>1875995.4483955719</c:v>
                </c:pt>
                <c:pt idx="1085">
                  <c:v>1899361.7973245517</c:v>
                </c:pt>
                <c:pt idx="1086">
                  <c:v>1997214.0314664394</c:v>
                </c:pt>
                <c:pt idx="1087">
                  <c:v>2047600.5650082678</c:v>
                </c:pt>
                <c:pt idx="1088">
                  <c:v>2004090.7087946327</c:v>
                </c:pt>
                <c:pt idx="1089">
                  <c:v>1947382.6922495735</c:v>
                </c:pt>
                <c:pt idx="1090">
                  <c:v>2085214.0586428656</c:v>
                </c:pt>
                <c:pt idx="1091">
                  <c:v>2123345.6183298002</c:v>
                </c:pt>
                <c:pt idx="1092">
                  <c:v>2078649.7157184978</c:v>
                </c:pt>
                <c:pt idx="1093">
                  <c:v>2065669.4544629774</c:v>
                </c:pt>
                <c:pt idx="1094">
                  <c:v>2077316.7921649846</c:v>
                </c:pt>
                <c:pt idx="1095">
                  <c:v>2163644.7787408177</c:v>
                </c:pt>
                <c:pt idx="1096">
                  <c:v>2177242.5673252121</c:v>
                </c:pt>
                <c:pt idx="1097">
                  <c:v>2240585.3173414166</c:v>
                </c:pt>
                <c:pt idx="1098">
                  <c:v>2306247.3084353544</c:v>
                </c:pt>
                <c:pt idx="1099">
                  <c:v>2346339.1434938167</c:v>
                </c:pt>
                <c:pt idx="1100">
                  <c:v>2253045.0059521352</c:v>
                </c:pt>
                <c:pt idx="1101">
                  <c:v>2368873.5908814454</c:v>
                </c:pt>
                <c:pt idx="1102">
                  <c:v>2386028.0373662184</c:v>
                </c:pt>
                <c:pt idx="1103">
                  <c:v>2434446.4645187175</c:v>
                </c:pt>
                <c:pt idx="1104">
                  <c:v>2316984.5023642099</c:v>
                </c:pt>
                <c:pt idx="1105">
                  <c:v>2260368.2850048509</c:v>
                </c:pt>
                <c:pt idx="1106">
                  <c:v>2261117.5070405505</c:v>
                </c:pt>
                <c:pt idx="1107">
                  <c:v>2057605.9578517785</c:v>
                </c:pt>
                <c:pt idx="1108">
                  <c:v>2041774.6926574747</c:v>
                </c:pt>
                <c:pt idx="1109">
                  <c:v>1929076.5534789681</c:v>
                </c:pt>
                <c:pt idx="1110">
                  <c:v>2055001.1864348049</c:v>
                </c:pt>
                <c:pt idx="1111">
                  <c:v>1968356.5888944971</c:v>
                </c:pt>
                <c:pt idx="1112">
                  <c:v>1794792.3654488856</c:v>
                </c:pt>
                <c:pt idx="1113">
                  <c:v>1837288.4302399436</c:v>
                </c:pt>
                <c:pt idx="1114">
                  <c:v>1952415.4360348552</c:v>
                </c:pt>
                <c:pt idx="1115">
                  <c:v>1869709.5837840738</c:v>
                </c:pt>
                <c:pt idx="1116">
                  <c:v>1992197.7439338618</c:v>
                </c:pt>
                <c:pt idx="1117">
                  <c:v>1924151.1756256621</c:v>
                </c:pt>
                <c:pt idx="1118">
                  <c:v>2003064.5188848763</c:v>
                </c:pt>
                <c:pt idx="1119">
                  <c:v>2025189.2222149828</c:v>
                </c:pt>
                <c:pt idx="1120">
                  <c:v>2006877.2516187115</c:v>
                </c:pt>
                <c:pt idx="1121">
                  <c:v>2087738.9063595999</c:v>
                </c:pt>
                <c:pt idx="1122">
                  <c:v>2107444.0440574246</c:v>
                </c:pt>
                <c:pt idx="1123">
                  <c:v>2060729.3046978249</c:v>
                </c:pt>
                <c:pt idx="1124">
                  <c:v>1936694.979142447</c:v>
                </c:pt>
                <c:pt idx="1125">
                  <c:v>1869906.9231153189</c:v>
                </c:pt>
                <c:pt idx="1126">
                  <c:v>2047124.4758340321</c:v>
                </c:pt>
                <c:pt idx="1127">
                  <c:v>2177009.8409261284</c:v>
                </c:pt>
                <c:pt idx="1128">
                  <c:v>2175278.8750120504</c:v>
                </c:pt>
                <c:pt idx="1129">
                  <c:v>2226050.786500128</c:v>
                </c:pt>
                <c:pt idx="1130">
                  <c:v>2278456.5516910949</c:v>
                </c:pt>
                <c:pt idx="1131">
                  <c:v>2162421.7953159255</c:v>
                </c:pt>
                <c:pt idx="1132">
                  <c:v>2252095.8625977249</c:v>
                </c:pt>
                <c:pt idx="1133">
                  <c:v>2316586.6006524679</c:v>
                </c:pt>
                <c:pt idx="1134">
                  <c:v>2366779.9010419706</c:v>
                </c:pt>
                <c:pt idx="1135">
                  <c:v>2422600.3897621282</c:v>
                </c:pt>
                <c:pt idx="1136">
                  <c:v>2472200.4119682326</c:v>
                </c:pt>
                <c:pt idx="1137">
                  <c:v>2405200.5393572906</c:v>
                </c:pt>
                <c:pt idx="1138">
                  <c:v>2507946.601717547</c:v>
                </c:pt>
                <c:pt idx="1139">
                  <c:v>2411961.2762829247</c:v>
                </c:pt>
                <c:pt idx="1140">
                  <c:v>2455083.1675236523</c:v>
                </c:pt>
                <c:pt idx="1141">
                  <c:v>2490911.1164245093</c:v>
                </c:pt>
                <c:pt idx="1142">
                  <c:v>2394287.0751481601</c:v>
                </c:pt>
                <c:pt idx="1143">
                  <c:v>2371532.7367048156</c:v>
                </c:pt>
                <c:pt idx="1144">
                  <c:v>2431153.4247031757</c:v>
                </c:pt>
                <c:pt idx="1145">
                  <c:v>2531317.0532625364</c:v>
                </c:pt>
                <c:pt idx="1146">
                  <c:v>2554452.913079171</c:v>
                </c:pt>
                <c:pt idx="1147">
                  <c:v>2585204.4046372399</c:v>
                </c:pt>
                <c:pt idx="1148">
                  <c:v>2679029.3758173254</c:v>
                </c:pt>
                <c:pt idx="1149">
                  <c:v>2731647.6496903626</c:v>
                </c:pt>
                <c:pt idx="1150">
                  <c:v>2738581.8584482656</c:v>
                </c:pt>
                <c:pt idx="1151">
                  <c:v>2716398.5704552042</c:v>
                </c:pt>
              </c:numCache>
            </c:numRef>
          </c:val>
          <c:smooth val="0"/>
          <c:extLst>
            <c:ext xmlns:c16="http://schemas.microsoft.com/office/drawing/2014/chart" uri="{C3380CC4-5D6E-409C-BE32-E72D297353CC}">
              <c16:uniqueId val="{00000002-2909-496E-A438-AE42B7E552FA}"/>
            </c:ext>
          </c:extLst>
        </c:ser>
        <c:ser>
          <c:idx val="3"/>
          <c:order val="3"/>
          <c:tx>
            <c:strRef>
              <c:f>Sheet1!$E$1</c:f>
              <c:strCache>
                <c:ptCount val="1"/>
                <c:pt idx="0">
                  <c:v>Conservative Growth</c:v>
                </c:pt>
              </c:strCache>
            </c:strRef>
          </c:tx>
          <c:spPr>
            <a:ln w="28575" cap="rnd">
              <a:solidFill>
                <a:schemeClr val="accent4"/>
              </a:solidFill>
              <a:round/>
            </a:ln>
            <a:effectLst/>
          </c:spPr>
          <c:marker>
            <c:symbol val="none"/>
          </c:marker>
          <c:cat>
            <c:numRef>
              <c:f>Sheet1!$A$3:$A$1154</c:f>
              <c:numCache>
                <c:formatCode>m/d/yyyy</c:formatCode>
                <c:ptCount val="1152"/>
                <c:pt idx="0">
                  <c:v>10989</c:v>
                </c:pt>
                <c:pt idx="1">
                  <c:v>11017</c:v>
                </c:pt>
                <c:pt idx="2">
                  <c:v>11048</c:v>
                </c:pt>
                <c:pt idx="3">
                  <c:v>11078</c:v>
                </c:pt>
                <c:pt idx="4">
                  <c:v>11109</c:v>
                </c:pt>
                <c:pt idx="5">
                  <c:v>11139</c:v>
                </c:pt>
                <c:pt idx="6">
                  <c:v>11170</c:v>
                </c:pt>
                <c:pt idx="7">
                  <c:v>11201</c:v>
                </c:pt>
                <c:pt idx="8">
                  <c:v>11231</c:v>
                </c:pt>
                <c:pt idx="9">
                  <c:v>11262</c:v>
                </c:pt>
                <c:pt idx="10">
                  <c:v>11292</c:v>
                </c:pt>
                <c:pt idx="11">
                  <c:v>11323</c:v>
                </c:pt>
                <c:pt idx="12">
                  <c:v>11354</c:v>
                </c:pt>
                <c:pt idx="13">
                  <c:v>11382</c:v>
                </c:pt>
                <c:pt idx="14">
                  <c:v>11413</c:v>
                </c:pt>
                <c:pt idx="15">
                  <c:v>11443</c:v>
                </c:pt>
                <c:pt idx="16">
                  <c:v>11474</c:v>
                </c:pt>
                <c:pt idx="17">
                  <c:v>11504</c:v>
                </c:pt>
                <c:pt idx="18">
                  <c:v>11535</c:v>
                </c:pt>
                <c:pt idx="19">
                  <c:v>11566</c:v>
                </c:pt>
                <c:pt idx="20">
                  <c:v>11596</c:v>
                </c:pt>
                <c:pt idx="21">
                  <c:v>11627</c:v>
                </c:pt>
                <c:pt idx="22">
                  <c:v>11657</c:v>
                </c:pt>
                <c:pt idx="23">
                  <c:v>11688</c:v>
                </c:pt>
                <c:pt idx="24">
                  <c:v>11719</c:v>
                </c:pt>
                <c:pt idx="25">
                  <c:v>11748</c:v>
                </c:pt>
                <c:pt idx="26">
                  <c:v>11779</c:v>
                </c:pt>
                <c:pt idx="27">
                  <c:v>11809</c:v>
                </c:pt>
                <c:pt idx="28">
                  <c:v>11840</c:v>
                </c:pt>
                <c:pt idx="29">
                  <c:v>11870</c:v>
                </c:pt>
                <c:pt idx="30">
                  <c:v>11901</c:v>
                </c:pt>
                <c:pt idx="31">
                  <c:v>11932</c:v>
                </c:pt>
                <c:pt idx="32">
                  <c:v>11962</c:v>
                </c:pt>
                <c:pt idx="33">
                  <c:v>11993</c:v>
                </c:pt>
                <c:pt idx="34">
                  <c:v>12023</c:v>
                </c:pt>
                <c:pt idx="35">
                  <c:v>12054</c:v>
                </c:pt>
                <c:pt idx="36">
                  <c:v>12085</c:v>
                </c:pt>
                <c:pt idx="37">
                  <c:v>12113</c:v>
                </c:pt>
                <c:pt idx="38">
                  <c:v>12144</c:v>
                </c:pt>
                <c:pt idx="39">
                  <c:v>12174</c:v>
                </c:pt>
                <c:pt idx="40">
                  <c:v>12205</c:v>
                </c:pt>
                <c:pt idx="41">
                  <c:v>12235</c:v>
                </c:pt>
                <c:pt idx="42">
                  <c:v>12266</c:v>
                </c:pt>
                <c:pt idx="43">
                  <c:v>12297</c:v>
                </c:pt>
                <c:pt idx="44">
                  <c:v>12327</c:v>
                </c:pt>
                <c:pt idx="45">
                  <c:v>12358</c:v>
                </c:pt>
                <c:pt idx="46">
                  <c:v>12388</c:v>
                </c:pt>
                <c:pt idx="47">
                  <c:v>12419</c:v>
                </c:pt>
                <c:pt idx="48">
                  <c:v>12450</c:v>
                </c:pt>
                <c:pt idx="49">
                  <c:v>12478</c:v>
                </c:pt>
                <c:pt idx="50">
                  <c:v>12509</c:v>
                </c:pt>
                <c:pt idx="51">
                  <c:v>12539</c:v>
                </c:pt>
                <c:pt idx="52">
                  <c:v>12570</c:v>
                </c:pt>
                <c:pt idx="53">
                  <c:v>12600</c:v>
                </c:pt>
                <c:pt idx="54">
                  <c:v>12631</c:v>
                </c:pt>
                <c:pt idx="55">
                  <c:v>12662</c:v>
                </c:pt>
                <c:pt idx="56">
                  <c:v>12692</c:v>
                </c:pt>
                <c:pt idx="57">
                  <c:v>12723</c:v>
                </c:pt>
                <c:pt idx="58">
                  <c:v>12753</c:v>
                </c:pt>
                <c:pt idx="59">
                  <c:v>12784</c:v>
                </c:pt>
                <c:pt idx="60">
                  <c:v>12815</c:v>
                </c:pt>
                <c:pt idx="61">
                  <c:v>12843</c:v>
                </c:pt>
                <c:pt idx="62">
                  <c:v>12874</c:v>
                </c:pt>
                <c:pt idx="63">
                  <c:v>12904</c:v>
                </c:pt>
                <c:pt idx="64">
                  <c:v>12935</c:v>
                </c:pt>
                <c:pt idx="65">
                  <c:v>12965</c:v>
                </c:pt>
                <c:pt idx="66">
                  <c:v>12996</c:v>
                </c:pt>
                <c:pt idx="67">
                  <c:v>13027</c:v>
                </c:pt>
                <c:pt idx="68">
                  <c:v>13057</c:v>
                </c:pt>
                <c:pt idx="69">
                  <c:v>13088</c:v>
                </c:pt>
                <c:pt idx="70">
                  <c:v>13118</c:v>
                </c:pt>
                <c:pt idx="71">
                  <c:v>13149</c:v>
                </c:pt>
                <c:pt idx="72">
                  <c:v>13180</c:v>
                </c:pt>
                <c:pt idx="73">
                  <c:v>13209</c:v>
                </c:pt>
                <c:pt idx="74">
                  <c:v>13240</c:v>
                </c:pt>
                <c:pt idx="75">
                  <c:v>13270</c:v>
                </c:pt>
                <c:pt idx="76">
                  <c:v>13301</c:v>
                </c:pt>
                <c:pt idx="77">
                  <c:v>13331</c:v>
                </c:pt>
                <c:pt idx="78">
                  <c:v>13362</c:v>
                </c:pt>
                <c:pt idx="79">
                  <c:v>13393</c:v>
                </c:pt>
                <c:pt idx="80">
                  <c:v>13423</c:v>
                </c:pt>
                <c:pt idx="81">
                  <c:v>13454</c:v>
                </c:pt>
                <c:pt idx="82">
                  <c:v>13484</c:v>
                </c:pt>
                <c:pt idx="83">
                  <c:v>13515</c:v>
                </c:pt>
                <c:pt idx="84">
                  <c:v>13546</c:v>
                </c:pt>
                <c:pt idx="85">
                  <c:v>13574</c:v>
                </c:pt>
                <c:pt idx="86">
                  <c:v>13605</c:v>
                </c:pt>
                <c:pt idx="87">
                  <c:v>13635</c:v>
                </c:pt>
                <c:pt idx="88">
                  <c:v>13666</c:v>
                </c:pt>
                <c:pt idx="89">
                  <c:v>13696</c:v>
                </c:pt>
                <c:pt idx="90">
                  <c:v>13727</c:v>
                </c:pt>
                <c:pt idx="91">
                  <c:v>13758</c:v>
                </c:pt>
                <c:pt idx="92">
                  <c:v>13788</c:v>
                </c:pt>
                <c:pt idx="93">
                  <c:v>13819</c:v>
                </c:pt>
                <c:pt idx="94">
                  <c:v>13849</c:v>
                </c:pt>
                <c:pt idx="95">
                  <c:v>13880</c:v>
                </c:pt>
                <c:pt idx="96">
                  <c:v>13911</c:v>
                </c:pt>
                <c:pt idx="97">
                  <c:v>13939</c:v>
                </c:pt>
                <c:pt idx="98">
                  <c:v>13970</c:v>
                </c:pt>
                <c:pt idx="99">
                  <c:v>14000</c:v>
                </c:pt>
                <c:pt idx="100">
                  <c:v>14031</c:v>
                </c:pt>
                <c:pt idx="101">
                  <c:v>14061</c:v>
                </c:pt>
                <c:pt idx="102">
                  <c:v>14092</c:v>
                </c:pt>
                <c:pt idx="103">
                  <c:v>14123</c:v>
                </c:pt>
                <c:pt idx="104">
                  <c:v>14153</c:v>
                </c:pt>
                <c:pt idx="105">
                  <c:v>14184</c:v>
                </c:pt>
                <c:pt idx="106">
                  <c:v>14214</c:v>
                </c:pt>
                <c:pt idx="107">
                  <c:v>14245</c:v>
                </c:pt>
                <c:pt idx="108">
                  <c:v>14276</c:v>
                </c:pt>
                <c:pt idx="109">
                  <c:v>14304</c:v>
                </c:pt>
                <c:pt idx="110">
                  <c:v>14335</c:v>
                </c:pt>
                <c:pt idx="111">
                  <c:v>14365</c:v>
                </c:pt>
                <c:pt idx="112">
                  <c:v>14396</c:v>
                </c:pt>
                <c:pt idx="113">
                  <c:v>14426</c:v>
                </c:pt>
                <c:pt idx="114">
                  <c:v>14457</c:v>
                </c:pt>
                <c:pt idx="115">
                  <c:v>14488</c:v>
                </c:pt>
                <c:pt idx="116">
                  <c:v>14518</c:v>
                </c:pt>
                <c:pt idx="117">
                  <c:v>14549</c:v>
                </c:pt>
                <c:pt idx="118">
                  <c:v>14579</c:v>
                </c:pt>
                <c:pt idx="119">
                  <c:v>14610</c:v>
                </c:pt>
                <c:pt idx="120">
                  <c:v>14641</c:v>
                </c:pt>
                <c:pt idx="121">
                  <c:v>14670</c:v>
                </c:pt>
                <c:pt idx="122">
                  <c:v>14701</c:v>
                </c:pt>
                <c:pt idx="123">
                  <c:v>14731</c:v>
                </c:pt>
                <c:pt idx="124">
                  <c:v>14762</c:v>
                </c:pt>
                <c:pt idx="125">
                  <c:v>14792</c:v>
                </c:pt>
                <c:pt idx="126">
                  <c:v>14823</c:v>
                </c:pt>
                <c:pt idx="127">
                  <c:v>14854</c:v>
                </c:pt>
                <c:pt idx="128">
                  <c:v>14884</c:v>
                </c:pt>
                <c:pt idx="129">
                  <c:v>14915</c:v>
                </c:pt>
                <c:pt idx="130">
                  <c:v>14945</c:v>
                </c:pt>
                <c:pt idx="131">
                  <c:v>14976</c:v>
                </c:pt>
                <c:pt idx="132">
                  <c:v>15007</c:v>
                </c:pt>
                <c:pt idx="133">
                  <c:v>15035</c:v>
                </c:pt>
                <c:pt idx="134">
                  <c:v>15066</c:v>
                </c:pt>
                <c:pt idx="135">
                  <c:v>15096</c:v>
                </c:pt>
                <c:pt idx="136">
                  <c:v>15127</c:v>
                </c:pt>
                <c:pt idx="137">
                  <c:v>15157</c:v>
                </c:pt>
                <c:pt idx="138">
                  <c:v>15188</c:v>
                </c:pt>
                <c:pt idx="139">
                  <c:v>15219</c:v>
                </c:pt>
                <c:pt idx="140">
                  <c:v>15249</c:v>
                </c:pt>
                <c:pt idx="141">
                  <c:v>15280</c:v>
                </c:pt>
                <c:pt idx="142">
                  <c:v>15310</c:v>
                </c:pt>
                <c:pt idx="143">
                  <c:v>15341</c:v>
                </c:pt>
                <c:pt idx="144">
                  <c:v>15372</c:v>
                </c:pt>
                <c:pt idx="145">
                  <c:v>15400</c:v>
                </c:pt>
                <c:pt idx="146">
                  <c:v>15431</c:v>
                </c:pt>
                <c:pt idx="147">
                  <c:v>15461</c:v>
                </c:pt>
                <c:pt idx="148">
                  <c:v>15492</c:v>
                </c:pt>
                <c:pt idx="149">
                  <c:v>15522</c:v>
                </c:pt>
                <c:pt idx="150">
                  <c:v>15553</c:v>
                </c:pt>
                <c:pt idx="151">
                  <c:v>15584</c:v>
                </c:pt>
                <c:pt idx="152">
                  <c:v>15614</c:v>
                </c:pt>
                <c:pt idx="153">
                  <c:v>15645</c:v>
                </c:pt>
                <c:pt idx="154">
                  <c:v>15675</c:v>
                </c:pt>
                <c:pt idx="155">
                  <c:v>15706</c:v>
                </c:pt>
                <c:pt idx="156">
                  <c:v>15737</c:v>
                </c:pt>
                <c:pt idx="157">
                  <c:v>15765</c:v>
                </c:pt>
                <c:pt idx="158">
                  <c:v>15796</c:v>
                </c:pt>
                <c:pt idx="159">
                  <c:v>15826</c:v>
                </c:pt>
                <c:pt idx="160">
                  <c:v>15857</c:v>
                </c:pt>
                <c:pt idx="161">
                  <c:v>15887</c:v>
                </c:pt>
                <c:pt idx="162">
                  <c:v>15918</c:v>
                </c:pt>
                <c:pt idx="163">
                  <c:v>15949</c:v>
                </c:pt>
                <c:pt idx="164">
                  <c:v>15979</c:v>
                </c:pt>
                <c:pt idx="165">
                  <c:v>16010</c:v>
                </c:pt>
                <c:pt idx="166">
                  <c:v>16040</c:v>
                </c:pt>
                <c:pt idx="167">
                  <c:v>16071</c:v>
                </c:pt>
                <c:pt idx="168">
                  <c:v>16102</c:v>
                </c:pt>
                <c:pt idx="169">
                  <c:v>16131</c:v>
                </c:pt>
                <c:pt idx="170">
                  <c:v>16162</c:v>
                </c:pt>
                <c:pt idx="171">
                  <c:v>16192</c:v>
                </c:pt>
                <c:pt idx="172">
                  <c:v>16223</c:v>
                </c:pt>
                <c:pt idx="173">
                  <c:v>16253</c:v>
                </c:pt>
                <c:pt idx="174">
                  <c:v>16284</c:v>
                </c:pt>
                <c:pt idx="175">
                  <c:v>16315</c:v>
                </c:pt>
                <c:pt idx="176">
                  <c:v>16345</c:v>
                </c:pt>
                <c:pt idx="177">
                  <c:v>16376</c:v>
                </c:pt>
                <c:pt idx="178">
                  <c:v>16406</c:v>
                </c:pt>
                <c:pt idx="179">
                  <c:v>16437</c:v>
                </c:pt>
                <c:pt idx="180">
                  <c:v>16468</c:v>
                </c:pt>
                <c:pt idx="181">
                  <c:v>16496</c:v>
                </c:pt>
                <c:pt idx="182">
                  <c:v>16527</c:v>
                </c:pt>
                <c:pt idx="183">
                  <c:v>16557</c:v>
                </c:pt>
                <c:pt idx="184">
                  <c:v>16588</c:v>
                </c:pt>
                <c:pt idx="185">
                  <c:v>16618</c:v>
                </c:pt>
                <c:pt idx="186">
                  <c:v>16649</c:v>
                </c:pt>
                <c:pt idx="187">
                  <c:v>16680</c:v>
                </c:pt>
                <c:pt idx="188">
                  <c:v>16710</c:v>
                </c:pt>
                <c:pt idx="189">
                  <c:v>16741</c:v>
                </c:pt>
                <c:pt idx="190">
                  <c:v>16771</c:v>
                </c:pt>
                <c:pt idx="191">
                  <c:v>16802</c:v>
                </c:pt>
                <c:pt idx="192">
                  <c:v>16833</c:v>
                </c:pt>
                <c:pt idx="193">
                  <c:v>16861</c:v>
                </c:pt>
                <c:pt idx="194">
                  <c:v>16892</c:v>
                </c:pt>
                <c:pt idx="195">
                  <c:v>16922</c:v>
                </c:pt>
                <c:pt idx="196">
                  <c:v>16953</c:v>
                </c:pt>
                <c:pt idx="197">
                  <c:v>16983</c:v>
                </c:pt>
                <c:pt idx="198">
                  <c:v>17014</c:v>
                </c:pt>
                <c:pt idx="199">
                  <c:v>17045</c:v>
                </c:pt>
                <c:pt idx="200">
                  <c:v>17075</c:v>
                </c:pt>
                <c:pt idx="201">
                  <c:v>17106</c:v>
                </c:pt>
                <c:pt idx="202">
                  <c:v>17136</c:v>
                </c:pt>
                <c:pt idx="203">
                  <c:v>17167</c:v>
                </c:pt>
                <c:pt idx="204">
                  <c:v>17198</c:v>
                </c:pt>
                <c:pt idx="205">
                  <c:v>17226</c:v>
                </c:pt>
                <c:pt idx="206">
                  <c:v>17257</c:v>
                </c:pt>
                <c:pt idx="207">
                  <c:v>17287</c:v>
                </c:pt>
                <c:pt idx="208">
                  <c:v>17318</c:v>
                </c:pt>
                <c:pt idx="209">
                  <c:v>17348</c:v>
                </c:pt>
                <c:pt idx="210">
                  <c:v>17379</c:v>
                </c:pt>
                <c:pt idx="211">
                  <c:v>17410</c:v>
                </c:pt>
                <c:pt idx="212">
                  <c:v>17440</c:v>
                </c:pt>
                <c:pt idx="213">
                  <c:v>17471</c:v>
                </c:pt>
                <c:pt idx="214">
                  <c:v>17501</c:v>
                </c:pt>
                <c:pt idx="215">
                  <c:v>17532</c:v>
                </c:pt>
                <c:pt idx="216">
                  <c:v>17563</c:v>
                </c:pt>
                <c:pt idx="217">
                  <c:v>17592</c:v>
                </c:pt>
                <c:pt idx="218">
                  <c:v>17623</c:v>
                </c:pt>
                <c:pt idx="219">
                  <c:v>17653</c:v>
                </c:pt>
                <c:pt idx="220">
                  <c:v>17684</c:v>
                </c:pt>
                <c:pt idx="221">
                  <c:v>17714</c:v>
                </c:pt>
                <c:pt idx="222">
                  <c:v>17745</c:v>
                </c:pt>
                <c:pt idx="223">
                  <c:v>17776</c:v>
                </c:pt>
                <c:pt idx="224">
                  <c:v>17806</c:v>
                </c:pt>
                <c:pt idx="225">
                  <c:v>17837</c:v>
                </c:pt>
                <c:pt idx="226">
                  <c:v>17867</c:v>
                </c:pt>
                <c:pt idx="227">
                  <c:v>17898</c:v>
                </c:pt>
                <c:pt idx="228">
                  <c:v>17929</c:v>
                </c:pt>
                <c:pt idx="229">
                  <c:v>17957</c:v>
                </c:pt>
                <c:pt idx="230">
                  <c:v>17988</c:v>
                </c:pt>
                <c:pt idx="231">
                  <c:v>18018</c:v>
                </c:pt>
                <c:pt idx="232">
                  <c:v>18049</c:v>
                </c:pt>
                <c:pt idx="233">
                  <c:v>18079</c:v>
                </c:pt>
                <c:pt idx="234">
                  <c:v>18110</c:v>
                </c:pt>
                <c:pt idx="235">
                  <c:v>18141</c:v>
                </c:pt>
                <c:pt idx="236">
                  <c:v>18171</c:v>
                </c:pt>
                <c:pt idx="237">
                  <c:v>18202</c:v>
                </c:pt>
                <c:pt idx="238">
                  <c:v>18232</c:v>
                </c:pt>
                <c:pt idx="239">
                  <c:v>18263</c:v>
                </c:pt>
                <c:pt idx="240">
                  <c:v>18294</c:v>
                </c:pt>
                <c:pt idx="241">
                  <c:v>18322</c:v>
                </c:pt>
                <c:pt idx="242">
                  <c:v>18353</c:v>
                </c:pt>
                <c:pt idx="243">
                  <c:v>18383</c:v>
                </c:pt>
                <c:pt idx="244">
                  <c:v>18414</c:v>
                </c:pt>
                <c:pt idx="245">
                  <c:v>18444</c:v>
                </c:pt>
                <c:pt idx="246">
                  <c:v>18475</c:v>
                </c:pt>
                <c:pt idx="247">
                  <c:v>18506</c:v>
                </c:pt>
                <c:pt idx="248">
                  <c:v>18536</c:v>
                </c:pt>
                <c:pt idx="249">
                  <c:v>18567</c:v>
                </c:pt>
                <c:pt idx="250">
                  <c:v>18597</c:v>
                </c:pt>
                <c:pt idx="251">
                  <c:v>18628</c:v>
                </c:pt>
                <c:pt idx="252">
                  <c:v>18659</c:v>
                </c:pt>
                <c:pt idx="253">
                  <c:v>18687</c:v>
                </c:pt>
                <c:pt idx="254">
                  <c:v>18718</c:v>
                </c:pt>
                <c:pt idx="255">
                  <c:v>18748</c:v>
                </c:pt>
                <c:pt idx="256">
                  <c:v>18779</c:v>
                </c:pt>
                <c:pt idx="257">
                  <c:v>18809</c:v>
                </c:pt>
                <c:pt idx="258">
                  <c:v>18840</c:v>
                </c:pt>
                <c:pt idx="259">
                  <c:v>18871</c:v>
                </c:pt>
                <c:pt idx="260">
                  <c:v>18901</c:v>
                </c:pt>
                <c:pt idx="261">
                  <c:v>18932</c:v>
                </c:pt>
                <c:pt idx="262">
                  <c:v>18962</c:v>
                </c:pt>
                <c:pt idx="263">
                  <c:v>18993</c:v>
                </c:pt>
                <c:pt idx="264">
                  <c:v>19024</c:v>
                </c:pt>
                <c:pt idx="265">
                  <c:v>19053</c:v>
                </c:pt>
                <c:pt idx="266">
                  <c:v>19084</c:v>
                </c:pt>
                <c:pt idx="267">
                  <c:v>19114</c:v>
                </c:pt>
                <c:pt idx="268">
                  <c:v>19145</c:v>
                </c:pt>
                <c:pt idx="269">
                  <c:v>19175</c:v>
                </c:pt>
                <c:pt idx="270">
                  <c:v>19206</c:v>
                </c:pt>
                <c:pt idx="271">
                  <c:v>19237</c:v>
                </c:pt>
                <c:pt idx="272">
                  <c:v>19267</c:v>
                </c:pt>
                <c:pt idx="273">
                  <c:v>19298</c:v>
                </c:pt>
                <c:pt idx="274">
                  <c:v>19328</c:v>
                </c:pt>
                <c:pt idx="275">
                  <c:v>19359</c:v>
                </c:pt>
                <c:pt idx="276">
                  <c:v>19390</c:v>
                </c:pt>
                <c:pt idx="277">
                  <c:v>19418</c:v>
                </c:pt>
                <c:pt idx="278">
                  <c:v>19449</c:v>
                </c:pt>
                <c:pt idx="279">
                  <c:v>19479</c:v>
                </c:pt>
                <c:pt idx="280">
                  <c:v>19510</c:v>
                </c:pt>
                <c:pt idx="281">
                  <c:v>19540</c:v>
                </c:pt>
                <c:pt idx="282">
                  <c:v>19571</c:v>
                </c:pt>
                <c:pt idx="283">
                  <c:v>19602</c:v>
                </c:pt>
                <c:pt idx="284">
                  <c:v>19632</c:v>
                </c:pt>
                <c:pt idx="285">
                  <c:v>19663</c:v>
                </c:pt>
                <c:pt idx="286">
                  <c:v>19693</c:v>
                </c:pt>
                <c:pt idx="287">
                  <c:v>19724</c:v>
                </c:pt>
                <c:pt idx="288">
                  <c:v>19755</c:v>
                </c:pt>
                <c:pt idx="289">
                  <c:v>19783</c:v>
                </c:pt>
                <c:pt idx="290">
                  <c:v>19814</c:v>
                </c:pt>
                <c:pt idx="291">
                  <c:v>19844</c:v>
                </c:pt>
                <c:pt idx="292">
                  <c:v>19875</c:v>
                </c:pt>
                <c:pt idx="293">
                  <c:v>19905</c:v>
                </c:pt>
                <c:pt idx="294">
                  <c:v>19936</c:v>
                </c:pt>
                <c:pt idx="295">
                  <c:v>19967</c:v>
                </c:pt>
                <c:pt idx="296">
                  <c:v>19997</c:v>
                </c:pt>
                <c:pt idx="297">
                  <c:v>20028</c:v>
                </c:pt>
                <c:pt idx="298">
                  <c:v>20058</c:v>
                </c:pt>
                <c:pt idx="299">
                  <c:v>20089</c:v>
                </c:pt>
                <c:pt idx="300">
                  <c:v>20120</c:v>
                </c:pt>
                <c:pt idx="301">
                  <c:v>20148</c:v>
                </c:pt>
                <c:pt idx="302">
                  <c:v>20179</c:v>
                </c:pt>
                <c:pt idx="303">
                  <c:v>20209</c:v>
                </c:pt>
                <c:pt idx="304">
                  <c:v>20240</c:v>
                </c:pt>
                <c:pt idx="305">
                  <c:v>20270</c:v>
                </c:pt>
                <c:pt idx="306">
                  <c:v>20301</c:v>
                </c:pt>
                <c:pt idx="307">
                  <c:v>20332</c:v>
                </c:pt>
                <c:pt idx="308">
                  <c:v>20362</c:v>
                </c:pt>
                <c:pt idx="309">
                  <c:v>20393</c:v>
                </c:pt>
                <c:pt idx="310">
                  <c:v>20423</c:v>
                </c:pt>
                <c:pt idx="311">
                  <c:v>20454</c:v>
                </c:pt>
                <c:pt idx="312">
                  <c:v>20485</c:v>
                </c:pt>
                <c:pt idx="313">
                  <c:v>20514</c:v>
                </c:pt>
                <c:pt idx="314">
                  <c:v>20545</c:v>
                </c:pt>
                <c:pt idx="315">
                  <c:v>20575</c:v>
                </c:pt>
                <c:pt idx="316">
                  <c:v>20606</c:v>
                </c:pt>
                <c:pt idx="317">
                  <c:v>20636</c:v>
                </c:pt>
                <c:pt idx="318">
                  <c:v>20667</c:v>
                </c:pt>
                <c:pt idx="319">
                  <c:v>20698</c:v>
                </c:pt>
                <c:pt idx="320">
                  <c:v>20728</c:v>
                </c:pt>
                <c:pt idx="321">
                  <c:v>20759</c:v>
                </c:pt>
                <c:pt idx="322">
                  <c:v>20789</c:v>
                </c:pt>
                <c:pt idx="323">
                  <c:v>20820</c:v>
                </c:pt>
                <c:pt idx="324">
                  <c:v>20851</c:v>
                </c:pt>
                <c:pt idx="325">
                  <c:v>20879</c:v>
                </c:pt>
                <c:pt idx="326">
                  <c:v>20910</c:v>
                </c:pt>
                <c:pt idx="327">
                  <c:v>20940</c:v>
                </c:pt>
                <c:pt idx="328">
                  <c:v>20971</c:v>
                </c:pt>
                <c:pt idx="329">
                  <c:v>21001</c:v>
                </c:pt>
                <c:pt idx="330">
                  <c:v>21032</c:v>
                </c:pt>
                <c:pt idx="331">
                  <c:v>21063</c:v>
                </c:pt>
                <c:pt idx="332">
                  <c:v>21093</c:v>
                </c:pt>
                <c:pt idx="333">
                  <c:v>21124</c:v>
                </c:pt>
                <c:pt idx="334">
                  <c:v>21154</c:v>
                </c:pt>
                <c:pt idx="335">
                  <c:v>21185</c:v>
                </c:pt>
                <c:pt idx="336">
                  <c:v>21216</c:v>
                </c:pt>
                <c:pt idx="337">
                  <c:v>21244</c:v>
                </c:pt>
                <c:pt idx="338">
                  <c:v>21275</c:v>
                </c:pt>
                <c:pt idx="339">
                  <c:v>21305</c:v>
                </c:pt>
                <c:pt idx="340">
                  <c:v>21336</c:v>
                </c:pt>
                <c:pt idx="341">
                  <c:v>21366</c:v>
                </c:pt>
                <c:pt idx="342">
                  <c:v>21397</c:v>
                </c:pt>
                <c:pt idx="343">
                  <c:v>21428</c:v>
                </c:pt>
                <c:pt idx="344">
                  <c:v>21458</c:v>
                </c:pt>
                <c:pt idx="345">
                  <c:v>21489</c:v>
                </c:pt>
                <c:pt idx="346">
                  <c:v>21519</c:v>
                </c:pt>
                <c:pt idx="347">
                  <c:v>21550</c:v>
                </c:pt>
                <c:pt idx="348">
                  <c:v>21581</c:v>
                </c:pt>
                <c:pt idx="349">
                  <c:v>21609</c:v>
                </c:pt>
                <c:pt idx="350">
                  <c:v>21640</c:v>
                </c:pt>
                <c:pt idx="351">
                  <c:v>21670</c:v>
                </c:pt>
                <c:pt idx="352">
                  <c:v>21701</c:v>
                </c:pt>
                <c:pt idx="353">
                  <c:v>21731</c:v>
                </c:pt>
                <c:pt idx="354">
                  <c:v>21762</c:v>
                </c:pt>
                <c:pt idx="355">
                  <c:v>21793</c:v>
                </c:pt>
                <c:pt idx="356">
                  <c:v>21823</c:v>
                </c:pt>
                <c:pt idx="357">
                  <c:v>21854</c:v>
                </c:pt>
                <c:pt idx="358">
                  <c:v>21884</c:v>
                </c:pt>
                <c:pt idx="359">
                  <c:v>21915</c:v>
                </c:pt>
                <c:pt idx="360">
                  <c:v>21946</c:v>
                </c:pt>
                <c:pt idx="361">
                  <c:v>21975</c:v>
                </c:pt>
                <c:pt idx="362">
                  <c:v>22006</c:v>
                </c:pt>
                <c:pt idx="363">
                  <c:v>22036</c:v>
                </c:pt>
                <c:pt idx="364">
                  <c:v>22067</c:v>
                </c:pt>
                <c:pt idx="365">
                  <c:v>22097</c:v>
                </c:pt>
                <c:pt idx="366">
                  <c:v>22128</c:v>
                </c:pt>
                <c:pt idx="367">
                  <c:v>22159</c:v>
                </c:pt>
                <c:pt idx="368">
                  <c:v>22189</c:v>
                </c:pt>
                <c:pt idx="369">
                  <c:v>22220</c:v>
                </c:pt>
                <c:pt idx="370">
                  <c:v>22250</c:v>
                </c:pt>
                <c:pt idx="371">
                  <c:v>22281</c:v>
                </c:pt>
                <c:pt idx="372">
                  <c:v>22312</c:v>
                </c:pt>
                <c:pt idx="373">
                  <c:v>22340</c:v>
                </c:pt>
                <c:pt idx="374">
                  <c:v>22371</c:v>
                </c:pt>
                <c:pt idx="375">
                  <c:v>22401</c:v>
                </c:pt>
                <c:pt idx="376">
                  <c:v>22432</c:v>
                </c:pt>
                <c:pt idx="377">
                  <c:v>22462</c:v>
                </c:pt>
                <c:pt idx="378">
                  <c:v>22493</c:v>
                </c:pt>
                <c:pt idx="379">
                  <c:v>22524</c:v>
                </c:pt>
                <c:pt idx="380">
                  <c:v>22554</c:v>
                </c:pt>
                <c:pt idx="381">
                  <c:v>22585</c:v>
                </c:pt>
                <c:pt idx="382">
                  <c:v>22615</c:v>
                </c:pt>
                <c:pt idx="383">
                  <c:v>22646</c:v>
                </c:pt>
                <c:pt idx="384">
                  <c:v>22677</c:v>
                </c:pt>
                <c:pt idx="385">
                  <c:v>22705</c:v>
                </c:pt>
                <c:pt idx="386">
                  <c:v>22736</c:v>
                </c:pt>
                <c:pt idx="387">
                  <c:v>22766</c:v>
                </c:pt>
                <c:pt idx="388">
                  <c:v>22797</c:v>
                </c:pt>
                <c:pt idx="389">
                  <c:v>22827</c:v>
                </c:pt>
                <c:pt idx="390">
                  <c:v>22858</c:v>
                </c:pt>
                <c:pt idx="391">
                  <c:v>22889</c:v>
                </c:pt>
                <c:pt idx="392">
                  <c:v>22919</c:v>
                </c:pt>
                <c:pt idx="393">
                  <c:v>22950</c:v>
                </c:pt>
                <c:pt idx="394">
                  <c:v>22980</c:v>
                </c:pt>
                <c:pt idx="395">
                  <c:v>23011</c:v>
                </c:pt>
                <c:pt idx="396">
                  <c:v>23042</c:v>
                </c:pt>
                <c:pt idx="397">
                  <c:v>23070</c:v>
                </c:pt>
                <c:pt idx="398">
                  <c:v>23101</c:v>
                </c:pt>
                <c:pt idx="399">
                  <c:v>23131</c:v>
                </c:pt>
                <c:pt idx="400">
                  <c:v>23162</c:v>
                </c:pt>
                <c:pt idx="401">
                  <c:v>23192</c:v>
                </c:pt>
                <c:pt idx="402">
                  <c:v>23223</c:v>
                </c:pt>
                <c:pt idx="403">
                  <c:v>23254</c:v>
                </c:pt>
                <c:pt idx="404">
                  <c:v>23284</c:v>
                </c:pt>
                <c:pt idx="405">
                  <c:v>23315</c:v>
                </c:pt>
                <c:pt idx="406">
                  <c:v>23345</c:v>
                </c:pt>
                <c:pt idx="407">
                  <c:v>23376</c:v>
                </c:pt>
                <c:pt idx="408">
                  <c:v>23407</c:v>
                </c:pt>
                <c:pt idx="409">
                  <c:v>23436</c:v>
                </c:pt>
                <c:pt idx="410">
                  <c:v>23467</c:v>
                </c:pt>
                <c:pt idx="411">
                  <c:v>23497</c:v>
                </c:pt>
                <c:pt idx="412">
                  <c:v>23528</c:v>
                </c:pt>
                <c:pt idx="413">
                  <c:v>23558</c:v>
                </c:pt>
                <c:pt idx="414">
                  <c:v>23589</c:v>
                </c:pt>
                <c:pt idx="415">
                  <c:v>23620</c:v>
                </c:pt>
                <c:pt idx="416">
                  <c:v>23650</c:v>
                </c:pt>
                <c:pt idx="417">
                  <c:v>23681</c:v>
                </c:pt>
                <c:pt idx="418">
                  <c:v>23711</c:v>
                </c:pt>
                <c:pt idx="419">
                  <c:v>23742</c:v>
                </c:pt>
                <c:pt idx="420">
                  <c:v>23773</c:v>
                </c:pt>
                <c:pt idx="421">
                  <c:v>23801</c:v>
                </c:pt>
                <c:pt idx="422">
                  <c:v>23832</c:v>
                </c:pt>
                <c:pt idx="423">
                  <c:v>23862</c:v>
                </c:pt>
                <c:pt idx="424">
                  <c:v>23893</c:v>
                </c:pt>
                <c:pt idx="425">
                  <c:v>23923</c:v>
                </c:pt>
                <c:pt idx="426">
                  <c:v>23954</c:v>
                </c:pt>
                <c:pt idx="427">
                  <c:v>23985</c:v>
                </c:pt>
                <c:pt idx="428">
                  <c:v>24015</c:v>
                </c:pt>
                <c:pt idx="429">
                  <c:v>24046</c:v>
                </c:pt>
                <c:pt idx="430">
                  <c:v>24076</c:v>
                </c:pt>
                <c:pt idx="431">
                  <c:v>24107</c:v>
                </c:pt>
                <c:pt idx="432">
                  <c:v>24138</c:v>
                </c:pt>
                <c:pt idx="433">
                  <c:v>24166</c:v>
                </c:pt>
                <c:pt idx="434">
                  <c:v>24197</c:v>
                </c:pt>
                <c:pt idx="435">
                  <c:v>24227</c:v>
                </c:pt>
                <c:pt idx="436">
                  <c:v>24258</c:v>
                </c:pt>
                <c:pt idx="437">
                  <c:v>24288</c:v>
                </c:pt>
                <c:pt idx="438">
                  <c:v>24319</c:v>
                </c:pt>
                <c:pt idx="439">
                  <c:v>24350</c:v>
                </c:pt>
                <c:pt idx="440">
                  <c:v>24380</c:v>
                </c:pt>
                <c:pt idx="441">
                  <c:v>24411</c:v>
                </c:pt>
                <c:pt idx="442">
                  <c:v>24441</c:v>
                </c:pt>
                <c:pt idx="443">
                  <c:v>24472</c:v>
                </c:pt>
                <c:pt idx="444">
                  <c:v>24503</c:v>
                </c:pt>
                <c:pt idx="445">
                  <c:v>24531</c:v>
                </c:pt>
                <c:pt idx="446">
                  <c:v>24562</c:v>
                </c:pt>
                <c:pt idx="447">
                  <c:v>24592</c:v>
                </c:pt>
                <c:pt idx="448">
                  <c:v>24623</c:v>
                </c:pt>
                <c:pt idx="449">
                  <c:v>24653</c:v>
                </c:pt>
                <c:pt idx="450">
                  <c:v>24684</c:v>
                </c:pt>
                <c:pt idx="451">
                  <c:v>24715</c:v>
                </c:pt>
                <c:pt idx="452">
                  <c:v>24745</c:v>
                </c:pt>
                <c:pt idx="453">
                  <c:v>24776</c:v>
                </c:pt>
                <c:pt idx="454">
                  <c:v>24806</c:v>
                </c:pt>
                <c:pt idx="455">
                  <c:v>24837</c:v>
                </c:pt>
                <c:pt idx="456">
                  <c:v>24868</c:v>
                </c:pt>
                <c:pt idx="457">
                  <c:v>24897</c:v>
                </c:pt>
                <c:pt idx="458">
                  <c:v>24928</c:v>
                </c:pt>
                <c:pt idx="459">
                  <c:v>24958</c:v>
                </c:pt>
                <c:pt idx="460">
                  <c:v>24989</c:v>
                </c:pt>
                <c:pt idx="461">
                  <c:v>25019</c:v>
                </c:pt>
                <c:pt idx="462">
                  <c:v>25050</c:v>
                </c:pt>
                <c:pt idx="463">
                  <c:v>25081</c:v>
                </c:pt>
                <c:pt idx="464">
                  <c:v>25111</c:v>
                </c:pt>
                <c:pt idx="465">
                  <c:v>25142</c:v>
                </c:pt>
                <c:pt idx="466">
                  <c:v>25172</c:v>
                </c:pt>
                <c:pt idx="467">
                  <c:v>25203</c:v>
                </c:pt>
                <c:pt idx="468">
                  <c:v>25234</c:v>
                </c:pt>
                <c:pt idx="469">
                  <c:v>25262</c:v>
                </c:pt>
                <c:pt idx="470">
                  <c:v>25293</c:v>
                </c:pt>
                <c:pt idx="471">
                  <c:v>25323</c:v>
                </c:pt>
                <c:pt idx="472">
                  <c:v>25354</c:v>
                </c:pt>
                <c:pt idx="473">
                  <c:v>25384</c:v>
                </c:pt>
                <c:pt idx="474">
                  <c:v>25415</c:v>
                </c:pt>
                <c:pt idx="475">
                  <c:v>25446</c:v>
                </c:pt>
                <c:pt idx="476">
                  <c:v>25476</c:v>
                </c:pt>
                <c:pt idx="477">
                  <c:v>25507</c:v>
                </c:pt>
                <c:pt idx="478">
                  <c:v>25537</c:v>
                </c:pt>
                <c:pt idx="479">
                  <c:v>25568</c:v>
                </c:pt>
                <c:pt idx="480">
                  <c:v>25599</c:v>
                </c:pt>
                <c:pt idx="481">
                  <c:v>25627</c:v>
                </c:pt>
                <c:pt idx="482">
                  <c:v>25658</c:v>
                </c:pt>
                <c:pt idx="483">
                  <c:v>25688</c:v>
                </c:pt>
                <c:pt idx="484">
                  <c:v>25719</c:v>
                </c:pt>
                <c:pt idx="485">
                  <c:v>25749</c:v>
                </c:pt>
                <c:pt idx="486">
                  <c:v>25780</c:v>
                </c:pt>
                <c:pt idx="487">
                  <c:v>25811</c:v>
                </c:pt>
                <c:pt idx="488">
                  <c:v>25841</c:v>
                </c:pt>
                <c:pt idx="489">
                  <c:v>25872</c:v>
                </c:pt>
                <c:pt idx="490">
                  <c:v>25902</c:v>
                </c:pt>
                <c:pt idx="491">
                  <c:v>25933</c:v>
                </c:pt>
                <c:pt idx="492">
                  <c:v>25964</c:v>
                </c:pt>
                <c:pt idx="493">
                  <c:v>25992</c:v>
                </c:pt>
                <c:pt idx="494">
                  <c:v>26023</c:v>
                </c:pt>
                <c:pt idx="495">
                  <c:v>26053</c:v>
                </c:pt>
                <c:pt idx="496">
                  <c:v>26084</c:v>
                </c:pt>
                <c:pt idx="497">
                  <c:v>26114</c:v>
                </c:pt>
                <c:pt idx="498">
                  <c:v>26145</c:v>
                </c:pt>
                <c:pt idx="499">
                  <c:v>26176</c:v>
                </c:pt>
                <c:pt idx="500">
                  <c:v>26206</c:v>
                </c:pt>
                <c:pt idx="501">
                  <c:v>26237</c:v>
                </c:pt>
                <c:pt idx="502">
                  <c:v>26267</c:v>
                </c:pt>
                <c:pt idx="503">
                  <c:v>26298</c:v>
                </c:pt>
                <c:pt idx="504">
                  <c:v>26329</c:v>
                </c:pt>
                <c:pt idx="505">
                  <c:v>26358</c:v>
                </c:pt>
                <c:pt idx="506">
                  <c:v>26389</c:v>
                </c:pt>
                <c:pt idx="507">
                  <c:v>26419</c:v>
                </c:pt>
                <c:pt idx="508">
                  <c:v>26450</c:v>
                </c:pt>
                <c:pt idx="509">
                  <c:v>26480</c:v>
                </c:pt>
                <c:pt idx="510">
                  <c:v>26511</c:v>
                </c:pt>
                <c:pt idx="511">
                  <c:v>26542</c:v>
                </c:pt>
                <c:pt idx="512">
                  <c:v>26572</c:v>
                </c:pt>
                <c:pt idx="513">
                  <c:v>26603</c:v>
                </c:pt>
                <c:pt idx="514">
                  <c:v>26633</c:v>
                </c:pt>
                <c:pt idx="515">
                  <c:v>26664</c:v>
                </c:pt>
                <c:pt idx="516">
                  <c:v>26695</c:v>
                </c:pt>
                <c:pt idx="517">
                  <c:v>26723</c:v>
                </c:pt>
                <c:pt idx="518">
                  <c:v>26754</c:v>
                </c:pt>
                <c:pt idx="519">
                  <c:v>26784</c:v>
                </c:pt>
                <c:pt idx="520">
                  <c:v>26815</c:v>
                </c:pt>
                <c:pt idx="521">
                  <c:v>26845</c:v>
                </c:pt>
                <c:pt idx="522">
                  <c:v>26876</c:v>
                </c:pt>
                <c:pt idx="523">
                  <c:v>26907</c:v>
                </c:pt>
                <c:pt idx="524">
                  <c:v>26937</c:v>
                </c:pt>
                <c:pt idx="525">
                  <c:v>26968</c:v>
                </c:pt>
                <c:pt idx="526">
                  <c:v>26998</c:v>
                </c:pt>
                <c:pt idx="527">
                  <c:v>27029</c:v>
                </c:pt>
                <c:pt idx="528">
                  <c:v>27060</c:v>
                </c:pt>
                <c:pt idx="529">
                  <c:v>27088</c:v>
                </c:pt>
                <c:pt idx="530">
                  <c:v>27119</c:v>
                </c:pt>
                <c:pt idx="531">
                  <c:v>27149</c:v>
                </c:pt>
                <c:pt idx="532">
                  <c:v>27180</c:v>
                </c:pt>
                <c:pt idx="533">
                  <c:v>27210</c:v>
                </c:pt>
                <c:pt idx="534">
                  <c:v>27241</c:v>
                </c:pt>
                <c:pt idx="535">
                  <c:v>27272</c:v>
                </c:pt>
                <c:pt idx="536">
                  <c:v>27302</c:v>
                </c:pt>
                <c:pt idx="537">
                  <c:v>27333</c:v>
                </c:pt>
                <c:pt idx="538">
                  <c:v>27363</c:v>
                </c:pt>
                <c:pt idx="539">
                  <c:v>27394</c:v>
                </c:pt>
                <c:pt idx="540">
                  <c:v>27425</c:v>
                </c:pt>
                <c:pt idx="541">
                  <c:v>27453</c:v>
                </c:pt>
                <c:pt idx="542">
                  <c:v>27484</c:v>
                </c:pt>
                <c:pt idx="543">
                  <c:v>27514</c:v>
                </c:pt>
                <c:pt idx="544">
                  <c:v>27545</c:v>
                </c:pt>
                <c:pt idx="545">
                  <c:v>27575</c:v>
                </c:pt>
                <c:pt idx="546">
                  <c:v>27606</c:v>
                </c:pt>
                <c:pt idx="547">
                  <c:v>27637</c:v>
                </c:pt>
                <c:pt idx="548">
                  <c:v>27667</c:v>
                </c:pt>
                <c:pt idx="549">
                  <c:v>27698</c:v>
                </c:pt>
                <c:pt idx="550">
                  <c:v>27728</c:v>
                </c:pt>
                <c:pt idx="551">
                  <c:v>27759</c:v>
                </c:pt>
                <c:pt idx="552">
                  <c:v>27790</c:v>
                </c:pt>
                <c:pt idx="553">
                  <c:v>27819</c:v>
                </c:pt>
                <c:pt idx="554">
                  <c:v>27850</c:v>
                </c:pt>
                <c:pt idx="555">
                  <c:v>27880</c:v>
                </c:pt>
                <c:pt idx="556">
                  <c:v>27911</c:v>
                </c:pt>
                <c:pt idx="557">
                  <c:v>27941</c:v>
                </c:pt>
                <c:pt idx="558">
                  <c:v>27972</c:v>
                </c:pt>
                <c:pt idx="559">
                  <c:v>28003</c:v>
                </c:pt>
                <c:pt idx="560">
                  <c:v>28033</c:v>
                </c:pt>
                <c:pt idx="561">
                  <c:v>28064</c:v>
                </c:pt>
                <c:pt idx="562">
                  <c:v>28094</c:v>
                </c:pt>
                <c:pt idx="563">
                  <c:v>28125</c:v>
                </c:pt>
                <c:pt idx="564">
                  <c:v>28156</c:v>
                </c:pt>
                <c:pt idx="565">
                  <c:v>28184</c:v>
                </c:pt>
                <c:pt idx="566">
                  <c:v>28215</c:v>
                </c:pt>
                <c:pt idx="567">
                  <c:v>28245</c:v>
                </c:pt>
                <c:pt idx="568">
                  <c:v>28276</c:v>
                </c:pt>
                <c:pt idx="569">
                  <c:v>28306</c:v>
                </c:pt>
                <c:pt idx="570">
                  <c:v>28337</c:v>
                </c:pt>
                <c:pt idx="571">
                  <c:v>28368</c:v>
                </c:pt>
                <c:pt idx="572">
                  <c:v>28398</c:v>
                </c:pt>
                <c:pt idx="573">
                  <c:v>28429</c:v>
                </c:pt>
                <c:pt idx="574">
                  <c:v>28459</c:v>
                </c:pt>
                <c:pt idx="575">
                  <c:v>28490</c:v>
                </c:pt>
                <c:pt idx="576">
                  <c:v>28521</c:v>
                </c:pt>
                <c:pt idx="577">
                  <c:v>28549</c:v>
                </c:pt>
                <c:pt idx="578">
                  <c:v>28580</c:v>
                </c:pt>
                <c:pt idx="579">
                  <c:v>28610</c:v>
                </c:pt>
                <c:pt idx="580">
                  <c:v>28641</c:v>
                </c:pt>
                <c:pt idx="581">
                  <c:v>28671</c:v>
                </c:pt>
                <c:pt idx="582">
                  <c:v>28702</c:v>
                </c:pt>
                <c:pt idx="583">
                  <c:v>28733</c:v>
                </c:pt>
                <c:pt idx="584">
                  <c:v>28763</c:v>
                </c:pt>
                <c:pt idx="585">
                  <c:v>28794</c:v>
                </c:pt>
                <c:pt idx="586">
                  <c:v>28824</c:v>
                </c:pt>
                <c:pt idx="587">
                  <c:v>28855</c:v>
                </c:pt>
                <c:pt idx="588">
                  <c:v>28886</c:v>
                </c:pt>
                <c:pt idx="589">
                  <c:v>28914</c:v>
                </c:pt>
                <c:pt idx="590">
                  <c:v>28945</c:v>
                </c:pt>
                <c:pt idx="591">
                  <c:v>28975</c:v>
                </c:pt>
                <c:pt idx="592">
                  <c:v>29006</c:v>
                </c:pt>
                <c:pt idx="593">
                  <c:v>29036</c:v>
                </c:pt>
                <c:pt idx="594">
                  <c:v>29067</c:v>
                </c:pt>
                <c:pt idx="595">
                  <c:v>29098</c:v>
                </c:pt>
                <c:pt idx="596">
                  <c:v>29128</c:v>
                </c:pt>
                <c:pt idx="597">
                  <c:v>29159</c:v>
                </c:pt>
                <c:pt idx="598">
                  <c:v>29189</c:v>
                </c:pt>
                <c:pt idx="599">
                  <c:v>29220</c:v>
                </c:pt>
                <c:pt idx="600">
                  <c:v>29251</c:v>
                </c:pt>
                <c:pt idx="601">
                  <c:v>29280</c:v>
                </c:pt>
                <c:pt idx="602">
                  <c:v>29311</c:v>
                </c:pt>
                <c:pt idx="603">
                  <c:v>29341</c:v>
                </c:pt>
                <c:pt idx="604">
                  <c:v>29372</c:v>
                </c:pt>
                <c:pt idx="605">
                  <c:v>29402</c:v>
                </c:pt>
                <c:pt idx="606">
                  <c:v>29433</c:v>
                </c:pt>
                <c:pt idx="607">
                  <c:v>29464</c:v>
                </c:pt>
                <c:pt idx="608">
                  <c:v>29494</c:v>
                </c:pt>
                <c:pt idx="609">
                  <c:v>29525</c:v>
                </c:pt>
                <c:pt idx="610">
                  <c:v>29555</c:v>
                </c:pt>
                <c:pt idx="611">
                  <c:v>29586</c:v>
                </c:pt>
                <c:pt idx="612">
                  <c:v>29617</c:v>
                </c:pt>
                <c:pt idx="613">
                  <c:v>29645</c:v>
                </c:pt>
                <c:pt idx="614">
                  <c:v>29676</c:v>
                </c:pt>
                <c:pt idx="615">
                  <c:v>29706</c:v>
                </c:pt>
                <c:pt idx="616">
                  <c:v>29737</c:v>
                </c:pt>
                <c:pt idx="617">
                  <c:v>29767</c:v>
                </c:pt>
                <c:pt idx="618">
                  <c:v>29798</c:v>
                </c:pt>
                <c:pt idx="619">
                  <c:v>29829</c:v>
                </c:pt>
                <c:pt idx="620">
                  <c:v>29859</c:v>
                </c:pt>
                <c:pt idx="621">
                  <c:v>29890</c:v>
                </c:pt>
                <c:pt idx="622">
                  <c:v>29920</c:v>
                </c:pt>
                <c:pt idx="623">
                  <c:v>29951</c:v>
                </c:pt>
                <c:pt idx="624">
                  <c:v>29982</c:v>
                </c:pt>
                <c:pt idx="625">
                  <c:v>30010</c:v>
                </c:pt>
                <c:pt idx="626">
                  <c:v>30041</c:v>
                </c:pt>
                <c:pt idx="627">
                  <c:v>30071</c:v>
                </c:pt>
                <c:pt idx="628">
                  <c:v>30102</c:v>
                </c:pt>
                <c:pt idx="629">
                  <c:v>30132</c:v>
                </c:pt>
                <c:pt idx="630">
                  <c:v>30163</c:v>
                </c:pt>
                <c:pt idx="631">
                  <c:v>30194</c:v>
                </c:pt>
                <c:pt idx="632">
                  <c:v>30224</c:v>
                </c:pt>
                <c:pt idx="633">
                  <c:v>30255</c:v>
                </c:pt>
                <c:pt idx="634">
                  <c:v>30285</c:v>
                </c:pt>
                <c:pt idx="635">
                  <c:v>30316</c:v>
                </c:pt>
                <c:pt idx="636">
                  <c:v>30347</c:v>
                </c:pt>
                <c:pt idx="637">
                  <c:v>30375</c:v>
                </c:pt>
                <c:pt idx="638">
                  <c:v>30406</c:v>
                </c:pt>
                <c:pt idx="639">
                  <c:v>30436</c:v>
                </c:pt>
                <c:pt idx="640">
                  <c:v>30467</c:v>
                </c:pt>
                <c:pt idx="641">
                  <c:v>30497</c:v>
                </c:pt>
                <c:pt idx="642">
                  <c:v>30528</c:v>
                </c:pt>
                <c:pt idx="643">
                  <c:v>30559</c:v>
                </c:pt>
                <c:pt idx="644">
                  <c:v>30589</c:v>
                </c:pt>
                <c:pt idx="645">
                  <c:v>30620</c:v>
                </c:pt>
                <c:pt idx="646">
                  <c:v>30650</c:v>
                </c:pt>
                <c:pt idx="647">
                  <c:v>30681</c:v>
                </c:pt>
                <c:pt idx="648">
                  <c:v>30712</c:v>
                </c:pt>
                <c:pt idx="649">
                  <c:v>30741</c:v>
                </c:pt>
                <c:pt idx="650">
                  <c:v>30772</c:v>
                </c:pt>
                <c:pt idx="651">
                  <c:v>30802</c:v>
                </c:pt>
                <c:pt idx="652">
                  <c:v>30833</c:v>
                </c:pt>
                <c:pt idx="653">
                  <c:v>30863</c:v>
                </c:pt>
                <c:pt idx="654">
                  <c:v>30894</c:v>
                </c:pt>
                <c:pt idx="655">
                  <c:v>30925</c:v>
                </c:pt>
                <c:pt idx="656">
                  <c:v>30955</c:v>
                </c:pt>
                <c:pt idx="657">
                  <c:v>30986</c:v>
                </c:pt>
                <c:pt idx="658">
                  <c:v>31016</c:v>
                </c:pt>
                <c:pt idx="659">
                  <c:v>31047</c:v>
                </c:pt>
                <c:pt idx="660">
                  <c:v>31078</c:v>
                </c:pt>
                <c:pt idx="661">
                  <c:v>31106</c:v>
                </c:pt>
                <c:pt idx="662">
                  <c:v>31137</c:v>
                </c:pt>
                <c:pt idx="663">
                  <c:v>31167</c:v>
                </c:pt>
                <c:pt idx="664">
                  <c:v>31198</c:v>
                </c:pt>
                <c:pt idx="665">
                  <c:v>31228</c:v>
                </c:pt>
                <c:pt idx="666">
                  <c:v>31259</c:v>
                </c:pt>
                <c:pt idx="667">
                  <c:v>31290</c:v>
                </c:pt>
                <c:pt idx="668">
                  <c:v>31320</c:v>
                </c:pt>
                <c:pt idx="669">
                  <c:v>31351</c:v>
                </c:pt>
                <c:pt idx="670">
                  <c:v>31381</c:v>
                </c:pt>
                <c:pt idx="671">
                  <c:v>31412</c:v>
                </c:pt>
                <c:pt idx="672">
                  <c:v>31443</c:v>
                </c:pt>
                <c:pt idx="673">
                  <c:v>31471</c:v>
                </c:pt>
                <c:pt idx="674">
                  <c:v>31502</c:v>
                </c:pt>
                <c:pt idx="675">
                  <c:v>31532</c:v>
                </c:pt>
                <c:pt idx="676">
                  <c:v>31563</c:v>
                </c:pt>
                <c:pt idx="677">
                  <c:v>31593</c:v>
                </c:pt>
                <c:pt idx="678">
                  <c:v>31624</c:v>
                </c:pt>
                <c:pt idx="679">
                  <c:v>31655</c:v>
                </c:pt>
                <c:pt idx="680">
                  <c:v>31685</c:v>
                </c:pt>
                <c:pt idx="681">
                  <c:v>31716</c:v>
                </c:pt>
                <c:pt idx="682">
                  <c:v>31746</c:v>
                </c:pt>
                <c:pt idx="683">
                  <c:v>31777</c:v>
                </c:pt>
                <c:pt idx="684">
                  <c:v>31808</c:v>
                </c:pt>
                <c:pt idx="685">
                  <c:v>31836</c:v>
                </c:pt>
                <c:pt idx="686">
                  <c:v>31867</c:v>
                </c:pt>
                <c:pt idx="687">
                  <c:v>31897</c:v>
                </c:pt>
                <c:pt idx="688">
                  <c:v>31928</c:v>
                </c:pt>
                <c:pt idx="689">
                  <c:v>31958</c:v>
                </c:pt>
                <c:pt idx="690">
                  <c:v>31989</c:v>
                </c:pt>
                <c:pt idx="691">
                  <c:v>32020</c:v>
                </c:pt>
                <c:pt idx="692">
                  <c:v>32050</c:v>
                </c:pt>
                <c:pt idx="693">
                  <c:v>32081</c:v>
                </c:pt>
                <c:pt idx="694">
                  <c:v>32111</c:v>
                </c:pt>
                <c:pt idx="695">
                  <c:v>32142</c:v>
                </c:pt>
                <c:pt idx="696">
                  <c:v>32173</c:v>
                </c:pt>
                <c:pt idx="697">
                  <c:v>32202</c:v>
                </c:pt>
                <c:pt idx="698">
                  <c:v>32233</c:v>
                </c:pt>
                <c:pt idx="699">
                  <c:v>32263</c:v>
                </c:pt>
                <c:pt idx="700">
                  <c:v>32294</c:v>
                </c:pt>
                <c:pt idx="701">
                  <c:v>32324</c:v>
                </c:pt>
                <c:pt idx="702">
                  <c:v>32355</c:v>
                </c:pt>
                <c:pt idx="703">
                  <c:v>32386</c:v>
                </c:pt>
                <c:pt idx="704">
                  <c:v>32416</c:v>
                </c:pt>
                <c:pt idx="705">
                  <c:v>32447</c:v>
                </c:pt>
                <c:pt idx="706">
                  <c:v>32477</c:v>
                </c:pt>
                <c:pt idx="707">
                  <c:v>32508</c:v>
                </c:pt>
                <c:pt idx="708">
                  <c:v>32539</c:v>
                </c:pt>
                <c:pt idx="709">
                  <c:v>32567</c:v>
                </c:pt>
                <c:pt idx="710">
                  <c:v>32598</c:v>
                </c:pt>
                <c:pt idx="711">
                  <c:v>32628</c:v>
                </c:pt>
                <c:pt idx="712">
                  <c:v>32659</c:v>
                </c:pt>
                <c:pt idx="713">
                  <c:v>32689</c:v>
                </c:pt>
                <c:pt idx="714">
                  <c:v>32720</c:v>
                </c:pt>
                <c:pt idx="715">
                  <c:v>32751</c:v>
                </c:pt>
                <c:pt idx="716">
                  <c:v>32781</c:v>
                </c:pt>
                <c:pt idx="717">
                  <c:v>32812</c:v>
                </c:pt>
                <c:pt idx="718">
                  <c:v>32842</c:v>
                </c:pt>
                <c:pt idx="719">
                  <c:v>32873</c:v>
                </c:pt>
                <c:pt idx="720">
                  <c:v>32904</c:v>
                </c:pt>
                <c:pt idx="721">
                  <c:v>32932</c:v>
                </c:pt>
                <c:pt idx="722">
                  <c:v>32963</c:v>
                </c:pt>
                <c:pt idx="723">
                  <c:v>32993</c:v>
                </c:pt>
                <c:pt idx="724">
                  <c:v>33024</c:v>
                </c:pt>
                <c:pt idx="725">
                  <c:v>33054</c:v>
                </c:pt>
                <c:pt idx="726">
                  <c:v>33085</c:v>
                </c:pt>
                <c:pt idx="727">
                  <c:v>33116</c:v>
                </c:pt>
                <c:pt idx="728">
                  <c:v>33146</c:v>
                </c:pt>
                <c:pt idx="729">
                  <c:v>33177</c:v>
                </c:pt>
                <c:pt idx="730">
                  <c:v>33207</c:v>
                </c:pt>
                <c:pt idx="731">
                  <c:v>33238</c:v>
                </c:pt>
                <c:pt idx="732">
                  <c:v>33269</c:v>
                </c:pt>
                <c:pt idx="733">
                  <c:v>33297</c:v>
                </c:pt>
                <c:pt idx="734">
                  <c:v>33328</c:v>
                </c:pt>
                <c:pt idx="735">
                  <c:v>33358</c:v>
                </c:pt>
                <c:pt idx="736">
                  <c:v>33389</c:v>
                </c:pt>
                <c:pt idx="737">
                  <c:v>33419</c:v>
                </c:pt>
                <c:pt idx="738">
                  <c:v>33450</c:v>
                </c:pt>
                <c:pt idx="739">
                  <c:v>33481</c:v>
                </c:pt>
                <c:pt idx="740">
                  <c:v>33511</c:v>
                </c:pt>
                <c:pt idx="741">
                  <c:v>33542</c:v>
                </c:pt>
                <c:pt idx="742">
                  <c:v>33572</c:v>
                </c:pt>
                <c:pt idx="743">
                  <c:v>33603</c:v>
                </c:pt>
                <c:pt idx="744">
                  <c:v>33634</c:v>
                </c:pt>
                <c:pt idx="745">
                  <c:v>33663</c:v>
                </c:pt>
                <c:pt idx="746">
                  <c:v>33694</c:v>
                </c:pt>
                <c:pt idx="747">
                  <c:v>33724</c:v>
                </c:pt>
                <c:pt idx="748">
                  <c:v>33755</c:v>
                </c:pt>
                <c:pt idx="749">
                  <c:v>33785</c:v>
                </c:pt>
                <c:pt idx="750">
                  <c:v>33816</c:v>
                </c:pt>
                <c:pt idx="751">
                  <c:v>33847</c:v>
                </c:pt>
                <c:pt idx="752">
                  <c:v>33877</c:v>
                </c:pt>
                <c:pt idx="753">
                  <c:v>33908</c:v>
                </c:pt>
                <c:pt idx="754">
                  <c:v>33938</c:v>
                </c:pt>
                <c:pt idx="755">
                  <c:v>33969</c:v>
                </c:pt>
                <c:pt idx="756">
                  <c:v>34000</c:v>
                </c:pt>
                <c:pt idx="757">
                  <c:v>34028</c:v>
                </c:pt>
                <c:pt idx="758">
                  <c:v>34059</c:v>
                </c:pt>
                <c:pt idx="759">
                  <c:v>34089</c:v>
                </c:pt>
                <c:pt idx="760">
                  <c:v>34120</c:v>
                </c:pt>
                <c:pt idx="761">
                  <c:v>34150</c:v>
                </c:pt>
                <c:pt idx="762">
                  <c:v>34181</c:v>
                </c:pt>
                <c:pt idx="763">
                  <c:v>34212</c:v>
                </c:pt>
                <c:pt idx="764">
                  <c:v>34242</c:v>
                </c:pt>
                <c:pt idx="765">
                  <c:v>34273</c:v>
                </c:pt>
                <c:pt idx="766">
                  <c:v>34303</c:v>
                </c:pt>
                <c:pt idx="767">
                  <c:v>34334</c:v>
                </c:pt>
                <c:pt idx="768">
                  <c:v>34365</c:v>
                </c:pt>
                <c:pt idx="769">
                  <c:v>34393</c:v>
                </c:pt>
                <c:pt idx="770">
                  <c:v>34424</c:v>
                </c:pt>
                <c:pt idx="771">
                  <c:v>34454</c:v>
                </c:pt>
                <c:pt idx="772">
                  <c:v>34485</c:v>
                </c:pt>
                <c:pt idx="773">
                  <c:v>34515</c:v>
                </c:pt>
                <c:pt idx="774">
                  <c:v>34546</c:v>
                </c:pt>
                <c:pt idx="775">
                  <c:v>34577</c:v>
                </c:pt>
                <c:pt idx="776">
                  <c:v>34607</c:v>
                </c:pt>
                <c:pt idx="777">
                  <c:v>34638</c:v>
                </c:pt>
                <c:pt idx="778">
                  <c:v>34668</c:v>
                </c:pt>
                <c:pt idx="779">
                  <c:v>34699</c:v>
                </c:pt>
                <c:pt idx="780">
                  <c:v>34730</c:v>
                </c:pt>
                <c:pt idx="781">
                  <c:v>34758</c:v>
                </c:pt>
                <c:pt idx="782">
                  <c:v>34789</c:v>
                </c:pt>
                <c:pt idx="783">
                  <c:v>34819</c:v>
                </c:pt>
                <c:pt idx="784">
                  <c:v>34850</c:v>
                </c:pt>
                <c:pt idx="785">
                  <c:v>34880</c:v>
                </c:pt>
                <c:pt idx="786">
                  <c:v>34911</c:v>
                </c:pt>
                <c:pt idx="787">
                  <c:v>34942</c:v>
                </c:pt>
                <c:pt idx="788">
                  <c:v>34972</c:v>
                </c:pt>
                <c:pt idx="789">
                  <c:v>35003</c:v>
                </c:pt>
                <c:pt idx="790">
                  <c:v>35033</c:v>
                </c:pt>
                <c:pt idx="791">
                  <c:v>35064</c:v>
                </c:pt>
                <c:pt idx="792">
                  <c:v>35095</c:v>
                </c:pt>
                <c:pt idx="793">
                  <c:v>35124</c:v>
                </c:pt>
                <c:pt idx="794">
                  <c:v>35155</c:v>
                </c:pt>
                <c:pt idx="795">
                  <c:v>35185</c:v>
                </c:pt>
                <c:pt idx="796">
                  <c:v>35216</c:v>
                </c:pt>
                <c:pt idx="797">
                  <c:v>35246</c:v>
                </c:pt>
                <c:pt idx="798">
                  <c:v>35277</c:v>
                </c:pt>
                <c:pt idx="799">
                  <c:v>35308</c:v>
                </c:pt>
                <c:pt idx="800">
                  <c:v>35338</c:v>
                </c:pt>
                <c:pt idx="801">
                  <c:v>35369</c:v>
                </c:pt>
                <c:pt idx="802">
                  <c:v>35399</c:v>
                </c:pt>
                <c:pt idx="803">
                  <c:v>35430</c:v>
                </c:pt>
                <c:pt idx="804">
                  <c:v>35461</c:v>
                </c:pt>
                <c:pt idx="805">
                  <c:v>35489</c:v>
                </c:pt>
                <c:pt idx="806">
                  <c:v>35520</c:v>
                </c:pt>
                <c:pt idx="807">
                  <c:v>35550</c:v>
                </c:pt>
                <c:pt idx="808">
                  <c:v>35581</c:v>
                </c:pt>
                <c:pt idx="809">
                  <c:v>35611</c:v>
                </c:pt>
                <c:pt idx="810">
                  <c:v>35642</c:v>
                </c:pt>
                <c:pt idx="811">
                  <c:v>35673</c:v>
                </c:pt>
                <c:pt idx="812">
                  <c:v>35703</c:v>
                </c:pt>
                <c:pt idx="813">
                  <c:v>35734</c:v>
                </c:pt>
                <c:pt idx="814">
                  <c:v>35764</c:v>
                </c:pt>
                <c:pt idx="815">
                  <c:v>35795</c:v>
                </c:pt>
                <c:pt idx="816">
                  <c:v>35826</c:v>
                </c:pt>
                <c:pt idx="817">
                  <c:v>35854</c:v>
                </c:pt>
                <c:pt idx="818">
                  <c:v>35885</c:v>
                </c:pt>
                <c:pt idx="819">
                  <c:v>35915</c:v>
                </c:pt>
                <c:pt idx="820">
                  <c:v>35946</c:v>
                </c:pt>
                <c:pt idx="821">
                  <c:v>35976</c:v>
                </c:pt>
                <c:pt idx="822">
                  <c:v>36007</c:v>
                </c:pt>
                <c:pt idx="823">
                  <c:v>36038</c:v>
                </c:pt>
                <c:pt idx="824">
                  <c:v>36068</c:v>
                </c:pt>
                <c:pt idx="825">
                  <c:v>36099</c:v>
                </c:pt>
                <c:pt idx="826">
                  <c:v>36129</c:v>
                </c:pt>
                <c:pt idx="827">
                  <c:v>36160</c:v>
                </c:pt>
                <c:pt idx="828">
                  <c:v>36191</c:v>
                </c:pt>
                <c:pt idx="829">
                  <c:v>36219</c:v>
                </c:pt>
                <c:pt idx="830">
                  <c:v>36250</c:v>
                </c:pt>
                <c:pt idx="831">
                  <c:v>36280</c:v>
                </c:pt>
                <c:pt idx="832">
                  <c:v>36311</c:v>
                </c:pt>
                <c:pt idx="833">
                  <c:v>36341</c:v>
                </c:pt>
                <c:pt idx="834">
                  <c:v>36372</c:v>
                </c:pt>
                <c:pt idx="835">
                  <c:v>36403</c:v>
                </c:pt>
                <c:pt idx="836">
                  <c:v>36433</c:v>
                </c:pt>
                <c:pt idx="837">
                  <c:v>36464</c:v>
                </c:pt>
                <c:pt idx="838">
                  <c:v>36494</c:v>
                </c:pt>
                <c:pt idx="839">
                  <c:v>36525</c:v>
                </c:pt>
                <c:pt idx="840">
                  <c:v>36556</c:v>
                </c:pt>
                <c:pt idx="841">
                  <c:v>36585</c:v>
                </c:pt>
                <c:pt idx="842">
                  <c:v>36616</c:v>
                </c:pt>
                <c:pt idx="843">
                  <c:v>36646</c:v>
                </c:pt>
                <c:pt idx="844">
                  <c:v>36677</c:v>
                </c:pt>
                <c:pt idx="845">
                  <c:v>36707</c:v>
                </c:pt>
                <c:pt idx="846">
                  <c:v>36738</c:v>
                </c:pt>
                <c:pt idx="847">
                  <c:v>36769</c:v>
                </c:pt>
                <c:pt idx="848">
                  <c:v>36799</c:v>
                </c:pt>
                <c:pt idx="849">
                  <c:v>36830</c:v>
                </c:pt>
                <c:pt idx="850">
                  <c:v>36860</c:v>
                </c:pt>
                <c:pt idx="851">
                  <c:v>36891</c:v>
                </c:pt>
                <c:pt idx="852">
                  <c:v>36922</c:v>
                </c:pt>
                <c:pt idx="853">
                  <c:v>36950</c:v>
                </c:pt>
                <c:pt idx="854">
                  <c:v>36981</c:v>
                </c:pt>
                <c:pt idx="855">
                  <c:v>37011</c:v>
                </c:pt>
                <c:pt idx="856">
                  <c:v>37042</c:v>
                </c:pt>
                <c:pt idx="857">
                  <c:v>37072</c:v>
                </c:pt>
                <c:pt idx="858">
                  <c:v>37103</c:v>
                </c:pt>
                <c:pt idx="859">
                  <c:v>37134</c:v>
                </c:pt>
                <c:pt idx="860">
                  <c:v>37164</c:v>
                </c:pt>
                <c:pt idx="861">
                  <c:v>37195</c:v>
                </c:pt>
                <c:pt idx="862">
                  <c:v>37225</c:v>
                </c:pt>
                <c:pt idx="863">
                  <c:v>37256</c:v>
                </c:pt>
                <c:pt idx="864">
                  <c:v>37287</c:v>
                </c:pt>
                <c:pt idx="865">
                  <c:v>37315</c:v>
                </c:pt>
                <c:pt idx="866">
                  <c:v>37346</c:v>
                </c:pt>
                <c:pt idx="867">
                  <c:v>37376</c:v>
                </c:pt>
                <c:pt idx="868">
                  <c:v>37407</c:v>
                </c:pt>
                <c:pt idx="869">
                  <c:v>37437</c:v>
                </c:pt>
                <c:pt idx="870">
                  <c:v>37468</c:v>
                </c:pt>
                <c:pt idx="871">
                  <c:v>37499</c:v>
                </c:pt>
                <c:pt idx="872">
                  <c:v>37529</c:v>
                </c:pt>
                <c:pt idx="873">
                  <c:v>37560</c:v>
                </c:pt>
                <c:pt idx="874">
                  <c:v>37590</c:v>
                </c:pt>
                <c:pt idx="875">
                  <c:v>37621</c:v>
                </c:pt>
                <c:pt idx="876">
                  <c:v>37652</c:v>
                </c:pt>
                <c:pt idx="877">
                  <c:v>37680</c:v>
                </c:pt>
                <c:pt idx="878">
                  <c:v>37711</c:v>
                </c:pt>
                <c:pt idx="879">
                  <c:v>37741</c:v>
                </c:pt>
                <c:pt idx="880">
                  <c:v>37772</c:v>
                </c:pt>
                <c:pt idx="881">
                  <c:v>37802</c:v>
                </c:pt>
                <c:pt idx="882">
                  <c:v>37833</c:v>
                </c:pt>
                <c:pt idx="883">
                  <c:v>37864</c:v>
                </c:pt>
                <c:pt idx="884">
                  <c:v>37894</c:v>
                </c:pt>
                <c:pt idx="885">
                  <c:v>37925</c:v>
                </c:pt>
                <c:pt idx="886">
                  <c:v>37955</c:v>
                </c:pt>
                <c:pt idx="887">
                  <c:v>37986</c:v>
                </c:pt>
                <c:pt idx="888">
                  <c:v>38017</c:v>
                </c:pt>
                <c:pt idx="889">
                  <c:v>38046</c:v>
                </c:pt>
                <c:pt idx="890">
                  <c:v>38077</c:v>
                </c:pt>
                <c:pt idx="891">
                  <c:v>38107</c:v>
                </c:pt>
                <c:pt idx="892">
                  <c:v>38138</c:v>
                </c:pt>
                <c:pt idx="893">
                  <c:v>38168</c:v>
                </c:pt>
                <c:pt idx="894">
                  <c:v>38199</c:v>
                </c:pt>
                <c:pt idx="895">
                  <c:v>38230</c:v>
                </c:pt>
                <c:pt idx="896">
                  <c:v>38260</c:v>
                </c:pt>
                <c:pt idx="897">
                  <c:v>38291</c:v>
                </c:pt>
                <c:pt idx="898">
                  <c:v>38321</c:v>
                </c:pt>
                <c:pt idx="899">
                  <c:v>38352</c:v>
                </c:pt>
                <c:pt idx="900">
                  <c:v>38383</c:v>
                </c:pt>
                <c:pt idx="901">
                  <c:v>38411</c:v>
                </c:pt>
                <c:pt idx="902">
                  <c:v>38442</c:v>
                </c:pt>
                <c:pt idx="903">
                  <c:v>38472</c:v>
                </c:pt>
                <c:pt idx="904">
                  <c:v>38503</c:v>
                </c:pt>
                <c:pt idx="905">
                  <c:v>38533</c:v>
                </c:pt>
                <c:pt idx="906">
                  <c:v>38564</c:v>
                </c:pt>
                <c:pt idx="907">
                  <c:v>38595</c:v>
                </c:pt>
                <c:pt idx="908">
                  <c:v>38625</c:v>
                </c:pt>
                <c:pt idx="909">
                  <c:v>38656</c:v>
                </c:pt>
                <c:pt idx="910">
                  <c:v>38686</c:v>
                </c:pt>
                <c:pt idx="911">
                  <c:v>38717</c:v>
                </c:pt>
                <c:pt idx="912">
                  <c:v>38748</c:v>
                </c:pt>
                <c:pt idx="913">
                  <c:v>38776</c:v>
                </c:pt>
                <c:pt idx="914">
                  <c:v>38807</c:v>
                </c:pt>
                <c:pt idx="915">
                  <c:v>38837</c:v>
                </c:pt>
                <c:pt idx="916">
                  <c:v>38868</c:v>
                </c:pt>
                <c:pt idx="917">
                  <c:v>38898</c:v>
                </c:pt>
                <c:pt idx="918">
                  <c:v>38929</c:v>
                </c:pt>
                <c:pt idx="919">
                  <c:v>38960</c:v>
                </c:pt>
                <c:pt idx="920">
                  <c:v>38990</c:v>
                </c:pt>
                <c:pt idx="921">
                  <c:v>39021</c:v>
                </c:pt>
                <c:pt idx="922">
                  <c:v>39051</c:v>
                </c:pt>
                <c:pt idx="923">
                  <c:v>39082</c:v>
                </c:pt>
                <c:pt idx="924">
                  <c:v>39113</c:v>
                </c:pt>
                <c:pt idx="925">
                  <c:v>39141</c:v>
                </c:pt>
                <c:pt idx="926">
                  <c:v>39172</c:v>
                </c:pt>
                <c:pt idx="927">
                  <c:v>39202</c:v>
                </c:pt>
                <c:pt idx="928">
                  <c:v>39233</c:v>
                </c:pt>
                <c:pt idx="929">
                  <c:v>39263</c:v>
                </c:pt>
                <c:pt idx="930">
                  <c:v>39294</c:v>
                </c:pt>
                <c:pt idx="931">
                  <c:v>39325</c:v>
                </c:pt>
                <c:pt idx="932">
                  <c:v>39355</c:v>
                </c:pt>
                <c:pt idx="933">
                  <c:v>39386</c:v>
                </c:pt>
                <c:pt idx="934">
                  <c:v>39416</c:v>
                </c:pt>
                <c:pt idx="935">
                  <c:v>39447</c:v>
                </c:pt>
                <c:pt idx="936">
                  <c:v>39478</c:v>
                </c:pt>
                <c:pt idx="937">
                  <c:v>39507</c:v>
                </c:pt>
                <c:pt idx="938">
                  <c:v>39538</c:v>
                </c:pt>
                <c:pt idx="939">
                  <c:v>39568</c:v>
                </c:pt>
                <c:pt idx="940">
                  <c:v>39599</c:v>
                </c:pt>
                <c:pt idx="941">
                  <c:v>39629</c:v>
                </c:pt>
                <c:pt idx="942">
                  <c:v>39660</c:v>
                </c:pt>
                <c:pt idx="943">
                  <c:v>39691</c:v>
                </c:pt>
                <c:pt idx="944">
                  <c:v>39721</c:v>
                </c:pt>
                <c:pt idx="945">
                  <c:v>39752</c:v>
                </c:pt>
                <c:pt idx="946">
                  <c:v>39782</c:v>
                </c:pt>
                <c:pt idx="947">
                  <c:v>39813</c:v>
                </c:pt>
                <c:pt idx="948">
                  <c:v>39844</c:v>
                </c:pt>
                <c:pt idx="949">
                  <c:v>39872</c:v>
                </c:pt>
                <c:pt idx="950">
                  <c:v>39903</c:v>
                </c:pt>
                <c:pt idx="951">
                  <c:v>39933</c:v>
                </c:pt>
                <c:pt idx="952">
                  <c:v>39964</c:v>
                </c:pt>
                <c:pt idx="953">
                  <c:v>39994</c:v>
                </c:pt>
                <c:pt idx="954">
                  <c:v>40025</c:v>
                </c:pt>
                <c:pt idx="955">
                  <c:v>40056</c:v>
                </c:pt>
                <c:pt idx="956">
                  <c:v>40086</c:v>
                </c:pt>
                <c:pt idx="957">
                  <c:v>40117</c:v>
                </c:pt>
                <c:pt idx="958">
                  <c:v>40147</c:v>
                </c:pt>
                <c:pt idx="959">
                  <c:v>40178</c:v>
                </c:pt>
                <c:pt idx="960">
                  <c:v>40209</c:v>
                </c:pt>
                <c:pt idx="961">
                  <c:v>40237</c:v>
                </c:pt>
                <c:pt idx="962">
                  <c:v>40268</c:v>
                </c:pt>
                <c:pt idx="963">
                  <c:v>40298</c:v>
                </c:pt>
                <c:pt idx="964">
                  <c:v>40329</c:v>
                </c:pt>
                <c:pt idx="965">
                  <c:v>40359</c:v>
                </c:pt>
                <c:pt idx="966">
                  <c:v>40390</c:v>
                </c:pt>
                <c:pt idx="967">
                  <c:v>40421</c:v>
                </c:pt>
                <c:pt idx="968">
                  <c:v>40451</c:v>
                </c:pt>
                <c:pt idx="969">
                  <c:v>40482</c:v>
                </c:pt>
                <c:pt idx="970">
                  <c:v>40512</c:v>
                </c:pt>
                <c:pt idx="971">
                  <c:v>40543</c:v>
                </c:pt>
                <c:pt idx="972">
                  <c:v>40574</c:v>
                </c:pt>
                <c:pt idx="973">
                  <c:v>40602</c:v>
                </c:pt>
                <c:pt idx="974">
                  <c:v>40633</c:v>
                </c:pt>
                <c:pt idx="975">
                  <c:v>40663</c:v>
                </c:pt>
                <c:pt idx="976">
                  <c:v>40694</c:v>
                </c:pt>
                <c:pt idx="977">
                  <c:v>40724</c:v>
                </c:pt>
                <c:pt idx="978">
                  <c:v>40755</c:v>
                </c:pt>
                <c:pt idx="979">
                  <c:v>40786</c:v>
                </c:pt>
                <c:pt idx="980">
                  <c:v>40816</c:v>
                </c:pt>
                <c:pt idx="981">
                  <c:v>40847</c:v>
                </c:pt>
                <c:pt idx="982">
                  <c:v>40877</c:v>
                </c:pt>
                <c:pt idx="983">
                  <c:v>40908</c:v>
                </c:pt>
                <c:pt idx="984">
                  <c:v>40939</c:v>
                </c:pt>
                <c:pt idx="985">
                  <c:v>40968</c:v>
                </c:pt>
                <c:pt idx="986">
                  <c:v>40999</c:v>
                </c:pt>
                <c:pt idx="987">
                  <c:v>41029</c:v>
                </c:pt>
                <c:pt idx="988">
                  <c:v>41060</c:v>
                </c:pt>
                <c:pt idx="989">
                  <c:v>41090</c:v>
                </c:pt>
                <c:pt idx="990">
                  <c:v>41121</c:v>
                </c:pt>
                <c:pt idx="991">
                  <c:v>41152</c:v>
                </c:pt>
                <c:pt idx="992">
                  <c:v>41182</c:v>
                </c:pt>
                <c:pt idx="993">
                  <c:v>41213</c:v>
                </c:pt>
                <c:pt idx="994">
                  <c:v>41243</c:v>
                </c:pt>
                <c:pt idx="995">
                  <c:v>41274</c:v>
                </c:pt>
                <c:pt idx="996">
                  <c:v>41305</c:v>
                </c:pt>
                <c:pt idx="997">
                  <c:v>41333</c:v>
                </c:pt>
                <c:pt idx="998">
                  <c:v>41364</c:v>
                </c:pt>
                <c:pt idx="999">
                  <c:v>41394</c:v>
                </c:pt>
                <c:pt idx="1000">
                  <c:v>41425</c:v>
                </c:pt>
                <c:pt idx="1001">
                  <c:v>41455</c:v>
                </c:pt>
                <c:pt idx="1002">
                  <c:v>41486</c:v>
                </c:pt>
                <c:pt idx="1003">
                  <c:v>41517</c:v>
                </c:pt>
                <c:pt idx="1004">
                  <c:v>41547</c:v>
                </c:pt>
                <c:pt idx="1005">
                  <c:v>41578</c:v>
                </c:pt>
                <c:pt idx="1006">
                  <c:v>41608</c:v>
                </c:pt>
                <c:pt idx="1007">
                  <c:v>41639</c:v>
                </c:pt>
                <c:pt idx="1008">
                  <c:v>41670</c:v>
                </c:pt>
                <c:pt idx="1009">
                  <c:v>41698</c:v>
                </c:pt>
                <c:pt idx="1010">
                  <c:v>41729</c:v>
                </c:pt>
                <c:pt idx="1011">
                  <c:v>41759</c:v>
                </c:pt>
                <c:pt idx="1012">
                  <c:v>41790</c:v>
                </c:pt>
                <c:pt idx="1013">
                  <c:v>41820</c:v>
                </c:pt>
                <c:pt idx="1014">
                  <c:v>41851</c:v>
                </c:pt>
                <c:pt idx="1015">
                  <c:v>41882</c:v>
                </c:pt>
                <c:pt idx="1016">
                  <c:v>41912</c:v>
                </c:pt>
                <c:pt idx="1017">
                  <c:v>41943</c:v>
                </c:pt>
                <c:pt idx="1018">
                  <c:v>41973</c:v>
                </c:pt>
                <c:pt idx="1019">
                  <c:v>42004</c:v>
                </c:pt>
                <c:pt idx="1020">
                  <c:v>42035</c:v>
                </c:pt>
                <c:pt idx="1021">
                  <c:v>42063</c:v>
                </c:pt>
                <c:pt idx="1022">
                  <c:v>42094</c:v>
                </c:pt>
                <c:pt idx="1023">
                  <c:v>42124</c:v>
                </c:pt>
                <c:pt idx="1024">
                  <c:v>42155</c:v>
                </c:pt>
                <c:pt idx="1025">
                  <c:v>42185</c:v>
                </c:pt>
                <c:pt idx="1026">
                  <c:v>42216</c:v>
                </c:pt>
                <c:pt idx="1027">
                  <c:v>42247</c:v>
                </c:pt>
                <c:pt idx="1028">
                  <c:v>42277</c:v>
                </c:pt>
                <c:pt idx="1029">
                  <c:v>42308</c:v>
                </c:pt>
                <c:pt idx="1030">
                  <c:v>42338</c:v>
                </c:pt>
                <c:pt idx="1031">
                  <c:v>42369</c:v>
                </c:pt>
                <c:pt idx="1032">
                  <c:v>42400</c:v>
                </c:pt>
                <c:pt idx="1033">
                  <c:v>42429</c:v>
                </c:pt>
                <c:pt idx="1034">
                  <c:v>42460</c:v>
                </c:pt>
                <c:pt idx="1035">
                  <c:v>42490</c:v>
                </c:pt>
                <c:pt idx="1036">
                  <c:v>42521</c:v>
                </c:pt>
                <c:pt idx="1037">
                  <c:v>42551</c:v>
                </c:pt>
                <c:pt idx="1038">
                  <c:v>42582</c:v>
                </c:pt>
                <c:pt idx="1039">
                  <c:v>42613</c:v>
                </c:pt>
                <c:pt idx="1040">
                  <c:v>42643</c:v>
                </c:pt>
                <c:pt idx="1041">
                  <c:v>42674</c:v>
                </c:pt>
                <c:pt idx="1042">
                  <c:v>42704</c:v>
                </c:pt>
                <c:pt idx="1043">
                  <c:v>42735</c:v>
                </c:pt>
                <c:pt idx="1044">
                  <c:v>42766</c:v>
                </c:pt>
                <c:pt idx="1045">
                  <c:v>42794</c:v>
                </c:pt>
                <c:pt idx="1046">
                  <c:v>42825</c:v>
                </c:pt>
                <c:pt idx="1047">
                  <c:v>42855</c:v>
                </c:pt>
                <c:pt idx="1048">
                  <c:v>42886</c:v>
                </c:pt>
                <c:pt idx="1049">
                  <c:v>42916</c:v>
                </c:pt>
                <c:pt idx="1050">
                  <c:v>42947</c:v>
                </c:pt>
                <c:pt idx="1051">
                  <c:v>42978</c:v>
                </c:pt>
                <c:pt idx="1052">
                  <c:v>43008</c:v>
                </c:pt>
                <c:pt idx="1053">
                  <c:v>43039</c:v>
                </c:pt>
                <c:pt idx="1054">
                  <c:v>43069</c:v>
                </c:pt>
                <c:pt idx="1055">
                  <c:v>43100</c:v>
                </c:pt>
                <c:pt idx="1056">
                  <c:v>43131</c:v>
                </c:pt>
                <c:pt idx="1057">
                  <c:v>43159</c:v>
                </c:pt>
                <c:pt idx="1058">
                  <c:v>43190</c:v>
                </c:pt>
                <c:pt idx="1059">
                  <c:v>43220</c:v>
                </c:pt>
                <c:pt idx="1060">
                  <c:v>43251</c:v>
                </c:pt>
                <c:pt idx="1061">
                  <c:v>43281</c:v>
                </c:pt>
                <c:pt idx="1062">
                  <c:v>43312</c:v>
                </c:pt>
                <c:pt idx="1063">
                  <c:v>43343</c:v>
                </c:pt>
                <c:pt idx="1064">
                  <c:v>43373</c:v>
                </c:pt>
                <c:pt idx="1065">
                  <c:v>43404</c:v>
                </c:pt>
                <c:pt idx="1066">
                  <c:v>43434</c:v>
                </c:pt>
                <c:pt idx="1067">
                  <c:v>43465</c:v>
                </c:pt>
                <c:pt idx="1068">
                  <c:v>43496</c:v>
                </c:pt>
                <c:pt idx="1069">
                  <c:v>43524</c:v>
                </c:pt>
                <c:pt idx="1070">
                  <c:v>43555</c:v>
                </c:pt>
                <c:pt idx="1071">
                  <c:v>43585</c:v>
                </c:pt>
                <c:pt idx="1072">
                  <c:v>43616</c:v>
                </c:pt>
                <c:pt idx="1073">
                  <c:v>43646</c:v>
                </c:pt>
                <c:pt idx="1074">
                  <c:v>43677</c:v>
                </c:pt>
                <c:pt idx="1075">
                  <c:v>43708</c:v>
                </c:pt>
                <c:pt idx="1076">
                  <c:v>43738</c:v>
                </c:pt>
                <c:pt idx="1077">
                  <c:v>43769</c:v>
                </c:pt>
                <c:pt idx="1078">
                  <c:v>43799</c:v>
                </c:pt>
                <c:pt idx="1079">
                  <c:v>43830</c:v>
                </c:pt>
                <c:pt idx="1080">
                  <c:v>43861</c:v>
                </c:pt>
                <c:pt idx="1081">
                  <c:v>43890</c:v>
                </c:pt>
                <c:pt idx="1082">
                  <c:v>43921</c:v>
                </c:pt>
                <c:pt idx="1083">
                  <c:v>43951</c:v>
                </c:pt>
                <c:pt idx="1084">
                  <c:v>43982</c:v>
                </c:pt>
                <c:pt idx="1085">
                  <c:v>44012</c:v>
                </c:pt>
                <c:pt idx="1086">
                  <c:v>44043</c:v>
                </c:pt>
                <c:pt idx="1087">
                  <c:v>44074</c:v>
                </c:pt>
                <c:pt idx="1088">
                  <c:v>44104</c:v>
                </c:pt>
                <c:pt idx="1089">
                  <c:v>44135</c:v>
                </c:pt>
                <c:pt idx="1090">
                  <c:v>44165</c:v>
                </c:pt>
                <c:pt idx="1091">
                  <c:v>44196</c:v>
                </c:pt>
                <c:pt idx="1092">
                  <c:v>44227</c:v>
                </c:pt>
                <c:pt idx="1093">
                  <c:v>44255</c:v>
                </c:pt>
                <c:pt idx="1094">
                  <c:v>44286</c:v>
                </c:pt>
                <c:pt idx="1095">
                  <c:v>44316</c:v>
                </c:pt>
                <c:pt idx="1096">
                  <c:v>44347</c:v>
                </c:pt>
                <c:pt idx="1097">
                  <c:v>44377</c:v>
                </c:pt>
                <c:pt idx="1098">
                  <c:v>44408</c:v>
                </c:pt>
                <c:pt idx="1099">
                  <c:v>44439</c:v>
                </c:pt>
                <c:pt idx="1100">
                  <c:v>44469</c:v>
                </c:pt>
                <c:pt idx="1101">
                  <c:v>44500</c:v>
                </c:pt>
                <c:pt idx="1102">
                  <c:v>44530</c:v>
                </c:pt>
                <c:pt idx="1103">
                  <c:v>44561</c:v>
                </c:pt>
                <c:pt idx="1104">
                  <c:v>44592</c:v>
                </c:pt>
                <c:pt idx="1105">
                  <c:v>44620</c:v>
                </c:pt>
                <c:pt idx="1106">
                  <c:v>44651</c:v>
                </c:pt>
                <c:pt idx="1107">
                  <c:v>44681</c:v>
                </c:pt>
                <c:pt idx="1108">
                  <c:v>44712</c:v>
                </c:pt>
                <c:pt idx="1109">
                  <c:v>44742</c:v>
                </c:pt>
                <c:pt idx="1110">
                  <c:v>44773</c:v>
                </c:pt>
                <c:pt idx="1111">
                  <c:v>44804</c:v>
                </c:pt>
                <c:pt idx="1112">
                  <c:v>44834</c:v>
                </c:pt>
                <c:pt idx="1113">
                  <c:v>44865</c:v>
                </c:pt>
                <c:pt idx="1114">
                  <c:v>44895</c:v>
                </c:pt>
                <c:pt idx="1115">
                  <c:v>44926</c:v>
                </c:pt>
                <c:pt idx="1116">
                  <c:v>44957</c:v>
                </c:pt>
                <c:pt idx="1117">
                  <c:v>44985</c:v>
                </c:pt>
                <c:pt idx="1118">
                  <c:v>45016</c:v>
                </c:pt>
                <c:pt idx="1119">
                  <c:v>45046</c:v>
                </c:pt>
                <c:pt idx="1120">
                  <c:v>45077</c:v>
                </c:pt>
                <c:pt idx="1121">
                  <c:v>45107</c:v>
                </c:pt>
                <c:pt idx="1122">
                  <c:v>45138</c:v>
                </c:pt>
                <c:pt idx="1123">
                  <c:v>45169</c:v>
                </c:pt>
                <c:pt idx="1124">
                  <c:v>45199</c:v>
                </c:pt>
                <c:pt idx="1125">
                  <c:v>45230</c:v>
                </c:pt>
                <c:pt idx="1126">
                  <c:v>45260</c:v>
                </c:pt>
                <c:pt idx="1127">
                  <c:v>45291</c:v>
                </c:pt>
                <c:pt idx="1128">
                  <c:v>45322</c:v>
                </c:pt>
                <c:pt idx="1129">
                  <c:v>45351</c:v>
                </c:pt>
                <c:pt idx="1130">
                  <c:v>45382</c:v>
                </c:pt>
                <c:pt idx="1131">
                  <c:v>45412</c:v>
                </c:pt>
                <c:pt idx="1132">
                  <c:v>45443</c:v>
                </c:pt>
                <c:pt idx="1133">
                  <c:v>45473</c:v>
                </c:pt>
                <c:pt idx="1134">
                  <c:v>45504</c:v>
                </c:pt>
                <c:pt idx="1135">
                  <c:v>45535</c:v>
                </c:pt>
                <c:pt idx="1136">
                  <c:v>45565</c:v>
                </c:pt>
                <c:pt idx="1137">
                  <c:v>45596</c:v>
                </c:pt>
                <c:pt idx="1138">
                  <c:v>45626</c:v>
                </c:pt>
                <c:pt idx="1139">
                  <c:v>45657</c:v>
                </c:pt>
                <c:pt idx="1140">
                  <c:v>45688</c:v>
                </c:pt>
                <c:pt idx="1141">
                  <c:v>45716</c:v>
                </c:pt>
                <c:pt idx="1142">
                  <c:v>45747</c:v>
                </c:pt>
                <c:pt idx="1143">
                  <c:v>45777</c:v>
                </c:pt>
                <c:pt idx="1144">
                  <c:v>45808</c:v>
                </c:pt>
                <c:pt idx="1145">
                  <c:v>45838</c:v>
                </c:pt>
                <c:pt idx="1146">
                  <c:v>45869</c:v>
                </c:pt>
                <c:pt idx="1147">
                  <c:v>45900</c:v>
                </c:pt>
                <c:pt idx="1148">
                  <c:v>45930</c:v>
                </c:pt>
                <c:pt idx="1149">
                  <c:v>45961</c:v>
                </c:pt>
                <c:pt idx="1150">
                  <c:v>45991</c:v>
                </c:pt>
                <c:pt idx="1151">
                  <c:v>46022</c:v>
                </c:pt>
              </c:numCache>
            </c:numRef>
          </c:cat>
          <c:val>
            <c:numRef>
              <c:f>Sheet1!$E$3:$E$1154</c:f>
              <c:numCache>
                <c:formatCode>"$"#,##0_);\("$"#,##0\)</c:formatCode>
                <c:ptCount val="1152"/>
                <c:pt idx="0">
                  <c:v>1023.5502777544802</c:v>
                </c:pt>
                <c:pt idx="1">
                  <c:v>1040.2872641999436</c:v>
                </c:pt>
                <c:pt idx="2">
                  <c:v>1079.7835655435911</c:v>
                </c:pt>
                <c:pt idx="3">
                  <c:v>1075.8067749160268</c:v>
                </c:pt>
                <c:pt idx="4">
                  <c:v>1077.4723059441544</c:v>
                </c:pt>
                <c:pt idx="5">
                  <c:v>1004.7432720784666</c:v>
                </c:pt>
                <c:pt idx="6">
                  <c:v>1021.5649401250785</c:v>
                </c:pt>
                <c:pt idx="7">
                  <c:v>1027.9940088865142</c:v>
                </c:pt>
                <c:pt idx="8">
                  <c:v>979.04610273039884</c:v>
                </c:pt>
                <c:pt idx="9">
                  <c:v>950.20422529974621</c:v>
                </c:pt>
                <c:pt idx="10">
                  <c:v>949.35926566924729</c:v>
                </c:pt>
                <c:pt idx="11">
                  <c:v>923.86630559125661</c:v>
                </c:pt>
                <c:pt idx="12">
                  <c:v>938.19805841455013</c:v>
                </c:pt>
                <c:pt idx="13">
                  <c:v>987.69800755018002</c:v>
                </c:pt>
                <c:pt idx="14">
                  <c:v>962.46333368458374</c:v>
                </c:pt>
                <c:pt idx="15">
                  <c:v>927.92662743747883</c:v>
                </c:pt>
                <c:pt idx="16">
                  <c:v>886.56557886341216</c:v>
                </c:pt>
                <c:pt idx="17">
                  <c:v>932.35723239927313</c:v>
                </c:pt>
                <c:pt idx="18">
                  <c:v>904.4651566813809</c:v>
                </c:pt>
                <c:pt idx="19">
                  <c:v>911.17957208645635</c:v>
                </c:pt>
                <c:pt idx="20">
                  <c:v>797.85153941404644</c:v>
                </c:pt>
                <c:pt idx="21">
                  <c:v>807.6191317110106</c:v>
                </c:pt>
                <c:pt idx="22">
                  <c:v>787.7953349491022</c:v>
                </c:pt>
                <c:pt idx="23">
                  <c:v>746.07994301150632</c:v>
                </c:pt>
                <c:pt idx="24">
                  <c:v>739.3483853878937</c:v>
                </c:pt>
                <c:pt idx="25">
                  <c:v>768.62953655058482</c:v>
                </c:pt>
                <c:pt idx="26">
                  <c:v>732.75933704520912</c:v>
                </c:pt>
                <c:pt idx="27">
                  <c:v>697.52453507559039</c:v>
                </c:pt>
                <c:pt idx="28">
                  <c:v>643.73221158045089</c:v>
                </c:pt>
                <c:pt idx="29">
                  <c:v>645.49340020660645</c:v>
                </c:pt>
                <c:pt idx="30">
                  <c:v>725.72820056300975</c:v>
                </c:pt>
                <c:pt idx="31">
                  <c:v>816.25487639338348</c:v>
                </c:pt>
                <c:pt idx="32">
                  <c:v>807.05328088182284</c:v>
                </c:pt>
                <c:pt idx="33">
                  <c:v>764.29799982856002</c:v>
                </c:pt>
                <c:pt idx="34">
                  <c:v>754.1529491436379</c:v>
                </c:pt>
                <c:pt idx="35">
                  <c:v>773.32772351976541</c:v>
                </c:pt>
                <c:pt idx="36">
                  <c:v>780.62747277422636</c:v>
                </c:pt>
                <c:pt idx="37">
                  <c:v>717.17389537472854</c:v>
                </c:pt>
                <c:pt idx="38">
                  <c:v>729.27250211446972</c:v>
                </c:pt>
                <c:pt idx="39">
                  <c:v>841.5660458106488</c:v>
                </c:pt>
                <c:pt idx="40">
                  <c:v>914.70661488558142</c:v>
                </c:pt>
                <c:pt idx="41">
                  <c:v>975.56151753444374</c:v>
                </c:pt>
                <c:pt idx="42">
                  <c:v>931.80695408082158</c:v>
                </c:pt>
                <c:pt idx="43">
                  <c:v>988.56990478112266</c:v>
                </c:pt>
                <c:pt idx="44">
                  <c:v>931.85895245967788</c:v>
                </c:pt>
                <c:pt idx="45">
                  <c:v>889.94558945296649</c:v>
                </c:pt>
                <c:pt idx="46">
                  <c:v>932.29957967314601</c:v>
                </c:pt>
                <c:pt idx="47">
                  <c:v>940.56671540366278</c:v>
                </c:pt>
                <c:pt idx="48">
                  <c:v>990.56021362079287</c:v>
                </c:pt>
                <c:pt idx="49">
                  <c:v>980.31896834011241</c:v>
                </c:pt>
                <c:pt idx="50">
                  <c:v>988.01970027413734</c:v>
                </c:pt>
                <c:pt idx="51">
                  <c:v>982.89295054578213</c:v>
                </c:pt>
                <c:pt idx="52">
                  <c:v>959.2475557707636</c:v>
                </c:pt>
                <c:pt idx="53">
                  <c:v>970.32335960470027</c:v>
                </c:pt>
                <c:pt idx="54">
                  <c:v>929.84493580106027</c:v>
                </c:pt>
                <c:pt idx="55">
                  <c:v>945.15281903958316</c:v>
                </c:pt>
                <c:pt idx="56">
                  <c:v>938.08909954693775</c:v>
                </c:pt>
                <c:pt idx="57">
                  <c:v>935.43708495144631</c:v>
                </c:pt>
                <c:pt idx="58">
                  <c:v>968.93007916127783</c:v>
                </c:pt>
                <c:pt idx="59">
                  <c:v>973.16543734512311</c:v>
                </c:pt>
                <c:pt idx="60">
                  <c:v>964.2849279830084</c:v>
                </c:pt>
                <c:pt idx="61">
                  <c:v>955.23674265988905</c:v>
                </c:pt>
                <c:pt idx="62">
                  <c:v>946.60685791969831</c:v>
                </c:pt>
                <c:pt idx="63">
                  <c:v>984.11616551709051</c:v>
                </c:pt>
                <c:pt idx="64">
                  <c:v>997.59780666391089</c:v>
                </c:pt>
                <c:pt idx="65">
                  <c:v>1029.3234568447256</c:v>
                </c:pt>
                <c:pt idx="66">
                  <c:v>1067.635793735757</c:v>
                </c:pt>
                <c:pt idx="67">
                  <c:v>1075.2238441922516</c:v>
                </c:pt>
                <c:pt idx="68">
                  <c:v>1087.8352167077114</c:v>
                </c:pt>
                <c:pt idx="69">
                  <c:v>1128.3573595430717</c:v>
                </c:pt>
                <c:pt idx="70">
                  <c:v>1153.7980831713107</c:v>
                </c:pt>
                <c:pt idx="71">
                  <c:v>1178.4534457919149</c:v>
                </c:pt>
                <c:pt idx="72">
                  <c:v>1212.6774967137076</c:v>
                </c:pt>
                <c:pt idx="73">
                  <c:v>1227.7982916648562</c:v>
                </c:pt>
                <c:pt idx="74">
                  <c:v>1246.7021073185701</c:v>
                </c:pt>
                <c:pt idx="75">
                  <c:v>1208.8095557631852</c:v>
                </c:pt>
                <c:pt idx="76">
                  <c:v>1237.4086315118063</c:v>
                </c:pt>
                <c:pt idx="77">
                  <c:v>1255.682528090317</c:v>
                </c:pt>
                <c:pt idx="78">
                  <c:v>1295.9300313649051</c:v>
                </c:pt>
                <c:pt idx="79">
                  <c:v>1310.0344167736348</c:v>
                </c:pt>
                <c:pt idx="80">
                  <c:v>1310.3255580399</c:v>
                </c:pt>
                <c:pt idx="81">
                  <c:v>1355.5643729804215</c:v>
                </c:pt>
                <c:pt idx="82">
                  <c:v>1374.087439884365</c:v>
                </c:pt>
                <c:pt idx="83">
                  <c:v>1374.1953522564488</c:v>
                </c:pt>
                <c:pt idx="84">
                  <c:v>1394.9543885567882</c:v>
                </c:pt>
                <c:pt idx="85">
                  <c:v>1410.633966438063</c:v>
                </c:pt>
                <c:pt idx="86">
                  <c:v>1383.3836020812389</c:v>
                </c:pt>
                <c:pt idx="87">
                  <c:v>1338.814597071171</c:v>
                </c:pt>
                <c:pt idx="88">
                  <c:v>1340.5047599786619</c:v>
                </c:pt>
                <c:pt idx="89">
                  <c:v>1312.9441171591129</c:v>
                </c:pt>
                <c:pt idx="90">
                  <c:v>1372.9871913636935</c:v>
                </c:pt>
                <c:pt idx="91">
                  <c:v>1340.5808850882645</c:v>
                </c:pt>
                <c:pt idx="92">
                  <c:v>1268.9494966105517</c:v>
                </c:pt>
                <c:pt idx="93">
                  <c:v>1226.6986057258609</c:v>
                </c:pt>
                <c:pt idx="94">
                  <c:v>1196.4527807534673</c:v>
                </c:pt>
                <c:pt idx="95">
                  <c:v>1183.7837265939272</c:v>
                </c:pt>
                <c:pt idx="96">
                  <c:v>1193.691498557989</c:v>
                </c:pt>
                <c:pt idx="97">
                  <c:v>1228.544332676661</c:v>
                </c:pt>
                <c:pt idx="98">
                  <c:v>1099.1863390118515</c:v>
                </c:pt>
                <c:pt idx="99">
                  <c:v>1165.0002468546181</c:v>
                </c:pt>
                <c:pt idx="100">
                  <c:v>1152.6008215927789</c:v>
                </c:pt>
                <c:pt idx="101">
                  <c:v>1259.6151366106008</c:v>
                </c:pt>
                <c:pt idx="102">
                  <c:v>1301.4084859845379</c:v>
                </c:pt>
                <c:pt idx="103">
                  <c:v>1288.4757984832138</c:v>
                </c:pt>
                <c:pt idx="104">
                  <c:v>1298.91401689739</c:v>
                </c:pt>
                <c:pt idx="105">
                  <c:v>1347.418733863205</c:v>
                </c:pt>
                <c:pt idx="106">
                  <c:v>1329.4070017448278</c:v>
                </c:pt>
                <c:pt idx="107">
                  <c:v>1357.3067512490777</c:v>
                </c:pt>
                <c:pt idx="108">
                  <c:v>1323.9115428550483</c:v>
                </c:pt>
                <c:pt idx="109">
                  <c:v>1348.0575226636536</c:v>
                </c:pt>
                <c:pt idx="110">
                  <c:v>1284.495545657948</c:v>
                </c:pt>
                <c:pt idx="111">
                  <c:v>1289.8016840650548</c:v>
                </c:pt>
                <c:pt idx="112">
                  <c:v>1332.7291920821071</c:v>
                </c:pt>
                <c:pt idx="113">
                  <c:v>1301.360605288753</c:v>
                </c:pt>
                <c:pt idx="114">
                  <c:v>1358.4378275108129</c:v>
                </c:pt>
                <c:pt idx="115">
                  <c:v>1313.8714611949358</c:v>
                </c:pt>
                <c:pt idx="116">
                  <c:v>1362.5536808705231</c:v>
                </c:pt>
                <c:pt idx="117">
                  <c:v>1377.7011664396273</c:v>
                </c:pt>
                <c:pt idx="118">
                  <c:v>1364.9377029190289</c:v>
                </c:pt>
                <c:pt idx="119">
                  <c:v>1387.3812735034589</c:v>
                </c:pt>
                <c:pt idx="120">
                  <c:v>1367.7870206362422</c:v>
                </c:pt>
                <c:pt idx="121">
                  <c:v>1376.4005649709225</c:v>
                </c:pt>
                <c:pt idx="122">
                  <c:v>1392.9379085860674</c:v>
                </c:pt>
                <c:pt idx="123">
                  <c:v>1389.6142020640791</c:v>
                </c:pt>
                <c:pt idx="124">
                  <c:v>1247.1185580634724</c:v>
                </c:pt>
                <c:pt idx="125">
                  <c:v>1295.4697391476775</c:v>
                </c:pt>
                <c:pt idx="126">
                  <c:v>1313.995191477572</c:v>
                </c:pt>
                <c:pt idx="127">
                  <c:v>1332.1016656094805</c:v>
                </c:pt>
                <c:pt idx="128">
                  <c:v>1344.3660967203491</c:v>
                </c:pt>
                <c:pt idx="129">
                  <c:v>1367.0725705064945</c:v>
                </c:pt>
                <c:pt idx="130">
                  <c:v>1362.4913461139295</c:v>
                </c:pt>
                <c:pt idx="131">
                  <c:v>1366.8751599972879</c:v>
                </c:pt>
                <c:pt idx="132">
                  <c:v>1330.5663583201767</c:v>
                </c:pt>
                <c:pt idx="133">
                  <c:v>1328.5217518894713</c:v>
                </c:pt>
                <c:pt idx="134">
                  <c:v>1337.3518335143151</c:v>
                </c:pt>
                <c:pt idx="135">
                  <c:v>1312.3750056527517</c:v>
                </c:pt>
                <c:pt idx="136">
                  <c:v>1322.8364028641529</c:v>
                </c:pt>
                <c:pt idx="137">
                  <c:v>1355.2853590220541</c:v>
                </c:pt>
                <c:pt idx="138">
                  <c:v>1387.0996628541563</c:v>
                </c:pt>
                <c:pt idx="139">
                  <c:v>1388.6561982841522</c:v>
                </c:pt>
                <c:pt idx="140">
                  <c:v>1384.2365518107072</c:v>
                </c:pt>
                <c:pt idx="141">
                  <c:v>1355.5721103415585</c:v>
                </c:pt>
                <c:pt idx="142">
                  <c:v>1339.1898344273661</c:v>
                </c:pt>
                <c:pt idx="143">
                  <c:v>1308.758878000586</c:v>
                </c:pt>
                <c:pt idx="144">
                  <c:v>1320.8673449695762</c:v>
                </c:pt>
                <c:pt idx="145">
                  <c:v>1313.0421467730087</c:v>
                </c:pt>
                <c:pt idx="146">
                  <c:v>1283.7802378986871</c:v>
                </c:pt>
                <c:pt idx="147">
                  <c:v>1262.6930401328457</c:v>
                </c:pt>
                <c:pt idx="148">
                  <c:v>1304.1665970882045</c:v>
                </c:pt>
                <c:pt idx="149">
                  <c:v>1315.591662862935</c:v>
                </c:pt>
                <c:pt idx="150">
                  <c:v>1334.0898270713349</c:v>
                </c:pt>
                <c:pt idx="151">
                  <c:v>1344.9414650372298</c:v>
                </c:pt>
                <c:pt idx="152">
                  <c:v>1360.9887410149474</c:v>
                </c:pt>
                <c:pt idx="153">
                  <c:v>1400.3769917387515</c:v>
                </c:pt>
                <c:pt idx="154">
                  <c:v>1397.2934205218853</c:v>
                </c:pt>
                <c:pt idx="155">
                  <c:v>1432.7895590302953</c:v>
                </c:pt>
                <c:pt idx="156">
                  <c:v>1476.985842773269</c:v>
                </c:pt>
                <c:pt idx="157">
                  <c:v>1512.596466879193</c:v>
                </c:pt>
                <c:pt idx="158">
                  <c:v>1548.7396053365019</c:v>
                </c:pt>
                <c:pt idx="159">
                  <c:v>1553.9687150806233</c:v>
                </c:pt>
                <c:pt idx="160">
                  <c:v>1595.0050701011075</c:v>
                </c:pt>
                <c:pt idx="161">
                  <c:v>1612.3686392360992</c:v>
                </c:pt>
                <c:pt idx="162">
                  <c:v>1573.2810484852589</c:v>
                </c:pt>
                <c:pt idx="163">
                  <c:v>1586.6283549014124</c:v>
                </c:pt>
                <c:pt idx="164">
                  <c:v>1606.1633710611227</c:v>
                </c:pt>
                <c:pt idx="165">
                  <c:v>1598.62183628973</c:v>
                </c:pt>
                <c:pt idx="166">
                  <c:v>1551.0923523422657</c:v>
                </c:pt>
                <c:pt idx="167">
                  <c:v>1594.1652978484642</c:v>
                </c:pt>
                <c:pt idx="168">
                  <c:v>1606.5299813879426</c:v>
                </c:pt>
                <c:pt idx="169">
                  <c:v>1611.4011912970873</c:v>
                </c:pt>
                <c:pt idx="170">
                  <c:v>1625.4894923048066</c:v>
                </c:pt>
                <c:pt idx="171">
                  <c:v>1619.8081534571963</c:v>
                </c:pt>
                <c:pt idx="172">
                  <c:v>1654.9054936605605</c:v>
                </c:pt>
                <c:pt idx="173">
                  <c:v>1692.9663544074642</c:v>
                </c:pt>
                <c:pt idx="174">
                  <c:v>1681.3807476722795</c:v>
                </c:pt>
                <c:pt idx="175">
                  <c:v>1694.4563514867646</c:v>
                </c:pt>
                <c:pt idx="176">
                  <c:v>1694.8798093439623</c:v>
                </c:pt>
                <c:pt idx="177">
                  <c:v>1697.4555004221206</c:v>
                </c:pt>
                <c:pt idx="178">
                  <c:v>1708.7528455680265</c:v>
                </c:pt>
                <c:pt idx="179">
                  <c:v>1739.1226024249568</c:v>
                </c:pt>
                <c:pt idx="180">
                  <c:v>1759.0182110779831</c:v>
                </c:pt>
                <c:pt idx="181">
                  <c:v>1812.7606442089464</c:v>
                </c:pt>
                <c:pt idx="182">
                  <c:v>1781.0449738237492</c:v>
                </c:pt>
                <c:pt idx="183">
                  <c:v>1857.6194838882213</c:v>
                </c:pt>
                <c:pt idx="184">
                  <c:v>1877.1647447163925</c:v>
                </c:pt>
                <c:pt idx="185">
                  <c:v>1888.9814909573702</c:v>
                </c:pt>
                <c:pt idx="186">
                  <c:v>1868.272180484408</c:v>
                </c:pt>
                <c:pt idx="187">
                  <c:v>1920.742064631896</c:v>
                </c:pt>
                <c:pt idx="188">
                  <c:v>1961.5447782469789</c:v>
                </c:pt>
                <c:pt idx="189">
                  <c:v>1997.4882593193663</c:v>
                </c:pt>
                <c:pt idx="190">
                  <c:v>2042.7062695811549</c:v>
                </c:pt>
                <c:pt idx="191">
                  <c:v>2068.4100060172636</c:v>
                </c:pt>
                <c:pt idx="192">
                  <c:v>2129.7194747122562</c:v>
                </c:pt>
                <c:pt idx="193">
                  <c:v>2075.6646831240255</c:v>
                </c:pt>
                <c:pt idx="194">
                  <c:v>2116.4780898307504</c:v>
                </c:pt>
                <c:pt idx="195">
                  <c:v>2139.4765024693929</c:v>
                </c:pt>
                <c:pt idx="196">
                  <c:v>2164.6017217614485</c:v>
                </c:pt>
                <c:pt idx="197">
                  <c:v>2136.0469526848151</c:v>
                </c:pt>
                <c:pt idx="198">
                  <c:v>2111.5097202340498</c:v>
                </c:pt>
                <c:pt idx="199">
                  <c:v>2043.5774930272391</c:v>
                </c:pt>
                <c:pt idx="200">
                  <c:v>1961.6790736464106</c:v>
                </c:pt>
                <c:pt idx="201">
                  <c:v>1963.3887205685037</c:v>
                </c:pt>
                <c:pt idx="202">
                  <c:v>1957.1113147774884</c:v>
                </c:pt>
                <c:pt idx="203">
                  <c:v>2002.2496648623919</c:v>
                </c:pt>
                <c:pt idx="204">
                  <c:v>2022.2876275742271</c:v>
                </c:pt>
                <c:pt idx="205">
                  <c:v>2017.7840208441846</c:v>
                </c:pt>
                <c:pt idx="206">
                  <c:v>2007.3425657154467</c:v>
                </c:pt>
                <c:pt idx="207">
                  <c:v>1975.4012005625518</c:v>
                </c:pt>
                <c:pt idx="208">
                  <c:v>1979.2518835641515</c:v>
                </c:pt>
                <c:pt idx="209">
                  <c:v>2023.0880464408542</c:v>
                </c:pt>
                <c:pt idx="210">
                  <c:v>2059.4180567356771</c:v>
                </c:pt>
                <c:pt idx="211">
                  <c:v>2048.8725003381956</c:v>
                </c:pt>
                <c:pt idx="212">
                  <c:v>2036.3547949600356</c:v>
                </c:pt>
                <c:pt idx="213">
                  <c:v>2053.1703639403386</c:v>
                </c:pt>
                <c:pt idx="214">
                  <c:v>2024.5992460320606</c:v>
                </c:pt>
                <c:pt idx="215">
                  <c:v>2028.9726763501767</c:v>
                </c:pt>
                <c:pt idx="216">
                  <c:v>2000.1450231877493</c:v>
                </c:pt>
                <c:pt idx="217">
                  <c:v>1973.9176471265537</c:v>
                </c:pt>
                <c:pt idx="218">
                  <c:v>2036.5788964767471</c:v>
                </c:pt>
                <c:pt idx="219">
                  <c:v>2064.2099159523514</c:v>
                </c:pt>
                <c:pt idx="220">
                  <c:v>2149.3890478460976</c:v>
                </c:pt>
                <c:pt idx="221">
                  <c:v>2147.6336220158064</c:v>
                </c:pt>
                <c:pt idx="222">
                  <c:v>2099.9125851988133</c:v>
                </c:pt>
                <c:pt idx="223">
                  <c:v>2114.0298992100379</c:v>
                </c:pt>
                <c:pt idx="224">
                  <c:v>2091.1086422386807</c:v>
                </c:pt>
                <c:pt idx="225">
                  <c:v>2152.5963610592189</c:v>
                </c:pt>
                <c:pt idx="226">
                  <c:v>2071.0106036075431</c:v>
                </c:pt>
                <c:pt idx="227">
                  <c:v>2104.4945903524545</c:v>
                </c:pt>
                <c:pt idx="228">
                  <c:v>2115.0984296680231</c:v>
                </c:pt>
                <c:pt idx="229">
                  <c:v>2094.6316795121666</c:v>
                </c:pt>
                <c:pt idx="230">
                  <c:v>2128.32042858465</c:v>
                </c:pt>
                <c:pt idx="231">
                  <c:v>2114.5106319667307</c:v>
                </c:pt>
                <c:pt idx="232">
                  <c:v>2095.1670286547433</c:v>
                </c:pt>
                <c:pt idx="233">
                  <c:v>2111.1108273404293</c:v>
                </c:pt>
                <c:pt idx="234">
                  <c:v>2167.1373391233583</c:v>
                </c:pt>
                <c:pt idx="235">
                  <c:v>2196.2555238670006</c:v>
                </c:pt>
                <c:pt idx="236">
                  <c:v>2218.8216011578525</c:v>
                </c:pt>
                <c:pt idx="237">
                  <c:v>2251.7029643837568</c:v>
                </c:pt>
                <c:pt idx="238">
                  <c:v>2270.2909854676618</c:v>
                </c:pt>
                <c:pt idx="239">
                  <c:v>2321.615421178577</c:v>
                </c:pt>
                <c:pt idx="240">
                  <c:v>2334.6492689701176</c:v>
                </c:pt>
                <c:pt idx="241">
                  <c:v>2355.8819530218475</c:v>
                </c:pt>
                <c:pt idx="242">
                  <c:v>2363.8147087314505</c:v>
                </c:pt>
                <c:pt idx="243">
                  <c:v>2414.2384457418384</c:v>
                </c:pt>
                <c:pt idx="244">
                  <c:v>2469.7163169231376</c:v>
                </c:pt>
                <c:pt idx="245">
                  <c:v>2409.0606358948326</c:v>
                </c:pt>
                <c:pt idx="246">
                  <c:v>2426.7007500686695</c:v>
                </c:pt>
                <c:pt idx="247">
                  <c:v>2473.8430003750505</c:v>
                </c:pt>
                <c:pt idx="248">
                  <c:v>2530.8835674024349</c:v>
                </c:pt>
                <c:pt idx="249">
                  <c:v>2537.4897671582939</c:v>
                </c:pt>
                <c:pt idx="250">
                  <c:v>2560.557038663821</c:v>
                </c:pt>
                <c:pt idx="251">
                  <c:v>2622.217991577576</c:v>
                </c:pt>
                <c:pt idx="252">
                  <c:v>2695.7485706580051</c:v>
                </c:pt>
                <c:pt idx="253">
                  <c:v>2706.0163608693374</c:v>
                </c:pt>
                <c:pt idx="254">
                  <c:v>2672.4330067444325</c:v>
                </c:pt>
                <c:pt idx="255">
                  <c:v>2723.487128930733</c:v>
                </c:pt>
                <c:pt idx="256">
                  <c:v>2682.0466061160059</c:v>
                </c:pt>
                <c:pt idx="257">
                  <c:v>2650.4967345727387</c:v>
                </c:pt>
                <c:pt idx="258">
                  <c:v>2744.2054681055943</c:v>
                </c:pt>
                <c:pt idx="259">
                  <c:v>2811.8751302422238</c:v>
                </c:pt>
                <c:pt idx="260">
                  <c:v>2805.8966029668704</c:v>
                </c:pt>
                <c:pt idx="261">
                  <c:v>2794.8854996410214</c:v>
                </c:pt>
                <c:pt idx="262">
                  <c:v>2793.3319383095795</c:v>
                </c:pt>
                <c:pt idx="263">
                  <c:v>2840.7163924176639</c:v>
                </c:pt>
                <c:pt idx="264">
                  <c:v>2865.3529039997811</c:v>
                </c:pt>
                <c:pt idx="265">
                  <c:v>2835.0111800341906</c:v>
                </c:pt>
                <c:pt idx="266">
                  <c:v>2904.8097366716902</c:v>
                </c:pt>
                <c:pt idx="267">
                  <c:v>2877.684969190213</c:v>
                </c:pt>
                <c:pt idx="268">
                  <c:v>2913.3779599064851</c:v>
                </c:pt>
                <c:pt idx="269">
                  <c:v>2972.0597516669868</c:v>
                </c:pt>
                <c:pt idx="270">
                  <c:v>2994.7713206166914</c:v>
                </c:pt>
                <c:pt idx="271">
                  <c:v>2978.5654747881899</c:v>
                </c:pt>
                <c:pt idx="272">
                  <c:v>2942.5481611364598</c:v>
                </c:pt>
                <c:pt idx="273">
                  <c:v>2962.7454645688945</c:v>
                </c:pt>
                <c:pt idx="274">
                  <c:v>3031.5347958662996</c:v>
                </c:pt>
                <c:pt idx="275">
                  <c:v>3072.0156442118387</c:v>
                </c:pt>
                <c:pt idx="276">
                  <c:v>3068.4448977790908</c:v>
                </c:pt>
                <c:pt idx="277">
                  <c:v>3045.6500547180353</c:v>
                </c:pt>
                <c:pt idx="278">
                  <c:v>3010.3487496030034</c:v>
                </c:pt>
                <c:pt idx="279">
                  <c:v>2970.5509521484246</c:v>
                </c:pt>
                <c:pt idx="280">
                  <c:v>2962.89334507576</c:v>
                </c:pt>
                <c:pt idx="281">
                  <c:v>2974.5967602403084</c:v>
                </c:pt>
                <c:pt idx="282">
                  <c:v>3011.6647679613907</c:v>
                </c:pt>
                <c:pt idx="283">
                  <c:v>2952.6386091805084</c:v>
                </c:pt>
                <c:pt idx="284">
                  <c:v>2993.6688810004512</c:v>
                </c:pt>
                <c:pt idx="285">
                  <c:v>3064.4355599371597</c:v>
                </c:pt>
                <c:pt idx="286">
                  <c:v>3082.8887657250266</c:v>
                </c:pt>
                <c:pt idx="287">
                  <c:v>3115.7561720036761</c:v>
                </c:pt>
                <c:pt idx="288">
                  <c:v>3194.376093702057</c:v>
                </c:pt>
                <c:pt idx="289">
                  <c:v>3239.5523366681327</c:v>
                </c:pt>
                <c:pt idx="290">
                  <c:v>3290.7035380166699</c:v>
                </c:pt>
                <c:pt idx="291">
                  <c:v>3375.4287645170975</c:v>
                </c:pt>
                <c:pt idx="292">
                  <c:v>3424.5576999617356</c:v>
                </c:pt>
                <c:pt idx="293">
                  <c:v>3450.6522635552496</c:v>
                </c:pt>
                <c:pt idx="294">
                  <c:v>3557.39482006055</c:v>
                </c:pt>
                <c:pt idx="295">
                  <c:v>3508.9899854502619</c:v>
                </c:pt>
                <c:pt idx="296">
                  <c:v>3640.3288987780229</c:v>
                </c:pt>
                <c:pt idx="297">
                  <c:v>3613.4675091623812</c:v>
                </c:pt>
                <c:pt idx="298">
                  <c:v>3761.0248621913743</c:v>
                </c:pt>
                <c:pt idx="299">
                  <c:v>3866.5640596967983</c:v>
                </c:pt>
                <c:pt idx="300">
                  <c:v>3860.4190176901516</c:v>
                </c:pt>
                <c:pt idx="301">
                  <c:v>3864.7604202010916</c:v>
                </c:pt>
                <c:pt idx="302">
                  <c:v>3873.8424407799571</c:v>
                </c:pt>
                <c:pt idx="303">
                  <c:v>3937.7175331096005</c:v>
                </c:pt>
                <c:pt idx="304">
                  <c:v>3958.9417116777131</c:v>
                </c:pt>
                <c:pt idx="305">
                  <c:v>4087.834728036245</c:v>
                </c:pt>
                <c:pt idx="306">
                  <c:v>4185.0111847877506</c:v>
                </c:pt>
                <c:pt idx="307">
                  <c:v>4182.0244845494581</c:v>
                </c:pt>
                <c:pt idx="308">
                  <c:v>4218.9215171346268</c:v>
                </c:pt>
                <c:pt idx="309">
                  <c:v>4187.2098452505616</c:v>
                </c:pt>
                <c:pt idx="310">
                  <c:v>4336.7854471996898</c:v>
                </c:pt>
                <c:pt idx="311">
                  <c:v>4346.8977780030536</c:v>
                </c:pt>
                <c:pt idx="312">
                  <c:v>4302.8604562114315</c:v>
                </c:pt>
                <c:pt idx="313">
                  <c:v>4373.4601740451517</c:v>
                </c:pt>
                <c:pt idx="314">
                  <c:v>4472.802754519199</c:v>
                </c:pt>
                <c:pt idx="315">
                  <c:v>4454.1529044894369</c:v>
                </c:pt>
                <c:pt idx="316">
                  <c:v>4383.6571836842522</c:v>
                </c:pt>
                <c:pt idx="317">
                  <c:v>4462.1886704898743</c:v>
                </c:pt>
                <c:pt idx="318">
                  <c:v>4524.6958121767111</c:v>
                </c:pt>
                <c:pt idx="319">
                  <c:v>4430.9173504611717</c:v>
                </c:pt>
                <c:pt idx="320">
                  <c:v>4358.7930263555809</c:v>
                </c:pt>
                <c:pt idx="321">
                  <c:v>4363.5895264254905</c:v>
                </c:pt>
                <c:pt idx="322">
                  <c:v>4346.6923322831726</c:v>
                </c:pt>
                <c:pt idx="323">
                  <c:v>4385.1337831075534</c:v>
                </c:pt>
                <c:pt idx="324">
                  <c:v>4377.8349689156194</c:v>
                </c:pt>
                <c:pt idx="325">
                  <c:v>4340.0484569026412</c:v>
                </c:pt>
                <c:pt idx="326">
                  <c:v>4372.9619859148461</c:v>
                </c:pt>
                <c:pt idx="327">
                  <c:v>4399.9057374226395</c:v>
                </c:pt>
                <c:pt idx="328">
                  <c:v>4474.183556232696</c:v>
                </c:pt>
                <c:pt idx="329">
                  <c:v>4445.147248404367</c:v>
                </c:pt>
                <c:pt idx="330">
                  <c:v>4464.4386778909675</c:v>
                </c:pt>
                <c:pt idx="331">
                  <c:v>4374.046115386679</c:v>
                </c:pt>
                <c:pt idx="332">
                  <c:v>4284.4217951962364</c:v>
                </c:pt>
                <c:pt idx="333">
                  <c:v>4228.7137488156823</c:v>
                </c:pt>
                <c:pt idx="334">
                  <c:v>4360.5680525008866</c:v>
                </c:pt>
                <c:pt idx="335">
                  <c:v>4354.3587752218</c:v>
                </c:pt>
                <c:pt idx="336">
                  <c:v>4419.5948802376643</c:v>
                </c:pt>
                <c:pt idx="337">
                  <c:v>4412.2582128640979</c:v>
                </c:pt>
                <c:pt idx="338">
                  <c:v>4489.7445220047966</c:v>
                </c:pt>
                <c:pt idx="339">
                  <c:v>4585.774587566726</c:v>
                </c:pt>
                <c:pt idx="340">
                  <c:v>4627.4408932114738</c:v>
                </c:pt>
                <c:pt idx="341">
                  <c:v>4653.5824630184607</c:v>
                </c:pt>
                <c:pt idx="342">
                  <c:v>4695.2331125202072</c:v>
                </c:pt>
                <c:pt idx="343">
                  <c:v>4657.7708187099815</c:v>
                </c:pt>
                <c:pt idx="344">
                  <c:v>4747.1899144745366</c:v>
                </c:pt>
                <c:pt idx="345">
                  <c:v>4831.8100605896198</c:v>
                </c:pt>
                <c:pt idx="346">
                  <c:v>4918.1308535399185</c:v>
                </c:pt>
                <c:pt idx="347">
                  <c:v>5016.9290739395246</c:v>
                </c:pt>
                <c:pt idx="348">
                  <c:v>5013.4143556056097</c:v>
                </c:pt>
                <c:pt idx="349">
                  <c:v>5048.5050277182545</c:v>
                </c:pt>
                <c:pt idx="350">
                  <c:v>5058.0740480456889</c:v>
                </c:pt>
                <c:pt idx="351">
                  <c:v>5118.2226490389303</c:v>
                </c:pt>
                <c:pt idx="352">
                  <c:v>5169.96869411033</c:v>
                </c:pt>
                <c:pt idx="353">
                  <c:v>5169.7502747689987</c:v>
                </c:pt>
                <c:pt idx="354">
                  <c:v>5262.540164918013</c:v>
                </c:pt>
                <c:pt idx="355">
                  <c:v>5233.2477528501695</c:v>
                </c:pt>
                <c:pt idx="356">
                  <c:v>5127.0335878115438</c:v>
                </c:pt>
                <c:pt idx="357">
                  <c:v>5187.1587370576408</c:v>
                </c:pt>
                <c:pt idx="358">
                  <c:v>5205.7044784289264</c:v>
                </c:pt>
                <c:pt idx="359">
                  <c:v>5241.1624350947113</c:v>
                </c:pt>
                <c:pt idx="360">
                  <c:v>5121.4121475848378</c:v>
                </c:pt>
                <c:pt idx="361">
                  <c:v>5196.3960199017938</c:v>
                </c:pt>
                <c:pt idx="362">
                  <c:v>5236.7415418631581</c:v>
                </c:pt>
                <c:pt idx="363">
                  <c:v>5169.6055529008181</c:v>
                </c:pt>
                <c:pt idx="364">
                  <c:v>5268.2804059629561</c:v>
                </c:pt>
                <c:pt idx="365">
                  <c:v>5351.0822661566126</c:v>
                </c:pt>
                <c:pt idx="366">
                  <c:v>5388.1158267473329</c:v>
                </c:pt>
                <c:pt idx="367">
                  <c:v>5436.9082503292721</c:v>
                </c:pt>
                <c:pt idx="368">
                  <c:v>5335.5893197326041</c:v>
                </c:pt>
                <c:pt idx="369">
                  <c:v>5329.8786720962771</c:v>
                </c:pt>
                <c:pt idx="370">
                  <c:v>5405.1001657414754</c:v>
                </c:pt>
                <c:pt idx="371">
                  <c:v>5567.7829944180075</c:v>
                </c:pt>
                <c:pt idx="372">
                  <c:v>5689.7618263451368</c:v>
                </c:pt>
                <c:pt idx="373">
                  <c:v>5811.0383802157521</c:v>
                </c:pt>
                <c:pt idx="374">
                  <c:v>5870.8314076777624</c:v>
                </c:pt>
                <c:pt idx="375">
                  <c:v>5911.3030044014595</c:v>
                </c:pt>
                <c:pt idx="376">
                  <c:v>5963.2194855203643</c:v>
                </c:pt>
                <c:pt idx="377">
                  <c:v>5877.5524433568735</c:v>
                </c:pt>
                <c:pt idx="378">
                  <c:v>5973.3143834182365</c:v>
                </c:pt>
                <c:pt idx="379">
                  <c:v>6029.5437996971059</c:v>
                </c:pt>
                <c:pt idx="380">
                  <c:v>6011.4147042647319</c:v>
                </c:pt>
                <c:pt idx="381">
                  <c:v>6107.5978905300799</c:v>
                </c:pt>
                <c:pt idx="382">
                  <c:v>6225.1981599532237</c:v>
                </c:pt>
                <c:pt idx="383">
                  <c:v>6211.9787346718122</c:v>
                </c:pt>
                <c:pt idx="384">
                  <c:v>6120.4831713511239</c:v>
                </c:pt>
                <c:pt idx="385">
                  <c:v>6198.6268507327968</c:v>
                </c:pt>
                <c:pt idx="386">
                  <c:v>6253.4904614866036</c:v>
                </c:pt>
                <c:pt idx="387">
                  <c:v>6129.7767763728552</c:v>
                </c:pt>
                <c:pt idx="388">
                  <c:v>5959.3552044598482</c:v>
                </c:pt>
                <c:pt idx="389">
                  <c:v>5773.4840715687151</c:v>
                </c:pt>
                <c:pt idx="390">
                  <c:v>5874.6190676177039</c:v>
                </c:pt>
                <c:pt idx="391">
                  <c:v>5968.1384124005326</c:v>
                </c:pt>
                <c:pt idx="392">
                  <c:v>5888.9066632799695</c:v>
                </c:pt>
                <c:pt idx="393">
                  <c:v>5926.8864700271024</c:v>
                </c:pt>
                <c:pt idx="394">
                  <c:v>6153.9004178579235</c:v>
                </c:pt>
                <c:pt idx="395">
                  <c:v>6200.1764609739348</c:v>
                </c:pt>
                <c:pt idx="396">
                  <c:v>6328.4148025417817</c:v>
                </c:pt>
                <c:pt idx="397">
                  <c:v>6270.9219539004971</c:v>
                </c:pt>
                <c:pt idx="398">
                  <c:v>6370.0756293685954</c:v>
                </c:pt>
                <c:pt idx="399">
                  <c:v>6502.2422557305254</c:v>
                </c:pt>
                <c:pt idx="400">
                  <c:v>6564.4357978871585</c:v>
                </c:pt>
                <c:pt idx="401">
                  <c:v>6519.0505655674133</c:v>
                </c:pt>
                <c:pt idx="402">
                  <c:v>6524.1489156168964</c:v>
                </c:pt>
                <c:pt idx="403">
                  <c:v>6680.5655939188764</c:v>
                </c:pt>
                <c:pt idx="404">
                  <c:v>6657.0106031967252</c:v>
                </c:pt>
                <c:pt idx="405">
                  <c:v>6751.9771611702636</c:v>
                </c:pt>
                <c:pt idx="406">
                  <c:v>6754.414231399287</c:v>
                </c:pt>
                <c:pt idx="407">
                  <c:v>6834.3956819401965</c:v>
                </c:pt>
                <c:pt idx="408">
                  <c:v>6911.9724352023586</c:v>
                </c:pt>
                <c:pt idx="409">
                  <c:v>6953.8302649681818</c:v>
                </c:pt>
                <c:pt idx="410">
                  <c:v>7015.1119636970107</c:v>
                </c:pt>
                <c:pt idx="411">
                  <c:v>7053.6053721049175</c:v>
                </c:pt>
                <c:pt idx="412">
                  <c:v>7118.3631343901543</c:v>
                </c:pt>
                <c:pt idx="413">
                  <c:v>7194.4718007305819</c:v>
                </c:pt>
                <c:pt idx="414">
                  <c:v>7259.5150250847546</c:v>
                </c:pt>
                <c:pt idx="415">
                  <c:v>7232.7327366911541</c:v>
                </c:pt>
                <c:pt idx="416">
                  <c:v>7341.9684368559629</c:v>
                </c:pt>
                <c:pt idx="417">
                  <c:v>7388.3460916148242</c:v>
                </c:pt>
                <c:pt idx="418">
                  <c:v>7398.6811225786005</c:v>
                </c:pt>
                <c:pt idx="419">
                  <c:v>7429.1715510951835</c:v>
                </c:pt>
                <c:pt idx="420">
                  <c:v>7547.6400003256176</c:v>
                </c:pt>
                <c:pt idx="421">
                  <c:v>7565.7267791068425</c:v>
                </c:pt>
                <c:pt idx="422">
                  <c:v>7546.2076487965978</c:v>
                </c:pt>
                <c:pt idx="423">
                  <c:v>7670.1588672109101</c:v>
                </c:pt>
                <c:pt idx="424">
                  <c:v>7670.65186620636</c:v>
                </c:pt>
                <c:pt idx="425">
                  <c:v>7541.7702002704091</c:v>
                </c:pt>
                <c:pt idx="426">
                  <c:v>7597.2533945926762</c:v>
                </c:pt>
                <c:pt idx="427">
                  <c:v>7680.9952349728201</c:v>
                </c:pt>
                <c:pt idx="428">
                  <c:v>7779.6438348743004</c:v>
                </c:pt>
                <c:pt idx="429">
                  <c:v>7885.8352738358126</c:v>
                </c:pt>
                <c:pt idx="430">
                  <c:v>7861.9130056834456</c:v>
                </c:pt>
                <c:pt idx="431">
                  <c:v>7878.6181079725275</c:v>
                </c:pt>
                <c:pt idx="432">
                  <c:v>7871.30947502237</c:v>
                </c:pt>
                <c:pt idx="433">
                  <c:v>7757.1859382604252</c:v>
                </c:pt>
                <c:pt idx="434">
                  <c:v>7789.2725726925473</c:v>
                </c:pt>
                <c:pt idx="435">
                  <c:v>7842.4181548128445</c:v>
                </c:pt>
                <c:pt idx="436">
                  <c:v>7676.4257635288441</c:v>
                </c:pt>
                <c:pt idx="437">
                  <c:v>7634.0322073717762</c:v>
                </c:pt>
                <c:pt idx="438">
                  <c:v>7593.0211132651448</c:v>
                </c:pt>
                <c:pt idx="439">
                  <c:v>7326.0438353897352</c:v>
                </c:pt>
                <c:pt idx="440">
                  <c:v>7418.3521507577652</c:v>
                </c:pt>
                <c:pt idx="441">
                  <c:v>7628.8294364588955</c:v>
                </c:pt>
                <c:pt idx="442">
                  <c:v>7614.6533051108436</c:v>
                </c:pt>
                <c:pt idx="443">
                  <c:v>7751.5557978073175</c:v>
                </c:pt>
                <c:pt idx="444">
                  <c:v>8053.4560392170133</c:v>
                </c:pt>
                <c:pt idx="445">
                  <c:v>8013.4646886314194</c:v>
                </c:pt>
                <c:pt idx="446">
                  <c:v>8218.4512702049342</c:v>
                </c:pt>
                <c:pt idx="447">
                  <c:v>8285.4307600345855</c:v>
                </c:pt>
                <c:pt idx="448">
                  <c:v>8104.2805487155392</c:v>
                </c:pt>
                <c:pt idx="449">
                  <c:v>8079.9248921164672</c:v>
                </c:pt>
                <c:pt idx="450">
                  <c:v>8271.28031749398</c:v>
                </c:pt>
                <c:pt idx="451">
                  <c:v>8225.3320835293744</c:v>
                </c:pt>
                <c:pt idx="452">
                  <c:v>8355.3931880120945</c:v>
                </c:pt>
                <c:pt idx="453">
                  <c:v>8138.7871957916414</c:v>
                </c:pt>
                <c:pt idx="454">
                  <c:v>8113.2457705738343</c:v>
                </c:pt>
                <c:pt idx="455">
                  <c:v>8275.5475987935715</c:v>
                </c:pt>
                <c:pt idx="456">
                  <c:v>8250.0727579585255</c:v>
                </c:pt>
                <c:pt idx="457">
                  <c:v>8162.3497952341422</c:v>
                </c:pt>
                <c:pt idx="458">
                  <c:v>8130.4451820998602</c:v>
                </c:pt>
                <c:pt idx="459">
                  <c:v>8473.4264853402237</c:v>
                </c:pt>
                <c:pt idx="460">
                  <c:v>8549.9254817358833</c:v>
                </c:pt>
                <c:pt idx="461">
                  <c:v>8672.1000253130078</c:v>
                </c:pt>
                <c:pt idx="462">
                  <c:v>8721.9147034908874</c:v>
                </c:pt>
                <c:pt idx="463">
                  <c:v>8783.9141220548445</c:v>
                </c:pt>
                <c:pt idx="464">
                  <c:v>8892.8724192810623</c:v>
                </c:pt>
                <c:pt idx="465">
                  <c:v>8884.4344143765193</c:v>
                </c:pt>
                <c:pt idx="466">
                  <c:v>8990.204580509655</c:v>
                </c:pt>
                <c:pt idx="467">
                  <c:v>8719.2514421917276</c:v>
                </c:pt>
                <c:pt idx="468">
                  <c:v>8632.8876455433874</c:v>
                </c:pt>
                <c:pt idx="469">
                  <c:v>8507.5820799466564</c:v>
                </c:pt>
                <c:pt idx="470">
                  <c:v>8638.244980657304</c:v>
                </c:pt>
                <c:pt idx="471">
                  <c:v>8872.6628812255276</c:v>
                </c:pt>
                <c:pt idx="472">
                  <c:v>8714.9065094681227</c:v>
                </c:pt>
                <c:pt idx="473">
                  <c:v>8606.0187522965934</c:v>
                </c:pt>
                <c:pt idx="474">
                  <c:v>8447.4033064077157</c:v>
                </c:pt>
                <c:pt idx="475">
                  <c:v>8574.8156056805292</c:v>
                </c:pt>
                <c:pt idx="476">
                  <c:v>8323.975495475097</c:v>
                </c:pt>
                <c:pt idx="477">
                  <c:v>8602.056485159057</c:v>
                </c:pt>
                <c:pt idx="478">
                  <c:v>8428.862350499594</c:v>
                </c:pt>
                <c:pt idx="479">
                  <c:v>8360.4943115471269</c:v>
                </c:pt>
                <c:pt idx="480">
                  <c:v>8114.8097925019374</c:v>
                </c:pt>
                <c:pt idx="481">
                  <c:v>8493.6629933408221</c:v>
                </c:pt>
                <c:pt idx="482">
                  <c:v>8493.6069272326604</c:v>
                </c:pt>
                <c:pt idx="483">
                  <c:v>8070.0889169707916</c:v>
                </c:pt>
                <c:pt idx="484">
                  <c:v>7748.4763837868595</c:v>
                </c:pt>
                <c:pt idx="485">
                  <c:v>7782.8051768291743</c:v>
                </c:pt>
                <c:pt idx="486">
                  <c:v>8106.0963966929503</c:v>
                </c:pt>
                <c:pt idx="487">
                  <c:v>8247.1866076523911</c:v>
                </c:pt>
                <c:pt idx="488">
                  <c:v>8445.3453379848233</c:v>
                </c:pt>
                <c:pt idx="489">
                  <c:v>8388.8145767010283</c:v>
                </c:pt>
                <c:pt idx="490">
                  <c:v>8831.8238658949685</c:v>
                </c:pt>
                <c:pt idx="491">
                  <c:v>9003.426487623854</c:v>
                </c:pt>
                <c:pt idx="492">
                  <c:v>9347.9516817870717</c:v>
                </c:pt>
                <c:pt idx="493">
                  <c:v>9336.1249335514931</c:v>
                </c:pt>
                <c:pt idx="494">
                  <c:v>9687.0371356269861</c:v>
                </c:pt>
                <c:pt idx="495">
                  <c:v>9734.741458868355</c:v>
                </c:pt>
                <c:pt idx="496">
                  <c:v>9577.5455356374969</c:v>
                </c:pt>
                <c:pt idx="497">
                  <c:v>9537.0704021366291</c:v>
                </c:pt>
                <c:pt idx="498">
                  <c:v>9402.3463584251258</c:v>
                </c:pt>
                <c:pt idx="499">
                  <c:v>9735.4269891610329</c:v>
                </c:pt>
                <c:pt idx="500">
                  <c:v>9804.707624318622</c:v>
                </c:pt>
                <c:pt idx="501">
                  <c:v>9724.4557740987239</c:v>
                </c:pt>
                <c:pt idx="502">
                  <c:v>9713.1587176035555</c:v>
                </c:pt>
                <c:pt idx="503">
                  <c:v>10073.872620068307</c:v>
                </c:pt>
                <c:pt idx="504">
                  <c:v>10136.975450030923</c:v>
                </c:pt>
                <c:pt idx="505">
                  <c:v>10291.18965980264</c:v>
                </c:pt>
                <c:pt idx="506">
                  <c:v>10298.58239277063</c:v>
                </c:pt>
                <c:pt idx="507">
                  <c:v>10344.303018409701</c:v>
                </c:pt>
                <c:pt idx="508">
                  <c:v>10543.527141085153</c:v>
                </c:pt>
                <c:pt idx="509">
                  <c:v>10437.795476622985</c:v>
                </c:pt>
                <c:pt idx="510">
                  <c:v>10552.960681735796</c:v>
                </c:pt>
                <c:pt idx="511">
                  <c:v>10729.723823401822</c:v>
                </c:pt>
                <c:pt idx="512">
                  <c:v>10690.808222733753</c:v>
                </c:pt>
                <c:pt idx="513">
                  <c:v>10849.462132910283</c:v>
                </c:pt>
                <c:pt idx="514">
                  <c:v>11170.645622147627</c:v>
                </c:pt>
                <c:pt idx="515">
                  <c:v>11145.777383284019</c:v>
                </c:pt>
                <c:pt idx="516">
                  <c:v>10945.93786156973</c:v>
                </c:pt>
                <c:pt idx="517">
                  <c:v>10806.451654700237</c:v>
                </c:pt>
                <c:pt idx="518">
                  <c:v>10855.534795415857</c:v>
                </c:pt>
                <c:pt idx="519">
                  <c:v>10724.767593751254</c:v>
                </c:pt>
                <c:pt idx="520">
                  <c:v>10624.181165405147</c:v>
                </c:pt>
                <c:pt idx="521">
                  <c:v>10610.724855467666</c:v>
                </c:pt>
                <c:pt idx="522">
                  <c:v>10600.672843290342</c:v>
                </c:pt>
                <c:pt idx="523">
                  <c:v>10636.883966132867</c:v>
                </c:pt>
                <c:pt idx="524">
                  <c:v>10960.761446035514</c:v>
                </c:pt>
                <c:pt idx="525">
                  <c:v>11078.391455104718</c:v>
                </c:pt>
                <c:pt idx="526">
                  <c:v>10543.613799240233</c:v>
                </c:pt>
                <c:pt idx="527">
                  <c:v>10596.027863014429</c:v>
                </c:pt>
                <c:pt idx="528">
                  <c:v>10543.795281472665</c:v>
                </c:pt>
                <c:pt idx="529">
                  <c:v>10543.007585097179</c:v>
                </c:pt>
                <c:pt idx="530">
                  <c:v>10346.559447135702</c:v>
                </c:pt>
                <c:pt idx="531">
                  <c:v>10112.259669394118</c:v>
                </c:pt>
                <c:pt idx="532">
                  <c:v>10057.264773876785</c:v>
                </c:pt>
                <c:pt idx="533">
                  <c:v>10044.703228233127</c:v>
                </c:pt>
                <c:pt idx="534">
                  <c:v>9766.0693753721262</c:v>
                </c:pt>
                <c:pt idx="535">
                  <c:v>9381.3700690053884</c:v>
                </c:pt>
                <c:pt idx="536">
                  <c:v>9125.6167529869181</c:v>
                </c:pt>
                <c:pt idx="537">
                  <c:v>9812.9463808093133</c:v>
                </c:pt>
                <c:pt idx="538">
                  <c:v>9787.3408971382232</c:v>
                </c:pt>
                <c:pt idx="539">
                  <c:v>9828.4224299732978</c:v>
                </c:pt>
                <c:pt idx="540">
                  <c:v>10428.238362224389</c:v>
                </c:pt>
                <c:pt idx="541">
                  <c:v>10772.328708262057</c:v>
                </c:pt>
                <c:pt idx="542">
                  <c:v>10791.360227097995</c:v>
                </c:pt>
                <c:pt idx="543">
                  <c:v>10974.422774941706</c:v>
                </c:pt>
                <c:pt idx="544">
                  <c:v>11307.775151409569</c:v>
                </c:pt>
                <c:pt idx="545">
                  <c:v>11686.015756685394</c:v>
                </c:pt>
                <c:pt idx="546">
                  <c:v>11301.168815385441</c:v>
                </c:pt>
                <c:pt idx="547">
                  <c:v>11191.645236357539</c:v>
                </c:pt>
                <c:pt idx="548">
                  <c:v>11003.00695190178</c:v>
                </c:pt>
                <c:pt idx="549">
                  <c:v>11528.207180764584</c:v>
                </c:pt>
                <c:pt idx="550">
                  <c:v>11640.328992584402</c:v>
                </c:pt>
                <c:pt idx="551">
                  <c:v>11767.580867162929</c:v>
                </c:pt>
                <c:pt idx="552">
                  <c:v>12394.126919808499</c:v>
                </c:pt>
                <c:pt idx="553">
                  <c:v>12386.823257993656</c:v>
                </c:pt>
                <c:pt idx="554">
                  <c:v>12651.912290896413</c:v>
                </c:pt>
                <c:pt idx="555">
                  <c:v>12628.736049608668</c:v>
                </c:pt>
                <c:pt idx="556">
                  <c:v>12500.949824354651</c:v>
                </c:pt>
                <c:pt idx="557">
                  <c:v>12846.197028835883</c:v>
                </c:pt>
                <c:pt idx="558">
                  <c:v>12868.896874932858</c:v>
                </c:pt>
                <c:pt idx="559">
                  <c:v>12973.157302647904</c:v>
                </c:pt>
                <c:pt idx="560">
                  <c:v>13199.141034993791</c:v>
                </c:pt>
                <c:pt idx="561">
                  <c:v>13146.678247034815</c:v>
                </c:pt>
                <c:pt idx="562">
                  <c:v>13308.036464348816</c:v>
                </c:pt>
                <c:pt idx="563">
                  <c:v>13802.107899426837</c:v>
                </c:pt>
                <c:pt idx="564">
                  <c:v>13336.942306598505</c:v>
                </c:pt>
                <c:pt idx="565">
                  <c:v>13224.681489791483</c:v>
                </c:pt>
                <c:pt idx="566">
                  <c:v>13228.927711891547</c:v>
                </c:pt>
                <c:pt idx="567">
                  <c:v>13298.39861067781</c:v>
                </c:pt>
                <c:pt idx="568">
                  <c:v>13275.328287782384</c:v>
                </c:pt>
                <c:pt idx="569">
                  <c:v>13624.371978245113</c:v>
                </c:pt>
                <c:pt idx="570">
                  <c:v>13531.756629275991</c:v>
                </c:pt>
                <c:pt idx="571">
                  <c:v>13563.232442812812</c:v>
                </c:pt>
                <c:pt idx="572">
                  <c:v>13567.570137617715</c:v>
                </c:pt>
                <c:pt idx="573">
                  <c:v>13329.85641308236</c:v>
                </c:pt>
                <c:pt idx="574">
                  <c:v>13551.7336566175</c:v>
                </c:pt>
                <c:pt idx="575">
                  <c:v>13510.307257620005</c:v>
                </c:pt>
                <c:pt idx="576">
                  <c:v>13169.86764469479</c:v>
                </c:pt>
                <c:pt idx="577">
                  <c:v>13081.246238486627</c:v>
                </c:pt>
                <c:pt idx="578">
                  <c:v>13231.349970908277</c:v>
                </c:pt>
                <c:pt idx="579">
                  <c:v>13707.046508906365</c:v>
                </c:pt>
                <c:pt idx="580">
                  <c:v>13741.367551129159</c:v>
                </c:pt>
                <c:pt idx="581">
                  <c:v>13645.313473090453</c:v>
                </c:pt>
                <c:pt idx="582">
                  <c:v>14061.383584768713</c:v>
                </c:pt>
                <c:pt idx="583">
                  <c:v>14371.189606769671</c:v>
                </c:pt>
                <c:pt idx="584">
                  <c:v>14311.258707573836</c:v>
                </c:pt>
                <c:pt idx="585">
                  <c:v>13694.075711584708</c:v>
                </c:pt>
                <c:pt idx="586">
                  <c:v>13932.941366552188</c:v>
                </c:pt>
                <c:pt idx="587">
                  <c:v>13995.801091213263</c:v>
                </c:pt>
                <c:pt idx="588">
                  <c:v>14372.541346105474</c:v>
                </c:pt>
                <c:pt idx="589">
                  <c:v>14128.586434583574</c:v>
                </c:pt>
                <c:pt idx="590">
                  <c:v>14561.865855240734</c:v>
                </c:pt>
                <c:pt idx="591">
                  <c:v>14558.467349654653</c:v>
                </c:pt>
                <c:pt idx="592">
                  <c:v>14598.216967575439</c:v>
                </c:pt>
                <c:pt idx="593">
                  <c:v>15058.598704132644</c:v>
                </c:pt>
                <c:pt idx="594">
                  <c:v>15112.911302966577</c:v>
                </c:pt>
                <c:pt idx="595">
                  <c:v>15474.899100404742</c:v>
                </c:pt>
                <c:pt idx="596">
                  <c:v>15456.212304743813</c:v>
                </c:pt>
                <c:pt idx="597">
                  <c:v>14568.521580593893</c:v>
                </c:pt>
                <c:pt idx="598">
                  <c:v>15059.456568723219</c:v>
                </c:pt>
                <c:pt idx="599">
                  <c:v>15258.967073021604</c:v>
                </c:pt>
                <c:pt idx="600">
                  <c:v>15210.493407476622</c:v>
                </c:pt>
                <c:pt idx="601">
                  <c:v>14973.198529150048</c:v>
                </c:pt>
                <c:pt idx="602">
                  <c:v>14210.897006360427</c:v>
                </c:pt>
                <c:pt idx="603">
                  <c:v>15315.835548353036</c:v>
                </c:pt>
                <c:pt idx="604">
                  <c:v>15908.464130703671</c:v>
                </c:pt>
                <c:pt idx="605">
                  <c:v>16356.387545862579</c:v>
                </c:pt>
                <c:pt idx="606">
                  <c:v>16526.724260295869</c:v>
                </c:pt>
                <c:pt idx="607">
                  <c:v>16352.446652600651</c:v>
                </c:pt>
                <c:pt idx="608">
                  <c:v>16433.41594213702</c:v>
                </c:pt>
                <c:pt idx="609">
                  <c:v>16462.814221255147</c:v>
                </c:pt>
                <c:pt idx="610">
                  <c:v>17353.615199791082</c:v>
                </c:pt>
                <c:pt idx="611">
                  <c:v>17344.870334491257</c:v>
                </c:pt>
                <c:pt idx="612">
                  <c:v>17010.643971066802</c:v>
                </c:pt>
                <c:pt idx="613">
                  <c:v>16864.904456494769</c:v>
                </c:pt>
                <c:pt idx="614">
                  <c:v>17430.193829744087</c:v>
                </c:pt>
                <c:pt idx="615">
                  <c:v>16980.249993422938</c:v>
                </c:pt>
                <c:pt idx="616">
                  <c:v>17441.425255999446</c:v>
                </c:pt>
                <c:pt idx="617">
                  <c:v>17324.519986359908</c:v>
                </c:pt>
                <c:pt idx="618">
                  <c:v>17146.950137970562</c:v>
                </c:pt>
                <c:pt idx="619">
                  <c:v>16546.640415170452</c:v>
                </c:pt>
                <c:pt idx="620">
                  <c:v>16183.789830631826</c:v>
                </c:pt>
                <c:pt idx="621">
                  <c:v>17073.732101755784</c:v>
                </c:pt>
                <c:pt idx="622">
                  <c:v>18324.048392267421</c:v>
                </c:pt>
                <c:pt idx="623">
                  <c:v>17642.447184105029</c:v>
                </c:pt>
                <c:pt idx="624">
                  <c:v>17610.713099135686</c:v>
                </c:pt>
                <c:pt idx="625">
                  <c:v>17383.250284624002</c:v>
                </c:pt>
                <c:pt idx="626">
                  <c:v>17550.834235506849</c:v>
                </c:pt>
                <c:pt idx="627">
                  <c:v>18163.140707450279</c:v>
                </c:pt>
                <c:pt idx="628">
                  <c:v>17994.904208645403</c:v>
                </c:pt>
                <c:pt idx="629">
                  <c:v>17759.94193812833</c:v>
                </c:pt>
                <c:pt idx="630">
                  <c:v>18060.202595889557</c:v>
                </c:pt>
                <c:pt idx="631">
                  <c:v>19480.834129246119</c:v>
                </c:pt>
                <c:pt idx="632">
                  <c:v>20115.751527335182</c:v>
                </c:pt>
                <c:pt idx="633">
                  <c:v>21546.325825247754</c:v>
                </c:pt>
                <c:pt idx="634">
                  <c:v>21895.487584189417</c:v>
                </c:pt>
                <c:pt idx="635">
                  <c:v>22383.275309158522</c:v>
                </c:pt>
                <c:pt idx="636">
                  <c:v>22470.294108136139</c:v>
                </c:pt>
                <c:pt idx="637">
                  <c:v>23137.586627810972</c:v>
                </c:pt>
                <c:pt idx="638">
                  <c:v>23431.736107076802</c:v>
                </c:pt>
                <c:pt idx="639">
                  <c:v>24555.529779844623</c:v>
                </c:pt>
                <c:pt idx="640">
                  <c:v>24134.794734632185</c:v>
                </c:pt>
                <c:pt idx="641">
                  <c:v>24610.606150422929</c:v>
                </c:pt>
                <c:pt idx="642">
                  <c:v>23884.062315824383</c:v>
                </c:pt>
                <c:pt idx="643">
                  <c:v>24096.336514816565</c:v>
                </c:pt>
                <c:pt idx="644">
                  <c:v>24714.501738138275</c:v>
                </c:pt>
                <c:pt idx="645">
                  <c:v>24505.709766084845</c:v>
                </c:pt>
                <c:pt idx="646">
                  <c:v>24930.678780927443</c:v>
                </c:pt>
                <c:pt idx="647">
                  <c:v>24854.946233653107</c:v>
                </c:pt>
                <c:pt idx="648">
                  <c:v>25079.369312328057</c:v>
                </c:pt>
                <c:pt idx="649">
                  <c:v>24585.956230582233</c:v>
                </c:pt>
                <c:pt idx="650">
                  <c:v>24631.42783431902</c:v>
                </c:pt>
                <c:pt idx="651">
                  <c:v>24660.955573142248</c:v>
                </c:pt>
                <c:pt idx="652">
                  <c:v>23656.010703479802</c:v>
                </c:pt>
                <c:pt idx="653">
                  <c:v>24034.234986419448</c:v>
                </c:pt>
                <c:pt idx="654">
                  <c:v>24609.399839646812</c:v>
                </c:pt>
                <c:pt idx="655">
                  <c:v>25951.414493977274</c:v>
                </c:pt>
                <c:pt idx="656">
                  <c:v>26351.926733174561</c:v>
                </c:pt>
                <c:pt idx="657">
                  <c:v>27042.187091026717</c:v>
                </c:pt>
                <c:pt idx="658">
                  <c:v>27097.787881778691</c:v>
                </c:pt>
                <c:pt idx="659">
                  <c:v>27506.996506767471</c:v>
                </c:pt>
                <c:pt idx="660">
                  <c:v>28800.375206989331</c:v>
                </c:pt>
                <c:pt idx="661">
                  <c:v>28415.569805238531</c:v>
                </c:pt>
                <c:pt idx="662">
                  <c:v>28790.490860447109</c:v>
                </c:pt>
                <c:pt idx="663">
                  <c:v>29090.082522730103</c:v>
                </c:pt>
                <c:pt idx="664">
                  <c:v>30846.066331121034</c:v>
                </c:pt>
                <c:pt idx="665">
                  <c:v>31253.27738482763</c:v>
                </c:pt>
                <c:pt idx="666">
                  <c:v>31042.752282629532</c:v>
                </c:pt>
                <c:pt idx="667">
                  <c:v>31285.985640522267</c:v>
                </c:pt>
                <c:pt idx="668">
                  <c:v>30895.034512777089</c:v>
                </c:pt>
                <c:pt idx="669">
                  <c:v>31933.116577034813</c:v>
                </c:pt>
                <c:pt idx="670">
                  <c:v>33383.600421727271</c:v>
                </c:pt>
                <c:pt idx="671">
                  <c:v>34829.933098657966</c:v>
                </c:pt>
                <c:pt idx="672">
                  <c:v>34911.436497979106</c:v>
                </c:pt>
                <c:pt idx="673">
                  <c:v>37587.556134762286</c:v>
                </c:pt>
                <c:pt idx="674">
                  <c:v>39661.708423749464</c:v>
                </c:pt>
                <c:pt idx="675">
                  <c:v>39386.322948700865</c:v>
                </c:pt>
                <c:pt idx="676">
                  <c:v>39421.534718972245</c:v>
                </c:pt>
                <c:pt idx="677">
                  <c:v>40702.637793419373</c:v>
                </c:pt>
                <c:pt idx="678">
                  <c:v>39618.391891961932</c:v>
                </c:pt>
                <c:pt idx="679">
                  <c:v>41653.740348063329</c:v>
                </c:pt>
                <c:pt idx="680">
                  <c:v>39409.051030425697</c:v>
                </c:pt>
                <c:pt idx="681">
                  <c:v>40821.40129834348</c:v>
                </c:pt>
                <c:pt idx="682">
                  <c:v>41704.744058042961</c:v>
                </c:pt>
                <c:pt idx="683">
                  <c:v>41277.250497220171</c:v>
                </c:pt>
                <c:pt idx="684">
                  <c:v>43800.215470779454</c:v>
                </c:pt>
                <c:pt idx="685">
                  <c:v>44914.769099359073</c:v>
                </c:pt>
                <c:pt idx="686">
                  <c:v>45135.040062029955</c:v>
                </c:pt>
                <c:pt idx="687">
                  <c:v>44202.766150886629</c:v>
                </c:pt>
                <c:pt idx="688">
                  <c:v>44238.649376030829</c:v>
                </c:pt>
                <c:pt idx="689">
                  <c:v>45445.31324413127</c:v>
                </c:pt>
                <c:pt idx="690">
                  <c:v>46266.002789571226</c:v>
                </c:pt>
                <c:pt idx="691">
                  <c:v>46873.654446152468</c:v>
                </c:pt>
                <c:pt idx="692">
                  <c:v>45842.229679082469</c:v>
                </c:pt>
                <c:pt idx="693">
                  <c:v>41985.951046139802</c:v>
                </c:pt>
                <c:pt idx="694">
                  <c:v>40623.508647115697</c:v>
                </c:pt>
                <c:pt idx="695">
                  <c:v>42147.267875238511</c:v>
                </c:pt>
                <c:pt idx="696">
                  <c:v>44004.767768862264</c:v>
                </c:pt>
                <c:pt idx="697">
                  <c:v>44956.0692668888</c:v>
                </c:pt>
                <c:pt idx="698">
                  <c:v>43871.061438020915</c:v>
                </c:pt>
                <c:pt idx="699">
                  <c:v>43827.348477342923</c:v>
                </c:pt>
                <c:pt idx="700">
                  <c:v>43850.956656521579</c:v>
                </c:pt>
                <c:pt idx="701">
                  <c:v>45355.417020594148</c:v>
                </c:pt>
                <c:pt idx="702">
                  <c:v>45027.142994710666</c:v>
                </c:pt>
                <c:pt idx="703">
                  <c:v>44536.602951049375</c:v>
                </c:pt>
                <c:pt idx="704">
                  <c:v>45973.063496901319</c:v>
                </c:pt>
                <c:pt idx="705">
                  <c:v>47114.32827831211</c:v>
                </c:pt>
                <c:pt idx="706">
                  <c:v>46518.931887166676</c:v>
                </c:pt>
                <c:pt idx="707">
                  <c:v>47113.106523429196</c:v>
                </c:pt>
                <c:pt idx="708">
                  <c:v>48928.132390930274</c:v>
                </c:pt>
                <c:pt idx="709">
                  <c:v>48137.624087644937</c:v>
                </c:pt>
                <c:pt idx="710">
                  <c:v>48892.716312483091</c:v>
                </c:pt>
                <c:pt idx="711">
                  <c:v>50309.141759494385</c:v>
                </c:pt>
                <c:pt idx="712">
                  <c:v>52023.135469873145</c:v>
                </c:pt>
                <c:pt idx="713">
                  <c:v>53078.142962876191</c:v>
                </c:pt>
                <c:pt idx="714">
                  <c:v>55636.069353350023</c:v>
                </c:pt>
                <c:pt idx="715">
                  <c:v>55613.03043177865</c:v>
                </c:pt>
                <c:pt idx="716">
                  <c:v>55620.174967820443</c:v>
                </c:pt>
                <c:pt idx="717">
                  <c:v>55931.169249963001</c:v>
                </c:pt>
                <c:pt idx="718">
                  <c:v>56657.353314846594</c:v>
                </c:pt>
                <c:pt idx="719">
                  <c:v>57286.909535852144</c:v>
                </c:pt>
                <c:pt idx="720">
                  <c:v>55027.942186577398</c:v>
                </c:pt>
                <c:pt idx="721">
                  <c:v>55314.057627368857</c:v>
                </c:pt>
                <c:pt idx="722">
                  <c:v>55865.737753844092</c:v>
                </c:pt>
                <c:pt idx="723">
                  <c:v>54947.464050597475</c:v>
                </c:pt>
                <c:pt idx="724">
                  <c:v>58034.156278468181</c:v>
                </c:pt>
                <c:pt idx="725">
                  <c:v>58464.554953996871</c:v>
                </c:pt>
                <c:pt idx="726">
                  <c:v>58714.235035556594</c:v>
                </c:pt>
                <c:pt idx="727">
                  <c:v>55693.948536235388</c:v>
                </c:pt>
                <c:pt idx="728">
                  <c:v>54983.297322532955</c:v>
                </c:pt>
                <c:pt idx="729">
                  <c:v>55463.039945695571</c:v>
                </c:pt>
                <c:pt idx="730">
                  <c:v>57766.740230626885</c:v>
                </c:pt>
                <c:pt idx="731">
                  <c:v>58887.506527842081</c:v>
                </c:pt>
                <c:pt idx="732">
                  <c:v>60281.343378622936</c:v>
                </c:pt>
                <c:pt idx="733">
                  <c:v>62168.225421310715</c:v>
                </c:pt>
                <c:pt idx="734">
                  <c:v>62949.45540483213</c:v>
                </c:pt>
                <c:pt idx="735">
                  <c:v>63414.090880330834</c:v>
                </c:pt>
                <c:pt idx="736">
                  <c:v>64638.529046288037</c:v>
                </c:pt>
                <c:pt idx="737">
                  <c:v>63242.61378886352</c:v>
                </c:pt>
                <c:pt idx="738">
                  <c:v>64937.46368933293</c:v>
                </c:pt>
                <c:pt idx="739">
                  <c:v>66498.092441040208</c:v>
                </c:pt>
                <c:pt idx="740">
                  <c:v>66842.896465316924</c:v>
                </c:pt>
                <c:pt idx="741">
                  <c:v>67418.758364056921</c:v>
                </c:pt>
                <c:pt idx="742">
                  <c:v>66525.257504456968</c:v>
                </c:pt>
                <c:pt idx="743">
                  <c:v>71268.670584118532</c:v>
                </c:pt>
                <c:pt idx="744">
                  <c:v>69861.858233932129</c:v>
                </c:pt>
                <c:pt idx="745">
                  <c:v>70405.470756437746</c:v>
                </c:pt>
                <c:pt idx="746">
                  <c:v>69643.427948971526</c:v>
                </c:pt>
                <c:pt idx="747">
                  <c:v>70549.687901312383</c:v>
                </c:pt>
                <c:pt idx="748">
                  <c:v>71397.059211331303</c:v>
                </c:pt>
                <c:pt idx="749">
                  <c:v>71579.436858887013</c:v>
                </c:pt>
                <c:pt idx="750">
                  <c:v>73924.102834324294</c:v>
                </c:pt>
                <c:pt idx="751">
                  <c:v>73558.746178381232</c:v>
                </c:pt>
                <c:pt idx="752">
                  <c:v>74493.440391772718</c:v>
                </c:pt>
                <c:pt idx="753">
                  <c:v>74020.851073758022</c:v>
                </c:pt>
                <c:pt idx="754">
                  <c:v>75083.236431308556</c:v>
                </c:pt>
                <c:pt idx="755">
                  <c:v>76236.505534320546</c:v>
                </c:pt>
                <c:pt idx="756">
                  <c:v>77382.050288366052</c:v>
                </c:pt>
                <c:pt idx="757">
                  <c:v>78944.346462364163</c:v>
                </c:pt>
                <c:pt idx="758">
                  <c:v>79709.829659346229</c:v>
                </c:pt>
                <c:pt idx="759">
                  <c:v>79210.819293180131</c:v>
                </c:pt>
                <c:pt idx="760">
                  <c:v>80227.546452220224</c:v>
                </c:pt>
                <c:pt idx="761">
                  <c:v>81836.914986269825</c:v>
                </c:pt>
                <c:pt idx="762">
                  <c:v>82403.97907146439</c:v>
                </c:pt>
                <c:pt idx="763">
                  <c:v>85171.877423487647</c:v>
                </c:pt>
                <c:pt idx="764">
                  <c:v>84977.231773463835</c:v>
                </c:pt>
                <c:pt idx="765">
                  <c:v>86042.852075664749</c:v>
                </c:pt>
                <c:pt idx="766">
                  <c:v>84806.674099514697</c:v>
                </c:pt>
                <c:pt idx="767">
                  <c:v>85314.0170585288</c:v>
                </c:pt>
                <c:pt idx="768">
                  <c:v>87395.011943237769</c:v>
                </c:pt>
                <c:pt idx="769">
                  <c:v>84899.833635856703</c:v>
                </c:pt>
                <c:pt idx="770">
                  <c:v>82129.032789599631</c:v>
                </c:pt>
                <c:pt idx="771">
                  <c:v>82113.818215217689</c:v>
                </c:pt>
                <c:pt idx="772">
                  <c:v>82453.329039054355</c:v>
                </c:pt>
                <c:pt idx="773">
                  <c:v>81363.617846287583</c:v>
                </c:pt>
                <c:pt idx="774">
                  <c:v>83622.107302379693</c:v>
                </c:pt>
                <c:pt idx="775">
                  <c:v>84806.648233523447</c:v>
                </c:pt>
                <c:pt idx="776">
                  <c:v>82948.499085792559</c:v>
                </c:pt>
                <c:pt idx="777">
                  <c:v>83717.087901079067</c:v>
                </c:pt>
                <c:pt idx="778">
                  <c:v>82697.755127798446</c:v>
                </c:pt>
                <c:pt idx="779">
                  <c:v>83778.978107014394</c:v>
                </c:pt>
                <c:pt idx="780">
                  <c:v>85632.177287665618</c:v>
                </c:pt>
                <c:pt idx="781">
                  <c:v>88025.772768877723</c:v>
                </c:pt>
                <c:pt idx="782">
                  <c:v>89481.704151420097</c:v>
                </c:pt>
                <c:pt idx="783">
                  <c:v>91245.355992342578</c:v>
                </c:pt>
                <c:pt idx="784">
                  <c:v>95721.758681931693</c:v>
                </c:pt>
                <c:pt idx="785">
                  <c:v>97261.450425242627</c:v>
                </c:pt>
                <c:pt idx="786">
                  <c:v>98008.49498185188</c:v>
                </c:pt>
                <c:pt idx="787">
                  <c:v>99116.916656725865</c:v>
                </c:pt>
                <c:pt idx="788">
                  <c:v>101652.27703610987</c:v>
                </c:pt>
                <c:pt idx="789">
                  <c:v>102776.4235830882</c:v>
                </c:pt>
                <c:pt idx="790">
                  <c:v>105796.87774740932</c:v>
                </c:pt>
                <c:pt idx="791">
                  <c:v>107922.0226029882</c:v>
                </c:pt>
                <c:pt idx="792">
                  <c:v>109437.14543983934</c:v>
                </c:pt>
                <c:pt idx="793">
                  <c:v>107855.06891748698</c:v>
                </c:pt>
                <c:pt idx="794">
                  <c:v>107512.82492537671</c:v>
                </c:pt>
                <c:pt idx="795">
                  <c:v>107620.03801566442</c:v>
                </c:pt>
                <c:pt idx="796">
                  <c:v>108688.15120396885</c:v>
                </c:pt>
                <c:pt idx="797">
                  <c:v>109753.99296270906</c:v>
                </c:pt>
                <c:pt idx="798">
                  <c:v>107824.23177396471</c:v>
                </c:pt>
                <c:pt idx="799">
                  <c:v>108314.55785089862</c:v>
                </c:pt>
                <c:pt idx="800">
                  <c:v>112170.85610937</c:v>
                </c:pt>
                <c:pt idx="801">
                  <c:v>115263.04809992068</c:v>
                </c:pt>
                <c:pt idx="802">
                  <c:v>120646.66230532475</c:v>
                </c:pt>
                <c:pt idx="803">
                  <c:v>118555.51266345546</c:v>
                </c:pt>
                <c:pt idx="804">
                  <c:v>121249.18887405866</c:v>
                </c:pt>
                <c:pt idx="805">
                  <c:v>121760.15449453765</c:v>
                </c:pt>
                <c:pt idx="806">
                  <c:v>118589.80946400015</c:v>
                </c:pt>
                <c:pt idx="807">
                  <c:v>122771.28010453518</c:v>
                </c:pt>
                <c:pt idx="808">
                  <c:v>126478.7299534795</c:v>
                </c:pt>
                <c:pt idx="809">
                  <c:v>129955.42222458344</c:v>
                </c:pt>
                <c:pt idx="810">
                  <c:v>137640.52262103217</c:v>
                </c:pt>
                <c:pt idx="811">
                  <c:v>132647.80289536147</c:v>
                </c:pt>
                <c:pt idx="812">
                  <c:v>137523.09868420608</c:v>
                </c:pt>
                <c:pt idx="813">
                  <c:v>137325.98705766536</c:v>
                </c:pt>
                <c:pt idx="814">
                  <c:v>140960.76190039836</c:v>
                </c:pt>
                <c:pt idx="815">
                  <c:v>143141.69797947648</c:v>
                </c:pt>
                <c:pt idx="816">
                  <c:v>145044.32972012617</c:v>
                </c:pt>
                <c:pt idx="817">
                  <c:v>148912.4196970264</c:v>
                </c:pt>
                <c:pt idx="818">
                  <c:v>152348.34260855243</c:v>
                </c:pt>
                <c:pt idx="819">
                  <c:v>153281.28956012346</c:v>
                </c:pt>
                <c:pt idx="820">
                  <c:v>153329.23083609066</c:v>
                </c:pt>
                <c:pt idx="821">
                  <c:v>157432.87027717178</c:v>
                </c:pt>
                <c:pt idx="822">
                  <c:v>156591.61793302305</c:v>
                </c:pt>
                <c:pt idx="823">
                  <c:v>149887.13302318571</c:v>
                </c:pt>
                <c:pt idx="824">
                  <c:v>156172.46688029289</c:v>
                </c:pt>
                <c:pt idx="825">
                  <c:v>159769.27164365281</c:v>
                </c:pt>
                <c:pt idx="826">
                  <c:v>164460.16277808897</c:v>
                </c:pt>
                <c:pt idx="827">
                  <c:v>168374.34836101512</c:v>
                </c:pt>
                <c:pt idx="828">
                  <c:v>172126.27204401462</c:v>
                </c:pt>
                <c:pt idx="829">
                  <c:v>166523.05438991744</c:v>
                </c:pt>
                <c:pt idx="830">
                  <c:v>169335.54734556569</c:v>
                </c:pt>
                <c:pt idx="831">
                  <c:v>172334.61469927474</c:v>
                </c:pt>
                <c:pt idx="832">
                  <c:v>169521.64510839107</c:v>
                </c:pt>
                <c:pt idx="833">
                  <c:v>173144.10178088452</c:v>
                </c:pt>
                <c:pt idx="834">
                  <c:v>170416.51427261153</c:v>
                </c:pt>
                <c:pt idx="835">
                  <c:v>169869.88096560023</c:v>
                </c:pt>
                <c:pt idx="836">
                  <c:v>168528.26655996425</c:v>
                </c:pt>
                <c:pt idx="837">
                  <c:v>173080.77659450271</c:v>
                </c:pt>
                <c:pt idx="838">
                  <c:v>174360.38834229397</c:v>
                </c:pt>
                <c:pt idx="839">
                  <c:v>178085.98153488658</c:v>
                </c:pt>
                <c:pt idx="840">
                  <c:v>175892.61222858078</c:v>
                </c:pt>
                <c:pt idx="841">
                  <c:v>177209.4775029255</c:v>
                </c:pt>
                <c:pt idx="842">
                  <c:v>186976.74575174318</c:v>
                </c:pt>
                <c:pt idx="843">
                  <c:v>184136.0942923477</c:v>
                </c:pt>
                <c:pt idx="844">
                  <c:v>182437.24393208575</c:v>
                </c:pt>
                <c:pt idx="845">
                  <c:v>185969.94537948436</c:v>
                </c:pt>
                <c:pt idx="846">
                  <c:v>186455.97933008865</c:v>
                </c:pt>
                <c:pt idx="847">
                  <c:v>193096.34546779955</c:v>
                </c:pt>
                <c:pt idx="848">
                  <c:v>187894.96843403787</c:v>
                </c:pt>
                <c:pt idx="849">
                  <c:v>189020.19103154572</c:v>
                </c:pt>
                <c:pt idx="850">
                  <c:v>185807.32973318905</c:v>
                </c:pt>
                <c:pt idx="851">
                  <c:v>188102.65232435291</c:v>
                </c:pt>
                <c:pt idx="852">
                  <c:v>190954.10703831955</c:v>
                </c:pt>
                <c:pt idx="853">
                  <c:v>185472.66512715054</c:v>
                </c:pt>
                <c:pt idx="854">
                  <c:v>180337.10011686798</c:v>
                </c:pt>
                <c:pt idx="855">
                  <c:v>183815.32747691564</c:v>
                </c:pt>
                <c:pt idx="856">
                  <c:v>184552.96766418006</c:v>
                </c:pt>
                <c:pt idx="857">
                  <c:v>183624.86118059882</c:v>
                </c:pt>
                <c:pt idx="858">
                  <c:v>185906.51183020588</c:v>
                </c:pt>
                <c:pt idx="859">
                  <c:v>183154.35635637815</c:v>
                </c:pt>
                <c:pt idx="860">
                  <c:v>177508.59834457622</c:v>
                </c:pt>
                <c:pt idx="861">
                  <c:v>183162.14373750798</c:v>
                </c:pt>
                <c:pt idx="862">
                  <c:v>184962.78063755765</c:v>
                </c:pt>
                <c:pt idx="863">
                  <c:v>184070.02107497081</c:v>
                </c:pt>
                <c:pt idx="864">
                  <c:v>184080.96100371028</c:v>
                </c:pt>
                <c:pt idx="865">
                  <c:v>183519.860600919</c:v>
                </c:pt>
                <c:pt idx="866">
                  <c:v>182940.25812920663</c:v>
                </c:pt>
                <c:pt idx="867">
                  <c:v>181559.46452422248</c:v>
                </c:pt>
                <c:pt idx="868">
                  <c:v>181083.64429846127</c:v>
                </c:pt>
                <c:pt idx="869">
                  <c:v>177252.1045756535</c:v>
                </c:pt>
                <c:pt idx="870">
                  <c:v>174024.98558241702</c:v>
                </c:pt>
                <c:pt idx="871">
                  <c:v>178168.81597547507</c:v>
                </c:pt>
                <c:pt idx="872">
                  <c:v>173628.31650844924</c:v>
                </c:pt>
                <c:pt idx="873">
                  <c:v>177199.15595893079</c:v>
                </c:pt>
                <c:pt idx="874">
                  <c:v>180837.5814943852</c:v>
                </c:pt>
                <c:pt idx="875">
                  <c:v>179761.36607232623</c:v>
                </c:pt>
                <c:pt idx="876">
                  <c:v>177687.666809257</c:v>
                </c:pt>
                <c:pt idx="877">
                  <c:v>178900.306965097</c:v>
                </c:pt>
                <c:pt idx="878">
                  <c:v>178437.15515990753</c:v>
                </c:pt>
                <c:pt idx="879">
                  <c:v>185261.91747651418</c:v>
                </c:pt>
                <c:pt idx="880">
                  <c:v>193954.41075047929</c:v>
                </c:pt>
                <c:pt idx="881">
                  <c:v>193394.84090764076</c:v>
                </c:pt>
                <c:pt idx="882">
                  <c:v>186817.25233439743</c:v>
                </c:pt>
                <c:pt idx="883">
                  <c:v>189928.50834907137</c:v>
                </c:pt>
                <c:pt idx="884">
                  <c:v>193325.87101484169</c:v>
                </c:pt>
                <c:pt idx="885">
                  <c:v>195335.83146667189</c:v>
                </c:pt>
                <c:pt idx="886">
                  <c:v>196506.06351662581</c:v>
                </c:pt>
                <c:pt idx="887">
                  <c:v>201596.13315940317</c:v>
                </c:pt>
                <c:pt idx="888">
                  <c:v>204727.99141556234</c:v>
                </c:pt>
                <c:pt idx="889">
                  <c:v>207672.35144407494</c:v>
                </c:pt>
                <c:pt idx="890">
                  <c:v>207727.6525266426</c:v>
                </c:pt>
                <c:pt idx="891">
                  <c:v>201265.41236308415</c:v>
                </c:pt>
                <c:pt idx="892">
                  <c:v>202065.73077634641</c:v>
                </c:pt>
                <c:pt idx="893">
                  <c:v>204453.17850414955</c:v>
                </c:pt>
                <c:pt idx="894">
                  <c:v>203286.74322614359</c:v>
                </c:pt>
                <c:pt idx="895">
                  <c:v>207022.44022685202</c:v>
                </c:pt>
                <c:pt idx="896">
                  <c:v>208866.81736913766</c:v>
                </c:pt>
                <c:pt idx="897">
                  <c:v>211613.24865485352</c:v>
                </c:pt>
                <c:pt idx="898">
                  <c:v>213000.198853977</c:v>
                </c:pt>
                <c:pt idx="899">
                  <c:v>218323.78178456033</c:v>
                </c:pt>
                <c:pt idx="900">
                  <c:v>219339.60767923974</c:v>
                </c:pt>
                <c:pt idx="901">
                  <c:v>220103.09042378061</c:v>
                </c:pt>
                <c:pt idx="902">
                  <c:v>218041.6477568062</c:v>
                </c:pt>
                <c:pt idx="903">
                  <c:v>219889.8788576709</c:v>
                </c:pt>
                <c:pt idx="904">
                  <c:v>225482.09820966431</c:v>
                </c:pt>
                <c:pt idx="905">
                  <c:v>227546.39417192191</c:v>
                </c:pt>
                <c:pt idx="906">
                  <c:v>228314.11099588245</c:v>
                </c:pt>
                <c:pt idx="907">
                  <c:v>230665.81511905722</c:v>
                </c:pt>
                <c:pt idx="908">
                  <c:v>228242.59477087416</c:v>
                </c:pt>
                <c:pt idx="909">
                  <c:v>224851.56337405503</c:v>
                </c:pt>
                <c:pt idx="910">
                  <c:v>229011.48468020547</c:v>
                </c:pt>
                <c:pt idx="911">
                  <c:v>231826.65909990366</c:v>
                </c:pt>
                <c:pt idx="912">
                  <c:v>233270.33891030084</c:v>
                </c:pt>
                <c:pt idx="913">
                  <c:v>234820.01510209529</c:v>
                </c:pt>
                <c:pt idx="914">
                  <c:v>231791.45540647086</c:v>
                </c:pt>
                <c:pt idx="915">
                  <c:v>230621.82121513234</c:v>
                </c:pt>
                <c:pt idx="916">
                  <c:v>228246.62727648861</c:v>
                </c:pt>
                <c:pt idx="917">
                  <c:v>229418.08898190386</c:v>
                </c:pt>
                <c:pt idx="918">
                  <c:v>232094.69637450649</c:v>
                </c:pt>
                <c:pt idx="919">
                  <c:v>237455.03013924521</c:v>
                </c:pt>
                <c:pt idx="920">
                  <c:v>241935.02016067528</c:v>
                </c:pt>
                <c:pt idx="921">
                  <c:v>246095.4835755575</c:v>
                </c:pt>
                <c:pt idx="922">
                  <c:v>250529.74931496309</c:v>
                </c:pt>
                <c:pt idx="923">
                  <c:v>249392.83684578163</c:v>
                </c:pt>
                <c:pt idx="924">
                  <c:v>250029.25965520306</c:v>
                </c:pt>
                <c:pt idx="925">
                  <c:v>251807.00064676779</c:v>
                </c:pt>
                <c:pt idx="926">
                  <c:v>251396.74546541538</c:v>
                </c:pt>
                <c:pt idx="927">
                  <c:v>256886.10846137159</c:v>
                </c:pt>
                <c:pt idx="928">
                  <c:v>258468.53585584598</c:v>
                </c:pt>
                <c:pt idx="929">
                  <c:v>255886.94715999044</c:v>
                </c:pt>
                <c:pt idx="930">
                  <c:v>256139.29618257956</c:v>
                </c:pt>
                <c:pt idx="931">
                  <c:v>259800.469419645</c:v>
                </c:pt>
                <c:pt idx="932">
                  <c:v>264181.52526668739</c:v>
                </c:pt>
                <c:pt idx="933">
                  <c:v>267652.40509890718</c:v>
                </c:pt>
                <c:pt idx="934">
                  <c:v>269097.70446862839</c:v>
                </c:pt>
                <c:pt idx="935">
                  <c:v>267913.75913276116</c:v>
                </c:pt>
                <c:pt idx="936">
                  <c:v>263803.60259531141</c:v>
                </c:pt>
                <c:pt idx="937">
                  <c:v>260265.71733540538</c:v>
                </c:pt>
                <c:pt idx="938">
                  <c:v>261638.50910226683</c:v>
                </c:pt>
                <c:pt idx="939">
                  <c:v>264356.64741945092</c:v>
                </c:pt>
                <c:pt idx="940">
                  <c:v>263194.21765184845</c:v>
                </c:pt>
                <c:pt idx="941">
                  <c:v>256965.9041747255</c:v>
                </c:pt>
                <c:pt idx="942">
                  <c:v>255536.93218118302</c:v>
                </c:pt>
                <c:pt idx="943">
                  <c:v>260339.13720653908</c:v>
                </c:pt>
                <c:pt idx="944">
                  <c:v>252562.59983343075</c:v>
                </c:pt>
                <c:pt idx="945">
                  <c:v>233585.65296609767</c:v>
                </c:pt>
                <c:pt idx="946">
                  <c:v>240466.05691927302</c:v>
                </c:pt>
                <c:pt idx="947">
                  <c:v>254413.57071588104</c:v>
                </c:pt>
                <c:pt idx="948">
                  <c:v>232513.522911523</c:v>
                </c:pt>
                <c:pt idx="949">
                  <c:v>221191.33513470663</c:v>
                </c:pt>
                <c:pt idx="950">
                  <c:v>232614.49461269905</c:v>
                </c:pt>
                <c:pt idx="951">
                  <c:v>235169.56658829493</c:v>
                </c:pt>
                <c:pt idx="952">
                  <c:v>237094.07534074294</c:v>
                </c:pt>
                <c:pt idx="953">
                  <c:v>238068.82383653033</c:v>
                </c:pt>
                <c:pt idx="954">
                  <c:v>245704.0751744521</c:v>
                </c:pt>
                <c:pt idx="955">
                  <c:v>251541.29878858657</c:v>
                </c:pt>
                <c:pt idx="956">
                  <c:v>257776.69732783921</c:v>
                </c:pt>
                <c:pt idx="957">
                  <c:v>253366.73719872357</c:v>
                </c:pt>
                <c:pt idx="958">
                  <c:v>260467.90701851391</c:v>
                </c:pt>
                <c:pt idx="959">
                  <c:v>256002.52822706004</c:v>
                </c:pt>
                <c:pt idx="960">
                  <c:v>254972.90029369498</c:v>
                </c:pt>
                <c:pt idx="961">
                  <c:v>258241.22558306862</c:v>
                </c:pt>
                <c:pt idx="962">
                  <c:v>261925.36555815121</c:v>
                </c:pt>
                <c:pt idx="963">
                  <c:v>267080.03953642165</c:v>
                </c:pt>
                <c:pt idx="964">
                  <c:v>264120.19046549749</c:v>
                </c:pt>
                <c:pt idx="965">
                  <c:v>264418.07836470963</c:v>
                </c:pt>
                <c:pt idx="966">
                  <c:v>271173.84177405213</c:v>
                </c:pt>
                <c:pt idx="967">
                  <c:v>275048.02460269612</c:v>
                </c:pt>
                <c:pt idx="968">
                  <c:v>282403.45290214126</c:v>
                </c:pt>
                <c:pt idx="969">
                  <c:v>281460.01735638559</c:v>
                </c:pt>
                <c:pt idx="970">
                  <c:v>280043.62165077985</c:v>
                </c:pt>
                <c:pt idx="971">
                  <c:v>283420.94160835707</c:v>
                </c:pt>
                <c:pt idx="972">
                  <c:v>282623.40118416533</c:v>
                </c:pt>
                <c:pt idx="973">
                  <c:v>288159.01855213539</c:v>
                </c:pt>
                <c:pt idx="974">
                  <c:v>288297.8491245989</c:v>
                </c:pt>
                <c:pt idx="975">
                  <c:v>293996.79073704913</c:v>
                </c:pt>
                <c:pt idx="976">
                  <c:v>297033.69486331427</c:v>
                </c:pt>
                <c:pt idx="977">
                  <c:v>292353.87479776423</c:v>
                </c:pt>
                <c:pt idx="978">
                  <c:v>295302.89768471813</c:v>
                </c:pt>
                <c:pt idx="979">
                  <c:v>300667.53697747592</c:v>
                </c:pt>
                <c:pt idx="980">
                  <c:v>307093.0626972969</c:v>
                </c:pt>
                <c:pt idx="981">
                  <c:v>315003.66569687985</c:v>
                </c:pt>
                <c:pt idx="982">
                  <c:v>318650.33337557153</c:v>
                </c:pt>
                <c:pt idx="983">
                  <c:v>324286.40114612097</c:v>
                </c:pt>
                <c:pt idx="984">
                  <c:v>329730.38957209105</c:v>
                </c:pt>
                <c:pt idx="985">
                  <c:v>332346.16207817144</c:v>
                </c:pt>
                <c:pt idx="986">
                  <c:v>331116.77907396527</c:v>
                </c:pt>
                <c:pt idx="987">
                  <c:v>336455.6391965925</c:v>
                </c:pt>
                <c:pt idx="988">
                  <c:v>339756.1025968726</c:v>
                </c:pt>
                <c:pt idx="989">
                  <c:v>343304.47774316213</c:v>
                </c:pt>
                <c:pt idx="990">
                  <c:v>350395.00700328895</c:v>
                </c:pt>
                <c:pt idx="991">
                  <c:v>351725.58688772563</c:v>
                </c:pt>
                <c:pt idx="992">
                  <c:v>352138.11722690554</c:v>
                </c:pt>
                <c:pt idx="993">
                  <c:v>349363.52634083584</c:v>
                </c:pt>
                <c:pt idx="994">
                  <c:v>352078.02088379127</c:v>
                </c:pt>
                <c:pt idx="995">
                  <c:v>350339.73544880608</c:v>
                </c:pt>
                <c:pt idx="996">
                  <c:v>352164.73274356866</c:v>
                </c:pt>
                <c:pt idx="997">
                  <c:v>355888.51512527151</c:v>
                </c:pt>
                <c:pt idx="998">
                  <c:v>360873.74724488851</c:v>
                </c:pt>
                <c:pt idx="999">
                  <c:v>370121.89787091105</c:v>
                </c:pt>
                <c:pt idx="1000">
                  <c:v>363570.59140276216</c:v>
                </c:pt>
                <c:pt idx="1001">
                  <c:v>356818.48418035486</c:v>
                </c:pt>
                <c:pt idx="1002">
                  <c:v>361078.33347767167</c:v>
                </c:pt>
                <c:pt idx="1003">
                  <c:v>355794.03671446396</c:v>
                </c:pt>
                <c:pt idx="1004">
                  <c:v>360474.35628222779</c:v>
                </c:pt>
                <c:pt idx="1005">
                  <c:v>369136.74888101959</c:v>
                </c:pt>
                <c:pt idx="1006">
                  <c:v>369712.72909557784</c:v>
                </c:pt>
                <c:pt idx="1007">
                  <c:v>370540.23920717946</c:v>
                </c:pt>
                <c:pt idx="1008">
                  <c:v>374275.34326378466</c:v>
                </c:pt>
                <c:pt idx="1009">
                  <c:v>382406.49230635824</c:v>
                </c:pt>
                <c:pt idx="1010">
                  <c:v>384909.63080321945</c:v>
                </c:pt>
                <c:pt idx="1011">
                  <c:v>389424.67076601711</c:v>
                </c:pt>
                <c:pt idx="1012">
                  <c:v>397780.90048238932</c:v>
                </c:pt>
                <c:pt idx="1013">
                  <c:v>400750.77596535219</c:v>
                </c:pt>
                <c:pt idx="1014">
                  <c:v>399601.17721608904</c:v>
                </c:pt>
                <c:pt idx="1015">
                  <c:v>412982.73078864213</c:v>
                </c:pt>
                <c:pt idx="1016">
                  <c:v>407418.72961219202</c:v>
                </c:pt>
                <c:pt idx="1017">
                  <c:v>416175.09428044729</c:v>
                </c:pt>
                <c:pt idx="1018">
                  <c:v>425562.87121912057</c:v>
                </c:pt>
                <c:pt idx="1019">
                  <c:v>430577.90370901761</c:v>
                </c:pt>
                <c:pt idx="1020">
                  <c:v>441412.68864173553</c:v>
                </c:pt>
                <c:pt idx="1021">
                  <c:v>441322.81380885153</c:v>
                </c:pt>
                <c:pt idx="1022">
                  <c:v>440656.73713473231</c:v>
                </c:pt>
                <c:pt idx="1023">
                  <c:v>436326.09313299292</c:v>
                </c:pt>
                <c:pt idx="1024">
                  <c:v>435461.90056956443</c:v>
                </c:pt>
                <c:pt idx="1025">
                  <c:v>424873.34015369701</c:v>
                </c:pt>
                <c:pt idx="1026">
                  <c:v>434777.51407064218</c:v>
                </c:pt>
                <c:pt idx="1027">
                  <c:v>424312.89311161783</c:v>
                </c:pt>
                <c:pt idx="1028">
                  <c:v>422685.81389592541</c:v>
                </c:pt>
                <c:pt idx="1029">
                  <c:v>436065.43830428587</c:v>
                </c:pt>
                <c:pt idx="1030">
                  <c:v>435062.64858094609</c:v>
                </c:pt>
                <c:pt idx="1031">
                  <c:v>432340.9759265795</c:v>
                </c:pt>
                <c:pt idx="1032">
                  <c:v>432804.03561281972</c:v>
                </c:pt>
                <c:pt idx="1033">
                  <c:v>437996.36661511171</c:v>
                </c:pt>
                <c:pt idx="1034">
                  <c:v>449856.7664196007</c:v>
                </c:pt>
                <c:pt idx="1035">
                  <c:v>449603.05237551976</c:v>
                </c:pt>
                <c:pt idx="1036">
                  <c:v>454380.64915693196</c:v>
                </c:pt>
                <c:pt idx="1037">
                  <c:v>466542.97091328789</c:v>
                </c:pt>
                <c:pt idx="1038">
                  <c:v>477971.08290704672</c:v>
                </c:pt>
                <c:pt idx="1039">
                  <c:v>476451.83547158947</c:v>
                </c:pt>
                <c:pt idx="1040">
                  <c:v>473198.78963989147</c:v>
                </c:pt>
                <c:pt idx="1041">
                  <c:v>461629.45446620358</c:v>
                </c:pt>
                <c:pt idx="1042">
                  <c:v>454255.05800614995</c:v>
                </c:pt>
                <c:pt idx="1043">
                  <c:v>456862.98373716662</c:v>
                </c:pt>
                <c:pt idx="1044">
                  <c:v>461099.8072024064</c:v>
                </c:pt>
                <c:pt idx="1045">
                  <c:v>471422.85441901011</c:v>
                </c:pt>
                <c:pt idx="1046">
                  <c:v>470554.68803291238</c:v>
                </c:pt>
                <c:pt idx="1047">
                  <c:v>475493.34382968093</c:v>
                </c:pt>
                <c:pt idx="1048">
                  <c:v>482171.63880852057</c:v>
                </c:pt>
                <c:pt idx="1049">
                  <c:v>484379.72429984977</c:v>
                </c:pt>
                <c:pt idx="1050">
                  <c:v>487094.08230895607</c:v>
                </c:pt>
                <c:pt idx="1051">
                  <c:v>494722.42889522313</c:v>
                </c:pt>
                <c:pt idx="1052">
                  <c:v>494515.66756068781</c:v>
                </c:pt>
                <c:pt idx="1053">
                  <c:v>499069.1757092647</c:v>
                </c:pt>
                <c:pt idx="1054">
                  <c:v>506871.09306101338</c:v>
                </c:pt>
                <c:pt idx="1055">
                  <c:v>512895.55589833221</c:v>
                </c:pt>
                <c:pt idx="1056">
                  <c:v>518022.07859432412</c:v>
                </c:pt>
                <c:pt idx="1057">
                  <c:v>504036.14681151364</c:v>
                </c:pt>
                <c:pt idx="1058">
                  <c:v>505367.65950566612</c:v>
                </c:pt>
                <c:pt idx="1059">
                  <c:v>502263.0382868349</c:v>
                </c:pt>
                <c:pt idx="1060">
                  <c:v>511624.16573750216</c:v>
                </c:pt>
                <c:pt idx="1061">
                  <c:v>513436.71999774262</c:v>
                </c:pt>
                <c:pt idx="1062">
                  <c:v>518108.4761219577</c:v>
                </c:pt>
                <c:pt idx="1063">
                  <c:v>528361.82801060576</c:v>
                </c:pt>
                <c:pt idx="1064">
                  <c:v>523277.58250738354</c:v>
                </c:pt>
                <c:pt idx="1065">
                  <c:v>502445.78167384246</c:v>
                </c:pt>
                <c:pt idx="1066">
                  <c:v>510575.79963881121</c:v>
                </c:pt>
                <c:pt idx="1067">
                  <c:v>503751.10724244127</c:v>
                </c:pt>
                <c:pt idx="1068">
                  <c:v>521423.03516053275</c:v>
                </c:pt>
                <c:pt idx="1069">
                  <c:v>525670.83325032645</c:v>
                </c:pt>
                <c:pt idx="1070">
                  <c:v>541283.12624195276</c:v>
                </c:pt>
                <c:pt idx="1071">
                  <c:v>546253.38006309071</c:v>
                </c:pt>
                <c:pt idx="1072">
                  <c:v>547236.83421167324</c:v>
                </c:pt>
                <c:pt idx="1073">
                  <c:v>565760.1150413634</c:v>
                </c:pt>
                <c:pt idx="1074">
                  <c:v>569565.39331431454</c:v>
                </c:pt>
                <c:pt idx="1075">
                  <c:v>590804.07957615308</c:v>
                </c:pt>
                <c:pt idx="1076">
                  <c:v>589348.5291452664</c:v>
                </c:pt>
                <c:pt idx="1077">
                  <c:v>592522.13979484723</c:v>
                </c:pt>
                <c:pt idx="1078">
                  <c:v>600107.16860590363</c:v>
                </c:pt>
                <c:pt idx="1079">
                  <c:v>600572.21438817354</c:v>
                </c:pt>
                <c:pt idx="1080">
                  <c:v>617441.02252231806</c:v>
                </c:pt>
                <c:pt idx="1081">
                  <c:v>614216.19667425391</c:v>
                </c:pt>
                <c:pt idx="1082">
                  <c:v>599339.15043989453</c:v>
                </c:pt>
                <c:pt idx="1083">
                  <c:v>634914.98395305581</c:v>
                </c:pt>
                <c:pt idx="1084">
                  <c:v>641967.63474135764</c:v>
                </c:pt>
                <c:pt idx="1085">
                  <c:v>647425.31943565805</c:v>
                </c:pt>
                <c:pt idx="1086">
                  <c:v>673493.23378332646</c:v>
                </c:pt>
                <c:pt idx="1087">
                  <c:v>680812.87692366005</c:v>
                </c:pt>
                <c:pt idx="1088">
                  <c:v>671531.51913670416</c:v>
                </c:pt>
                <c:pt idx="1089">
                  <c:v>656112.91786789265</c:v>
                </c:pt>
                <c:pt idx="1090">
                  <c:v>688195.76319130708</c:v>
                </c:pt>
                <c:pt idx="1091">
                  <c:v>695499.89712603507</c:v>
                </c:pt>
                <c:pt idx="1092">
                  <c:v>682270.70544426132</c:v>
                </c:pt>
                <c:pt idx="1093">
                  <c:v>674252.64270011603</c:v>
                </c:pt>
                <c:pt idx="1094">
                  <c:v>672153.87509882392</c:v>
                </c:pt>
                <c:pt idx="1095">
                  <c:v>692914.69709862862</c:v>
                </c:pt>
                <c:pt idx="1096">
                  <c:v>696302.06698570563</c:v>
                </c:pt>
                <c:pt idx="1097">
                  <c:v>713309.81620865501</c:v>
                </c:pt>
                <c:pt idx="1098">
                  <c:v>730830.74574090703</c:v>
                </c:pt>
                <c:pt idx="1099">
                  <c:v>739096.46375673765</c:v>
                </c:pt>
                <c:pt idx="1100">
                  <c:v>716589.38397672493</c:v>
                </c:pt>
                <c:pt idx="1101">
                  <c:v>743395.89902529435</c:v>
                </c:pt>
                <c:pt idx="1102">
                  <c:v>749817.08038000087</c:v>
                </c:pt>
                <c:pt idx="1103">
                  <c:v>758318.14066584583</c:v>
                </c:pt>
                <c:pt idx="1104">
                  <c:v>729581.09574099851</c:v>
                </c:pt>
                <c:pt idx="1105">
                  <c:v>716126.55922455422</c:v>
                </c:pt>
                <c:pt idx="1106">
                  <c:v>711057.32283130672</c:v>
                </c:pt>
                <c:pt idx="1107">
                  <c:v>659482.72072772169</c:v>
                </c:pt>
                <c:pt idx="1108">
                  <c:v>654202.45751765918</c:v>
                </c:pt>
                <c:pt idx="1109">
                  <c:v>628973.46754539339</c:v>
                </c:pt>
                <c:pt idx="1110">
                  <c:v>658552.19284916879</c:v>
                </c:pt>
                <c:pt idx="1111">
                  <c:v>636398.64306116721</c:v>
                </c:pt>
                <c:pt idx="1112">
                  <c:v>592251.81568868284</c:v>
                </c:pt>
                <c:pt idx="1113">
                  <c:v>596943.02032732428</c:v>
                </c:pt>
                <c:pt idx="1114">
                  <c:v>628019.8564402482</c:v>
                </c:pt>
                <c:pt idx="1115">
                  <c:v>609093.85769764404</c:v>
                </c:pt>
                <c:pt idx="1116">
                  <c:v>641716.5682148278</c:v>
                </c:pt>
                <c:pt idx="1117">
                  <c:v>623371.9069016499</c:v>
                </c:pt>
                <c:pt idx="1118">
                  <c:v>644865.52377229906</c:v>
                </c:pt>
                <c:pt idx="1119">
                  <c:v>650445.96155864536</c:v>
                </c:pt>
                <c:pt idx="1120">
                  <c:v>644480.04554727627</c:v>
                </c:pt>
                <c:pt idx="1121">
                  <c:v>662485.82017410861</c:v>
                </c:pt>
                <c:pt idx="1122">
                  <c:v>665029.3845296856</c:v>
                </c:pt>
                <c:pt idx="1123">
                  <c:v>653011.57580062666</c:v>
                </c:pt>
                <c:pt idx="1124">
                  <c:v>620531.46295493119</c:v>
                </c:pt>
                <c:pt idx="1125">
                  <c:v>602291.30928997241</c:v>
                </c:pt>
                <c:pt idx="1126">
                  <c:v>648913.3386284241</c:v>
                </c:pt>
                <c:pt idx="1127">
                  <c:v>684800.81160634488</c:v>
                </c:pt>
                <c:pt idx="1128">
                  <c:v>682559.29429399199</c:v>
                </c:pt>
                <c:pt idx="1129">
                  <c:v>691784.15407698078</c:v>
                </c:pt>
                <c:pt idx="1130">
                  <c:v>704252.71374568134</c:v>
                </c:pt>
                <c:pt idx="1131">
                  <c:v>674762.73093836731</c:v>
                </c:pt>
                <c:pt idx="1132">
                  <c:v>696710.42323042837</c:v>
                </c:pt>
                <c:pt idx="1133">
                  <c:v>712236.50647356512</c:v>
                </c:pt>
                <c:pt idx="1134">
                  <c:v>726581.69613064732</c:v>
                </c:pt>
                <c:pt idx="1135">
                  <c:v>740900.21834684385</c:v>
                </c:pt>
                <c:pt idx="1136">
                  <c:v>753503.85663221416</c:v>
                </c:pt>
                <c:pt idx="1137">
                  <c:v>735063.1188773422</c:v>
                </c:pt>
                <c:pt idx="1138">
                  <c:v>758420.42901107948</c:v>
                </c:pt>
                <c:pt idx="1139">
                  <c:v>733599.08054530225</c:v>
                </c:pt>
                <c:pt idx="1140">
                  <c:v>743181.9986274821</c:v>
                </c:pt>
                <c:pt idx="1141">
                  <c:v>756459.82232707553</c:v>
                </c:pt>
                <c:pt idx="1142">
                  <c:v>736158.25681438285</c:v>
                </c:pt>
                <c:pt idx="1143">
                  <c:v>730681.59390032105</c:v>
                </c:pt>
                <c:pt idx="1144">
                  <c:v>740404.01620154502</c:v>
                </c:pt>
                <c:pt idx="1145">
                  <c:v>763883.61183314712</c:v>
                </c:pt>
                <c:pt idx="1146">
                  <c:v>767997.83181157499</c:v>
                </c:pt>
                <c:pt idx="1147">
                  <c:v>774716.26105585974</c:v>
                </c:pt>
                <c:pt idx="1148">
                  <c:v>797707.09028458945</c:v>
                </c:pt>
                <c:pt idx="1149">
                  <c:v>810232.79357256321</c:v>
                </c:pt>
                <c:pt idx="1150">
                  <c:v>812382.74199344404</c:v>
                </c:pt>
                <c:pt idx="1151">
                  <c:v>806254.13069928694</c:v>
                </c:pt>
              </c:numCache>
            </c:numRef>
          </c:val>
          <c:smooth val="0"/>
          <c:extLst>
            <c:ext xmlns:c16="http://schemas.microsoft.com/office/drawing/2014/chart" uri="{C3380CC4-5D6E-409C-BE32-E72D297353CC}">
              <c16:uniqueId val="{00000003-2909-496E-A438-AE42B7E552FA}"/>
            </c:ext>
          </c:extLst>
        </c:ser>
        <c:ser>
          <c:idx val="4"/>
          <c:order val="4"/>
          <c:tx>
            <c:strRef>
              <c:f>Sheet1!$F$1</c:f>
              <c:strCache>
                <c:ptCount val="1"/>
                <c:pt idx="0">
                  <c:v>Income</c:v>
                </c:pt>
              </c:strCache>
            </c:strRef>
          </c:tx>
          <c:spPr>
            <a:ln w="28575" cap="rnd">
              <a:solidFill>
                <a:schemeClr val="accent5"/>
              </a:solidFill>
              <a:round/>
            </a:ln>
            <a:effectLst/>
          </c:spPr>
          <c:marker>
            <c:symbol val="none"/>
          </c:marker>
          <c:cat>
            <c:numRef>
              <c:f>Sheet1!$A$3:$A$1154</c:f>
              <c:numCache>
                <c:formatCode>m/d/yyyy</c:formatCode>
                <c:ptCount val="1152"/>
                <c:pt idx="0">
                  <c:v>10989</c:v>
                </c:pt>
                <c:pt idx="1">
                  <c:v>11017</c:v>
                </c:pt>
                <c:pt idx="2">
                  <c:v>11048</c:v>
                </c:pt>
                <c:pt idx="3">
                  <c:v>11078</c:v>
                </c:pt>
                <c:pt idx="4">
                  <c:v>11109</c:v>
                </c:pt>
                <c:pt idx="5">
                  <c:v>11139</c:v>
                </c:pt>
                <c:pt idx="6">
                  <c:v>11170</c:v>
                </c:pt>
                <c:pt idx="7">
                  <c:v>11201</c:v>
                </c:pt>
                <c:pt idx="8">
                  <c:v>11231</c:v>
                </c:pt>
                <c:pt idx="9">
                  <c:v>11262</c:v>
                </c:pt>
                <c:pt idx="10">
                  <c:v>11292</c:v>
                </c:pt>
                <c:pt idx="11">
                  <c:v>11323</c:v>
                </c:pt>
                <c:pt idx="12">
                  <c:v>11354</c:v>
                </c:pt>
                <c:pt idx="13">
                  <c:v>11382</c:v>
                </c:pt>
                <c:pt idx="14">
                  <c:v>11413</c:v>
                </c:pt>
                <c:pt idx="15">
                  <c:v>11443</c:v>
                </c:pt>
                <c:pt idx="16">
                  <c:v>11474</c:v>
                </c:pt>
                <c:pt idx="17">
                  <c:v>11504</c:v>
                </c:pt>
                <c:pt idx="18">
                  <c:v>11535</c:v>
                </c:pt>
                <c:pt idx="19">
                  <c:v>11566</c:v>
                </c:pt>
                <c:pt idx="20">
                  <c:v>11596</c:v>
                </c:pt>
                <c:pt idx="21">
                  <c:v>11627</c:v>
                </c:pt>
                <c:pt idx="22">
                  <c:v>11657</c:v>
                </c:pt>
                <c:pt idx="23">
                  <c:v>11688</c:v>
                </c:pt>
                <c:pt idx="24">
                  <c:v>11719</c:v>
                </c:pt>
                <c:pt idx="25">
                  <c:v>11748</c:v>
                </c:pt>
                <c:pt idx="26">
                  <c:v>11779</c:v>
                </c:pt>
                <c:pt idx="27">
                  <c:v>11809</c:v>
                </c:pt>
                <c:pt idx="28">
                  <c:v>11840</c:v>
                </c:pt>
                <c:pt idx="29">
                  <c:v>11870</c:v>
                </c:pt>
                <c:pt idx="30">
                  <c:v>11901</c:v>
                </c:pt>
                <c:pt idx="31">
                  <c:v>11932</c:v>
                </c:pt>
                <c:pt idx="32">
                  <c:v>11962</c:v>
                </c:pt>
                <c:pt idx="33">
                  <c:v>11993</c:v>
                </c:pt>
                <c:pt idx="34">
                  <c:v>12023</c:v>
                </c:pt>
                <c:pt idx="35">
                  <c:v>12054</c:v>
                </c:pt>
                <c:pt idx="36">
                  <c:v>12085</c:v>
                </c:pt>
                <c:pt idx="37">
                  <c:v>12113</c:v>
                </c:pt>
                <c:pt idx="38">
                  <c:v>12144</c:v>
                </c:pt>
                <c:pt idx="39">
                  <c:v>12174</c:v>
                </c:pt>
                <c:pt idx="40">
                  <c:v>12205</c:v>
                </c:pt>
                <c:pt idx="41">
                  <c:v>12235</c:v>
                </c:pt>
                <c:pt idx="42">
                  <c:v>12266</c:v>
                </c:pt>
                <c:pt idx="43">
                  <c:v>12297</c:v>
                </c:pt>
                <c:pt idx="44">
                  <c:v>12327</c:v>
                </c:pt>
                <c:pt idx="45">
                  <c:v>12358</c:v>
                </c:pt>
                <c:pt idx="46">
                  <c:v>12388</c:v>
                </c:pt>
                <c:pt idx="47">
                  <c:v>12419</c:v>
                </c:pt>
                <c:pt idx="48">
                  <c:v>12450</c:v>
                </c:pt>
                <c:pt idx="49">
                  <c:v>12478</c:v>
                </c:pt>
                <c:pt idx="50">
                  <c:v>12509</c:v>
                </c:pt>
                <c:pt idx="51">
                  <c:v>12539</c:v>
                </c:pt>
                <c:pt idx="52">
                  <c:v>12570</c:v>
                </c:pt>
                <c:pt idx="53">
                  <c:v>12600</c:v>
                </c:pt>
                <c:pt idx="54">
                  <c:v>12631</c:v>
                </c:pt>
                <c:pt idx="55">
                  <c:v>12662</c:v>
                </c:pt>
                <c:pt idx="56">
                  <c:v>12692</c:v>
                </c:pt>
                <c:pt idx="57">
                  <c:v>12723</c:v>
                </c:pt>
                <c:pt idx="58">
                  <c:v>12753</c:v>
                </c:pt>
                <c:pt idx="59">
                  <c:v>12784</c:v>
                </c:pt>
                <c:pt idx="60">
                  <c:v>12815</c:v>
                </c:pt>
                <c:pt idx="61">
                  <c:v>12843</c:v>
                </c:pt>
                <c:pt idx="62">
                  <c:v>12874</c:v>
                </c:pt>
                <c:pt idx="63">
                  <c:v>12904</c:v>
                </c:pt>
                <c:pt idx="64">
                  <c:v>12935</c:v>
                </c:pt>
                <c:pt idx="65">
                  <c:v>12965</c:v>
                </c:pt>
                <c:pt idx="66">
                  <c:v>12996</c:v>
                </c:pt>
                <c:pt idx="67">
                  <c:v>13027</c:v>
                </c:pt>
                <c:pt idx="68">
                  <c:v>13057</c:v>
                </c:pt>
                <c:pt idx="69">
                  <c:v>13088</c:v>
                </c:pt>
                <c:pt idx="70">
                  <c:v>13118</c:v>
                </c:pt>
                <c:pt idx="71">
                  <c:v>13149</c:v>
                </c:pt>
                <c:pt idx="72">
                  <c:v>13180</c:v>
                </c:pt>
                <c:pt idx="73">
                  <c:v>13209</c:v>
                </c:pt>
                <c:pt idx="74">
                  <c:v>13240</c:v>
                </c:pt>
                <c:pt idx="75">
                  <c:v>13270</c:v>
                </c:pt>
                <c:pt idx="76">
                  <c:v>13301</c:v>
                </c:pt>
                <c:pt idx="77">
                  <c:v>13331</c:v>
                </c:pt>
                <c:pt idx="78">
                  <c:v>13362</c:v>
                </c:pt>
                <c:pt idx="79">
                  <c:v>13393</c:v>
                </c:pt>
                <c:pt idx="80">
                  <c:v>13423</c:v>
                </c:pt>
                <c:pt idx="81">
                  <c:v>13454</c:v>
                </c:pt>
                <c:pt idx="82">
                  <c:v>13484</c:v>
                </c:pt>
                <c:pt idx="83">
                  <c:v>13515</c:v>
                </c:pt>
                <c:pt idx="84">
                  <c:v>13546</c:v>
                </c:pt>
                <c:pt idx="85">
                  <c:v>13574</c:v>
                </c:pt>
                <c:pt idx="86">
                  <c:v>13605</c:v>
                </c:pt>
                <c:pt idx="87">
                  <c:v>13635</c:v>
                </c:pt>
                <c:pt idx="88">
                  <c:v>13666</c:v>
                </c:pt>
                <c:pt idx="89">
                  <c:v>13696</c:v>
                </c:pt>
                <c:pt idx="90">
                  <c:v>13727</c:v>
                </c:pt>
                <c:pt idx="91">
                  <c:v>13758</c:v>
                </c:pt>
                <c:pt idx="92">
                  <c:v>13788</c:v>
                </c:pt>
                <c:pt idx="93">
                  <c:v>13819</c:v>
                </c:pt>
                <c:pt idx="94">
                  <c:v>13849</c:v>
                </c:pt>
                <c:pt idx="95">
                  <c:v>13880</c:v>
                </c:pt>
                <c:pt idx="96">
                  <c:v>13911</c:v>
                </c:pt>
                <c:pt idx="97">
                  <c:v>13939</c:v>
                </c:pt>
                <c:pt idx="98">
                  <c:v>13970</c:v>
                </c:pt>
                <c:pt idx="99">
                  <c:v>14000</c:v>
                </c:pt>
                <c:pt idx="100">
                  <c:v>14031</c:v>
                </c:pt>
                <c:pt idx="101">
                  <c:v>14061</c:v>
                </c:pt>
                <c:pt idx="102">
                  <c:v>14092</c:v>
                </c:pt>
                <c:pt idx="103">
                  <c:v>14123</c:v>
                </c:pt>
                <c:pt idx="104">
                  <c:v>14153</c:v>
                </c:pt>
                <c:pt idx="105">
                  <c:v>14184</c:v>
                </c:pt>
                <c:pt idx="106">
                  <c:v>14214</c:v>
                </c:pt>
                <c:pt idx="107">
                  <c:v>14245</c:v>
                </c:pt>
                <c:pt idx="108">
                  <c:v>14276</c:v>
                </c:pt>
                <c:pt idx="109">
                  <c:v>14304</c:v>
                </c:pt>
                <c:pt idx="110">
                  <c:v>14335</c:v>
                </c:pt>
                <c:pt idx="111">
                  <c:v>14365</c:v>
                </c:pt>
                <c:pt idx="112">
                  <c:v>14396</c:v>
                </c:pt>
                <c:pt idx="113">
                  <c:v>14426</c:v>
                </c:pt>
                <c:pt idx="114">
                  <c:v>14457</c:v>
                </c:pt>
                <c:pt idx="115">
                  <c:v>14488</c:v>
                </c:pt>
                <c:pt idx="116">
                  <c:v>14518</c:v>
                </c:pt>
                <c:pt idx="117">
                  <c:v>14549</c:v>
                </c:pt>
                <c:pt idx="118">
                  <c:v>14579</c:v>
                </c:pt>
                <c:pt idx="119">
                  <c:v>14610</c:v>
                </c:pt>
                <c:pt idx="120">
                  <c:v>14641</c:v>
                </c:pt>
                <c:pt idx="121">
                  <c:v>14670</c:v>
                </c:pt>
                <c:pt idx="122">
                  <c:v>14701</c:v>
                </c:pt>
                <c:pt idx="123">
                  <c:v>14731</c:v>
                </c:pt>
                <c:pt idx="124">
                  <c:v>14762</c:v>
                </c:pt>
                <c:pt idx="125">
                  <c:v>14792</c:v>
                </c:pt>
                <c:pt idx="126">
                  <c:v>14823</c:v>
                </c:pt>
                <c:pt idx="127">
                  <c:v>14854</c:v>
                </c:pt>
                <c:pt idx="128">
                  <c:v>14884</c:v>
                </c:pt>
                <c:pt idx="129">
                  <c:v>14915</c:v>
                </c:pt>
                <c:pt idx="130">
                  <c:v>14945</c:v>
                </c:pt>
                <c:pt idx="131">
                  <c:v>14976</c:v>
                </c:pt>
                <c:pt idx="132">
                  <c:v>15007</c:v>
                </c:pt>
                <c:pt idx="133">
                  <c:v>15035</c:v>
                </c:pt>
                <c:pt idx="134">
                  <c:v>15066</c:v>
                </c:pt>
                <c:pt idx="135">
                  <c:v>15096</c:v>
                </c:pt>
                <c:pt idx="136">
                  <c:v>15127</c:v>
                </c:pt>
                <c:pt idx="137">
                  <c:v>15157</c:v>
                </c:pt>
                <c:pt idx="138">
                  <c:v>15188</c:v>
                </c:pt>
                <c:pt idx="139">
                  <c:v>15219</c:v>
                </c:pt>
                <c:pt idx="140">
                  <c:v>15249</c:v>
                </c:pt>
                <c:pt idx="141">
                  <c:v>15280</c:v>
                </c:pt>
                <c:pt idx="142">
                  <c:v>15310</c:v>
                </c:pt>
                <c:pt idx="143">
                  <c:v>15341</c:v>
                </c:pt>
                <c:pt idx="144">
                  <c:v>15372</c:v>
                </c:pt>
                <c:pt idx="145">
                  <c:v>15400</c:v>
                </c:pt>
                <c:pt idx="146">
                  <c:v>15431</c:v>
                </c:pt>
                <c:pt idx="147">
                  <c:v>15461</c:v>
                </c:pt>
                <c:pt idx="148">
                  <c:v>15492</c:v>
                </c:pt>
                <c:pt idx="149">
                  <c:v>15522</c:v>
                </c:pt>
                <c:pt idx="150">
                  <c:v>15553</c:v>
                </c:pt>
                <c:pt idx="151">
                  <c:v>15584</c:v>
                </c:pt>
                <c:pt idx="152">
                  <c:v>15614</c:v>
                </c:pt>
                <c:pt idx="153">
                  <c:v>15645</c:v>
                </c:pt>
                <c:pt idx="154">
                  <c:v>15675</c:v>
                </c:pt>
                <c:pt idx="155">
                  <c:v>15706</c:v>
                </c:pt>
                <c:pt idx="156">
                  <c:v>15737</c:v>
                </c:pt>
                <c:pt idx="157">
                  <c:v>15765</c:v>
                </c:pt>
                <c:pt idx="158">
                  <c:v>15796</c:v>
                </c:pt>
                <c:pt idx="159">
                  <c:v>15826</c:v>
                </c:pt>
                <c:pt idx="160">
                  <c:v>15857</c:v>
                </c:pt>
                <c:pt idx="161">
                  <c:v>15887</c:v>
                </c:pt>
                <c:pt idx="162">
                  <c:v>15918</c:v>
                </c:pt>
                <c:pt idx="163">
                  <c:v>15949</c:v>
                </c:pt>
                <c:pt idx="164">
                  <c:v>15979</c:v>
                </c:pt>
                <c:pt idx="165">
                  <c:v>16010</c:v>
                </c:pt>
                <c:pt idx="166">
                  <c:v>16040</c:v>
                </c:pt>
                <c:pt idx="167">
                  <c:v>16071</c:v>
                </c:pt>
                <c:pt idx="168">
                  <c:v>16102</c:v>
                </c:pt>
                <c:pt idx="169">
                  <c:v>16131</c:v>
                </c:pt>
                <c:pt idx="170">
                  <c:v>16162</c:v>
                </c:pt>
                <c:pt idx="171">
                  <c:v>16192</c:v>
                </c:pt>
                <c:pt idx="172">
                  <c:v>16223</c:v>
                </c:pt>
                <c:pt idx="173">
                  <c:v>16253</c:v>
                </c:pt>
                <c:pt idx="174">
                  <c:v>16284</c:v>
                </c:pt>
                <c:pt idx="175">
                  <c:v>16315</c:v>
                </c:pt>
                <c:pt idx="176">
                  <c:v>16345</c:v>
                </c:pt>
                <c:pt idx="177">
                  <c:v>16376</c:v>
                </c:pt>
                <c:pt idx="178">
                  <c:v>16406</c:v>
                </c:pt>
                <c:pt idx="179">
                  <c:v>16437</c:v>
                </c:pt>
                <c:pt idx="180">
                  <c:v>16468</c:v>
                </c:pt>
                <c:pt idx="181">
                  <c:v>16496</c:v>
                </c:pt>
                <c:pt idx="182">
                  <c:v>16527</c:v>
                </c:pt>
                <c:pt idx="183">
                  <c:v>16557</c:v>
                </c:pt>
                <c:pt idx="184">
                  <c:v>16588</c:v>
                </c:pt>
                <c:pt idx="185">
                  <c:v>16618</c:v>
                </c:pt>
                <c:pt idx="186">
                  <c:v>16649</c:v>
                </c:pt>
                <c:pt idx="187">
                  <c:v>16680</c:v>
                </c:pt>
                <c:pt idx="188">
                  <c:v>16710</c:v>
                </c:pt>
                <c:pt idx="189">
                  <c:v>16741</c:v>
                </c:pt>
                <c:pt idx="190">
                  <c:v>16771</c:v>
                </c:pt>
                <c:pt idx="191">
                  <c:v>16802</c:v>
                </c:pt>
                <c:pt idx="192">
                  <c:v>16833</c:v>
                </c:pt>
                <c:pt idx="193">
                  <c:v>16861</c:v>
                </c:pt>
                <c:pt idx="194">
                  <c:v>16892</c:v>
                </c:pt>
                <c:pt idx="195">
                  <c:v>16922</c:v>
                </c:pt>
                <c:pt idx="196">
                  <c:v>16953</c:v>
                </c:pt>
                <c:pt idx="197">
                  <c:v>16983</c:v>
                </c:pt>
                <c:pt idx="198">
                  <c:v>17014</c:v>
                </c:pt>
                <c:pt idx="199">
                  <c:v>17045</c:v>
                </c:pt>
                <c:pt idx="200">
                  <c:v>17075</c:v>
                </c:pt>
                <c:pt idx="201">
                  <c:v>17106</c:v>
                </c:pt>
                <c:pt idx="202">
                  <c:v>17136</c:v>
                </c:pt>
                <c:pt idx="203">
                  <c:v>17167</c:v>
                </c:pt>
                <c:pt idx="204">
                  <c:v>17198</c:v>
                </c:pt>
                <c:pt idx="205">
                  <c:v>17226</c:v>
                </c:pt>
                <c:pt idx="206">
                  <c:v>17257</c:v>
                </c:pt>
                <c:pt idx="207">
                  <c:v>17287</c:v>
                </c:pt>
                <c:pt idx="208">
                  <c:v>17318</c:v>
                </c:pt>
                <c:pt idx="209">
                  <c:v>17348</c:v>
                </c:pt>
                <c:pt idx="210">
                  <c:v>17379</c:v>
                </c:pt>
                <c:pt idx="211">
                  <c:v>17410</c:v>
                </c:pt>
                <c:pt idx="212">
                  <c:v>17440</c:v>
                </c:pt>
                <c:pt idx="213">
                  <c:v>17471</c:v>
                </c:pt>
                <c:pt idx="214">
                  <c:v>17501</c:v>
                </c:pt>
                <c:pt idx="215">
                  <c:v>17532</c:v>
                </c:pt>
                <c:pt idx="216">
                  <c:v>17563</c:v>
                </c:pt>
                <c:pt idx="217">
                  <c:v>17592</c:v>
                </c:pt>
                <c:pt idx="218">
                  <c:v>17623</c:v>
                </c:pt>
                <c:pt idx="219">
                  <c:v>17653</c:v>
                </c:pt>
                <c:pt idx="220">
                  <c:v>17684</c:v>
                </c:pt>
                <c:pt idx="221">
                  <c:v>17714</c:v>
                </c:pt>
                <c:pt idx="222">
                  <c:v>17745</c:v>
                </c:pt>
                <c:pt idx="223">
                  <c:v>17776</c:v>
                </c:pt>
                <c:pt idx="224">
                  <c:v>17806</c:v>
                </c:pt>
                <c:pt idx="225">
                  <c:v>17837</c:v>
                </c:pt>
                <c:pt idx="226">
                  <c:v>17867</c:v>
                </c:pt>
                <c:pt idx="227">
                  <c:v>17898</c:v>
                </c:pt>
                <c:pt idx="228">
                  <c:v>17929</c:v>
                </c:pt>
                <c:pt idx="229">
                  <c:v>17957</c:v>
                </c:pt>
                <c:pt idx="230">
                  <c:v>17988</c:v>
                </c:pt>
                <c:pt idx="231">
                  <c:v>18018</c:v>
                </c:pt>
                <c:pt idx="232">
                  <c:v>18049</c:v>
                </c:pt>
                <c:pt idx="233">
                  <c:v>18079</c:v>
                </c:pt>
                <c:pt idx="234">
                  <c:v>18110</c:v>
                </c:pt>
                <c:pt idx="235">
                  <c:v>18141</c:v>
                </c:pt>
                <c:pt idx="236">
                  <c:v>18171</c:v>
                </c:pt>
                <c:pt idx="237">
                  <c:v>18202</c:v>
                </c:pt>
                <c:pt idx="238">
                  <c:v>18232</c:v>
                </c:pt>
                <c:pt idx="239">
                  <c:v>18263</c:v>
                </c:pt>
                <c:pt idx="240">
                  <c:v>18294</c:v>
                </c:pt>
                <c:pt idx="241">
                  <c:v>18322</c:v>
                </c:pt>
                <c:pt idx="242">
                  <c:v>18353</c:v>
                </c:pt>
                <c:pt idx="243">
                  <c:v>18383</c:v>
                </c:pt>
                <c:pt idx="244">
                  <c:v>18414</c:v>
                </c:pt>
                <c:pt idx="245">
                  <c:v>18444</c:v>
                </c:pt>
                <c:pt idx="246">
                  <c:v>18475</c:v>
                </c:pt>
                <c:pt idx="247">
                  <c:v>18506</c:v>
                </c:pt>
                <c:pt idx="248">
                  <c:v>18536</c:v>
                </c:pt>
                <c:pt idx="249">
                  <c:v>18567</c:v>
                </c:pt>
                <c:pt idx="250">
                  <c:v>18597</c:v>
                </c:pt>
                <c:pt idx="251">
                  <c:v>18628</c:v>
                </c:pt>
                <c:pt idx="252">
                  <c:v>18659</c:v>
                </c:pt>
                <c:pt idx="253">
                  <c:v>18687</c:v>
                </c:pt>
                <c:pt idx="254">
                  <c:v>18718</c:v>
                </c:pt>
                <c:pt idx="255">
                  <c:v>18748</c:v>
                </c:pt>
                <c:pt idx="256">
                  <c:v>18779</c:v>
                </c:pt>
                <c:pt idx="257">
                  <c:v>18809</c:v>
                </c:pt>
                <c:pt idx="258">
                  <c:v>18840</c:v>
                </c:pt>
                <c:pt idx="259">
                  <c:v>18871</c:v>
                </c:pt>
                <c:pt idx="260">
                  <c:v>18901</c:v>
                </c:pt>
                <c:pt idx="261">
                  <c:v>18932</c:v>
                </c:pt>
                <c:pt idx="262">
                  <c:v>18962</c:v>
                </c:pt>
                <c:pt idx="263">
                  <c:v>18993</c:v>
                </c:pt>
                <c:pt idx="264">
                  <c:v>19024</c:v>
                </c:pt>
                <c:pt idx="265">
                  <c:v>19053</c:v>
                </c:pt>
                <c:pt idx="266">
                  <c:v>19084</c:v>
                </c:pt>
                <c:pt idx="267">
                  <c:v>19114</c:v>
                </c:pt>
                <c:pt idx="268">
                  <c:v>19145</c:v>
                </c:pt>
                <c:pt idx="269">
                  <c:v>19175</c:v>
                </c:pt>
                <c:pt idx="270">
                  <c:v>19206</c:v>
                </c:pt>
                <c:pt idx="271">
                  <c:v>19237</c:v>
                </c:pt>
                <c:pt idx="272">
                  <c:v>19267</c:v>
                </c:pt>
                <c:pt idx="273">
                  <c:v>19298</c:v>
                </c:pt>
                <c:pt idx="274">
                  <c:v>19328</c:v>
                </c:pt>
                <c:pt idx="275">
                  <c:v>19359</c:v>
                </c:pt>
                <c:pt idx="276">
                  <c:v>19390</c:v>
                </c:pt>
                <c:pt idx="277">
                  <c:v>19418</c:v>
                </c:pt>
                <c:pt idx="278">
                  <c:v>19449</c:v>
                </c:pt>
                <c:pt idx="279">
                  <c:v>19479</c:v>
                </c:pt>
                <c:pt idx="280">
                  <c:v>19510</c:v>
                </c:pt>
                <c:pt idx="281">
                  <c:v>19540</c:v>
                </c:pt>
                <c:pt idx="282">
                  <c:v>19571</c:v>
                </c:pt>
                <c:pt idx="283">
                  <c:v>19602</c:v>
                </c:pt>
                <c:pt idx="284">
                  <c:v>19632</c:v>
                </c:pt>
                <c:pt idx="285">
                  <c:v>19663</c:v>
                </c:pt>
                <c:pt idx="286">
                  <c:v>19693</c:v>
                </c:pt>
                <c:pt idx="287">
                  <c:v>19724</c:v>
                </c:pt>
                <c:pt idx="288">
                  <c:v>19755</c:v>
                </c:pt>
                <c:pt idx="289">
                  <c:v>19783</c:v>
                </c:pt>
                <c:pt idx="290">
                  <c:v>19814</c:v>
                </c:pt>
                <c:pt idx="291">
                  <c:v>19844</c:v>
                </c:pt>
                <c:pt idx="292">
                  <c:v>19875</c:v>
                </c:pt>
                <c:pt idx="293">
                  <c:v>19905</c:v>
                </c:pt>
                <c:pt idx="294">
                  <c:v>19936</c:v>
                </c:pt>
                <c:pt idx="295">
                  <c:v>19967</c:v>
                </c:pt>
                <c:pt idx="296">
                  <c:v>19997</c:v>
                </c:pt>
                <c:pt idx="297">
                  <c:v>20028</c:v>
                </c:pt>
                <c:pt idx="298">
                  <c:v>20058</c:v>
                </c:pt>
                <c:pt idx="299">
                  <c:v>20089</c:v>
                </c:pt>
                <c:pt idx="300">
                  <c:v>20120</c:v>
                </c:pt>
                <c:pt idx="301">
                  <c:v>20148</c:v>
                </c:pt>
                <c:pt idx="302">
                  <c:v>20179</c:v>
                </c:pt>
                <c:pt idx="303">
                  <c:v>20209</c:v>
                </c:pt>
                <c:pt idx="304">
                  <c:v>20240</c:v>
                </c:pt>
                <c:pt idx="305">
                  <c:v>20270</c:v>
                </c:pt>
                <c:pt idx="306">
                  <c:v>20301</c:v>
                </c:pt>
                <c:pt idx="307">
                  <c:v>20332</c:v>
                </c:pt>
                <c:pt idx="308">
                  <c:v>20362</c:v>
                </c:pt>
                <c:pt idx="309">
                  <c:v>20393</c:v>
                </c:pt>
                <c:pt idx="310">
                  <c:v>20423</c:v>
                </c:pt>
                <c:pt idx="311">
                  <c:v>20454</c:v>
                </c:pt>
                <c:pt idx="312">
                  <c:v>20485</c:v>
                </c:pt>
                <c:pt idx="313">
                  <c:v>20514</c:v>
                </c:pt>
                <c:pt idx="314">
                  <c:v>20545</c:v>
                </c:pt>
                <c:pt idx="315">
                  <c:v>20575</c:v>
                </c:pt>
                <c:pt idx="316">
                  <c:v>20606</c:v>
                </c:pt>
                <c:pt idx="317">
                  <c:v>20636</c:v>
                </c:pt>
                <c:pt idx="318">
                  <c:v>20667</c:v>
                </c:pt>
                <c:pt idx="319">
                  <c:v>20698</c:v>
                </c:pt>
                <c:pt idx="320">
                  <c:v>20728</c:v>
                </c:pt>
                <c:pt idx="321">
                  <c:v>20759</c:v>
                </c:pt>
                <c:pt idx="322">
                  <c:v>20789</c:v>
                </c:pt>
                <c:pt idx="323">
                  <c:v>20820</c:v>
                </c:pt>
                <c:pt idx="324">
                  <c:v>20851</c:v>
                </c:pt>
                <c:pt idx="325">
                  <c:v>20879</c:v>
                </c:pt>
                <c:pt idx="326">
                  <c:v>20910</c:v>
                </c:pt>
                <c:pt idx="327">
                  <c:v>20940</c:v>
                </c:pt>
                <c:pt idx="328">
                  <c:v>20971</c:v>
                </c:pt>
                <c:pt idx="329">
                  <c:v>21001</c:v>
                </c:pt>
                <c:pt idx="330">
                  <c:v>21032</c:v>
                </c:pt>
                <c:pt idx="331">
                  <c:v>21063</c:v>
                </c:pt>
                <c:pt idx="332">
                  <c:v>21093</c:v>
                </c:pt>
                <c:pt idx="333">
                  <c:v>21124</c:v>
                </c:pt>
                <c:pt idx="334">
                  <c:v>21154</c:v>
                </c:pt>
                <c:pt idx="335">
                  <c:v>21185</c:v>
                </c:pt>
                <c:pt idx="336">
                  <c:v>21216</c:v>
                </c:pt>
                <c:pt idx="337">
                  <c:v>21244</c:v>
                </c:pt>
                <c:pt idx="338">
                  <c:v>21275</c:v>
                </c:pt>
                <c:pt idx="339">
                  <c:v>21305</c:v>
                </c:pt>
                <c:pt idx="340">
                  <c:v>21336</c:v>
                </c:pt>
                <c:pt idx="341">
                  <c:v>21366</c:v>
                </c:pt>
                <c:pt idx="342">
                  <c:v>21397</c:v>
                </c:pt>
                <c:pt idx="343">
                  <c:v>21428</c:v>
                </c:pt>
                <c:pt idx="344">
                  <c:v>21458</c:v>
                </c:pt>
                <c:pt idx="345">
                  <c:v>21489</c:v>
                </c:pt>
                <c:pt idx="346">
                  <c:v>21519</c:v>
                </c:pt>
                <c:pt idx="347">
                  <c:v>21550</c:v>
                </c:pt>
                <c:pt idx="348">
                  <c:v>21581</c:v>
                </c:pt>
                <c:pt idx="349">
                  <c:v>21609</c:v>
                </c:pt>
                <c:pt idx="350">
                  <c:v>21640</c:v>
                </c:pt>
                <c:pt idx="351">
                  <c:v>21670</c:v>
                </c:pt>
                <c:pt idx="352">
                  <c:v>21701</c:v>
                </c:pt>
                <c:pt idx="353">
                  <c:v>21731</c:v>
                </c:pt>
                <c:pt idx="354">
                  <c:v>21762</c:v>
                </c:pt>
                <c:pt idx="355">
                  <c:v>21793</c:v>
                </c:pt>
                <c:pt idx="356">
                  <c:v>21823</c:v>
                </c:pt>
                <c:pt idx="357">
                  <c:v>21854</c:v>
                </c:pt>
                <c:pt idx="358">
                  <c:v>21884</c:v>
                </c:pt>
                <c:pt idx="359">
                  <c:v>21915</c:v>
                </c:pt>
                <c:pt idx="360">
                  <c:v>21946</c:v>
                </c:pt>
                <c:pt idx="361">
                  <c:v>21975</c:v>
                </c:pt>
                <c:pt idx="362">
                  <c:v>22006</c:v>
                </c:pt>
                <c:pt idx="363">
                  <c:v>22036</c:v>
                </c:pt>
                <c:pt idx="364">
                  <c:v>22067</c:v>
                </c:pt>
                <c:pt idx="365">
                  <c:v>22097</c:v>
                </c:pt>
                <c:pt idx="366">
                  <c:v>22128</c:v>
                </c:pt>
                <c:pt idx="367">
                  <c:v>22159</c:v>
                </c:pt>
                <c:pt idx="368">
                  <c:v>22189</c:v>
                </c:pt>
                <c:pt idx="369">
                  <c:v>22220</c:v>
                </c:pt>
                <c:pt idx="370">
                  <c:v>22250</c:v>
                </c:pt>
                <c:pt idx="371">
                  <c:v>22281</c:v>
                </c:pt>
                <c:pt idx="372">
                  <c:v>22312</c:v>
                </c:pt>
                <c:pt idx="373">
                  <c:v>22340</c:v>
                </c:pt>
                <c:pt idx="374">
                  <c:v>22371</c:v>
                </c:pt>
                <c:pt idx="375">
                  <c:v>22401</c:v>
                </c:pt>
                <c:pt idx="376">
                  <c:v>22432</c:v>
                </c:pt>
                <c:pt idx="377">
                  <c:v>22462</c:v>
                </c:pt>
                <c:pt idx="378">
                  <c:v>22493</c:v>
                </c:pt>
                <c:pt idx="379">
                  <c:v>22524</c:v>
                </c:pt>
                <c:pt idx="380">
                  <c:v>22554</c:v>
                </c:pt>
                <c:pt idx="381">
                  <c:v>22585</c:v>
                </c:pt>
                <c:pt idx="382">
                  <c:v>22615</c:v>
                </c:pt>
                <c:pt idx="383">
                  <c:v>22646</c:v>
                </c:pt>
                <c:pt idx="384">
                  <c:v>22677</c:v>
                </c:pt>
                <c:pt idx="385">
                  <c:v>22705</c:v>
                </c:pt>
                <c:pt idx="386">
                  <c:v>22736</c:v>
                </c:pt>
                <c:pt idx="387">
                  <c:v>22766</c:v>
                </c:pt>
                <c:pt idx="388">
                  <c:v>22797</c:v>
                </c:pt>
                <c:pt idx="389">
                  <c:v>22827</c:v>
                </c:pt>
                <c:pt idx="390">
                  <c:v>22858</c:v>
                </c:pt>
                <c:pt idx="391">
                  <c:v>22889</c:v>
                </c:pt>
                <c:pt idx="392">
                  <c:v>22919</c:v>
                </c:pt>
                <c:pt idx="393">
                  <c:v>22950</c:v>
                </c:pt>
                <c:pt idx="394">
                  <c:v>22980</c:v>
                </c:pt>
                <c:pt idx="395">
                  <c:v>23011</c:v>
                </c:pt>
                <c:pt idx="396">
                  <c:v>23042</c:v>
                </c:pt>
                <c:pt idx="397">
                  <c:v>23070</c:v>
                </c:pt>
                <c:pt idx="398">
                  <c:v>23101</c:v>
                </c:pt>
                <c:pt idx="399">
                  <c:v>23131</c:v>
                </c:pt>
                <c:pt idx="400">
                  <c:v>23162</c:v>
                </c:pt>
                <c:pt idx="401">
                  <c:v>23192</c:v>
                </c:pt>
                <c:pt idx="402">
                  <c:v>23223</c:v>
                </c:pt>
                <c:pt idx="403">
                  <c:v>23254</c:v>
                </c:pt>
                <c:pt idx="404">
                  <c:v>23284</c:v>
                </c:pt>
                <c:pt idx="405">
                  <c:v>23315</c:v>
                </c:pt>
                <c:pt idx="406">
                  <c:v>23345</c:v>
                </c:pt>
                <c:pt idx="407">
                  <c:v>23376</c:v>
                </c:pt>
                <c:pt idx="408">
                  <c:v>23407</c:v>
                </c:pt>
                <c:pt idx="409">
                  <c:v>23436</c:v>
                </c:pt>
                <c:pt idx="410">
                  <c:v>23467</c:v>
                </c:pt>
                <c:pt idx="411">
                  <c:v>23497</c:v>
                </c:pt>
                <c:pt idx="412">
                  <c:v>23528</c:v>
                </c:pt>
                <c:pt idx="413">
                  <c:v>23558</c:v>
                </c:pt>
                <c:pt idx="414">
                  <c:v>23589</c:v>
                </c:pt>
                <c:pt idx="415">
                  <c:v>23620</c:v>
                </c:pt>
                <c:pt idx="416">
                  <c:v>23650</c:v>
                </c:pt>
                <c:pt idx="417">
                  <c:v>23681</c:v>
                </c:pt>
                <c:pt idx="418">
                  <c:v>23711</c:v>
                </c:pt>
                <c:pt idx="419">
                  <c:v>23742</c:v>
                </c:pt>
                <c:pt idx="420">
                  <c:v>23773</c:v>
                </c:pt>
                <c:pt idx="421">
                  <c:v>23801</c:v>
                </c:pt>
                <c:pt idx="422">
                  <c:v>23832</c:v>
                </c:pt>
                <c:pt idx="423">
                  <c:v>23862</c:v>
                </c:pt>
                <c:pt idx="424">
                  <c:v>23893</c:v>
                </c:pt>
                <c:pt idx="425">
                  <c:v>23923</c:v>
                </c:pt>
                <c:pt idx="426">
                  <c:v>23954</c:v>
                </c:pt>
                <c:pt idx="427">
                  <c:v>23985</c:v>
                </c:pt>
                <c:pt idx="428">
                  <c:v>24015</c:v>
                </c:pt>
                <c:pt idx="429">
                  <c:v>24046</c:v>
                </c:pt>
                <c:pt idx="430">
                  <c:v>24076</c:v>
                </c:pt>
                <c:pt idx="431">
                  <c:v>24107</c:v>
                </c:pt>
                <c:pt idx="432">
                  <c:v>24138</c:v>
                </c:pt>
                <c:pt idx="433">
                  <c:v>24166</c:v>
                </c:pt>
                <c:pt idx="434">
                  <c:v>24197</c:v>
                </c:pt>
                <c:pt idx="435">
                  <c:v>24227</c:v>
                </c:pt>
                <c:pt idx="436">
                  <c:v>24258</c:v>
                </c:pt>
                <c:pt idx="437">
                  <c:v>24288</c:v>
                </c:pt>
                <c:pt idx="438">
                  <c:v>24319</c:v>
                </c:pt>
                <c:pt idx="439">
                  <c:v>24350</c:v>
                </c:pt>
                <c:pt idx="440">
                  <c:v>24380</c:v>
                </c:pt>
                <c:pt idx="441">
                  <c:v>24411</c:v>
                </c:pt>
                <c:pt idx="442">
                  <c:v>24441</c:v>
                </c:pt>
                <c:pt idx="443">
                  <c:v>24472</c:v>
                </c:pt>
                <c:pt idx="444">
                  <c:v>24503</c:v>
                </c:pt>
                <c:pt idx="445">
                  <c:v>24531</c:v>
                </c:pt>
                <c:pt idx="446">
                  <c:v>24562</c:v>
                </c:pt>
                <c:pt idx="447">
                  <c:v>24592</c:v>
                </c:pt>
                <c:pt idx="448">
                  <c:v>24623</c:v>
                </c:pt>
                <c:pt idx="449">
                  <c:v>24653</c:v>
                </c:pt>
                <c:pt idx="450">
                  <c:v>24684</c:v>
                </c:pt>
                <c:pt idx="451">
                  <c:v>24715</c:v>
                </c:pt>
                <c:pt idx="452">
                  <c:v>24745</c:v>
                </c:pt>
                <c:pt idx="453">
                  <c:v>24776</c:v>
                </c:pt>
                <c:pt idx="454">
                  <c:v>24806</c:v>
                </c:pt>
                <c:pt idx="455">
                  <c:v>24837</c:v>
                </c:pt>
                <c:pt idx="456">
                  <c:v>24868</c:v>
                </c:pt>
                <c:pt idx="457">
                  <c:v>24897</c:v>
                </c:pt>
                <c:pt idx="458">
                  <c:v>24928</c:v>
                </c:pt>
                <c:pt idx="459">
                  <c:v>24958</c:v>
                </c:pt>
                <c:pt idx="460">
                  <c:v>24989</c:v>
                </c:pt>
                <c:pt idx="461">
                  <c:v>25019</c:v>
                </c:pt>
                <c:pt idx="462">
                  <c:v>25050</c:v>
                </c:pt>
                <c:pt idx="463">
                  <c:v>25081</c:v>
                </c:pt>
                <c:pt idx="464">
                  <c:v>25111</c:v>
                </c:pt>
                <c:pt idx="465">
                  <c:v>25142</c:v>
                </c:pt>
                <c:pt idx="466">
                  <c:v>25172</c:v>
                </c:pt>
                <c:pt idx="467">
                  <c:v>25203</c:v>
                </c:pt>
                <c:pt idx="468">
                  <c:v>25234</c:v>
                </c:pt>
                <c:pt idx="469">
                  <c:v>25262</c:v>
                </c:pt>
                <c:pt idx="470">
                  <c:v>25293</c:v>
                </c:pt>
                <c:pt idx="471">
                  <c:v>25323</c:v>
                </c:pt>
                <c:pt idx="472">
                  <c:v>25354</c:v>
                </c:pt>
                <c:pt idx="473">
                  <c:v>25384</c:v>
                </c:pt>
                <c:pt idx="474">
                  <c:v>25415</c:v>
                </c:pt>
                <c:pt idx="475">
                  <c:v>25446</c:v>
                </c:pt>
                <c:pt idx="476">
                  <c:v>25476</c:v>
                </c:pt>
                <c:pt idx="477">
                  <c:v>25507</c:v>
                </c:pt>
                <c:pt idx="478">
                  <c:v>25537</c:v>
                </c:pt>
                <c:pt idx="479">
                  <c:v>25568</c:v>
                </c:pt>
                <c:pt idx="480">
                  <c:v>25599</c:v>
                </c:pt>
                <c:pt idx="481">
                  <c:v>25627</c:v>
                </c:pt>
                <c:pt idx="482">
                  <c:v>25658</c:v>
                </c:pt>
                <c:pt idx="483">
                  <c:v>25688</c:v>
                </c:pt>
                <c:pt idx="484">
                  <c:v>25719</c:v>
                </c:pt>
                <c:pt idx="485">
                  <c:v>25749</c:v>
                </c:pt>
                <c:pt idx="486">
                  <c:v>25780</c:v>
                </c:pt>
                <c:pt idx="487">
                  <c:v>25811</c:v>
                </c:pt>
                <c:pt idx="488">
                  <c:v>25841</c:v>
                </c:pt>
                <c:pt idx="489">
                  <c:v>25872</c:v>
                </c:pt>
                <c:pt idx="490">
                  <c:v>25902</c:v>
                </c:pt>
                <c:pt idx="491">
                  <c:v>25933</c:v>
                </c:pt>
                <c:pt idx="492">
                  <c:v>25964</c:v>
                </c:pt>
                <c:pt idx="493">
                  <c:v>25992</c:v>
                </c:pt>
                <c:pt idx="494">
                  <c:v>26023</c:v>
                </c:pt>
                <c:pt idx="495">
                  <c:v>26053</c:v>
                </c:pt>
                <c:pt idx="496">
                  <c:v>26084</c:v>
                </c:pt>
                <c:pt idx="497">
                  <c:v>26114</c:v>
                </c:pt>
                <c:pt idx="498">
                  <c:v>26145</c:v>
                </c:pt>
                <c:pt idx="499">
                  <c:v>26176</c:v>
                </c:pt>
                <c:pt idx="500">
                  <c:v>26206</c:v>
                </c:pt>
                <c:pt idx="501">
                  <c:v>26237</c:v>
                </c:pt>
                <c:pt idx="502">
                  <c:v>26267</c:v>
                </c:pt>
                <c:pt idx="503">
                  <c:v>26298</c:v>
                </c:pt>
                <c:pt idx="504">
                  <c:v>26329</c:v>
                </c:pt>
                <c:pt idx="505">
                  <c:v>26358</c:v>
                </c:pt>
                <c:pt idx="506">
                  <c:v>26389</c:v>
                </c:pt>
                <c:pt idx="507">
                  <c:v>26419</c:v>
                </c:pt>
                <c:pt idx="508">
                  <c:v>26450</c:v>
                </c:pt>
                <c:pt idx="509">
                  <c:v>26480</c:v>
                </c:pt>
                <c:pt idx="510">
                  <c:v>26511</c:v>
                </c:pt>
                <c:pt idx="511">
                  <c:v>26542</c:v>
                </c:pt>
                <c:pt idx="512">
                  <c:v>26572</c:v>
                </c:pt>
                <c:pt idx="513">
                  <c:v>26603</c:v>
                </c:pt>
                <c:pt idx="514">
                  <c:v>26633</c:v>
                </c:pt>
                <c:pt idx="515">
                  <c:v>26664</c:v>
                </c:pt>
                <c:pt idx="516">
                  <c:v>26695</c:v>
                </c:pt>
                <c:pt idx="517">
                  <c:v>26723</c:v>
                </c:pt>
                <c:pt idx="518">
                  <c:v>26754</c:v>
                </c:pt>
                <c:pt idx="519">
                  <c:v>26784</c:v>
                </c:pt>
                <c:pt idx="520">
                  <c:v>26815</c:v>
                </c:pt>
                <c:pt idx="521">
                  <c:v>26845</c:v>
                </c:pt>
                <c:pt idx="522">
                  <c:v>26876</c:v>
                </c:pt>
                <c:pt idx="523">
                  <c:v>26907</c:v>
                </c:pt>
                <c:pt idx="524">
                  <c:v>26937</c:v>
                </c:pt>
                <c:pt idx="525">
                  <c:v>26968</c:v>
                </c:pt>
                <c:pt idx="526">
                  <c:v>26998</c:v>
                </c:pt>
                <c:pt idx="527">
                  <c:v>27029</c:v>
                </c:pt>
                <c:pt idx="528">
                  <c:v>27060</c:v>
                </c:pt>
                <c:pt idx="529">
                  <c:v>27088</c:v>
                </c:pt>
                <c:pt idx="530">
                  <c:v>27119</c:v>
                </c:pt>
                <c:pt idx="531">
                  <c:v>27149</c:v>
                </c:pt>
                <c:pt idx="532">
                  <c:v>27180</c:v>
                </c:pt>
                <c:pt idx="533">
                  <c:v>27210</c:v>
                </c:pt>
                <c:pt idx="534">
                  <c:v>27241</c:v>
                </c:pt>
                <c:pt idx="535">
                  <c:v>27272</c:v>
                </c:pt>
                <c:pt idx="536">
                  <c:v>27302</c:v>
                </c:pt>
                <c:pt idx="537">
                  <c:v>27333</c:v>
                </c:pt>
                <c:pt idx="538">
                  <c:v>27363</c:v>
                </c:pt>
                <c:pt idx="539">
                  <c:v>27394</c:v>
                </c:pt>
                <c:pt idx="540">
                  <c:v>27425</c:v>
                </c:pt>
                <c:pt idx="541">
                  <c:v>27453</c:v>
                </c:pt>
                <c:pt idx="542">
                  <c:v>27484</c:v>
                </c:pt>
                <c:pt idx="543">
                  <c:v>27514</c:v>
                </c:pt>
                <c:pt idx="544">
                  <c:v>27545</c:v>
                </c:pt>
                <c:pt idx="545">
                  <c:v>27575</c:v>
                </c:pt>
                <c:pt idx="546">
                  <c:v>27606</c:v>
                </c:pt>
                <c:pt idx="547">
                  <c:v>27637</c:v>
                </c:pt>
                <c:pt idx="548">
                  <c:v>27667</c:v>
                </c:pt>
                <c:pt idx="549">
                  <c:v>27698</c:v>
                </c:pt>
                <c:pt idx="550">
                  <c:v>27728</c:v>
                </c:pt>
                <c:pt idx="551">
                  <c:v>27759</c:v>
                </c:pt>
                <c:pt idx="552">
                  <c:v>27790</c:v>
                </c:pt>
                <c:pt idx="553">
                  <c:v>27819</c:v>
                </c:pt>
                <c:pt idx="554">
                  <c:v>27850</c:v>
                </c:pt>
                <c:pt idx="555">
                  <c:v>27880</c:v>
                </c:pt>
                <c:pt idx="556">
                  <c:v>27911</c:v>
                </c:pt>
                <c:pt idx="557">
                  <c:v>27941</c:v>
                </c:pt>
                <c:pt idx="558">
                  <c:v>27972</c:v>
                </c:pt>
                <c:pt idx="559">
                  <c:v>28003</c:v>
                </c:pt>
                <c:pt idx="560">
                  <c:v>28033</c:v>
                </c:pt>
                <c:pt idx="561">
                  <c:v>28064</c:v>
                </c:pt>
                <c:pt idx="562">
                  <c:v>28094</c:v>
                </c:pt>
                <c:pt idx="563">
                  <c:v>28125</c:v>
                </c:pt>
                <c:pt idx="564">
                  <c:v>28156</c:v>
                </c:pt>
                <c:pt idx="565">
                  <c:v>28184</c:v>
                </c:pt>
                <c:pt idx="566">
                  <c:v>28215</c:v>
                </c:pt>
                <c:pt idx="567">
                  <c:v>28245</c:v>
                </c:pt>
                <c:pt idx="568">
                  <c:v>28276</c:v>
                </c:pt>
                <c:pt idx="569">
                  <c:v>28306</c:v>
                </c:pt>
                <c:pt idx="570">
                  <c:v>28337</c:v>
                </c:pt>
                <c:pt idx="571">
                  <c:v>28368</c:v>
                </c:pt>
                <c:pt idx="572">
                  <c:v>28398</c:v>
                </c:pt>
                <c:pt idx="573">
                  <c:v>28429</c:v>
                </c:pt>
                <c:pt idx="574">
                  <c:v>28459</c:v>
                </c:pt>
                <c:pt idx="575">
                  <c:v>28490</c:v>
                </c:pt>
                <c:pt idx="576">
                  <c:v>28521</c:v>
                </c:pt>
                <c:pt idx="577">
                  <c:v>28549</c:v>
                </c:pt>
                <c:pt idx="578">
                  <c:v>28580</c:v>
                </c:pt>
                <c:pt idx="579">
                  <c:v>28610</c:v>
                </c:pt>
                <c:pt idx="580">
                  <c:v>28641</c:v>
                </c:pt>
                <c:pt idx="581">
                  <c:v>28671</c:v>
                </c:pt>
                <c:pt idx="582">
                  <c:v>28702</c:v>
                </c:pt>
                <c:pt idx="583">
                  <c:v>28733</c:v>
                </c:pt>
                <c:pt idx="584">
                  <c:v>28763</c:v>
                </c:pt>
                <c:pt idx="585">
                  <c:v>28794</c:v>
                </c:pt>
                <c:pt idx="586">
                  <c:v>28824</c:v>
                </c:pt>
                <c:pt idx="587">
                  <c:v>28855</c:v>
                </c:pt>
                <c:pt idx="588">
                  <c:v>28886</c:v>
                </c:pt>
                <c:pt idx="589">
                  <c:v>28914</c:v>
                </c:pt>
                <c:pt idx="590">
                  <c:v>28945</c:v>
                </c:pt>
                <c:pt idx="591">
                  <c:v>28975</c:v>
                </c:pt>
                <c:pt idx="592">
                  <c:v>29006</c:v>
                </c:pt>
                <c:pt idx="593">
                  <c:v>29036</c:v>
                </c:pt>
                <c:pt idx="594">
                  <c:v>29067</c:v>
                </c:pt>
                <c:pt idx="595">
                  <c:v>29098</c:v>
                </c:pt>
                <c:pt idx="596">
                  <c:v>29128</c:v>
                </c:pt>
                <c:pt idx="597">
                  <c:v>29159</c:v>
                </c:pt>
                <c:pt idx="598">
                  <c:v>29189</c:v>
                </c:pt>
                <c:pt idx="599">
                  <c:v>29220</c:v>
                </c:pt>
                <c:pt idx="600">
                  <c:v>29251</c:v>
                </c:pt>
                <c:pt idx="601">
                  <c:v>29280</c:v>
                </c:pt>
                <c:pt idx="602">
                  <c:v>29311</c:v>
                </c:pt>
                <c:pt idx="603">
                  <c:v>29341</c:v>
                </c:pt>
                <c:pt idx="604">
                  <c:v>29372</c:v>
                </c:pt>
                <c:pt idx="605">
                  <c:v>29402</c:v>
                </c:pt>
                <c:pt idx="606">
                  <c:v>29433</c:v>
                </c:pt>
                <c:pt idx="607">
                  <c:v>29464</c:v>
                </c:pt>
                <c:pt idx="608">
                  <c:v>29494</c:v>
                </c:pt>
                <c:pt idx="609">
                  <c:v>29525</c:v>
                </c:pt>
                <c:pt idx="610">
                  <c:v>29555</c:v>
                </c:pt>
                <c:pt idx="611">
                  <c:v>29586</c:v>
                </c:pt>
                <c:pt idx="612">
                  <c:v>29617</c:v>
                </c:pt>
                <c:pt idx="613">
                  <c:v>29645</c:v>
                </c:pt>
                <c:pt idx="614">
                  <c:v>29676</c:v>
                </c:pt>
                <c:pt idx="615">
                  <c:v>29706</c:v>
                </c:pt>
                <c:pt idx="616">
                  <c:v>29737</c:v>
                </c:pt>
                <c:pt idx="617">
                  <c:v>29767</c:v>
                </c:pt>
                <c:pt idx="618">
                  <c:v>29798</c:v>
                </c:pt>
                <c:pt idx="619">
                  <c:v>29829</c:v>
                </c:pt>
                <c:pt idx="620">
                  <c:v>29859</c:v>
                </c:pt>
                <c:pt idx="621">
                  <c:v>29890</c:v>
                </c:pt>
                <c:pt idx="622">
                  <c:v>29920</c:v>
                </c:pt>
                <c:pt idx="623">
                  <c:v>29951</c:v>
                </c:pt>
                <c:pt idx="624">
                  <c:v>29982</c:v>
                </c:pt>
                <c:pt idx="625">
                  <c:v>30010</c:v>
                </c:pt>
                <c:pt idx="626">
                  <c:v>30041</c:v>
                </c:pt>
                <c:pt idx="627">
                  <c:v>30071</c:v>
                </c:pt>
                <c:pt idx="628">
                  <c:v>30102</c:v>
                </c:pt>
                <c:pt idx="629">
                  <c:v>30132</c:v>
                </c:pt>
                <c:pt idx="630">
                  <c:v>30163</c:v>
                </c:pt>
                <c:pt idx="631">
                  <c:v>30194</c:v>
                </c:pt>
                <c:pt idx="632">
                  <c:v>30224</c:v>
                </c:pt>
                <c:pt idx="633">
                  <c:v>30255</c:v>
                </c:pt>
                <c:pt idx="634">
                  <c:v>30285</c:v>
                </c:pt>
                <c:pt idx="635">
                  <c:v>30316</c:v>
                </c:pt>
                <c:pt idx="636">
                  <c:v>30347</c:v>
                </c:pt>
                <c:pt idx="637">
                  <c:v>30375</c:v>
                </c:pt>
                <c:pt idx="638">
                  <c:v>30406</c:v>
                </c:pt>
                <c:pt idx="639">
                  <c:v>30436</c:v>
                </c:pt>
                <c:pt idx="640">
                  <c:v>30467</c:v>
                </c:pt>
                <c:pt idx="641">
                  <c:v>30497</c:v>
                </c:pt>
                <c:pt idx="642">
                  <c:v>30528</c:v>
                </c:pt>
                <c:pt idx="643">
                  <c:v>30559</c:v>
                </c:pt>
                <c:pt idx="644">
                  <c:v>30589</c:v>
                </c:pt>
                <c:pt idx="645">
                  <c:v>30620</c:v>
                </c:pt>
                <c:pt idx="646">
                  <c:v>30650</c:v>
                </c:pt>
                <c:pt idx="647">
                  <c:v>30681</c:v>
                </c:pt>
                <c:pt idx="648">
                  <c:v>30712</c:v>
                </c:pt>
                <c:pt idx="649">
                  <c:v>30741</c:v>
                </c:pt>
                <c:pt idx="650">
                  <c:v>30772</c:v>
                </c:pt>
                <c:pt idx="651">
                  <c:v>30802</c:v>
                </c:pt>
                <c:pt idx="652">
                  <c:v>30833</c:v>
                </c:pt>
                <c:pt idx="653">
                  <c:v>30863</c:v>
                </c:pt>
                <c:pt idx="654">
                  <c:v>30894</c:v>
                </c:pt>
                <c:pt idx="655">
                  <c:v>30925</c:v>
                </c:pt>
                <c:pt idx="656">
                  <c:v>30955</c:v>
                </c:pt>
                <c:pt idx="657">
                  <c:v>30986</c:v>
                </c:pt>
                <c:pt idx="658">
                  <c:v>31016</c:v>
                </c:pt>
                <c:pt idx="659">
                  <c:v>31047</c:v>
                </c:pt>
                <c:pt idx="660">
                  <c:v>31078</c:v>
                </c:pt>
                <c:pt idx="661">
                  <c:v>31106</c:v>
                </c:pt>
                <c:pt idx="662">
                  <c:v>31137</c:v>
                </c:pt>
                <c:pt idx="663">
                  <c:v>31167</c:v>
                </c:pt>
                <c:pt idx="664">
                  <c:v>31198</c:v>
                </c:pt>
                <c:pt idx="665">
                  <c:v>31228</c:v>
                </c:pt>
                <c:pt idx="666">
                  <c:v>31259</c:v>
                </c:pt>
                <c:pt idx="667">
                  <c:v>31290</c:v>
                </c:pt>
                <c:pt idx="668">
                  <c:v>31320</c:v>
                </c:pt>
                <c:pt idx="669">
                  <c:v>31351</c:v>
                </c:pt>
                <c:pt idx="670">
                  <c:v>31381</c:v>
                </c:pt>
                <c:pt idx="671">
                  <c:v>31412</c:v>
                </c:pt>
                <c:pt idx="672">
                  <c:v>31443</c:v>
                </c:pt>
                <c:pt idx="673">
                  <c:v>31471</c:v>
                </c:pt>
                <c:pt idx="674">
                  <c:v>31502</c:v>
                </c:pt>
                <c:pt idx="675">
                  <c:v>31532</c:v>
                </c:pt>
                <c:pt idx="676">
                  <c:v>31563</c:v>
                </c:pt>
                <c:pt idx="677">
                  <c:v>31593</c:v>
                </c:pt>
                <c:pt idx="678">
                  <c:v>31624</c:v>
                </c:pt>
                <c:pt idx="679">
                  <c:v>31655</c:v>
                </c:pt>
                <c:pt idx="680">
                  <c:v>31685</c:v>
                </c:pt>
                <c:pt idx="681">
                  <c:v>31716</c:v>
                </c:pt>
                <c:pt idx="682">
                  <c:v>31746</c:v>
                </c:pt>
                <c:pt idx="683">
                  <c:v>31777</c:v>
                </c:pt>
                <c:pt idx="684">
                  <c:v>31808</c:v>
                </c:pt>
                <c:pt idx="685">
                  <c:v>31836</c:v>
                </c:pt>
                <c:pt idx="686">
                  <c:v>31867</c:v>
                </c:pt>
                <c:pt idx="687">
                  <c:v>31897</c:v>
                </c:pt>
                <c:pt idx="688">
                  <c:v>31928</c:v>
                </c:pt>
                <c:pt idx="689">
                  <c:v>31958</c:v>
                </c:pt>
                <c:pt idx="690">
                  <c:v>31989</c:v>
                </c:pt>
                <c:pt idx="691">
                  <c:v>32020</c:v>
                </c:pt>
                <c:pt idx="692">
                  <c:v>32050</c:v>
                </c:pt>
                <c:pt idx="693">
                  <c:v>32081</c:v>
                </c:pt>
                <c:pt idx="694">
                  <c:v>32111</c:v>
                </c:pt>
                <c:pt idx="695">
                  <c:v>32142</c:v>
                </c:pt>
                <c:pt idx="696">
                  <c:v>32173</c:v>
                </c:pt>
                <c:pt idx="697">
                  <c:v>32202</c:v>
                </c:pt>
                <c:pt idx="698">
                  <c:v>32233</c:v>
                </c:pt>
                <c:pt idx="699">
                  <c:v>32263</c:v>
                </c:pt>
                <c:pt idx="700">
                  <c:v>32294</c:v>
                </c:pt>
                <c:pt idx="701">
                  <c:v>32324</c:v>
                </c:pt>
                <c:pt idx="702">
                  <c:v>32355</c:v>
                </c:pt>
                <c:pt idx="703">
                  <c:v>32386</c:v>
                </c:pt>
                <c:pt idx="704">
                  <c:v>32416</c:v>
                </c:pt>
                <c:pt idx="705">
                  <c:v>32447</c:v>
                </c:pt>
                <c:pt idx="706">
                  <c:v>32477</c:v>
                </c:pt>
                <c:pt idx="707">
                  <c:v>32508</c:v>
                </c:pt>
                <c:pt idx="708">
                  <c:v>32539</c:v>
                </c:pt>
                <c:pt idx="709">
                  <c:v>32567</c:v>
                </c:pt>
                <c:pt idx="710">
                  <c:v>32598</c:v>
                </c:pt>
                <c:pt idx="711">
                  <c:v>32628</c:v>
                </c:pt>
                <c:pt idx="712">
                  <c:v>32659</c:v>
                </c:pt>
                <c:pt idx="713">
                  <c:v>32689</c:v>
                </c:pt>
                <c:pt idx="714">
                  <c:v>32720</c:v>
                </c:pt>
                <c:pt idx="715">
                  <c:v>32751</c:v>
                </c:pt>
                <c:pt idx="716">
                  <c:v>32781</c:v>
                </c:pt>
                <c:pt idx="717">
                  <c:v>32812</c:v>
                </c:pt>
                <c:pt idx="718">
                  <c:v>32842</c:v>
                </c:pt>
                <c:pt idx="719">
                  <c:v>32873</c:v>
                </c:pt>
                <c:pt idx="720">
                  <c:v>32904</c:v>
                </c:pt>
                <c:pt idx="721">
                  <c:v>32932</c:v>
                </c:pt>
                <c:pt idx="722">
                  <c:v>32963</c:v>
                </c:pt>
                <c:pt idx="723">
                  <c:v>32993</c:v>
                </c:pt>
                <c:pt idx="724">
                  <c:v>33024</c:v>
                </c:pt>
                <c:pt idx="725">
                  <c:v>33054</c:v>
                </c:pt>
                <c:pt idx="726">
                  <c:v>33085</c:v>
                </c:pt>
                <c:pt idx="727">
                  <c:v>33116</c:v>
                </c:pt>
                <c:pt idx="728">
                  <c:v>33146</c:v>
                </c:pt>
                <c:pt idx="729">
                  <c:v>33177</c:v>
                </c:pt>
                <c:pt idx="730">
                  <c:v>33207</c:v>
                </c:pt>
                <c:pt idx="731">
                  <c:v>33238</c:v>
                </c:pt>
                <c:pt idx="732">
                  <c:v>33269</c:v>
                </c:pt>
                <c:pt idx="733">
                  <c:v>33297</c:v>
                </c:pt>
                <c:pt idx="734">
                  <c:v>33328</c:v>
                </c:pt>
                <c:pt idx="735">
                  <c:v>33358</c:v>
                </c:pt>
                <c:pt idx="736">
                  <c:v>33389</c:v>
                </c:pt>
                <c:pt idx="737">
                  <c:v>33419</c:v>
                </c:pt>
                <c:pt idx="738">
                  <c:v>33450</c:v>
                </c:pt>
                <c:pt idx="739">
                  <c:v>33481</c:v>
                </c:pt>
                <c:pt idx="740">
                  <c:v>33511</c:v>
                </c:pt>
                <c:pt idx="741">
                  <c:v>33542</c:v>
                </c:pt>
                <c:pt idx="742">
                  <c:v>33572</c:v>
                </c:pt>
                <c:pt idx="743">
                  <c:v>33603</c:v>
                </c:pt>
                <c:pt idx="744">
                  <c:v>33634</c:v>
                </c:pt>
                <c:pt idx="745">
                  <c:v>33663</c:v>
                </c:pt>
                <c:pt idx="746">
                  <c:v>33694</c:v>
                </c:pt>
                <c:pt idx="747">
                  <c:v>33724</c:v>
                </c:pt>
                <c:pt idx="748">
                  <c:v>33755</c:v>
                </c:pt>
                <c:pt idx="749">
                  <c:v>33785</c:v>
                </c:pt>
                <c:pt idx="750">
                  <c:v>33816</c:v>
                </c:pt>
                <c:pt idx="751">
                  <c:v>33847</c:v>
                </c:pt>
                <c:pt idx="752">
                  <c:v>33877</c:v>
                </c:pt>
                <c:pt idx="753">
                  <c:v>33908</c:v>
                </c:pt>
                <c:pt idx="754">
                  <c:v>33938</c:v>
                </c:pt>
                <c:pt idx="755">
                  <c:v>33969</c:v>
                </c:pt>
                <c:pt idx="756">
                  <c:v>34000</c:v>
                </c:pt>
                <c:pt idx="757">
                  <c:v>34028</c:v>
                </c:pt>
                <c:pt idx="758">
                  <c:v>34059</c:v>
                </c:pt>
                <c:pt idx="759">
                  <c:v>34089</c:v>
                </c:pt>
                <c:pt idx="760">
                  <c:v>34120</c:v>
                </c:pt>
                <c:pt idx="761">
                  <c:v>34150</c:v>
                </c:pt>
                <c:pt idx="762">
                  <c:v>34181</c:v>
                </c:pt>
                <c:pt idx="763">
                  <c:v>34212</c:v>
                </c:pt>
                <c:pt idx="764">
                  <c:v>34242</c:v>
                </c:pt>
                <c:pt idx="765">
                  <c:v>34273</c:v>
                </c:pt>
                <c:pt idx="766">
                  <c:v>34303</c:v>
                </c:pt>
                <c:pt idx="767">
                  <c:v>34334</c:v>
                </c:pt>
                <c:pt idx="768">
                  <c:v>34365</c:v>
                </c:pt>
                <c:pt idx="769">
                  <c:v>34393</c:v>
                </c:pt>
                <c:pt idx="770">
                  <c:v>34424</c:v>
                </c:pt>
                <c:pt idx="771">
                  <c:v>34454</c:v>
                </c:pt>
                <c:pt idx="772">
                  <c:v>34485</c:v>
                </c:pt>
                <c:pt idx="773">
                  <c:v>34515</c:v>
                </c:pt>
                <c:pt idx="774">
                  <c:v>34546</c:v>
                </c:pt>
                <c:pt idx="775">
                  <c:v>34577</c:v>
                </c:pt>
                <c:pt idx="776">
                  <c:v>34607</c:v>
                </c:pt>
                <c:pt idx="777">
                  <c:v>34638</c:v>
                </c:pt>
                <c:pt idx="778">
                  <c:v>34668</c:v>
                </c:pt>
                <c:pt idx="779">
                  <c:v>34699</c:v>
                </c:pt>
                <c:pt idx="780">
                  <c:v>34730</c:v>
                </c:pt>
                <c:pt idx="781">
                  <c:v>34758</c:v>
                </c:pt>
                <c:pt idx="782">
                  <c:v>34789</c:v>
                </c:pt>
                <c:pt idx="783">
                  <c:v>34819</c:v>
                </c:pt>
                <c:pt idx="784">
                  <c:v>34850</c:v>
                </c:pt>
                <c:pt idx="785">
                  <c:v>34880</c:v>
                </c:pt>
                <c:pt idx="786">
                  <c:v>34911</c:v>
                </c:pt>
                <c:pt idx="787">
                  <c:v>34942</c:v>
                </c:pt>
                <c:pt idx="788">
                  <c:v>34972</c:v>
                </c:pt>
                <c:pt idx="789">
                  <c:v>35003</c:v>
                </c:pt>
                <c:pt idx="790">
                  <c:v>35033</c:v>
                </c:pt>
                <c:pt idx="791">
                  <c:v>35064</c:v>
                </c:pt>
                <c:pt idx="792">
                  <c:v>35095</c:v>
                </c:pt>
                <c:pt idx="793">
                  <c:v>35124</c:v>
                </c:pt>
                <c:pt idx="794">
                  <c:v>35155</c:v>
                </c:pt>
                <c:pt idx="795">
                  <c:v>35185</c:v>
                </c:pt>
                <c:pt idx="796">
                  <c:v>35216</c:v>
                </c:pt>
                <c:pt idx="797">
                  <c:v>35246</c:v>
                </c:pt>
                <c:pt idx="798">
                  <c:v>35277</c:v>
                </c:pt>
                <c:pt idx="799">
                  <c:v>35308</c:v>
                </c:pt>
                <c:pt idx="800">
                  <c:v>35338</c:v>
                </c:pt>
                <c:pt idx="801">
                  <c:v>35369</c:v>
                </c:pt>
                <c:pt idx="802">
                  <c:v>35399</c:v>
                </c:pt>
                <c:pt idx="803">
                  <c:v>35430</c:v>
                </c:pt>
                <c:pt idx="804">
                  <c:v>35461</c:v>
                </c:pt>
                <c:pt idx="805">
                  <c:v>35489</c:v>
                </c:pt>
                <c:pt idx="806">
                  <c:v>35520</c:v>
                </c:pt>
                <c:pt idx="807">
                  <c:v>35550</c:v>
                </c:pt>
                <c:pt idx="808">
                  <c:v>35581</c:v>
                </c:pt>
                <c:pt idx="809">
                  <c:v>35611</c:v>
                </c:pt>
                <c:pt idx="810">
                  <c:v>35642</c:v>
                </c:pt>
                <c:pt idx="811">
                  <c:v>35673</c:v>
                </c:pt>
                <c:pt idx="812">
                  <c:v>35703</c:v>
                </c:pt>
                <c:pt idx="813">
                  <c:v>35734</c:v>
                </c:pt>
                <c:pt idx="814">
                  <c:v>35764</c:v>
                </c:pt>
                <c:pt idx="815">
                  <c:v>35795</c:v>
                </c:pt>
                <c:pt idx="816">
                  <c:v>35826</c:v>
                </c:pt>
                <c:pt idx="817">
                  <c:v>35854</c:v>
                </c:pt>
                <c:pt idx="818">
                  <c:v>35885</c:v>
                </c:pt>
                <c:pt idx="819">
                  <c:v>35915</c:v>
                </c:pt>
                <c:pt idx="820">
                  <c:v>35946</c:v>
                </c:pt>
                <c:pt idx="821">
                  <c:v>35976</c:v>
                </c:pt>
                <c:pt idx="822">
                  <c:v>36007</c:v>
                </c:pt>
                <c:pt idx="823">
                  <c:v>36038</c:v>
                </c:pt>
                <c:pt idx="824">
                  <c:v>36068</c:v>
                </c:pt>
                <c:pt idx="825">
                  <c:v>36099</c:v>
                </c:pt>
                <c:pt idx="826">
                  <c:v>36129</c:v>
                </c:pt>
                <c:pt idx="827">
                  <c:v>36160</c:v>
                </c:pt>
                <c:pt idx="828">
                  <c:v>36191</c:v>
                </c:pt>
                <c:pt idx="829">
                  <c:v>36219</c:v>
                </c:pt>
                <c:pt idx="830">
                  <c:v>36250</c:v>
                </c:pt>
                <c:pt idx="831">
                  <c:v>36280</c:v>
                </c:pt>
                <c:pt idx="832">
                  <c:v>36311</c:v>
                </c:pt>
                <c:pt idx="833">
                  <c:v>36341</c:v>
                </c:pt>
                <c:pt idx="834">
                  <c:v>36372</c:v>
                </c:pt>
                <c:pt idx="835">
                  <c:v>36403</c:v>
                </c:pt>
                <c:pt idx="836">
                  <c:v>36433</c:v>
                </c:pt>
                <c:pt idx="837">
                  <c:v>36464</c:v>
                </c:pt>
                <c:pt idx="838">
                  <c:v>36494</c:v>
                </c:pt>
                <c:pt idx="839">
                  <c:v>36525</c:v>
                </c:pt>
                <c:pt idx="840">
                  <c:v>36556</c:v>
                </c:pt>
                <c:pt idx="841">
                  <c:v>36585</c:v>
                </c:pt>
                <c:pt idx="842">
                  <c:v>36616</c:v>
                </c:pt>
                <c:pt idx="843">
                  <c:v>36646</c:v>
                </c:pt>
                <c:pt idx="844">
                  <c:v>36677</c:v>
                </c:pt>
                <c:pt idx="845">
                  <c:v>36707</c:v>
                </c:pt>
                <c:pt idx="846">
                  <c:v>36738</c:v>
                </c:pt>
                <c:pt idx="847">
                  <c:v>36769</c:v>
                </c:pt>
                <c:pt idx="848">
                  <c:v>36799</c:v>
                </c:pt>
                <c:pt idx="849">
                  <c:v>36830</c:v>
                </c:pt>
                <c:pt idx="850">
                  <c:v>36860</c:v>
                </c:pt>
                <c:pt idx="851">
                  <c:v>36891</c:v>
                </c:pt>
                <c:pt idx="852">
                  <c:v>36922</c:v>
                </c:pt>
                <c:pt idx="853">
                  <c:v>36950</c:v>
                </c:pt>
                <c:pt idx="854">
                  <c:v>36981</c:v>
                </c:pt>
                <c:pt idx="855">
                  <c:v>37011</c:v>
                </c:pt>
                <c:pt idx="856">
                  <c:v>37042</c:v>
                </c:pt>
                <c:pt idx="857">
                  <c:v>37072</c:v>
                </c:pt>
                <c:pt idx="858">
                  <c:v>37103</c:v>
                </c:pt>
                <c:pt idx="859">
                  <c:v>37134</c:v>
                </c:pt>
                <c:pt idx="860">
                  <c:v>37164</c:v>
                </c:pt>
                <c:pt idx="861">
                  <c:v>37195</c:v>
                </c:pt>
                <c:pt idx="862">
                  <c:v>37225</c:v>
                </c:pt>
                <c:pt idx="863">
                  <c:v>37256</c:v>
                </c:pt>
                <c:pt idx="864">
                  <c:v>37287</c:v>
                </c:pt>
                <c:pt idx="865">
                  <c:v>37315</c:v>
                </c:pt>
                <c:pt idx="866">
                  <c:v>37346</c:v>
                </c:pt>
                <c:pt idx="867">
                  <c:v>37376</c:v>
                </c:pt>
                <c:pt idx="868">
                  <c:v>37407</c:v>
                </c:pt>
                <c:pt idx="869">
                  <c:v>37437</c:v>
                </c:pt>
                <c:pt idx="870">
                  <c:v>37468</c:v>
                </c:pt>
                <c:pt idx="871">
                  <c:v>37499</c:v>
                </c:pt>
                <c:pt idx="872">
                  <c:v>37529</c:v>
                </c:pt>
                <c:pt idx="873">
                  <c:v>37560</c:v>
                </c:pt>
                <c:pt idx="874">
                  <c:v>37590</c:v>
                </c:pt>
                <c:pt idx="875">
                  <c:v>37621</c:v>
                </c:pt>
                <c:pt idx="876">
                  <c:v>37652</c:v>
                </c:pt>
                <c:pt idx="877">
                  <c:v>37680</c:v>
                </c:pt>
                <c:pt idx="878">
                  <c:v>37711</c:v>
                </c:pt>
                <c:pt idx="879">
                  <c:v>37741</c:v>
                </c:pt>
                <c:pt idx="880">
                  <c:v>37772</c:v>
                </c:pt>
                <c:pt idx="881">
                  <c:v>37802</c:v>
                </c:pt>
                <c:pt idx="882">
                  <c:v>37833</c:v>
                </c:pt>
                <c:pt idx="883">
                  <c:v>37864</c:v>
                </c:pt>
                <c:pt idx="884">
                  <c:v>37894</c:v>
                </c:pt>
                <c:pt idx="885">
                  <c:v>37925</c:v>
                </c:pt>
                <c:pt idx="886">
                  <c:v>37955</c:v>
                </c:pt>
                <c:pt idx="887">
                  <c:v>37986</c:v>
                </c:pt>
                <c:pt idx="888">
                  <c:v>38017</c:v>
                </c:pt>
                <c:pt idx="889">
                  <c:v>38046</c:v>
                </c:pt>
                <c:pt idx="890">
                  <c:v>38077</c:v>
                </c:pt>
                <c:pt idx="891">
                  <c:v>38107</c:v>
                </c:pt>
                <c:pt idx="892">
                  <c:v>38138</c:v>
                </c:pt>
                <c:pt idx="893">
                  <c:v>38168</c:v>
                </c:pt>
                <c:pt idx="894">
                  <c:v>38199</c:v>
                </c:pt>
                <c:pt idx="895">
                  <c:v>38230</c:v>
                </c:pt>
                <c:pt idx="896">
                  <c:v>38260</c:v>
                </c:pt>
                <c:pt idx="897">
                  <c:v>38291</c:v>
                </c:pt>
                <c:pt idx="898">
                  <c:v>38321</c:v>
                </c:pt>
                <c:pt idx="899">
                  <c:v>38352</c:v>
                </c:pt>
                <c:pt idx="900">
                  <c:v>38383</c:v>
                </c:pt>
                <c:pt idx="901">
                  <c:v>38411</c:v>
                </c:pt>
                <c:pt idx="902">
                  <c:v>38442</c:v>
                </c:pt>
                <c:pt idx="903">
                  <c:v>38472</c:v>
                </c:pt>
                <c:pt idx="904">
                  <c:v>38503</c:v>
                </c:pt>
                <c:pt idx="905">
                  <c:v>38533</c:v>
                </c:pt>
                <c:pt idx="906">
                  <c:v>38564</c:v>
                </c:pt>
                <c:pt idx="907">
                  <c:v>38595</c:v>
                </c:pt>
                <c:pt idx="908">
                  <c:v>38625</c:v>
                </c:pt>
                <c:pt idx="909">
                  <c:v>38656</c:v>
                </c:pt>
                <c:pt idx="910">
                  <c:v>38686</c:v>
                </c:pt>
                <c:pt idx="911">
                  <c:v>38717</c:v>
                </c:pt>
                <c:pt idx="912">
                  <c:v>38748</c:v>
                </c:pt>
                <c:pt idx="913">
                  <c:v>38776</c:v>
                </c:pt>
                <c:pt idx="914">
                  <c:v>38807</c:v>
                </c:pt>
                <c:pt idx="915">
                  <c:v>38837</c:v>
                </c:pt>
                <c:pt idx="916">
                  <c:v>38868</c:v>
                </c:pt>
                <c:pt idx="917">
                  <c:v>38898</c:v>
                </c:pt>
                <c:pt idx="918">
                  <c:v>38929</c:v>
                </c:pt>
                <c:pt idx="919">
                  <c:v>38960</c:v>
                </c:pt>
                <c:pt idx="920">
                  <c:v>38990</c:v>
                </c:pt>
                <c:pt idx="921">
                  <c:v>39021</c:v>
                </c:pt>
                <c:pt idx="922">
                  <c:v>39051</c:v>
                </c:pt>
                <c:pt idx="923">
                  <c:v>39082</c:v>
                </c:pt>
                <c:pt idx="924">
                  <c:v>39113</c:v>
                </c:pt>
                <c:pt idx="925">
                  <c:v>39141</c:v>
                </c:pt>
                <c:pt idx="926">
                  <c:v>39172</c:v>
                </c:pt>
                <c:pt idx="927">
                  <c:v>39202</c:v>
                </c:pt>
                <c:pt idx="928">
                  <c:v>39233</c:v>
                </c:pt>
                <c:pt idx="929">
                  <c:v>39263</c:v>
                </c:pt>
                <c:pt idx="930">
                  <c:v>39294</c:v>
                </c:pt>
                <c:pt idx="931">
                  <c:v>39325</c:v>
                </c:pt>
                <c:pt idx="932">
                  <c:v>39355</c:v>
                </c:pt>
                <c:pt idx="933">
                  <c:v>39386</c:v>
                </c:pt>
                <c:pt idx="934">
                  <c:v>39416</c:v>
                </c:pt>
                <c:pt idx="935">
                  <c:v>39447</c:v>
                </c:pt>
                <c:pt idx="936">
                  <c:v>39478</c:v>
                </c:pt>
                <c:pt idx="937">
                  <c:v>39507</c:v>
                </c:pt>
                <c:pt idx="938">
                  <c:v>39538</c:v>
                </c:pt>
                <c:pt idx="939">
                  <c:v>39568</c:v>
                </c:pt>
                <c:pt idx="940">
                  <c:v>39599</c:v>
                </c:pt>
                <c:pt idx="941">
                  <c:v>39629</c:v>
                </c:pt>
                <c:pt idx="942">
                  <c:v>39660</c:v>
                </c:pt>
                <c:pt idx="943">
                  <c:v>39691</c:v>
                </c:pt>
                <c:pt idx="944">
                  <c:v>39721</c:v>
                </c:pt>
                <c:pt idx="945">
                  <c:v>39752</c:v>
                </c:pt>
                <c:pt idx="946">
                  <c:v>39782</c:v>
                </c:pt>
                <c:pt idx="947">
                  <c:v>39813</c:v>
                </c:pt>
                <c:pt idx="948">
                  <c:v>39844</c:v>
                </c:pt>
                <c:pt idx="949">
                  <c:v>39872</c:v>
                </c:pt>
                <c:pt idx="950">
                  <c:v>39903</c:v>
                </c:pt>
                <c:pt idx="951">
                  <c:v>39933</c:v>
                </c:pt>
                <c:pt idx="952">
                  <c:v>39964</c:v>
                </c:pt>
                <c:pt idx="953">
                  <c:v>39994</c:v>
                </c:pt>
                <c:pt idx="954">
                  <c:v>40025</c:v>
                </c:pt>
                <c:pt idx="955">
                  <c:v>40056</c:v>
                </c:pt>
                <c:pt idx="956">
                  <c:v>40086</c:v>
                </c:pt>
                <c:pt idx="957">
                  <c:v>40117</c:v>
                </c:pt>
                <c:pt idx="958">
                  <c:v>40147</c:v>
                </c:pt>
                <c:pt idx="959">
                  <c:v>40178</c:v>
                </c:pt>
                <c:pt idx="960">
                  <c:v>40209</c:v>
                </c:pt>
                <c:pt idx="961">
                  <c:v>40237</c:v>
                </c:pt>
                <c:pt idx="962">
                  <c:v>40268</c:v>
                </c:pt>
                <c:pt idx="963">
                  <c:v>40298</c:v>
                </c:pt>
                <c:pt idx="964">
                  <c:v>40329</c:v>
                </c:pt>
                <c:pt idx="965">
                  <c:v>40359</c:v>
                </c:pt>
                <c:pt idx="966">
                  <c:v>40390</c:v>
                </c:pt>
                <c:pt idx="967">
                  <c:v>40421</c:v>
                </c:pt>
                <c:pt idx="968">
                  <c:v>40451</c:v>
                </c:pt>
                <c:pt idx="969">
                  <c:v>40482</c:v>
                </c:pt>
                <c:pt idx="970">
                  <c:v>40512</c:v>
                </c:pt>
                <c:pt idx="971">
                  <c:v>40543</c:v>
                </c:pt>
                <c:pt idx="972">
                  <c:v>40574</c:v>
                </c:pt>
                <c:pt idx="973">
                  <c:v>40602</c:v>
                </c:pt>
                <c:pt idx="974">
                  <c:v>40633</c:v>
                </c:pt>
                <c:pt idx="975">
                  <c:v>40663</c:v>
                </c:pt>
                <c:pt idx="976">
                  <c:v>40694</c:v>
                </c:pt>
                <c:pt idx="977">
                  <c:v>40724</c:v>
                </c:pt>
                <c:pt idx="978">
                  <c:v>40755</c:v>
                </c:pt>
                <c:pt idx="979">
                  <c:v>40786</c:v>
                </c:pt>
                <c:pt idx="980">
                  <c:v>40816</c:v>
                </c:pt>
                <c:pt idx="981">
                  <c:v>40847</c:v>
                </c:pt>
                <c:pt idx="982">
                  <c:v>40877</c:v>
                </c:pt>
                <c:pt idx="983">
                  <c:v>40908</c:v>
                </c:pt>
                <c:pt idx="984">
                  <c:v>40939</c:v>
                </c:pt>
                <c:pt idx="985">
                  <c:v>40968</c:v>
                </c:pt>
                <c:pt idx="986">
                  <c:v>40999</c:v>
                </c:pt>
                <c:pt idx="987">
                  <c:v>41029</c:v>
                </c:pt>
                <c:pt idx="988">
                  <c:v>41060</c:v>
                </c:pt>
                <c:pt idx="989">
                  <c:v>41090</c:v>
                </c:pt>
                <c:pt idx="990">
                  <c:v>41121</c:v>
                </c:pt>
                <c:pt idx="991">
                  <c:v>41152</c:v>
                </c:pt>
                <c:pt idx="992">
                  <c:v>41182</c:v>
                </c:pt>
                <c:pt idx="993">
                  <c:v>41213</c:v>
                </c:pt>
                <c:pt idx="994">
                  <c:v>41243</c:v>
                </c:pt>
                <c:pt idx="995">
                  <c:v>41274</c:v>
                </c:pt>
                <c:pt idx="996">
                  <c:v>41305</c:v>
                </c:pt>
                <c:pt idx="997">
                  <c:v>41333</c:v>
                </c:pt>
                <c:pt idx="998">
                  <c:v>41364</c:v>
                </c:pt>
                <c:pt idx="999">
                  <c:v>41394</c:v>
                </c:pt>
                <c:pt idx="1000">
                  <c:v>41425</c:v>
                </c:pt>
                <c:pt idx="1001">
                  <c:v>41455</c:v>
                </c:pt>
                <c:pt idx="1002">
                  <c:v>41486</c:v>
                </c:pt>
                <c:pt idx="1003">
                  <c:v>41517</c:v>
                </c:pt>
                <c:pt idx="1004">
                  <c:v>41547</c:v>
                </c:pt>
                <c:pt idx="1005">
                  <c:v>41578</c:v>
                </c:pt>
                <c:pt idx="1006">
                  <c:v>41608</c:v>
                </c:pt>
                <c:pt idx="1007">
                  <c:v>41639</c:v>
                </c:pt>
                <c:pt idx="1008">
                  <c:v>41670</c:v>
                </c:pt>
                <c:pt idx="1009">
                  <c:v>41698</c:v>
                </c:pt>
                <c:pt idx="1010">
                  <c:v>41729</c:v>
                </c:pt>
                <c:pt idx="1011">
                  <c:v>41759</c:v>
                </c:pt>
                <c:pt idx="1012">
                  <c:v>41790</c:v>
                </c:pt>
                <c:pt idx="1013">
                  <c:v>41820</c:v>
                </c:pt>
                <c:pt idx="1014">
                  <c:v>41851</c:v>
                </c:pt>
                <c:pt idx="1015">
                  <c:v>41882</c:v>
                </c:pt>
                <c:pt idx="1016">
                  <c:v>41912</c:v>
                </c:pt>
                <c:pt idx="1017">
                  <c:v>41943</c:v>
                </c:pt>
                <c:pt idx="1018">
                  <c:v>41973</c:v>
                </c:pt>
                <c:pt idx="1019">
                  <c:v>42004</c:v>
                </c:pt>
                <c:pt idx="1020">
                  <c:v>42035</c:v>
                </c:pt>
                <c:pt idx="1021">
                  <c:v>42063</c:v>
                </c:pt>
                <c:pt idx="1022">
                  <c:v>42094</c:v>
                </c:pt>
                <c:pt idx="1023">
                  <c:v>42124</c:v>
                </c:pt>
                <c:pt idx="1024">
                  <c:v>42155</c:v>
                </c:pt>
                <c:pt idx="1025">
                  <c:v>42185</c:v>
                </c:pt>
                <c:pt idx="1026">
                  <c:v>42216</c:v>
                </c:pt>
                <c:pt idx="1027">
                  <c:v>42247</c:v>
                </c:pt>
                <c:pt idx="1028">
                  <c:v>42277</c:v>
                </c:pt>
                <c:pt idx="1029">
                  <c:v>42308</c:v>
                </c:pt>
                <c:pt idx="1030">
                  <c:v>42338</c:v>
                </c:pt>
                <c:pt idx="1031">
                  <c:v>42369</c:v>
                </c:pt>
                <c:pt idx="1032">
                  <c:v>42400</c:v>
                </c:pt>
                <c:pt idx="1033">
                  <c:v>42429</c:v>
                </c:pt>
                <c:pt idx="1034">
                  <c:v>42460</c:v>
                </c:pt>
                <c:pt idx="1035">
                  <c:v>42490</c:v>
                </c:pt>
                <c:pt idx="1036">
                  <c:v>42521</c:v>
                </c:pt>
                <c:pt idx="1037">
                  <c:v>42551</c:v>
                </c:pt>
                <c:pt idx="1038">
                  <c:v>42582</c:v>
                </c:pt>
                <c:pt idx="1039">
                  <c:v>42613</c:v>
                </c:pt>
                <c:pt idx="1040">
                  <c:v>42643</c:v>
                </c:pt>
                <c:pt idx="1041">
                  <c:v>42674</c:v>
                </c:pt>
                <c:pt idx="1042">
                  <c:v>42704</c:v>
                </c:pt>
                <c:pt idx="1043">
                  <c:v>42735</c:v>
                </c:pt>
                <c:pt idx="1044">
                  <c:v>42766</c:v>
                </c:pt>
                <c:pt idx="1045">
                  <c:v>42794</c:v>
                </c:pt>
                <c:pt idx="1046">
                  <c:v>42825</c:v>
                </c:pt>
                <c:pt idx="1047">
                  <c:v>42855</c:v>
                </c:pt>
                <c:pt idx="1048">
                  <c:v>42886</c:v>
                </c:pt>
                <c:pt idx="1049">
                  <c:v>42916</c:v>
                </c:pt>
                <c:pt idx="1050">
                  <c:v>42947</c:v>
                </c:pt>
                <c:pt idx="1051">
                  <c:v>42978</c:v>
                </c:pt>
                <c:pt idx="1052">
                  <c:v>43008</c:v>
                </c:pt>
                <c:pt idx="1053">
                  <c:v>43039</c:v>
                </c:pt>
                <c:pt idx="1054">
                  <c:v>43069</c:v>
                </c:pt>
                <c:pt idx="1055">
                  <c:v>43100</c:v>
                </c:pt>
                <c:pt idx="1056">
                  <c:v>43131</c:v>
                </c:pt>
                <c:pt idx="1057">
                  <c:v>43159</c:v>
                </c:pt>
                <c:pt idx="1058">
                  <c:v>43190</c:v>
                </c:pt>
                <c:pt idx="1059">
                  <c:v>43220</c:v>
                </c:pt>
                <c:pt idx="1060">
                  <c:v>43251</c:v>
                </c:pt>
                <c:pt idx="1061">
                  <c:v>43281</c:v>
                </c:pt>
                <c:pt idx="1062">
                  <c:v>43312</c:v>
                </c:pt>
                <c:pt idx="1063">
                  <c:v>43343</c:v>
                </c:pt>
                <c:pt idx="1064">
                  <c:v>43373</c:v>
                </c:pt>
                <c:pt idx="1065">
                  <c:v>43404</c:v>
                </c:pt>
                <c:pt idx="1066">
                  <c:v>43434</c:v>
                </c:pt>
                <c:pt idx="1067">
                  <c:v>43465</c:v>
                </c:pt>
                <c:pt idx="1068">
                  <c:v>43496</c:v>
                </c:pt>
                <c:pt idx="1069">
                  <c:v>43524</c:v>
                </c:pt>
                <c:pt idx="1070">
                  <c:v>43555</c:v>
                </c:pt>
                <c:pt idx="1071">
                  <c:v>43585</c:v>
                </c:pt>
                <c:pt idx="1072">
                  <c:v>43616</c:v>
                </c:pt>
                <c:pt idx="1073">
                  <c:v>43646</c:v>
                </c:pt>
                <c:pt idx="1074">
                  <c:v>43677</c:v>
                </c:pt>
                <c:pt idx="1075">
                  <c:v>43708</c:v>
                </c:pt>
                <c:pt idx="1076">
                  <c:v>43738</c:v>
                </c:pt>
                <c:pt idx="1077">
                  <c:v>43769</c:v>
                </c:pt>
                <c:pt idx="1078">
                  <c:v>43799</c:v>
                </c:pt>
                <c:pt idx="1079">
                  <c:v>43830</c:v>
                </c:pt>
                <c:pt idx="1080">
                  <c:v>43861</c:v>
                </c:pt>
                <c:pt idx="1081">
                  <c:v>43890</c:v>
                </c:pt>
                <c:pt idx="1082">
                  <c:v>43921</c:v>
                </c:pt>
                <c:pt idx="1083">
                  <c:v>43951</c:v>
                </c:pt>
                <c:pt idx="1084">
                  <c:v>43982</c:v>
                </c:pt>
                <c:pt idx="1085">
                  <c:v>44012</c:v>
                </c:pt>
                <c:pt idx="1086">
                  <c:v>44043</c:v>
                </c:pt>
                <c:pt idx="1087">
                  <c:v>44074</c:v>
                </c:pt>
                <c:pt idx="1088">
                  <c:v>44104</c:v>
                </c:pt>
                <c:pt idx="1089">
                  <c:v>44135</c:v>
                </c:pt>
                <c:pt idx="1090">
                  <c:v>44165</c:v>
                </c:pt>
                <c:pt idx="1091">
                  <c:v>44196</c:v>
                </c:pt>
                <c:pt idx="1092">
                  <c:v>44227</c:v>
                </c:pt>
                <c:pt idx="1093">
                  <c:v>44255</c:v>
                </c:pt>
                <c:pt idx="1094">
                  <c:v>44286</c:v>
                </c:pt>
                <c:pt idx="1095">
                  <c:v>44316</c:v>
                </c:pt>
                <c:pt idx="1096">
                  <c:v>44347</c:v>
                </c:pt>
                <c:pt idx="1097">
                  <c:v>44377</c:v>
                </c:pt>
                <c:pt idx="1098">
                  <c:v>44408</c:v>
                </c:pt>
                <c:pt idx="1099">
                  <c:v>44439</c:v>
                </c:pt>
                <c:pt idx="1100">
                  <c:v>44469</c:v>
                </c:pt>
                <c:pt idx="1101">
                  <c:v>44500</c:v>
                </c:pt>
                <c:pt idx="1102">
                  <c:v>44530</c:v>
                </c:pt>
                <c:pt idx="1103">
                  <c:v>44561</c:v>
                </c:pt>
                <c:pt idx="1104">
                  <c:v>44592</c:v>
                </c:pt>
                <c:pt idx="1105">
                  <c:v>44620</c:v>
                </c:pt>
                <c:pt idx="1106">
                  <c:v>44651</c:v>
                </c:pt>
                <c:pt idx="1107">
                  <c:v>44681</c:v>
                </c:pt>
                <c:pt idx="1108">
                  <c:v>44712</c:v>
                </c:pt>
                <c:pt idx="1109">
                  <c:v>44742</c:v>
                </c:pt>
                <c:pt idx="1110">
                  <c:v>44773</c:v>
                </c:pt>
                <c:pt idx="1111">
                  <c:v>44804</c:v>
                </c:pt>
                <c:pt idx="1112">
                  <c:v>44834</c:v>
                </c:pt>
                <c:pt idx="1113">
                  <c:v>44865</c:v>
                </c:pt>
                <c:pt idx="1114">
                  <c:v>44895</c:v>
                </c:pt>
                <c:pt idx="1115">
                  <c:v>44926</c:v>
                </c:pt>
                <c:pt idx="1116">
                  <c:v>44957</c:v>
                </c:pt>
                <c:pt idx="1117">
                  <c:v>44985</c:v>
                </c:pt>
                <c:pt idx="1118">
                  <c:v>45016</c:v>
                </c:pt>
                <c:pt idx="1119">
                  <c:v>45046</c:v>
                </c:pt>
                <c:pt idx="1120">
                  <c:v>45077</c:v>
                </c:pt>
                <c:pt idx="1121">
                  <c:v>45107</c:v>
                </c:pt>
                <c:pt idx="1122">
                  <c:v>45138</c:v>
                </c:pt>
                <c:pt idx="1123">
                  <c:v>45169</c:v>
                </c:pt>
                <c:pt idx="1124">
                  <c:v>45199</c:v>
                </c:pt>
                <c:pt idx="1125">
                  <c:v>45230</c:v>
                </c:pt>
                <c:pt idx="1126">
                  <c:v>45260</c:v>
                </c:pt>
                <c:pt idx="1127">
                  <c:v>45291</c:v>
                </c:pt>
                <c:pt idx="1128">
                  <c:v>45322</c:v>
                </c:pt>
                <c:pt idx="1129">
                  <c:v>45351</c:v>
                </c:pt>
                <c:pt idx="1130">
                  <c:v>45382</c:v>
                </c:pt>
                <c:pt idx="1131">
                  <c:v>45412</c:v>
                </c:pt>
                <c:pt idx="1132">
                  <c:v>45443</c:v>
                </c:pt>
                <c:pt idx="1133">
                  <c:v>45473</c:v>
                </c:pt>
                <c:pt idx="1134">
                  <c:v>45504</c:v>
                </c:pt>
                <c:pt idx="1135">
                  <c:v>45535</c:v>
                </c:pt>
                <c:pt idx="1136">
                  <c:v>45565</c:v>
                </c:pt>
                <c:pt idx="1137">
                  <c:v>45596</c:v>
                </c:pt>
                <c:pt idx="1138">
                  <c:v>45626</c:v>
                </c:pt>
                <c:pt idx="1139">
                  <c:v>45657</c:v>
                </c:pt>
                <c:pt idx="1140">
                  <c:v>45688</c:v>
                </c:pt>
                <c:pt idx="1141">
                  <c:v>45716</c:v>
                </c:pt>
                <c:pt idx="1142">
                  <c:v>45747</c:v>
                </c:pt>
                <c:pt idx="1143">
                  <c:v>45777</c:v>
                </c:pt>
                <c:pt idx="1144">
                  <c:v>45808</c:v>
                </c:pt>
                <c:pt idx="1145">
                  <c:v>45838</c:v>
                </c:pt>
                <c:pt idx="1146">
                  <c:v>45869</c:v>
                </c:pt>
                <c:pt idx="1147">
                  <c:v>45900</c:v>
                </c:pt>
                <c:pt idx="1148">
                  <c:v>45930</c:v>
                </c:pt>
                <c:pt idx="1149">
                  <c:v>45961</c:v>
                </c:pt>
                <c:pt idx="1150">
                  <c:v>45991</c:v>
                </c:pt>
                <c:pt idx="1151">
                  <c:v>46022</c:v>
                </c:pt>
              </c:numCache>
            </c:numRef>
          </c:cat>
          <c:val>
            <c:numRef>
              <c:f>Sheet1!$F$3:$F$1154</c:f>
              <c:numCache>
                <c:formatCode>"$"#,##0_);\("$"#,##0\)</c:formatCode>
                <c:ptCount val="1152"/>
                <c:pt idx="0">
                  <c:v>1009.6385064807707</c:v>
                </c:pt>
                <c:pt idx="1">
                  <c:v>1023.4299983813287</c:v>
                </c:pt>
                <c:pt idx="2">
                  <c:v>1046.8825539877157</c:v>
                </c:pt>
                <c:pt idx="3">
                  <c:v>1044.4601685597809</c:v>
                </c:pt>
                <c:pt idx="4">
                  <c:v>1051.2112891636057</c:v>
                </c:pt>
                <c:pt idx="5">
                  <c:v>1017.2097456457002</c:v>
                </c:pt>
                <c:pt idx="6">
                  <c:v>1027.2448381874422</c:v>
                </c:pt>
                <c:pt idx="7">
                  <c:v>1031.0928083718773</c:v>
                </c:pt>
                <c:pt idx="8">
                  <c:v>1009.8983023838151</c:v>
                </c:pt>
                <c:pt idx="9">
                  <c:v>997.0491260883831</c:v>
                </c:pt>
                <c:pt idx="10">
                  <c:v>998.53610419702102</c:v>
                </c:pt>
                <c:pt idx="11">
                  <c:v>982.97706555464652</c:v>
                </c:pt>
                <c:pt idx="12">
                  <c:v>985.97081679444284</c:v>
                </c:pt>
                <c:pt idx="13">
                  <c:v>1015.6572813157917</c:v>
                </c:pt>
                <c:pt idx="14">
                  <c:v>1006.4474522066574</c:v>
                </c:pt>
                <c:pt idx="15">
                  <c:v>991.53947349768453</c:v>
                </c:pt>
                <c:pt idx="16">
                  <c:v>975.41509602824124</c:v>
                </c:pt>
                <c:pt idx="17">
                  <c:v>1000.0052918422303</c:v>
                </c:pt>
                <c:pt idx="18">
                  <c:v>983.51116895110022</c:v>
                </c:pt>
                <c:pt idx="19">
                  <c:v>987.61819234915663</c:v>
                </c:pt>
                <c:pt idx="20">
                  <c:v>916.01535143574097</c:v>
                </c:pt>
                <c:pt idx="21">
                  <c:v>908.35324901239403</c:v>
                </c:pt>
                <c:pt idx="22">
                  <c:v>899.00687148786824</c:v>
                </c:pt>
                <c:pt idx="23">
                  <c:v>868.57526161316014</c:v>
                </c:pt>
                <c:pt idx="24">
                  <c:v>866.03248757653239</c:v>
                </c:pt>
                <c:pt idx="25">
                  <c:v>897.6867787380969</c:v>
                </c:pt>
                <c:pt idx="26">
                  <c:v>876.28093088025571</c:v>
                </c:pt>
                <c:pt idx="27">
                  <c:v>877.74874457257988</c:v>
                </c:pt>
                <c:pt idx="28">
                  <c:v>839.26675621608217</c:v>
                </c:pt>
                <c:pt idx="29">
                  <c:v>842.76463380731548</c:v>
                </c:pt>
                <c:pt idx="30">
                  <c:v>907.75002243791857</c:v>
                </c:pt>
                <c:pt idx="31">
                  <c:v>960.58151286591772</c:v>
                </c:pt>
                <c:pt idx="32">
                  <c:v>957.5237868473713</c:v>
                </c:pt>
                <c:pt idx="33">
                  <c:v>931.97174698745835</c:v>
                </c:pt>
                <c:pt idx="34">
                  <c:v>927.36595982857636</c:v>
                </c:pt>
                <c:pt idx="35">
                  <c:v>943.78635293362424</c:v>
                </c:pt>
                <c:pt idx="36">
                  <c:v>953.85199529421516</c:v>
                </c:pt>
                <c:pt idx="37">
                  <c:v>905.20727917191562</c:v>
                </c:pt>
                <c:pt idx="38">
                  <c:v>916.24469968878839</c:v>
                </c:pt>
                <c:pt idx="39">
                  <c:v>983.65002042686388</c:v>
                </c:pt>
                <c:pt idx="40">
                  <c:v>1039.6867216075714</c:v>
                </c:pt>
                <c:pt idx="41">
                  <c:v>1078.770256578606</c:v>
                </c:pt>
                <c:pt idx="42">
                  <c:v>1051.4315561739954</c:v>
                </c:pt>
                <c:pt idx="43">
                  <c:v>1087.8076623628078</c:v>
                </c:pt>
                <c:pt idx="44">
                  <c:v>1054.1160612815777</c:v>
                </c:pt>
                <c:pt idx="45">
                  <c:v>1024.9912463301214</c:v>
                </c:pt>
                <c:pt idx="46">
                  <c:v>1045.0706179879976</c:v>
                </c:pt>
                <c:pt idx="47">
                  <c:v>1045.8383884437733</c:v>
                </c:pt>
                <c:pt idx="48">
                  <c:v>1084.4396564953008</c:v>
                </c:pt>
                <c:pt idx="49">
                  <c:v>1082.2569018525624</c:v>
                </c:pt>
                <c:pt idx="50">
                  <c:v>1095.0788153391145</c:v>
                </c:pt>
                <c:pt idx="51">
                  <c:v>1097.7767130045763</c:v>
                </c:pt>
                <c:pt idx="52">
                  <c:v>1090.4933575161219</c:v>
                </c:pt>
                <c:pt idx="53">
                  <c:v>1099.6944058314909</c:v>
                </c:pt>
                <c:pt idx="54">
                  <c:v>1079.0176961201062</c:v>
                </c:pt>
                <c:pt idx="55">
                  <c:v>1082.1244030233515</c:v>
                </c:pt>
                <c:pt idx="56">
                  <c:v>1071.614224520391</c:v>
                </c:pt>
                <c:pt idx="57">
                  <c:v>1078.2725201121527</c:v>
                </c:pt>
                <c:pt idx="58">
                  <c:v>1098.5905270975859</c:v>
                </c:pt>
                <c:pt idx="59">
                  <c:v>1106.0743350273315</c:v>
                </c:pt>
                <c:pt idx="60">
                  <c:v>1109.0831663665901</c:v>
                </c:pt>
                <c:pt idx="61">
                  <c:v>1108.0914235813136</c:v>
                </c:pt>
                <c:pt idx="62">
                  <c:v>1105.0870897688287</c:v>
                </c:pt>
                <c:pt idx="63">
                  <c:v>1130.011026320406</c:v>
                </c:pt>
                <c:pt idx="64">
                  <c:v>1135.082612027295</c:v>
                </c:pt>
                <c:pt idx="65">
                  <c:v>1157.3355690046965</c:v>
                </c:pt>
                <c:pt idx="66">
                  <c:v>1181.236792365466</c:v>
                </c:pt>
                <c:pt idx="67">
                  <c:v>1179.38062210628</c:v>
                </c:pt>
                <c:pt idx="68">
                  <c:v>1186.9568353022153</c:v>
                </c:pt>
                <c:pt idx="69">
                  <c:v>1212.7817942117297</c:v>
                </c:pt>
                <c:pt idx="70">
                  <c:v>1227.7093854123696</c:v>
                </c:pt>
                <c:pt idx="71">
                  <c:v>1244.9745837767694</c:v>
                </c:pt>
                <c:pt idx="72">
                  <c:v>1265.8199046571453</c:v>
                </c:pt>
                <c:pt idx="73">
                  <c:v>1277.8840432166833</c:v>
                </c:pt>
                <c:pt idx="74">
                  <c:v>1293.2579382872593</c:v>
                </c:pt>
                <c:pt idx="75">
                  <c:v>1275.0626279550049</c:v>
                </c:pt>
                <c:pt idx="76">
                  <c:v>1292.262130198694</c:v>
                </c:pt>
                <c:pt idx="77">
                  <c:v>1303.0477677141027</c:v>
                </c:pt>
                <c:pt idx="78">
                  <c:v>1327.4135935646279</c:v>
                </c:pt>
                <c:pt idx="79">
                  <c:v>1340.6342138125424</c:v>
                </c:pt>
                <c:pt idx="80">
                  <c:v>1339.1721469449285</c:v>
                </c:pt>
                <c:pt idx="81">
                  <c:v>1363.3905552882818</c:v>
                </c:pt>
                <c:pt idx="82">
                  <c:v>1383.9125459010047</c:v>
                </c:pt>
                <c:pt idx="83">
                  <c:v>1386.0157897273941</c:v>
                </c:pt>
                <c:pt idx="84">
                  <c:v>1395.7850755968545</c:v>
                </c:pt>
                <c:pt idx="85">
                  <c:v>1408.4987967259285</c:v>
                </c:pt>
                <c:pt idx="86">
                  <c:v>1371.7949719897535</c:v>
                </c:pt>
                <c:pt idx="87">
                  <c:v>1351.4491361751295</c:v>
                </c:pt>
                <c:pt idx="88">
                  <c:v>1355.2217609858301</c:v>
                </c:pt>
                <c:pt idx="89">
                  <c:v>1340.4115073541168</c:v>
                </c:pt>
                <c:pt idx="90">
                  <c:v>1378.1913798754879</c:v>
                </c:pt>
                <c:pt idx="91">
                  <c:v>1356.1787472275093</c:v>
                </c:pt>
                <c:pt idx="92">
                  <c:v>1322.5323230799913</c:v>
                </c:pt>
                <c:pt idx="93">
                  <c:v>1303.5505943587502</c:v>
                </c:pt>
                <c:pt idx="94">
                  <c:v>1293.544975066749</c:v>
                </c:pt>
                <c:pt idx="95">
                  <c:v>1291.7039194683077</c:v>
                </c:pt>
                <c:pt idx="96">
                  <c:v>1300.0802344557496</c:v>
                </c:pt>
                <c:pt idx="97">
                  <c:v>1321.7911789717573</c:v>
                </c:pt>
                <c:pt idx="98">
                  <c:v>1249.2946637898449</c:v>
                </c:pt>
                <c:pt idx="99">
                  <c:v>1296.1328865805037</c:v>
                </c:pt>
                <c:pt idx="100">
                  <c:v>1291.7203468901894</c:v>
                </c:pt>
                <c:pt idx="101">
                  <c:v>1350.3462906815073</c:v>
                </c:pt>
                <c:pt idx="102">
                  <c:v>1375.4513391592968</c:v>
                </c:pt>
                <c:pt idx="103">
                  <c:v>1368.4010963150445</c:v>
                </c:pt>
                <c:pt idx="104">
                  <c:v>1375.3243862402155</c:v>
                </c:pt>
                <c:pt idx="105">
                  <c:v>1406.4670324822882</c:v>
                </c:pt>
                <c:pt idx="106">
                  <c:v>1395.3725689138489</c:v>
                </c:pt>
                <c:pt idx="107">
                  <c:v>1414.9384819895929</c:v>
                </c:pt>
                <c:pt idx="108">
                  <c:v>1400.8579786880543</c:v>
                </c:pt>
                <c:pt idx="109">
                  <c:v>1418.0033537209956</c:v>
                </c:pt>
                <c:pt idx="110">
                  <c:v>1392.0388513666805</c:v>
                </c:pt>
                <c:pt idx="111">
                  <c:v>1401.6389013998967</c:v>
                </c:pt>
                <c:pt idx="112">
                  <c:v>1434.0498917460225</c:v>
                </c:pt>
                <c:pt idx="113">
                  <c:v>1416.1021224235049</c:v>
                </c:pt>
                <c:pt idx="114">
                  <c:v>1452.6096403961046</c:v>
                </c:pt>
                <c:pt idx="115">
                  <c:v>1417.2688909147714</c:v>
                </c:pt>
                <c:pt idx="116">
                  <c:v>1410.4632862187621</c:v>
                </c:pt>
                <c:pt idx="117">
                  <c:v>1441.2570284378148</c:v>
                </c:pt>
                <c:pt idx="118">
                  <c:v>1444.0146718387216</c:v>
                </c:pt>
                <c:pt idx="119">
                  <c:v>1464.2618547484205</c:v>
                </c:pt>
                <c:pt idx="120">
                  <c:v>1452.9344345291054</c:v>
                </c:pt>
                <c:pt idx="121">
                  <c:v>1459.052906542116</c:v>
                </c:pt>
                <c:pt idx="122">
                  <c:v>1478.1413066173293</c:v>
                </c:pt>
                <c:pt idx="123">
                  <c:v>1474.3002756859541</c:v>
                </c:pt>
                <c:pt idx="124">
                  <c:v>1381.2987028989935</c:v>
                </c:pt>
                <c:pt idx="125">
                  <c:v>1421.7030769792191</c:v>
                </c:pt>
                <c:pt idx="126">
                  <c:v>1434.5670197951263</c:v>
                </c:pt>
                <c:pt idx="127">
                  <c:v>1445.7757630096346</c:v>
                </c:pt>
                <c:pt idx="128">
                  <c:v>1458.828581077375</c:v>
                </c:pt>
                <c:pt idx="129">
                  <c:v>1472.6935718658042</c:v>
                </c:pt>
                <c:pt idx="130">
                  <c:v>1482.6575492413137</c:v>
                </c:pt>
                <c:pt idx="131">
                  <c:v>1489.0987721681479</c:v>
                </c:pt>
                <c:pt idx="132">
                  <c:v>1457.3622341432788</c:v>
                </c:pt>
                <c:pt idx="133">
                  <c:v>1457.4165689250158</c:v>
                </c:pt>
                <c:pt idx="134">
                  <c:v>1467.8450296319447</c:v>
                </c:pt>
                <c:pt idx="135">
                  <c:v>1461.8665682657456</c:v>
                </c:pt>
                <c:pt idx="136">
                  <c:v>1469.2079167430916</c:v>
                </c:pt>
                <c:pt idx="137">
                  <c:v>1490.8339386166319</c:v>
                </c:pt>
                <c:pt idx="138">
                  <c:v>1509.5072098416788</c:v>
                </c:pt>
                <c:pt idx="139">
                  <c:v>1511.4560212095623</c:v>
                </c:pt>
                <c:pt idx="140">
                  <c:v>1508.3582199592176</c:v>
                </c:pt>
                <c:pt idx="141">
                  <c:v>1501.2305398880715</c:v>
                </c:pt>
                <c:pt idx="142">
                  <c:v>1490.5094086099919</c:v>
                </c:pt>
                <c:pt idx="143">
                  <c:v>1463.0875712620723</c:v>
                </c:pt>
                <c:pt idx="144">
                  <c:v>1473.9379888297381</c:v>
                </c:pt>
                <c:pt idx="145">
                  <c:v>1470.2497422414169</c:v>
                </c:pt>
                <c:pt idx="146">
                  <c:v>1459.3162000312066</c:v>
                </c:pt>
                <c:pt idx="147">
                  <c:v>1445.8007170828505</c:v>
                </c:pt>
                <c:pt idx="148">
                  <c:v>1473.4854489611876</c:v>
                </c:pt>
                <c:pt idx="149">
                  <c:v>1480.0838010134339</c:v>
                </c:pt>
                <c:pt idx="150">
                  <c:v>1491.5147095349687</c:v>
                </c:pt>
                <c:pt idx="151">
                  <c:v>1499.8712715579941</c:v>
                </c:pt>
                <c:pt idx="152">
                  <c:v>1509.0799882286392</c:v>
                </c:pt>
                <c:pt idx="153">
                  <c:v>1532.6035540143444</c:v>
                </c:pt>
                <c:pt idx="154">
                  <c:v>1528.8109946904965</c:v>
                </c:pt>
                <c:pt idx="155">
                  <c:v>1551.6414863828454</c:v>
                </c:pt>
                <c:pt idx="156">
                  <c:v>1577.6500403665482</c:v>
                </c:pt>
                <c:pt idx="157">
                  <c:v>1596.6305007843143</c:v>
                </c:pt>
                <c:pt idx="158">
                  <c:v>1616.8267339635397</c:v>
                </c:pt>
                <c:pt idx="159">
                  <c:v>1622.7067434692333</c:v>
                </c:pt>
                <c:pt idx="160">
                  <c:v>1648.1204288968349</c:v>
                </c:pt>
                <c:pt idx="161">
                  <c:v>1658.7218974277355</c:v>
                </c:pt>
                <c:pt idx="162">
                  <c:v>1637.5516381857492</c:v>
                </c:pt>
                <c:pt idx="163">
                  <c:v>1646.1286409703046</c:v>
                </c:pt>
                <c:pt idx="164">
                  <c:v>1657.4389830131213</c:v>
                </c:pt>
                <c:pt idx="165">
                  <c:v>1653.7115852068125</c:v>
                </c:pt>
                <c:pt idx="166">
                  <c:v>1627.9899446595518</c:v>
                </c:pt>
                <c:pt idx="167">
                  <c:v>1652.4974686755991</c:v>
                </c:pt>
                <c:pt idx="168">
                  <c:v>1660.3464650499175</c:v>
                </c:pt>
                <c:pt idx="169">
                  <c:v>1665.0376296872264</c:v>
                </c:pt>
                <c:pt idx="170">
                  <c:v>1673.7648521482924</c:v>
                </c:pt>
                <c:pt idx="171">
                  <c:v>1671.756390103639</c:v>
                </c:pt>
                <c:pt idx="172">
                  <c:v>1691.842050708826</c:v>
                </c:pt>
                <c:pt idx="173">
                  <c:v>1712.1379082028009</c:v>
                </c:pt>
                <c:pt idx="174">
                  <c:v>1708.6107020707691</c:v>
                </c:pt>
                <c:pt idx="175">
                  <c:v>1717.2449207007378</c:v>
                </c:pt>
                <c:pt idx="176">
                  <c:v>1718.4505389834519</c:v>
                </c:pt>
                <c:pt idx="177">
                  <c:v>1720.6421394431109</c:v>
                </c:pt>
                <c:pt idx="178">
                  <c:v>1728.143765967362</c:v>
                </c:pt>
                <c:pt idx="179">
                  <c:v>1746.7793897753622</c:v>
                </c:pt>
                <c:pt idx="180">
                  <c:v>1765.6607117169513</c:v>
                </c:pt>
                <c:pt idx="181">
                  <c:v>1798.1136299187394</c:v>
                </c:pt>
                <c:pt idx="182">
                  <c:v>1783.6921975835414</c:v>
                </c:pt>
                <c:pt idx="183">
                  <c:v>1833.6471005650646</c:v>
                </c:pt>
                <c:pt idx="184">
                  <c:v>1847.5997053797162</c:v>
                </c:pt>
                <c:pt idx="185">
                  <c:v>1865.8973450415622</c:v>
                </c:pt>
                <c:pt idx="186">
                  <c:v>1849.1739586538633</c:v>
                </c:pt>
                <c:pt idx="187">
                  <c:v>1877.481827024423</c:v>
                </c:pt>
                <c:pt idx="188">
                  <c:v>1902.0230036005946</c:v>
                </c:pt>
                <c:pt idx="189">
                  <c:v>1927.8642922497468</c:v>
                </c:pt>
                <c:pt idx="190">
                  <c:v>1960.018178250232</c:v>
                </c:pt>
                <c:pt idx="191">
                  <c:v>1987.7260413043505</c:v>
                </c:pt>
                <c:pt idx="192">
                  <c:v>2019.2506338987077</c:v>
                </c:pt>
                <c:pt idx="193">
                  <c:v>1995.867767013299</c:v>
                </c:pt>
                <c:pt idx="194">
                  <c:v>2016.3467555184611</c:v>
                </c:pt>
                <c:pt idx="195">
                  <c:v>2016.6262185146195</c:v>
                </c:pt>
                <c:pt idx="196">
                  <c:v>2027.7874067929881</c:v>
                </c:pt>
                <c:pt idx="197">
                  <c:v>2019.6437029368631</c:v>
                </c:pt>
                <c:pt idx="198">
                  <c:v>2004.7490814572175</c:v>
                </c:pt>
                <c:pt idx="199">
                  <c:v>1963.3460461525547</c:v>
                </c:pt>
                <c:pt idx="200">
                  <c:v>1923.3176165374548</c:v>
                </c:pt>
                <c:pt idx="201">
                  <c:v>1929.9643758206178</c:v>
                </c:pt>
                <c:pt idx="202">
                  <c:v>1922.7468781165417</c:v>
                </c:pt>
                <c:pt idx="203">
                  <c:v>1955.8291262800981</c:v>
                </c:pt>
                <c:pt idx="204">
                  <c:v>1965.1892245507663</c:v>
                </c:pt>
                <c:pt idx="205">
                  <c:v>1964.6852231796929</c:v>
                </c:pt>
                <c:pt idx="206">
                  <c:v>1961.1953594728679</c:v>
                </c:pt>
                <c:pt idx="207">
                  <c:v>1942.7711503372313</c:v>
                </c:pt>
                <c:pt idx="208">
                  <c:v>1947.3209879150127</c:v>
                </c:pt>
                <c:pt idx="209">
                  <c:v>1969.5892091559458</c:v>
                </c:pt>
                <c:pt idx="210">
                  <c:v>1992.302697914864</c:v>
                </c:pt>
                <c:pt idx="211">
                  <c:v>1993.6343439639497</c:v>
                </c:pt>
                <c:pt idx="212">
                  <c:v>1984.1812337538533</c:v>
                </c:pt>
                <c:pt idx="213">
                  <c:v>1989.5530042679836</c:v>
                </c:pt>
                <c:pt idx="214">
                  <c:v>1961.9593101022303</c:v>
                </c:pt>
                <c:pt idx="215">
                  <c:v>1949.3443590536601</c:v>
                </c:pt>
                <c:pt idx="216">
                  <c:v>1937.2167152163956</c:v>
                </c:pt>
                <c:pt idx="217">
                  <c:v>1928.3869980258703</c:v>
                </c:pt>
                <c:pt idx="218">
                  <c:v>1961.3463622121014</c:v>
                </c:pt>
                <c:pt idx="219">
                  <c:v>1978.2991684884134</c:v>
                </c:pt>
                <c:pt idx="220">
                  <c:v>2030.5372420985914</c:v>
                </c:pt>
                <c:pt idx="221">
                  <c:v>2023.1319613390272</c:v>
                </c:pt>
                <c:pt idx="222">
                  <c:v>1998.6810871118614</c:v>
                </c:pt>
                <c:pt idx="223">
                  <c:v>2005.7416047762383</c:v>
                </c:pt>
                <c:pt idx="224">
                  <c:v>1995.9105066053069</c:v>
                </c:pt>
                <c:pt idx="225">
                  <c:v>2026.1158134809209</c:v>
                </c:pt>
                <c:pt idx="226">
                  <c:v>1993.0304478621044</c:v>
                </c:pt>
                <c:pt idx="227">
                  <c:v>2013.7055941335882</c:v>
                </c:pt>
                <c:pt idx="228">
                  <c:v>2025.5535182138342</c:v>
                </c:pt>
                <c:pt idx="229">
                  <c:v>2019.9083505009239</c:v>
                </c:pt>
                <c:pt idx="230">
                  <c:v>2042.3003498036385</c:v>
                </c:pt>
                <c:pt idx="231">
                  <c:v>2036.8235440582866</c:v>
                </c:pt>
                <c:pt idx="232">
                  <c:v>2029.3755857819522</c:v>
                </c:pt>
                <c:pt idx="233">
                  <c:v>2050.97321469698</c:v>
                </c:pt>
                <c:pt idx="234">
                  <c:v>2080.7576536761007</c:v>
                </c:pt>
                <c:pt idx="235">
                  <c:v>2104.2204540063572</c:v>
                </c:pt>
                <c:pt idx="236">
                  <c:v>2114.2223360763105</c:v>
                </c:pt>
                <c:pt idx="237">
                  <c:v>2131.7294952781808</c:v>
                </c:pt>
                <c:pt idx="238">
                  <c:v>2142.5826840889326</c:v>
                </c:pt>
                <c:pt idx="239">
                  <c:v>2171.7461613076321</c:v>
                </c:pt>
                <c:pt idx="240">
                  <c:v>2172.7280042626776</c:v>
                </c:pt>
                <c:pt idx="241">
                  <c:v>2184.6721435123345</c:v>
                </c:pt>
                <c:pt idx="242">
                  <c:v>2189.2996414174131</c:v>
                </c:pt>
                <c:pt idx="243">
                  <c:v>2215.6669480627434</c:v>
                </c:pt>
                <c:pt idx="244">
                  <c:v>2244.7167895654984</c:v>
                </c:pt>
                <c:pt idx="245">
                  <c:v>2214.3797731874029</c:v>
                </c:pt>
                <c:pt idx="246">
                  <c:v>2227.6686847350643</c:v>
                </c:pt>
                <c:pt idx="247">
                  <c:v>2251.149060030813</c:v>
                </c:pt>
                <c:pt idx="248">
                  <c:v>2271.7144986727649</c:v>
                </c:pt>
                <c:pt idx="249">
                  <c:v>2270.9144594667637</c:v>
                </c:pt>
                <c:pt idx="250">
                  <c:v>2284.9647186494881</c:v>
                </c:pt>
                <c:pt idx="251">
                  <c:v>2315.4558986139432</c:v>
                </c:pt>
                <c:pt idx="252">
                  <c:v>2353.5653968018205</c:v>
                </c:pt>
                <c:pt idx="253">
                  <c:v>2351.4577961117056</c:v>
                </c:pt>
                <c:pt idx="254">
                  <c:v>2322.333804634693</c:v>
                </c:pt>
                <c:pt idx="255">
                  <c:v>2339.4849660161931</c:v>
                </c:pt>
                <c:pt idx="256">
                  <c:v>2315.2288621401317</c:v>
                </c:pt>
                <c:pt idx="257">
                  <c:v>2296.0373272674883</c:v>
                </c:pt>
                <c:pt idx="258">
                  <c:v>2350.0754219560481</c:v>
                </c:pt>
                <c:pt idx="259">
                  <c:v>2389.1810761192555</c:v>
                </c:pt>
                <c:pt idx="260">
                  <c:v>2379.55934717732</c:v>
                </c:pt>
                <c:pt idx="261">
                  <c:v>2375.9886656277654</c:v>
                </c:pt>
                <c:pt idx="262">
                  <c:v>2363.2118241862249</c:v>
                </c:pt>
                <c:pt idx="263">
                  <c:v>2378.9695233677771</c:v>
                </c:pt>
                <c:pt idx="264">
                  <c:v>2392.3351178601215</c:v>
                </c:pt>
                <c:pt idx="265">
                  <c:v>2381.2360727555019</c:v>
                </c:pt>
                <c:pt idx="266">
                  <c:v>2421.2997911397874</c:v>
                </c:pt>
                <c:pt idx="267">
                  <c:v>2426.7131683364082</c:v>
                </c:pt>
                <c:pt idx="268">
                  <c:v>2438.6788603205173</c:v>
                </c:pt>
                <c:pt idx="269">
                  <c:v>2463.9011634521744</c:v>
                </c:pt>
                <c:pt idx="270">
                  <c:v>2471.8529394558936</c:v>
                </c:pt>
                <c:pt idx="271">
                  <c:v>2458.5847029959009</c:v>
                </c:pt>
                <c:pt idx="272">
                  <c:v>2431.2746778952269</c:v>
                </c:pt>
                <c:pt idx="273">
                  <c:v>2454.2242581958508</c:v>
                </c:pt>
                <c:pt idx="274">
                  <c:v>2481.7835386606985</c:v>
                </c:pt>
                <c:pt idx="275">
                  <c:v>2490.8010983043728</c:v>
                </c:pt>
                <c:pt idx="276">
                  <c:v>2490.9298081715756</c:v>
                </c:pt>
                <c:pt idx="277">
                  <c:v>2473.3800265641821</c:v>
                </c:pt>
                <c:pt idx="278">
                  <c:v>2450.8172984641683</c:v>
                </c:pt>
                <c:pt idx="279">
                  <c:v>2424.7876420813832</c:v>
                </c:pt>
                <c:pt idx="280">
                  <c:v>2407.8097561972195</c:v>
                </c:pt>
                <c:pt idx="281">
                  <c:v>2434.2835678848246</c:v>
                </c:pt>
                <c:pt idx="282">
                  <c:v>2453.5214486725517</c:v>
                </c:pt>
                <c:pt idx="283">
                  <c:v>2429.276496410755</c:v>
                </c:pt>
                <c:pt idx="284">
                  <c:v>2475.6486041215499</c:v>
                </c:pt>
                <c:pt idx="285">
                  <c:v>2512.1606396422044</c:v>
                </c:pt>
                <c:pt idx="286">
                  <c:v>2514.8136560805146</c:v>
                </c:pt>
                <c:pt idx="287">
                  <c:v>2549.3113527809605</c:v>
                </c:pt>
                <c:pt idx="288">
                  <c:v>2590.8590580100422</c:v>
                </c:pt>
                <c:pt idx="289">
                  <c:v>2634.1760201812044</c:v>
                </c:pt>
                <c:pt idx="290">
                  <c:v>2661.4432394050673</c:v>
                </c:pt>
                <c:pt idx="291">
                  <c:v>2707.3269625343191</c:v>
                </c:pt>
                <c:pt idx="292">
                  <c:v>2718.2416163111129</c:v>
                </c:pt>
                <c:pt idx="293">
                  <c:v>2746.3280836142289</c:v>
                </c:pt>
                <c:pt idx="294">
                  <c:v>2804.6254913441035</c:v>
                </c:pt>
                <c:pt idx="295">
                  <c:v>2781.0156544483475</c:v>
                </c:pt>
                <c:pt idx="296">
                  <c:v>2833.9128871178773</c:v>
                </c:pt>
                <c:pt idx="297">
                  <c:v>2823.7858894206852</c:v>
                </c:pt>
                <c:pt idx="298">
                  <c:v>2881.6042185843567</c:v>
                </c:pt>
                <c:pt idx="299">
                  <c:v>2931.959370335238</c:v>
                </c:pt>
                <c:pt idx="300">
                  <c:v>2901.5905547136799</c:v>
                </c:pt>
                <c:pt idx="301">
                  <c:v>2894.524976888918</c:v>
                </c:pt>
                <c:pt idx="302">
                  <c:v>2908.1774548522462</c:v>
                </c:pt>
                <c:pt idx="303">
                  <c:v>2932.7963800201178</c:v>
                </c:pt>
                <c:pt idx="304">
                  <c:v>2949.6041670739155</c:v>
                </c:pt>
                <c:pt idx="305">
                  <c:v>2989.9924714236536</c:v>
                </c:pt>
                <c:pt idx="306">
                  <c:v>3015.4165783944636</c:v>
                </c:pt>
                <c:pt idx="307">
                  <c:v>3015.2162537732456</c:v>
                </c:pt>
                <c:pt idx="308">
                  <c:v>3037.9552984555535</c:v>
                </c:pt>
                <c:pt idx="309">
                  <c:v>3042.932427317859</c:v>
                </c:pt>
                <c:pt idx="310">
                  <c:v>3094.9333332141309</c:v>
                </c:pt>
                <c:pt idx="311">
                  <c:v>3103.5284798596995</c:v>
                </c:pt>
                <c:pt idx="312">
                  <c:v>3098.8101104813368</c:v>
                </c:pt>
                <c:pt idx="313">
                  <c:v>3124.3304343602399</c:v>
                </c:pt>
                <c:pt idx="314">
                  <c:v>3141.6325063576724</c:v>
                </c:pt>
                <c:pt idx="315">
                  <c:v>3121.6338488303177</c:v>
                </c:pt>
                <c:pt idx="316">
                  <c:v>3124.6617915441871</c:v>
                </c:pt>
                <c:pt idx="317">
                  <c:v>3156.7117225207558</c:v>
                </c:pt>
                <c:pt idx="318">
                  <c:v>3153.6332395283298</c:v>
                </c:pt>
                <c:pt idx="319">
                  <c:v>3097.8566880212793</c:v>
                </c:pt>
                <c:pt idx="320">
                  <c:v>3078.6406076214917</c:v>
                </c:pt>
                <c:pt idx="321">
                  <c:v>3074.5702182662026</c:v>
                </c:pt>
                <c:pt idx="322">
                  <c:v>3062.295842846931</c:v>
                </c:pt>
                <c:pt idx="323">
                  <c:v>3055.4587377466205</c:v>
                </c:pt>
                <c:pt idx="324">
                  <c:v>3095.9873321596538</c:v>
                </c:pt>
                <c:pt idx="325">
                  <c:v>3086.718642490152</c:v>
                </c:pt>
                <c:pt idx="326">
                  <c:v>3095.8526905101089</c:v>
                </c:pt>
                <c:pt idx="327">
                  <c:v>3078.0045528112773</c:v>
                </c:pt>
                <c:pt idx="328">
                  <c:v>3101.8517183763151</c:v>
                </c:pt>
                <c:pt idx="329">
                  <c:v>3070.2245801433396</c:v>
                </c:pt>
                <c:pt idx="330">
                  <c:v>3072.9070129363636</c:v>
                </c:pt>
                <c:pt idx="331">
                  <c:v>3042.4102224647131</c:v>
                </c:pt>
                <c:pt idx="332">
                  <c:v>3021.1627200528078</c:v>
                </c:pt>
                <c:pt idx="333">
                  <c:v>2996.5565940088459</c:v>
                </c:pt>
                <c:pt idx="334">
                  <c:v>3107.825034899045</c:v>
                </c:pt>
                <c:pt idx="335">
                  <c:v>3145.4838356364385</c:v>
                </c:pt>
                <c:pt idx="336">
                  <c:v>3159.29738944162</c:v>
                </c:pt>
                <c:pt idx="337">
                  <c:v>3169.5615023204073</c:v>
                </c:pt>
                <c:pt idx="338">
                  <c:v>3210.7148198241325</c:v>
                </c:pt>
                <c:pt idx="339">
                  <c:v>3269.3795701013987</c:v>
                </c:pt>
                <c:pt idx="340">
                  <c:v>3284.8861594149885</c:v>
                </c:pt>
                <c:pt idx="341">
                  <c:v>3273.712410417585</c:v>
                </c:pt>
                <c:pt idx="342">
                  <c:v>3253.4797443905554</c:v>
                </c:pt>
                <c:pt idx="343">
                  <c:v>3186.0621880093036</c:v>
                </c:pt>
                <c:pt idx="344">
                  <c:v>3205.0803002576404</c:v>
                </c:pt>
                <c:pt idx="345">
                  <c:v>3252.470494649911</c:v>
                </c:pt>
                <c:pt idx="346">
                  <c:v>3298.3067857879605</c:v>
                </c:pt>
                <c:pt idx="347">
                  <c:v>3312.9739094119545</c:v>
                </c:pt>
                <c:pt idx="348">
                  <c:v>3301.8516615254284</c:v>
                </c:pt>
                <c:pt idx="349">
                  <c:v>3329.4953493776052</c:v>
                </c:pt>
                <c:pt idx="350">
                  <c:v>3335.5924538729273</c:v>
                </c:pt>
                <c:pt idx="351">
                  <c:v>3340.5558276321117</c:v>
                </c:pt>
                <c:pt idx="352">
                  <c:v>3357.6482687214689</c:v>
                </c:pt>
                <c:pt idx="353">
                  <c:v>3359.7764598469203</c:v>
                </c:pt>
                <c:pt idx="354">
                  <c:v>3399.1552252249212</c:v>
                </c:pt>
                <c:pt idx="355">
                  <c:v>3384.6495612384742</c:v>
                </c:pt>
                <c:pt idx="356">
                  <c:v>3343.1629809450656</c:v>
                </c:pt>
                <c:pt idx="357">
                  <c:v>3383.7669949581741</c:v>
                </c:pt>
                <c:pt idx="358">
                  <c:v>3374.9450551625382</c:v>
                </c:pt>
                <c:pt idx="359">
                  <c:v>3366.8778711302766</c:v>
                </c:pt>
                <c:pt idx="360">
                  <c:v>3344.592170404163</c:v>
                </c:pt>
                <c:pt idx="361">
                  <c:v>3397.4086952048992</c:v>
                </c:pt>
                <c:pt idx="362">
                  <c:v>3450.73700377571</c:v>
                </c:pt>
                <c:pt idx="363">
                  <c:v>3405.5735875295559</c:v>
                </c:pt>
                <c:pt idx="364">
                  <c:v>3459.5117905266611</c:v>
                </c:pt>
                <c:pt idx="365">
                  <c:v>3511.5264784717592</c:v>
                </c:pt>
                <c:pt idx="366">
                  <c:v>3577.1871114710798</c:v>
                </c:pt>
                <c:pt idx="367">
                  <c:v>3583.3072465566438</c:v>
                </c:pt>
                <c:pt idx="368">
                  <c:v>3562.5440009311774</c:v>
                </c:pt>
                <c:pt idx="369">
                  <c:v>3557.2222561497133</c:v>
                </c:pt>
                <c:pt idx="370">
                  <c:v>3571.9334493378228</c:v>
                </c:pt>
                <c:pt idx="371">
                  <c:v>3666.3152466287538</c:v>
                </c:pt>
                <c:pt idx="372">
                  <c:v>3691.4712138393302</c:v>
                </c:pt>
                <c:pt idx="373">
                  <c:v>3760.9527319550484</c:v>
                </c:pt>
                <c:pt idx="374">
                  <c:v>3775.8392909159438</c:v>
                </c:pt>
                <c:pt idx="375">
                  <c:v>3806.780011060267</c:v>
                </c:pt>
                <c:pt idx="376">
                  <c:v>3817.6854193629283</c:v>
                </c:pt>
                <c:pt idx="377">
                  <c:v>3779.1345294072371</c:v>
                </c:pt>
                <c:pt idx="378">
                  <c:v>3816.4400874528546</c:v>
                </c:pt>
                <c:pt idx="379">
                  <c:v>3829.9045037651049</c:v>
                </c:pt>
                <c:pt idx="380">
                  <c:v>3843.5797683799592</c:v>
                </c:pt>
                <c:pt idx="381">
                  <c:v>3886.5486028747264</c:v>
                </c:pt>
                <c:pt idx="382">
                  <c:v>3922.8091091605052</c:v>
                </c:pt>
                <c:pt idx="383">
                  <c:v>3900.4847648285013</c:v>
                </c:pt>
                <c:pt idx="384">
                  <c:v>3870.5006397012658</c:v>
                </c:pt>
                <c:pt idx="385">
                  <c:v>3911.8707449192189</c:v>
                </c:pt>
                <c:pt idx="386">
                  <c:v>3969.7640687018115</c:v>
                </c:pt>
                <c:pt idx="387">
                  <c:v>3945.0440610933997</c:v>
                </c:pt>
                <c:pt idx="388">
                  <c:v>3899.9295119246653</c:v>
                </c:pt>
                <c:pt idx="389">
                  <c:v>3830.0061985482507</c:v>
                </c:pt>
                <c:pt idx="390">
                  <c:v>3845.1432350282316</c:v>
                </c:pt>
                <c:pt idx="391">
                  <c:v>3905.4556249836214</c:v>
                </c:pt>
                <c:pt idx="392">
                  <c:v>3891.3410712504101</c:v>
                </c:pt>
                <c:pt idx="393">
                  <c:v>3918.0541221102217</c:v>
                </c:pt>
                <c:pt idx="394">
                  <c:v>3993.6292423417071</c:v>
                </c:pt>
                <c:pt idx="395">
                  <c:v>4014.8876827879553</c:v>
                </c:pt>
                <c:pt idx="396">
                  <c:v>4057.2528806847399</c:v>
                </c:pt>
                <c:pt idx="397">
                  <c:v>4040.7618692658843</c:v>
                </c:pt>
                <c:pt idx="398">
                  <c:v>4075.1796711430184</c:v>
                </c:pt>
                <c:pt idx="399">
                  <c:v>4117.0985314273976</c:v>
                </c:pt>
                <c:pt idx="400">
                  <c:v>4141.8417854486433</c:v>
                </c:pt>
                <c:pt idx="401">
                  <c:v>4131.1773788019773</c:v>
                </c:pt>
                <c:pt idx="402">
                  <c:v>4138.9158284586356</c:v>
                </c:pt>
                <c:pt idx="403">
                  <c:v>4194.0436755863939</c:v>
                </c:pt>
                <c:pt idx="404">
                  <c:v>4188.249924764038</c:v>
                </c:pt>
                <c:pt idx="405">
                  <c:v>4216.0091676678712</c:v>
                </c:pt>
                <c:pt idx="406">
                  <c:v>4226.1312543609083</c:v>
                </c:pt>
                <c:pt idx="407">
                  <c:v>4252.2256085674044</c:v>
                </c:pt>
                <c:pt idx="408">
                  <c:v>4275.3028248535938</c:v>
                </c:pt>
                <c:pt idx="409">
                  <c:v>4287.5935394815888</c:v>
                </c:pt>
                <c:pt idx="410">
                  <c:v>4314.2533697378967</c:v>
                </c:pt>
                <c:pt idx="411">
                  <c:v>4335.4468102902392</c:v>
                </c:pt>
                <c:pt idx="412">
                  <c:v>4365.2805045105952</c:v>
                </c:pt>
                <c:pt idx="413">
                  <c:v>4402.1362055512045</c:v>
                </c:pt>
                <c:pt idx="414">
                  <c:v>4424.9683416892349</c:v>
                </c:pt>
                <c:pt idx="415">
                  <c:v>4421.3193541551263</c:v>
                </c:pt>
                <c:pt idx="416">
                  <c:v>4465.1197697490479</c:v>
                </c:pt>
                <c:pt idx="417">
                  <c:v>4488.3560245095159</c:v>
                </c:pt>
                <c:pt idx="418">
                  <c:v>4495.8057026260012</c:v>
                </c:pt>
                <c:pt idx="419">
                  <c:v>4511.9247829616152</c:v>
                </c:pt>
                <c:pt idx="420">
                  <c:v>4556.3908165663915</c:v>
                </c:pt>
                <c:pt idx="421">
                  <c:v>4565.7611097119297</c:v>
                </c:pt>
                <c:pt idx="422">
                  <c:v>4571.1976831918728</c:v>
                </c:pt>
                <c:pt idx="423">
                  <c:v>4616.8841770942099</c:v>
                </c:pt>
                <c:pt idx="424">
                  <c:v>4621.7096362878738</c:v>
                </c:pt>
                <c:pt idx="425">
                  <c:v>4592.8751681327185</c:v>
                </c:pt>
                <c:pt idx="426">
                  <c:v>4615.1992872674055</c:v>
                </c:pt>
                <c:pt idx="427">
                  <c:v>4639.7685795729294</c:v>
                </c:pt>
                <c:pt idx="428">
                  <c:v>4664.9376305090918</c:v>
                </c:pt>
                <c:pt idx="429">
                  <c:v>4703.6268298527493</c:v>
                </c:pt>
                <c:pt idx="430">
                  <c:v>4686.5264695571941</c:v>
                </c:pt>
                <c:pt idx="431">
                  <c:v>4678.9332670512513</c:v>
                </c:pt>
                <c:pt idx="432">
                  <c:v>4659.1082129856395</c:v>
                </c:pt>
                <c:pt idx="433">
                  <c:v>4580.5484050007835</c:v>
                </c:pt>
                <c:pt idx="434">
                  <c:v>4645.4156780981029</c:v>
                </c:pt>
                <c:pt idx="435">
                  <c:v>4651.1563577849984</c:v>
                </c:pt>
                <c:pt idx="436">
                  <c:v>4592.8504929196015</c:v>
                </c:pt>
                <c:pt idx="437">
                  <c:v>4579.1695526824651</c:v>
                </c:pt>
                <c:pt idx="438">
                  <c:v>4561.9200028594078</c:v>
                </c:pt>
                <c:pt idx="439">
                  <c:v>4446.9392601487043</c:v>
                </c:pt>
                <c:pt idx="440">
                  <c:v>4535.732240558511</c:v>
                </c:pt>
                <c:pt idx="441">
                  <c:v>4642.6014256205744</c:v>
                </c:pt>
                <c:pt idx="442">
                  <c:v>4612.2433571368492</c:v>
                </c:pt>
                <c:pt idx="443">
                  <c:v>4731.8173311555001</c:v>
                </c:pt>
                <c:pt idx="444">
                  <c:v>4855.1798263383535</c:v>
                </c:pt>
                <c:pt idx="445">
                  <c:v>4802.234432835854</c:v>
                </c:pt>
                <c:pt idx="446">
                  <c:v>4903.8669402206688</c:v>
                </c:pt>
                <c:pt idx="447">
                  <c:v>4870.0512411307418</c:v>
                </c:pt>
                <c:pt idx="448">
                  <c:v>4809.1425595044511</c:v>
                </c:pt>
                <c:pt idx="449">
                  <c:v>4745.1565268879804</c:v>
                </c:pt>
                <c:pt idx="450">
                  <c:v>4817.339946566497</c:v>
                </c:pt>
                <c:pt idx="451">
                  <c:v>4789.58237052813</c:v>
                </c:pt>
                <c:pt idx="452">
                  <c:v>4830.030504271378</c:v>
                </c:pt>
                <c:pt idx="453">
                  <c:v>4694.1772316589395</c:v>
                </c:pt>
                <c:pt idx="454">
                  <c:v>4654.3157883053555</c:v>
                </c:pt>
                <c:pt idx="455">
                  <c:v>4737.8962635838543</c:v>
                </c:pt>
                <c:pt idx="456">
                  <c:v>4794.6483353657968</c:v>
                </c:pt>
                <c:pt idx="457">
                  <c:v>4764.8815121648195</c:v>
                </c:pt>
                <c:pt idx="458">
                  <c:v>4716.2856256235018</c:v>
                </c:pt>
                <c:pt idx="459">
                  <c:v>4859.8246765966542</c:v>
                </c:pt>
                <c:pt idx="460">
                  <c:v>4892.2343029389449</c:v>
                </c:pt>
                <c:pt idx="461">
                  <c:v>4974.3724509710191</c:v>
                </c:pt>
                <c:pt idx="462">
                  <c:v>5048.9627564441671</c:v>
                </c:pt>
                <c:pt idx="463">
                  <c:v>5068.1718305239028</c:v>
                </c:pt>
                <c:pt idx="464">
                  <c:v>5080.3363362062428</c:v>
                </c:pt>
                <c:pt idx="465">
                  <c:v>5053.0447076024448</c:v>
                </c:pt>
                <c:pt idx="466">
                  <c:v>5031.2216863559142</c:v>
                </c:pt>
                <c:pt idx="467">
                  <c:v>4884.6430019267964</c:v>
                </c:pt>
                <c:pt idx="468">
                  <c:v>4822.8534596029422</c:v>
                </c:pt>
                <c:pt idx="469">
                  <c:v>4797.9918890733616</c:v>
                </c:pt>
                <c:pt idx="470">
                  <c:v>4838.8599678811943</c:v>
                </c:pt>
                <c:pt idx="471">
                  <c:v>4989.220829854853</c:v>
                </c:pt>
                <c:pt idx="472">
                  <c:v>4849.121196007417</c:v>
                </c:pt>
                <c:pt idx="473">
                  <c:v>4862.0719059455187</c:v>
                </c:pt>
                <c:pt idx="474">
                  <c:v>4835.7592308894846</c:v>
                </c:pt>
                <c:pt idx="475">
                  <c:v>4860.4920476295547</c:v>
                </c:pt>
                <c:pt idx="476">
                  <c:v>4689.8147173461266</c:v>
                </c:pt>
                <c:pt idx="477">
                  <c:v>4838.2042535283363</c:v>
                </c:pt>
                <c:pt idx="478">
                  <c:v>4745.7563581346285</c:v>
                </c:pt>
                <c:pt idx="479">
                  <c:v>4717.1794767724796</c:v>
                </c:pt>
                <c:pt idx="480">
                  <c:v>4646.6823515408278</c:v>
                </c:pt>
                <c:pt idx="481">
                  <c:v>4867.0109271269121</c:v>
                </c:pt>
                <c:pt idx="482">
                  <c:v>4856.2043079338091</c:v>
                </c:pt>
                <c:pt idx="483">
                  <c:v>4657.3401761225759</c:v>
                </c:pt>
                <c:pt idx="484">
                  <c:v>4480.2491875730811</c:v>
                </c:pt>
                <c:pt idx="485">
                  <c:v>4580.7449959516007</c:v>
                </c:pt>
                <c:pt idx="486">
                  <c:v>4735.1075589157144</c:v>
                </c:pt>
                <c:pt idx="487">
                  <c:v>4773.7713946886361</c:v>
                </c:pt>
                <c:pt idx="488">
                  <c:v>4876.8461651747239</c:v>
                </c:pt>
                <c:pt idx="489">
                  <c:v>4841.4755698150047</c:v>
                </c:pt>
                <c:pt idx="490">
                  <c:v>5125.1288534934301</c:v>
                </c:pt>
                <c:pt idx="491">
                  <c:v>5157.7607706905583</c:v>
                </c:pt>
                <c:pt idx="492">
                  <c:v>5362.7327326037212</c:v>
                </c:pt>
                <c:pt idx="493">
                  <c:v>5325.7122580073255</c:v>
                </c:pt>
                <c:pt idx="494">
                  <c:v>5539.9597315716364</c:v>
                </c:pt>
                <c:pt idx="495">
                  <c:v>5491.5265330008542</c:v>
                </c:pt>
                <c:pt idx="496">
                  <c:v>5446.7459346194255</c:v>
                </c:pt>
                <c:pt idx="497">
                  <c:v>5402.5219601580657</c:v>
                </c:pt>
                <c:pt idx="498">
                  <c:v>5372.3991759542569</c:v>
                </c:pt>
                <c:pt idx="499">
                  <c:v>5571.566636613531</c:v>
                </c:pt>
                <c:pt idx="500">
                  <c:v>5639.2072657799126</c:v>
                </c:pt>
                <c:pt idx="501">
                  <c:v>5656.514051738458</c:v>
                </c:pt>
                <c:pt idx="502">
                  <c:v>5644.3565260173655</c:v>
                </c:pt>
                <c:pt idx="503">
                  <c:v>5759.937357654283</c:v>
                </c:pt>
                <c:pt idx="504">
                  <c:v>5765.0059300588209</c:v>
                </c:pt>
                <c:pt idx="505">
                  <c:v>5830.6834798576092</c:v>
                </c:pt>
                <c:pt idx="506">
                  <c:v>5815.484335280481</c:v>
                </c:pt>
                <c:pt idx="507">
                  <c:v>5836.4391676593132</c:v>
                </c:pt>
                <c:pt idx="508">
                  <c:v>5957.2491531727574</c:v>
                </c:pt>
                <c:pt idx="509">
                  <c:v>5913.4970339733227</c:v>
                </c:pt>
                <c:pt idx="510">
                  <c:v>5998.7641816166779</c:v>
                </c:pt>
                <c:pt idx="511">
                  <c:v>6057.8112929726121</c:v>
                </c:pt>
                <c:pt idx="512">
                  <c:v>6028.8644284496404</c:v>
                </c:pt>
                <c:pt idx="513">
                  <c:v>6132.3804551441481</c:v>
                </c:pt>
                <c:pt idx="514">
                  <c:v>6281.5221018134807</c:v>
                </c:pt>
                <c:pt idx="515">
                  <c:v>6219.5004480492607</c:v>
                </c:pt>
                <c:pt idx="516">
                  <c:v>6086.6032693184088</c:v>
                </c:pt>
                <c:pt idx="517">
                  <c:v>6053.6443113445857</c:v>
                </c:pt>
                <c:pt idx="518">
                  <c:v>6089.9634038229942</c:v>
                </c:pt>
                <c:pt idx="519">
                  <c:v>6067.8254820668972</c:v>
                </c:pt>
                <c:pt idx="520">
                  <c:v>6017.4326482221732</c:v>
                </c:pt>
                <c:pt idx="521">
                  <c:v>6011.8534831555035</c:v>
                </c:pt>
                <c:pt idx="522">
                  <c:v>5908.6743738318082</c:v>
                </c:pt>
                <c:pt idx="523">
                  <c:v>6013.5943312591044</c:v>
                </c:pt>
                <c:pt idx="524">
                  <c:v>6184.5955149682213</c:v>
                </c:pt>
                <c:pt idx="525">
                  <c:v>6274.9166919316231</c:v>
                </c:pt>
                <c:pt idx="526">
                  <c:v>6083.2353509336272</c:v>
                </c:pt>
                <c:pt idx="527">
                  <c:v>6081.6843283347607</c:v>
                </c:pt>
                <c:pt idx="528">
                  <c:v>6050.3622390397195</c:v>
                </c:pt>
                <c:pt idx="529">
                  <c:v>6047.8782111072296</c:v>
                </c:pt>
                <c:pt idx="530">
                  <c:v>5924.7298520560389</c:v>
                </c:pt>
                <c:pt idx="531">
                  <c:v>5803.1152434099859</c:v>
                </c:pt>
                <c:pt idx="532">
                  <c:v>5819.969729146469</c:v>
                </c:pt>
                <c:pt idx="533">
                  <c:v>5830.4416379744534</c:v>
                </c:pt>
                <c:pt idx="534">
                  <c:v>5748.2192155418979</c:v>
                </c:pt>
                <c:pt idx="535">
                  <c:v>5587.9700965622933</c:v>
                </c:pt>
                <c:pt idx="536">
                  <c:v>5575.5133343741172</c:v>
                </c:pt>
                <c:pt idx="537">
                  <c:v>5889.0916462453479</c:v>
                </c:pt>
                <c:pt idx="538">
                  <c:v>5956.8752995941422</c:v>
                </c:pt>
                <c:pt idx="539">
                  <c:v>6016.0009674077082</c:v>
                </c:pt>
                <c:pt idx="540">
                  <c:v>6257.1557773591185</c:v>
                </c:pt>
                <c:pt idx="541">
                  <c:v>6397.4438673675259</c:v>
                </c:pt>
                <c:pt idx="542">
                  <c:v>6339.1979799122255</c:v>
                </c:pt>
                <c:pt idx="543">
                  <c:v>6353.7621858417488</c:v>
                </c:pt>
                <c:pt idx="544">
                  <c:v>6508.9866659628879</c:v>
                </c:pt>
                <c:pt idx="545">
                  <c:v>6698.2832798530753</c:v>
                </c:pt>
                <c:pt idx="546">
                  <c:v>6561.7391252603802</c:v>
                </c:pt>
                <c:pt idx="547">
                  <c:v>6514.3268087860297</c:v>
                </c:pt>
                <c:pt idx="548">
                  <c:v>6435.6988349293897</c:v>
                </c:pt>
                <c:pt idx="549">
                  <c:v>6715.8376711696083</c:v>
                </c:pt>
                <c:pt idx="550">
                  <c:v>6724.9203541790621</c:v>
                </c:pt>
                <c:pt idx="551">
                  <c:v>6865.6873893287448</c:v>
                </c:pt>
                <c:pt idx="552">
                  <c:v>7076.4627139720706</c:v>
                </c:pt>
                <c:pt idx="553">
                  <c:v>7093.7062599931414</c:v>
                </c:pt>
                <c:pt idx="554">
                  <c:v>7219.9870150849083</c:v>
                </c:pt>
                <c:pt idx="555">
                  <c:v>7221.3695202865811</c:v>
                </c:pt>
                <c:pt idx="556">
                  <c:v>7141.7552140329981</c:v>
                </c:pt>
                <c:pt idx="557">
                  <c:v>7303.5451145121879</c:v>
                </c:pt>
                <c:pt idx="558">
                  <c:v>7335.6493733430489</c:v>
                </c:pt>
                <c:pt idx="559">
                  <c:v>7429.834479552459</c:v>
                </c:pt>
                <c:pt idx="560">
                  <c:v>7541.4304691064917</c:v>
                </c:pt>
                <c:pt idx="561">
                  <c:v>7554.0120383910535</c:v>
                </c:pt>
                <c:pt idx="562">
                  <c:v>7705.5969919048148</c:v>
                </c:pt>
                <c:pt idx="563">
                  <c:v>7954.2315790959246</c:v>
                </c:pt>
                <c:pt idx="564">
                  <c:v>7699.6659074559038</c:v>
                </c:pt>
                <c:pt idx="565">
                  <c:v>7655.0759635938548</c:v>
                </c:pt>
                <c:pt idx="566">
                  <c:v>7687.0358101037709</c:v>
                </c:pt>
                <c:pt idx="567">
                  <c:v>7731.8037088683886</c:v>
                </c:pt>
                <c:pt idx="568">
                  <c:v>7766.837172900453</c:v>
                </c:pt>
                <c:pt idx="569">
                  <c:v>7922.0802313889399</c:v>
                </c:pt>
                <c:pt idx="570">
                  <c:v>7876.4731562036604</c:v>
                </c:pt>
                <c:pt idx="571">
                  <c:v>7951.7461397226425</c:v>
                </c:pt>
                <c:pt idx="572">
                  <c:v>7947.3643908895983</c:v>
                </c:pt>
                <c:pt idx="573">
                  <c:v>7853.0045711766952</c:v>
                </c:pt>
                <c:pt idx="574">
                  <c:v>7950.7925567656921</c:v>
                </c:pt>
                <c:pt idx="575">
                  <c:v>7888.9790600465276</c:v>
                </c:pt>
                <c:pt idx="576">
                  <c:v>7768.1054667655817</c:v>
                </c:pt>
                <c:pt idx="577">
                  <c:v>7747.1598187772124</c:v>
                </c:pt>
                <c:pt idx="578">
                  <c:v>7788.7130891186698</c:v>
                </c:pt>
                <c:pt idx="579">
                  <c:v>7930.3873516647636</c:v>
                </c:pt>
                <c:pt idx="580">
                  <c:v>7926.2931064733202</c:v>
                </c:pt>
                <c:pt idx="581">
                  <c:v>7883.2769412348143</c:v>
                </c:pt>
                <c:pt idx="582">
                  <c:v>8053.3661820889392</c:v>
                </c:pt>
                <c:pt idx="583">
                  <c:v>8216.5056291778365</c:v>
                </c:pt>
                <c:pt idx="584">
                  <c:v>8170.2603757299839</c:v>
                </c:pt>
                <c:pt idx="585">
                  <c:v>7932.4425482566512</c:v>
                </c:pt>
                <c:pt idx="586">
                  <c:v>8066.5042686128127</c:v>
                </c:pt>
                <c:pt idx="587">
                  <c:v>8050.2191963051164</c:v>
                </c:pt>
                <c:pt idx="588">
                  <c:v>8226.3245760753107</c:v>
                </c:pt>
                <c:pt idx="589">
                  <c:v>8117.9137463884072</c:v>
                </c:pt>
                <c:pt idx="590">
                  <c:v>8291.0505635605259</c:v>
                </c:pt>
                <c:pt idx="591">
                  <c:v>8259.8350313186547</c:v>
                </c:pt>
                <c:pt idx="592">
                  <c:v>8362.7274987830242</c:v>
                </c:pt>
                <c:pt idx="593">
                  <c:v>8605.4607843049107</c:v>
                </c:pt>
                <c:pt idx="594">
                  <c:v>8598.3483258516644</c:v>
                </c:pt>
                <c:pt idx="595">
                  <c:v>8696.9700837995042</c:v>
                </c:pt>
                <c:pt idx="596">
                  <c:v>8657.4158687631771</c:v>
                </c:pt>
                <c:pt idx="597">
                  <c:v>8128.2049696199329</c:v>
                </c:pt>
                <c:pt idx="598">
                  <c:v>8373.4885622820893</c:v>
                </c:pt>
                <c:pt idx="599">
                  <c:v>8457.2924879610564</c:v>
                </c:pt>
                <c:pt idx="600">
                  <c:v>8199.9577034820904</c:v>
                </c:pt>
                <c:pt idx="601">
                  <c:v>7995.4401096346282</c:v>
                </c:pt>
                <c:pt idx="602">
                  <c:v>7700.6151940466516</c:v>
                </c:pt>
                <c:pt idx="603">
                  <c:v>8458.3421820842432</c:v>
                </c:pt>
                <c:pt idx="604">
                  <c:v>8769.2621104749032</c:v>
                </c:pt>
                <c:pt idx="605">
                  <c:v>9023.3149801200525</c:v>
                </c:pt>
                <c:pt idx="606">
                  <c:v>8904.0385574096781</c:v>
                </c:pt>
                <c:pt idx="607">
                  <c:v>8713.6047840546071</c:v>
                </c:pt>
                <c:pt idx="608">
                  <c:v>8657.1150379080336</c:v>
                </c:pt>
                <c:pt idx="609">
                  <c:v>8590.0088393514143</c:v>
                </c:pt>
                <c:pt idx="610">
                  <c:v>8876.8042166158757</c:v>
                </c:pt>
                <c:pt idx="611">
                  <c:v>8996.8599548236034</c:v>
                </c:pt>
                <c:pt idx="612">
                  <c:v>8878.0495994661433</c:v>
                </c:pt>
                <c:pt idx="613">
                  <c:v>8695.0504437670552</c:v>
                </c:pt>
                <c:pt idx="614">
                  <c:v>8983.480768329322</c:v>
                </c:pt>
                <c:pt idx="615">
                  <c:v>8693.9506183148151</c:v>
                </c:pt>
                <c:pt idx="616">
                  <c:v>9032.7623784050647</c:v>
                </c:pt>
                <c:pt idx="617">
                  <c:v>8951.4471541188632</c:v>
                </c:pt>
                <c:pt idx="618">
                  <c:v>8794.0076958042864</c:v>
                </c:pt>
                <c:pt idx="619">
                  <c:v>8520.7006959270511</c:v>
                </c:pt>
                <c:pt idx="620">
                  <c:v>8391.9182472762677</c:v>
                </c:pt>
                <c:pt idx="621">
                  <c:v>8899.6018748114147</c:v>
                </c:pt>
                <c:pt idx="622">
                  <c:v>9722.4416637798422</c:v>
                </c:pt>
                <c:pt idx="623">
                  <c:v>9273.2266407090592</c:v>
                </c:pt>
                <c:pt idx="624">
                  <c:v>9289.2549186944143</c:v>
                </c:pt>
                <c:pt idx="625">
                  <c:v>9305.9128933182183</c:v>
                </c:pt>
                <c:pt idx="626">
                  <c:v>9446.8228684223304</c:v>
                </c:pt>
                <c:pt idx="627">
                  <c:v>9763.438719486021</c:v>
                </c:pt>
                <c:pt idx="628">
                  <c:v>9743.1208285310422</c:v>
                </c:pt>
                <c:pt idx="629">
                  <c:v>9600.6717944084212</c:v>
                </c:pt>
                <c:pt idx="630">
                  <c:v>9887.9038408684119</c:v>
                </c:pt>
                <c:pt idx="631">
                  <c:v>10592.748635459426</c:v>
                </c:pt>
                <c:pt idx="632">
                  <c:v>11041.26461342619</c:v>
                </c:pt>
                <c:pt idx="633">
                  <c:v>11724.40299000712</c:v>
                </c:pt>
                <c:pt idx="634">
                  <c:v>11821.572780647028</c:v>
                </c:pt>
                <c:pt idx="635">
                  <c:v>12114.051635984</c:v>
                </c:pt>
                <c:pt idx="636">
                  <c:v>11996.185089051056</c:v>
                </c:pt>
                <c:pt idx="637">
                  <c:v>12415.175923915593</c:v>
                </c:pt>
                <c:pt idx="638">
                  <c:v>12456.275556306879</c:v>
                </c:pt>
                <c:pt idx="639">
                  <c:v>12939.805665550592</c:v>
                </c:pt>
                <c:pt idx="640">
                  <c:v>12639.672135263492</c:v>
                </c:pt>
                <c:pt idx="641">
                  <c:v>12795.730452313255</c:v>
                </c:pt>
                <c:pt idx="642">
                  <c:v>12371.326674815129</c:v>
                </c:pt>
                <c:pt idx="643">
                  <c:v>12447.704426438795</c:v>
                </c:pt>
                <c:pt idx="644">
                  <c:v>12859.246349806321</c:v>
                </c:pt>
                <c:pt idx="645">
                  <c:v>12748.315067475476</c:v>
                </c:pt>
                <c:pt idx="646">
                  <c:v>12960.843236028189</c:v>
                </c:pt>
                <c:pt idx="647">
                  <c:v>12921.063346289446</c:v>
                </c:pt>
                <c:pt idx="648">
                  <c:v>13115.090186980206</c:v>
                </c:pt>
                <c:pt idx="649">
                  <c:v>12901.890677245317</c:v>
                </c:pt>
                <c:pt idx="650">
                  <c:v>12841.926768407291</c:v>
                </c:pt>
                <c:pt idx="651">
                  <c:v>12806.348741745745</c:v>
                </c:pt>
                <c:pt idx="652">
                  <c:v>12294.177389343546</c:v>
                </c:pt>
                <c:pt idx="653">
                  <c:v>12474.514598227755</c:v>
                </c:pt>
                <c:pt idx="654">
                  <c:v>12972.919881370874</c:v>
                </c:pt>
                <c:pt idx="655">
                  <c:v>13471.963473454669</c:v>
                </c:pt>
                <c:pt idx="656">
                  <c:v>13771.179584900545</c:v>
                </c:pt>
                <c:pt idx="657">
                  <c:v>14274.859578334632</c:v>
                </c:pt>
                <c:pt idx="658">
                  <c:v>14368.559611742201</c:v>
                </c:pt>
                <c:pt idx="659">
                  <c:v>14537.587345649621</c:v>
                </c:pt>
                <c:pt idx="660">
                  <c:v>15100.450510802015</c:v>
                </c:pt>
                <c:pt idx="661">
                  <c:v>14710.166636860529</c:v>
                </c:pt>
                <c:pt idx="662">
                  <c:v>14994.120685150843</c:v>
                </c:pt>
                <c:pt idx="663">
                  <c:v>15226.993984994531</c:v>
                </c:pt>
                <c:pt idx="664">
                  <c:v>16242.686775595907</c:v>
                </c:pt>
                <c:pt idx="665">
                  <c:v>16452.050416754802</c:v>
                </c:pt>
                <c:pt idx="666">
                  <c:v>16285.672730412878</c:v>
                </c:pt>
                <c:pt idx="667">
                  <c:v>16528.236893609832</c:v>
                </c:pt>
                <c:pt idx="668">
                  <c:v>16420.092205350247</c:v>
                </c:pt>
                <c:pt idx="669">
                  <c:v>16931.199235838591</c:v>
                </c:pt>
                <c:pt idx="670">
                  <c:v>17602.681598129602</c:v>
                </c:pt>
                <c:pt idx="671">
                  <c:v>18385.70027882652</c:v>
                </c:pt>
                <c:pt idx="672">
                  <c:v>18398.883837504076</c:v>
                </c:pt>
                <c:pt idx="673">
                  <c:v>19955.276699267957</c:v>
                </c:pt>
                <c:pt idx="674">
                  <c:v>21143.105145759659</c:v>
                </c:pt>
                <c:pt idx="675">
                  <c:v>21009.804155054859</c:v>
                </c:pt>
                <c:pt idx="676">
                  <c:v>20586.995498165605</c:v>
                </c:pt>
                <c:pt idx="677">
                  <c:v>21443.79960008886</c:v>
                </c:pt>
                <c:pt idx="678">
                  <c:v>21072.436569198569</c:v>
                </c:pt>
                <c:pt idx="679">
                  <c:v>22053.142987032497</c:v>
                </c:pt>
                <c:pt idx="680">
                  <c:v>21012.12780424616</c:v>
                </c:pt>
                <c:pt idx="681">
                  <c:v>21644.780616152791</c:v>
                </c:pt>
                <c:pt idx="682">
                  <c:v>22124.16180955973</c:v>
                </c:pt>
                <c:pt idx="683">
                  <c:v>22004.743386495513</c:v>
                </c:pt>
                <c:pt idx="684">
                  <c:v>22827.841966165892</c:v>
                </c:pt>
                <c:pt idx="685">
                  <c:v>23314.924319100261</c:v>
                </c:pt>
                <c:pt idx="686">
                  <c:v>23181.075212997748</c:v>
                </c:pt>
                <c:pt idx="687">
                  <c:v>22520.525529371302</c:v>
                </c:pt>
                <c:pt idx="688">
                  <c:v>22449.01740999522</c:v>
                </c:pt>
                <c:pt idx="689">
                  <c:v>22863.83673199694</c:v>
                </c:pt>
                <c:pt idx="690">
                  <c:v>22941.511905093208</c:v>
                </c:pt>
                <c:pt idx="691">
                  <c:v>22976.971121166371</c:v>
                </c:pt>
                <c:pt idx="692">
                  <c:v>22409.904246926289</c:v>
                </c:pt>
                <c:pt idx="693">
                  <c:v>21887.76951724496</c:v>
                </c:pt>
                <c:pt idx="694">
                  <c:v>21563.543148946595</c:v>
                </c:pt>
                <c:pt idx="695">
                  <c:v>22118.024474991635</c:v>
                </c:pt>
                <c:pt idx="696">
                  <c:v>23201.551175481487</c:v>
                </c:pt>
                <c:pt idx="697">
                  <c:v>23510.52108251852</c:v>
                </c:pt>
                <c:pt idx="698">
                  <c:v>22944.708257865346</c:v>
                </c:pt>
                <c:pt idx="699">
                  <c:v>22796.539201401069</c:v>
                </c:pt>
                <c:pt idx="700">
                  <c:v>22721.985685035532</c:v>
                </c:pt>
                <c:pt idx="701">
                  <c:v>23457.66559987867</c:v>
                </c:pt>
                <c:pt idx="702">
                  <c:v>23225.558194097292</c:v>
                </c:pt>
                <c:pt idx="703">
                  <c:v>23163.188562266743</c:v>
                </c:pt>
                <c:pt idx="704">
                  <c:v>23870.812106979389</c:v>
                </c:pt>
                <c:pt idx="705">
                  <c:v>24476.439629760072</c:v>
                </c:pt>
                <c:pt idx="706">
                  <c:v>24141.197209349742</c:v>
                </c:pt>
                <c:pt idx="707">
                  <c:v>24417.201889894637</c:v>
                </c:pt>
                <c:pt idx="708">
                  <c:v>25099.5311384864</c:v>
                </c:pt>
                <c:pt idx="709">
                  <c:v>24731.156056614487</c:v>
                </c:pt>
                <c:pt idx="710">
                  <c:v>25063.162804836611</c:v>
                </c:pt>
                <c:pt idx="711">
                  <c:v>25604.462880478073</c:v>
                </c:pt>
                <c:pt idx="712">
                  <c:v>26472.077953985146</c:v>
                </c:pt>
                <c:pt idx="713">
                  <c:v>27339.272599560416</c:v>
                </c:pt>
                <c:pt idx="714">
                  <c:v>28282.390023288237</c:v>
                </c:pt>
                <c:pt idx="715">
                  <c:v>28002.952724700601</c:v>
                </c:pt>
                <c:pt idx="716">
                  <c:v>28042.977055165615</c:v>
                </c:pt>
                <c:pt idx="717">
                  <c:v>28559.796663008721</c:v>
                </c:pt>
                <c:pt idx="718">
                  <c:v>28855.366044739359</c:v>
                </c:pt>
                <c:pt idx="719">
                  <c:v>29027.19563765762</c:v>
                </c:pt>
                <c:pt idx="720">
                  <c:v>28073.325214274282</c:v>
                </c:pt>
                <c:pt idx="721">
                  <c:v>28134.69420630188</c:v>
                </c:pt>
                <c:pt idx="722">
                  <c:v>28244.380654916655</c:v>
                </c:pt>
                <c:pt idx="723">
                  <c:v>27807.093397034332</c:v>
                </c:pt>
                <c:pt idx="724">
                  <c:v>29062.314398074283</c:v>
                </c:pt>
                <c:pt idx="725">
                  <c:v>29452.013735229324</c:v>
                </c:pt>
                <c:pt idx="726">
                  <c:v>29659.763559157102</c:v>
                </c:pt>
                <c:pt idx="727">
                  <c:v>28422.766512110808</c:v>
                </c:pt>
                <c:pt idx="728">
                  <c:v>28392.533640508165</c:v>
                </c:pt>
                <c:pt idx="729">
                  <c:v>28780.184697486129</c:v>
                </c:pt>
                <c:pt idx="730">
                  <c:v>29849.055123444206</c:v>
                </c:pt>
                <c:pt idx="731">
                  <c:v>30377.35225538076</c:v>
                </c:pt>
                <c:pt idx="732">
                  <c:v>30910.974543711367</c:v>
                </c:pt>
                <c:pt idx="733">
                  <c:v>31449.628182202494</c:v>
                </c:pt>
                <c:pt idx="734">
                  <c:v>31711.641560574251</c:v>
                </c:pt>
                <c:pt idx="735">
                  <c:v>32021.795711751052</c:v>
                </c:pt>
                <c:pt idx="736">
                  <c:v>32352.852422862536</c:v>
                </c:pt>
                <c:pt idx="737">
                  <c:v>31926.359528860074</c:v>
                </c:pt>
                <c:pt idx="738">
                  <c:v>32575.41086782459</c:v>
                </c:pt>
                <c:pt idx="739">
                  <c:v>33424.244030439324</c:v>
                </c:pt>
                <c:pt idx="740">
                  <c:v>33925.60287318319</c:v>
                </c:pt>
                <c:pt idx="741">
                  <c:v>34161.089537951702</c:v>
                </c:pt>
                <c:pt idx="742">
                  <c:v>34054.515173775908</c:v>
                </c:pt>
                <c:pt idx="743">
                  <c:v>36085.813234797992</c:v>
                </c:pt>
                <c:pt idx="744">
                  <c:v>35274.080073916921</c:v>
                </c:pt>
                <c:pt idx="745">
                  <c:v>35493.260122735584</c:v>
                </c:pt>
                <c:pt idx="746">
                  <c:v>35181.294040820954</c:v>
                </c:pt>
                <c:pt idx="747">
                  <c:v>35444.659658754128</c:v>
                </c:pt>
                <c:pt idx="748">
                  <c:v>36007.167448646971</c:v>
                </c:pt>
                <c:pt idx="749">
                  <c:v>36350.467003690181</c:v>
                </c:pt>
                <c:pt idx="750">
                  <c:v>37534.220074860823</c:v>
                </c:pt>
                <c:pt idx="751">
                  <c:v>37552.531883676638</c:v>
                </c:pt>
                <c:pt idx="752">
                  <c:v>38081.160795667653</c:v>
                </c:pt>
                <c:pt idx="753">
                  <c:v>37662.652419484722</c:v>
                </c:pt>
                <c:pt idx="754">
                  <c:v>37955.499198840407</c:v>
                </c:pt>
                <c:pt idx="755">
                  <c:v>38632.557084691012</c:v>
                </c:pt>
                <c:pt idx="756">
                  <c:v>39365.100013603653</c:v>
                </c:pt>
                <c:pt idx="757">
                  <c:v>40331.693054688505</c:v>
                </c:pt>
                <c:pt idx="758">
                  <c:v>40570.459959883636</c:v>
                </c:pt>
                <c:pt idx="759">
                  <c:v>40571.744580013852</c:v>
                </c:pt>
                <c:pt idx="760">
                  <c:v>40915.131388618247</c:v>
                </c:pt>
                <c:pt idx="761">
                  <c:v>42081.190784118393</c:v>
                </c:pt>
                <c:pt idx="762">
                  <c:v>42568.01273571916</c:v>
                </c:pt>
                <c:pt idx="763">
                  <c:v>44049.652166370957</c:v>
                </c:pt>
                <c:pt idx="764">
                  <c:v>44020.106966120598</c:v>
                </c:pt>
                <c:pt idx="765">
                  <c:v>44477.47202524959</c:v>
                </c:pt>
                <c:pt idx="766">
                  <c:v>43689.717350383988</c:v>
                </c:pt>
                <c:pt idx="767">
                  <c:v>43863.169757819975</c:v>
                </c:pt>
                <c:pt idx="768">
                  <c:v>44860.577646501682</c:v>
                </c:pt>
                <c:pt idx="769">
                  <c:v>43419.368899945643</c:v>
                </c:pt>
                <c:pt idx="770">
                  <c:v>42040.088022836811</c:v>
                </c:pt>
                <c:pt idx="771">
                  <c:v>41799.911513299034</c:v>
                </c:pt>
                <c:pt idx="772">
                  <c:v>41767.218724062535</c:v>
                </c:pt>
                <c:pt idx="773">
                  <c:v>41338.9182714915</c:v>
                </c:pt>
                <c:pt idx="774">
                  <c:v>42511.783979111278</c:v>
                </c:pt>
                <c:pt idx="775">
                  <c:v>42691.031263902732</c:v>
                </c:pt>
                <c:pt idx="776">
                  <c:v>41687.268346148092</c:v>
                </c:pt>
                <c:pt idx="777">
                  <c:v>41863.279663600311</c:v>
                </c:pt>
                <c:pt idx="778">
                  <c:v>41722.530063435661</c:v>
                </c:pt>
                <c:pt idx="779">
                  <c:v>42276.441282565749</c:v>
                </c:pt>
                <c:pt idx="780">
                  <c:v>43223.064690519503</c:v>
                </c:pt>
                <c:pt idx="781">
                  <c:v>44341.816163567128</c:v>
                </c:pt>
                <c:pt idx="782">
                  <c:v>44892.286781869916</c:v>
                </c:pt>
                <c:pt idx="783">
                  <c:v>45661.744150185725</c:v>
                </c:pt>
                <c:pt idx="784">
                  <c:v>48263.507485082286</c:v>
                </c:pt>
                <c:pt idx="785">
                  <c:v>48947.095603140959</c:v>
                </c:pt>
                <c:pt idx="786">
                  <c:v>48818.757579633835</c:v>
                </c:pt>
                <c:pt idx="787">
                  <c:v>49584.589708664811</c:v>
                </c:pt>
                <c:pt idx="788">
                  <c:v>50596.193372862122</c:v>
                </c:pt>
                <c:pt idx="789">
                  <c:v>51504.774056649781</c:v>
                </c:pt>
                <c:pt idx="790">
                  <c:v>52812.592575204202</c:v>
                </c:pt>
                <c:pt idx="791">
                  <c:v>53959.812808813658</c:v>
                </c:pt>
                <c:pt idx="792">
                  <c:v>54338.419332816593</c:v>
                </c:pt>
                <c:pt idx="793">
                  <c:v>52923.779626694995</c:v>
                </c:pt>
                <c:pt idx="794">
                  <c:v>52428.838626644778</c:v>
                </c:pt>
                <c:pt idx="795">
                  <c:v>52148.930066854438</c:v>
                </c:pt>
                <c:pt idx="796">
                  <c:v>52331.620262064302</c:v>
                </c:pt>
                <c:pt idx="797">
                  <c:v>53018.644651735311</c:v>
                </c:pt>
                <c:pt idx="798">
                  <c:v>52596.324788436192</c:v>
                </c:pt>
                <c:pt idx="799">
                  <c:v>52462.044953084012</c:v>
                </c:pt>
                <c:pt idx="800">
                  <c:v>54024.419392765361</c:v>
                </c:pt>
                <c:pt idx="801">
                  <c:v>55644.043001089463</c:v>
                </c:pt>
                <c:pt idx="802">
                  <c:v>57755.997945264397</c:v>
                </c:pt>
                <c:pt idx="803">
                  <c:v>56698.076213957444</c:v>
                </c:pt>
                <c:pt idx="804">
                  <c:v>57187.974601376118</c:v>
                </c:pt>
                <c:pt idx="805">
                  <c:v>57343.691632288232</c:v>
                </c:pt>
                <c:pt idx="806">
                  <c:v>56042.706766112671</c:v>
                </c:pt>
                <c:pt idx="807">
                  <c:v>57627.392685138773</c:v>
                </c:pt>
                <c:pt idx="808">
                  <c:v>58756.063220518678</c:v>
                </c:pt>
                <c:pt idx="809">
                  <c:v>60055.803262889334</c:v>
                </c:pt>
                <c:pt idx="810">
                  <c:v>63367.458860630395</c:v>
                </c:pt>
                <c:pt idx="811">
                  <c:v>61416.151899380966</c:v>
                </c:pt>
                <c:pt idx="812">
                  <c:v>63360.847853262523</c:v>
                </c:pt>
                <c:pt idx="813">
                  <c:v>64176.531792700633</c:v>
                </c:pt>
                <c:pt idx="814">
                  <c:v>65445.167719476805</c:v>
                </c:pt>
                <c:pt idx="815">
                  <c:v>66470.712820470711</c:v>
                </c:pt>
                <c:pt idx="816">
                  <c:v>67473.418775120677</c:v>
                </c:pt>
                <c:pt idx="817">
                  <c:v>68202.781831738641</c:v>
                </c:pt>
                <c:pt idx="818">
                  <c:v>69093.754554696046</c:v>
                </c:pt>
                <c:pt idx="819">
                  <c:v>69409.846529114759</c:v>
                </c:pt>
                <c:pt idx="820">
                  <c:v>69941.945571220494</c:v>
                </c:pt>
                <c:pt idx="821">
                  <c:v>71550.956795199978</c:v>
                </c:pt>
                <c:pt idx="822">
                  <c:v>71270.990358324227</c:v>
                </c:pt>
                <c:pt idx="823">
                  <c:v>71048.242453871979</c:v>
                </c:pt>
                <c:pt idx="824">
                  <c:v>73698.061492752182</c:v>
                </c:pt>
                <c:pt idx="825">
                  <c:v>73888.492687230784</c:v>
                </c:pt>
                <c:pt idx="826">
                  <c:v>75287.599582940631</c:v>
                </c:pt>
                <c:pt idx="827">
                  <c:v>76125.315275805158</c:v>
                </c:pt>
                <c:pt idx="828">
                  <c:v>77369.539981175476</c:v>
                </c:pt>
                <c:pt idx="829">
                  <c:v>74528.375396447358</c:v>
                </c:pt>
                <c:pt idx="830">
                  <c:v>75173.333090422195</c:v>
                </c:pt>
                <c:pt idx="831">
                  <c:v>75940.725122338161</c:v>
                </c:pt>
                <c:pt idx="832">
                  <c:v>74790.824129470042</c:v>
                </c:pt>
                <c:pt idx="833">
                  <c:v>75417.545493857659</c:v>
                </c:pt>
                <c:pt idx="834">
                  <c:v>74606.648435084993</c:v>
                </c:pt>
                <c:pt idx="835">
                  <c:v>74369.592063744582</c:v>
                </c:pt>
                <c:pt idx="836">
                  <c:v>74333.691679463998</c:v>
                </c:pt>
                <c:pt idx="837">
                  <c:v>75360.23112233149</c:v>
                </c:pt>
                <c:pt idx="838">
                  <c:v>75505.935720845097</c:v>
                </c:pt>
                <c:pt idx="839">
                  <c:v>75947.810789644413</c:v>
                </c:pt>
                <c:pt idx="840">
                  <c:v>76039.988255725228</c:v>
                </c:pt>
                <c:pt idx="841">
                  <c:v>77437.077719525245</c:v>
                </c:pt>
                <c:pt idx="842">
                  <c:v>80769.833999920564</c:v>
                </c:pt>
                <c:pt idx="843">
                  <c:v>79867.99588169418</c:v>
                </c:pt>
                <c:pt idx="844">
                  <c:v>79378.504898200932</c:v>
                </c:pt>
                <c:pt idx="845">
                  <c:v>80869.452242015555</c:v>
                </c:pt>
                <c:pt idx="846">
                  <c:v>81653.428545174858</c:v>
                </c:pt>
                <c:pt idx="847">
                  <c:v>83945.85971724971</c:v>
                </c:pt>
                <c:pt idx="848">
                  <c:v>82283.245406782458</c:v>
                </c:pt>
                <c:pt idx="849">
                  <c:v>83119.677936041306</c:v>
                </c:pt>
                <c:pt idx="850">
                  <c:v>83580.420586754204</c:v>
                </c:pt>
                <c:pt idx="851">
                  <c:v>84922.152355386701</c:v>
                </c:pt>
                <c:pt idx="852">
                  <c:v>85605.724545598729</c:v>
                </c:pt>
                <c:pt idx="853">
                  <c:v>85010.248757731984</c:v>
                </c:pt>
                <c:pt idx="854">
                  <c:v>83597.754573953527</c:v>
                </c:pt>
                <c:pt idx="855">
                  <c:v>83385.353083154012</c:v>
                </c:pt>
                <c:pt idx="856">
                  <c:v>83636.806947343459</c:v>
                </c:pt>
                <c:pt idx="857">
                  <c:v>83795.86228803439</c:v>
                </c:pt>
                <c:pt idx="858">
                  <c:v>85663.462298496583</c:v>
                </c:pt>
                <c:pt idx="859">
                  <c:v>85879.637274327688</c:v>
                </c:pt>
                <c:pt idx="860">
                  <c:v>84659.406485607731</c:v>
                </c:pt>
                <c:pt idx="861">
                  <c:v>88039.608597134866</c:v>
                </c:pt>
                <c:pt idx="862">
                  <c:v>86621.149745394607</c:v>
                </c:pt>
                <c:pt idx="863">
                  <c:v>85677.723456931024</c:v>
                </c:pt>
                <c:pt idx="864">
                  <c:v>86173.217519575323</c:v>
                </c:pt>
                <c:pt idx="865">
                  <c:v>86432.571458131322</c:v>
                </c:pt>
                <c:pt idx="866">
                  <c:v>84710.03015288357</c:v>
                </c:pt>
                <c:pt idx="867">
                  <c:v>85793.331473899118</c:v>
                </c:pt>
                <c:pt idx="868">
                  <c:v>85696.081577941397</c:v>
                </c:pt>
                <c:pt idx="869">
                  <c:v>85406.796401478612</c:v>
                </c:pt>
                <c:pt idx="870">
                  <c:v>85724.328479696953</c:v>
                </c:pt>
                <c:pt idx="871">
                  <c:v>88548.743115328703</c:v>
                </c:pt>
                <c:pt idx="872">
                  <c:v>89000.685158283901</c:v>
                </c:pt>
                <c:pt idx="873">
                  <c:v>88600.759491446734</c:v>
                </c:pt>
                <c:pt idx="874">
                  <c:v>89232.86975546446</c:v>
                </c:pt>
                <c:pt idx="875">
                  <c:v>90523.469394810978</c:v>
                </c:pt>
                <c:pt idx="876">
                  <c:v>89896.840857185161</c:v>
                </c:pt>
                <c:pt idx="877">
                  <c:v>91348.611524844004</c:v>
                </c:pt>
                <c:pt idx="878">
                  <c:v>90629.771216059671</c:v>
                </c:pt>
                <c:pt idx="879">
                  <c:v>92834.616405354318</c:v>
                </c:pt>
                <c:pt idx="880">
                  <c:v>97402.916740575078</c:v>
                </c:pt>
                <c:pt idx="881">
                  <c:v>96474.853808834567</c:v>
                </c:pt>
                <c:pt idx="882">
                  <c:v>90865.953135360513</c:v>
                </c:pt>
                <c:pt idx="883">
                  <c:v>92420.107574962472</c:v>
                </c:pt>
                <c:pt idx="884">
                  <c:v>95284.983389317189</c:v>
                </c:pt>
                <c:pt idx="885">
                  <c:v>94607.993727603884</c:v>
                </c:pt>
                <c:pt idx="886">
                  <c:v>95118.751849821332</c:v>
                </c:pt>
                <c:pt idx="887">
                  <c:v>96811.33099303396</c:v>
                </c:pt>
                <c:pt idx="888">
                  <c:v>98349.461179964172</c:v>
                </c:pt>
                <c:pt idx="889">
                  <c:v>99917.856268916716</c:v>
                </c:pt>
                <c:pt idx="890">
                  <c:v>100552.44103113418</c:v>
                </c:pt>
                <c:pt idx="891">
                  <c:v>96483.519796885885</c:v>
                </c:pt>
                <c:pt idx="892">
                  <c:v>96522.801212755701</c:v>
                </c:pt>
                <c:pt idx="893">
                  <c:v>97475.133859315043</c:v>
                </c:pt>
                <c:pt idx="894">
                  <c:v>97921.436527826459</c:v>
                </c:pt>
                <c:pt idx="895">
                  <c:v>100451.64026555333</c:v>
                </c:pt>
                <c:pt idx="896">
                  <c:v>101347.08891011176</c:v>
                </c:pt>
                <c:pt idx="897">
                  <c:v>102713.94315596932</c:v>
                </c:pt>
                <c:pt idx="898">
                  <c:v>102046.59903775749</c:v>
                </c:pt>
                <c:pt idx="899">
                  <c:v>104465.73603655663</c:v>
                </c:pt>
                <c:pt idx="900">
                  <c:v>106196.19969909715</c:v>
                </c:pt>
                <c:pt idx="901">
                  <c:v>105839.30489814168</c:v>
                </c:pt>
                <c:pt idx="902">
                  <c:v>105079.59930073153</c:v>
                </c:pt>
                <c:pt idx="903">
                  <c:v>107190.36485130987</c:v>
                </c:pt>
                <c:pt idx="904">
                  <c:v>109890.30770361907</c:v>
                </c:pt>
                <c:pt idx="905">
                  <c:v>111311.98071548267</c:v>
                </c:pt>
                <c:pt idx="906">
                  <c:v>110191.15277406879</c:v>
                </c:pt>
                <c:pt idx="907">
                  <c:v>112264.49688596056</c:v>
                </c:pt>
                <c:pt idx="908">
                  <c:v>110099.74338040821</c:v>
                </c:pt>
                <c:pt idx="909">
                  <c:v>108350.11803861189</c:v>
                </c:pt>
                <c:pt idx="910">
                  <c:v>109683.61893601446</c:v>
                </c:pt>
                <c:pt idx="911">
                  <c:v>111655.03600839857</c:v>
                </c:pt>
                <c:pt idx="912">
                  <c:v>111477.47384059157</c:v>
                </c:pt>
                <c:pt idx="913">
                  <c:v>112430.31598687511</c:v>
                </c:pt>
                <c:pt idx="914">
                  <c:v>109653.08764967197</c:v>
                </c:pt>
                <c:pt idx="915">
                  <c:v>108192.30587407078</c:v>
                </c:pt>
                <c:pt idx="916">
                  <c:v>107722.5720153373</c:v>
                </c:pt>
                <c:pt idx="917">
                  <c:v>108450.72657916012</c:v>
                </c:pt>
                <c:pt idx="918">
                  <c:v>110038.04306063584</c:v>
                </c:pt>
                <c:pt idx="919">
                  <c:v>112756.2203693637</c:v>
                </c:pt>
                <c:pt idx="920">
                  <c:v>114738.48894528236</c:v>
                </c:pt>
                <c:pt idx="921">
                  <c:v>116157.43564614063</c:v>
                </c:pt>
                <c:pt idx="922">
                  <c:v>118364.13526162371</c:v>
                </c:pt>
                <c:pt idx="923">
                  <c:v>116843.37068791931</c:v>
                </c:pt>
                <c:pt idx="924">
                  <c:v>116534.88163521892</c:v>
                </c:pt>
                <c:pt idx="925">
                  <c:v>118643.24925569125</c:v>
                </c:pt>
                <c:pt idx="926">
                  <c:v>117770.38594319396</c:v>
                </c:pt>
                <c:pt idx="927">
                  <c:v>119491.37643697108</c:v>
                </c:pt>
                <c:pt idx="928">
                  <c:v>118879.03086654087</c:v>
                </c:pt>
                <c:pt idx="929">
                  <c:v>117839.6022613479</c:v>
                </c:pt>
                <c:pt idx="930">
                  <c:v>119430.04149631872</c:v>
                </c:pt>
                <c:pt idx="931">
                  <c:v>121221.39705601672</c:v>
                </c:pt>
                <c:pt idx="932">
                  <c:v>122432.87666708621</c:v>
                </c:pt>
                <c:pt idx="933">
                  <c:v>124029.60239635398</c:v>
                </c:pt>
                <c:pt idx="934">
                  <c:v>127065.99805977957</c:v>
                </c:pt>
                <c:pt idx="935">
                  <c:v>126544.73215053111</c:v>
                </c:pt>
                <c:pt idx="936">
                  <c:v>126636.98420270604</c:v>
                </c:pt>
                <c:pt idx="937">
                  <c:v>125718.17160460011</c:v>
                </c:pt>
                <c:pt idx="938">
                  <c:v>126907.30143616239</c:v>
                </c:pt>
                <c:pt idx="939">
                  <c:v>126399.03678883557</c:v>
                </c:pt>
                <c:pt idx="940">
                  <c:v>124897.92602694147</c:v>
                </c:pt>
                <c:pt idx="941">
                  <c:v>124654.77184252266</c:v>
                </c:pt>
                <c:pt idx="942">
                  <c:v>124016.27539608743</c:v>
                </c:pt>
                <c:pt idx="943">
                  <c:v>126777.27619398056</c:v>
                </c:pt>
                <c:pt idx="944">
                  <c:v>125597.21935414366</c:v>
                </c:pt>
                <c:pt idx="945">
                  <c:v>119871.08326754221</c:v>
                </c:pt>
                <c:pt idx="946">
                  <c:v>128604.55622793728</c:v>
                </c:pt>
                <c:pt idx="947">
                  <c:v>139245.69898935861</c:v>
                </c:pt>
                <c:pt idx="948">
                  <c:v>125960.4917708791</c:v>
                </c:pt>
                <c:pt idx="949">
                  <c:v>122123.11636958644</c:v>
                </c:pt>
                <c:pt idx="950">
                  <c:v>127302.49563828058</c:v>
                </c:pt>
                <c:pt idx="951">
                  <c:v>124524.5589032601</c:v>
                </c:pt>
                <c:pt idx="952">
                  <c:v>123266.64655971104</c:v>
                </c:pt>
                <c:pt idx="953">
                  <c:v>123928.08708398664</c:v>
                </c:pt>
                <c:pt idx="954">
                  <c:v>126139.02523050917</c:v>
                </c:pt>
                <c:pt idx="955">
                  <c:v>128810.77606932903</c:v>
                </c:pt>
                <c:pt idx="956">
                  <c:v>131676.57266882175</c:v>
                </c:pt>
                <c:pt idx="957">
                  <c:v>129275.49252995277</c:v>
                </c:pt>
                <c:pt idx="958">
                  <c:v>131608.46606787719</c:v>
                </c:pt>
                <c:pt idx="959">
                  <c:v>127206.46297931312</c:v>
                </c:pt>
                <c:pt idx="960">
                  <c:v>128269.0389699027</c:v>
                </c:pt>
                <c:pt idx="961">
                  <c:v>129145.8014287961</c:v>
                </c:pt>
                <c:pt idx="962">
                  <c:v>128791.16260877813</c:v>
                </c:pt>
                <c:pt idx="963">
                  <c:v>131778.19295332069</c:v>
                </c:pt>
                <c:pt idx="964">
                  <c:v>133795.02394454487</c:v>
                </c:pt>
                <c:pt idx="965">
                  <c:v>136821.36262870269</c:v>
                </c:pt>
                <c:pt idx="966">
                  <c:v>138228.53327551647</c:v>
                </c:pt>
                <c:pt idx="967">
                  <c:v>143685.26060776471</c:v>
                </c:pt>
                <c:pt idx="968">
                  <c:v>144317.85517286946</c:v>
                </c:pt>
                <c:pt idx="969">
                  <c:v>141396.34335681796</c:v>
                </c:pt>
                <c:pt idx="970">
                  <c:v>140320.30016204697</c:v>
                </c:pt>
                <c:pt idx="971">
                  <c:v>139105.60538500856</c:v>
                </c:pt>
                <c:pt idx="972">
                  <c:v>137198.65967695671</c:v>
                </c:pt>
                <c:pt idx="973">
                  <c:v>139347.76568755283</c:v>
                </c:pt>
                <c:pt idx="974">
                  <c:v>139425.31823980238</c:v>
                </c:pt>
                <c:pt idx="975">
                  <c:v>141907.11738745472</c:v>
                </c:pt>
                <c:pt idx="976">
                  <c:v>144748.16748964795</c:v>
                </c:pt>
                <c:pt idx="977">
                  <c:v>142292.06101638559</c:v>
                </c:pt>
                <c:pt idx="978">
                  <c:v>145602.62846209301</c:v>
                </c:pt>
                <c:pt idx="979">
                  <c:v>152732.94433572586</c:v>
                </c:pt>
                <c:pt idx="980">
                  <c:v>161923.6208455509</c:v>
                </c:pt>
                <c:pt idx="981">
                  <c:v>161101.24378450538</c:v>
                </c:pt>
                <c:pt idx="982">
                  <c:v>164041.00063562335</c:v>
                </c:pt>
                <c:pt idx="983">
                  <c:v>167721.69797744305</c:v>
                </c:pt>
                <c:pt idx="984">
                  <c:v>168938.3953875826</c:v>
                </c:pt>
                <c:pt idx="985">
                  <c:v>168026.26342815682</c:v>
                </c:pt>
                <c:pt idx="986">
                  <c:v>164881.22668916188</c:v>
                </c:pt>
                <c:pt idx="987">
                  <c:v>169282.5016354532</c:v>
                </c:pt>
                <c:pt idx="988">
                  <c:v>175841.78193473603</c:v>
                </c:pt>
                <c:pt idx="989">
                  <c:v>175698.07712069646</c:v>
                </c:pt>
                <c:pt idx="990">
                  <c:v>180164.36554398984</c:v>
                </c:pt>
                <c:pt idx="991">
                  <c:v>179566.38847850551</c:v>
                </c:pt>
                <c:pt idx="992">
                  <c:v>178024.8526631085</c:v>
                </c:pt>
                <c:pt idx="993">
                  <c:v>177234.64668781852</c:v>
                </c:pt>
                <c:pt idx="994">
                  <c:v>178887.41206818298</c:v>
                </c:pt>
                <c:pt idx="995">
                  <c:v>176909.69438345669</c:v>
                </c:pt>
                <c:pt idx="996">
                  <c:v>174626.76142186866</c:v>
                </c:pt>
                <c:pt idx="997">
                  <c:v>176447.84789015705</c:v>
                </c:pt>
                <c:pt idx="998">
                  <c:v>177507.55708577213</c:v>
                </c:pt>
                <c:pt idx="999">
                  <c:v>182962.4554411103</c:v>
                </c:pt>
                <c:pt idx="1000">
                  <c:v>176392.41485935228</c:v>
                </c:pt>
                <c:pt idx="1001">
                  <c:v>172425.77189313245</c:v>
                </c:pt>
                <c:pt idx="1002">
                  <c:v>172003.6662459308</c:v>
                </c:pt>
                <c:pt idx="1003">
                  <c:v>170219.92323410013</c:v>
                </c:pt>
                <c:pt idx="1004">
                  <c:v>171443.35046069132</c:v>
                </c:pt>
                <c:pt idx="1005">
                  <c:v>174470.39728491084</c:v>
                </c:pt>
                <c:pt idx="1006">
                  <c:v>172751.39286446196</c:v>
                </c:pt>
                <c:pt idx="1007">
                  <c:v>171581.87535473838</c:v>
                </c:pt>
                <c:pt idx="1008">
                  <c:v>176548.99147189275</c:v>
                </c:pt>
                <c:pt idx="1009">
                  <c:v>179071.14216549293</c:v>
                </c:pt>
                <c:pt idx="1010">
                  <c:v>180226.90650513297</c:v>
                </c:pt>
                <c:pt idx="1011">
                  <c:v>182864.84424055702</c:v>
                </c:pt>
                <c:pt idx="1012">
                  <c:v>187033.49941745863</c:v>
                </c:pt>
                <c:pt idx="1013">
                  <c:v>187582.19345151618</c:v>
                </c:pt>
                <c:pt idx="1014">
                  <c:v>187809.5107516296</c:v>
                </c:pt>
                <c:pt idx="1015">
                  <c:v>194237.85962200534</c:v>
                </c:pt>
                <c:pt idx="1016">
                  <c:v>191401.91751320317</c:v>
                </c:pt>
                <c:pt idx="1017">
                  <c:v>195702.04661564247</c:v>
                </c:pt>
                <c:pt idx="1018">
                  <c:v>200218.31502549804</c:v>
                </c:pt>
                <c:pt idx="1019">
                  <c:v>203959.08609858534</c:v>
                </c:pt>
                <c:pt idx="1020">
                  <c:v>214106.32937597725</c:v>
                </c:pt>
                <c:pt idx="1021">
                  <c:v>209118.75987191946</c:v>
                </c:pt>
                <c:pt idx="1022">
                  <c:v>209968.00548814726</c:v>
                </c:pt>
                <c:pt idx="1023">
                  <c:v>206066.28384523845</c:v>
                </c:pt>
                <c:pt idx="1024">
                  <c:v>204394.13848811423</c:v>
                </c:pt>
                <c:pt idx="1025">
                  <c:v>198521.65771448519</c:v>
                </c:pt>
                <c:pt idx="1026">
                  <c:v>203799.7223334345</c:v>
                </c:pt>
                <c:pt idx="1027">
                  <c:v>201359.74396060873</c:v>
                </c:pt>
                <c:pt idx="1028">
                  <c:v>202194.30583969207</c:v>
                </c:pt>
                <c:pt idx="1029">
                  <c:v>204972.53582490567</c:v>
                </c:pt>
                <c:pt idx="1030">
                  <c:v>204021.53619985812</c:v>
                </c:pt>
                <c:pt idx="1031">
                  <c:v>203392.051673279</c:v>
                </c:pt>
                <c:pt idx="1032">
                  <c:v>207754.75020707361</c:v>
                </c:pt>
                <c:pt idx="1033">
                  <c:v>211601.84632950614</c:v>
                </c:pt>
                <c:pt idx="1034">
                  <c:v>214450.4806047983</c:v>
                </c:pt>
                <c:pt idx="1035">
                  <c:v>213934.86317884247</c:v>
                </c:pt>
                <c:pt idx="1036">
                  <c:v>215805.76777187365</c:v>
                </c:pt>
                <c:pt idx="1037">
                  <c:v>224242.66143606752</c:v>
                </c:pt>
                <c:pt idx="1038">
                  <c:v>229170.35254621573</c:v>
                </c:pt>
                <c:pt idx="1039">
                  <c:v>227944.92406321826</c:v>
                </c:pt>
                <c:pt idx="1040">
                  <c:v>225588.0982283981</c:v>
                </c:pt>
                <c:pt idx="1041">
                  <c:v>218957.84762647006</c:v>
                </c:pt>
                <c:pt idx="1042">
                  <c:v>210463.97195921515</c:v>
                </c:pt>
                <c:pt idx="1043">
                  <c:v>210606.38472532021</c:v>
                </c:pt>
                <c:pt idx="1044">
                  <c:v>211930.93507687803</c:v>
                </c:pt>
                <c:pt idx="1045">
                  <c:v>215674.39481455259</c:v>
                </c:pt>
                <c:pt idx="1046">
                  <c:v>214970.32497054434</c:v>
                </c:pt>
                <c:pt idx="1047">
                  <c:v>217459.52579329227</c:v>
                </c:pt>
                <c:pt idx="1048">
                  <c:v>220804.86919702115</c:v>
                </c:pt>
                <c:pt idx="1049">
                  <c:v>221756.00711886966</c:v>
                </c:pt>
                <c:pt idx="1050">
                  <c:v>221781.04818057051</c:v>
                </c:pt>
                <c:pt idx="1051">
                  <c:v>226701.2991859355</c:v>
                </c:pt>
                <c:pt idx="1052">
                  <c:v>224666.49418232447</c:v>
                </c:pt>
                <c:pt idx="1053">
                  <c:v>225654.98234931269</c:v>
                </c:pt>
                <c:pt idx="1054">
                  <c:v>228160.13056617643</c:v>
                </c:pt>
                <c:pt idx="1055">
                  <c:v>231190.30371183137</c:v>
                </c:pt>
                <c:pt idx="1056">
                  <c:v>229338.74381805499</c:v>
                </c:pt>
                <c:pt idx="1057">
                  <c:v>223407.04687604288</c:v>
                </c:pt>
                <c:pt idx="1058">
                  <c:v>226533.46152611347</c:v>
                </c:pt>
                <c:pt idx="1059">
                  <c:v>224070.1469215292</c:v>
                </c:pt>
                <c:pt idx="1060">
                  <c:v>228145.02872842227</c:v>
                </c:pt>
                <c:pt idx="1061">
                  <c:v>228760.42515175894</c:v>
                </c:pt>
                <c:pt idx="1062">
                  <c:v>228443.55098792596</c:v>
                </c:pt>
                <c:pt idx="1063">
                  <c:v>232206.58587636182</c:v>
                </c:pt>
                <c:pt idx="1064">
                  <c:v>228291.06812994706</c:v>
                </c:pt>
                <c:pt idx="1065">
                  <c:v>220861.43702076375</c:v>
                </c:pt>
                <c:pt idx="1066">
                  <c:v>224379.66552668138</c:v>
                </c:pt>
                <c:pt idx="1067">
                  <c:v>227942.58454928239</c:v>
                </c:pt>
                <c:pt idx="1068">
                  <c:v>232588.36495887901</c:v>
                </c:pt>
                <c:pt idx="1069">
                  <c:v>232401.87868524468</c:v>
                </c:pt>
                <c:pt idx="1070">
                  <c:v>240899.30143816175</c:v>
                </c:pt>
                <c:pt idx="1071">
                  <c:v>240271.84681580635</c:v>
                </c:pt>
                <c:pt idx="1072">
                  <c:v>246975.53913867415</c:v>
                </c:pt>
                <c:pt idx="1073">
                  <c:v>252508.47505650597</c:v>
                </c:pt>
                <c:pt idx="1074">
                  <c:v>253562.90603032062</c:v>
                </c:pt>
                <c:pt idx="1075">
                  <c:v>269307.04200691043</c:v>
                </c:pt>
                <c:pt idx="1076">
                  <c:v>266254.75813340099</c:v>
                </c:pt>
                <c:pt idx="1077">
                  <c:v>266058.53464342037</c:v>
                </c:pt>
                <c:pt idx="1078">
                  <c:v>267269.41069033463</c:v>
                </c:pt>
                <c:pt idx="1079">
                  <c:v>264318.07022133452</c:v>
                </c:pt>
                <c:pt idx="1080">
                  <c:v>275460.61641030363</c:v>
                </c:pt>
                <c:pt idx="1081">
                  <c:v>282339.17271103972</c:v>
                </c:pt>
                <c:pt idx="1082">
                  <c:v>285996.94264948915</c:v>
                </c:pt>
                <c:pt idx="1083">
                  <c:v>296794.66546368512</c:v>
                </c:pt>
                <c:pt idx="1084">
                  <c:v>296082.96918839711</c:v>
                </c:pt>
                <c:pt idx="1085">
                  <c:v>297499.90833087632</c:v>
                </c:pt>
                <c:pt idx="1086">
                  <c:v>308754.52664138871</c:v>
                </c:pt>
                <c:pt idx="1087">
                  <c:v>304908.1031914514</c:v>
                </c:pt>
                <c:pt idx="1088">
                  <c:v>303304.59009153885</c:v>
                </c:pt>
                <c:pt idx="1089">
                  <c:v>296082.44674536819</c:v>
                </c:pt>
                <c:pt idx="1090">
                  <c:v>304833.23296296661</c:v>
                </c:pt>
                <c:pt idx="1091">
                  <c:v>304995.6097026788</c:v>
                </c:pt>
                <c:pt idx="1092">
                  <c:v>297523.79564078979</c:v>
                </c:pt>
                <c:pt idx="1093">
                  <c:v>288996.24075107661</c:v>
                </c:pt>
                <c:pt idx="1094">
                  <c:v>282583.03352995071</c:v>
                </c:pt>
                <c:pt idx="1095">
                  <c:v>289642.3341982729</c:v>
                </c:pt>
                <c:pt idx="1096">
                  <c:v>290956.93827756331</c:v>
                </c:pt>
                <c:pt idx="1097">
                  <c:v>298900.05503380793</c:v>
                </c:pt>
                <c:pt idx="1098">
                  <c:v>307071.46727335628</c:v>
                </c:pt>
                <c:pt idx="1099">
                  <c:v>308545.1607820841</c:v>
                </c:pt>
                <c:pt idx="1100">
                  <c:v>300190.36207819532</c:v>
                </c:pt>
                <c:pt idx="1101">
                  <c:v>308620.44945854007</c:v>
                </c:pt>
                <c:pt idx="1102">
                  <c:v>313472.86901425506</c:v>
                </c:pt>
                <c:pt idx="1103">
                  <c:v>313183.12679056055</c:v>
                </c:pt>
                <c:pt idx="1104">
                  <c:v>301862.41890612099</c:v>
                </c:pt>
                <c:pt idx="1105">
                  <c:v>297126.6788152504</c:v>
                </c:pt>
                <c:pt idx="1106">
                  <c:v>289556.57211670605</c:v>
                </c:pt>
                <c:pt idx="1107">
                  <c:v>268148.55526309775</c:v>
                </c:pt>
                <c:pt idx="1108">
                  <c:v>264724.03407980449</c:v>
                </c:pt>
                <c:pt idx="1109">
                  <c:v>258134.87207365548</c:v>
                </c:pt>
                <c:pt idx="1110">
                  <c:v>266798.73349345836</c:v>
                </c:pt>
                <c:pt idx="1111">
                  <c:v>257639.47247287128</c:v>
                </c:pt>
                <c:pt idx="1112">
                  <c:v>240272.2319647113</c:v>
                </c:pt>
                <c:pt idx="1113">
                  <c:v>235293.5453324327</c:v>
                </c:pt>
                <c:pt idx="1114">
                  <c:v>248340.25582419106</c:v>
                </c:pt>
                <c:pt idx="1115">
                  <c:v>242750.33253158559</c:v>
                </c:pt>
                <c:pt idx="1116">
                  <c:v>256076.93660364242</c:v>
                </c:pt>
                <c:pt idx="1117">
                  <c:v>247507.16161719055</c:v>
                </c:pt>
                <c:pt idx="1118">
                  <c:v>256572.98238431744</c:v>
                </c:pt>
                <c:pt idx="1119">
                  <c:v>258207.89347372352</c:v>
                </c:pt>
                <c:pt idx="1120">
                  <c:v>254111.05311767926</c:v>
                </c:pt>
                <c:pt idx="1121">
                  <c:v>257934.64697514116</c:v>
                </c:pt>
                <c:pt idx="1122">
                  <c:v>255999.15128385561</c:v>
                </c:pt>
                <c:pt idx="1123">
                  <c:v>250573.60421329792</c:v>
                </c:pt>
                <c:pt idx="1124">
                  <c:v>236542.79324857815</c:v>
                </c:pt>
                <c:pt idx="1125">
                  <c:v>227997.9338091868</c:v>
                </c:pt>
                <c:pt idx="1126">
                  <c:v>246039.8217643369</c:v>
                </c:pt>
                <c:pt idx="1127">
                  <c:v>261863.2601457281</c:v>
                </c:pt>
                <c:pt idx="1128">
                  <c:v>258701.79923104064</c:v>
                </c:pt>
                <c:pt idx="1129">
                  <c:v>258310.51569481337</c:v>
                </c:pt>
                <c:pt idx="1130">
                  <c:v>261851.3042846075</c:v>
                </c:pt>
                <c:pt idx="1131">
                  <c:v>249566.47056749382</c:v>
                </c:pt>
                <c:pt idx="1132">
                  <c:v>256671.3338290682</c:v>
                </c:pt>
                <c:pt idx="1133">
                  <c:v>261461.26553619385</c:v>
                </c:pt>
                <c:pt idx="1134">
                  <c:v>267968.59426243219</c:v>
                </c:pt>
                <c:pt idx="1135">
                  <c:v>273159.37088472344</c:v>
                </c:pt>
                <c:pt idx="1136">
                  <c:v>277685.52269928309</c:v>
                </c:pt>
                <c:pt idx="1137">
                  <c:v>268385.92583381326</c:v>
                </c:pt>
                <c:pt idx="1138">
                  <c:v>274769.35655941674</c:v>
                </c:pt>
                <c:pt idx="1139">
                  <c:v>263793.74199497199</c:v>
                </c:pt>
                <c:pt idx="1140">
                  <c:v>265924.76214857015</c:v>
                </c:pt>
                <c:pt idx="1141">
                  <c:v>274351.09824891447</c:v>
                </c:pt>
                <c:pt idx="1142">
                  <c:v>269396.10611794621</c:v>
                </c:pt>
                <c:pt idx="1143">
                  <c:v>267025.18689636094</c:v>
                </c:pt>
                <c:pt idx="1144">
                  <c:v>265530.83061352739</c:v>
                </c:pt>
                <c:pt idx="1145">
                  <c:v>272669.78411388671</c:v>
                </c:pt>
                <c:pt idx="1146">
                  <c:v>272324.67973738664</c:v>
                </c:pt>
                <c:pt idx="1147">
                  <c:v>273585.93044557708</c:v>
                </c:pt>
                <c:pt idx="1148">
                  <c:v>281676.66792389896</c:v>
                </c:pt>
                <c:pt idx="1149">
                  <c:v>285568.23739267449</c:v>
                </c:pt>
                <c:pt idx="1150">
                  <c:v>286338.48068440118</c:v>
                </c:pt>
                <c:pt idx="1151">
                  <c:v>282930.98507205205</c:v>
                </c:pt>
              </c:numCache>
            </c:numRef>
          </c:val>
          <c:smooth val="0"/>
          <c:extLst>
            <c:ext xmlns:c16="http://schemas.microsoft.com/office/drawing/2014/chart" uri="{C3380CC4-5D6E-409C-BE32-E72D297353CC}">
              <c16:uniqueId val="{00000004-2909-496E-A438-AE42B7E552FA}"/>
            </c:ext>
          </c:extLst>
        </c:ser>
        <c:dLbls>
          <c:showLegendKey val="0"/>
          <c:showVal val="0"/>
          <c:showCatName val="0"/>
          <c:showSerName val="0"/>
          <c:showPercent val="0"/>
          <c:showBubbleSize val="0"/>
        </c:dLbls>
        <c:smooth val="0"/>
        <c:axId val="694623328"/>
        <c:axId val="694623808"/>
      </c:lineChart>
      <c:dateAx>
        <c:axId val="69462332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94623808"/>
        <c:crosses val="autoZero"/>
        <c:auto val="0"/>
        <c:lblOffset val="100"/>
        <c:baseTimeUnit val="days"/>
        <c:majorUnit val="10"/>
        <c:majorTimeUnit val="years"/>
        <c:minorUnit val="1"/>
        <c:minorTimeUnit val="days"/>
      </c:dateAx>
      <c:valAx>
        <c:axId val="694623808"/>
        <c:scaling>
          <c:logBase val="10"/>
          <c:orientation val="minMax"/>
          <c:max val="10000000"/>
          <c:min val="100"/>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94623328"/>
        <c:crossesAt val="10959"/>
        <c:crossBetween val="midCat"/>
        <c:majorUnit val="10"/>
        <c:min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Last Price</c:v>
                </c:pt>
              </c:strCache>
            </c:strRef>
          </c:tx>
          <c:spPr>
            <a:solidFill>
              <a:srgbClr val="002EB8"/>
            </a:solidFill>
            <a:ln>
              <a:noFill/>
            </a:ln>
            <a:effectLst/>
          </c:spPr>
          <c:cat>
            <c:numRef>
              <c:f>Sheet1!$A$2:$A$3781</c:f>
              <c:numCache>
                <c:formatCode>mm/dd/yy;@</c:formatCode>
                <c:ptCount val="3780"/>
                <c:pt idx="0">
                  <c:v>24716</c:v>
                </c:pt>
                <c:pt idx="1">
                  <c:v>24720</c:v>
                </c:pt>
                <c:pt idx="2">
                  <c:v>24721</c:v>
                </c:pt>
                <c:pt idx="3">
                  <c:v>24722</c:v>
                </c:pt>
                <c:pt idx="4">
                  <c:v>24723</c:v>
                </c:pt>
                <c:pt idx="5">
                  <c:v>24726</c:v>
                </c:pt>
                <c:pt idx="6">
                  <c:v>24727</c:v>
                </c:pt>
                <c:pt idx="7">
                  <c:v>24728</c:v>
                </c:pt>
                <c:pt idx="8">
                  <c:v>24729</c:v>
                </c:pt>
                <c:pt idx="9">
                  <c:v>24730</c:v>
                </c:pt>
                <c:pt idx="10">
                  <c:v>24733</c:v>
                </c:pt>
                <c:pt idx="11">
                  <c:v>24734</c:v>
                </c:pt>
                <c:pt idx="12">
                  <c:v>24735</c:v>
                </c:pt>
                <c:pt idx="13">
                  <c:v>24736</c:v>
                </c:pt>
                <c:pt idx="14">
                  <c:v>24737</c:v>
                </c:pt>
                <c:pt idx="15">
                  <c:v>24740</c:v>
                </c:pt>
                <c:pt idx="16">
                  <c:v>24741</c:v>
                </c:pt>
                <c:pt idx="17">
                  <c:v>24742</c:v>
                </c:pt>
                <c:pt idx="18">
                  <c:v>24743</c:v>
                </c:pt>
                <c:pt idx="19">
                  <c:v>24744</c:v>
                </c:pt>
                <c:pt idx="20">
                  <c:v>24747</c:v>
                </c:pt>
                <c:pt idx="21">
                  <c:v>24748</c:v>
                </c:pt>
                <c:pt idx="22">
                  <c:v>24749</c:v>
                </c:pt>
                <c:pt idx="23">
                  <c:v>24750</c:v>
                </c:pt>
                <c:pt idx="24">
                  <c:v>24751</c:v>
                </c:pt>
                <c:pt idx="25">
                  <c:v>24754</c:v>
                </c:pt>
                <c:pt idx="26">
                  <c:v>24755</c:v>
                </c:pt>
                <c:pt idx="27">
                  <c:v>24756</c:v>
                </c:pt>
                <c:pt idx="28">
                  <c:v>24757</c:v>
                </c:pt>
                <c:pt idx="29">
                  <c:v>24758</c:v>
                </c:pt>
                <c:pt idx="30">
                  <c:v>24761</c:v>
                </c:pt>
                <c:pt idx="31">
                  <c:v>24762</c:v>
                </c:pt>
                <c:pt idx="32">
                  <c:v>24763</c:v>
                </c:pt>
                <c:pt idx="33">
                  <c:v>24764</c:v>
                </c:pt>
                <c:pt idx="34">
                  <c:v>24765</c:v>
                </c:pt>
                <c:pt idx="35">
                  <c:v>24768</c:v>
                </c:pt>
                <c:pt idx="36">
                  <c:v>24769</c:v>
                </c:pt>
                <c:pt idx="37">
                  <c:v>24770</c:v>
                </c:pt>
                <c:pt idx="38">
                  <c:v>24771</c:v>
                </c:pt>
                <c:pt idx="39">
                  <c:v>24772</c:v>
                </c:pt>
                <c:pt idx="40">
                  <c:v>24775</c:v>
                </c:pt>
                <c:pt idx="41">
                  <c:v>24776</c:v>
                </c:pt>
                <c:pt idx="42">
                  <c:v>24777</c:v>
                </c:pt>
                <c:pt idx="43">
                  <c:v>24778</c:v>
                </c:pt>
                <c:pt idx="44">
                  <c:v>24779</c:v>
                </c:pt>
                <c:pt idx="45">
                  <c:v>24782</c:v>
                </c:pt>
                <c:pt idx="46">
                  <c:v>24784</c:v>
                </c:pt>
                <c:pt idx="47">
                  <c:v>24785</c:v>
                </c:pt>
                <c:pt idx="48">
                  <c:v>24786</c:v>
                </c:pt>
                <c:pt idx="49">
                  <c:v>24789</c:v>
                </c:pt>
                <c:pt idx="50">
                  <c:v>24790</c:v>
                </c:pt>
                <c:pt idx="51">
                  <c:v>24791</c:v>
                </c:pt>
                <c:pt idx="52">
                  <c:v>24792</c:v>
                </c:pt>
                <c:pt idx="53">
                  <c:v>24793</c:v>
                </c:pt>
                <c:pt idx="54">
                  <c:v>24796</c:v>
                </c:pt>
                <c:pt idx="55">
                  <c:v>24797</c:v>
                </c:pt>
                <c:pt idx="56">
                  <c:v>24798</c:v>
                </c:pt>
                <c:pt idx="57">
                  <c:v>24800</c:v>
                </c:pt>
                <c:pt idx="58">
                  <c:v>24803</c:v>
                </c:pt>
                <c:pt idx="59">
                  <c:v>24804</c:v>
                </c:pt>
                <c:pt idx="60">
                  <c:v>24805</c:v>
                </c:pt>
                <c:pt idx="61">
                  <c:v>24806</c:v>
                </c:pt>
                <c:pt idx="62">
                  <c:v>24807</c:v>
                </c:pt>
                <c:pt idx="63">
                  <c:v>24810</c:v>
                </c:pt>
                <c:pt idx="64">
                  <c:v>24811</c:v>
                </c:pt>
                <c:pt idx="65">
                  <c:v>24812</c:v>
                </c:pt>
                <c:pt idx="66">
                  <c:v>24813</c:v>
                </c:pt>
                <c:pt idx="67">
                  <c:v>24814</c:v>
                </c:pt>
                <c:pt idx="68">
                  <c:v>24817</c:v>
                </c:pt>
                <c:pt idx="69">
                  <c:v>24818</c:v>
                </c:pt>
                <c:pt idx="70">
                  <c:v>24819</c:v>
                </c:pt>
                <c:pt idx="71">
                  <c:v>24820</c:v>
                </c:pt>
                <c:pt idx="72">
                  <c:v>24821</c:v>
                </c:pt>
                <c:pt idx="73">
                  <c:v>24824</c:v>
                </c:pt>
                <c:pt idx="74">
                  <c:v>24825</c:v>
                </c:pt>
                <c:pt idx="75">
                  <c:v>24826</c:v>
                </c:pt>
                <c:pt idx="76">
                  <c:v>24827</c:v>
                </c:pt>
                <c:pt idx="77">
                  <c:v>24828</c:v>
                </c:pt>
                <c:pt idx="78">
                  <c:v>24832</c:v>
                </c:pt>
                <c:pt idx="79">
                  <c:v>24833</c:v>
                </c:pt>
                <c:pt idx="80">
                  <c:v>24834</c:v>
                </c:pt>
                <c:pt idx="81">
                  <c:v>24835</c:v>
                </c:pt>
                <c:pt idx="82">
                  <c:v>24839</c:v>
                </c:pt>
                <c:pt idx="83">
                  <c:v>24840</c:v>
                </c:pt>
                <c:pt idx="84">
                  <c:v>24841</c:v>
                </c:pt>
                <c:pt idx="85">
                  <c:v>24842</c:v>
                </c:pt>
                <c:pt idx="86">
                  <c:v>24845</c:v>
                </c:pt>
                <c:pt idx="87">
                  <c:v>24846</c:v>
                </c:pt>
                <c:pt idx="88">
                  <c:v>24847</c:v>
                </c:pt>
                <c:pt idx="89">
                  <c:v>24848</c:v>
                </c:pt>
                <c:pt idx="90">
                  <c:v>24849</c:v>
                </c:pt>
                <c:pt idx="91">
                  <c:v>24852</c:v>
                </c:pt>
                <c:pt idx="92">
                  <c:v>24853</c:v>
                </c:pt>
                <c:pt idx="93">
                  <c:v>24854</c:v>
                </c:pt>
                <c:pt idx="94">
                  <c:v>24855</c:v>
                </c:pt>
                <c:pt idx="95">
                  <c:v>24856</c:v>
                </c:pt>
                <c:pt idx="96">
                  <c:v>24859</c:v>
                </c:pt>
                <c:pt idx="97">
                  <c:v>24860</c:v>
                </c:pt>
                <c:pt idx="98">
                  <c:v>24861</c:v>
                </c:pt>
                <c:pt idx="99">
                  <c:v>24862</c:v>
                </c:pt>
                <c:pt idx="100">
                  <c:v>24863</c:v>
                </c:pt>
                <c:pt idx="101">
                  <c:v>24866</c:v>
                </c:pt>
                <c:pt idx="102">
                  <c:v>24867</c:v>
                </c:pt>
                <c:pt idx="103">
                  <c:v>24868</c:v>
                </c:pt>
                <c:pt idx="104">
                  <c:v>24869</c:v>
                </c:pt>
                <c:pt idx="105">
                  <c:v>24870</c:v>
                </c:pt>
                <c:pt idx="106">
                  <c:v>24873</c:v>
                </c:pt>
                <c:pt idx="107">
                  <c:v>24874</c:v>
                </c:pt>
                <c:pt idx="108">
                  <c:v>24875</c:v>
                </c:pt>
                <c:pt idx="109">
                  <c:v>24876</c:v>
                </c:pt>
                <c:pt idx="110">
                  <c:v>24877</c:v>
                </c:pt>
                <c:pt idx="111">
                  <c:v>24881</c:v>
                </c:pt>
                <c:pt idx="112">
                  <c:v>24882</c:v>
                </c:pt>
                <c:pt idx="113">
                  <c:v>24883</c:v>
                </c:pt>
                <c:pt idx="114">
                  <c:v>24884</c:v>
                </c:pt>
                <c:pt idx="115">
                  <c:v>24887</c:v>
                </c:pt>
                <c:pt idx="116">
                  <c:v>24888</c:v>
                </c:pt>
                <c:pt idx="117">
                  <c:v>24889</c:v>
                </c:pt>
                <c:pt idx="118">
                  <c:v>24891</c:v>
                </c:pt>
                <c:pt idx="119">
                  <c:v>24894</c:v>
                </c:pt>
                <c:pt idx="120">
                  <c:v>24895</c:v>
                </c:pt>
                <c:pt idx="121">
                  <c:v>24896</c:v>
                </c:pt>
                <c:pt idx="122">
                  <c:v>24897</c:v>
                </c:pt>
                <c:pt idx="123">
                  <c:v>24898</c:v>
                </c:pt>
                <c:pt idx="124">
                  <c:v>24901</c:v>
                </c:pt>
                <c:pt idx="125">
                  <c:v>24902</c:v>
                </c:pt>
                <c:pt idx="126">
                  <c:v>24903</c:v>
                </c:pt>
                <c:pt idx="127">
                  <c:v>24904</c:v>
                </c:pt>
                <c:pt idx="128">
                  <c:v>24905</c:v>
                </c:pt>
                <c:pt idx="129">
                  <c:v>24908</c:v>
                </c:pt>
                <c:pt idx="130">
                  <c:v>24909</c:v>
                </c:pt>
                <c:pt idx="131">
                  <c:v>24910</c:v>
                </c:pt>
                <c:pt idx="132">
                  <c:v>24911</c:v>
                </c:pt>
                <c:pt idx="133">
                  <c:v>24912</c:v>
                </c:pt>
                <c:pt idx="134">
                  <c:v>24915</c:v>
                </c:pt>
                <c:pt idx="135">
                  <c:v>24916</c:v>
                </c:pt>
                <c:pt idx="136">
                  <c:v>24917</c:v>
                </c:pt>
                <c:pt idx="137">
                  <c:v>24918</c:v>
                </c:pt>
                <c:pt idx="138">
                  <c:v>24919</c:v>
                </c:pt>
                <c:pt idx="139">
                  <c:v>24922</c:v>
                </c:pt>
                <c:pt idx="140">
                  <c:v>24923</c:v>
                </c:pt>
                <c:pt idx="141">
                  <c:v>24924</c:v>
                </c:pt>
                <c:pt idx="142">
                  <c:v>24925</c:v>
                </c:pt>
                <c:pt idx="143">
                  <c:v>24926</c:v>
                </c:pt>
                <c:pt idx="144">
                  <c:v>24929</c:v>
                </c:pt>
                <c:pt idx="145">
                  <c:v>24930</c:v>
                </c:pt>
                <c:pt idx="146">
                  <c:v>24931</c:v>
                </c:pt>
                <c:pt idx="147">
                  <c:v>24932</c:v>
                </c:pt>
                <c:pt idx="148">
                  <c:v>24933</c:v>
                </c:pt>
                <c:pt idx="149">
                  <c:v>24936</c:v>
                </c:pt>
                <c:pt idx="150">
                  <c:v>24938</c:v>
                </c:pt>
                <c:pt idx="151">
                  <c:v>24939</c:v>
                </c:pt>
                <c:pt idx="152">
                  <c:v>24940</c:v>
                </c:pt>
                <c:pt idx="153">
                  <c:v>24943</c:v>
                </c:pt>
                <c:pt idx="154">
                  <c:v>24944</c:v>
                </c:pt>
                <c:pt idx="155">
                  <c:v>24945</c:v>
                </c:pt>
                <c:pt idx="156">
                  <c:v>24946</c:v>
                </c:pt>
                <c:pt idx="157">
                  <c:v>24947</c:v>
                </c:pt>
                <c:pt idx="158">
                  <c:v>24950</c:v>
                </c:pt>
                <c:pt idx="159">
                  <c:v>24951</c:v>
                </c:pt>
                <c:pt idx="160">
                  <c:v>24952</c:v>
                </c:pt>
                <c:pt idx="161">
                  <c:v>24953</c:v>
                </c:pt>
                <c:pt idx="162">
                  <c:v>24954</c:v>
                </c:pt>
                <c:pt idx="163">
                  <c:v>24957</c:v>
                </c:pt>
                <c:pt idx="164">
                  <c:v>24958</c:v>
                </c:pt>
                <c:pt idx="165">
                  <c:v>24959</c:v>
                </c:pt>
                <c:pt idx="166">
                  <c:v>24960</c:v>
                </c:pt>
                <c:pt idx="167">
                  <c:v>24961</c:v>
                </c:pt>
                <c:pt idx="168">
                  <c:v>24964</c:v>
                </c:pt>
                <c:pt idx="169">
                  <c:v>24965</c:v>
                </c:pt>
                <c:pt idx="170">
                  <c:v>24966</c:v>
                </c:pt>
                <c:pt idx="171">
                  <c:v>24967</c:v>
                </c:pt>
                <c:pt idx="172">
                  <c:v>24968</c:v>
                </c:pt>
                <c:pt idx="173">
                  <c:v>24971</c:v>
                </c:pt>
                <c:pt idx="174">
                  <c:v>24972</c:v>
                </c:pt>
                <c:pt idx="175">
                  <c:v>24973</c:v>
                </c:pt>
                <c:pt idx="176">
                  <c:v>24974</c:v>
                </c:pt>
                <c:pt idx="177">
                  <c:v>24975</c:v>
                </c:pt>
                <c:pt idx="178">
                  <c:v>24978</c:v>
                </c:pt>
                <c:pt idx="179">
                  <c:v>24979</c:v>
                </c:pt>
                <c:pt idx="180">
                  <c:v>24980</c:v>
                </c:pt>
                <c:pt idx="181">
                  <c:v>24981</c:v>
                </c:pt>
                <c:pt idx="182">
                  <c:v>24982</c:v>
                </c:pt>
                <c:pt idx="183">
                  <c:v>24985</c:v>
                </c:pt>
                <c:pt idx="184">
                  <c:v>24986</c:v>
                </c:pt>
                <c:pt idx="185">
                  <c:v>24987</c:v>
                </c:pt>
                <c:pt idx="186">
                  <c:v>24989</c:v>
                </c:pt>
                <c:pt idx="187">
                  <c:v>24992</c:v>
                </c:pt>
                <c:pt idx="188">
                  <c:v>24993</c:v>
                </c:pt>
                <c:pt idx="189">
                  <c:v>24994</c:v>
                </c:pt>
                <c:pt idx="190">
                  <c:v>24995</c:v>
                </c:pt>
                <c:pt idx="191">
                  <c:v>24996</c:v>
                </c:pt>
                <c:pt idx="192">
                  <c:v>24999</c:v>
                </c:pt>
                <c:pt idx="193">
                  <c:v>25000</c:v>
                </c:pt>
                <c:pt idx="194">
                  <c:v>25002</c:v>
                </c:pt>
                <c:pt idx="195">
                  <c:v>25003</c:v>
                </c:pt>
                <c:pt idx="196">
                  <c:v>25006</c:v>
                </c:pt>
                <c:pt idx="197">
                  <c:v>25007</c:v>
                </c:pt>
                <c:pt idx="198">
                  <c:v>25009</c:v>
                </c:pt>
                <c:pt idx="199">
                  <c:v>25010</c:v>
                </c:pt>
                <c:pt idx="200">
                  <c:v>25013</c:v>
                </c:pt>
                <c:pt idx="201">
                  <c:v>25014</c:v>
                </c:pt>
                <c:pt idx="202">
                  <c:v>25016</c:v>
                </c:pt>
                <c:pt idx="203">
                  <c:v>25017</c:v>
                </c:pt>
                <c:pt idx="204">
                  <c:v>25020</c:v>
                </c:pt>
                <c:pt idx="205">
                  <c:v>25021</c:v>
                </c:pt>
                <c:pt idx="206">
                  <c:v>25022</c:v>
                </c:pt>
                <c:pt idx="207">
                  <c:v>25024</c:v>
                </c:pt>
                <c:pt idx="208">
                  <c:v>25027</c:v>
                </c:pt>
                <c:pt idx="209">
                  <c:v>25028</c:v>
                </c:pt>
                <c:pt idx="210">
                  <c:v>25030</c:v>
                </c:pt>
                <c:pt idx="211">
                  <c:v>25031</c:v>
                </c:pt>
                <c:pt idx="212">
                  <c:v>25034</c:v>
                </c:pt>
                <c:pt idx="213">
                  <c:v>25035</c:v>
                </c:pt>
                <c:pt idx="214">
                  <c:v>25037</c:v>
                </c:pt>
                <c:pt idx="215">
                  <c:v>25038</c:v>
                </c:pt>
                <c:pt idx="216">
                  <c:v>25041</c:v>
                </c:pt>
                <c:pt idx="217">
                  <c:v>25042</c:v>
                </c:pt>
                <c:pt idx="218">
                  <c:v>25044</c:v>
                </c:pt>
                <c:pt idx="219">
                  <c:v>25045</c:v>
                </c:pt>
                <c:pt idx="220">
                  <c:v>25048</c:v>
                </c:pt>
                <c:pt idx="221">
                  <c:v>25049</c:v>
                </c:pt>
                <c:pt idx="222">
                  <c:v>25050</c:v>
                </c:pt>
                <c:pt idx="223">
                  <c:v>25051</c:v>
                </c:pt>
                <c:pt idx="224">
                  <c:v>25052</c:v>
                </c:pt>
                <c:pt idx="225">
                  <c:v>25055</c:v>
                </c:pt>
                <c:pt idx="226">
                  <c:v>25056</c:v>
                </c:pt>
                <c:pt idx="227">
                  <c:v>25058</c:v>
                </c:pt>
                <c:pt idx="228">
                  <c:v>25059</c:v>
                </c:pt>
                <c:pt idx="229">
                  <c:v>25062</c:v>
                </c:pt>
                <c:pt idx="230">
                  <c:v>25063</c:v>
                </c:pt>
                <c:pt idx="231">
                  <c:v>25065</c:v>
                </c:pt>
                <c:pt idx="232">
                  <c:v>25066</c:v>
                </c:pt>
                <c:pt idx="233">
                  <c:v>25069</c:v>
                </c:pt>
                <c:pt idx="234">
                  <c:v>25070</c:v>
                </c:pt>
                <c:pt idx="235">
                  <c:v>25072</c:v>
                </c:pt>
                <c:pt idx="236">
                  <c:v>25073</c:v>
                </c:pt>
                <c:pt idx="237">
                  <c:v>25076</c:v>
                </c:pt>
                <c:pt idx="238">
                  <c:v>25077</c:v>
                </c:pt>
                <c:pt idx="239">
                  <c:v>25079</c:v>
                </c:pt>
                <c:pt idx="240">
                  <c:v>25080</c:v>
                </c:pt>
                <c:pt idx="241">
                  <c:v>25084</c:v>
                </c:pt>
                <c:pt idx="242">
                  <c:v>25085</c:v>
                </c:pt>
                <c:pt idx="243">
                  <c:v>25086</c:v>
                </c:pt>
                <c:pt idx="244">
                  <c:v>25087</c:v>
                </c:pt>
                <c:pt idx="245">
                  <c:v>25090</c:v>
                </c:pt>
                <c:pt idx="246">
                  <c:v>25091</c:v>
                </c:pt>
                <c:pt idx="247">
                  <c:v>25093</c:v>
                </c:pt>
                <c:pt idx="248">
                  <c:v>25094</c:v>
                </c:pt>
                <c:pt idx="249">
                  <c:v>25097</c:v>
                </c:pt>
                <c:pt idx="250">
                  <c:v>25098</c:v>
                </c:pt>
                <c:pt idx="251">
                  <c:v>25100</c:v>
                </c:pt>
                <c:pt idx="252">
                  <c:v>25101</c:v>
                </c:pt>
                <c:pt idx="253">
                  <c:v>25104</c:v>
                </c:pt>
                <c:pt idx="254">
                  <c:v>25105</c:v>
                </c:pt>
                <c:pt idx="255">
                  <c:v>25107</c:v>
                </c:pt>
                <c:pt idx="256">
                  <c:v>25108</c:v>
                </c:pt>
                <c:pt idx="257">
                  <c:v>25111</c:v>
                </c:pt>
                <c:pt idx="258">
                  <c:v>25112</c:v>
                </c:pt>
                <c:pt idx="259">
                  <c:v>25114</c:v>
                </c:pt>
                <c:pt idx="260">
                  <c:v>25115</c:v>
                </c:pt>
                <c:pt idx="261">
                  <c:v>25118</c:v>
                </c:pt>
                <c:pt idx="262">
                  <c:v>25119</c:v>
                </c:pt>
                <c:pt idx="263">
                  <c:v>25121</c:v>
                </c:pt>
                <c:pt idx="264">
                  <c:v>25122</c:v>
                </c:pt>
                <c:pt idx="265">
                  <c:v>25125</c:v>
                </c:pt>
                <c:pt idx="266">
                  <c:v>25126</c:v>
                </c:pt>
                <c:pt idx="267">
                  <c:v>25128</c:v>
                </c:pt>
                <c:pt idx="268">
                  <c:v>25129</c:v>
                </c:pt>
                <c:pt idx="269">
                  <c:v>25132</c:v>
                </c:pt>
                <c:pt idx="270">
                  <c:v>25133</c:v>
                </c:pt>
                <c:pt idx="271">
                  <c:v>25135</c:v>
                </c:pt>
                <c:pt idx="272">
                  <c:v>25136</c:v>
                </c:pt>
                <c:pt idx="273">
                  <c:v>25139</c:v>
                </c:pt>
                <c:pt idx="274">
                  <c:v>25140</c:v>
                </c:pt>
                <c:pt idx="275">
                  <c:v>25142</c:v>
                </c:pt>
                <c:pt idx="276">
                  <c:v>25143</c:v>
                </c:pt>
                <c:pt idx="277">
                  <c:v>25146</c:v>
                </c:pt>
                <c:pt idx="278">
                  <c:v>25148</c:v>
                </c:pt>
                <c:pt idx="279">
                  <c:v>25149</c:v>
                </c:pt>
                <c:pt idx="280">
                  <c:v>25150</c:v>
                </c:pt>
                <c:pt idx="281">
                  <c:v>25154</c:v>
                </c:pt>
                <c:pt idx="282">
                  <c:v>25155</c:v>
                </c:pt>
                <c:pt idx="283">
                  <c:v>25156</c:v>
                </c:pt>
                <c:pt idx="284">
                  <c:v>25157</c:v>
                </c:pt>
                <c:pt idx="285">
                  <c:v>25160</c:v>
                </c:pt>
                <c:pt idx="286">
                  <c:v>25161</c:v>
                </c:pt>
                <c:pt idx="287">
                  <c:v>25163</c:v>
                </c:pt>
                <c:pt idx="288">
                  <c:v>25164</c:v>
                </c:pt>
                <c:pt idx="289">
                  <c:v>25167</c:v>
                </c:pt>
                <c:pt idx="290">
                  <c:v>25168</c:v>
                </c:pt>
                <c:pt idx="291">
                  <c:v>25169</c:v>
                </c:pt>
                <c:pt idx="292">
                  <c:v>25171</c:v>
                </c:pt>
                <c:pt idx="293">
                  <c:v>25174</c:v>
                </c:pt>
                <c:pt idx="294">
                  <c:v>25175</c:v>
                </c:pt>
                <c:pt idx="295">
                  <c:v>25177</c:v>
                </c:pt>
                <c:pt idx="296">
                  <c:v>25178</c:v>
                </c:pt>
                <c:pt idx="297">
                  <c:v>25181</c:v>
                </c:pt>
                <c:pt idx="298">
                  <c:v>25182</c:v>
                </c:pt>
                <c:pt idx="299">
                  <c:v>25184</c:v>
                </c:pt>
                <c:pt idx="300">
                  <c:v>25185</c:v>
                </c:pt>
                <c:pt idx="301">
                  <c:v>25188</c:v>
                </c:pt>
                <c:pt idx="302">
                  <c:v>25189</c:v>
                </c:pt>
                <c:pt idx="303">
                  <c:v>25191</c:v>
                </c:pt>
                <c:pt idx="304">
                  <c:v>25192</c:v>
                </c:pt>
                <c:pt idx="305">
                  <c:v>25195</c:v>
                </c:pt>
                <c:pt idx="306">
                  <c:v>25196</c:v>
                </c:pt>
                <c:pt idx="307">
                  <c:v>25198</c:v>
                </c:pt>
                <c:pt idx="308">
                  <c:v>25199</c:v>
                </c:pt>
                <c:pt idx="309">
                  <c:v>25202</c:v>
                </c:pt>
                <c:pt idx="310">
                  <c:v>25203</c:v>
                </c:pt>
                <c:pt idx="311">
                  <c:v>25205</c:v>
                </c:pt>
                <c:pt idx="312">
                  <c:v>25206</c:v>
                </c:pt>
                <c:pt idx="313">
                  <c:v>25209</c:v>
                </c:pt>
                <c:pt idx="314">
                  <c:v>25210</c:v>
                </c:pt>
                <c:pt idx="315">
                  <c:v>25211</c:v>
                </c:pt>
                <c:pt idx="316">
                  <c:v>25212</c:v>
                </c:pt>
                <c:pt idx="317">
                  <c:v>25213</c:v>
                </c:pt>
                <c:pt idx="318">
                  <c:v>25216</c:v>
                </c:pt>
                <c:pt idx="319">
                  <c:v>25217</c:v>
                </c:pt>
                <c:pt idx="320">
                  <c:v>25218</c:v>
                </c:pt>
                <c:pt idx="321">
                  <c:v>25219</c:v>
                </c:pt>
                <c:pt idx="322">
                  <c:v>25220</c:v>
                </c:pt>
                <c:pt idx="323">
                  <c:v>25223</c:v>
                </c:pt>
                <c:pt idx="324">
                  <c:v>25224</c:v>
                </c:pt>
                <c:pt idx="325">
                  <c:v>25225</c:v>
                </c:pt>
                <c:pt idx="326">
                  <c:v>25226</c:v>
                </c:pt>
                <c:pt idx="327">
                  <c:v>25227</c:v>
                </c:pt>
                <c:pt idx="328">
                  <c:v>25230</c:v>
                </c:pt>
                <c:pt idx="329">
                  <c:v>25231</c:v>
                </c:pt>
                <c:pt idx="330">
                  <c:v>25232</c:v>
                </c:pt>
                <c:pt idx="331">
                  <c:v>25233</c:v>
                </c:pt>
                <c:pt idx="332">
                  <c:v>25234</c:v>
                </c:pt>
                <c:pt idx="333">
                  <c:v>25237</c:v>
                </c:pt>
                <c:pt idx="334">
                  <c:v>25238</c:v>
                </c:pt>
                <c:pt idx="335">
                  <c:v>25239</c:v>
                </c:pt>
                <c:pt idx="336">
                  <c:v>25240</c:v>
                </c:pt>
                <c:pt idx="337">
                  <c:v>25241</c:v>
                </c:pt>
                <c:pt idx="338">
                  <c:v>25245</c:v>
                </c:pt>
                <c:pt idx="339">
                  <c:v>25246</c:v>
                </c:pt>
                <c:pt idx="340">
                  <c:v>25247</c:v>
                </c:pt>
                <c:pt idx="341">
                  <c:v>25248</c:v>
                </c:pt>
                <c:pt idx="342">
                  <c:v>25251</c:v>
                </c:pt>
                <c:pt idx="343">
                  <c:v>25252</c:v>
                </c:pt>
                <c:pt idx="344">
                  <c:v>25253</c:v>
                </c:pt>
                <c:pt idx="345">
                  <c:v>25254</c:v>
                </c:pt>
                <c:pt idx="346">
                  <c:v>25255</c:v>
                </c:pt>
                <c:pt idx="347">
                  <c:v>25258</c:v>
                </c:pt>
                <c:pt idx="348">
                  <c:v>25259</c:v>
                </c:pt>
                <c:pt idx="349">
                  <c:v>25260</c:v>
                </c:pt>
                <c:pt idx="350">
                  <c:v>25261</c:v>
                </c:pt>
                <c:pt idx="351">
                  <c:v>25262</c:v>
                </c:pt>
                <c:pt idx="352">
                  <c:v>25265</c:v>
                </c:pt>
                <c:pt idx="353">
                  <c:v>25266</c:v>
                </c:pt>
                <c:pt idx="354">
                  <c:v>25267</c:v>
                </c:pt>
                <c:pt idx="355">
                  <c:v>25268</c:v>
                </c:pt>
                <c:pt idx="356">
                  <c:v>25269</c:v>
                </c:pt>
                <c:pt idx="357">
                  <c:v>25272</c:v>
                </c:pt>
                <c:pt idx="358">
                  <c:v>25273</c:v>
                </c:pt>
                <c:pt idx="359">
                  <c:v>25274</c:v>
                </c:pt>
                <c:pt idx="360">
                  <c:v>25275</c:v>
                </c:pt>
                <c:pt idx="361">
                  <c:v>25276</c:v>
                </c:pt>
                <c:pt idx="362">
                  <c:v>25279</c:v>
                </c:pt>
                <c:pt idx="363">
                  <c:v>25280</c:v>
                </c:pt>
                <c:pt idx="364">
                  <c:v>25281</c:v>
                </c:pt>
                <c:pt idx="365">
                  <c:v>25282</c:v>
                </c:pt>
                <c:pt idx="366">
                  <c:v>25283</c:v>
                </c:pt>
                <c:pt idx="367">
                  <c:v>25286</c:v>
                </c:pt>
                <c:pt idx="368">
                  <c:v>25287</c:v>
                </c:pt>
                <c:pt idx="369">
                  <c:v>25288</c:v>
                </c:pt>
                <c:pt idx="370">
                  <c:v>25289</c:v>
                </c:pt>
                <c:pt idx="371">
                  <c:v>25290</c:v>
                </c:pt>
                <c:pt idx="372">
                  <c:v>25293</c:v>
                </c:pt>
                <c:pt idx="373">
                  <c:v>25294</c:v>
                </c:pt>
                <c:pt idx="374">
                  <c:v>25295</c:v>
                </c:pt>
                <c:pt idx="375">
                  <c:v>25296</c:v>
                </c:pt>
                <c:pt idx="376">
                  <c:v>25297</c:v>
                </c:pt>
                <c:pt idx="377">
                  <c:v>25300</c:v>
                </c:pt>
                <c:pt idx="378">
                  <c:v>25301</c:v>
                </c:pt>
                <c:pt idx="379">
                  <c:v>25302</c:v>
                </c:pt>
                <c:pt idx="380">
                  <c:v>25303</c:v>
                </c:pt>
                <c:pt idx="381">
                  <c:v>25304</c:v>
                </c:pt>
                <c:pt idx="382">
                  <c:v>25307</c:v>
                </c:pt>
                <c:pt idx="383">
                  <c:v>25308</c:v>
                </c:pt>
                <c:pt idx="384">
                  <c:v>25309</c:v>
                </c:pt>
                <c:pt idx="385">
                  <c:v>25310</c:v>
                </c:pt>
                <c:pt idx="386">
                  <c:v>25311</c:v>
                </c:pt>
                <c:pt idx="387">
                  <c:v>25314</c:v>
                </c:pt>
                <c:pt idx="388">
                  <c:v>25315</c:v>
                </c:pt>
                <c:pt idx="389">
                  <c:v>25316</c:v>
                </c:pt>
                <c:pt idx="390">
                  <c:v>25317</c:v>
                </c:pt>
                <c:pt idx="391">
                  <c:v>25318</c:v>
                </c:pt>
                <c:pt idx="392">
                  <c:v>25321</c:v>
                </c:pt>
                <c:pt idx="393">
                  <c:v>25322</c:v>
                </c:pt>
                <c:pt idx="394">
                  <c:v>25323</c:v>
                </c:pt>
                <c:pt idx="395">
                  <c:v>25324</c:v>
                </c:pt>
                <c:pt idx="396">
                  <c:v>25325</c:v>
                </c:pt>
                <c:pt idx="397">
                  <c:v>25328</c:v>
                </c:pt>
                <c:pt idx="398">
                  <c:v>25329</c:v>
                </c:pt>
                <c:pt idx="399">
                  <c:v>25330</c:v>
                </c:pt>
                <c:pt idx="400">
                  <c:v>25331</c:v>
                </c:pt>
                <c:pt idx="401">
                  <c:v>25332</c:v>
                </c:pt>
                <c:pt idx="402">
                  <c:v>25335</c:v>
                </c:pt>
                <c:pt idx="403">
                  <c:v>25336</c:v>
                </c:pt>
                <c:pt idx="404">
                  <c:v>25337</c:v>
                </c:pt>
                <c:pt idx="405">
                  <c:v>25338</c:v>
                </c:pt>
                <c:pt idx="406">
                  <c:v>25339</c:v>
                </c:pt>
                <c:pt idx="407">
                  <c:v>25342</c:v>
                </c:pt>
                <c:pt idx="408">
                  <c:v>25343</c:v>
                </c:pt>
                <c:pt idx="409">
                  <c:v>25344</c:v>
                </c:pt>
                <c:pt idx="410">
                  <c:v>25345</c:v>
                </c:pt>
                <c:pt idx="411">
                  <c:v>25346</c:v>
                </c:pt>
                <c:pt idx="412">
                  <c:v>25349</c:v>
                </c:pt>
                <c:pt idx="413">
                  <c:v>25350</c:v>
                </c:pt>
                <c:pt idx="414">
                  <c:v>25351</c:v>
                </c:pt>
                <c:pt idx="415">
                  <c:v>25352</c:v>
                </c:pt>
                <c:pt idx="416">
                  <c:v>25353</c:v>
                </c:pt>
                <c:pt idx="417">
                  <c:v>25356</c:v>
                </c:pt>
                <c:pt idx="418">
                  <c:v>25357</c:v>
                </c:pt>
                <c:pt idx="419">
                  <c:v>25358</c:v>
                </c:pt>
                <c:pt idx="420">
                  <c:v>25359</c:v>
                </c:pt>
                <c:pt idx="421">
                  <c:v>25360</c:v>
                </c:pt>
                <c:pt idx="422">
                  <c:v>25363</c:v>
                </c:pt>
                <c:pt idx="423">
                  <c:v>25364</c:v>
                </c:pt>
                <c:pt idx="424">
                  <c:v>25365</c:v>
                </c:pt>
                <c:pt idx="425">
                  <c:v>25366</c:v>
                </c:pt>
                <c:pt idx="426">
                  <c:v>25367</c:v>
                </c:pt>
                <c:pt idx="427">
                  <c:v>25370</c:v>
                </c:pt>
                <c:pt idx="428">
                  <c:v>25371</c:v>
                </c:pt>
                <c:pt idx="429">
                  <c:v>25372</c:v>
                </c:pt>
                <c:pt idx="430">
                  <c:v>25373</c:v>
                </c:pt>
                <c:pt idx="431">
                  <c:v>25374</c:v>
                </c:pt>
                <c:pt idx="432">
                  <c:v>25377</c:v>
                </c:pt>
                <c:pt idx="433">
                  <c:v>25378</c:v>
                </c:pt>
                <c:pt idx="434">
                  <c:v>25379</c:v>
                </c:pt>
                <c:pt idx="435">
                  <c:v>25380</c:v>
                </c:pt>
                <c:pt idx="436">
                  <c:v>25381</c:v>
                </c:pt>
                <c:pt idx="437">
                  <c:v>25384</c:v>
                </c:pt>
                <c:pt idx="438">
                  <c:v>25385</c:v>
                </c:pt>
                <c:pt idx="439">
                  <c:v>25386</c:v>
                </c:pt>
                <c:pt idx="440">
                  <c:v>25387</c:v>
                </c:pt>
                <c:pt idx="441">
                  <c:v>25388</c:v>
                </c:pt>
                <c:pt idx="442">
                  <c:v>25391</c:v>
                </c:pt>
                <c:pt idx="443">
                  <c:v>25392</c:v>
                </c:pt>
                <c:pt idx="444">
                  <c:v>25393</c:v>
                </c:pt>
                <c:pt idx="445">
                  <c:v>25394</c:v>
                </c:pt>
                <c:pt idx="446">
                  <c:v>25395</c:v>
                </c:pt>
                <c:pt idx="447">
                  <c:v>25398</c:v>
                </c:pt>
                <c:pt idx="448">
                  <c:v>25399</c:v>
                </c:pt>
                <c:pt idx="449">
                  <c:v>25400</c:v>
                </c:pt>
                <c:pt idx="450">
                  <c:v>25401</c:v>
                </c:pt>
                <c:pt idx="451">
                  <c:v>25402</c:v>
                </c:pt>
                <c:pt idx="452">
                  <c:v>25406</c:v>
                </c:pt>
                <c:pt idx="453">
                  <c:v>25407</c:v>
                </c:pt>
                <c:pt idx="454">
                  <c:v>25408</c:v>
                </c:pt>
                <c:pt idx="455">
                  <c:v>25409</c:v>
                </c:pt>
                <c:pt idx="456">
                  <c:v>25412</c:v>
                </c:pt>
                <c:pt idx="457">
                  <c:v>25413</c:v>
                </c:pt>
                <c:pt idx="458">
                  <c:v>25414</c:v>
                </c:pt>
                <c:pt idx="459">
                  <c:v>25415</c:v>
                </c:pt>
                <c:pt idx="460">
                  <c:v>25416</c:v>
                </c:pt>
                <c:pt idx="461">
                  <c:v>25419</c:v>
                </c:pt>
                <c:pt idx="462">
                  <c:v>25420</c:v>
                </c:pt>
                <c:pt idx="463">
                  <c:v>25421</c:v>
                </c:pt>
                <c:pt idx="464">
                  <c:v>25422</c:v>
                </c:pt>
                <c:pt idx="465">
                  <c:v>25423</c:v>
                </c:pt>
                <c:pt idx="466">
                  <c:v>25426</c:v>
                </c:pt>
                <c:pt idx="467">
                  <c:v>25427</c:v>
                </c:pt>
                <c:pt idx="468">
                  <c:v>25428</c:v>
                </c:pt>
                <c:pt idx="469">
                  <c:v>25429</c:v>
                </c:pt>
                <c:pt idx="470">
                  <c:v>25430</c:v>
                </c:pt>
                <c:pt idx="471">
                  <c:v>25433</c:v>
                </c:pt>
                <c:pt idx="472">
                  <c:v>25434</c:v>
                </c:pt>
                <c:pt idx="473">
                  <c:v>25435</c:v>
                </c:pt>
                <c:pt idx="474">
                  <c:v>25436</c:v>
                </c:pt>
                <c:pt idx="475">
                  <c:v>25437</c:v>
                </c:pt>
                <c:pt idx="476">
                  <c:v>25440</c:v>
                </c:pt>
                <c:pt idx="477">
                  <c:v>25441</c:v>
                </c:pt>
                <c:pt idx="478">
                  <c:v>25442</c:v>
                </c:pt>
                <c:pt idx="479">
                  <c:v>25443</c:v>
                </c:pt>
                <c:pt idx="480">
                  <c:v>25444</c:v>
                </c:pt>
                <c:pt idx="481">
                  <c:v>25448</c:v>
                </c:pt>
                <c:pt idx="482">
                  <c:v>25449</c:v>
                </c:pt>
                <c:pt idx="483">
                  <c:v>25450</c:v>
                </c:pt>
                <c:pt idx="484">
                  <c:v>25451</c:v>
                </c:pt>
                <c:pt idx="485">
                  <c:v>25454</c:v>
                </c:pt>
                <c:pt idx="486">
                  <c:v>25455</c:v>
                </c:pt>
                <c:pt idx="487">
                  <c:v>25456</c:v>
                </c:pt>
                <c:pt idx="488">
                  <c:v>25457</c:v>
                </c:pt>
                <c:pt idx="489">
                  <c:v>25458</c:v>
                </c:pt>
                <c:pt idx="490">
                  <c:v>25461</c:v>
                </c:pt>
                <c:pt idx="491">
                  <c:v>25462</c:v>
                </c:pt>
                <c:pt idx="492">
                  <c:v>25463</c:v>
                </c:pt>
                <c:pt idx="493">
                  <c:v>25464</c:v>
                </c:pt>
                <c:pt idx="494">
                  <c:v>25465</c:v>
                </c:pt>
                <c:pt idx="495">
                  <c:v>25468</c:v>
                </c:pt>
                <c:pt idx="496">
                  <c:v>25469</c:v>
                </c:pt>
                <c:pt idx="497">
                  <c:v>25470</c:v>
                </c:pt>
                <c:pt idx="498">
                  <c:v>25471</c:v>
                </c:pt>
                <c:pt idx="499">
                  <c:v>25472</c:v>
                </c:pt>
                <c:pt idx="500">
                  <c:v>25475</c:v>
                </c:pt>
                <c:pt idx="501">
                  <c:v>25476</c:v>
                </c:pt>
                <c:pt idx="502">
                  <c:v>25477</c:v>
                </c:pt>
                <c:pt idx="503">
                  <c:v>25478</c:v>
                </c:pt>
                <c:pt idx="504">
                  <c:v>25479</c:v>
                </c:pt>
                <c:pt idx="505">
                  <c:v>25482</c:v>
                </c:pt>
                <c:pt idx="506">
                  <c:v>25483</c:v>
                </c:pt>
                <c:pt idx="507">
                  <c:v>25484</c:v>
                </c:pt>
                <c:pt idx="508">
                  <c:v>25485</c:v>
                </c:pt>
                <c:pt idx="509">
                  <c:v>25486</c:v>
                </c:pt>
                <c:pt idx="510">
                  <c:v>25489</c:v>
                </c:pt>
                <c:pt idx="511">
                  <c:v>25490</c:v>
                </c:pt>
                <c:pt idx="512">
                  <c:v>25491</c:v>
                </c:pt>
                <c:pt idx="513">
                  <c:v>25492</c:v>
                </c:pt>
                <c:pt idx="514">
                  <c:v>25493</c:v>
                </c:pt>
                <c:pt idx="515">
                  <c:v>25496</c:v>
                </c:pt>
                <c:pt idx="516">
                  <c:v>25497</c:v>
                </c:pt>
                <c:pt idx="517">
                  <c:v>25498</c:v>
                </c:pt>
                <c:pt idx="518">
                  <c:v>25499</c:v>
                </c:pt>
                <c:pt idx="519">
                  <c:v>25500</c:v>
                </c:pt>
                <c:pt idx="520">
                  <c:v>25503</c:v>
                </c:pt>
                <c:pt idx="521">
                  <c:v>25504</c:v>
                </c:pt>
                <c:pt idx="522">
                  <c:v>25505</c:v>
                </c:pt>
                <c:pt idx="523">
                  <c:v>25506</c:v>
                </c:pt>
                <c:pt idx="524">
                  <c:v>25507</c:v>
                </c:pt>
                <c:pt idx="525">
                  <c:v>25510</c:v>
                </c:pt>
                <c:pt idx="526">
                  <c:v>25511</c:v>
                </c:pt>
                <c:pt idx="527">
                  <c:v>25512</c:v>
                </c:pt>
                <c:pt idx="528">
                  <c:v>25513</c:v>
                </c:pt>
                <c:pt idx="529">
                  <c:v>25514</c:v>
                </c:pt>
                <c:pt idx="530">
                  <c:v>25517</c:v>
                </c:pt>
                <c:pt idx="531">
                  <c:v>25518</c:v>
                </c:pt>
                <c:pt idx="532">
                  <c:v>25519</c:v>
                </c:pt>
                <c:pt idx="533">
                  <c:v>25520</c:v>
                </c:pt>
                <c:pt idx="534">
                  <c:v>25521</c:v>
                </c:pt>
                <c:pt idx="535">
                  <c:v>25524</c:v>
                </c:pt>
                <c:pt idx="536">
                  <c:v>25525</c:v>
                </c:pt>
                <c:pt idx="537">
                  <c:v>25526</c:v>
                </c:pt>
                <c:pt idx="538">
                  <c:v>25527</c:v>
                </c:pt>
                <c:pt idx="539">
                  <c:v>25528</c:v>
                </c:pt>
                <c:pt idx="540">
                  <c:v>25531</c:v>
                </c:pt>
                <c:pt idx="541">
                  <c:v>25532</c:v>
                </c:pt>
                <c:pt idx="542">
                  <c:v>25533</c:v>
                </c:pt>
                <c:pt idx="543">
                  <c:v>25535</c:v>
                </c:pt>
                <c:pt idx="544">
                  <c:v>25538</c:v>
                </c:pt>
                <c:pt idx="545">
                  <c:v>25539</c:v>
                </c:pt>
                <c:pt idx="546">
                  <c:v>25540</c:v>
                </c:pt>
                <c:pt idx="547">
                  <c:v>25541</c:v>
                </c:pt>
                <c:pt idx="548">
                  <c:v>25542</c:v>
                </c:pt>
                <c:pt idx="549">
                  <c:v>25545</c:v>
                </c:pt>
                <c:pt idx="550">
                  <c:v>25546</c:v>
                </c:pt>
                <c:pt idx="551">
                  <c:v>25547</c:v>
                </c:pt>
                <c:pt idx="552">
                  <c:v>25548</c:v>
                </c:pt>
                <c:pt idx="553">
                  <c:v>25549</c:v>
                </c:pt>
                <c:pt idx="554">
                  <c:v>25552</c:v>
                </c:pt>
                <c:pt idx="555">
                  <c:v>25553</c:v>
                </c:pt>
                <c:pt idx="556">
                  <c:v>25554</c:v>
                </c:pt>
                <c:pt idx="557">
                  <c:v>25555</c:v>
                </c:pt>
                <c:pt idx="558">
                  <c:v>25556</c:v>
                </c:pt>
                <c:pt idx="559">
                  <c:v>25559</c:v>
                </c:pt>
                <c:pt idx="560">
                  <c:v>25560</c:v>
                </c:pt>
                <c:pt idx="561">
                  <c:v>25561</c:v>
                </c:pt>
                <c:pt idx="562">
                  <c:v>25563</c:v>
                </c:pt>
                <c:pt idx="563">
                  <c:v>25566</c:v>
                </c:pt>
                <c:pt idx="564">
                  <c:v>25567</c:v>
                </c:pt>
                <c:pt idx="565">
                  <c:v>25568</c:v>
                </c:pt>
                <c:pt idx="566">
                  <c:v>25570</c:v>
                </c:pt>
                <c:pt idx="567">
                  <c:v>25573</c:v>
                </c:pt>
                <c:pt idx="568">
                  <c:v>25574</c:v>
                </c:pt>
                <c:pt idx="569">
                  <c:v>25575</c:v>
                </c:pt>
                <c:pt idx="570">
                  <c:v>25576</c:v>
                </c:pt>
                <c:pt idx="571">
                  <c:v>25577</c:v>
                </c:pt>
                <c:pt idx="572">
                  <c:v>25580</c:v>
                </c:pt>
                <c:pt idx="573">
                  <c:v>25581</c:v>
                </c:pt>
                <c:pt idx="574">
                  <c:v>25582</c:v>
                </c:pt>
                <c:pt idx="575">
                  <c:v>25583</c:v>
                </c:pt>
                <c:pt idx="576">
                  <c:v>25584</c:v>
                </c:pt>
                <c:pt idx="577">
                  <c:v>25587</c:v>
                </c:pt>
                <c:pt idx="578">
                  <c:v>25588</c:v>
                </c:pt>
                <c:pt idx="579">
                  <c:v>25589</c:v>
                </c:pt>
                <c:pt idx="580">
                  <c:v>25590</c:v>
                </c:pt>
                <c:pt idx="581">
                  <c:v>25591</c:v>
                </c:pt>
                <c:pt idx="582">
                  <c:v>25594</c:v>
                </c:pt>
                <c:pt idx="583">
                  <c:v>25595</c:v>
                </c:pt>
                <c:pt idx="584">
                  <c:v>25596</c:v>
                </c:pt>
                <c:pt idx="585">
                  <c:v>25597</c:v>
                </c:pt>
                <c:pt idx="586">
                  <c:v>25598</c:v>
                </c:pt>
                <c:pt idx="587">
                  <c:v>25601</c:v>
                </c:pt>
                <c:pt idx="588">
                  <c:v>25602</c:v>
                </c:pt>
                <c:pt idx="589">
                  <c:v>25603</c:v>
                </c:pt>
                <c:pt idx="590">
                  <c:v>25604</c:v>
                </c:pt>
                <c:pt idx="591">
                  <c:v>25605</c:v>
                </c:pt>
                <c:pt idx="592">
                  <c:v>25608</c:v>
                </c:pt>
                <c:pt idx="593">
                  <c:v>25609</c:v>
                </c:pt>
                <c:pt idx="594">
                  <c:v>25610</c:v>
                </c:pt>
                <c:pt idx="595">
                  <c:v>25611</c:v>
                </c:pt>
                <c:pt idx="596">
                  <c:v>25612</c:v>
                </c:pt>
                <c:pt idx="597">
                  <c:v>25615</c:v>
                </c:pt>
                <c:pt idx="598">
                  <c:v>25616</c:v>
                </c:pt>
                <c:pt idx="599">
                  <c:v>25617</c:v>
                </c:pt>
                <c:pt idx="600">
                  <c:v>25618</c:v>
                </c:pt>
                <c:pt idx="601">
                  <c:v>25619</c:v>
                </c:pt>
                <c:pt idx="602">
                  <c:v>25623</c:v>
                </c:pt>
                <c:pt idx="603">
                  <c:v>25624</c:v>
                </c:pt>
                <c:pt idx="604">
                  <c:v>25625</c:v>
                </c:pt>
                <c:pt idx="605">
                  <c:v>25626</c:v>
                </c:pt>
                <c:pt idx="606">
                  <c:v>25629</c:v>
                </c:pt>
                <c:pt idx="607">
                  <c:v>25630</c:v>
                </c:pt>
                <c:pt idx="608">
                  <c:v>25631</c:v>
                </c:pt>
                <c:pt idx="609">
                  <c:v>25632</c:v>
                </c:pt>
                <c:pt idx="610">
                  <c:v>25633</c:v>
                </c:pt>
                <c:pt idx="611">
                  <c:v>25636</c:v>
                </c:pt>
                <c:pt idx="612">
                  <c:v>25637</c:v>
                </c:pt>
                <c:pt idx="613">
                  <c:v>25638</c:v>
                </c:pt>
                <c:pt idx="614">
                  <c:v>25639</c:v>
                </c:pt>
                <c:pt idx="615">
                  <c:v>25640</c:v>
                </c:pt>
                <c:pt idx="616">
                  <c:v>25643</c:v>
                </c:pt>
                <c:pt idx="617">
                  <c:v>25644</c:v>
                </c:pt>
                <c:pt idx="618">
                  <c:v>25645</c:v>
                </c:pt>
                <c:pt idx="619">
                  <c:v>25646</c:v>
                </c:pt>
                <c:pt idx="620">
                  <c:v>25647</c:v>
                </c:pt>
                <c:pt idx="621">
                  <c:v>25650</c:v>
                </c:pt>
                <c:pt idx="622">
                  <c:v>25651</c:v>
                </c:pt>
                <c:pt idx="623">
                  <c:v>25652</c:v>
                </c:pt>
                <c:pt idx="624">
                  <c:v>25653</c:v>
                </c:pt>
                <c:pt idx="625">
                  <c:v>25654</c:v>
                </c:pt>
                <c:pt idx="626">
                  <c:v>25657</c:v>
                </c:pt>
                <c:pt idx="627">
                  <c:v>25658</c:v>
                </c:pt>
                <c:pt idx="628">
                  <c:v>25659</c:v>
                </c:pt>
                <c:pt idx="629">
                  <c:v>25660</c:v>
                </c:pt>
                <c:pt idx="630">
                  <c:v>25661</c:v>
                </c:pt>
                <c:pt idx="631">
                  <c:v>25664</c:v>
                </c:pt>
                <c:pt idx="632">
                  <c:v>25665</c:v>
                </c:pt>
                <c:pt idx="633">
                  <c:v>25666</c:v>
                </c:pt>
                <c:pt idx="634">
                  <c:v>25667</c:v>
                </c:pt>
                <c:pt idx="635">
                  <c:v>25668</c:v>
                </c:pt>
                <c:pt idx="636">
                  <c:v>25671</c:v>
                </c:pt>
                <c:pt idx="637">
                  <c:v>25672</c:v>
                </c:pt>
                <c:pt idx="638">
                  <c:v>25673</c:v>
                </c:pt>
                <c:pt idx="639">
                  <c:v>25674</c:v>
                </c:pt>
                <c:pt idx="640">
                  <c:v>25675</c:v>
                </c:pt>
                <c:pt idx="641">
                  <c:v>25678</c:v>
                </c:pt>
                <c:pt idx="642">
                  <c:v>25679</c:v>
                </c:pt>
                <c:pt idx="643">
                  <c:v>25680</c:v>
                </c:pt>
                <c:pt idx="644">
                  <c:v>25681</c:v>
                </c:pt>
                <c:pt idx="645">
                  <c:v>25682</c:v>
                </c:pt>
                <c:pt idx="646">
                  <c:v>25685</c:v>
                </c:pt>
                <c:pt idx="647">
                  <c:v>25686</c:v>
                </c:pt>
                <c:pt idx="648">
                  <c:v>25687</c:v>
                </c:pt>
                <c:pt idx="649">
                  <c:v>25688</c:v>
                </c:pt>
                <c:pt idx="650">
                  <c:v>25689</c:v>
                </c:pt>
                <c:pt idx="651">
                  <c:v>25692</c:v>
                </c:pt>
                <c:pt idx="652">
                  <c:v>25693</c:v>
                </c:pt>
                <c:pt idx="653">
                  <c:v>25694</c:v>
                </c:pt>
                <c:pt idx="654">
                  <c:v>25695</c:v>
                </c:pt>
                <c:pt idx="655">
                  <c:v>25696</c:v>
                </c:pt>
                <c:pt idx="656">
                  <c:v>25699</c:v>
                </c:pt>
                <c:pt idx="657">
                  <c:v>25700</c:v>
                </c:pt>
                <c:pt idx="658">
                  <c:v>25701</c:v>
                </c:pt>
                <c:pt idx="659">
                  <c:v>25702</c:v>
                </c:pt>
                <c:pt idx="660">
                  <c:v>25703</c:v>
                </c:pt>
                <c:pt idx="661">
                  <c:v>25706</c:v>
                </c:pt>
                <c:pt idx="662">
                  <c:v>25707</c:v>
                </c:pt>
                <c:pt idx="663">
                  <c:v>25708</c:v>
                </c:pt>
                <c:pt idx="664">
                  <c:v>25709</c:v>
                </c:pt>
                <c:pt idx="665">
                  <c:v>25710</c:v>
                </c:pt>
                <c:pt idx="666">
                  <c:v>25713</c:v>
                </c:pt>
                <c:pt idx="667">
                  <c:v>25714</c:v>
                </c:pt>
                <c:pt idx="668">
                  <c:v>25715</c:v>
                </c:pt>
                <c:pt idx="669">
                  <c:v>25716</c:v>
                </c:pt>
                <c:pt idx="670">
                  <c:v>25717</c:v>
                </c:pt>
                <c:pt idx="671">
                  <c:v>25720</c:v>
                </c:pt>
                <c:pt idx="672">
                  <c:v>25721</c:v>
                </c:pt>
                <c:pt idx="673">
                  <c:v>25722</c:v>
                </c:pt>
                <c:pt idx="674">
                  <c:v>25723</c:v>
                </c:pt>
                <c:pt idx="675">
                  <c:v>25724</c:v>
                </c:pt>
                <c:pt idx="676">
                  <c:v>25727</c:v>
                </c:pt>
                <c:pt idx="677">
                  <c:v>25728</c:v>
                </c:pt>
                <c:pt idx="678">
                  <c:v>25729</c:v>
                </c:pt>
                <c:pt idx="679">
                  <c:v>25730</c:v>
                </c:pt>
                <c:pt idx="680">
                  <c:v>25731</c:v>
                </c:pt>
                <c:pt idx="681">
                  <c:v>25734</c:v>
                </c:pt>
                <c:pt idx="682">
                  <c:v>25735</c:v>
                </c:pt>
                <c:pt idx="683">
                  <c:v>25736</c:v>
                </c:pt>
                <c:pt idx="684">
                  <c:v>25737</c:v>
                </c:pt>
                <c:pt idx="685">
                  <c:v>25738</c:v>
                </c:pt>
                <c:pt idx="686">
                  <c:v>25741</c:v>
                </c:pt>
                <c:pt idx="687">
                  <c:v>25742</c:v>
                </c:pt>
                <c:pt idx="688">
                  <c:v>25743</c:v>
                </c:pt>
                <c:pt idx="689">
                  <c:v>25744</c:v>
                </c:pt>
                <c:pt idx="690">
                  <c:v>25745</c:v>
                </c:pt>
                <c:pt idx="691">
                  <c:v>25748</c:v>
                </c:pt>
                <c:pt idx="692">
                  <c:v>25749</c:v>
                </c:pt>
                <c:pt idx="693">
                  <c:v>25750</c:v>
                </c:pt>
                <c:pt idx="694">
                  <c:v>25751</c:v>
                </c:pt>
                <c:pt idx="695">
                  <c:v>25752</c:v>
                </c:pt>
                <c:pt idx="696">
                  <c:v>25755</c:v>
                </c:pt>
                <c:pt idx="697">
                  <c:v>25756</c:v>
                </c:pt>
                <c:pt idx="698">
                  <c:v>25757</c:v>
                </c:pt>
                <c:pt idx="699">
                  <c:v>25758</c:v>
                </c:pt>
                <c:pt idx="700">
                  <c:v>25759</c:v>
                </c:pt>
                <c:pt idx="701">
                  <c:v>25762</c:v>
                </c:pt>
                <c:pt idx="702">
                  <c:v>25763</c:v>
                </c:pt>
                <c:pt idx="703">
                  <c:v>25764</c:v>
                </c:pt>
                <c:pt idx="704">
                  <c:v>25765</c:v>
                </c:pt>
                <c:pt idx="705">
                  <c:v>25766</c:v>
                </c:pt>
                <c:pt idx="706">
                  <c:v>25769</c:v>
                </c:pt>
                <c:pt idx="707">
                  <c:v>25770</c:v>
                </c:pt>
                <c:pt idx="708">
                  <c:v>25771</c:v>
                </c:pt>
                <c:pt idx="709">
                  <c:v>25772</c:v>
                </c:pt>
                <c:pt idx="710">
                  <c:v>25773</c:v>
                </c:pt>
                <c:pt idx="711">
                  <c:v>25776</c:v>
                </c:pt>
                <c:pt idx="712">
                  <c:v>25777</c:v>
                </c:pt>
                <c:pt idx="713">
                  <c:v>25778</c:v>
                </c:pt>
                <c:pt idx="714">
                  <c:v>25779</c:v>
                </c:pt>
                <c:pt idx="715">
                  <c:v>25780</c:v>
                </c:pt>
                <c:pt idx="716">
                  <c:v>25783</c:v>
                </c:pt>
                <c:pt idx="717">
                  <c:v>25784</c:v>
                </c:pt>
                <c:pt idx="718">
                  <c:v>25785</c:v>
                </c:pt>
                <c:pt idx="719">
                  <c:v>25786</c:v>
                </c:pt>
                <c:pt idx="720">
                  <c:v>25787</c:v>
                </c:pt>
                <c:pt idx="721">
                  <c:v>25790</c:v>
                </c:pt>
                <c:pt idx="722">
                  <c:v>25791</c:v>
                </c:pt>
                <c:pt idx="723">
                  <c:v>25792</c:v>
                </c:pt>
                <c:pt idx="724">
                  <c:v>25793</c:v>
                </c:pt>
                <c:pt idx="725">
                  <c:v>25794</c:v>
                </c:pt>
                <c:pt idx="726">
                  <c:v>25797</c:v>
                </c:pt>
                <c:pt idx="727">
                  <c:v>25798</c:v>
                </c:pt>
                <c:pt idx="728">
                  <c:v>25799</c:v>
                </c:pt>
                <c:pt idx="729">
                  <c:v>25800</c:v>
                </c:pt>
                <c:pt idx="730">
                  <c:v>25801</c:v>
                </c:pt>
                <c:pt idx="731">
                  <c:v>25804</c:v>
                </c:pt>
                <c:pt idx="732">
                  <c:v>25805</c:v>
                </c:pt>
                <c:pt idx="733">
                  <c:v>25806</c:v>
                </c:pt>
                <c:pt idx="734">
                  <c:v>25807</c:v>
                </c:pt>
                <c:pt idx="735">
                  <c:v>25808</c:v>
                </c:pt>
                <c:pt idx="736">
                  <c:v>25811</c:v>
                </c:pt>
                <c:pt idx="737">
                  <c:v>25812</c:v>
                </c:pt>
                <c:pt idx="738">
                  <c:v>25813</c:v>
                </c:pt>
                <c:pt idx="739">
                  <c:v>25814</c:v>
                </c:pt>
                <c:pt idx="740">
                  <c:v>25815</c:v>
                </c:pt>
                <c:pt idx="741">
                  <c:v>25819</c:v>
                </c:pt>
                <c:pt idx="742">
                  <c:v>25820</c:v>
                </c:pt>
                <c:pt idx="743">
                  <c:v>25821</c:v>
                </c:pt>
                <c:pt idx="744">
                  <c:v>25822</c:v>
                </c:pt>
                <c:pt idx="745">
                  <c:v>25825</c:v>
                </c:pt>
                <c:pt idx="746">
                  <c:v>25826</c:v>
                </c:pt>
                <c:pt idx="747">
                  <c:v>25827</c:v>
                </c:pt>
                <c:pt idx="748">
                  <c:v>25828</c:v>
                </c:pt>
                <c:pt idx="749">
                  <c:v>25829</c:v>
                </c:pt>
                <c:pt idx="750">
                  <c:v>25832</c:v>
                </c:pt>
                <c:pt idx="751">
                  <c:v>25833</c:v>
                </c:pt>
                <c:pt idx="752">
                  <c:v>25834</c:v>
                </c:pt>
                <c:pt idx="753">
                  <c:v>25835</c:v>
                </c:pt>
                <c:pt idx="754">
                  <c:v>25836</c:v>
                </c:pt>
                <c:pt idx="755">
                  <c:v>25839</c:v>
                </c:pt>
                <c:pt idx="756">
                  <c:v>25840</c:v>
                </c:pt>
                <c:pt idx="757">
                  <c:v>25841</c:v>
                </c:pt>
                <c:pt idx="758">
                  <c:v>25842</c:v>
                </c:pt>
                <c:pt idx="759">
                  <c:v>25843</c:v>
                </c:pt>
                <c:pt idx="760">
                  <c:v>25846</c:v>
                </c:pt>
                <c:pt idx="761">
                  <c:v>25847</c:v>
                </c:pt>
                <c:pt idx="762">
                  <c:v>25848</c:v>
                </c:pt>
                <c:pt idx="763">
                  <c:v>25849</c:v>
                </c:pt>
                <c:pt idx="764">
                  <c:v>25850</c:v>
                </c:pt>
                <c:pt idx="765">
                  <c:v>25853</c:v>
                </c:pt>
                <c:pt idx="766">
                  <c:v>25854</c:v>
                </c:pt>
                <c:pt idx="767">
                  <c:v>25855</c:v>
                </c:pt>
                <c:pt idx="768">
                  <c:v>25856</c:v>
                </c:pt>
                <c:pt idx="769">
                  <c:v>25857</c:v>
                </c:pt>
                <c:pt idx="770">
                  <c:v>25860</c:v>
                </c:pt>
                <c:pt idx="771">
                  <c:v>25861</c:v>
                </c:pt>
                <c:pt idx="772">
                  <c:v>25862</c:v>
                </c:pt>
                <c:pt idx="773">
                  <c:v>25863</c:v>
                </c:pt>
                <c:pt idx="774">
                  <c:v>25864</c:v>
                </c:pt>
                <c:pt idx="775">
                  <c:v>25867</c:v>
                </c:pt>
                <c:pt idx="776">
                  <c:v>25868</c:v>
                </c:pt>
                <c:pt idx="777">
                  <c:v>25869</c:v>
                </c:pt>
                <c:pt idx="778">
                  <c:v>25870</c:v>
                </c:pt>
                <c:pt idx="779">
                  <c:v>25871</c:v>
                </c:pt>
                <c:pt idx="780">
                  <c:v>25874</c:v>
                </c:pt>
                <c:pt idx="781">
                  <c:v>25875</c:v>
                </c:pt>
                <c:pt idx="782">
                  <c:v>25876</c:v>
                </c:pt>
                <c:pt idx="783">
                  <c:v>25877</c:v>
                </c:pt>
                <c:pt idx="784">
                  <c:v>25878</c:v>
                </c:pt>
                <c:pt idx="785">
                  <c:v>25881</c:v>
                </c:pt>
                <c:pt idx="786">
                  <c:v>25882</c:v>
                </c:pt>
                <c:pt idx="787">
                  <c:v>25883</c:v>
                </c:pt>
                <c:pt idx="788">
                  <c:v>25884</c:v>
                </c:pt>
                <c:pt idx="789">
                  <c:v>25885</c:v>
                </c:pt>
                <c:pt idx="790">
                  <c:v>25888</c:v>
                </c:pt>
                <c:pt idx="791">
                  <c:v>25889</c:v>
                </c:pt>
                <c:pt idx="792">
                  <c:v>25890</c:v>
                </c:pt>
                <c:pt idx="793">
                  <c:v>25891</c:v>
                </c:pt>
                <c:pt idx="794">
                  <c:v>25892</c:v>
                </c:pt>
                <c:pt idx="795">
                  <c:v>25895</c:v>
                </c:pt>
                <c:pt idx="796">
                  <c:v>25896</c:v>
                </c:pt>
                <c:pt idx="797">
                  <c:v>25897</c:v>
                </c:pt>
                <c:pt idx="798">
                  <c:v>25899</c:v>
                </c:pt>
                <c:pt idx="799">
                  <c:v>25902</c:v>
                </c:pt>
                <c:pt idx="800">
                  <c:v>25903</c:v>
                </c:pt>
                <c:pt idx="801">
                  <c:v>25904</c:v>
                </c:pt>
                <c:pt idx="802">
                  <c:v>25905</c:v>
                </c:pt>
                <c:pt idx="803">
                  <c:v>25906</c:v>
                </c:pt>
                <c:pt idx="804">
                  <c:v>25909</c:v>
                </c:pt>
                <c:pt idx="805">
                  <c:v>25910</c:v>
                </c:pt>
                <c:pt idx="806">
                  <c:v>25911</c:v>
                </c:pt>
                <c:pt idx="807">
                  <c:v>25912</c:v>
                </c:pt>
                <c:pt idx="808">
                  <c:v>25913</c:v>
                </c:pt>
                <c:pt idx="809">
                  <c:v>25916</c:v>
                </c:pt>
                <c:pt idx="810">
                  <c:v>25917</c:v>
                </c:pt>
                <c:pt idx="811">
                  <c:v>25918</c:v>
                </c:pt>
                <c:pt idx="812">
                  <c:v>25919</c:v>
                </c:pt>
                <c:pt idx="813">
                  <c:v>25920</c:v>
                </c:pt>
                <c:pt idx="814">
                  <c:v>25923</c:v>
                </c:pt>
                <c:pt idx="815">
                  <c:v>25924</c:v>
                </c:pt>
                <c:pt idx="816">
                  <c:v>25925</c:v>
                </c:pt>
                <c:pt idx="817">
                  <c:v>25926</c:v>
                </c:pt>
                <c:pt idx="818">
                  <c:v>25930</c:v>
                </c:pt>
                <c:pt idx="819">
                  <c:v>25931</c:v>
                </c:pt>
                <c:pt idx="820">
                  <c:v>25932</c:v>
                </c:pt>
                <c:pt idx="821">
                  <c:v>25933</c:v>
                </c:pt>
                <c:pt idx="822">
                  <c:v>25937</c:v>
                </c:pt>
                <c:pt idx="823">
                  <c:v>25938</c:v>
                </c:pt>
                <c:pt idx="824">
                  <c:v>25939</c:v>
                </c:pt>
                <c:pt idx="825">
                  <c:v>25940</c:v>
                </c:pt>
                <c:pt idx="826">
                  <c:v>25941</c:v>
                </c:pt>
                <c:pt idx="827">
                  <c:v>25944</c:v>
                </c:pt>
                <c:pt idx="828">
                  <c:v>25945</c:v>
                </c:pt>
                <c:pt idx="829">
                  <c:v>25946</c:v>
                </c:pt>
                <c:pt idx="830">
                  <c:v>25947</c:v>
                </c:pt>
                <c:pt idx="831">
                  <c:v>25948</c:v>
                </c:pt>
                <c:pt idx="832">
                  <c:v>25951</c:v>
                </c:pt>
                <c:pt idx="833">
                  <c:v>25952</c:v>
                </c:pt>
                <c:pt idx="834">
                  <c:v>25953</c:v>
                </c:pt>
                <c:pt idx="835">
                  <c:v>25954</c:v>
                </c:pt>
                <c:pt idx="836">
                  <c:v>25955</c:v>
                </c:pt>
                <c:pt idx="837">
                  <c:v>25958</c:v>
                </c:pt>
                <c:pt idx="838">
                  <c:v>25959</c:v>
                </c:pt>
                <c:pt idx="839">
                  <c:v>25960</c:v>
                </c:pt>
                <c:pt idx="840">
                  <c:v>25961</c:v>
                </c:pt>
                <c:pt idx="841">
                  <c:v>25962</c:v>
                </c:pt>
                <c:pt idx="842">
                  <c:v>25965</c:v>
                </c:pt>
                <c:pt idx="843">
                  <c:v>25966</c:v>
                </c:pt>
                <c:pt idx="844">
                  <c:v>25967</c:v>
                </c:pt>
                <c:pt idx="845">
                  <c:v>25968</c:v>
                </c:pt>
                <c:pt idx="846">
                  <c:v>25969</c:v>
                </c:pt>
                <c:pt idx="847">
                  <c:v>25972</c:v>
                </c:pt>
                <c:pt idx="848">
                  <c:v>25973</c:v>
                </c:pt>
                <c:pt idx="849">
                  <c:v>25974</c:v>
                </c:pt>
                <c:pt idx="850">
                  <c:v>25975</c:v>
                </c:pt>
                <c:pt idx="851">
                  <c:v>25976</c:v>
                </c:pt>
                <c:pt idx="852">
                  <c:v>25980</c:v>
                </c:pt>
                <c:pt idx="853">
                  <c:v>25981</c:v>
                </c:pt>
                <c:pt idx="854">
                  <c:v>25982</c:v>
                </c:pt>
                <c:pt idx="855">
                  <c:v>25983</c:v>
                </c:pt>
                <c:pt idx="856">
                  <c:v>25986</c:v>
                </c:pt>
                <c:pt idx="857">
                  <c:v>25987</c:v>
                </c:pt>
                <c:pt idx="858">
                  <c:v>25988</c:v>
                </c:pt>
                <c:pt idx="859">
                  <c:v>25989</c:v>
                </c:pt>
                <c:pt idx="860">
                  <c:v>25990</c:v>
                </c:pt>
                <c:pt idx="861">
                  <c:v>25993</c:v>
                </c:pt>
                <c:pt idx="862">
                  <c:v>25994</c:v>
                </c:pt>
                <c:pt idx="863">
                  <c:v>25995</c:v>
                </c:pt>
                <c:pt idx="864">
                  <c:v>25996</c:v>
                </c:pt>
                <c:pt idx="865">
                  <c:v>25997</c:v>
                </c:pt>
                <c:pt idx="866">
                  <c:v>26000</c:v>
                </c:pt>
                <c:pt idx="867">
                  <c:v>26001</c:v>
                </c:pt>
                <c:pt idx="868">
                  <c:v>26002</c:v>
                </c:pt>
                <c:pt idx="869">
                  <c:v>26003</c:v>
                </c:pt>
                <c:pt idx="870">
                  <c:v>26004</c:v>
                </c:pt>
                <c:pt idx="871">
                  <c:v>26007</c:v>
                </c:pt>
                <c:pt idx="872">
                  <c:v>26008</c:v>
                </c:pt>
                <c:pt idx="873">
                  <c:v>26009</c:v>
                </c:pt>
                <c:pt idx="874">
                  <c:v>26010</c:v>
                </c:pt>
                <c:pt idx="875">
                  <c:v>26011</c:v>
                </c:pt>
                <c:pt idx="876">
                  <c:v>26014</c:v>
                </c:pt>
                <c:pt idx="877">
                  <c:v>26015</c:v>
                </c:pt>
                <c:pt idx="878">
                  <c:v>26016</c:v>
                </c:pt>
                <c:pt idx="879">
                  <c:v>26017</c:v>
                </c:pt>
                <c:pt idx="880">
                  <c:v>26018</c:v>
                </c:pt>
                <c:pt idx="881">
                  <c:v>26021</c:v>
                </c:pt>
                <c:pt idx="882">
                  <c:v>26022</c:v>
                </c:pt>
                <c:pt idx="883">
                  <c:v>26023</c:v>
                </c:pt>
                <c:pt idx="884">
                  <c:v>26024</c:v>
                </c:pt>
                <c:pt idx="885">
                  <c:v>26025</c:v>
                </c:pt>
                <c:pt idx="886">
                  <c:v>26028</c:v>
                </c:pt>
                <c:pt idx="887">
                  <c:v>26029</c:v>
                </c:pt>
                <c:pt idx="888">
                  <c:v>26030</c:v>
                </c:pt>
                <c:pt idx="889">
                  <c:v>26031</c:v>
                </c:pt>
                <c:pt idx="890">
                  <c:v>26035</c:v>
                </c:pt>
                <c:pt idx="891">
                  <c:v>26036</c:v>
                </c:pt>
                <c:pt idx="892">
                  <c:v>26037</c:v>
                </c:pt>
                <c:pt idx="893">
                  <c:v>26038</c:v>
                </c:pt>
                <c:pt idx="894">
                  <c:v>26039</c:v>
                </c:pt>
                <c:pt idx="895">
                  <c:v>26042</c:v>
                </c:pt>
                <c:pt idx="896">
                  <c:v>26043</c:v>
                </c:pt>
                <c:pt idx="897">
                  <c:v>26044</c:v>
                </c:pt>
                <c:pt idx="898">
                  <c:v>26045</c:v>
                </c:pt>
                <c:pt idx="899">
                  <c:v>26046</c:v>
                </c:pt>
                <c:pt idx="900">
                  <c:v>26049</c:v>
                </c:pt>
                <c:pt idx="901">
                  <c:v>26050</c:v>
                </c:pt>
                <c:pt idx="902">
                  <c:v>26051</c:v>
                </c:pt>
                <c:pt idx="903">
                  <c:v>26052</c:v>
                </c:pt>
                <c:pt idx="904">
                  <c:v>26053</c:v>
                </c:pt>
                <c:pt idx="905">
                  <c:v>26056</c:v>
                </c:pt>
                <c:pt idx="906">
                  <c:v>26057</c:v>
                </c:pt>
                <c:pt idx="907">
                  <c:v>26058</c:v>
                </c:pt>
                <c:pt idx="908">
                  <c:v>26059</c:v>
                </c:pt>
                <c:pt idx="909">
                  <c:v>26060</c:v>
                </c:pt>
                <c:pt idx="910">
                  <c:v>26063</c:v>
                </c:pt>
                <c:pt idx="911">
                  <c:v>26064</c:v>
                </c:pt>
                <c:pt idx="912">
                  <c:v>26065</c:v>
                </c:pt>
                <c:pt idx="913">
                  <c:v>26066</c:v>
                </c:pt>
                <c:pt idx="914">
                  <c:v>26067</c:v>
                </c:pt>
                <c:pt idx="915">
                  <c:v>26070</c:v>
                </c:pt>
                <c:pt idx="916">
                  <c:v>26071</c:v>
                </c:pt>
                <c:pt idx="917">
                  <c:v>26072</c:v>
                </c:pt>
                <c:pt idx="918">
                  <c:v>26073</c:v>
                </c:pt>
                <c:pt idx="919">
                  <c:v>26074</c:v>
                </c:pt>
                <c:pt idx="920">
                  <c:v>26077</c:v>
                </c:pt>
                <c:pt idx="921">
                  <c:v>26078</c:v>
                </c:pt>
                <c:pt idx="922">
                  <c:v>26079</c:v>
                </c:pt>
                <c:pt idx="923">
                  <c:v>26080</c:v>
                </c:pt>
                <c:pt idx="924">
                  <c:v>26081</c:v>
                </c:pt>
                <c:pt idx="925">
                  <c:v>26084</c:v>
                </c:pt>
                <c:pt idx="926">
                  <c:v>26085</c:v>
                </c:pt>
                <c:pt idx="927">
                  <c:v>26086</c:v>
                </c:pt>
                <c:pt idx="928">
                  <c:v>26087</c:v>
                </c:pt>
                <c:pt idx="929">
                  <c:v>26088</c:v>
                </c:pt>
                <c:pt idx="930">
                  <c:v>26091</c:v>
                </c:pt>
                <c:pt idx="931">
                  <c:v>26092</c:v>
                </c:pt>
                <c:pt idx="932">
                  <c:v>26093</c:v>
                </c:pt>
                <c:pt idx="933">
                  <c:v>26094</c:v>
                </c:pt>
                <c:pt idx="934">
                  <c:v>26095</c:v>
                </c:pt>
                <c:pt idx="935">
                  <c:v>26098</c:v>
                </c:pt>
                <c:pt idx="936">
                  <c:v>26099</c:v>
                </c:pt>
                <c:pt idx="937">
                  <c:v>26100</c:v>
                </c:pt>
                <c:pt idx="938">
                  <c:v>26101</c:v>
                </c:pt>
                <c:pt idx="939">
                  <c:v>26102</c:v>
                </c:pt>
                <c:pt idx="940">
                  <c:v>26105</c:v>
                </c:pt>
                <c:pt idx="941">
                  <c:v>26106</c:v>
                </c:pt>
                <c:pt idx="942">
                  <c:v>26107</c:v>
                </c:pt>
                <c:pt idx="943">
                  <c:v>26108</c:v>
                </c:pt>
                <c:pt idx="944">
                  <c:v>26109</c:v>
                </c:pt>
                <c:pt idx="945">
                  <c:v>26112</c:v>
                </c:pt>
                <c:pt idx="946">
                  <c:v>26113</c:v>
                </c:pt>
                <c:pt idx="947">
                  <c:v>26114</c:v>
                </c:pt>
                <c:pt idx="948">
                  <c:v>26115</c:v>
                </c:pt>
                <c:pt idx="949">
                  <c:v>26116</c:v>
                </c:pt>
                <c:pt idx="950">
                  <c:v>26120</c:v>
                </c:pt>
                <c:pt idx="951">
                  <c:v>26121</c:v>
                </c:pt>
                <c:pt idx="952">
                  <c:v>26122</c:v>
                </c:pt>
                <c:pt idx="953">
                  <c:v>26123</c:v>
                </c:pt>
                <c:pt idx="954">
                  <c:v>26126</c:v>
                </c:pt>
                <c:pt idx="955">
                  <c:v>26127</c:v>
                </c:pt>
                <c:pt idx="956">
                  <c:v>26128</c:v>
                </c:pt>
                <c:pt idx="957">
                  <c:v>26129</c:v>
                </c:pt>
                <c:pt idx="958">
                  <c:v>26130</c:v>
                </c:pt>
                <c:pt idx="959">
                  <c:v>26133</c:v>
                </c:pt>
                <c:pt idx="960">
                  <c:v>26134</c:v>
                </c:pt>
                <c:pt idx="961">
                  <c:v>26135</c:v>
                </c:pt>
                <c:pt idx="962">
                  <c:v>26136</c:v>
                </c:pt>
                <c:pt idx="963">
                  <c:v>26137</c:v>
                </c:pt>
                <c:pt idx="964">
                  <c:v>26140</c:v>
                </c:pt>
                <c:pt idx="965">
                  <c:v>26141</c:v>
                </c:pt>
                <c:pt idx="966">
                  <c:v>26142</c:v>
                </c:pt>
                <c:pt idx="967">
                  <c:v>26143</c:v>
                </c:pt>
                <c:pt idx="968">
                  <c:v>26144</c:v>
                </c:pt>
                <c:pt idx="969">
                  <c:v>26147</c:v>
                </c:pt>
                <c:pt idx="970">
                  <c:v>26148</c:v>
                </c:pt>
                <c:pt idx="971">
                  <c:v>26149</c:v>
                </c:pt>
                <c:pt idx="972">
                  <c:v>26150</c:v>
                </c:pt>
                <c:pt idx="973">
                  <c:v>26151</c:v>
                </c:pt>
                <c:pt idx="974">
                  <c:v>26154</c:v>
                </c:pt>
                <c:pt idx="975">
                  <c:v>26155</c:v>
                </c:pt>
                <c:pt idx="976">
                  <c:v>26156</c:v>
                </c:pt>
                <c:pt idx="977">
                  <c:v>26157</c:v>
                </c:pt>
                <c:pt idx="978">
                  <c:v>26158</c:v>
                </c:pt>
                <c:pt idx="979">
                  <c:v>26161</c:v>
                </c:pt>
                <c:pt idx="980">
                  <c:v>26162</c:v>
                </c:pt>
                <c:pt idx="981">
                  <c:v>26163</c:v>
                </c:pt>
                <c:pt idx="982">
                  <c:v>26164</c:v>
                </c:pt>
                <c:pt idx="983">
                  <c:v>26165</c:v>
                </c:pt>
                <c:pt idx="984">
                  <c:v>26168</c:v>
                </c:pt>
                <c:pt idx="985">
                  <c:v>26169</c:v>
                </c:pt>
                <c:pt idx="986">
                  <c:v>26170</c:v>
                </c:pt>
                <c:pt idx="987">
                  <c:v>26171</c:v>
                </c:pt>
                <c:pt idx="988">
                  <c:v>26172</c:v>
                </c:pt>
                <c:pt idx="989">
                  <c:v>26175</c:v>
                </c:pt>
                <c:pt idx="990">
                  <c:v>26176</c:v>
                </c:pt>
                <c:pt idx="991">
                  <c:v>26177</c:v>
                </c:pt>
                <c:pt idx="992">
                  <c:v>26178</c:v>
                </c:pt>
                <c:pt idx="993">
                  <c:v>26179</c:v>
                </c:pt>
                <c:pt idx="994">
                  <c:v>26183</c:v>
                </c:pt>
                <c:pt idx="995">
                  <c:v>26184</c:v>
                </c:pt>
                <c:pt idx="996">
                  <c:v>26185</c:v>
                </c:pt>
                <c:pt idx="997">
                  <c:v>26186</c:v>
                </c:pt>
                <c:pt idx="998">
                  <c:v>26189</c:v>
                </c:pt>
                <c:pt idx="999">
                  <c:v>26190</c:v>
                </c:pt>
                <c:pt idx="1000">
                  <c:v>26191</c:v>
                </c:pt>
                <c:pt idx="1001">
                  <c:v>26192</c:v>
                </c:pt>
                <c:pt idx="1002">
                  <c:v>26193</c:v>
                </c:pt>
                <c:pt idx="1003">
                  <c:v>26196</c:v>
                </c:pt>
                <c:pt idx="1004">
                  <c:v>26197</c:v>
                </c:pt>
                <c:pt idx="1005">
                  <c:v>26198</c:v>
                </c:pt>
                <c:pt idx="1006">
                  <c:v>26199</c:v>
                </c:pt>
                <c:pt idx="1007">
                  <c:v>26200</c:v>
                </c:pt>
                <c:pt idx="1008">
                  <c:v>26203</c:v>
                </c:pt>
                <c:pt idx="1009">
                  <c:v>26204</c:v>
                </c:pt>
                <c:pt idx="1010">
                  <c:v>26205</c:v>
                </c:pt>
                <c:pt idx="1011">
                  <c:v>26206</c:v>
                </c:pt>
                <c:pt idx="1012">
                  <c:v>26207</c:v>
                </c:pt>
                <c:pt idx="1013">
                  <c:v>26210</c:v>
                </c:pt>
                <c:pt idx="1014">
                  <c:v>26211</c:v>
                </c:pt>
                <c:pt idx="1015">
                  <c:v>26212</c:v>
                </c:pt>
                <c:pt idx="1016">
                  <c:v>26213</c:v>
                </c:pt>
                <c:pt idx="1017">
                  <c:v>26214</c:v>
                </c:pt>
                <c:pt idx="1018">
                  <c:v>26217</c:v>
                </c:pt>
                <c:pt idx="1019">
                  <c:v>26218</c:v>
                </c:pt>
                <c:pt idx="1020">
                  <c:v>26219</c:v>
                </c:pt>
                <c:pt idx="1021">
                  <c:v>26220</c:v>
                </c:pt>
                <c:pt idx="1022">
                  <c:v>26221</c:v>
                </c:pt>
                <c:pt idx="1023">
                  <c:v>26224</c:v>
                </c:pt>
                <c:pt idx="1024">
                  <c:v>26225</c:v>
                </c:pt>
                <c:pt idx="1025">
                  <c:v>26226</c:v>
                </c:pt>
                <c:pt idx="1026">
                  <c:v>26227</c:v>
                </c:pt>
                <c:pt idx="1027">
                  <c:v>26228</c:v>
                </c:pt>
                <c:pt idx="1028">
                  <c:v>26231</c:v>
                </c:pt>
                <c:pt idx="1029">
                  <c:v>26232</c:v>
                </c:pt>
                <c:pt idx="1030">
                  <c:v>26233</c:v>
                </c:pt>
                <c:pt idx="1031">
                  <c:v>26234</c:v>
                </c:pt>
                <c:pt idx="1032">
                  <c:v>26235</c:v>
                </c:pt>
                <c:pt idx="1033">
                  <c:v>26238</c:v>
                </c:pt>
                <c:pt idx="1034">
                  <c:v>26239</c:v>
                </c:pt>
                <c:pt idx="1035">
                  <c:v>26240</c:v>
                </c:pt>
                <c:pt idx="1036">
                  <c:v>26241</c:v>
                </c:pt>
                <c:pt idx="1037">
                  <c:v>26242</c:v>
                </c:pt>
                <c:pt idx="1038">
                  <c:v>26245</c:v>
                </c:pt>
                <c:pt idx="1039">
                  <c:v>26246</c:v>
                </c:pt>
                <c:pt idx="1040">
                  <c:v>26247</c:v>
                </c:pt>
                <c:pt idx="1041">
                  <c:v>26248</c:v>
                </c:pt>
                <c:pt idx="1042">
                  <c:v>26249</c:v>
                </c:pt>
                <c:pt idx="1043">
                  <c:v>26252</c:v>
                </c:pt>
                <c:pt idx="1044">
                  <c:v>26253</c:v>
                </c:pt>
                <c:pt idx="1045">
                  <c:v>26254</c:v>
                </c:pt>
                <c:pt idx="1046">
                  <c:v>26255</c:v>
                </c:pt>
                <c:pt idx="1047">
                  <c:v>26256</c:v>
                </c:pt>
                <c:pt idx="1048">
                  <c:v>26259</c:v>
                </c:pt>
                <c:pt idx="1049">
                  <c:v>26260</c:v>
                </c:pt>
                <c:pt idx="1050">
                  <c:v>26261</c:v>
                </c:pt>
                <c:pt idx="1051">
                  <c:v>26263</c:v>
                </c:pt>
                <c:pt idx="1052">
                  <c:v>26266</c:v>
                </c:pt>
                <c:pt idx="1053">
                  <c:v>26267</c:v>
                </c:pt>
                <c:pt idx="1054">
                  <c:v>26268</c:v>
                </c:pt>
                <c:pt idx="1055">
                  <c:v>26269</c:v>
                </c:pt>
                <c:pt idx="1056">
                  <c:v>26270</c:v>
                </c:pt>
                <c:pt idx="1057">
                  <c:v>26273</c:v>
                </c:pt>
                <c:pt idx="1058">
                  <c:v>26274</c:v>
                </c:pt>
                <c:pt idx="1059">
                  <c:v>26275</c:v>
                </c:pt>
                <c:pt idx="1060">
                  <c:v>26276</c:v>
                </c:pt>
                <c:pt idx="1061">
                  <c:v>26277</c:v>
                </c:pt>
                <c:pt idx="1062">
                  <c:v>26280</c:v>
                </c:pt>
                <c:pt idx="1063">
                  <c:v>26281</c:v>
                </c:pt>
                <c:pt idx="1064">
                  <c:v>26282</c:v>
                </c:pt>
                <c:pt idx="1065">
                  <c:v>26283</c:v>
                </c:pt>
                <c:pt idx="1066">
                  <c:v>26284</c:v>
                </c:pt>
                <c:pt idx="1067">
                  <c:v>26287</c:v>
                </c:pt>
                <c:pt idx="1068">
                  <c:v>26288</c:v>
                </c:pt>
                <c:pt idx="1069">
                  <c:v>26289</c:v>
                </c:pt>
                <c:pt idx="1070">
                  <c:v>26290</c:v>
                </c:pt>
                <c:pt idx="1071">
                  <c:v>26291</c:v>
                </c:pt>
                <c:pt idx="1072">
                  <c:v>26294</c:v>
                </c:pt>
                <c:pt idx="1073">
                  <c:v>26295</c:v>
                </c:pt>
                <c:pt idx="1074">
                  <c:v>26296</c:v>
                </c:pt>
                <c:pt idx="1075">
                  <c:v>26297</c:v>
                </c:pt>
                <c:pt idx="1076">
                  <c:v>26298</c:v>
                </c:pt>
                <c:pt idx="1077">
                  <c:v>26301</c:v>
                </c:pt>
                <c:pt idx="1078">
                  <c:v>26302</c:v>
                </c:pt>
                <c:pt idx="1079">
                  <c:v>26303</c:v>
                </c:pt>
                <c:pt idx="1080">
                  <c:v>26304</c:v>
                </c:pt>
                <c:pt idx="1081">
                  <c:v>26305</c:v>
                </c:pt>
                <c:pt idx="1082">
                  <c:v>26308</c:v>
                </c:pt>
                <c:pt idx="1083">
                  <c:v>26309</c:v>
                </c:pt>
                <c:pt idx="1084">
                  <c:v>26310</c:v>
                </c:pt>
                <c:pt idx="1085">
                  <c:v>26311</c:v>
                </c:pt>
                <c:pt idx="1086">
                  <c:v>26312</c:v>
                </c:pt>
                <c:pt idx="1087">
                  <c:v>26315</c:v>
                </c:pt>
                <c:pt idx="1088">
                  <c:v>26316</c:v>
                </c:pt>
                <c:pt idx="1089">
                  <c:v>26317</c:v>
                </c:pt>
                <c:pt idx="1090">
                  <c:v>26318</c:v>
                </c:pt>
                <c:pt idx="1091">
                  <c:v>26319</c:v>
                </c:pt>
                <c:pt idx="1092">
                  <c:v>26322</c:v>
                </c:pt>
                <c:pt idx="1093">
                  <c:v>26323</c:v>
                </c:pt>
                <c:pt idx="1094">
                  <c:v>26324</c:v>
                </c:pt>
                <c:pt idx="1095">
                  <c:v>26325</c:v>
                </c:pt>
                <c:pt idx="1096">
                  <c:v>26326</c:v>
                </c:pt>
                <c:pt idx="1097">
                  <c:v>26329</c:v>
                </c:pt>
                <c:pt idx="1098">
                  <c:v>26330</c:v>
                </c:pt>
                <c:pt idx="1099">
                  <c:v>26331</c:v>
                </c:pt>
                <c:pt idx="1100">
                  <c:v>26332</c:v>
                </c:pt>
                <c:pt idx="1101">
                  <c:v>26333</c:v>
                </c:pt>
                <c:pt idx="1102">
                  <c:v>26336</c:v>
                </c:pt>
                <c:pt idx="1103">
                  <c:v>26337</c:v>
                </c:pt>
                <c:pt idx="1104">
                  <c:v>26338</c:v>
                </c:pt>
                <c:pt idx="1105">
                  <c:v>26339</c:v>
                </c:pt>
                <c:pt idx="1106">
                  <c:v>26340</c:v>
                </c:pt>
                <c:pt idx="1107">
                  <c:v>26343</c:v>
                </c:pt>
                <c:pt idx="1108">
                  <c:v>26344</c:v>
                </c:pt>
                <c:pt idx="1109">
                  <c:v>26345</c:v>
                </c:pt>
                <c:pt idx="1110">
                  <c:v>26346</c:v>
                </c:pt>
                <c:pt idx="1111">
                  <c:v>26347</c:v>
                </c:pt>
                <c:pt idx="1112">
                  <c:v>26351</c:v>
                </c:pt>
                <c:pt idx="1113">
                  <c:v>26352</c:v>
                </c:pt>
                <c:pt idx="1114">
                  <c:v>26353</c:v>
                </c:pt>
                <c:pt idx="1115">
                  <c:v>26354</c:v>
                </c:pt>
                <c:pt idx="1116">
                  <c:v>26357</c:v>
                </c:pt>
                <c:pt idx="1117">
                  <c:v>26358</c:v>
                </c:pt>
                <c:pt idx="1118">
                  <c:v>26359</c:v>
                </c:pt>
                <c:pt idx="1119">
                  <c:v>26360</c:v>
                </c:pt>
                <c:pt idx="1120">
                  <c:v>26361</c:v>
                </c:pt>
                <c:pt idx="1121">
                  <c:v>26364</c:v>
                </c:pt>
                <c:pt idx="1122">
                  <c:v>26365</c:v>
                </c:pt>
                <c:pt idx="1123">
                  <c:v>26366</c:v>
                </c:pt>
                <c:pt idx="1124">
                  <c:v>26367</c:v>
                </c:pt>
                <c:pt idx="1125">
                  <c:v>26368</c:v>
                </c:pt>
                <c:pt idx="1126">
                  <c:v>26371</c:v>
                </c:pt>
                <c:pt idx="1127">
                  <c:v>26372</c:v>
                </c:pt>
                <c:pt idx="1128">
                  <c:v>26373</c:v>
                </c:pt>
                <c:pt idx="1129">
                  <c:v>26374</c:v>
                </c:pt>
                <c:pt idx="1130">
                  <c:v>26375</c:v>
                </c:pt>
                <c:pt idx="1131">
                  <c:v>26378</c:v>
                </c:pt>
                <c:pt idx="1132">
                  <c:v>26379</c:v>
                </c:pt>
                <c:pt idx="1133">
                  <c:v>26380</c:v>
                </c:pt>
                <c:pt idx="1134">
                  <c:v>26381</c:v>
                </c:pt>
                <c:pt idx="1135">
                  <c:v>26382</c:v>
                </c:pt>
                <c:pt idx="1136">
                  <c:v>26385</c:v>
                </c:pt>
                <c:pt idx="1137">
                  <c:v>26386</c:v>
                </c:pt>
                <c:pt idx="1138">
                  <c:v>26387</c:v>
                </c:pt>
                <c:pt idx="1139">
                  <c:v>26388</c:v>
                </c:pt>
                <c:pt idx="1140">
                  <c:v>26389</c:v>
                </c:pt>
                <c:pt idx="1141">
                  <c:v>26392</c:v>
                </c:pt>
                <c:pt idx="1142">
                  <c:v>26393</c:v>
                </c:pt>
                <c:pt idx="1143">
                  <c:v>26394</c:v>
                </c:pt>
                <c:pt idx="1144">
                  <c:v>26395</c:v>
                </c:pt>
                <c:pt idx="1145">
                  <c:v>26396</c:v>
                </c:pt>
                <c:pt idx="1146">
                  <c:v>26399</c:v>
                </c:pt>
                <c:pt idx="1147">
                  <c:v>26400</c:v>
                </c:pt>
                <c:pt idx="1148">
                  <c:v>26401</c:v>
                </c:pt>
                <c:pt idx="1149">
                  <c:v>26402</c:v>
                </c:pt>
                <c:pt idx="1150">
                  <c:v>26403</c:v>
                </c:pt>
                <c:pt idx="1151">
                  <c:v>26406</c:v>
                </c:pt>
                <c:pt idx="1152">
                  <c:v>26407</c:v>
                </c:pt>
                <c:pt idx="1153">
                  <c:v>26408</c:v>
                </c:pt>
                <c:pt idx="1154">
                  <c:v>26409</c:v>
                </c:pt>
                <c:pt idx="1155">
                  <c:v>26410</c:v>
                </c:pt>
                <c:pt idx="1156">
                  <c:v>26413</c:v>
                </c:pt>
                <c:pt idx="1157">
                  <c:v>26414</c:v>
                </c:pt>
                <c:pt idx="1158">
                  <c:v>26415</c:v>
                </c:pt>
                <c:pt idx="1159">
                  <c:v>26416</c:v>
                </c:pt>
                <c:pt idx="1160">
                  <c:v>26417</c:v>
                </c:pt>
                <c:pt idx="1161">
                  <c:v>26420</c:v>
                </c:pt>
                <c:pt idx="1162">
                  <c:v>26421</c:v>
                </c:pt>
                <c:pt idx="1163">
                  <c:v>26422</c:v>
                </c:pt>
                <c:pt idx="1164">
                  <c:v>26423</c:v>
                </c:pt>
                <c:pt idx="1165">
                  <c:v>26424</c:v>
                </c:pt>
                <c:pt idx="1166">
                  <c:v>26427</c:v>
                </c:pt>
                <c:pt idx="1167">
                  <c:v>26428</c:v>
                </c:pt>
                <c:pt idx="1168">
                  <c:v>26429</c:v>
                </c:pt>
                <c:pt idx="1169">
                  <c:v>26430</c:v>
                </c:pt>
                <c:pt idx="1170">
                  <c:v>26431</c:v>
                </c:pt>
                <c:pt idx="1171">
                  <c:v>26434</c:v>
                </c:pt>
                <c:pt idx="1172">
                  <c:v>26435</c:v>
                </c:pt>
                <c:pt idx="1173">
                  <c:v>26436</c:v>
                </c:pt>
                <c:pt idx="1174">
                  <c:v>26437</c:v>
                </c:pt>
                <c:pt idx="1175">
                  <c:v>26438</c:v>
                </c:pt>
                <c:pt idx="1176">
                  <c:v>26441</c:v>
                </c:pt>
                <c:pt idx="1177">
                  <c:v>26442</c:v>
                </c:pt>
                <c:pt idx="1178">
                  <c:v>26443</c:v>
                </c:pt>
                <c:pt idx="1179">
                  <c:v>26444</c:v>
                </c:pt>
                <c:pt idx="1180">
                  <c:v>26445</c:v>
                </c:pt>
                <c:pt idx="1181">
                  <c:v>26449</c:v>
                </c:pt>
                <c:pt idx="1182">
                  <c:v>26450</c:v>
                </c:pt>
                <c:pt idx="1183">
                  <c:v>26451</c:v>
                </c:pt>
                <c:pt idx="1184">
                  <c:v>26452</c:v>
                </c:pt>
                <c:pt idx="1185">
                  <c:v>26455</c:v>
                </c:pt>
                <c:pt idx="1186">
                  <c:v>26456</c:v>
                </c:pt>
                <c:pt idx="1187">
                  <c:v>26457</c:v>
                </c:pt>
                <c:pt idx="1188">
                  <c:v>26458</c:v>
                </c:pt>
                <c:pt idx="1189">
                  <c:v>26459</c:v>
                </c:pt>
                <c:pt idx="1190">
                  <c:v>26462</c:v>
                </c:pt>
                <c:pt idx="1191">
                  <c:v>26463</c:v>
                </c:pt>
                <c:pt idx="1192">
                  <c:v>26464</c:v>
                </c:pt>
                <c:pt idx="1193">
                  <c:v>26465</c:v>
                </c:pt>
                <c:pt idx="1194">
                  <c:v>26466</c:v>
                </c:pt>
                <c:pt idx="1195">
                  <c:v>26469</c:v>
                </c:pt>
                <c:pt idx="1196">
                  <c:v>26470</c:v>
                </c:pt>
                <c:pt idx="1197">
                  <c:v>26471</c:v>
                </c:pt>
                <c:pt idx="1198">
                  <c:v>26472</c:v>
                </c:pt>
                <c:pt idx="1199">
                  <c:v>26473</c:v>
                </c:pt>
                <c:pt idx="1200">
                  <c:v>26476</c:v>
                </c:pt>
                <c:pt idx="1201">
                  <c:v>26477</c:v>
                </c:pt>
                <c:pt idx="1202">
                  <c:v>26478</c:v>
                </c:pt>
                <c:pt idx="1203">
                  <c:v>26479</c:v>
                </c:pt>
                <c:pt idx="1204">
                  <c:v>26480</c:v>
                </c:pt>
                <c:pt idx="1205">
                  <c:v>26483</c:v>
                </c:pt>
                <c:pt idx="1206">
                  <c:v>26485</c:v>
                </c:pt>
                <c:pt idx="1207">
                  <c:v>26486</c:v>
                </c:pt>
                <c:pt idx="1208">
                  <c:v>26487</c:v>
                </c:pt>
                <c:pt idx="1209">
                  <c:v>26490</c:v>
                </c:pt>
                <c:pt idx="1210">
                  <c:v>26491</c:v>
                </c:pt>
                <c:pt idx="1211">
                  <c:v>26492</c:v>
                </c:pt>
                <c:pt idx="1212">
                  <c:v>26493</c:v>
                </c:pt>
                <c:pt idx="1213">
                  <c:v>26494</c:v>
                </c:pt>
                <c:pt idx="1214">
                  <c:v>26497</c:v>
                </c:pt>
                <c:pt idx="1215">
                  <c:v>26498</c:v>
                </c:pt>
                <c:pt idx="1216">
                  <c:v>26499</c:v>
                </c:pt>
                <c:pt idx="1217">
                  <c:v>26500</c:v>
                </c:pt>
                <c:pt idx="1218">
                  <c:v>26501</c:v>
                </c:pt>
                <c:pt idx="1219">
                  <c:v>26504</c:v>
                </c:pt>
                <c:pt idx="1220">
                  <c:v>26505</c:v>
                </c:pt>
                <c:pt idx="1221">
                  <c:v>26506</c:v>
                </c:pt>
                <c:pt idx="1222">
                  <c:v>26507</c:v>
                </c:pt>
                <c:pt idx="1223">
                  <c:v>26508</c:v>
                </c:pt>
                <c:pt idx="1224">
                  <c:v>26511</c:v>
                </c:pt>
                <c:pt idx="1225">
                  <c:v>26512</c:v>
                </c:pt>
                <c:pt idx="1226">
                  <c:v>26513</c:v>
                </c:pt>
                <c:pt idx="1227">
                  <c:v>26514</c:v>
                </c:pt>
                <c:pt idx="1228">
                  <c:v>26515</c:v>
                </c:pt>
                <c:pt idx="1229">
                  <c:v>26518</c:v>
                </c:pt>
                <c:pt idx="1230">
                  <c:v>26519</c:v>
                </c:pt>
                <c:pt idx="1231">
                  <c:v>26520</c:v>
                </c:pt>
                <c:pt idx="1232">
                  <c:v>26521</c:v>
                </c:pt>
                <c:pt idx="1233">
                  <c:v>26522</c:v>
                </c:pt>
                <c:pt idx="1234">
                  <c:v>26525</c:v>
                </c:pt>
                <c:pt idx="1235">
                  <c:v>26526</c:v>
                </c:pt>
                <c:pt idx="1236">
                  <c:v>26527</c:v>
                </c:pt>
                <c:pt idx="1237">
                  <c:v>26528</c:v>
                </c:pt>
                <c:pt idx="1238">
                  <c:v>26529</c:v>
                </c:pt>
                <c:pt idx="1239">
                  <c:v>26532</c:v>
                </c:pt>
                <c:pt idx="1240">
                  <c:v>26533</c:v>
                </c:pt>
                <c:pt idx="1241">
                  <c:v>26534</c:v>
                </c:pt>
                <c:pt idx="1242">
                  <c:v>26535</c:v>
                </c:pt>
                <c:pt idx="1243">
                  <c:v>26536</c:v>
                </c:pt>
                <c:pt idx="1244">
                  <c:v>26539</c:v>
                </c:pt>
                <c:pt idx="1245">
                  <c:v>26540</c:v>
                </c:pt>
                <c:pt idx="1246">
                  <c:v>26541</c:v>
                </c:pt>
                <c:pt idx="1247">
                  <c:v>26542</c:v>
                </c:pt>
                <c:pt idx="1248">
                  <c:v>26543</c:v>
                </c:pt>
                <c:pt idx="1249">
                  <c:v>26547</c:v>
                </c:pt>
                <c:pt idx="1250">
                  <c:v>26548</c:v>
                </c:pt>
                <c:pt idx="1251">
                  <c:v>26549</c:v>
                </c:pt>
                <c:pt idx="1252">
                  <c:v>26550</c:v>
                </c:pt>
                <c:pt idx="1253">
                  <c:v>26553</c:v>
                </c:pt>
                <c:pt idx="1254">
                  <c:v>26554</c:v>
                </c:pt>
                <c:pt idx="1255">
                  <c:v>26555</c:v>
                </c:pt>
                <c:pt idx="1256">
                  <c:v>26556</c:v>
                </c:pt>
                <c:pt idx="1257">
                  <c:v>26557</c:v>
                </c:pt>
                <c:pt idx="1258">
                  <c:v>26560</c:v>
                </c:pt>
                <c:pt idx="1259">
                  <c:v>26561</c:v>
                </c:pt>
                <c:pt idx="1260">
                  <c:v>26562</c:v>
                </c:pt>
                <c:pt idx="1261">
                  <c:v>26563</c:v>
                </c:pt>
                <c:pt idx="1262">
                  <c:v>26564</c:v>
                </c:pt>
                <c:pt idx="1263">
                  <c:v>26567</c:v>
                </c:pt>
                <c:pt idx="1264">
                  <c:v>26568</c:v>
                </c:pt>
                <c:pt idx="1265">
                  <c:v>26569</c:v>
                </c:pt>
                <c:pt idx="1266">
                  <c:v>26570</c:v>
                </c:pt>
                <c:pt idx="1267">
                  <c:v>26571</c:v>
                </c:pt>
                <c:pt idx="1268">
                  <c:v>26574</c:v>
                </c:pt>
                <c:pt idx="1269">
                  <c:v>26575</c:v>
                </c:pt>
                <c:pt idx="1270">
                  <c:v>26576</c:v>
                </c:pt>
                <c:pt idx="1271">
                  <c:v>26577</c:v>
                </c:pt>
                <c:pt idx="1272">
                  <c:v>26578</c:v>
                </c:pt>
                <c:pt idx="1273">
                  <c:v>26581</c:v>
                </c:pt>
                <c:pt idx="1274">
                  <c:v>26582</c:v>
                </c:pt>
                <c:pt idx="1275">
                  <c:v>26583</c:v>
                </c:pt>
                <c:pt idx="1276">
                  <c:v>26584</c:v>
                </c:pt>
                <c:pt idx="1277">
                  <c:v>26585</c:v>
                </c:pt>
                <c:pt idx="1278">
                  <c:v>26588</c:v>
                </c:pt>
                <c:pt idx="1279">
                  <c:v>26589</c:v>
                </c:pt>
                <c:pt idx="1280">
                  <c:v>26590</c:v>
                </c:pt>
                <c:pt idx="1281">
                  <c:v>26591</c:v>
                </c:pt>
                <c:pt idx="1282">
                  <c:v>26592</c:v>
                </c:pt>
                <c:pt idx="1283">
                  <c:v>26595</c:v>
                </c:pt>
                <c:pt idx="1284">
                  <c:v>26596</c:v>
                </c:pt>
                <c:pt idx="1285">
                  <c:v>26597</c:v>
                </c:pt>
                <c:pt idx="1286">
                  <c:v>26598</c:v>
                </c:pt>
                <c:pt idx="1287">
                  <c:v>26599</c:v>
                </c:pt>
                <c:pt idx="1288">
                  <c:v>26602</c:v>
                </c:pt>
                <c:pt idx="1289">
                  <c:v>26603</c:v>
                </c:pt>
                <c:pt idx="1290">
                  <c:v>26604</c:v>
                </c:pt>
                <c:pt idx="1291">
                  <c:v>26605</c:v>
                </c:pt>
                <c:pt idx="1292">
                  <c:v>26606</c:v>
                </c:pt>
                <c:pt idx="1293">
                  <c:v>26609</c:v>
                </c:pt>
                <c:pt idx="1294">
                  <c:v>26611</c:v>
                </c:pt>
                <c:pt idx="1295">
                  <c:v>26612</c:v>
                </c:pt>
                <c:pt idx="1296">
                  <c:v>26613</c:v>
                </c:pt>
                <c:pt idx="1297">
                  <c:v>26616</c:v>
                </c:pt>
                <c:pt idx="1298">
                  <c:v>26617</c:v>
                </c:pt>
                <c:pt idx="1299">
                  <c:v>26618</c:v>
                </c:pt>
                <c:pt idx="1300">
                  <c:v>26619</c:v>
                </c:pt>
                <c:pt idx="1301">
                  <c:v>26620</c:v>
                </c:pt>
                <c:pt idx="1302">
                  <c:v>26623</c:v>
                </c:pt>
                <c:pt idx="1303">
                  <c:v>26624</c:v>
                </c:pt>
                <c:pt idx="1304">
                  <c:v>26625</c:v>
                </c:pt>
                <c:pt idx="1305">
                  <c:v>26627</c:v>
                </c:pt>
                <c:pt idx="1306">
                  <c:v>26630</c:v>
                </c:pt>
                <c:pt idx="1307">
                  <c:v>26631</c:v>
                </c:pt>
                <c:pt idx="1308">
                  <c:v>26632</c:v>
                </c:pt>
                <c:pt idx="1309">
                  <c:v>26633</c:v>
                </c:pt>
                <c:pt idx="1310">
                  <c:v>26634</c:v>
                </c:pt>
                <c:pt idx="1311">
                  <c:v>26637</c:v>
                </c:pt>
                <c:pt idx="1312">
                  <c:v>26638</c:v>
                </c:pt>
                <c:pt idx="1313">
                  <c:v>26639</c:v>
                </c:pt>
                <c:pt idx="1314">
                  <c:v>26640</c:v>
                </c:pt>
                <c:pt idx="1315">
                  <c:v>26641</c:v>
                </c:pt>
                <c:pt idx="1316">
                  <c:v>26644</c:v>
                </c:pt>
                <c:pt idx="1317">
                  <c:v>26645</c:v>
                </c:pt>
                <c:pt idx="1318">
                  <c:v>26646</c:v>
                </c:pt>
                <c:pt idx="1319">
                  <c:v>26647</c:v>
                </c:pt>
                <c:pt idx="1320">
                  <c:v>26648</c:v>
                </c:pt>
                <c:pt idx="1321">
                  <c:v>26651</c:v>
                </c:pt>
                <c:pt idx="1322">
                  <c:v>26652</c:v>
                </c:pt>
                <c:pt idx="1323">
                  <c:v>26653</c:v>
                </c:pt>
                <c:pt idx="1324">
                  <c:v>26654</c:v>
                </c:pt>
                <c:pt idx="1325">
                  <c:v>26655</c:v>
                </c:pt>
                <c:pt idx="1326">
                  <c:v>26659</c:v>
                </c:pt>
                <c:pt idx="1327">
                  <c:v>26660</c:v>
                </c:pt>
                <c:pt idx="1328">
                  <c:v>26662</c:v>
                </c:pt>
                <c:pt idx="1329">
                  <c:v>26666</c:v>
                </c:pt>
                <c:pt idx="1330">
                  <c:v>26667</c:v>
                </c:pt>
                <c:pt idx="1331">
                  <c:v>26668</c:v>
                </c:pt>
                <c:pt idx="1332">
                  <c:v>26669</c:v>
                </c:pt>
                <c:pt idx="1333">
                  <c:v>26672</c:v>
                </c:pt>
                <c:pt idx="1334">
                  <c:v>26673</c:v>
                </c:pt>
                <c:pt idx="1335">
                  <c:v>26674</c:v>
                </c:pt>
                <c:pt idx="1336">
                  <c:v>26675</c:v>
                </c:pt>
                <c:pt idx="1337">
                  <c:v>26676</c:v>
                </c:pt>
                <c:pt idx="1338">
                  <c:v>26679</c:v>
                </c:pt>
                <c:pt idx="1339">
                  <c:v>26680</c:v>
                </c:pt>
                <c:pt idx="1340">
                  <c:v>26681</c:v>
                </c:pt>
                <c:pt idx="1341">
                  <c:v>26682</c:v>
                </c:pt>
                <c:pt idx="1342">
                  <c:v>26683</c:v>
                </c:pt>
                <c:pt idx="1343">
                  <c:v>26686</c:v>
                </c:pt>
                <c:pt idx="1344">
                  <c:v>26687</c:v>
                </c:pt>
                <c:pt idx="1345">
                  <c:v>26688</c:v>
                </c:pt>
                <c:pt idx="1346">
                  <c:v>26690</c:v>
                </c:pt>
                <c:pt idx="1347">
                  <c:v>26693</c:v>
                </c:pt>
                <c:pt idx="1348">
                  <c:v>26694</c:v>
                </c:pt>
                <c:pt idx="1349">
                  <c:v>26695</c:v>
                </c:pt>
                <c:pt idx="1350">
                  <c:v>26696</c:v>
                </c:pt>
                <c:pt idx="1351">
                  <c:v>26697</c:v>
                </c:pt>
                <c:pt idx="1352">
                  <c:v>26700</c:v>
                </c:pt>
                <c:pt idx="1353">
                  <c:v>26701</c:v>
                </c:pt>
                <c:pt idx="1354">
                  <c:v>26702</c:v>
                </c:pt>
                <c:pt idx="1355">
                  <c:v>26703</c:v>
                </c:pt>
                <c:pt idx="1356">
                  <c:v>26704</c:v>
                </c:pt>
                <c:pt idx="1357">
                  <c:v>26707</c:v>
                </c:pt>
                <c:pt idx="1358">
                  <c:v>26708</c:v>
                </c:pt>
                <c:pt idx="1359">
                  <c:v>26709</c:v>
                </c:pt>
                <c:pt idx="1360">
                  <c:v>26710</c:v>
                </c:pt>
                <c:pt idx="1361">
                  <c:v>26711</c:v>
                </c:pt>
                <c:pt idx="1362">
                  <c:v>26715</c:v>
                </c:pt>
                <c:pt idx="1363">
                  <c:v>26716</c:v>
                </c:pt>
                <c:pt idx="1364">
                  <c:v>26717</c:v>
                </c:pt>
                <c:pt idx="1365">
                  <c:v>26718</c:v>
                </c:pt>
                <c:pt idx="1366">
                  <c:v>26721</c:v>
                </c:pt>
                <c:pt idx="1367">
                  <c:v>26722</c:v>
                </c:pt>
                <c:pt idx="1368">
                  <c:v>26723</c:v>
                </c:pt>
                <c:pt idx="1369">
                  <c:v>26724</c:v>
                </c:pt>
                <c:pt idx="1370">
                  <c:v>26725</c:v>
                </c:pt>
                <c:pt idx="1371">
                  <c:v>26728</c:v>
                </c:pt>
                <c:pt idx="1372">
                  <c:v>26729</c:v>
                </c:pt>
                <c:pt idx="1373">
                  <c:v>26730</c:v>
                </c:pt>
                <c:pt idx="1374">
                  <c:v>26731</c:v>
                </c:pt>
                <c:pt idx="1375">
                  <c:v>26732</c:v>
                </c:pt>
                <c:pt idx="1376">
                  <c:v>26735</c:v>
                </c:pt>
                <c:pt idx="1377">
                  <c:v>26736</c:v>
                </c:pt>
                <c:pt idx="1378">
                  <c:v>26737</c:v>
                </c:pt>
                <c:pt idx="1379">
                  <c:v>26738</c:v>
                </c:pt>
                <c:pt idx="1380">
                  <c:v>26739</c:v>
                </c:pt>
                <c:pt idx="1381">
                  <c:v>26742</c:v>
                </c:pt>
                <c:pt idx="1382">
                  <c:v>26743</c:v>
                </c:pt>
                <c:pt idx="1383">
                  <c:v>26744</c:v>
                </c:pt>
                <c:pt idx="1384">
                  <c:v>26745</c:v>
                </c:pt>
                <c:pt idx="1385">
                  <c:v>26746</c:v>
                </c:pt>
                <c:pt idx="1386">
                  <c:v>26749</c:v>
                </c:pt>
                <c:pt idx="1387">
                  <c:v>26750</c:v>
                </c:pt>
                <c:pt idx="1388">
                  <c:v>26751</c:v>
                </c:pt>
                <c:pt idx="1389">
                  <c:v>26752</c:v>
                </c:pt>
                <c:pt idx="1390">
                  <c:v>26753</c:v>
                </c:pt>
                <c:pt idx="1391">
                  <c:v>26756</c:v>
                </c:pt>
                <c:pt idx="1392">
                  <c:v>26757</c:v>
                </c:pt>
                <c:pt idx="1393">
                  <c:v>26758</c:v>
                </c:pt>
                <c:pt idx="1394">
                  <c:v>26759</c:v>
                </c:pt>
                <c:pt idx="1395">
                  <c:v>26760</c:v>
                </c:pt>
                <c:pt idx="1396">
                  <c:v>26763</c:v>
                </c:pt>
                <c:pt idx="1397">
                  <c:v>26764</c:v>
                </c:pt>
                <c:pt idx="1398">
                  <c:v>26765</c:v>
                </c:pt>
                <c:pt idx="1399">
                  <c:v>26766</c:v>
                </c:pt>
                <c:pt idx="1400">
                  <c:v>26767</c:v>
                </c:pt>
                <c:pt idx="1401">
                  <c:v>26770</c:v>
                </c:pt>
                <c:pt idx="1402">
                  <c:v>26771</c:v>
                </c:pt>
                <c:pt idx="1403">
                  <c:v>26772</c:v>
                </c:pt>
                <c:pt idx="1404">
                  <c:v>26773</c:v>
                </c:pt>
                <c:pt idx="1405">
                  <c:v>26774</c:v>
                </c:pt>
                <c:pt idx="1406">
                  <c:v>26777</c:v>
                </c:pt>
                <c:pt idx="1407">
                  <c:v>26778</c:v>
                </c:pt>
                <c:pt idx="1408">
                  <c:v>26779</c:v>
                </c:pt>
                <c:pt idx="1409">
                  <c:v>26780</c:v>
                </c:pt>
                <c:pt idx="1410">
                  <c:v>26781</c:v>
                </c:pt>
                <c:pt idx="1411">
                  <c:v>26784</c:v>
                </c:pt>
                <c:pt idx="1412">
                  <c:v>26785</c:v>
                </c:pt>
                <c:pt idx="1413">
                  <c:v>26786</c:v>
                </c:pt>
                <c:pt idx="1414">
                  <c:v>26787</c:v>
                </c:pt>
                <c:pt idx="1415">
                  <c:v>26788</c:v>
                </c:pt>
                <c:pt idx="1416">
                  <c:v>26791</c:v>
                </c:pt>
                <c:pt idx="1417">
                  <c:v>26792</c:v>
                </c:pt>
                <c:pt idx="1418">
                  <c:v>26793</c:v>
                </c:pt>
                <c:pt idx="1419">
                  <c:v>26794</c:v>
                </c:pt>
                <c:pt idx="1420">
                  <c:v>26795</c:v>
                </c:pt>
                <c:pt idx="1421">
                  <c:v>26798</c:v>
                </c:pt>
                <c:pt idx="1422">
                  <c:v>26799</c:v>
                </c:pt>
                <c:pt idx="1423">
                  <c:v>26800</c:v>
                </c:pt>
                <c:pt idx="1424">
                  <c:v>26801</c:v>
                </c:pt>
                <c:pt idx="1425">
                  <c:v>26802</c:v>
                </c:pt>
                <c:pt idx="1426">
                  <c:v>26805</c:v>
                </c:pt>
                <c:pt idx="1427">
                  <c:v>26806</c:v>
                </c:pt>
                <c:pt idx="1428">
                  <c:v>26807</c:v>
                </c:pt>
                <c:pt idx="1429">
                  <c:v>26808</c:v>
                </c:pt>
                <c:pt idx="1430">
                  <c:v>26809</c:v>
                </c:pt>
                <c:pt idx="1431">
                  <c:v>26813</c:v>
                </c:pt>
                <c:pt idx="1432">
                  <c:v>26814</c:v>
                </c:pt>
                <c:pt idx="1433">
                  <c:v>26815</c:v>
                </c:pt>
                <c:pt idx="1434">
                  <c:v>26816</c:v>
                </c:pt>
                <c:pt idx="1435">
                  <c:v>26819</c:v>
                </c:pt>
                <c:pt idx="1436">
                  <c:v>26820</c:v>
                </c:pt>
                <c:pt idx="1437">
                  <c:v>26821</c:v>
                </c:pt>
                <c:pt idx="1438">
                  <c:v>26822</c:v>
                </c:pt>
                <c:pt idx="1439">
                  <c:v>26823</c:v>
                </c:pt>
                <c:pt idx="1440">
                  <c:v>26826</c:v>
                </c:pt>
                <c:pt idx="1441">
                  <c:v>26827</c:v>
                </c:pt>
                <c:pt idx="1442">
                  <c:v>26828</c:v>
                </c:pt>
                <c:pt idx="1443">
                  <c:v>26829</c:v>
                </c:pt>
                <c:pt idx="1444">
                  <c:v>26830</c:v>
                </c:pt>
                <c:pt idx="1445">
                  <c:v>26833</c:v>
                </c:pt>
                <c:pt idx="1446">
                  <c:v>26834</c:v>
                </c:pt>
                <c:pt idx="1447">
                  <c:v>26835</c:v>
                </c:pt>
                <c:pt idx="1448">
                  <c:v>26836</c:v>
                </c:pt>
                <c:pt idx="1449">
                  <c:v>26837</c:v>
                </c:pt>
                <c:pt idx="1450">
                  <c:v>26840</c:v>
                </c:pt>
                <c:pt idx="1451">
                  <c:v>26841</c:v>
                </c:pt>
                <c:pt idx="1452">
                  <c:v>26842</c:v>
                </c:pt>
                <c:pt idx="1453">
                  <c:v>26843</c:v>
                </c:pt>
                <c:pt idx="1454">
                  <c:v>26844</c:v>
                </c:pt>
                <c:pt idx="1455">
                  <c:v>26847</c:v>
                </c:pt>
                <c:pt idx="1456">
                  <c:v>26848</c:v>
                </c:pt>
                <c:pt idx="1457">
                  <c:v>26850</c:v>
                </c:pt>
                <c:pt idx="1458">
                  <c:v>26851</c:v>
                </c:pt>
                <c:pt idx="1459">
                  <c:v>26854</c:v>
                </c:pt>
                <c:pt idx="1460">
                  <c:v>26855</c:v>
                </c:pt>
                <c:pt idx="1461">
                  <c:v>26856</c:v>
                </c:pt>
                <c:pt idx="1462">
                  <c:v>26857</c:v>
                </c:pt>
                <c:pt idx="1463">
                  <c:v>26858</c:v>
                </c:pt>
                <c:pt idx="1464">
                  <c:v>26861</c:v>
                </c:pt>
                <c:pt idx="1465">
                  <c:v>26862</c:v>
                </c:pt>
                <c:pt idx="1466">
                  <c:v>26863</c:v>
                </c:pt>
                <c:pt idx="1467">
                  <c:v>26864</c:v>
                </c:pt>
                <c:pt idx="1468">
                  <c:v>26865</c:v>
                </c:pt>
                <c:pt idx="1469">
                  <c:v>26868</c:v>
                </c:pt>
                <c:pt idx="1470">
                  <c:v>26869</c:v>
                </c:pt>
                <c:pt idx="1471">
                  <c:v>26870</c:v>
                </c:pt>
                <c:pt idx="1472">
                  <c:v>26871</c:v>
                </c:pt>
                <c:pt idx="1473">
                  <c:v>26872</c:v>
                </c:pt>
                <c:pt idx="1474">
                  <c:v>26875</c:v>
                </c:pt>
                <c:pt idx="1475">
                  <c:v>26876</c:v>
                </c:pt>
                <c:pt idx="1476">
                  <c:v>26877</c:v>
                </c:pt>
                <c:pt idx="1477">
                  <c:v>26878</c:v>
                </c:pt>
                <c:pt idx="1478">
                  <c:v>26879</c:v>
                </c:pt>
                <c:pt idx="1479">
                  <c:v>26882</c:v>
                </c:pt>
                <c:pt idx="1480">
                  <c:v>26883</c:v>
                </c:pt>
                <c:pt idx="1481">
                  <c:v>26884</c:v>
                </c:pt>
                <c:pt idx="1482">
                  <c:v>26885</c:v>
                </c:pt>
                <c:pt idx="1483">
                  <c:v>26886</c:v>
                </c:pt>
                <c:pt idx="1484">
                  <c:v>26889</c:v>
                </c:pt>
                <c:pt idx="1485">
                  <c:v>26890</c:v>
                </c:pt>
                <c:pt idx="1486">
                  <c:v>26891</c:v>
                </c:pt>
                <c:pt idx="1487">
                  <c:v>26892</c:v>
                </c:pt>
                <c:pt idx="1488">
                  <c:v>26893</c:v>
                </c:pt>
                <c:pt idx="1489">
                  <c:v>26896</c:v>
                </c:pt>
                <c:pt idx="1490">
                  <c:v>26897</c:v>
                </c:pt>
                <c:pt idx="1491">
                  <c:v>26898</c:v>
                </c:pt>
                <c:pt idx="1492">
                  <c:v>26899</c:v>
                </c:pt>
                <c:pt idx="1493">
                  <c:v>26900</c:v>
                </c:pt>
                <c:pt idx="1494">
                  <c:v>26903</c:v>
                </c:pt>
                <c:pt idx="1495">
                  <c:v>26904</c:v>
                </c:pt>
                <c:pt idx="1496">
                  <c:v>26905</c:v>
                </c:pt>
                <c:pt idx="1497">
                  <c:v>26906</c:v>
                </c:pt>
                <c:pt idx="1498">
                  <c:v>26907</c:v>
                </c:pt>
                <c:pt idx="1499">
                  <c:v>26911</c:v>
                </c:pt>
                <c:pt idx="1500">
                  <c:v>26912</c:v>
                </c:pt>
                <c:pt idx="1501">
                  <c:v>26913</c:v>
                </c:pt>
                <c:pt idx="1502">
                  <c:v>26914</c:v>
                </c:pt>
                <c:pt idx="1503">
                  <c:v>26917</c:v>
                </c:pt>
                <c:pt idx="1504">
                  <c:v>26918</c:v>
                </c:pt>
                <c:pt idx="1505">
                  <c:v>26919</c:v>
                </c:pt>
                <c:pt idx="1506">
                  <c:v>26920</c:v>
                </c:pt>
                <c:pt idx="1507">
                  <c:v>26921</c:v>
                </c:pt>
                <c:pt idx="1508">
                  <c:v>26924</c:v>
                </c:pt>
                <c:pt idx="1509">
                  <c:v>26925</c:v>
                </c:pt>
                <c:pt idx="1510">
                  <c:v>26926</c:v>
                </c:pt>
                <c:pt idx="1511">
                  <c:v>26927</c:v>
                </c:pt>
                <c:pt idx="1512">
                  <c:v>26928</c:v>
                </c:pt>
                <c:pt idx="1513">
                  <c:v>26931</c:v>
                </c:pt>
                <c:pt idx="1514">
                  <c:v>26932</c:v>
                </c:pt>
                <c:pt idx="1515">
                  <c:v>26933</c:v>
                </c:pt>
                <c:pt idx="1516">
                  <c:v>26934</c:v>
                </c:pt>
                <c:pt idx="1517">
                  <c:v>26935</c:v>
                </c:pt>
                <c:pt idx="1518">
                  <c:v>26938</c:v>
                </c:pt>
                <c:pt idx="1519">
                  <c:v>26939</c:v>
                </c:pt>
                <c:pt idx="1520">
                  <c:v>26940</c:v>
                </c:pt>
                <c:pt idx="1521">
                  <c:v>26941</c:v>
                </c:pt>
                <c:pt idx="1522">
                  <c:v>26942</c:v>
                </c:pt>
                <c:pt idx="1523">
                  <c:v>26945</c:v>
                </c:pt>
                <c:pt idx="1524">
                  <c:v>26946</c:v>
                </c:pt>
                <c:pt idx="1525">
                  <c:v>26947</c:v>
                </c:pt>
                <c:pt idx="1526">
                  <c:v>26948</c:v>
                </c:pt>
                <c:pt idx="1527">
                  <c:v>26949</c:v>
                </c:pt>
                <c:pt idx="1528">
                  <c:v>26952</c:v>
                </c:pt>
                <c:pt idx="1529">
                  <c:v>26953</c:v>
                </c:pt>
                <c:pt idx="1530">
                  <c:v>26954</c:v>
                </c:pt>
                <c:pt idx="1531">
                  <c:v>26955</c:v>
                </c:pt>
                <c:pt idx="1532">
                  <c:v>26956</c:v>
                </c:pt>
                <c:pt idx="1533">
                  <c:v>26959</c:v>
                </c:pt>
                <c:pt idx="1534">
                  <c:v>26960</c:v>
                </c:pt>
                <c:pt idx="1535">
                  <c:v>26961</c:v>
                </c:pt>
                <c:pt idx="1536">
                  <c:v>26962</c:v>
                </c:pt>
                <c:pt idx="1537">
                  <c:v>26963</c:v>
                </c:pt>
                <c:pt idx="1538">
                  <c:v>26966</c:v>
                </c:pt>
                <c:pt idx="1539">
                  <c:v>26967</c:v>
                </c:pt>
                <c:pt idx="1540">
                  <c:v>26968</c:v>
                </c:pt>
                <c:pt idx="1541">
                  <c:v>26969</c:v>
                </c:pt>
                <c:pt idx="1542">
                  <c:v>26970</c:v>
                </c:pt>
                <c:pt idx="1543">
                  <c:v>26973</c:v>
                </c:pt>
                <c:pt idx="1544">
                  <c:v>26974</c:v>
                </c:pt>
                <c:pt idx="1545">
                  <c:v>26975</c:v>
                </c:pt>
                <c:pt idx="1546">
                  <c:v>26976</c:v>
                </c:pt>
                <c:pt idx="1547">
                  <c:v>26977</c:v>
                </c:pt>
                <c:pt idx="1548">
                  <c:v>26980</c:v>
                </c:pt>
                <c:pt idx="1549">
                  <c:v>26981</c:v>
                </c:pt>
                <c:pt idx="1550">
                  <c:v>26982</c:v>
                </c:pt>
                <c:pt idx="1551">
                  <c:v>26983</c:v>
                </c:pt>
                <c:pt idx="1552">
                  <c:v>26984</c:v>
                </c:pt>
                <c:pt idx="1553">
                  <c:v>26987</c:v>
                </c:pt>
                <c:pt idx="1554">
                  <c:v>26988</c:v>
                </c:pt>
                <c:pt idx="1555">
                  <c:v>26989</c:v>
                </c:pt>
                <c:pt idx="1556">
                  <c:v>26991</c:v>
                </c:pt>
                <c:pt idx="1557">
                  <c:v>26994</c:v>
                </c:pt>
                <c:pt idx="1558">
                  <c:v>26995</c:v>
                </c:pt>
                <c:pt idx="1559">
                  <c:v>26996</c:v>
                </c:pt>
                <c:pt idx="1560">
                  <c:v>26997</c:v>
                </c:pt>
                <c:pt idx="1561">
                  <c:v>26998</c:v>
                </c:pt>
                <c:pt idx="1562">
                  <c:v>27001</c:v>
                </c:pt>
                <c:pt idx="1563">
                  <c:v>27002</c:v>
                </c:pt>
                <c:pt idx="1564">
                  <c:v>27003</c:v>
                </c:pt>
                <c:pt idx="1565">
                  <c:v>27004</c:v>
                </c:pt>
                <c:pt idx="1566">
                  <c:v>27005</c:v>
                </c:pt>
                <c:pt idx="1567">
                  <c:v>27008</c:v>
                </c:pt>
                <c:pt idx="1568">
                  <c:v>27009</c:v>
                </c:pt>
                <c:pt idx="1569">
                  <c:v>27010</c:v>
                </c:pt>
                <c:pt idx="1570">
                  <c:v>27011</c:v>
                </c:pt>
                <c:pt idx="1571">
                  <c:v>27012</c:v>
                </c:pt>
                <c:pt idx="1572">
                  <c:v>27015</c:v>
                </c:pt>
                <c:pt idx="1573">
                  <c:v>27016</c:v>
                </c:pt>
                <c:pt idx="1574">
                  <c:v>27017</c:v>
                </c:pt>
                <c:pt idx="1575">
                  <c:v>27018</c:v>
                </c:pt>
                <c:pt idx="1576">
                  <c:v>27019</c:v>
                </c:pt>
                <c:pt idx="1577">
                  <c:v>27022</c:v>
                </c:pt>
                <c:pt idx="1578">
                  <c:v>27024</c:v>
                </c:pt>
                <c:pt idx="1579">
                  <c:v>27025</c:v>
                </c:pt>
                <c:pt idx="1580">
                  <c:v>27026</c:v>
                </c:pt>
                <c:pt idx="1581">
                  <c:v>27029</c:v>
                </c:pt>
                <c:pt idx="1582">
                  <c:v>27031</c:v>
                </c:pt>
                <c:pt idx="1583">
                  <c:v>27032</c:v>
                </c:pt>
                <c:pt idx="1584">
                  <c:v>27033</c:v>
                </c:pt>
                <c:pt idx="1585">
                  <c:v>27036</c:v>
                </c:pt>
                <c:pt idx="1586">
                  <c:v>27037</c:v>
                </c:pt>
                <c:pt idx="1587">
                  <c:v>27038</c:v>
                </c:pt>
                <c:pt idx="1588">
                  <c:v>27039</c:v>
                </c:pt>
                <c:pt idx="1589">
                  <c:v>27040</c:v>
                </c:pt>
                <c:pt idx="1590">
                  <c:v>27043</c:v>
                </c:pt>
                <c:pt idx="1591">
                  <c:v>27044</c:v>
                </c:pt>
                <c:pt idx="1592">
                  <c:v>27045</c:v>
                </c:pt>
                <c:pt idx="1593">
                  <c:v>27046</c:v>
                </c:pt>
                <c:pt idx="1594">
                  <c:v>27047</c:v>
                </c:pt>
                <c:pt idx="1595">
                  <c:v>27050</c:v>
                </c:pt>
                <c:pt idx="1596">
                  <c:v>27051</c:v>
                </c:pt>
                <c:pt idx="1597">
                  <c:v>27052</c:v>
                </c:pt>
                <c:pt idx="1598">
                  <c:v>27053</c:v>
                </c:pt>
                <c:pt idx="1599">
                  <c:v>27054</c:v>
                </c:pt>
                <c:pt idx="1600">
                  <c:v>27057</c:v>
                </c:pt>
                <c:pt idx="1601">
                  <c:v>27058</c:v>
                </c:pt>
                <c:pt idx="1602">
                  <c:v>27059</c:v>
                </c:pt>
                <c:pt idx="1603">
                  <c:v>27060</c:v>
                </c:pt>
                <c:pt idx="1604">
                  <c:v>27061</c:v>
                </c:pt>
                <c:pt idx="1605">
                  <c:v>27064</c:v>
                </c:pt>
                <c:pt idx="1606">
                  <c:v>27065</c:v>
                </c:pt>
                <c:pt idx="1607">
                  <c:v>27066</c:v>
                </c:pt>
                <c:pt idx="1608">
                  <c:v>27067</c:v>
                </c:pt>
                <c:pt idx="1609">
                  <c:v>27068</c:v>
                </c:pt>
                <c:pt idx="1610">
                  <c:v>27071</c:v>
                </c:pt>
                <c:pt idx="1611">
                  <c:v>27072</c:v>
                </c:pt>
                <c:pt idx="1612">
                  <c:v>27073</c:v>
                </c:pt>
                <c:pt idx="1613">
                  <c:v>27074</c:v>
                </c:pt>
                <c:pt idx="1614">
                  <c:v>27075</c:v>
                </c:pt>
                <c:pt idx="1615">
                  <c:v>27079</c:v>
                </c:pt>
                <c:pt idx="1616">
                  <c:v>27080</c:v>
                </c:pt>
                <c:pt idx="1617">
                  <c:v>27081</c:v>
                </c:pt>
                <c:pt idx="1618">
                  <c:v>27082</c:v>
                </c:pt>
                <c:pt idx="1619">
                  <c:v>27085</c:v>
                </c:pt>
                <c:pt idx="1620">
                  <c:v>27086</c:v>
                </c:pt>
                <c:pt idx="1621">
                  <c:v>27087</c:v>
                </c:pt>
                <c:pt idx="1622">
                  <c:v>27088</c:v>
                </c:pt>
                <c:pt idx="1623">
                  <c:v>27089</c:v>
                </c:pt>
                <c:pt idx="1624">
                  <c:v>27092</c:v>
                </c:pt>
                <c:pt idx="1625">
                  <c:v>27093</c:v>
                </c:pt>
                <c:pt idx="1626">
                  <c:v>27094</c:v>
                </c:pt>
                <c:pt idx="1627">
                  <c:v>27095</c:v>
                </c:pt>
                <c:pt idx="1628">
                  <c:v>27096</c:v>
                </c:pt>
                <c:pt idx="1629">
                  <c:v>27099</c:v>
                </c:pt>
                <c:pt idx="1630">
                  <c:v>27100</c:v>
                </c:pt>
                <c:pt idx="1631">
                  <c:v>27101</c:v>
                </c:pt>
                <c:pt idx="1632">
                  <c:v>27102</c:v>
                </c:pt>
                <c:pt idx="1633">
                  <c:v>27103</c:v>
                </c:pt>
                <c:pt idx="1634">
                  <c:v>27106</c:v>
                </c:pt>
                <c:pt idx="1635">
                  <c:v>27107</c:v>
                </c:pt>
                <c:pt idx="1636">
                  <c:v>27108</c:v>
                </c:pt>
                <c:pt idx="1637">
                  <c:v>27109</c:v>
                </c:pt>
                <c:pt idx="1638">
                  <c:v>27110</c:v>
                </c:pt>
                <c:pt idx="1639">
                  <c:v>27113</c:v>
                </c:pt>
                <c:pt idx="1640">
                  <c:v>27114</c:v>
                </c:pt>
                <c:pt idx="1641">
                  <c:v>27115</c:v>
                </c:pt>
                <c:pt idx="1642">
                  <c:v>27116</c:v>
                </c:pt>
                <c:pt idx="1643">
                  <c:v>27117</c:v>
                </c:pt>
                <c:pt idx="1644">
                  <c:v>27120</c:v>
                </c:pt>
                <c:pt idx="1645">
                  <c:v>27121</c:v>
                </c:pt>
                <c:pt idx="1646">
                  <c:v>27122</c:v>
                </c:pt>
                <c:pt idx="1647">
                  <c:v>27123</c:v>
                </c:pt>
                <c:pt idx="1648">
                  <c:v>27124</c:v>
                </c:pt>
                <c:pt idx="1649">
                  <c:v>27127</c:v>
                </c:pt>
                <c:pt idx="1650">
                  <c:v>27128</c:v>
                </c:pt>
                <c:pt idx="1651">
                  <c:v>27129</c:v>
                </c:pt>
                <c:pt idx="1652">
                  <c:v>27130</c:v>
                </c:pt>
                <c:pt idx="1653">
                  <c:v>27131</c:v>
                </c:pt>
                <c:pt idx="1654">
                  <c:v>27134</c:v>
                </c:pt>
                <c:pt idx="1655">
                  <c:v>27135</c:v>
                </c:pt>
                <c:pt idx="1656">
                  <c:v>27136</c:v>
                </c:pt>
                <c:pt idx="1657">
                  <c:v>27137</c:v>
                </c:pt>
                <c:pt idx="1658">
                  <c:v>27138</c:v>
                </c:pt>
                <c:pt idx="1659">
                  <c:v>27141</c:v>
                </c:pt>
                <c:pt idx="1660">
                  <c:v>27142</c:v>
                </c:pt>
                <c:pt idx="1661">
                  <c:v>27143</c:v>
                </c:pt>
                <c:pt idx="1662">
                  <c:v>27144</c:v>
                </c:pt>
                <c:pt idx="1663">
                  <c:v>27145</c:v>
                </c:pt>
                <c:pt idx="1664">
                  <c:v>27148</c:v>
                </c:pt>
                <c:pt idx="1665">
                  <c:v>27149</c:v>
                </c:pt>
                <c:pt idx="1666">
                  <c:v>27150</c:v>
                </c:pt>
                <c:pt idx="1667">
                  <c:v>27151</c:v>
                </c:pt>
                <c:pt idx="1668">
                  <c:v>27152</c:v>
                </c:pt>
                <c:pt idx="1669">
                  <c:v>27155</c:v>
                </c:pt>
                <c:pt idx="1670">
                  <c:v>27156</c:v>
                </c:pt>
                <c:pt idx="1671">
                  <c:v>27157</c:v>
                </c:pt>
                <c:pt idx="1672">
                  <c:v>27158</c:v>
                </c:pt>
                <c:pt idx="1673">
                  <c:v>27159</c:v>
                </c:pt>
                <c:pt idx="1674">
                  <c:v>27162</c:v>
                </c:pt>
                <c:pt idx="1675">
                  <c:v>27163</c:v>
                </c:pt>
                <c:pt idx="1676">
                  <c:v>27164</c:v>
                </c:pt>
                <c:pt idx="1677">
                  <c:v>27165</c:v>
                </c:pt>
                <c:pt idx="1678">
                  <c:v>27166</c:v>
                </c:pt>
                <c:pt idx="1679">
                  <c:v>27169</c:v>
                </c:pt>
                <c:pt idx="1680">
                  <c:v>27170</c:v>
                </c:pt>
                <c:pt idx="1681">
                  <c:v>27171</c:v>
                </c:pt>
                <c:pt idx="1682">
                  <c:v>27172</c:v>
                </c:pt>
                <c:pt idx="1683">
                  <c:v>27173</c:v>
                </c:pt>
                <c:pt idx="1684">
                  <c:v>27177</c:v>
                </c:pt>
                <c:pt idx="1685">
                  <c:v>27178</c:v>
                </c:pt>
                <c:pt idx="1686">
                  <c:v>27179</c:v>
                </c:pt>
                <c:pt idx="1687">
                  <c:v>27180</c:v>
                </c:pt>
                <c:pt idx="1688">
                  <c:v>27183</c:v>
                </c:pt>
                <c:pt idx="1689">
                  <c:v>27184</c:v>
                </c:pt>
                <c:pt idx="1690">
                  <c:v>27185</c:v>
                </c:pt>
                <c:pt idx="1691">
                  <c:v>27186</c:v>
                </c:pt>
                <c:pt idx="1692">
                  <c:v>27187</c:v>
                </c:pt>
                <c:pt idx="1693">
                  <c:v>27190</c:v>
                </c:pt>
                <c:pt idx="1694">
                  <c:v>27191</c:v>
                </c:pt>
                <c:pt idx="1695">
                  <c:v>27192</c:v>
                </c:pt>
                <c:pt idx="1696">
                  <c:v>27193</c:v>
                </c:pt>
                <c:pt idx="1697">
                  <c:v>27194</c:v>
                </c:pt>
                <c:pt idx="1698">
                  <c:v>27197</c:v>
                </c:pt>
                <c:pt idx="1699">
                  <c:v>27198</c:v>
                </c:pt>
                <c:pt idx="1700">
                  <c:v>27199</c:v>
                </c:pt>
                <c:pt idx="1701">
                  <c:v>27200</c:v>
                </c:pt>
                <c:pt idx="1702">
                  <c:v>27201</c:v>
                </c:pt>
                <c:pt idx="1703">
                  <c:v>27204</c:v>
                </c:pt>
                <c:pt idx="1704">
                  <c:v>27205</c:v>
                </c:pt>
                <c:pt idx="1705">
                  <c:v>27206</c:v>
                </c:pt>
                <c:pt idx="1706">
                  <c:v>27207</c:v>
                </c:pt>
                <c:pt idx="1707">
                  <c:v>27208</c:v>
                </c:pt>
                <c:pt idx="1708">
                  <c:v>27211</c:v>
                </c:pt>
                <c:pt idx="1709">
                  <c:v>27212</c:v>
                </c:pt>
                <c:pt idx="1710">
                  <c:v>27213</c:v>
                </c:pt>
                <c:pt idx="1711">
                  <c:v>27215</c:v>
                </c:pt>
                <c:pt idx="1712">
                  <c:v>27218</c:v>
                </c:pt>
                <c:pt idx="1713">
                  <c:v>27219</c:v>
                </c:pt>
                <c:pt idx="1714">
                  <c:v>27220</c:v>
                </c:pt>
                <c:pt idx="1715">
                  <c:v>27221</c:v>
                </c:pt>
                <c:pt idx="1716">
                  <c:v>27222</c:v>
                </c:pt>
                <c:pt idx="1717">
                  <c:v>27225</c:v>
                </c:pt>
                <c:pt idx="1718">
                  <c:v>27226</c:v>
                </c:pt>
                <c:pt idx="1719">
                  <c:v>27227</c:v>
                </c:pt>
                <c:pt idx="1720">
                  <c:v>27228</c:v>
                </c:pt>
                <c:pt idx="1721">
                  <c:v>27229</c:v>
                </c:pt>
                <c:pt idx="1722">
                  <c:v>27232</c:v>
                </c:pt>
                <c:pt idx="1723">
                  <c:v>27233</c:v>
                </c:pt>
                <c:pt idx="1724">
                  <c:v>27234</c:v>
                </c:pt>
                <c:pt idx="1725">
                  <c:v>27235</c:v>
                </c:pt>
                <c:pt idx="1726">
                  <c:v>27236</c:v>
                </c:pt>
                <c:pt idx="1727">
                  <c:v>27239</c:v>
                </c:pt>
                <c:pt idx="1728">
                  <c:v>27240</c:v>
                </c:pt>
                <c:pt idx="1729">
                  <c:v>27241</c:v>
                </c:pt>
                <c:pt idx="1730">
                  <c:v>27242</c:v>
                </c:pt>
                <c:pt idx="1731">
                  <c:v>27243</c:v>
                </c:pt>
                <c:pt idx="1732">
                  <c:v>27246</c:v>
                </c:pt>
                <c:pt idx="1733">
                  <c:v>27247</c:v>
                </c:pt>
                <c:pt idx="1734">
                  <c:v>27248</c:v>
                </c:pt>
                <c:pt idx="1735">
                  <c:v>27249</c:v>
                </c:pt>
                <c:pt idx="1736">
                  <c:v>27250</c:v>
                </c:pt>
                <c:pt idx="1737">
                  <c:v>27253</c:v>
                </c:pt>
                <c:pt idx="1738">
                  <c:v>27254</c:v>
                </c:pt>
                <c:pt idx="1739">
                  <c:v>27255</c:v>
                </c:pt>
                <c:pt idx="1740">
                  <c:v>27256</c:v>
                </c:pt>
                <c:pt idx="1741">
                  <c:v>27257</c:v>
                </c:pt>
                <c:pt idx="1742">
                  <c:v>27260</c:v>
                </c:pt>
                <c:pt idx="1743">
                  <c:v>27261</c:v>
                </c:pt>
                <c:pt idx="1744">
                  <c:v>27262</c:v>
                </c:pt>
                <c:pt idx="1745">
                  <c:v>27263</c:v>
                </c:pt>
                <c:pt idx="1746">
                  <c:v>27264</c:v>
                </c:pt>
                <c:pt idx="1747">
                  <c:v>27267</c:v>
                </c:pt>
                <c:pt idx="1748">
                  <c:v>27268</c:v>
                </c:pt>
                <c:pt idx="1749">
                  <c:v>27269</c:v>
                </c:pt>
                <c:pt idx="1750">
                  <c:v>27270</c:v>
                </c:pt>
                <c:pt idx="1751">
                  <c:v>27271</c:v>
                </c:pt>
                <c:pt idx="1752">
                  <c:v>27275</c:v>
                </c:pt>
                <c:pt idx="1753">
                  <c:v>27276</c:v>
                </c:pt>
                <c:pt idx="1754">
                  <c:v>27277</c:v>
                </c:pt>
                <c:pt idx="1755">
                  <c:v>27278</c:v>
                </c:pt>
                <c:pt idx="1756">
                  <c:v>27281</c:v>
                </c:pt>
                <c:pt idx="1757">
                  <c:v>27282</c:v>
                </c:pt>
                <c:pt idx="1758">
                  <c:v>27283</c:v>
                </c:pt>
                <c:pt idx="1759">
                  <c:v>27284</c:v>
                </c:pt>
                <c:pt idx="1760">
                  <c:v>27285</c:v>
                </c:pt>
                <c:pt idx="1761">
                  <c:v>27288</c:v>
                </c:pt>
                <c:pt idx="1762">
                  <c:v>27289</c:v>
                </c:pt>
                <c:pt idx="1763">
                  <c:v>27290</c:v>
                </c:pt>
                <c:pt idx="1764">
                  <c:v>27291</c:v>
                </c:pt>
                <c:pt idx="1765">
                  <c:v>27292</c:v>
                </c:pt>
                <c:pt idx="1766">
                  <c:v>27295</c:v>
                </c:pt>
                <c:pt idx="1767">
                  <c:v>27296</c:v>
                </c:pt>
                <c:pt idx="1768">
                  <c:v>27297</c:v>
                </c:pt>
                <c:pt idx="1769">
                  <c:v>27298</c:v>
                </c:pt>
                <c:pt idx="1770">
                  <c:v>27299</c:v>
                </c:pt>
                <c:pt idx="1771">
                  <c:v>27302</c:v>
                </c:pt>
                <c:pt idx="1772">
                  <c:v>27303</c:v>
                </c:pt>
                <c:pt idx="1773">
                  <c:v>27304</c:v>
                </c:pt>
                <c:pt idx="1774">
                  <c:v>27305</c:v>
                </c:pt>
                <c:pt idx="1775">
                  <c:v>27306</c:v>
                </c:pt>
                <c:pt idx="1776">
                  <c:v>27309</c:v>
                </c:pt>
                <c:pt idx="1777">
                  <c:v>27310</c:v>
                </c:pt>
                <c:pt idx="1778">
                  <c:v>27311</c:v>
                </c:pt>
                <c:pt idx="1779">
                  <c:v>27312</c:v>
                </c:pt>
                <c:pt idx="1780">
                  <c:v>27313</c:v>
                </c:pt>
                <c:pt idx="1781">
                  <c:v>27316</c:v>
                </c:pt>
                <c:pt idx="1782">
                  <c:v>27317</c:v>
                </c:pt>
                <c:pt idx="1783">
                  <c:v>27318</c:v>
                </c:pt>
                <c:pt idx="1784">
                  <c:v>27319</c:v>
                </c:pt>
                <c:pt idx="1785">
                  <c:v>27320</c:v>
                </c:pt>
                <c:pt idx="1786">
                  <c:v>27323</c:v>
                </c:pt>
                <c:pt idx="1787">
                  <c:v>27324</c:v>
                </c:pt>
                <c:pt idx="1788">
                  <c:v>27325</c:v>
                </c:pt>
                <c:pt idx="1789">
                  <c:v>27326</c:v>
                </c:pt>
                <c:pt idx="1790">
                  <c:v>27327</c:v>
                </c:pt>
                <c:pt idx="1791">
                  <c:v>27330</c:v>
                </c:pt>
                <c:pt idx="1792">
                  <c:v>27331</c:v>
                </c:pt>
                <c:pt idx="1793">
                  <c:v>27332</c:v>
                </c:pt>
                <c:pt idx="1794">
                  <c:v>27333</c:v>
                </c:pt>
                <c:pt idx="1795">
                  <c:v>27334</c:v>
                </c:pt>
                <c:pt idx="1796">
                  <c:v>27337</c:v>
                </c:pt>
                <c:pt idx="1797">
                  <c:v>27338</c:v>
                </c:pt>
                <c:pt idx="1798">
                  <c:v>27339</c:v>
                </c:pt>
                <c:pt idx="1799">
                  <c:v>27340</c:v>
                </c:pt>
                <c:pt idx="1800">
                  <c:v>27341</c:v>
                </c:pt>
                <c:pt idx="1801">
                  <c:v>27344</c:v>
                </c:pt>
                <c:pt idx="1802">
                  <c:v>27345</c:v>
                </c:pt>
                <c:pt idx="1803">
                  <c:v>27346</c:v>
                </c:pt>
                <c:pt idx="1804">
                  <c:v>27347</c:v>
                </c:pt>
                <c:pt idx="1805">
                  <c:v>27348</c:v>
                </c:pt>
                <c:pt idx="1806">
                  <c:v>27351</c:v>
                </c:pt>
                <c:pt idx="1807">
                  <c:v>27352</c:v>
                </c:pt>
                <c:pt idx="1808">
                  <c:v>27353</c:v>
                </c:pt>
                <c:pt idx="1809">
                  <c:v>27354</c:v>
                </c:pt>
                <c:pt idx="1810">
                  <c:v>27355</c:v>
                </c:pt>
                <c:pt idx="1811">
                  <c:v>27358</c:v>
                </c:pt>
                <c:pt idx="1812">
                  <c:v>27359</c:v>
                </c:pt>
                <c:pt idx="1813">
                  <c:v>27360</c:v>
                </c:pt>
                <c:pt idx="1814">
                  <c:v>27362</c:v>
                </c:pt>
                <c:pt idx="1815">
                  <c:v>27365</c:v>
                </c:pt>
                <c:pt idx="1816">
                  <c:v>27366</c:v>
                </c:pt>
                <c:pt idx="1817">
                  <c:v>27367</c:v>
                </c:pt>
                <c:pt idx="1818">
                  <c:v>27368</c:v>
                </c:pt>
                <c:pt idx="1819">
                  <c:v>27369</c:v>
                </c:pt>
                <c:pt idx="1820">
                  <c:v>27372</c:v>
                </c:pt>
                <c:pt idx="1821">
                  <c:v>27373</c:v>
                </c:pt>
                <c:pt idx="1822">
                  <c:v>27374</c:v>
                </c:pt>
                <c:pt idx="1823">
                  <c:v>27375</c:v>
                </c:pt>
                <c:pt idx="1824">
                  <c:v>27376</c:v>
                </c:pt>
                <c:pt idx="1825">
                  <c:v>27379</c:v>
                </c:pt>
                <c:pt idx="1826">
                  <c:v>27380</c:v>
                </c:pt>
                <c:pt idx="1827">
                  <c:v>27381</c:v>
                </c:pt>
                <c:pt idx="1828">
                  <c:v>27382</c:v>
                </c:pt>
                <c:pt idx="1829">
                  <c:v>27383</c:v>
                </c:pt>
                <c:pt idx="1830">
                  <c:v>27386</c:v>
                </c:pt>
                <c:pt idx="1831">
                  <c:v>27387</c:v>
                </c:pt>
                <c:pt idx="1832">
                  <c:v>27389</c:v>
                </c:pt>
                <c:pt idx="1833">
                  <c:v>27390</c:v>
                </c:pt>
                <c:pt idx="1834">
                  <c:v>27393</c:v>
                </c:pt>
                <c:pt idx="1835">
                  <c:v>27394</c:v>
                </c:pt>
                <c:pt idx="1836">
                  <c:v>27396</c:v>
                </c:pt>
                <c:pt idx="1837">
                  <c:v>27397</c:v>
                </c:pt>
                <c:pt idx="1838">
                  <c:v>27400</c:v>
                </c:pt>
                <c:pt idx="1839">
                  <c:v>27401</c:v>
                </c:pt>
                <c:pt idx="1840">
                  <c:v>27402</c:v>
                </c:pt>
                <c:pt idx="1841">
                  <c:v>27403</c:v>
                </c:pt>
                <c:pt idx="1842">
                  <c:v>27404</c:v>
                </c:pt>
                <c:pt idx="1843">
                  <c:v>27407</c:v>
                </c:pt>
                <c:pt idx="1844">
                  <c:v>27408</c:v>
                </c:pt>
                <c:pt idx="1845">
                  <c:v>27409</c:v>
                </c:pt>
                <c:pt idx="1846">
                  <c:v>27410</c:v>
                </c:pt>
                <c:pt idx="1847">
                  <c:v>27411</c:v>
                </c:pt>
                <c:pt idx="1848">
                  <c:v>27414</c:v>
                </c:pt>
                <c:pt idx="1849">
                  <c:v>27415</c:v>
                </c:pt>
                <c:pt idx="1850">
                  <c:v>27416</c:v>
                </c:pt>
                <c:pt idx="1851">
                  <c:v>27417</c:v>
                </c:pt>
                <c:pt idx="1852">
                  <c:v>27418</c:v>
                </c:pt>
                <c:pt idx="1853">
                  <c:v>27421</c:v>
                </c:pt>
                <c:pt idx="1854">
                  <c:v>27422</c:v>
                </c:pt>
                <c:pt idx="1855">
                  <c:v>27423</c:v>
                </c:pt>
                <c:pt idx="1856">
                  <c:v>27424</c:v>
                </c:pt>
                <c:pt idx="1857">
                  <c:v>27425</c:v>
                </c:pt>
                <c:pt idx="1858">
                  <c:v>27428</c:v>
                </c:pt>
                <c:pt idx="1859">
                  <c:v>27429</c:v>
                </c:pt>
                <c:pt idx="1860">
                  <c:v>27430</c:v>
                </c:pt>
                <c:pt idx="1861">
                  <c:v>27431</c:v>
                </c:pt>
                <c:pt idx="1862">
                  <c:v>27432</c:v>
                </c:pt>
                <c:pt idx="1863">
                  <c:v>27435</c:v>
                </c:pt>
                <c:pt idx="1864">
                  <c:v>27436</c:v>
                </c:pt>
                <c:pt idx="1865">
                  <c:v>27437</c:v>
                </c:pt>
                <c:pt idx="1866">
                  <c:v>27438</c:v>
                </c:pt>
                <c:pt idx="1867">
                  <c:v>27439</c:v>
                </c:pt>
                <c:pt idx="1868">
                  <c:v>27443</c:v>
                </c:pt>
                <c:pt idx="1869">
                  <c:v>27444</c:v>
                </c:pt>
                <c:pt idx="1870">
                  <c:v>27445</c:v>
                </c:pt>
                <c:pt idx="1871">
                  <c:v>27446</c:v>
                </c:pt>
                <c:pt idx="1872">
                  <c:v>27449</c:v>
                </c:pt>
                <c:pt idx="1873">
                  <c:v>27450</c:v>
                </c:pt>
                <c:pt idx="1874">
                  <c:v>27451</c:v>
                </c:pt>
                <c:pt idx="1875">
                  <c:v>27452</c:v>
                </c:pt>
                <c:pt idx="1876">
                  <c:v>27453</c:v>
                </c:pt>
                <c:pt idx="1877">
                  <c:v>27456</c:v>
                </c:pt>
                <c:pt idx="1878">
                  <c:v>27457</c:v>
                </c:pt>
                <c:pt idx="1879">
                  <c:v>27458</c:v>
                </c:pt>
                <c:pt idx="1880">
                  <c:v>27459</c:v>
                </c:pt>
                <c:pt idx="1881">
                  <c:v>27460</c:v>
                </c:pt>
                <c:pt idx="1882">
                  <c:v>27463</c:v>
                </c:pt>
                <c:pt idx="1883">
                  <c:v>27464</c:v>
                </c:pt>
                <c:pt idx="1884">
                  <c:v>27465</c:v>
                </c:pt>
                <c:pt idx="1885">
                  <c:v>27466</c:v>
                </c:pt>
                <c:pt idx="1886">
                  <c:v>27467</c:v>
                </c:pt>
                <c:pt idx="1887">
                  <c:v>27470</c:v>
                </c:pt>
                <c:pt idx="1888">
                  <c:v>27471</c:v>
                </c:pt>
                <c:pt idx="1889">
                  <c:v>27472</c:v>
                </c:pt>
                <c:pt idx="1890">
                  <c:v>27473</c:v>
                </c:pt>
                <c:pt idx="1891">
                  <c:v>27474</c:v>
                </c:pt>
                <c:pt idx="1892">
                  <c:v>27477</c:v>
                </c:pt>
                <c:pt idx="1893">
                  <c:v>27478</c:v>
                </c:pt>
                <c:pt idx="1894">
                  <c:v>27479</c:v>
                </c:pt>
                <c:pt idx="1895">
                  <c:v>27480</c:v>
                </c:pt>
                <c:pt idx="1896">
                  <c:v>27481</c:v>
                </c:pt>
                <c:pt idx="1897">
                  <c:v>27484</c:v>
                </c:pt>
                <c:pt idx="1898">
                  <c:v>27485</c:v>
                </c:pt>
                <c:pt idx="1899">
                  <c:v>27486</c:v>
                </c:pt>
                <c:pt idx="1900">
                  <c:v>27487</c:v>
                </c:pt>
                <c:pt idx="1901">
                  <c:v>27488</c:v>
                </c:pt>
                <c:pt idx="1902">
                  <c:v>27491</c:v>
                </c:pt>
                <c:pt idx="1903">
                  <c:v>27492</c:v>
                </c:pt>
                <c:pt idx="1904">
                  <c:v>27493</c:v>
                </c:pt>
                <c:pt idx="1905">
                  <c:v>27494</c:v>
                </c:pt>
                <c:pt idx="1906">
                  <c:v>27495</c:v>
                </c:pt>
                <c:pt idx="1907">
                  <c:v>27498</c:v>
                </c:pt>
                <c:pt idx="1908">
                  <c:v>27499</c:v>
                </c:pt>
                <c:pt idx="1909">
                  <c:v>27500</c:v>
                </c:pt>
                <c:pt idx="1910">
                  <c:v>27501</c:v>
                </c:pt>
                <c:pt idx="1911">
                  <c:v>27502</c:v>
                </c:pt>
                <c:pt idx="1912">
                  <c:v>27505</c:v>
                </c:pt>
                <c:pt idx="1913">
                  <c:v>27506</c:v>
                </c:pt>
                <c:pt idx="1914">
                  <c:v>27507</c:v>
                </c:pt>
                <c:pt idx="1915">
                  <c:v>27508</c:v>
                </c:pt>
                <c:pt idx="1916">
                  <c:v>27509</c:v>
                </c:pt>
                <c:pt idx="1917">
                  <c:v>27512</c:v>
                </c:pt>
                <c:pt idx="1918">
                  <c:v>27513</c:v>
                </c:pt>
                <c:pt idx="1919">
                  <c:v>27514</c:v>
                </c:pt>
                <c:pt idx="1920">
                  <c:v>27515</c:v>
                </c:pt>
                <c:pt idx="1921">
                  <c:v>27516</c:v>
                </c:pt>
                <c:pt idx="1922">
                  <c:v>27519</c:v>
                </c:pt>
                <c:pt idx="1923">
                  <c:v>27520</c:v>
                </c:pt>
                <c:pt idx="1924">
                  <c:v>27521</c:v>
                </c:pt>
                <c:pt idx="1925">
                  <c:v>27522</c:v>
                </c:pt>
                <c:pt idx="1926">
                  <c:v>27523</c:v>
                </c:pt>
                <c:pt idx="1927">
                  <c:v>27526</c:v>
                </c:pt>
                <c:pt idx="1928">
                  <c:v>27527</c:v>
                </c:pt>
                <c:pt idx="1929">
                  <c:v>27528</c:v>
                </c:pt>
                <c:pt idx="1930">
                  <c:v>27529</c:v>
                </c:pt>
                <c:pt idx="1931">
                  <c:v>27530</c:v>
                </c:pt>
                <c:pt idx="1932">
                  <c:v>27533</c:v>
                </c:pt>
                <c:pt idx="1933">
                  <c:v>27534</c:v>
                </c:pt>
                <c:pt idx="1934">
                  <c:v>27535</c:v>
                </c:pt>
                <c:pt idx="1935">
                  <c:v>27536</c:v>
                </c:pt>
                <c:pt idx="1936">
                  <c:v>27537</c:v>
                </c:pt>
                <c:pt idx="1937">
                  <c:v>27541</c:v>
                </c:pt>
                <c:pt idx="1938">
                  <c:v>27542</c:v>
                </c:pt>
                <c:pt idx="1939">
                  <c:v>27543</c:v>
                </c:pt>
                <c:pt idx="1940">
                  <c:v>27544</c:v>
                </c:pt>
                <c:pt idx="1941">
                  <c:v>27547</c:v>
                </c:pt>
                <c:pt idx="1942">
                  <c:v>27548</c:v>
                </c:pt>
                <c:pt idx="1943">
                  <c:v>27549</c:v>
                </c:pt>
                <c:pt idx="1944">
                  <c:v>27550</c:v>
                </c:pt>
                <c:pt idx="1945">
                  <c:v>27551</c:v>
                </c:pt>
                <c:pt idx="1946">
                  <c:v>27554</c:v>
                </c:pt>
                <c:pt idx="1947">
                  <c:v>27555</c:v>
                </c:pt>
                <c:pt idx="1948">
                  <c:v>27556</c:v>
                </c:pt>
                <c:pt idx="1949">
                  <c:v>27557</c:v>
                </c:pt>
                <c:pt idx="1950">
                  <c:v>27558</c:v>
                </c:pt>
                <c:pt idx="1951">
                  <c:v>27561</c:v>
                </c:pt>
                <c:pt idx="1952">
                  <c:v>27562</c:v>
                </c:pt>
                <c:pt idx="1953">
                  <c:v>27563</c:v>
                </c:pt>
                <c:pt idx="1954">
                  <c:v>27564</c:v>
                </c:pt>
                <c:pt idx="1955">
                  <c:v>27565</c:v>
                </c:pt>
                <c:pt idx="1956">
                  <c:v>27568</c:v>
                </c:pt>
                <c:pt idx="1957">
                  <c:v>27569</c:v>
                </c:pt>
                <c:pt idx="1958">
                  <c:v>27570</c:v>
                </c:pt>
                <c:pt idx="1959">
                  <c:v>27571</c:v>
                </c:pt>
                <c:pt idx="1960">
                  <c:v>27572</c:v>
                </c:pt>
                <c:pt idx="1961">
                  <c:v>27575</c:v>
                </c:pt>
                <c:pt idx="1962">
                  <c:v>27576</c:v>
                </c:pt>
                <c:pt idx="1963">
                  <c:v>27577</c:v>
                </c:pt>
                <c:pt idx="1964">
                  <c:v>27578</c:v>
                </c:pt>
                <c:pt idx="1965">
                  <c:v>27579</c:v>
                </c:pt>
                <c:pt idx="1966">
                  <c:v>27582</c:v>
                </c:pt>
                <c:pt idx="1967">
                  <c:v>27583</c:v>
                </c:pt>
                <c:pt idx="1968">
                  <c:v>27584</c:v>
                </c:pt>
                <c:pt idx="1969">
                  <c:v>27585</c:v>
                </c:pt>
                <c:pt idx="1970">
                  <c:v>27586</c:v>
                </c:pt>
                <c:pt idx="1971">
                  <c:v>27589</c:v>
                </c:pt>
                <c:pt idx="1972">
                  <c:v>27590</c:v>
                </c:pt>
                <c:pt idx="1973">
                  <c:v>27591</c:v>
                </c:pt>
                <c:pt idx="1974">
                  <c:v>27592</c:v>
                </c:pt>
                <c:pt idx="1975">
                  <c:v>27593</c:v>
                </c:pt>
                <c:pt idx="1976">
                  <c:v>27596</c:v>
                </c:pt>
                <c:pt idx="1977">
                  <c:v>27597</c:v>
                </c:pt>
                <c:pt idx="1978">
                  <c:v>27598</c:v>
                </c:pt>
                <c:pt idx="1979">
                  <c:v>27599</c:v>
                </c:pt>
                <c:pt idx="1980">
                  <c:v>27600</c:v>
                </c:pt>
                <c:pt idx="1981">
                  <c:v>27603</c:v>
                </c:pt>
                <c:pt idx="1982">
                  <c:v>27604</c:v>
                </c:pt>
                <c:pt idx="1983">
                  <c:v>27605</c:v>
                </c:pt>
                <c:pt idx="1984">
                  <c:v>27606</c:v>
                </c:pt>
                <c:pt idx="1985">
                  <c:v>27607</c:v>
                </c:pt>
                <c:pt idx="1986">
                  <c:v>27610</c:v>
                </c:pt>
                <c:pt idx="1987">
                  <c:v>27611</c:v>
                </c:pt>
                <c:pt idx="1988">
                  <c:v>27612</c:v>
                </c:pt>
                <c:pt idx="1989">
                  <c:v>27613</c:v>
                </c:pt>
                <c:pt idx="1990">
                  <c:v>27614</c:v>
                </c:pt>
                <c:pt idx="1991">
                  <c:v>27617</c:v>
                </c:pt>
                <c:pt idx="1992">
                  <c:v>27618</c:v>
                </c:pt>
                <c:pt idx="1993">
                  <c:v>27619</c:v>
                </c:pt>
                <c:pt idx="1994">
                  <c:v>27620</c:v>
                </c:pt>
                <c:pt idx="1995">
                  <c:v>27621</c:v>
                </c:pt>
                <c:pt idx="1996">
                  <c:v>27624</c:v>
                </c:pt>
                <c:pt idx="1997">
                  <c:v>27625</c:v>
                </c:pt>
                <c:pt idx="1998">
                  <c:v>27626</c:v>
                </c:pt>
                <c:pt idx="1999">
                  <c:v>27627</c:v>
                </c:pt>
                <c:pt idx="2000">
                  <c:v>27628</c:v>
                </c:pt>
                <c:pt idx="2001">
                  <c:v>27631</c:v>
                </c:pt>
                <c:pt idx="2002">
                  <c:v>27632</c:v>
                </c:pt>
                <c:pt idx="2003">
                  <c:v>27633</c:v>
                </c:pt>
                <c:pt idx="2004">
                  <c:v>27634</c:v>
                </c:pt>
                <c:pt idx="2005">
                  <c:v>27635</c:v>
                </c:pt>
                <c:pt idx="2006">
                  <c:v>27639</c:v>
                </c:pt>
                <c:pt idx="2007">
                  <c:v>27640</c:v>
                </c:pt>
                <c:pt idx="2008">
                  <c:v>27641</c:v>
                </c:pt>
                <c:pt idx="2009">
                  <c:v>27642</c:v>
                </c:pt>
                <c:pt idx="2010">
                  <c:v>27645</c:v>
                </c:pt>
                <c:pt idx="2011">
                  <c:v>27646</c:v>
                </c:pt>
                <c:pt idx="2012">
                  <c:v>27647</c:v>
                </c:pt>
                <c:pt idx="2013">
                  <c:v>27648</c:v>
                </c:pt>
                <c:pt idx="2014">
                  <c:v>27649</c:v>
                </c:pt>
                <c:pt idx="2015">
                  <c:v>27652</c:v>
                </c:pt>
                <c:pt idx="2016">
                  <c:v>27653</c:v>
                </c:pt>
                <c:pt idx="2017">
                  <c:v>27654</c:v>
                </c:pt>
                <c:pt idx="2018">
                  <c:v>27655</c:v>
                </c:pt>
                <c:pt idx="2019">
                  <c:v>27656</c:v>
                </c:pt>
                <c:pt idx="2020">
                  <c:v>27659</c:v>
                </c:pt>
                <c:pt idx="2021">
                  <c:v>27660</c:v>
                </c:pt>
                <c:pt idx="2022">
                  <c:v>27661</c:v>
                </c:pt>
                <c:pt idx="2023">
                  <c:v>27662</c:v>
                </c:pt>
                <c:pt idx="2024">
                  <c:v>27663</c:v>
                </c:pt>
                <c:pt idx="2025">
                  <c:v>27666</c:v>
                </c:pt>
                <c:pt idx="2026">
                  <c:v>27667</c:v>
                </c:pt>
                <c:pt idx="2027">
                  <c:v>27668</c:v>
                </c:pt>
                <c:pt idx="2028">
                  <c:v>27669</c:v>
                </c:pt>
                <c:pt idx="2029">
                  <c:v>27670</c:v>
                </c:pt>
                <c:pt idx="2030">
                  <c:v>27673</c:v>
                </c:pt>
                <c:pt idx="2031">
                  <c:v>27674</c:v>
                </c:pt>
                <c:pt idx="2032">
                  <c:v>27675</c:v>
                </c:pt>
                <c:pt idx="2033">
                  <c:v>27676</c:v>
                </c:pt>
                <c:pt idx="2034">
                  <c:v>27677</c:v>
                </c:pt>
                <c:pt idx="2035">
                  <c:v>27680</c:v>
                </c:pt>
                <c:pt idx="2036">
                  <c:v>27681</c:v>
                </c:pt>
                <c:pt idx="2037">
                  <c:v>27682</c:v>
                </c:pt>
                <c:pt idx="2038">
                  <c:v>27683</c:v>
                </c:pt>
                <c:pt idx="2039">
                  <c:v>27684</c:v>
                </c:pt>
                <c:pt idx="2040">
                  <c:v>27687</c:v>
                </c:pt>
                <c:pt idx="2041">
                  <c:v>27688</c:v>
                </c:pt>
                <c:pt idx="2042">
                  <c:v>27689</c:v>
                </c:pt>
                <c:pt idx="2043">
                  <c:v>27690</c:v>
                </c:pt>
                <c:pt idx="2044">
                  <c:v>27691</c:v>
                </c:pt>
                <c:pt idx="2045">
                  <c:v>27694</c:v>
                </c:pt>
                <c:pt idx="2046">
                  <c:v>27695</c:v>
                </c:pt>
                <c:pt idx="2047">
                  <c:v>27696</c:v>
                </c:pt>
                <c:pt idx="2048">
                  <c:v>27697</c:v>
                </c:pt>
                <c:pt idx="2049">
                  <c:v>27698</c:v>
                </c:pt>
                <c:pt idx="2050">
                  <c:v>27701</c:v>
                </c:pt>
                <c:pt idx="2051">
                  <c:v>27702</c:v>
                </c:pt>
                <c:pt idx="2052">
                  <c:v>27703</c:v>
                </c:pt>
                <c:pt idx="2053">
                  <c:v>27704</c:v>
                </c:pt>
                <c:pt idx="2054">
                  <c:v>27705</c:v>
                </c:pt>
                <c:pt idx="2055">
                  <c:v>27708</c:v>
                </c:pt>
                <c:pt idx="2056">
                  <c:v>27709</c:v>
                </c:pt>
                <c:pt idx="2057">
                  <c:v>27710</c:v>
                </c:pt>
                <c:pt idx="2058">
                  <c:v>27711</c:v>
                </c:pt>
                <c:pt idx="2059">
                  <c:v>27712</c:v>
                </c:pt>
                <c:pt idx="2060">
                  <c:v>27715</c:v>
                </c:pt>
                <c:pt idx="2061">
                  <c:v>27716</c:v>
                </c:pt>
                <c:pt idx="2062">
                  <c:v>27717</c:v>
                </c:pt>
                <c:pt idx="2063">
                  <c:v>27718</c:v>
                </c:pt>
                <c:pt idx="2064">
                  <c:v>27719</c:v>
                </c:pt>
                <c:pt idx="2065">
                  <c:v>27722</c:v>
                </c:pt>
                <c:pt idx="2066">
                  <c:v>27723</c:v>
                </c:pt>
                <c:pt idx="2067">
                  <c:v>27724</c:v>
                </c:pt>
                <c:pt idx="2068">
                  <c:v>27726</c:v>
                </c:pt>
                <c:pt idx="2069">
                  <c:v>27729</c:v>
                </c:pt>
                <c:pt idx="2070">
                  <c:v>27730</c:v>
                </c:pt>
                <c:pt idx="2071">
                  <c:v>27731</c:v>
                </c:pt>
                <c:pt idx="2072">
                  <c:v>27732</c:v>
                </c:pt>
                <c:pt idx="2073">
                  <c:v>27733</c:v>
                </c:pt>
                <c:pt idx="2074">
                  <c:v>27736</c:v>
                </c:pt>
                <c:pt idx="2075">
                  <c:v>27737</c:v>
                </c:pt>
                <c:pt idx="2076">
                  <c:v>27738</c:v>
                </c:pt>
                <c:pt idx="2077">
                  <c:v>27739</c:v>
                </c:pt>
                <c:pt idx="2078">
                  <c:v>27740</c:v>
                </c:pt>
                <c:pt idx="2079">
                  <c:v>27743</c:v>
                </c:pt>
                <c:pt idx="2080">
                  <c:v>27744</c:v>
                </c:pt>
                <c:pt idx="2081">
                  <c:v>27745</c:v>
                </c:pt>
                <c:pt idx="2082">
                  <c:v>27746</c:v>
                </c:pt>
                <c:pt idx="2083">
                  <c:v>27747</c:v>
                </c:pt>
                <c:pt idx="2084">
                  <c:v>27750</c:v>
                </c:pt>
                <c:pt idx="2085">
                  <c:v>27751</c:v>
                </c:pt>
                <c:pt idx="2086">
                  <c:v>27752</c:v>
                </c:pt>
                <c:pt idx="2087">
                  <c:v>27754</c:v>
                </c:pt>
                <c:pt idx="2088">
                  <c:v>27757</c:v>
                </c:pt>
                <c:pt idx="2089">
                  <c:v>27758</c:v>
                </c:pt>
                <c:pt idx="2090">
                  <c:v>27759</c:v>
                </c:pt>
                <c:pt idx="2091">
                  <c:v>27761</c:v>
                </c:pt>
                <c:pt idx="2092">
                  <c:v>27764</c:v>
                </c:pt>
                <c:pt idx="2093">
                  <c:v>27765</c:v>
                </c:pt>
                <c:pt idx="2094">
                  <c:v>27766</c:v>
                </c:pt>
                <c:pt idx="2095">
                  <c:v>27767</c:v>
                </c:pt>
                <c:pt idx="2096">
                  <c:v>27768</c:v>
                </c:pt>
                <c:pt idx="2097">
                  <c:v>27771</c:v>
                </c:pt>
                <c:pt idx="2098">
                  <c:v>27772</c:v>
                </c:pt>
                <c:pt idx="2099">
                  <c:v>27773</c:v>
                </c:pt>
                <c:pt idx="2100">
                  <c:v>27774</c:v>
                </c:pt>
                <c:pt idx="2101">
                  <c:v>27775</c:v>
                </c:pt>
                <c:pt idx="2102">
                  <c:v>27778</c:v>
                </c:pt>
                <c:pt idx="2103">
                  <c:v>27779</c:v>
                </c:pt>
                <c:pt idx="2104">
                  <c:v>27780</c:v>
                </c:pt>
                <c:pt idx="2105">
                  <c:v>27781</c:v>
                </c:pt>
                <c:pt idx="2106">
                  <c:v>27782</c:v>
                </c:pt>
                <c:pt idx="2107">
                  <c:v>27785</c:v>
                </c:pt>
                <c:pt idx="2108">
                  <c:v>27786</c:v>
                </c:pt>
                <c:pt idx="2109">
                  <c:v>27787</c:v>
                </c:pt>
                <c:pt idx="2110">
                  <c:v>27788</c:v>
                </c:pt>
                <c:pt idx="2111">
                  <c:v>27789</c:v>
                </c:pt>
                <c:pt idx="2112">
                  <c:v>27792</c:v>
                </c:pt>
                <c:pt idx="2113">
                  <c:v>27793</c:v>
                </c:pt>
                <c:pt idx="2114">
                  <c:v>27794</c:v>
                </c:pt>
                <c:pt idx="2115">
                  <c:v>27795</c:v>
                </c:pt>
                <c:pt idx="2116">
                  <c:v>27796</c:v>
                </c:pt>
                <c:pt idx="2117">
                  <c:v>27799</c:v>
                </c:pt>
                <c:pt idx="2118">
                  <c:v>27800</c:v>
                </c:pt>
                <c:pt idx="2119">
                  <c:v>27801</c:v>
                </c:pt>
                <c:pt idx="2120">
                  <c:v>27802</c:v>
                </c:pt>
                <c:pt idx="2121">
                  <c:v>27803</c:v>
                </c:pt>
                <c:pt idx="2122">
                  <c:v>27807</c:v>
                </c:pt>
                <c:pt idx="2123">
                  <c:v>27808</c:v>
                </c:pt>
                <c:pt idx="2124">
                  <c:v>27809</c:v>
                </c:pt>
                <c:pt idx="2125">
                  <c:v>27810</c:v>
                </c:pt>
                <c:pt idx="2126">
                  <c:v>27813</c:v>
                </c:pt>
                <c:pt idx="2127">
                  <c:v>27814</c:v>
                </c:pt>
                <c:pt idx="2128">
                  <c:v>27815</c:v>
                </c:pt>
                <c:pt idx="2129">
                  <c:v>27816</c:v>
                </c:pt>
                <c:pt idx="2130">
                  <c:v>27817</c:v>
                </c:pt>
                <c:pt idx="2131">
                  <c:v>27820</c:v>
                </c:pt>
                <c:pt idx="2132">
                  <c:v>27821</c:v>
                </c:pt>
                <c:pt idx="2133">
                  <c:v>27822</c:v>
                </c:pt>
                <c:pt idx="2134">
                  <c:v>27823</c:v>
                </c:pt>
                <c:pt idx="2135">
                  <c:v>27824</c:v>
                </c:pt>
                <c:pt idx="2136">
                  <c:v>27827</c:v>
                </c:pt>
                <c:pt idx="2137">
                  <c:v>27828</c:v>
                </c:pt>
                <c:pt idx="2138">
                  <c:v>27829</c:v>
                </c:pt>
                <c:pt idx="2139">
                  <c:v>27830</c:v>
                </c:pt>
                <c:pt idx="2140">
                  <c:v>27831</c:v>
                </c:pt>
                <c:pt idx="2141">
                  <c:v>27834</c:v>
                </c:pt>
                <c:pt idx="2142">
                  <c:v>27835</c:v>
                </c:pt>
                <c:pt idx="2143">
                  <c:v>27836</c:v>
                </c:pt>
                <c:pt idx="2144">
                  <c:v>27837</c:v>
                </c:pt>
                <c:pt idx="2145">
                  <c:v>27838</c:v>
                </c:pt>
                <c:pt idx="2146">
                  <c:v>27841</c:v>
                </c:pt>
                <c:pt idx="2147">
                  <c:v>27842</c:v>
                </c:pt>
                <c:pt idx="2148">
                  <c:v>27843</c:v>
                </c:pt>
                <c:pt idx="2149">
                  <c:v>27844</c:v>
                </c:pt>
                <c:pt idx="2150">
                  <c:v>27845</c:v>
                </c:pt>
                <c:pt idx="2151">
                  <c:v>27848</c:v>
                </c:pt>
                <c:pt idx="2152">
                  <c:v>27849</c:v>
                </c:pt>
                <c:pt idx="2153">
                  <c:v>27850</c:v>
                </c:pt>
                <c:pt idx="2154">
                  <c:v>27851</c:v>
                </c:pt>
                <c:pt idx="2155">
                  <c:v>27852</c:v>
                </c:pt>
                <c:pt idx="2156">
                  <c:v>27855</c:v>
                </c:pt>
                <c:pt idx="2157">
                  <c:v>27856</c:v>
                </c:pt>
                <c:pt idx="2158">
                  <c:v>27857</c:v>
                </c:pt>
                <c:pt idx="2159">
                  <c:v>27858</c:v>
                </c:pt>
                <c:pt idx="2160">
                  <c:v>27859</c:v>
                </c:pt>
                <c:pt idx="2161">
                  <c:v>27862</c:v>
                </c:pt>
                <c:pt idx="2162">
                  <c:v>27863</c:v>
                </c:pt>
                <c:pt idx="2163">
                  <c:v>27864</c:v>
                </c:pt>
                <c:pt idx="2164">
                  <c:v>27865</c:v>
                </c:pt>
                <c:pt idx="2165">
                  <c:v>27866</c:v>
                </c:pt>
                <c:pt idx="2166">
                  <c:v>27869</c:v>
                </c:pt>
                <c:pt idx="2167">
                  <c:v>27870</c:v>
                </c:pt>
                <c:pt idx="2168">
                  <c:v>27871</c:v>
                </c:pt>
                <c:pt idx="2169">
                  <c:v>27872</c:v>
                </c:pt>
                <c:pt idx="2170">
                  <c:v>27873</c:v>
                </c:pt>
                <c:pt idx="2171">
                  <c:v>27876</c:v>
                </c:pt>
                <c:pt idx="2172">
                  <c:v>27877</c:v>
                </c:pt>
                <c:pt idx="2173">
                  <c:v>27878</c:v>
                </c:pt>
                <c:pt idx="2174">
                  <c:v>27879</c:v>
                </c:pt>
                <c:pt idx="2175">
                  <c:v>27880</c:v>
                </c:pt>
                <c:pt idx="2176">
                  <c:v>27883</c:v>
                </c:pt>
                <c:pt idx="2177">
                  <c:v>27884</c:v>
                </c:pt>
                <c:pt idx="2178">
                  <c:v>27885</c:v>
                </c:pt>
                <c:pt idx="2179">
                  <c:v>27886</c:v>
                </c:pt>
                <c:pt idx="2180">
                  <c:v>27887</c:v>
                </c:pt>
                <c:pt idx="2181">
                  <c:v>27890</c:v>
                </c:pt>
                <c:pt idx="2182">
                  <c:v>27891</c:v>
                </c:pt>
                <c:pt idx="2183">
                  <c:v>27892</c:v>
                </c:pt>
                <c:pt idx="2184">
                  <c:v>27893</c:v>
                </c:pt>
                <c:pt idx="2185">
                  <c:v>27894</c:v>
                </c:pt>
                <c:pt idx="2186">
                  <c:v>27897</c:v>
                </c:pt>
                <c:pt idx="2187">
                  <c:v>27898</c:v>
                </c:pt>
                <c:pt idx="2188">
                  <c:v>27899</c:v>
                </c:pt>
                <c:pt idx="2189">
                  <c:v>27900</c:v>
                </c:pt>
                <c:pt idx="2190">
                  <c:v>27901</c:v>
                </c:pt>
                <c:pt idx="2191">
                  <c:v>27904</c:v>
                </c:pt>
                <c:pt idx="2192">
                  <c:v>27905</c:v>
                </c:pt>
                <c:pt idx="2193">
                  <c:v>27906</c:v>
                </c:pt>
                <c:pt idx="2194">
                  <c:v>27907</c:v>
                </c:pt>
                <c:pt idx="2195">
                  <c:v>27908</c:v>
                </c:pt>
                <c:pt idx="2196">
                  <c:v>27911</c:v>
                </c:pt>
                <c:pt idx="2197">
                  <c:v>27912</c:v>
                </c:pt>
                <c:pt idx="2198">
                  <c:v>27913</c:v>
                </c:pt>
                <c:pt idx="2199">
                  <c:v>27914</c:v>
                </c:pt>
                <c:pt idx="2200">
                  <c:v>27915</c:v>
                </c:pt>
                <c:pt idx="2201">
                  <c:v>27918</c:v>
                </c:pt>
                <c:pt idx="2202">
                  <c:v>27919</c:v>
                </c:pt>
                <c:pt idx="2203">
                  <c:v>27920</c:v>
                </c:pt>
                <c:pt idx="2204">
                  <c:v>27921</c:v>
                </c:pt>
                <c:pt idx="2205">
                  <c:v>27922</c:v>
                </c:pt>
                <c:pt idx="2206">
                  <c:v>27925</c:v>
                </c:pt>
                <c:pt idx="2207">
                  <c:v>27926</c:v>
                </c:pt>
                <c:pt idx="2208">
                  <c:v>27927</c:v>
                </c:pt>
                <c:pt idx="2209">
                  <c:v>27928</c:v>
                </c:pt>
                <c:pt idx="2210">
                  <c:v>27929</c:v>
                </c:pt>
                <c:pt idx="2211">
                  <c:v>27932</c:v>
                </c:pt>
                <c:pt idx="2212">
                  <c:v>27933</c:v>
                </c:pt>
                <c:pt idx="2213">
                  <c:v>27934</c:v>
                </c:pt>
                <c:pt idx="2214">
                  <c:v>27935</c:v>
                </c:pt>
                <c:pt idx="2215">
                  <c:v>27936</c:v>
                </c:pt>
                <c:pt idx="2216">
                  <c:v>27939</c:v>
                </c:pt>
                <c:pt idx="2217">
                  <c:v>27940</c:v>
                </c:pt>
                <c:pt idx="2218">
                  <c:v>27941</c:v>
                </c:pt>
                <c:pt idx="2219">
                  <c:v>27942</c:v>
                </c:pt>
                <c:pt idx="2220">
                  <c:v>27943</c:v>
                </c:pt>
                <c:pt idx="2221">
                  <c:v>27947</c:v>
                </c:pt>
                <c:pt idx="2222">
                  <c:v>27948</c:v>
                </c:pt>
                <c:pt idx="2223">
                  <c:v>27949</c:v>
                </c:pt>
                <c:pt idx="2224">
                  <c:v>27950</c:v>
                </c:pt>
                <c:pt idx="2225">
                  <c:v>27953</c:v>
                </c:pt>
                <c:pt idx="2226">
                  <c:v>27954</c:v>
                </c:pt>
                <c:pt idx="2227">
                  <c:v>27955</c:v>
                </c:pt>
                <c:pt idx="2228">
                  <c:v>27956</c:v>
                </c:pt>
                <c:pt idx="2229">
                  <c:v>27957</c:v>
                </c:pt>
                <c:pt idx="2230">
                  <c:v>27960</c:v>
                </c:pt>
                <c:pt idx="2231">
                  <c:v>27961</c:v>
                </c:pt>
                <c:pt idx="2232">
                  <c:v>27962</c:v>
                </c:pt>
                <c:pt idx="2233">
                  <c:v>27963</c:v>
                </c:pt>
                <c:pt idx="2234">
                  <c:v>27964</c:v>
                </c:pt>
                <c:pt idx="2235">
                  <c:v>27967</c:v>
                </c:pt>
                <c:pt idx="2236">
                  <c:v>27968</c:v>
                </c:pt>
                <c:pt idx="2237">
                  <c:v>27969</c:v>
                </c:pt>
                <c:pt idx="2238">
                  <c:v>27970</c:v>
                </c:pt>
                <c:pt idx="2239">
                  <c:v>27971</c:v>
                </c:pt>
                <c:pt idx="2240">
                  <c:v>27974</c:v>
                </c:pt>
                <c:pt idx="2241">
                  <c:v>27975</c:v>
                </c:pt>
                <c:pt idx="2242">
                  <c:v>27976</c:v>
                </c:pt>
                <c:pt idx="2243">
                  <c:v>27977</c:v>
                </c:pt>
                <c:pt idx="2244">
                  <c:v>27978</c:v>
                </c:pt>
                <c:pt idx="2245">
                  <c:v>27981</c:v>
                </c:pt>
                <c:pt idx="2246">
                  <c:v>27982</c:v>
                </c:pt>
                <c:pt idx="2247">
                  <c:v>27983</c:v>
                </c:pt>
                <c:pt idx="2248">
                  <c:v>27984</c:v>
                </c:pt>
                <c:pt idx="2249">
                  <c:v>27985</c:v>
                </c:pt>
                <c:pt idx="2250">
                  <c:v>27988</c:v>
                </c:pt>
                <c:pt idx="2251">
                  <c:v>27989</c:v>
                </c:pt>
                <c:pt idx="2252">
                  <c:v>27990</c:v>
                </c:pt>
                <c:pt idx="2253">
                  <c:v>27991</c:v>
                </c:pt>
                <c:pt idx="2254">
                  <c:v>27992</c:v>
                </c:pt>
                <c:pt idx="2255">
                  <c:v>27995</c:v>
                </c:pt>
                <c:pt idx="2256">
                  <c:v>27996</c:v>
                </c:pt>
                <c:pt idx="2257">
                  <c:v>27997</c:v>
                </c:pt>
                <c:pt idx="2258">
                  <c:v>27998</c:v>
                </c:pt>
                <c:pt idx="2259">
                  <c:v>27999</c:v>
                </c:pt>
                <c:pt idx="2260">
                  <c:v>28002</c:v>
                </c:pt>
                <c:pt idx="2261">
                  <c:v>28003</c:v>
                </c:pt>
                <c:pt idx="2262">
                  <c:v>28004</c:v>
                </c:pt>
                <c:pt idx="2263">
                  <c:v>28005</c:v>
                </c:pt>
                <c:pt idx="2264">
                  <c:v>28006</c:v>
                </c:pt>
                <c:pt idx="2265">
                  <c:v>28010</c:v>
                </c:pt>
                <c:pt idx="2266">
                  <c:v>28011</c:v>
                </c:pt>
                <c:pt idx="2267">
                  <c:v>28012</c:v>
                </c:pt>
                <c:pt idx="2268">
                  <c:v>28013</c:v>
                </c:pt>
                <c:pt idx="2269">
                  <c:v>28016</c:v>
                </c:pt>
                <c:pt idx="2270">
                  <c:v>28017</c:v>
                </c:pt>
                <c:pt idx="2271">
                  <c:v>28018</c:v>
                </c:pt>
                <c:pt idx="2272">
                  <c:v>28019</c:v>
                </c:pt>
                <c:pt idx="2273">
                  <c:v>28020</c:v>
                </c:pt>
                <c:pt idx="2274">
                  <c:v>28023</c:v>
                </c:pt>
                <c:pt idx="2275">
                  <c:v>28024</c:v>
                </c:pt>
                <c:pt idx="2276">
                  <c:v>28025</c:v>
                </c:pt>
                <c:pt idx="2277">
                  <c:v>28026</c:v>
                </c:pt>
                <c:pt idx="2278">
                  <c:v>28027</c:v>
                </c:pt>
                <c:pt idx="2279">
                  <c:v>28030</c:v>
                </c:pt>
                <c:pt idx="2280">
                  <c:v>28031</c:v>
                </c:pt>
                <c:pt idx="2281">
                  <c:v>28032</c:v>
                </c:pt>
                <c:pt idx="2282">
                  <c:v>28033</c:v>
                </c:pt>
                <c:pt idx="2283">
                  <c:v>28034</c:v>
                </c:pt>
                <c:pt idx="2284">
                  <c:v>28037</c:v>
                </c:pt>
                <c:pt idx="2285">
                  <c:v>28038</c:v>
                </c:pt>
                <c:pt idx="2286">
                  <c:v>28039</c:v>
                </c:pt>
                <c:pt idx="2287">
                  <c:v>28040</c:v>
                </c:pt>
                <c:pt idx="2288">
                  <c:v>28041</c:v>
                </c:pt>
                <c:pt idx="2289">
                  <c:v>28044</c:v>
                </c:pt>
                <c:pt idx="2290">
                  <c:v>28045</c:v>
                </c:pt>
                <c:pt idx="2291">
                  <c:v>28046</c:v>
                </c:pt>
                <c:pt idx="2292">
                  <c:v>28047</c:v>
                </c:pt>
                <c:pt idx="2293">
                  <c:v>28048</c:v>
                </c:pt>
                <c:pt idx="2294">
                  <c:v>28051</c:v>
                </c:pt>
                <c:pt idx="2295">
                  <c:v>28052</c:v>
                </c:pt>
                <c:pt idx="2296">
                  <c:v>28053</c:v>
                </c:pt>
                <c:pt idx="2297">
                  <c:v>28054</c:v>
                </c:pt>
                <c:pt idx="2298">
                  <c:v>28055</c:v>
                </c:pt>
                <c:pt idx="2299">
                  <c:v>28058</c:v>
                </c:pt>
                <c:pt idx="2300">
                  <c:v>28059</c:v>
                </c:pt>
                <c:pt idx="2301">
                  <c:v>28060</c:v>
                </c:pt>
                <c:pt idx="2302">
                  <c:v>28061</c:v>
                </c:pt>
                <c:pt idx="2303">
                  <c:v>28062</c:v>
                </c:pt>
                <c:pt idx="2304">
                  <c:v>28065</c:v>
                </c:pt>
                <c:pt idx="2305">
                  <c:v>28067</c:v>
                </c:pt>
                <c:pt idx="2306">
                  <c:v>28068</c:v>
                </c:pt>
                <c:pt idx="2307">
                  <c:v>28069</c:v>
                </c:pt>
                <c:pt idx="2308">
                  <c:v>28072</c:v>
                </c:pt>
                <c:pt idx="2309">
                  <c:v>28073</c:v>
                </c:pt>
                <c:pt idx="2310">
                  <c:v>28074</c:v>
                </c:pt>
                <c:pt idx="2311">
                  <c:v>28075</c:v>
                </c:pt>
                <c:pt idx="2312">
                  <c:v>28076</c:v>
                </c:pt>
                <c:pt idx="2313">
                  <c:v>28079</c:v>
                </c:pt>
                <c:pt idx="2314">
                  <c:v>28080</c:v>
                </c:pt>
                <c:pt idx="2315">
                  <c:v>28081</c:v>
                </c:pt>
                <c:pt idx="2316">
                  <c:v>28082</c:v>
                </c:pt>
                <c:pt idx="2317">
                  <c:v>28083</c:v>
                </c:pt>
                <c:pt idx="2318">
                  <c:v>28086</c:v>
                </c:pt>
                <c:pt idx="2319">
                  <c:v>28087</c:v>
                </c:pt>
                <c:pt idx="2320">
                  <c:v>28088</c:v>
                </c:pt>
                <c:pt idx="2321">
                  <c:v>28090</c:v>
                </c:pt>
                <c:pt idx="2322">
                  <c:v>28093</c:v>
                </c:pt>
                <c:pt idx="2323">
                  <c:v>28094</c:v>
                </c:pt>
                <c:pt idx="2324">
                  <c:v>28095</c:v>
                </c:pt>
                <c:pt idx="2325">
                  <c:v>28096</c:v>
                </c:pt>
                <c:pt idx="2326">
                  <c:v>28097</c:v>
                </c:pt>
                <c:pt idx="2327">
                  <c:v>28100</c:v>
                </c:pt>
                <c:pt idx="2328">
                  <c:v>28101</c:v>
                </c:pt>
                <c:pt idx="2329">
                  <c:v>28102</c:v>
                </c:pt>
                <c:pt idx="2330">
                  <c:v>28103</c:v>
                </c:pt>
                <c:pt idx="2331">
                  <c:v>28104</c:v>
                </c:pt>
                <c:pt idx="2332">
                  <c:v>28107</c:v>
                </c:pt>
                <c:pt idx="2333">
                  <c:v>28108</c:v>
                </c:pt>
                <c:pt idx="2334">
                  <c:v>28109</c:v>
                </c:pt>
                <c:pt idx="2335">
                  <c:v>28110</c:v>
                </c:pt>
                <c:pt idx="2336">
                  <c:v>28111</c:v>
                </c:pt>
                <c:pt idx="2337">
                  <c:v>28114</c:v>
                </c:pt>
                <c:pt idx="2338">
                  <c:v>28115</c:v>
                </c:pt>
                <c:pt idx="2339">
                  <c:v>28116</c:v>
                </c:pt>
                <c:pt idx="2340">
                  <c:v>28117</c:v>
                </c:pt>
                <c:pt idx="2341">
                  <c:v>28118</c:v>
                </c:pt>
                <c:pt idx="2342">
                  <c:v>28121</c:v>
                </c:pt>
                <c:pt idx="2343">
                  <c:v>28122</c:v>
                </c:pt>
                <c:pt idx="2344">
                  <c:v>28123</c:v>
                </c:pt>
                <c:pt idx="2345">
                  <c:v>28124</c:v>
                </c:pt>
                <c:pt idx="2346">
                  <c:v>28125</c:v>
                </c:pt>
                <c:pt idx="2347">
                  <c:v>28128</c:v>
                </c:pt>
                <c:pt idx="2348">
                  <c:v>28129</c:v>
                </c:pt>
                <c:pt idx="2349">
                  <c:v>28130</c:v>
                </c:pt>
                <c:pt idx="2350">
                  <c:v>28131</c:v>
                </c:pt>
                <c:pt idx="2351">
                  <c:v>28132</c:v>
                </c:pt>
                <c:pt idx="2352">
                  <c:v>28135</c:v>
                </c:pt>
                <c:pt idx="2353">
                  <c:v>28136</c:v>
                </c:pt>
                <c:pt idx="2354">
                  <c:v>28137</c:v>
                </c:pt>
                <c:pt idx="2355">
                  <c:v>28138</c:v>
                </c:pt>
                <c:pt idx="2356">
                  <c:v>28139</c:v>
                </c:pt>
                <c:pt idx="2357">
                  <c:v>28142</c:v>
                </c:pt>
                <c:pt idx="2358">
                  <c:v>28143</c:v>
                </c:pt>
                <c:pt idx="2359">
                  <c:v>28144</c:v>
                </c:pt>
                <c:pt idx="2360">
                  <c:v>28145</c:v>
                </c:pt>
                <c:pt idx="2361">
                  <c:v>28146</c:v>
                </c:pt>
                <c:pt idx="2362">
                  <c:v>28149</c:v>
                </c:pt>
                <c:pt idx="2363">
                  <c:v>28150</c:v>
                </c:pt>
                <c:pt idx="2364">
                  <c:v>28151</c:v>
                </c:pt>
                <c:pt idx="2365">
                  <c:v>28152</c:v>
                </c:pt>
                <c:pt idx="2366">
                  <c:v>28153</c:v>
                </c:pt>
                <c:pt idx="2367">
                  <c:v>28156</c:v>
                </c:pt>
                <c:pt idx="2368">
                  <c:v>28157</c:v>
                </c:pt>
                <c:pt idx="2369">
                  <c:v>28158</c:v>
                </c:pt>
                <c:pt idx="2370">
                  <c:v>28159</c:v>
                </c:pt>
                <c:pt idx="2371">
                  <c:v>28160</c:v>
                </c:pt>
                <c:pt idx="2372">
                  <c:v>28163</c:v>
                </c:pt>
                <c:pt idx="2373">
                  <c:v>28164</c:v>
                </c:pt>
                <c:pt idx="2374">
                  <c:v>28165</c:v>
                </c:pt>
                <c:pt idx="2375">
                  <c:v>28166</c:v>
                </c:pt>
                <c:pt idx="2376">
                  <c:v>28167</c:v>
                </c:pt>
                <c:pt idx="2377">
                  <c:v>28170</c:v>
                </c:pt>
                <c:pt idx="2378">
                  <c:v>28171</c:v>
                </c:pt>
                <c:pt idx="2379">
                  <c:v>28172</c:v>
                </c:pt>
                <c:pt idx="2380">
                  <c:v>28173</c:v>
                </c:pt>
                <c:pt idx="2381">
                  <c:v>28174</c:v>
                </c:pt>
                <c:pt idx="2382">
                  <c:v>28178</c:v>
                </c:pt>
                <c:pt idx="2383">
                  <c:v>28179</c:v>
                </c:pt>
                <c:pt idx="2384">
                  <c:v>28180</c:v>
                </c:pt>
                <c:pt idx="2385">
                  <c:v>28181</c:v>
                </c:pt>
                <c:pt idx="2386">
                  <c:v>28184</c:v>
                </c:pt>
                <c:pt idx="2387">
                  <c:v>28185</c:v>
                </c:pt>
                <c:pt idx="2388">
                  <c:v>28186</c:v>
                </c:pt>
                <c:pt idx="2389">
                  <c:v>28187</c:v>
                </c:pt>
                <c:pt idx="2390">
                  <c:v>28188</c:v>
                </c:pt>
                <c:pt idx="2391">
                  <c:v>28191</c:v>
                </c:pt>
                <c:pt idx="2392">
                  <c:v>28192</c:v>
                </c:pt>
                <c:pt idx="2393">
                  <c:v>28193</c:v>
                </c:pt>
                <c:pt idx="2394">
                  <c:v>28194</c:v>
                </c:pt>
                <c:pt idx="2395">
                  <c:v>28195</c:v>
                </c:pt>
                <c:pt idx="2396">
                  <c:v>28198</c:v>
                </c:pt>
                <c:pt idx="2397">
                  <c:v>28199</c:v>
                </c:pt>
                <c:pt idx="2398">
                  <c:v>28200</c:v>
                </c:pt>
                <c:pt idx="2399">
                  <c:v>28201</c:v>
                </c:pt>
                <c:pt idx="2400">
                  <c:v>28202</c:v>
                </c:pt>
                <c:pt idx="2401">
                  <c:v>28205</c:v>
                </c:pt>
                <c:pt idx="2402">
                  <c:v>28206</c:v>
                </c:pt>
                <c:pt idx="2403">
                  <c:v>28207</c:v>
                </c:pt>
                <c:pt idx="2404">
                  <c:v>28208</c:v>
                </c:pt>
                <c:pt idx="2405">
                  <c:v>28209</c:v>
                </c:pt>
                <c:pt idx="2406">
                  <c:v>28212</c:v>
                </c:pt>
                <c:pt idx="2407">
                  <c:v>28213</c:v>
                </c:pt>
                <c:pt idx="2408">
                  <c:v>28214</c:v>
                </c:pt>
                <c:pt idx="2409">
                  <c:v>28215</c:v>
                </c:pt>
                <c:pt idx="2410">
                  <c:v>28216</c:v>
                </c:pt>
                <c:pt idx="2411">
                  <c:v>28219</c:v>
                </c:pt>
                <c:pt idx="2412">
                  <c:v>28220</c:v>
                </c:pt>
                <c:pt idx="2413">
                  <c:v>28221</c:v>
                </c:pt>
                <c:pt idx="2414">
                  <c:v>28222</c:v>
                </c:pt>
                <c:pt idx="2415">
                  <c:v>28223</c:v>
                </c:pt>
                <c:pt idx="2416">
                  <c:v>28226</c:v>
                </c:pt>
                <c:pt idx="2417">
                  <c:v>28227</c:v>
                </c:pt>
                <c:pt idx="2418">
                  <c:v>28228</c:v>
                </c:pt>
                <c:pt idx="2419">
                  <c:v>28229</c:v>
                </c:pt>
                <c:pt idx="2420">
                  <c:v>28230</c:v>
                </c:pt>
                <c:pt idx="2421">
                  <c:v>28233</c:v>
                </c:pt>
                <c:pt idx="2422">
                  <c:v>28234</c:v>
                </c:pt>
                <c:pt idx="2423">
                  <c:v>28235</c:v>
                </c:pt>
                <c:pt idx="2424">
                  <c:v>28236</c:v>
                </c:pt>
                <c:pt idx="2425">
                  <c:v>28237</c:v>
                </c:pt>
                <c:pt idx="2426">
                  <c:v>28240</c:v>
                </c:pt>
                <c:pt idx="2427">
                  <c:v>28241</c:v>
                </c:pt>
                <c:pt idx="2428">
                  <c:v>28242</c:v>
                </c:pt>
                <c:pt idx="2429">
                  <c:v>28243</c:v>
                </c:pt>
                <c:pt idx="2430">
                  <c:v>28244</c:v>
                </c:pt>
                <c:pt idx="2431">
                  <c:v>28247</c:v>
                </c:pt>
                <c:pt idx="2432">
                  <c:v>28248</c:v>
                </c:pt>
                <c:pt idx="2433">
                  <c:v>28249</c:v>
                </c:pt>
                <c:pt idx="2434">
                  <c:v>28250</c:v>
                </c:pt>
                <c:pt idx="2435">
                  <c:v>28251</c:v>
                </c:pt>
                <c:pt idx="2436">
                  <c:v>28254</c:v>
                </c:pt>
                <c:pt idx="2437">
                  <c:v>28255</c:v>
                </c:pt>
                <c:pt idx="2438">
                  <c:v>28256</c:v>
                </c:pt>
                <c:pt idx="2439">
                  <c:v>28257</c:v>
                </c:pt>
                <c:pt idx="2440">
                  <c:v>28258</c:v>
                </c:pt>
                <c:pt idx="2441">
                  <c:v>28261</c:v>
                </c:pt>
                <c:pt idx="2442">
                  <c:v>28262</c:v>
                </c:pt>
                <c:pt idx="2443">
                  <c:v>28263</c:v>
                </c:pt>
                <c:pt idx="2444">
                  <c:v>28264</c:v>
                </c:pt>
                <c:pt idx="2445">
                  <c:v>28265</c:v>
                </c:pt>
                <c:pt idx="2446">
                  <c:v>28268</c:v>
                </c:pt>
                <c:pt idx="2447">
                  <c:v>28269</c:v>
                </c:pt>
                <c:pt idx="2448">
                  <c:v>28270</c:v>
                </c:pt>
                <c:pt idx="2449">
                  <c:v>28271</c:v>
                </c:pt>
                <c:pt idx="2450">
                  <c:v>28272</c:v>
                </c:pt>
                <c:pt idx="2451">
                  <c:v>28276</c:v>
                </c:pt>
                <c:pt idx="2452">
                  <c:v>28277</c:v>
                </c:pt>
                <c:pt idx="2453">
                  <c:v>28278</c:v>
                </c:pt>
                <c:pt idx="2454">
                  <c:v>28279</c:v>
                </c:pt>
                <c:pt idx="2455">
                  <c:v>28282</c:v>
                </c:pt>
                <c:pt idx="2456">
                  <c:v>28283</c:v>
                </c:pt>
                <c:pt idx="2457">
                  <c:v>28284</c:v>
                </c:pt>
                <c:pt idx="2458">
                  <c:v>28285</c:v>
                </c:pt>
                <c:pt idx="2459">
                  <c:v>28286</c:v>
                </c:pt>
                <c:pt idx="2460">
                  <c:v>28289</c:v>
                </c:pt>
                <c:pt idx="2461">
                  <c:v>28290</c:v>
                </c:pt>
                <c:pt idx="2462">
                  <c:v>28291</c:v>
                </c:pt>
                <c:pt idx="2463">
                  <c:v>28292</c:v>
                </c:pt>
                <c:pt idx="2464">
                  <c:v>28293</c:v>
                </c:pt>
                <c:pt idx="2465">
                  <c:v>28296</c:v>
                </c:pt>
                <c:pt idx="2466">
                  <c:v>28297</c:v>
                </c:pt>
                <c:pt idx="2467">
                  <c:v>28298</c:v>
                </c:pt>
                <c:pt idx="2468">
                  <c:v>28299</c:v>
                </c:pt>
                <c:pt idx="2469">
                  <c:v>28300</c:v>
                </c:pt>
                <c:pt idx="2470">
                  <c:v>28303</c:v>
                </c:pt>
                <c:pt idx="2471">
                  <c:v>28304</c:v>
                </c:pt>
                <c:pt idx="2472">
                  <c:v>28305</c:v>
                </c:pt>
                <c:pt idx="2473">
                  <c:v>28306</c:v>
                </c:pt>
                <c:pt idx="2474">
                  <c:v>28307</c:v>
                </c:pt>
                <c:pt idx="2475">
                  <c:v>28311</c:v>
                </c:pt>
                <c:pt idx="2476">
                  <c:v>28312</c:v>
                </c:pt>
                <c:pt idx="2477">
                  <c:v>28313</c:v>
                </c:pt>
                <c:pt idx="2478">
                  <c:v>28314</c:v>
                </c:pt>
                <c:pt idx="2479">
                  <c:v>28317</c:v>
                </c:pt>
                <c:pt idx="2480">
                  <c:v>28318</c:v>
                </c:pt>
                <c:pt idx="2481">
                  <c:v>28319</c:v>
                </c:pt>
                <c:pt idx="2482">
                  <c:v>28321</c:v>
                </c:pt>
                <c:pt idx="2483">
                  <c:v>28324</c:v>
                </c:pt>
                <c:pt idx="2484">
                  <c:v>28325</c:v>
                </c:pt>
                <c:pt idx="2485">
                  <c:v>28326</c:v>
                </c:pt>
                <c:pt idx="2486">
                  <c:v>28327</c:v>
                </c:pt>
                <c:pt idx="2487">
                  <c:v>28328</c:v>
                </c:pt>
                <c:pt idx="2488">
                  <c:v>28331</c:v>
                </c:pt>
                <c:pt idx="2489">
                  <c:v>28332</c:v>
                </c:pt>
                <c:pt idx="2490">
                  <c:v>28333</c:v>
                </c:pt>
                <c:pt idx="2491">
                  <c:v>28334</c:v>
                </c:pt>
                <c:pt idx="2492">
                  <c:v>28335</c:v>
                </c:pt>
                <c:pt idx="2493">
                  <c:v>28338</c:v>
                </c:pt>
                <c:pt idx="2494">
                  <c:v>28339</c:v>
                </c:pt>
                <c:pt idx="2495">
                  <c:v>28340</c:v>
                </c:pt>
                <c:pt idx="2496">
                  <c:v>28341</c:v>
                </c:pt>
                <c:pt idx="2497">
                  <c:v>28342</c:v>
                </c:pt>
                <c:pt idx="2498">
                  <c:v>28345</c:v>
                </c:pt>
                <c:pt idx="2499">
                  <c:v>28346</c:v>
                </c:pt>
                <c:pt idx="2500">
                  <c:v>28347</c:v>
                </c:pt>
                <c:pt idx="2501">
                  <c:v>28348</c:v>
                </c:pt>
                <c:pt idx="2502">
                  <c:v>28349</c:v>
                </c:pt>
                <c:pt idx="2503">
                  <c:v>28352</c:v>
                </c:pt>
                <c:pt idx="2504">
                  <c:v>28353</c:v>
                </c:pt>
                <c:pt idx="2505">
                  <c:v>28354</c:v>
                </c:pt>
                <c:pt idx="2506">
                  <c:v>28355</c:v>
                </c:pt>
                <c:pt idx="2507">
                  <c:v>28356</c:v>
                </c:pt>
                <c:pt idx="2508">
                  <c:v>28359</c:v>
                </c:pt>
                <c:pt idx="2509">
                  <c:v>28360</c:v>
                </c:pt>
                <c:pt idx="2510">
                  <c:v>28361</c:v>
                </c:pt>
                <c:pt idx="2511">
                  <c:v>28362</c:v>
                </c:pt>
                <c:pt idx="2512">
                  <c:v>28363</c:v>
                </c:pt>
                <c:pt idx="2513">
                  <c:v>28366</c:v>
                </c:pt>
                <c:pt idx="2514">
                  <c:v>28367</c:v>
                </c:pt>
                <c:pt idx="2515">
                  <c:v>28368</c:v>
                </c:pt>
                <c:pt idx="2516">
                  <c:v>28369</c:v>
                </c:pt>
                <c:pt idx="2517">
                  <c:v>28370</c:v>
                </c:pt>
                <c:pt idx="2518">
                  <c:v>28374</c:v>
                </c:pt>
                <c:pt idx="2519">
                  <c:v>28375</c:v>
                </c:pt>
                <c:pt idx="2520">
                  <c:v>28376</c:v>
                </c:pt>
                <c:pt idx="2521">
                  <c:v>28377</c:v>
                </c:pt>
                <c:pt idx="2522">
                  <c:v>28380</c:v>
                </c:pt>
                <c:pt idx="2523">
                  <c:v>28381</c:v>
                </c:pt>
                <c:pt idx="2524">
                  <c:v>28382</c:v>
                </c:pt>
                <c:pt idx="2525">
                  <c:v>28383</c:v>
                </c:pt>
                <c:pt idx="2526">
                  <c:v>28384</c:v>
                </c:pt>
                <c:pt idx="2527">
                  <c:v>28387</c:v>
                </c:pt>
                <c:pt idx="2528">
                  <c:v>28388</c:v>
                </c:pt>
                <c:pt idx="2529">
                  <c:v>28389</c:v>
                </c:pt>
                <c:pt idx="2530">
                  <c:v>28390</c:v>
                </c:pt>
                <c:pt idx="2531">
                  <c:v>28391</c:v>
                </c:pt>
                <c:pt idx="2532">
                  <c:v>28394</c:v>
                </c:pt>
                <c:pt idx="2533">
                  <c:v>28395</c:v>
                </c:pt>
                <c:pt idx="2534">
                  <c:v>28396</c:v>
                </c:pt>
                <c:pt idx="2535">
                  <c:v>28397</c:v>
                </c:pt>
                <c:pt idx="2536">
                  <c:v>28398</c:v>
                </c:pt>
                <c:pt idx="2537">
                  <c:v>28401</c:v>
                </c:pt>
                <c:pt idx="2538">
                  <c:v>28402</c:v>
                </c:pt>
                <c:pt idx="2539">
                  <c:v>28403</c:v>
                </c:pt>
                <c:pt idx="2540">
                  <c:v>28404</c:v>
                </c:pt>
                <c:pt idx="2541">
                  <c:v>28405</c:v>
                </c:pt>
                <c:pt idx="2542">
                  <c:v>28408</c:v>
                </c:pt>
                <c:pt idx="2543">
                  <c:v>28409</c:v>
                </c:pt>
                <c:pt idx="2544">
                  <c:v>28410</c:v>
                </c:pt>
                <c:pt idx="2545">
                  <c:v>28411</c:v>
                </c:pt>
                <c:pt idx="2546">
                  <c:v>28412</c:v>
                </c:pt>
                <c:pt idx="2547">
                  <c:v>28415</c:v>
                </c:pt>
                <c:pt idx="2548">
                  <c:v>28416</c:v>
                </c:pt>
                <c:pt idx="2549">
                  <c:v>28417</c:v>
                </c:pt>
                <c:pt idx="2550">
                  <c:v>28418</c:v>
                </c:pt>
                <c:pt idx="2551">
                  <c:v>28419</c:v>
                </c:pt>
                <c:pt idx="2552">
                  <c:v>28422</c:v>
                </c:pt>
                <c:pt idx="2553">
                  <c:v>28423</c:v>
                </c:pt>
                <c:pt idx="2554">
                  <c:v>28424</c:v>
                </c:pt>
                <c:pt idx="2555">
                  <c:v>28425</c:v>
                </c:pt>
                <c:pt idx="2556">
                  <c:v>28426</c:v>
                </c:pt>
                <c:pt idx="2557">
                  <c:v>28429</c:v>
                </c:pt>
                <c:pt idx="2558">
                  <c:v>28430</c:v>
                </c:pt>
                <c:pt idx="2559">
                  <c:v>28431</c:v>
                </c:pt>
                <c:pt idx="2560">
                  <c:v>28432</c:v>
                </c:pt>
                <c:pt idx="2561">
                  <c:v>28433</c:v>
                </c:pt>
                <c:pt idx="2562">
                  <c:v>28436</c:v>
                </c:pt>
                <c:pt idx="2563">
                  <c:v>28437</c:v>
                </c:pt>
                <c:pt idx="2564">
                  <c:v>28438</c:v>
                </c:pt>
                <c:pt idx="2565">
                  <c:v>28439</c:v>
                </c:pt>
                <c:pt idx="2566">
                  <c:v>28440</c:v>
                </c:pt>
                <c:pt idx="2567">
                  <c:v>28443</c:v>
                </c:pt>
                <c:pt idx="2568">
                  <c:v>28444</c:v>
                </c:pt>
                <c:pt idx="2569">
                  <c:v>28445</c:v>
                </c:pt>
                <c:pt idx="2570">
                  <c:v>28446</c:v>
                </c:pt>
                <c:pt idx="2571">
                  <c:v>28447</c:v>
                </c:pt>
                <c:pt idx="2572">
                  <c:v>28450</c:v>
                </c:pt>
                <c:pt idx="2573">
                  <c:v>28451</c:v>
                </c:pt>
                <c:pt idx="2574">
                  <c:v>28452</c:v>
                </c:pt>
                <c:pt idx="2575">
                  <c:v>28454</c:v>
                </c:pt>
                <c:pt idx="2576">
                  <c:v>28457</c:v>
                </c:pt>
                <c:pt idx="2577">
                  <c:v>28458</c:v>
                </c:pt>
                <c:pt idx="2578">
                  <c:v>28459</c:v>
                </c:pt>
                <c:pt idx="2579">
                  <c:v>28460</c:v>
                </c:pt>
                <c:pt idx="2580">
                  <c:v>28461</c:v>
                </c:pt>
                <c:pt idx="2581">
                  <c:v>28464</c:v>
                </c:pt>
                <c:pt idx="2582">
                  <c:v>28465</c:v>
                </c:pt>
                <c:pt idx="2583">
                  <c:v>28466</c:v>
                </c:pt>
                <c:pt idx="2584">
                  <c:v>28467</c:v>
                </c:pt>
                <c:pt idx="2585">
                  <c:v>28468</c:v>
                </c:pt>
                <c:pt idx="2586">
                  <c:v>28471</c:v>
                </c:pt>
                <c:pt idx="2587">
                  <c:v>28472</c:v>
                </c:pt>
                <c:pt idx="2588">
                  <c:v>28473</c:v>
                </c:pt>
                <c:pt idx="2589">
                  <c:v>28474</c:v>
                </c:pt>
                <c:pt idx="2590">
                  <c:v>28475</c:v>
                </c:pt>
                <c:pt idx="2591">
                  <c:v>28478</c:v>
                </c:pt>
                <c:pt idx="2592">
                  <c:v>28479</c:v>
                </c:pt>
                <c:pt idx="2593">
                  <c:v>28480</c:v>
                </c:pt>
                <c:pt idx="2594">
                  <c:v>28481</c:v>
                </c:pt>
                <c:pt idx="2595">
                  <c:v>28482</c:v>
                </c:pt>
                <c:pt idx="2596">
                  <c:v>28486</c:v>
                </c:pt>
                <c:pt idx="2597">
                  <c:v>28487</c:v>
                </c:pt>
                <c:pt idx="2598">
                  <c:v>28488</c:v>
                </c:pt>
                <c:pt idx="2599">
                  <c:v>28489</c:v>
                </c:pt>
                <c:pt idx="2600">
                  <c:v>28493</c:v>
                </c:pt>
                <c:pt idx="2601">
                  <c:v>28494</c:v>
                </c:pt>
                <c:pt idx="2602">
                  <c:v>28495</c:v>
                </c:pt>
                <c:pt idx="2603">
                  <c:v>28496</c:v>
                </c:pt>
                <c:pt idx="2604">
                  <c:v>28499</c:v>
                </c:pt>
                <c:pt idx="2605">
                  <c:v>28500</c:v>
                </c:pt>
                <c:pt idx="2606">
                  <c:v>28501</c:v>
                </c:pt>
                <c:pt idx="2607">
                  <c:v>28502</c:v>
                </c:pt>
                <c:pt idx="2608">
                  <c:v>28503</c:v>
                </c:pt>
                <c:pt idx="2609">
                  <c:v>28506</c:v>
                </c:pt>
                <c:pt idx="2610">
                  <c:v>28507</c:v>
                </c:pt>
                <c:pt idx="2611">
                  <c:v>28508</c:v>
                </c:pt>
                <c:pt idx="2612">
                  <c:v>28509</c:v>
                </c:pt>
                <c:pt idx="2613">
                  <c:v>28510</c:v>
                </c:pt>
                <c:pt idx="2614">
                  <c:v>28513</c:v>
                </c:pt>
                <c:pt idx="2615">
                  <c:v>28514</c:v>
                </c:pt>
                <c:pt idx="2616">
                  <c:v>28515</c:v>
                </c:pt>
                <c:pt idx="2617">
                  <c:v>28516</c:v>
                </c:pt>
                <c:pt idx="2618">
                  <c:v>28517</c:v>
                </c:pt>
                <c:pt idx="2619">
                  <c:v>28520</c:v>
                </c:pt>
                <c:pt idx="2620">
                  <c:v>28521</c:v>
                </c:pt>
                <c:pt idx="2621">
                  <c:v>28522</c:v>
                </c:pt>
                <c:pt idx="2622">
                  <c:v>28523</c:v>
                </c:pt>
                <c:pt idx="2623">
                  <c:v>28524</c:v>
                </c:pt>
                <c:pt idx="2624">
                  <c:v>28527</c:v>
                </c:pt>
                <c:pt idx="2625">
                  <c:v>28528</c:v>
                </c:pt>
                <c:pt idx="2626">
                  <c:v>28529</c:v>
                </c:pt>
                <c:pt idx="2627">
                  <c:v>28530</c:v>
                </c:pt>
                <c:pt idx="2628">
                  <c:v>28531</c:v>
                </c:pt>
                <c:pt idx="2629">
                  <c:v>28534</c:v>
                </c:pt>
                <c:pt idx="2630">
                  <c:v>28535</c:v>
                </c:pt>
                <c:pt idx="2631">
                  <c:v>28536</c:v>
                </c:pt>
                <c:pt idx="2632">
                  <c:v>28537</c:v>
                </c:pt>
                <c:pt idx="2633">
                  <c:v>28538</c:v>
                </c:pt>
                <c:pt idx="2634">
                  <c:v>28542</c:v>
                </c:pt>
                <c:pt idx="2635">
                  <c:v>28543</c:v>
                </c:pt>
                <c:pt idx="2636">
                  <c:v>28544</c:v>
                </c:pt>
                <c:pt idx="2637">
                  <c:v>28545</c:v>
                </c:pt>
                <c:pt idx="2638">
                  <c:v>28548</c:v>
                </c:pt>
                <c:pt idx="2639">
                  <c:v>28549</c:v>
                </c:pt>
                <c:pt idx="2640">
                  <c:v>28550</c:v>
                </c:pt>
                <c:pt idx="2641">
                  <c:v>28551</c:v>
                </c:pt>
                <c:pt idx="2642">
                  <c:v>28552</c:v>
                </c:pt>
                <c:pt idx="2643">
                  <c:v>28555</c:v>
                </c:pt>
                <c:pt idx="2644">
                  <c:v>28556</c:v>
                </c:pt>
                <c:pt idx="2645">
                  <c:v>28557</c:v>
                </c:pt>
                <c:pt idx="2646">
                  <c:v>28558</c:v>
                </c:pt>
                <c:pt idx="2647">
                  <c:v>28559</c:v>
                </c:pt>
                <c:pt idx="2648">
                  <c:v>28562</c:v>
                </c:pt>
                <c:pt idx="2649">
                  <c:v>28563</c:v>
                </c:pt>
                <c:pt idx="2650">
                  <c:v>28564</c:v>
                </c:pt>
                <c:pt idx="2651">
                  <c:v>28565</c:v>
                </c:pt>
                <c:pt idx="2652">
                  <c:v>28566</c:v>
                </c:pt>
                <c:pt idx="2653">
                  <c:v>28569</c:v>
                </c:pt>
                <c:pt idx="2654">
                  <c:v>28570</c:v>
                </c:pt>
                <c:pt idx="2655">
                  <c:v>28571</c:v>
                </c:pt>
                <c:pt idx="2656">
                  <c:v>28572</c:v>
                </c:pt>
                <c:pt idx="2657">
                  <c:v>28573</c:v>
                </c:pt>
                <c:pt idx="2658">
                  <c:v>28576</c:v>
                </c:pt>
                <c:pt idx="2659">
                  <c:v>28577</c:v>
                </c:pt>
                <c:pt idx="2660">
                  <c:v>28578</c:v>
                </c:pt>
                <c:pt idx="2661">
                  <c:v>28579</c:v>
                </c:pt>
                <c:pt idx="2662">
                  <c:v>28580</c:v>
                </c:pt>
                <c:pt idx="2663">
                  <c:v>28583</c:v>
                </c:pt>
                <c:pt idx="2664">
                  <c:v>28584</c:v>
                </c:pt>
                <c:pt idx="2665">
                  <c:v>28585</c:v>
                </c:pt>
                <c:pt idx="2666">
                  <c:v>28586</c:v>
                </c:pt>
                <c:pt idx="2667">
                  <c:v>28587</c:v>
                </c:pt>
                <c:pt idx="2668">
                  <c:v>28590</c:v>
                </c:pt>
                <c:pt idx="2669">
                  <c:v>28591</c:v>
                </c:pt>
                <c:pt idx="2670">
                  <c:v>28592</c:v>
                </c:pt>
                <c:pt idx="2671">
                  <c:v>28593</c:v>
                </c:pt>
                <c:pt idx="2672">
                  <c:v>28594</c:v>
                </c:pt>
                <c:pt idx="2673">
                  <c:v>28597</c:v>
                </c:pt>
                <c:pt idx="2674">
                  <c:v>28598</c:v>
                </c:pt>
                <c:pt idx="2675">
                  <c:v>28599</c:v>
                </c:pt>
                <c:pt idx="2676">
                  <c:v>28600</c:v>
                </c:pt>
                <c:pt idx="2677">
                  <c:v>28601</c:v>
                </c:pt>
                <c:pt idx="2678">
                  <c:v>28604</c:v>
                </c:pt>
                <c:pt idx="2679">
                  <c:v>28605</c:v>
                </c:pt>
                <c:pt idx="2680">
                  <c:v>28606</c:v>
                </c:pt>
                <c:pt idx="2681">
                  <c:v>28607</c:v>
                </c:pt>
                <c:pt idx="2682">
                  <c:v>28608</c:v>
                </c:pt>
                <c:pt idx="2683">
                  <c:v>28611</c:v>
                </c:pt>
                <c:pt idx="2684">
                  <c:v>28612</c:v>
                </c:pt>
                <c:pt idx="2685">
                  <c:v>28613</c:v>
                </c:pt>
                <c:pt idx="2686">
                  <c:v>28614</c:v>
                </c:pt>
                <c:pt idx="2687">
                  <c:v>28615</c:v>
                </c:pt>
                <c:pt idx="2688">
                  <c:v>28618</c:v>
                </c:pt>
                <c:pt idx="2689">
                  <c:v>28619</c:v>
                </c:pt>
                <c:pt idx="2690">
                  <c:v>28620</c:v>
                </c:pt>
                <c:pt idx="2691">
                  <c:v>28621</c:v>
                </c:pt>
                <c:pt idx="2692">
                  <c:v>28622</c:v>
                </c:pt>
                <c:pt idx="2693">
                  <c:v>28625</c:v>
                </c:pt>
                <c:pt idx="2694">
                  <c:v>28626</c:v>
                </c:pt>
                <c:pt idx="2695">
                  <c:v>28627</c:v>
                </c:pt>
                <c:pt idx="2696">
                  <c:v>28628</c:v>
                </c:pt>
                <c:pt idx="2697">
                  <c:v>28629</c:v>
                </c:pt>
                <c:pt idx="2698">
                  <c:v>28632</c:v>
                </c:pt>
                <c:pt idx="2699">
                  <c:v>28633</c:v>
                </c:pt>
                <c:pt idx="2700">
                  <c:v>28634</c:v>
                </c:pt>
                <c:pt idx="2701">
                  <c:v>28635</c:v>
                </c:pt>
                <c:pt idx="2702">
                  <c:v>28636</c:v>
                </c:pt>
                <c:pt idx="2703">
                  <c:v>28640</c:v>
                </c:pt>
                <c:pt idx="2704">
                  <c:v>28641</c:v>
                </c:pt>
                <c:pt idx="2705">
                  <c:v>28642</c:v>
                </c:pt>
                <c:pt idx="2706">
                  <c:v>28643</c:v>
                </c:pt>
                <c:pt idx="2707">
                  <c:v>28646</c:v>
                </c:pt>
                <c:pt idx="2708">
                  <c:v>28647</c:v>
                </c:pt>
                <c:pt idx="2709">
                  <c:v>28648</c:v>
                </c:pt>
                <c:pt idx="2710">
                  <c:v>28649</c:v>
                </c:pt>
                <c:pt idx="2711">
                  <c:v>28650</c:v>
                </c:pt>
                <c:pt idx="2712">
                  <c:v>28653</c:v>
                </c:pt>
                <c:pt idx="2713">
                  <c:v>28654</c:v>
                </c:pt>
                <c:pt idx="2714">
                  <c:v>28655</c:v>
                </c:pt>
                <c:pt idx="2715">
                  <c:v>28656</c:v>
                </c:pt>
                <c:pt idx="2716">
                  <c:v>28657</c:v>
                </c:pt>
                <c:pt idx="2717">
                  <c:v>28660</c:v>
                </c:pt>
                <c:pt idx="2718">
                  <c:v>28661</c:v>
                </c:pt>
                <c:pt idx="2719">
                  <c:v>28662</c:v>
                </c:pt>
                <c:pt idx="2720">
                  <c:v>28663</c:v>
                </c:pt>
                <c:pt idx="2721">
                  <c:v>28664</c:v>
                </c:pt>
                <c:pt idx="2722">
                  <c:v>28667</c:v>
                </c:pt>
                <c:pt idx="2723">
                  <c:v>28668</c:v>
                </c:pt>
                <c:pt idx="2724">
                  <c:v>28669</c:v>
                </c:pt>
                <c:pt idx="2725">
                  <c:v>28670</c:v>
                </c:pt>
                <c:pt idx="2726">
                  <c:v>28671</c:v>
                </c:pt>
                <c:pt idx="2727">
                  <c:v>28674</c:v>
                </c:pt>
                <c:pt idx="2728">
                  <c:v>28676</c:v>
                </c:pt>
                <c:pt idx="2729">
                  <c:v>28677</c:v>
                </c:pt>
                <c:pt idx="2730">
                  <c:v>28678</c:v>
                </c:pt>
                <c:pt idx="2731">
                  <c:v>28681</c:v>
                </c:pt>
                <c:pt idx="2732">
                  <c:v>28682</c:v>
                </c:pt>
                <c:pt idx="2733">
                  <c:v>28683</c:v>
                </c:pt>
                <c:pt idx="2734">
                  <c:v>28684</c:v>
                </c:pt>
                <c:pt idx="2735">
                  <c:v>28685</c:v>
                </c:pt>
                <c:pt idx="2736">
                  <c:v>28688</c:v>
                </c:pt>
                <c:pt idx="2737">
                  <c:v>28689</c:v>
                </c:pt>
                <c:pt idx="2738">
                  <c:v>28690</c:v>
                </c:pt>
                <c:pt idx="2739">
                  <c:v>28691</c:v>
                </c:pt>
                <c:pt idx="2740">
                  <c:v>28692</c:v>
                </c:pt>
                <c:pt idx="2741">
                  <c:v>28695</c:v>
                </c:pt>
                <c:pt idx="2742">
                  <c:v>28696</c:v>
                </c:pt>
                <c:pt idx="2743">
                  <c:v>28697</c:v>
                </c:pt>
                <c:pt idx="2744">
                  <c:v>28698</c:v>
                </c:pt>
                <c:pt idx="2745">
                  <c:v>28699</c:v>
                </c:pt>
                <c:pt idx="2746">
                  <c:v>28702</c:v>
                </c:pt>
                <c:pt idx="2747">
                  <c:v>28703</c:v>
                </c:pt>
                <c:pt idx="2748">
                  <c:v>28704</c:v>
                </c:pt>
                <c:pt idx="2749">
                  <c:v>28705</c:v>
                </c:pt>
                <c:pt idx="2750">
                  <c:v>28706</c:v>
                </c:pt>
                <c:pt idx="2751">
                  <c:v>28709</c:v>
                </c:pt>
                <c:pt idx="2752">
                  <c:v>28710</c:v>
                </c:pt>
                <c:pt idx="2753">
                  <c:v>28711</c:v>
                </c:pt>
                <c:pt idx="2754">
                  <c:v>28712</c:v>
                </c:pt>
                <c:pt idx="2755">
                  <c:v>28713</c:v>
                </c:pt>
                <c:pt idx="2756">
                  <c:v>28716</c:v>
                </c:pt>
                <c:pt idx="2757">
                  <c:v>28717</c:v>
                </c:pt>
                <c:pt idx="2758">
                  <c:v>28718</c:v>
                </c:pt>
                <c:pt idx="2759">
                  <c:v>28719</c:v>
                </c:pt>
                <c:pt idx="2760">
                  <c:v>28720</c:v>
                </c:pt>
                <c:pt idx="2761">
                  <c:v>28723</c:v>
                </c:pt>
                <c:pt idx="2762">
                  <c:v>28724</c:v>
                </c:pt>
                <c:pt idx="2763">
                  <c:v>28725</c:v>
                </c:pt>
                <c:pt idx="2764">
                  <c:v>28726</c:v>
                </c:pt>
                <c:pt idx="2765">
                  <c:v>28727</c:v>
                </c:pt>
                <c:pt idx="2766">
                  <c:v>28730</c:v>
                </c:pt>
                <c:pt idx="2767">
                  <c:v>28731</c:v>
                </c:pt>
                <c:pt idx="2768">
                  <c:v>28732</c:v>
                </c:pt>
                <c:pt idx="2769">
                  <c:v>28733</c:v>
                </c:pt>
                <c:pt idx="2770">
                  <c:v>28734</c:v>
                </c:pt>
                <c:pt idx="2771">
                  <c:v>28738</c:v>
                </c:pt>
                <c:pt idx="2772">
                  <c:v>28739</c:v>
                </c:pt>
                <c:pt idx="2773">
                  <c:v>28740</c:v>
                </c:pt>
                <c:pt idx="2774">
                  <c:v>28741</c:v>
                </c:pt>
                <c:pt idx="2775">
                  <c:v>28744</c:v>
                </c:pt>
                <c:pt idx="2776">
                  <c:v>28745</c:v>
                </c:pt>
                <c:pt idx="2777">
                  <c:v>28746</c:v>
                </c:pt>
                <c:pt idx="2778">
                  <c:v>28747</c:v>
                </c:pt>
                <c:pt idx="2779">
                  <c:v>28748</c:v>
                </c:pt>
                <c:pt idx="2780">
                  <c:v>28751</c:v>
                </c:pt>
                <c:pt idx="2781">
                  <c:v>28752</c:v>
                </c:pt>
                <c:pt idx="2782">
                  <c:v>28753</c:v>
                </c:pt>
                <c:pt idx="2783">
                  <c:v>28754</c:v>
                </c:pt>
                <c:pt idx="2784">
                  <c:v>28755</c:v>
                </c:pt>
                <c:pt idx="2785">
                  <c:v>28758</c:v>
                </c:pt>
                <c:pt idx="2786">
                  <c:v>28759</c:v>
                </c:pt>
                <c:pt idx="2787">
                  <c:v>28760</c:v>
                </c:pt>
                <c:pt idx="2788">
                  <c:v>28761</c:v>
                </c:pt>
                <c:pt idx="2789">
                  <c:v>28762</c:v>
                </c:pt>
                <c:pt idx="2790">
                  <c:v>28765</c:v>
                </c:pt>
                <c:pt idx="2791">
                  <c:v>28766</c:v>
                </c:pt>
                <c:pt idx="2792">
                  <c:v>28767</c:v>
                </c:pt>
                <c:pt idx="2793">
                  <c:v>28768</c:v>
                </c:pt>
                <c:pt idx="2794">
                  <c:v>28769</c:v>
                </c:pt>
                <c:pt idx="2795">
                  <c:v>28772</c:v>
                </c:pt>
                <c:pt idx="2796">
                  <c:v>28773</c:v>
                </c:pt>
                <c:pt idx="2797">
                  <c:v>28774</c:v>
                </c:pt>
                <c:pt idx="2798">
                  <c:v>28775</c:v>
                </c:pt>
                <c:pt idx="2799">
                  <c:v>28776</c:v>
                </c:pt>
                <c:pt idx="2800">
                  <c:v>28779</c:v>
                </c:pt>
                <c:pt idx="2801">
                  <c:v>28780</c:v>
                </c:pt>
                <c:pt idx="2802">
                  <c:v>28781</c:v>
                </c:pt>
                <c:pt idx="2803">
                  <c:v>28782</c:v>
                </c:pt>
                <c:pt idx="2804">
                  <c:v>28783</c:v>
                </c:pt>
                <c:pt idx="2805">
                  <c:v>28786</c:v>
                </c:pt>
                <c:pt idx="2806">
                  <c:v>28787</c:v>
                </c:pt>
                <c:pt idx="2807">
                  <c:v>28788</c:v>
                </c:pt>
                <c:pt idx="2808">
                  <c:v>28789</c:v>
                </c:pt>
                <c:pt idx="2809">
                  <c:v>28790</c:v>
                </c:pt>
                <c:pt idx="2810">
                  <c:v>28793</c:v>
                </c:pt>
                <c:pt idx="2811">
                  <c:v>28794</c:v>
                </c:pt>
                <c:pt idx="2812">
                  <c:v>28795</c:v>
                </c:pt>
                <c:pt idx="2813">
                  <c:v>28796</c:v>
                </c:pt>
                <c:pt idx="2814">
                  <c:v>28797</c:v>
                </c:pt>
                <c:pt idx="2815">
                  <c:v>28800</c:v>
                </c:pt>
                <c:pt idx="2816">
                  <c:v>28801</c:v>
                </c:pt>
                <c:pt idx="2817">
                  <c:v>28802</c:v>
                </c:pt>
                <c:pt idx="2818">
                  <c:v>28803</c:v>
                </c:pt>
                <c:pt idx="2819">
                  <c:v>28804</c:v>
                </c:pt>
                <c:pt idx="2820">
                  <c:v>28807</c:v>
                </c:pt>
                <c:pt idx="2821">
                  <c:v>28808</c:v>
                </c:pt>
                <c:pt idx="2822">
                  <c:v>28809</c:v>
                </c:pt>
                <c:pt idx="2823">
                  <c:v>28810</c:v>
                </c:pt>
                <c:pt idx="2824">
                  <c:v>28811</c:v>
                </c:pt>
                <c:pt idx="2825">
                  <c:v>28814</c:v>
                </c:pt>
                <c:pt idx="2826">
                  <c:v>28815</c:v>
                </c:pt>
                <c:pt idx="2827">
                  <c:v>28816</c:v>
                </c:pt>
                <c:pt idx="2828">
                  <c:v>28818</c:v>
                </c:pt>
                <c:pt idx="2829">
                  <c:v>28821</c:v>
                </c:pt>
                <c:pt idx="2830">
                  <c:v>28822</c:v>
                </c:pt>
                <c:pt idx="2831">
                  <c:v>28823</c:v>
                </c:pt>
                <c:pt idx="2832">
                  <c:v>28824</c:v>
                </c:pt>
                <c:pt idx="2833">
                  <c:v>28825</c:v>
                </c:pt>
                <c:pt idx="2834">
                  <c:v>28828</c:v>
                </c:pt>
                <c:pt idx="2835">
                  <c:v>28829</c:v>
                </c:pt>
                <c:pt idx="2836">
                  <c:v>28830</c:v>
                </c:pt>
                <c:pt idx="2837">
                  <c:v>28831</c:v>
                </c:pt>
                <c:pt idx="2838">
                  <c:v>28832</c:v>
                </c:pt>
                <c:pt idx="2839">
                  <c:v>28835</c:v>
                </c:pt>
                <c:pt idx="2840">
                  <c:v>28836</c:v>
                </c:pt>
                <c:pt idx="2841">
                  <c:v>28837</c:v>
                </c:pt>
                <c:pt idx="2842">
                  <c:v>28838</c:v>
                </c:pt>
                <c:pt idx="2843">
                  <c:v>28839</c:v>
                </c:pt>
                <c:pt idx="2844">
                  <c:v>28842</c:v>
                </c:pt>
                <c:pt idx="2845">
                  <c:v>28843</c:v>
                </c:pt>
                <c:pt idx="2846">
                  <c:v>28844</c:v>
                </c:pt>
                <c:pt idx="2847">
                  <c:v>28845</c:v>
                </c:pt>
                <c:pt idx="2848">
                  <c:v>28846</c:v>
                </c:pt>
                <c:pt idx="2849">
                  <c:v>28850</c:v>
                </c:pt>
                <c:pt idx="2850">
                  <c:v>28851</c:v>
                </c:pt>
                <c:pt idx="2851">
                  <c:v>28852</c:v>
                </c:pt>
                <c:pt idx="2852">
                  <c:v>28853</c:v>
                </c:pt>
                <c:pt idx="2853">
                  <c:v>28857</c:v>
                </c:pt>
                <c:pt idx="2854">
                  <c:v>28858</c:v>
                </c:pt>
                <c:pt idx="2855">
                  <c:v>28859</c:v>
                </c:pt>
                <c:pt idx="2856">
                  <c:v>28860</c:v>
                </c:pt>
                <c:pt idx="2857">
                  <c:v>28863</c:v>
                </c:pt>
                <c:pt idx="2858">
                  <c:v>28864</c:v>
                </c:pt>
                <c:pt idx="2859">
                  <c:v>28865</c:v>
                </c:pt>
                <c:pt idx="2860">
                  <c:v>28866</c:v>
                </c:pt>
                <c:pt idx="2861">
                  <c:v>28867</c:v>
                </c:pt>
                <c:pt idx="2862">
                  <c:v>28870</c:v>
                </c:pt>
                <c:pt idx="2863">
                  <c:v>28871</c:v>
                </c:pt>
                <c:pt idx="2864">
                  <c:v>28872</c:v>
                </c:pt>
                <c:pt idx="2865">
                  <c:v>28873</c:v>
                </c:pt>
                <c:pt idx="2866">
                  <c:v>28874</c:v>
                </c:pt>
                <c:pt idx="2867">
                  <c:v>28877</c:v>
                </c:pt>
                <c:pt idx="2868">
                  <c:v>28878</c:v>
                </c:pt>
                <c:pt idx="2869">
                  <c:v>28879</c:v>
                </c:pt>
                <c:pt idx="2870">
                  <c:v>28880</c:v>
                </c:pt>
                <c:pt idx="2871">
                  <c:v>28881</c:v>
                </c:pt>
                <c:pt idx="2872">
                  <c:v>28884</c:v>
                </c:pt>
                <c:pt idx="2873">
                  <c:v>28885</c:v>
                </c:pt>
                <c:pt idx="2874">
                  <c:v>28886</c:v>
                </c:pt>
                <c:pt idx="2875">
                  <c:v>28887</c:v>
                </c:pt>
                <c:pt idx="2876">
                  <c:v>28888</c:v>
                </c:pt>
                <c:pt idx="2877">
                  <c:v>28891</c:v>
                </c:pt>
                <c:pt idx="2878">
                  <c:v>28892</c:v>
                </c:pt>
                <c:pt idx="2879">
                  <c:v>28893</c:v>
                </c:pt>
                <c:pt idx="2880">
                  <c:v>28894</c:v>
                </c:pt>
                <c:pt idx="2881">
                  <c:v>28895</c:v>
                </c:pt>
                <c:pt idx="2882">
                  <c:v>28898</c:v>
                </c:pt>
                <c:pt idx="2883">
                  <c:v>28899</c:v>
                </c:pt>
                <c:pt idx="2884">
                  <c:v>28900</c:v>
                </c:pt>
                <c:pt idx="2885">
                  <c:v>28901</c:v>
                </c:pt>
                <c:pt idx="2886">
                  <c:v>28902</c:v>
                </c:pt>
                <c:pt idx="2887">
                  <c:v>28906</c:v>
                </c:pt>
                <c:pt idx="2888">
                  <c:v>28907</c:v>
                </c:pt>
                <c:pt idx="2889">
                  <c:v>28908</c:v>
                </c:pt>
                <c:pt idx="2890">
                  <c:v>28909</c:v>
                </c:pt>
                <c:pt idx="2891">
                  <c:v>28912</c:v>
                </c:pt>
                <c:pt idx="2892">
                  <c:v>28913</c:v>
                </c:pt>
                <c:pt idx="2893">
                  <c:v>28914</c:v>
                </c:pt>
                <c:pt idx="2894">
                  <c:v>28915</c:v>
                </c:pt>
                <c:pt idx="2895">
                  <c:v>28916</c:v>
                </c:pt>
                <c:pt idx="2896">
                  <c:v>28919</c:v>
                </c:pt>
                <c:pt idx="2897">
                  <c:v>28920</c:v>
                </c:pt>
                <c:pt idx="2898">
                  <c:v>28921</c:v>
                </c:pt>
                <c:pt idx="2899">
                  <c:v>28922</c:v>
                </c:pt>
                <c:pt idx="2900">
                  <c:v>28923</c:v>
                </c:pt>
                <c:pt idx="2901">
                  <c:v>28926</c:v>
                </c:pt>
                <c:pt idx="2902">
                  <c:v>28927</c:v>
                </c:pt>
                <c:pt idx="2903">
                  <c:v>28928</c:v>
                </c:pt>
                <c:pt idx="2904">
                  <c:v>28929</c:v>
                </c:pt>
                <c:pt idx="2905">
                  <c:v>28930</c:v>
                </c:pt>
                <c:pt idx="2906">
                  <c:v>28933</c:v>
                </c:pt>
                <c:pt idx="2907">
                  <c:v>28934</c:v>
                </c:pt>
                <c:pt idx="2908">
                  <c:v>28935</c:v>
                </c:pt>
                <c:pt idx="2909">
                  <c:v>28936</c:v>
                </c:pt>
                <c:pt idx="2910">
                  <c:v>28937</c:v>
                </c:pt>
                <c:pt idx="2911">
                  <c:v>28940</c:v>
                </c:pt>
                <c:pt idx="2912">
                  <c:v>28941</c:v>
                </c:pt>
                <c:pt idx="2913">
                  <c:v>28942</c:v>
                </c:pt>
                <c:pt idx="2914">
                  <c:v>28943</c:v>
                </c:pt>
                <c:pt idx="2915">
                  <c:v>28944</c:v>
                </c:pt>
                <c:pt idx="2916">
                  <c:v>28947</c:v>
                </c:pt>
                <c:pt idx="2917">
                  <c:v>28948</c:v>
                </c:pt>
                <c:pt idx="2918">
                  <c:v>28949</c:v>
                </c:pt>
                <c:pt idx="2919">
                  <c:v>28950</c:v>
                </c:pt>
                <c:pt idx="2920">
                  <c:v>28951</c:v>
                </c:pt>
                <c:pt idx="2921">
                  <c:v>28954</c:v>
                </c:pt>
                <c:pt idx="2922">
                  <c:v>28955</c:v>
                </c:pt>
                <c:pt idx="2923">
                  <c:v>28956</c:v>
                </c:pt>
                <c:pt idx="2924">
                  <c:v>28957</c:v>
                </c:pt>
                <c:pt idx="2925">
                  <c:v>28961</c:v>
                </c:pt>
                <c:pt idx="2926">
                  <c:v>28962</c:v>
                </c:pt>
                <c:pt idx="2927">
                  <c:v>28963</c:v>
                </c:pt>
                <c:pt idx="2928">
                  <c:v>28964</c:v>
                </c:pt>
                <c:pt idx="2929">
                  <c:v>28965</c:v>
                </c:pt>
                <c:pt idx="2930">
                  <c:v>28968</c:v>
                </c:pt>
                <c:pt idx="2931">
                  <c:v>28969</c:v>
                </c:pt>
                <c:pt idx="2932">
                  <c:v>28970</c:v>
                </c:pt>
                <c:pt idx="2933">
                  <c:v>28971</c:v>
                </c:pt>
                <c:pt idx="2934">
                  <c:v>28972</c:v>
                </c:pt>
                <c:pt idx="2935">
                  <c:v>28975</c:v>
                </c:pt>
                <c:pt idx="2936">
                  <c:v>28976</c:v>
                </c:pt>
                <c:pt idx="2937">
                  <c:v>28977</c:v>
                </c:pt>
                <c:pt idx="2938">
                  <c:v>28978</c:v>
                </c:pt>
                <c:pt idx="2939">
                  <c:v>28979</c:v>
                </c:pt>
                <c:pt idx="2940">
                  <c:v>28982</c:v>
                </c:pt>
                <c:pt idx="2941">
                  <c:v>28983</c:v>
                </c:pt>
                <c:pt idx="2942">
                  <c:v>28984</c:v>
                </c:pt>
                <c:pt idx="2943">
                  <c:v>28985</c:v>
                </c:pt>
                <c:pt idx="2944">
                  <c:v>28986</c:v>
                </c:pt>
                <c:pt idx="2945">
                  <c:v>28989</c:v>
                </c:pt>
                <c:pt idx="2946">
                  <c:v>28990</c:v>
                </c:pt>
                <c:pt idx="2947">
                  <c:v>28991</c:v>
                </c:pt>
                <c:pt idx="2948">
                  <c:v>28992</c:v>
                </c:pt>
                <c:pt idx="2949">
                  <c:v>28993</c:v>
                </c:pt>
                <c:pt idx="2950">
                  <c:v>28996</c:v>
                </c:pt>
                <c:pt idx="2951">
                  <c:v>28997</c:v>
                </c:pt>
                <c:pt idx="2952">
                  <c:v>28998</c:v>
                </c:pt>
                <c:pt idx="2953">
                  <c:v>28999</c:v>
                </c:pt>
                <c:pt idx="2954">
                  <c:v>29000</c:v>
                </c:pt>
                <c:pt idx="2955">
                  <c:v>29004</c:v>
                </c:pt>
                <c:pt idx="2956">
                  <c:v>29005</c:v>
                </c:pt>
                <c:pt idx="2957">
                  <c:v>29006</c:v>
                </c:pt>
                <c:pt idx="2958">
                  <c:v>29007</c:v>
                </c:pt>
                <c:pt idx="2959">
                  <c:v>29010</c:v>
                </c:pt>
                <c:pt idx="2960">
                  <c:v>29011</c:v>
                </c:pt>
                <c:pt idx="2961">
                  <c:v>29012</c:v>
                </c:pt>
                <c:pt idx="2962">
                  <c:v>29013</c:v>
                </c:pt>
                <c:pt idx="2963">
                  <c:v>29014</c:v>
                </c:pt>
                <c:pt idx="2964">
                  <c:v>29017</c:v>
                </c:pt>
                <c:pt idx="2965">
                  <c:v>29018</c:v>
                </c:pt>
                <c:pt idx="2966">
                  <c:v>29019</c:v>
                </c:pt>
                <c:pt idx="2967">
                  <c:v>29020</c:v>
                </c:pt>
                <c:pt idx="2968">
                  <c:v>29021</c:v>
                </c:pt>
                <c:pt idx="2969">
                  <c:v>29024</c:v>
                </c:pt>
                <c:pt idx="2970">
                  <c:v>29025</c:v>
                </c:pt>
                <c:pt idx="2971">
                  <c:v>29026</c:v>
                </c:pt>
                <c:pt idx="2972">
                  <c:v>29027</c:v>
                </c:pt>
                <c:pt idx="2973">
                  <c:v>29028</c:v>
                </c:pt>
                <c:pt idx="2974">
                  <c:v>29031</c:v>
                </c:pt>
                <c:pt idx="2975">
                  <c:v>29032</c:v>
                </c:pt>
                <c:pt idx="2976">
                  <c:v>29033</c:v>
                </c:pt>
                <c:pt idx="2977">
                  <c:v>29034</c:v>
                </c:pt>
                <c:pt idx="2978">
                  <c:v>29035</c:v>
                </c:pt>
                <c:pt idx="2979">
                  <c:v>29038</c:v>
                </c:pt>
                <c:pt idx="2980">
                  <c:v>29039</c:v>
                </c:pt>
                <c:pt idx="2981">
                  <c:v>29041</c:v>
                </c:pt>
                <c:pt idx="2982">
                  <c:v>29042</c:v>
                </c:pt>
                <c:pt idx="2983">
                  <c:v>29045</c:v>
                </c:pt>
                <c:pt idx="2984">
                  <c:v>29046</c:v>
                </c:pt>
                <c:pt idx="2985">
                  <c:v>29047</c:v>
                </c:pt>
                <c:pt idx="2986">
                  <c:v>29048</c:v>
                </c:pt>
                <c:pt idx="2987">
                  <c:v>29049</c:v>
                </c:pt>
                <c:pt idx="2988">
                  <c:v>29052</c:v>
                </c:pt>
                <c:pt idx="2989">
                  <c:v>29053</c:v>
                </c:pt>
                <c:pt idx="2990">
                  <c:v>29054</c:v>
                </c:pt>
                <c:pt idx="2991">
                  <c:v>29055</c:v>
                </c:pt>
                <c:pt idx="2992">
                  <c:v>29056</c:v>
                </c:pt>
                <c:pt idx="2993">
                  <c:v>29059</c:v>
                </c:pt>
                <c:pt idx="2994">
                  <c:v>29060</c:v>
                </c:pt>
                <c:pt idx="2995">
                  <c:v>29061</c:v>
                </c:pt>
                <c:pt idx="2996">
                  <c:v>29062</c:v>
                </c:pt>
                <c:pt idx="2997">
                  <c:v>29063</c:v>
                </c:pt>
                <c:pt idx="2998">
                  <c:v>29066</c:v>
                </c:pt>
                <c:pt idx="2999">
                  <c:v>29067</c:v>
                </c:pt>
                <c:pt idx="3000">
                  <c:v>29068</c:v>
                </c:pt>
                <c:pt idx="3001">
                  <c:v>29069</c:v>
                </c:pt>
                <c:pt idx="3002">
                  <c:v>29070</c:v>
                </c:pt>
                <c:pt idx="3003">
                  <c:v>29073</c:v>
                </c:pt>
                <c:pt idx="3004">
                  <c:v>29074</c:v>
                </c:pt>
                <c:pt idx="3005">
                  <c:v>29075</c:v>
                </c:pt>
                <c:pt idx="3006">
                  <c:v>29076</c:v>
                </c:pt>
                <c:pt idx="3007">
                  <c:v>29077</c:v>
                </c:pt>
                <c:pt idx="3008">
                  <c:v>29080</c:v>
                </c:pt>
                <c:pt idx="3009">
                  <c:v>29081</c:v>
                </c:pt>
                <c:pt idx="3010">
                  <c:v>29082</c:v>
                </c:pt>
                <c:pt idx="3011">
                  <c:v>29083</c:v>
                </c:pt>
                <c:pt idx="3012">
                  <c:v>29084</c:v>
                </c:pt>
                <c:pt idx="3013">
                  <c:v>29087</c:v>
                </c:pt>
                <c:pt idx="3014">
                  <c:v>29088</c:v>
                </c:pt>
                <c:pt idx="3015">
                  <c:v>29089</c:v>
                </c:pt>
                <c:pt idx="3016">
                  <c:v>29090</c:v>
                </c:pt>
                <c:pt idx="3017">
                  <c:v>29091</c:v>
                </c:pt>
                <c:pt idx="3018">
                  <c:v>29094</c:v>
                </c:pt>
                <c:pt idx="3019">
                  <c:v>29095</c:v>
                </c:pt>
                <c:pt idx="3020">
                  <c:v>29096</c:v>
                </c:pt>
                <c:pt idx="3021">
                  <c:v>29097</c:v>
                </c:pt>
                <c:pt idx="3022">
                  <c:v>29098</c:v>
                </c:pt>
                <c:pt idx="3023">
                  <c:v>29102</c:v>
                </c:pt>
                <c:pt idx="3024">
                  <c:v>29103</c:v>
                </c:pt>
                <c:pt idx="3025">
                  <c:v>29104</c:v>
                </c:pt>
                <c:pt idx="3026">
                  <c:v>29105</c:v>
                </c:pt>
                <c:pt idx="3027">
                  <c:v>29108</c:v>
                </c:pt>
                <c:pt idx="3028">
                  <c:v>29109</c:v>
                </c:pt>
                <c:pt idx="3029">
                  <c:v>29110</c:v>
                </c:pt>
                <c:pt idx="3030">
                  <c:v>29111</c:v>
                </c:pt>
                <c:pt idx="3031">
                  <c:v>29112</c:v>
                </c:pt>
                <c:pt idx="3032">
                  <c:v>29115</c:v>
                </c:pt>
                <c:pt idx="3033">
                  <c:v>29116</c:v>
                </c:pt>
                <c:pt idx="3034">
                  <c:v>29117</c:v>
                </c:pt>
                <c:pt idx="3035">
                  <c:v>29118</c:v>
                </c:pt>
                <c:pt idx="3036">
                  <c:v>29119</c:v>
                </c:pt>
                <c:pt idx="3037">
                  <c:v>29122</c:v>
                </c:pt>
                <c:pt idx="3038">
                  <c:v>29123</c:v>
                </c:pt>
                <c:pt idx="3039">
                  <c:v>29124</c:v>
                </c:pt>
                <c:pt idx="3040">
                  <c:v>29125</c:v>
                </c:pt>
                <c:pt idx="3041">
                  <c:v>29126</c:v>
                </c:pt>
                <c:pt idx="3042">
                  <c:v>29129</c:v>
                </c:pt>
                <c:pt idx="3043">
                  <c:v>29130</c:v>
                </c:pt>
                <c:pt idx="3044">
                  <c:v>29131</c:v>
                </c:pt>
                <c:pt idx="3045">
                  <c:v>29132</c:v>
                </c:pt>
                <c:pt idx="3046">
                  <c:v>29133</c:v>
                </c:pt>
                <c:pt idx="3047">
                  <c:v>29136</c:v>
                </c:pt>
                <c:pt idx="3048">
                  <c:v>29137</c:v>
                </c:pt>
                <c:pt idx="3049">
                  <c:v>29138</c:v>
                </c:pt>
                <c:pt idx="3050">
                  <c:v>29139</c:v>
                </c:pt>
                <c:pt idx="3051">
                  <c:v>29140</c:v>
                </c:pt>
                <c:pt idx="3052">
                  <c:v>29143</c:v>
                </c:pt>
                <c:pt idx="3053">
                  <c:v>29144</c:v>
                </c:pt>
                <c:pt idx="3054">
                  <c:v>29145</c:v>
                </c:pt>
                <c:pt idx="3055">
                  <c:v>29146</c:v>
                </c:pt>
                <c:pt idx="3056">
                  <c:v>29147</c:v>
                </c:pt>
                <c:pt idx="3057">
                  <c:v>29150</c:v>
                </c:pt>
                <c:pt idx="3058">
                  <c:v>29151</c:v>
                </c:pt>
                <c:pt idx="3059">
                  <c:v>29152</c:v>
                </c:pt>
                <c:pt idx="3060">
                  <c:v>29153</c:v>
                </c:pt>
                <c:pt idx="3061">
                  <c:v>29154</c:v>
                </c:pt>
                <c:pt idx="3062">
                  <c:v>29157</c:v>
                </c:pt>
                <c:pt idx="3063">
                  <c:v>29158</c:v>
                </c:pt>
                <c:pt idx="3064">
                  <c:v>29159</c:v>
                </c:pt>
                <c:pt idx="3065">
                  <c:v>29160</c:v>
                </c:pt>
                <c:pt idx="3066">
                  <c:v>29161</c:v>
                </c:pt>
                <c:pt idx="3067">
                  <c:v>29164</c:v>
                </c:pt>
                <c:pt idx="3068">
                  <c:v>29165</c:v>
                </c:pt>
                <c:pt idx="3069">
                  <c:v>29166</c:v>
                </c:pt>
                <c:pt idx="3070">
                  <c:v>29167</c:v>
                </c:pt>
                <c:pt idx="3071">
                  <c:v>29168</c:v>
                </c:pt>
                <c:pt idx="3072">
                  <c:v>29171</c:v>
                </c:pt>
                <c:pt idx="3073">
                  <c:v>29172</c:v>
                </c:pt>
                <c:pt idx="3074">
                  <c:v>29173</c:v>
                </c:pt>
                <c:pt idx="3075">
                  <c:v>29174</c:v>
                </c:pt>
                <c:pt idx="3076">
                  <c:v>29175</c:v>
                </c:pt>
                <c:pt idx="3077">
                  <c:v>29178</c:v>
                </c:pt>
                <c:pt idx="3078">
                  <c:v>29179</c:v>
                </c:pt>
                <c:pt idx="3079">
                  <c:v>29180</c:v>
                </c:pt>
                <c:pt idx="3080">
                  <c:v>29182</c:v>
                </c:pt>
                <c:pt idx="3081">
                  <c:v>29185</c:v>
                </c:pt>
                <c:pt idx="3082">
                  <c:v>29186</c:v>
                </c:pt>
                <c:pt idx="3083">
                  <c:v>29187</c:v>
                </c:pt>
                <c:pt idx="3084">
                  <c:v>29188</c:v>
                </c:pt>
                <c:pt idx="3085">
                  <c:v>29189</c:v>
                </c:pt>
                <c:pt idx="3086">
                  <c:v>29192</c:v>
                </c:pt>
                <c:pt idx="3087">
                  <c:v>29193</c:v>
                </c:pt>
                <c:pt idx="3088">
                  <c:v>29194</c:v>
                </c:pt>
                <c:pt idx="3089">
                  <c:v>29195</c:v>
                </c:pt>
                <c:pt idx="3090">
                  <c:v>29196</c:v>
                </c:pt>
                <c:pt idx="3091">
                  <c:v>29199</c:v>
                </c:pt>
                <c:pt idx="3092">
                  <c:v>29200</c:v>
                </c:pt>
                <c:pt idx="3093">
                  <c:v>29201</c:v>
                </c:pt>
                <c:pt idx="3094">
                  <c:v>29202</c:v>
                </c:pt>
                <c:pt idx="3095">
                  <c:v>29203</c:v>
                </c:pt>
                <c:pt idx="3096">
                  <c:v>29206</c:v>
                </c:pt>
                <c:pt idx="3097">
                  <c:v>29207</c:v>
                </c:pt>
                <c:pt idx="3098">
                  <c:v>29208</c:v>
                </c:pt>
                <c:pt idx="3099">
                  <c:v>29209</c:v>
                </c:pt>
                <c:pt idx="3100">
                  <c:v>29210</c:v>
                </c:pt>
                <c:pt idx="3101">
                  <c:v>29213</c:v>
                </c:pt>
                <c:pt idx="3102">
                  <c:v>29215</c:v>
                </c:pt>
                <c:pt idx="3103">
                  <c:v>29216</c:v>
                </c:pt>
                <c:pt idx="3104">
                  <c:v>29217</c:v>
                </c:pt>
                <c:pt idx="3105">
                  <c:v>29220</c:v>
                </c:pt>
                <c:pt idx="3106">
                  <c:v>29222</c:v>
                </c:pt>
                <c:pt idx="3107">
                  <c:v>29223</c:v>
                </c:pt>
                <c:pt idx="3108">
                  <c:v>29224</c:v>
                </c:pt>
                <c:pt idx="3109">
                  <c:v>29227</c:v>
                </c:pt>
                <c:pt idx="3110">
                  <c:v>29228</c:v>
                </c:pt>
                <c:pt idx="3111">
                  <c:v>29229</c:v>
                </c:pt>
                <c:pt idx="3112">
                  <c:v>29230</c:v>
                </c:pt>
                <c:pt idx="3113">
                  <c:v>29231</c:v>
                </c:pt>
                <c:pt idx="3114">
                  <c:v>29234</c:v>
                </c:pt>
                <c:pt idx="3115">
                  <c:v>29235</c:v>
                </c:pt>
                <c:pt idx="3116">
                  <c:v>29236</c:v>
                </c:pt>
                <c:pt idx="3117">
                  <c:v>29237</c:v>
                </c:pt>
                <c:pt idx="3118">
                  <c:v>29238</c:v>
                </c:pt>
                <c:pt idx="3119">
                  <c:v>29241</c:v>
                </c:pt>
                <c:pt idx="3120">
                  <c:v>29242</c:v>
                </c:pt>
                <c:pt idx="3121">
                  <c:v>29243</c:v>
                </c:pt>
                <c:pt idx="3122">
                  <c:v>29244</c:v>
                </c:pt>
                <c:pt idx="3123">
                  <c:v>29245</c:v>
                </c:pt>
                <c:pt idx="3124">
                  <c:v>29248</c:v>
                </c:pt>
                <c:pt idx="3125">
                  <c:v>29249</c:v>
                </c:pt>
                <c:pt idx="3126">
                  <c:v>29250</c:v>
                </c:pt>
                <c:pt idx="3127">
                  <c:v>29251</c:v>
                </c:pt>
                <c:pt idx="3128">
                  <c:v>29252</c:v>
                </c:pt>
                <c:pt idx="3129">
                  <c:v>29255</c:v>
                </c:pt>
                <c:pt idx="3130">
                  <c:v>29256</c:v>
                </c:pt>
                <c:pt idx="3131">
                  <c:v>29257</c:v>
                </c:pt>
                <c:pt idx="3132">
                  <c:v>29258</c:v>
                </c:pt>
                <c:pt idx="3133">
                  <c:v>29259</c:v>
                </c:pt>
                <c:pt idx="3134">
                  <c:v>29262</c:v>
                </c:pt>
                <c:pt idx="3135">
                  <c:v>29263</c:v>
                </c:pt>
                <c:pt idx="3136">
                  <c:v>29264</c:v>
                </c:pt>
                <c:pt idx="3137">
                  <c:v>29265</c:v>
                </c:pt>
                <c:pt idx="3138">
                  <c:v>29266</c:v>
                </c:pt>
                <c:pt idx="3139">
                  <c:v>29270</c:v>
                </c:pt>
                <c:pt idx="3140">
                  <c:v>29271</c:v>
                </c:pt>
                <c:pt idx="3141">
                  <c:v>29272</c:v>
                </c:pt>
                <c:pt idx="3142">
                  <c:v>29273</c:v>
                </c:pt>
                <c:pt idx="3143">
                  <c:v>29276</c:v>
                </c:pt>
                <c:pt idx="3144">
                  <c:v>29277</c:v>
                </c:pt>
                <c:pt idx="3145">
                  <c:v>29278</c:v>
                </c:pt>
                <c:pt idx="3146">
                  <c:v>29279</c:v>
                </c:pt>
                <c:pt idx="3147">
                  <c:v>29280</c:v>
                </c:pt>
                <c:pt idx="3148">
                  <c:v>29283</c:v>
                </c:pt>
                <c:pt idx="3149">
                  <c:v>29284</c:v>
                </c:pt>
                <c:pt idx="3150">
                  <c:v>29285</c:v>
                </c:pt>
                <c:pt idx="3151">
                  <c:v>29286</c:v>
                </c:pt>
                <c:pt idx="3152">
                  <c:v>29287</c:v>
                </c:pt>
                <c:pt idx="3153">
                  <c:v>29290</c:v>
                </c:pt>
                <c:pt idx="3154">
                  <c:v>29291</c:v>
                </c:pt>
                <c:pt idx="3155">
                  <c:v>29292</c:v>
                </c:pt>
                <c:pt idx="3156">
                  <c:v>29293</c:v>
                </c:pt>
                <c:pt idx="3157">
                  <c:v>29294</c:v>
                </c:pt>
                <c:pt idx="3158">
                  <c:v>29297</c:v>
                </c:pt>
                <c:pt idx="3159">
                  <c:v>29298</c:v>
                </c:pt>
                <c:pt idx="3160">
                  <c:v>29299</c:v>
                </c:pt>
                <c:pt idx="3161">
                  <c:v>29300</c:v>
                </c:pt>
                <c:pt idx="3162">
                  <c:v>29301</c:v>
                </c:pt>
                <c:pt idx="3163">
                  <c:v>29304</c:v>
                </c:pt>
                <c:pt idx="3164">
                  <c:v>29305</c:v>
                </c:pt>
                <c:pt idx="3165">
                  <c:v>29306</c:v>
                </c:pt>
                <c:pt idx="3166">
                  <c:v>29307</c:v>
                </c:pt>
                <c:pt idx="3167">
                  <c:v>29308</c:v>
                </c:pt>
                <c:pt idx="3168">
                  <c:v>29311</c:v>
                </c:pt>
                <c:pt idx="3169">
                  <c:v>29312</c:v>
                </c:pt>
                <c:pt idx="3170">
                  <c:v>29313</c:v>
                </c:pt>
                <c:pt idx="3171">
                  <c:v>29314</c:v>
                </c:pt>
                <c:pt idx="3172">
                  <c:v>29318</c:v>
                </c:pt>
                <c:pt idx="3173">
                  <c:v>29319</c:v>
                </c:pt>
                <c:pt idx="3174">
                  <c:v>29320</c:v>
                </c:pt>
                <c:pt idx="3175">
                  <c:v>29321</c:v>
                </c:pt>
                <c:pt idx="3176">
                  <c:v>29322</c:v>
                </c:pt>
                <c:pt idx="3177">
                  <c:v>29325</c:v>
                </c:pt>
                <c:pt idx="3178">
                  <c:v>29326</c:v>
                </c:pt>
                <c:pt idx="3179">
                  <c:v>29327</c:v>
                </c:pt>
                <c:pt idx="3180">
                  <c:v>29328</c:v>
                </c:pt>
                <c:pt idx="3181">
                  <c:v>29329</c:v>
                </c:pt>
                <c:pt idx="3182">
                  <c:v>29332</c:v>
                </c:pt>
                <c:pt idx="3183">
                  <c:v>29333</c:v>
                </c:pt>
                <c:pt idx="3184">
                  <c:v>29334</c:v>
                </c:pt>
                <c:pt idx="3185">
                  <c:v>29335</c:v>
                </c:pt>
                <c:pt idx="3186">
                  <c:v>29336</c:v>
                </c:pt>
                <c:pt idx="3187">
                  <c:v>29339</c:v>
                </c:pt>
                <c:pt idx="3188">
                  <c:v>29340</c:v>
                </c:pt>
                <c:pt idx="3189">
                  <c:v>29341</c:v>
                </c:pt>
                <c:pt idx="3190">
                  <c:v>29342</c:v>
                </c:pt>
                <c:pt idx="3191">
                  <c:v>29343</c:v>
                </c:pt>
                <c:pt idx="3192">
                  <c:v>29346</c:v>
                </c:pt>
                <c:pt idx="3193">
                  <c:v>29347</c:v>
                </c:pt>
                <c:pt idx="3194">
                  <c:v>29348</c:v>
                </c:pt>
                <c:pt idx="3195">
                  <c:v>29349</c:v>
                </c:pt>
                <c:pt idx="3196">
                  <c:v>29350</c:v>
                </c:pt>
                <c:pt idx="3197">
                  <c:v>29353</c:v>
                </c:pt>
                <c:pt idx="3198">
                  <c:v>29354</c:v>
                </c:pt>
                <c:pt idx="3199">
                  <c:v>29355</c:v>
                </c:pt>
                <c:pt idx="3200">
                  <c:v>29356</c:v>
                </c:pt>
                <c:pt idx="3201">
                  <c:v>29357</c:v>
                </c:pt>
                <c:pt idx="3202">
                  <c:v>29360</c:v>
                </c:pt>
                <c:pt idx="3203">
                  <c:v>29361</c:v>
                </c:pt>
                <c:pt idx="3204">
                  <c:v>29362</c:v>
                </c:pt>
                <c:pt idx="3205">
                  <c:v>29363</c:v>
                </c:pt>
                <c:pt idx="3206">
                  <c:v>29364</c:v>
                </c:pt>
                <c:pt idx="3207">
                  <c:v>29368</c:v>
                </c:pt>
                <c:pt idx="3208">
                  <c:v>29369</c:v>
                </c:pt>
                <c:pt idx="3209">
                  <c:v>29370</c:v>
                </c:pt>
                <c:pt idx="3210">
                  <c:v>29371</c:v>
                </c:pt>
                <c:pt idx="3211">
                  <c:v>29374</c:v>
                </c:pt>
                <c:pt idx="3212">
                  <c:v>29375</c:v>
                </c:pt>
                <c:pt idx="3213">
                  <c:v>29376</c:v>
                </c:pt>
                <c:pt idx="3214">
                  <c:v>29377</c:v>
                </c:pt>
                <c:pt idx="3215">
                  <c:v>29378</c:v>
                </c:pt>
                <c:pt idx="3216">
                  <c:v>29381</c:v>
                </c:pt>
                <c:pt idx="3217">
                  <c:v>29382</c:v>
                </c:pt>
                <c:pt idx="3218">
                  <c:v>29383</c:v>
                </c:pt>
                <c:pt idx="3219">
                  <c:v>29384</c:v>
                </c:pt>
                <c:pt idx="3220">
                  <c:v>29385</c:v>
                </c:pt>
                <c:pt idx="3221">
                  <c:v>29388</c:v>
                </c:pt>
                <c:pt idx="3222">
                  <c:v>29389</c:v>
                </c:pt>
                <c:pt idx="3223">
                  <c:v>29390</c:v>
                </c:pt>
                <c:pt idx="3224">
                  <c:v>29391</c:v>
                </c:pt>
                <c:pt idx="3225">
                  <c:v>29392</c:v>
                </c:pt>
                <c:pt idx="3226">
                  <c:v>29395</c:v>
                </c:pt>
                <c:pt idx="3227">
                  <c:v>29396</c:v>
                </c:pt>
                <c:pt idx="3228">
                  <c:v>29397</c:v>
                </c:pt>
                <c:pt idx="3229">
                  <c:v>29398</c:v>
                </c:pt>
                <c:pt idx="3230">
                  <c:v>29399</c:v>
                </c:pt>
                <c:pt idx="3231">
                  <c:v>29402</c:v>
                </c:pt>
                <c:pt idx="3232">
                  <c:v>29403</c:v>
                </c:pt>
                <c:pt idx="3233">
                  <c:v>29404</c:v>
                </c:pt>
                <c:pt idx="3234">
                  <c:v>29405</c:v>
                </c:pt>
                <c:pt idx="3235">
                  <c:v>29409</c:v>
                </c:pt>
                <c:pt idx="3236">
                  <c:v>29410</c:v>
                </c:pt>
                <c:pt idx="3237">
                  <c:v>29411</c:v>
                </c:pt>
                <c:pt idx="3238">
                  <c:v>29412</c:v>
                </c:pt>
                <c:pt idx="3239">
                  <c:v>29413</c:v>
                </c:pt>
                <c:pt idx="3240">
                  <c:v>29416</c:v>
                </c:pt>
                <c:pt idx="3241">
                  <c:v>29417</c:v>
                </c:pt>
                <c:pt idx="3242">
                  <c:v>29418</c:v>
                </c:pt>
                <c:pt idx="3243">
                  <c:v>29419</c:v>
                </c:pt>
                <c:pt idx="3244">
                  <c:v>29420</c:v>
                </c:pt>
                <c:pt idx="3245">
                  <c:v>29423</c:v>
                </c:pt>
                <c:pt idx="3246">
                  <c:v>29424</c:v>
                </c:pt>
                <c:pt idx="3247">
                  <c:v>29425</c:v>
                </c:pt>
                <c:pt idx="3248">
                  <c:v>29426</c:v>
                </c:pt>
                <c:pt idx="3249">
                  <c:v>29427</c:v>
                </c:pt>
                <c:pt idx="3250">
                  <c:v>29430</c:v>
                </c:pt>
                <c:pt idx="3251">
                  <c:v>29431</c:v>
                </c:pt>
                <c:pt idx="3252">
                  <c:v>29432</c:v>
                </c:pt>
                <c:pt idx="3253">
                  <c:v>29433</c:v>
                </c:pt>
                <c:pt idx="3254">
                  <c:v>29434</c:v>
                </c:pt>
                <c:pt idx="3255">
                  <c:v>29437</c:v>
                </c:pt>
                <c:pt idx="3256">
                  <c:v>29438</c:v>
                </c:pt>
                <c:pt idx="3257">
                  <c:v>29439</c:v>
                </c:pt>
                <c:pt idx="3258">
                  <c:v>29440</c:v>
                </c:pt>
                <c:pt idx="3259">
                  <c:v>29441</c:v>
                </c:pt>
                <c:pt idx="3260">
                  <c:v>29444</c:v>
                </c:pt>
                <c:pt idx="3261">
                  <c:v>29445</c:v>
                </c:pt>
                <c:pt idx="3262">
                  <c:v>29446</c:v>
                </c:pt>
                <c:pt idx="3263">
                  <c:v>29447</c:v>
                </c:pt>
                <c:pt idx="3264">
                  <c:v>29448</c:v>
                </c:pt>
                <c:pt idx="3265">
                  <c:v>29451</c:v>
                </c:pt>
                <c:pt idx="3266">
                  <c:v>29452</c:v>
                </c:pt>
                <c:pt idx="3267">
                  <c:v>29453</c:v>
                </c:pt>
                <c:pt idx="3268">
                  <c:v>29454</c:v>
                </c:pt>
                <c:pt idx="3269">
                  <c:v>29455</c:v>
                </c:pt>
                <c:pt idx="3270">
                  <c:v>29458</c:v>
                </c:pt>
                <c:pt idx="3271">
                  <c:v>29459</c:v>
                </c:pt>
                <c:pt idx="3272">
                  <c:v>29460</c:v>
                </c:pt>
                <c:pt idx="3273">
                  <c:v>29461</c:v>
                </c:pt>
                <c:pt idx="3274">
                  <c:v>29462</c:v>
                </c:pt>
                <c:pt idx="3275">
                  <c:v>29466</c:v>
                </c:pt>
                <c:pt idx="3276">
                  <c:v>29467</c:v>
                </c:pt>
                <c:pt idx="3277">
                  <c:v>29468</c:v>
                </c:pt>
                <c:pt idx="3278">
                  <c:v>29469</c:v>
                </c:pt>
                <c:pt idx="3279">
                  <c:v>29472</c:v>
                </c:pt>
                <c:pt idx="3280">
                  <c:v>29473</c:v>
                </c:pt>
                <c:pt idx="3281">
                  <c:v>29474</c:v>
                </c:pt>
                <c:pt idx="3282">
                  <c:v>29475</c:v>
                </c:pt>
                <c:pt idx="3283">
                  <c:v>29476</c:v>
                </c:pt>
                <c:pt idx="3284">
                  <c:v>29479</c:v>
                </c:pt>
                <c:pt idx="3285">
                  <c:v>29480</c:v>
                </c:pt>
                <c:pt idx="3286">
                  <c:v>29481</c:v>
                </c:pt>
                <c:pt idx="3287">
                  <c:v>29482</c:v>
                </c:pt>
                <c:pt idx="3288">
                  <c:v>29483</c:v>
                </c:pt>
                <c:pt idx="3289">
                  <c:v>29486</c:v>
                </c:pt>
                <c:pt idx="3290">
                  <c:v>29487</c:v>
                </c:pt>
                <c:pt idx="3291">
                  <c:v>29488</c:v>
                </c:pt>
                <c:pt idx="3292">
                  <c:v>29489</c:v>
                </c:pt>
                <c:pt idx="3293">
                  <c:v>29490</c:v>
                </c:pt>
                <c:pt idx="3294">
                  <c:v>29493</c:v>
                </c:pt>
                <c:pt idx="3295">
                  <c:v>29494</c:v>
                </c:pt>
                <c:pt idx="3296">
                  <c:v>29495</c:v>
                </c:pt>
                <c:pt idx="3297">
                  <c:v>29496</c:v>
                </c:pt>
                <c:pt idx="3298">
                  <c:v>29497</c:v>
                </c:pt>
                <c:pt idx="3299">
                  <c:v>29500</c:v>
                </c:pt>
                <c:pt idx="3300">
                  <c:v>29501</c:v>
                </c:pt>
                <c:pt idx="3301">
                  <c:v>29502</c:v>
                </c:pt>
                <c:pt idx="3302">
                  <c:v>29503</c:v>
                </c:pt>
                <c:pt idx="3303">
                  <c:v>29504</c:v>
                </c:pt>
                <c:pt idx="3304">
                  <c:v>29507</c:v>
                </c:pt>
                <c:pt idx="3305">
                  <c:v>29508</c:v>
                </c:pt>
                <c:pt idx="3306">
                  <c:v>29509</c:v>
                </c:pt>
                <c:pt idx="3307">
                  <c:v>29510</c:v>
                </c:pt>
                <c:pt idx="3308">
                  <c:v>29511</c:v>
                </c:pt>
                <c:pt idx="3309">
                  <c:v>29514</c:v>
                </c:pt>
                <c:pt idx="3310">
                  <c:v>29515</c:v>
                </c:pt>
                <c:pt idx="3311">
                  <c:v>29516</c:v>
                </c:pt>
                <c:pt idx="3312">
                  <c:v>29517</c:v>
                </c:pt>
                <c:pt idx="3313">
                  <c:v>29518</c:v>
                </c:pt>
                <c:pt idx="3314">
                  <c:v>29521</c:v>
                </c:pt>
                <c:pt idx="3315">
                  <c:v>29522</c:v>
                </c:pt>
                <c:pt idx="3316">
                  <c:v>29523</c:v>
                </c:pt>
                <c:pt idx="3317">
                  <c:v>29524</c:v>
                </c:pt>
                <c:pt idx="3318">
                  <c:v>29525</c:v>
                </c:pt>
                <c:pt idx="3319">
                  <c:v>29528</c:v>
                </c:pt>
                <c:pt idx="3320">
                  <c:v>29530</c:v>
                </c:pt>
                <c:pt idx="3321">
                  <c:v>29531</c:v>
                </c:pt>
                <c:pt idx="3322">
                  <c:v>29532</c:v>
                </c:pt>
                <c:pt idx="3323">
                  <c:v>29535</c:v>
                </c:pt>
                <c:pt idx="3324">
                  <c:v>29536</c:v>
                </c:pt>
                <c:pt idx="3325">
                  <c:v>29537</c:v>
                </c:pt>
                <c:pt idx="3326">
                  <c:v>29538</c:v>
                </c:pt>
                <c:pt idx="3327">
                  <c:v>29539</c:v>
                </c:pt>
                <c:pt idx="3328">
                  <c:v>29542</c:v>
                </c:pt>
                <c:pt idx="3329">
                  <c:v>29543</c:v>
                </c:pt>
                <c:pt idx="3330">
                  <c:v>29544</c:v>
                </c:pt>
                <c:pt idx="3331">
                  <c:v>29545</c:v>
                </c:pt>
                <c:pt idx="3332">
                  <c:v>29546</c:v>
                </c:pt>
                <c:pt idx="3333">
                  <c:v>29549</c:v>
                </c:pt>
                <c:pt idx="3334">
                  <c:v>29550</c:v>
                </c:pt>
                <c:pt idx="3335">
                  <c:v>29551</c:v>
                </c:pt>
                <c:pt idx="3336">
                  <c:v>29553</c:v>
                </c:pt>
                <c:pt idx="3337">
                  <c:v>29556</c:v>
                </c:pt>
                <c:pt idx="3338">
                  <c:v>29557</c:v>
                </c:pt>
                <c:pt idx="3339">
                  <c:v>29558</c:v>
                </c:pt>
                <c:pt idx="3340">
                  <c:v>29559</c:v>
                </c:pt>
                <c:pt idx="3341">
                  <c:v>29560</c:v>
                </c:pt>
                <c:pt idx="3342">
                  <c:v>29563</c:v>
                </c:pt>
                <c:pt idx="3343">
                  <c:v>29564</c:v>
                </c:pt>
                <c:pt idx="3344">
                  <c:v>29565</c:v>
                </c:pt>
                <c:pt idx="3345">
                  <c:v>29566</c:v>
                </c:pt>
                <c:pt idx="3346">
                  <c:v>29567</c:v>
                </c:pt>
                <c:pt idx="3347">
                  <c:v>29570</c:v>
                </c:pt>
                <c:pt idx="3348">
                  <c:v>29571</c:v>
                </c:pt>
                <c:pt idx="3349">
                  <c:v>29572</c:v>
                </c:pt>
                <c:pt idx="3350">
                  <c:v>29573</c:v>
                </c:pt>
                <c:pt idx="3351">
                  <c:v>29574</c:v>
                </c:pt>
                <c:pt idx="3352">
                  <c:v>29577</c:v>
                </c:pt>
                <c:pt idx="3353">
                  <c:v>29578</c:v>
                </c:pt>
                <c:pt idx="3354">
                  <c:v>29579</c:v>
                </c:pt>
                <c:pt idx="3355">
                  <c:v>29581</c:v>
                </c:pt>
                <c:pt idx="3356">
                  <c:v>29584</c:v>
                </c:pt>
                <c:pt idx="3357">
                  <c:v>29585</c:v>
                </c:pt>
                <c:pt idx="3358">
                  <c:v>29586</c:v>
                </c:pt>
                <c:pt idx="3359">
                  <c:v>29588</c:v>
                </c:pt>
                <c:pt idx="3360">
                  <c:v>29591</c:v>
                </c:pt>
                <c:pt idx="3361">
                  <c:v>29592</c:v>
                </c:pt>
                <c:pt idx="3362">
                  <c:v>29593</c:v>
                </c:pt>
                <c:pt idx="3363">
                  <c:v>29594</c:v>
                </c:pt>
                <c:pt idx="3364">
                  <c:v>29595</c:v>
                </c:pt>
                <c:pt idx="3365">
                  <c:v>29598</c:v>
                </c:pt>
                <c:pt idx="3366">
                  <c:v>29599</c:v>
                </c:pt>
                <c:pt idx="3367">
                  <c:v>29600</c:v>
                </c:pt>
                <c:pt idx="3368">
                  <c:v>29601</c:v>
                </c:pt>
                <c:pt idx="3369">
                  <c:v>29602</c:v>
                </c:pt>
                <c:pt idx="3370">
                  <c:v>29605</c:v>
                </c:pt>
                <c:pt idx="3371">
                  <c:v>29606</c:v>
                </c:pt>
                <c:pt idx="3372">
                  <c:v>29607</c:v>
                </c:pt>
                <c:pt idx="3373">
                  <c:v>29608</c:v>
                </c:pt>
                <c:pt idx="3374">
                  <c:v>29609</c:v>
                </c:pt>
                <c:pt idx="3375">
                  <c:v>29612</c:v>
                </c:pt>
                <c:pt idx="3376">
                  <c:v>29613</c:v>
                </c:pt>
                <c:pt idx="3377">
                  <c:v>29614</c:v>
                </c:pt>
                <c:pt idx="3378">
                  <c:v>29615</c:v>
                </c:pt>
                <c:pt idx="3379">
                  <c:v>29616</c:v>
                </c:pt>
                <c:pt idx="3380">
                  <c:v>29619</c:v>
                </c:pt>
                <c:pt idx="3381">
                  <c:v>29620</c:v>
                </c:pt>
                <c:pt idx="3382">
                  <c:v>29621</c:v>
                </c:pt>
                <c:pt idx="3383">
                  <c:v>29622</c:v>
                </c:pt>
                <c:pt idx="3384">
                  <c:v>29623</c:v>
                </c:pt>
                <c:pt idx="3385">
                  <c:v>29626</c:v>
                </c:pt>
                <c:pt idx="3386">
                  <c:v>29627</c:v>
                </c:pt>
                <c:pt idx="3387">
                  <c:v>29628</c:v>
                </c:pt>
                <c:pt idx="3388">
                  <c:v>29629</c:v>
                </c:pt>
                <c:pt idx="3389">
                  <c:v>29630</c:v>
                </c:pt>
                <c:pt idx="3390">
                  <c:v>29634</c:v>
                </c:pt>
                <c:pt idx="3391">
                  <c:v>29635</c:v>
                </c:pt>
                <c:pt idx="3392">
                  <c:v>29636</c:v>
                </c:pt>
                <c:pt idx="3393">
                  <c:v>29637</c:v>
                </c:pt>
                <c:pt idx="3394">
                  <c:v>29640</c:v>
                </c:pt>
                <c:pt idx="3395">
                  <c:v>29641</c:v>
                </c:pt>
                <c:pt idx="3396">
                  <c:v>29642</c:v>
                </c:pt>
                <c:pt idx="3397">
                  <c:v>29643</c:v>
                </c:pt>
                <c:pt idx="3398">
                  <c:v>29644</c:v>
                </c:pt>
                <c:pt idx="3399">
                  <c:v>29647</c:v>
                </c:pt>
                <c:pt idx="3400">
                  <c:v>29648</c:v>
                </c:pt>
                <c:pt idx="3401">
                  <c:v>29649</c:v>
                </c:pt>
                <c:pt idx="3402">
                  <c:v>29650</c:v>
                </c:pt>
                <c:pt idx="3403">
                  <c:v>29651</c:v>
                </c:pt>
                <c:pt idx="3404">
                  <c:v>29654</c:v>
                </c:pt>
                <c:pt idx="3405">
                  <c:v>29655</c:v>
                </c:pt>
                <c:pt idx="3406">
                  <c:v>29656</c:v>
                </c:pt>
                <c:pt idx="3407">
                  <c:v>29657</c:v>
                </c:pt>
                <c:pt idx="3408">
                  <c:v>29658</c:v>
                </c:pt>
                <c:pt idx="3409">
                  <c:v>29661</c:v>
                </c:pt>
                <c:pt idx="3410">
                  <c:v>29662</c:v>
                </c:pt>
                <c:pt idx="3411">
                  <c:v>29663</c:v>
                </c:pt>
                <c:pt idx="3412">
                  <c:v>29664</c:v>
                </c:pt>
                <c:pt idx="3413">
                  <c:v>29665</c:v>
                </c:pt>
                <c:pt idx="3414">
                  <c:v>29668</c:v>
                </c:pt>
                <c:pt idx="3415">
                  <c:v>29669</c:v>
                </c:pt>
                <c:pt idx="3416">
                  <c:v>29670</c:v>
                </c:pt>
                <c:pt idx="3417">
                  <c:v>29671</c:v>
                </c:pt>
                <c:pt idx="3418">
                  <c:v>29672</c:v>
                </c:pt>
                <c:pt idx="3419">
                  <c:v>29675</c:v>
                </c:pt>
                <c:pt idx="3420">
                  <c:v>29676</c:v>
                </c:pt>
                <c:pt idx="3421">
                  <c:v>29677</c:v>
                </c:pt>
                <c:pt idx="3422">
                  <c:v>29678</c:v>
                </c:pt>
                <c:pt idx="3423">
                  <c:v>29679</c:v>
                </c:pt>
                <c:pt idx="3424">
                  <c:v>29682</c:v>
                </c:pt>
                <c:pt idx="3425">
                  <c:v>29683</c:v>
                </c:pt>
                <c:pt idx="3426">
                  <c:v>29684</c:v>
                </c:pt>
                <c:pt idx="3427">
                  <c:v>29685</c:v>
                </c:pt>
                <c:pt idx="3428">
                  <c:v>29686</c:v>
                </c:pt>
                <c:pt idx="3429">
                  <c:v>29689</c:v>
                </c:pt>
                <c:pt idx="3430">
                  <c:v>29690</c:v>
                </c:pt>
                <c:pt idx="3431">
                  <c:v>29691</c:v>
                </c:pt>
                <c:pt idx="3432">
                  <c:v>29692</c:v>
                </c:pt>
                <c:pt idx="3433">
                  <c:v>29696</c:v>
                </c:pt>
                <c:pt idx="3434">
                  <c:v>29697</c:v>
                </c:pt>
                <c:pt idx="3435">
                  <c:v>29698</c:v>
                </c:pt>
                <c:pt idx="3436">
                  <c:v>29699</c:v>
                </c:pt>
                <c:pt idx="3437">
                  <c:v>29700</c:v>
                </c:pt>
                <c:pt idx="3438">
                  <c:v>29703</c:v>
                </c:pt>
                <c:pt idx="3439">
                  <c:v>29704</c:v>
                </c:pt>
                <c:pt idx="3440">
                  <c:v>29705</c:v>
                </c:pt>
                <c:pt idx="3441">
                  <c:v>29706</c:v>
                </c:pt>
                <c:pt idx="3442">
                  <c:v>29707</c:v>
                </c:pt>
                <c:pt idx="3443">
                  <c:v>29710</c:v>
                </c:pt>
                <c:pt idx="3444">
                  <c:v>29711</c:v>
                </c:pt>
                <c:pt idx="3445">
                  <c:v>29712</c:v>
                </c:pt>
                <c:pt idx="3446">
                  <c:v>29713</c:v>
                </c:pt>
                <c:pt idx="3447">
                  <c:v>29714</c:v>
                </c:pt>
                <c:pt idx="3448">
                  <c:v>29717</c:v>
                </c:pt>
                <c:pt idx="3449">
                  <c:v>29718</c:v>
                </c:pt>
                <c:pt idx="3450">
                  <c:v>29719</c:v>
                </c:pt>
                <c:pt idx="3451">
                  <c:v>29720</c:v>
                </c:pt>
                <c:pt idx="3452">
                  <c:v>29721</c:v>
                </c:pt>
                <c:pt idx="3453">
                  <c:v>29724</c:v>
                </c:pt>
                <c:pt idx="3454">
                  <c:v>29725</c:v>
                </c:pt>
                <c:pt idx="3455">
                  <c:v>29726</c:v>
                </c:pt>
                <c:pt idx="3456">
                  <c:v>29727</c:v>
                </c:pt>
                <c:pt idx="3457">
                  <c:v>29728</c:v>
                </c:pt>
                <c:pt idx="3458">
                  <c:v>29732</c:v>
                </c:pt>
                <c:pt idx="3459">
                  <c:v>29733</c:v>
                </c:pt>
                <c:pt idx="3460">
                  <c:v>29734</c:v>
                </c:pt>
                <c:pt idx="3461">
                  <c:v>29735</c:v>
                </c:pt>
                <c:pt idx="3462">
                  <c:v>29738</c:v>
                </c:pt>
                <c:pt idx="3463">
                  <c:v>29739</c:v>
                </c:pt>
                <c:pt idx="3464">
                  <c:v>29740</c:v>
                </c:pt>
                <c:pt idx="3465">
                  <c:v>29741</c:v>
                </c:pt>
                <c:pt idx="3466">
                  <c:v>29742</c:v>
                </c:pt>
                <c:pt idx="3467">
                  <c:v>29745</c:v>
                </c:pt>
                <c:pt idx="3468">
                  <c:v>29746</c:v>
                </c:pt>
                <c:pt idx="3469">
                  <c:v>29747</c:v>
                </c:pt>
                <c:pt idx="3470">
                  <c:v>29748</c:v>
                </c:pt>
                <c:pt idx="3471">
                  <c:v>29749</c:v>
                </c:pt>
                <c:pt idx="3472">
                  <c:v>29752</c:v>
                </c:pt>
                <c:pt idx="3473">
                  <c:v>29753</c:v>
                </c:pt>
                <c:pt idx="3474">
                  <c:v>29754</c:v>
                </c:pt>
                <c:pt idx="3475">
                  <c:v>29755</c:v>
                </c:pt>
                <c:pt idx="3476">
                  <c:v>29756</c:v>
                </c:pt>
                <c:pt idx="3477">
                  <c:v>29759</c:v>
                </c:pt>
                <c:pt idx="3478">
                  <c:v>29760</c:v>
                </c:pt>
                <c:pt idx="3479">
                  <c:v>29761</c:v>
                </c:pt>
                <c:pt idx="3480">
                  <c:v>29762</c:v>
                </c:pt>
                <c:pt idx="3481">
                  <c:v>29763</c:v>
                </c:pt>
                <c:pt idx="3482">
                  <c:v>29766</c:v>
                </c:pt>
                <c:pt idx="3483">
                  <c:v>29767</c:v>
                </c:pt>
                <c:pt idx="3484">
                  <c:v>29768</c:v>
                </c:pt>
                <c:pt idx="3485">
                  <c:v>29769</c:v>
                </c:pt>
                <c:pt idx="3486">
                  <c:v>29773</c:v>
                </c:pt>
                <c:pt idx="3487">
                  <c:v>29774</c:v>
                </c:pt>
                <c:pt idx="3488">
                  <c:v>29775</c:v>
                </c:pt>
                <c:pt idx="3489">
                  <c:v>29776</c:v>
                </c:pt>
                <c:pt idx="3490">
                  <c:v>29777</c:v>
                </c:pt>
                <c:pt idx="3491">
                  <c:v>29780</c:v>
                </c:pt>
                <c:pt idx="3492">
                  <c:v>29781</c:v>
                </c:pt>
                <c:pt idx="3493">
                  <c:v>29782</c:v>
                </c:pt>
                <c:pt idx="3494">
                  <c:v>29783</c:v>
                </c:pt>
                <c:pt idx="3495">
                  <c:v>29784</c:v>
                </c:pt>
                <c:pt idx="3496">
                  <c:v>29787</c:v>
                </c:pt>
                <c:pt idx="3497">
                  <c:v>29788</c:v>
                </c:pt>
                <c:pt idx="3498">
                  <c:v>29789</c:v>
                </c:pt>
                <c:pt idx="3499">
                  <c:v>29790</c:v>
                </c:pt>
                <c:pt idx="3500">
                  <c:v>29791</c:v>
                </c:pt>
                <c:pt idx="3501">
                  <c:v>29794</c:v>
                </c:pt>
                <c:pt idx="3502">
                  <c:v>29795</c:v>
                </c:pt>
                <c:pt idx="3503">
                  <c:v>29796</c:v>
                </c:pt>
                <c:pt idx="3504">
                  <c:v>29797</c:v>
                </c:pt>
                <c:pt idx="3505">
                  <c:v>29798</c:v>
                </c:pt>
                <c:pt idx="3506">
                  <c:v>29801</c:v>
                </c:pt>
                <c:pt idx="3507">
                  <c:v>29802</c:v>
                </c:pt>
                <c:pt idx="3508">
                  <c:v>29803</c:v>
                </c:pt>
                <c:pt idx="3509">
                  <c:v>29804</c:v>
                </c:pt>
                <c:pt idx="3510">
                  <c:v>29805</c:v>
                </c:pt>
                <c:pt idx="3511">
                  <c:v>29808</c:v>
                </c:pt>
                <c:pt idx="3512">
                  <c:v>29809</c:v>
                </c:pt>
                <c:pt idx="3513">
                  <c:v>29810</c:v>
                </c:pt>
                <c:pt idx="3514">
                  <c:v>29811</c:v>
                </c:pt>
                <c:pt idx="3515">
                  <c:v>29812</c:v>
                </c:pt>
                <c:pt idx="3516">
                  <c:v>29815</c:v>
                </c:pt>
                <c:pt idx="3517">
                  <c:v>29816</c:v>
                </c:pt>
                <c:pt idx="3518">
                  <c:v>29817</c:v>
                </c:pt>
                <c:pt idx="3519">
                  <c:v>29818</c:v>
                </c:pt>
                <c:pt idx="3520">
                  <c:v>29819</c:v>
                </c:pt>
                <c:pt idx="3521">
                  <c:v>29822</c:v>
                </c:pt>
                <c:pt idx="3522">
                  <c:v>29823</c:v>
                </c:pt>
                <c:pt idx="3523">
                  <c:v>29824</c:v>
                </c:pt>
                <c:pt idx="3524">
                  <c:v>29825</c:v>
                </c:pt>
                <c:pt idx="3525">
                  <c:v>29826</c:v>
                </c:pt>
                <c:pt idx="3526">
                  <c:v>29829</c:v>
                </c:pt>
                <c:pt idx="3527">
                  <c:v>29830</c:v>
                </c:pt>
                <c:pt idx="3528">
                  <c:v>29831</c:v>
                </c:pt>
                <c:pt idx="3529">
                  <c:v>29832</c:v>
                </c:pt>
                <c:pt idx="3530">
                  <c:v>29833</c:v>
                </c:pt>
                <c:pt idx="3531">
                  <c:v>29837</c:v>
                </c:pt>
                <c:pt idx="3532">
                  <c:v>29838</c:v>
                </c:pt>
                <c:pt idx="3533">
                  <c:v>29839</c:v>
                </c:pt>
                <c:pt idx="3534">
                  <c:v>29840</c:v>
                </c:pt>
                <c:pt idx="3535">
                  <c:v>29843</c:v>
                </c:pt>
                <c:pt idx="3536">
                  <c:v>29844</c:v>
                </c:pt>
                <c:pt idx="3537">
                  <c:v>29845</c:v>
                </c:pt>
                <c:pt idx="3538">
                  <c:v>29846</c:v>
                </c:pt>
                <c:pt idx="3539">
                  <c:v>29847</c:v>
                </c:pt>
                <c:pt idx="3540">
                  <c:v>29850</c:v>
                </c:pt>
                <c:pt idx="3541">
                  <c:v>29851</c:v>
                </c:pt>
                <c:pt idx="3542">
                  <c:v>29852</c:v>
                </c:pt>
                <c:pt idx="3543">
                  <c:v>29853</c:v>
                </c:pt>
                <c:pt idx="3544">
                  <c:v>29854</c:v>
                </c:pt>
                <c:pt idx="3545">
                  <c:v>29857</c:v>
                </c:pt>
                <c:pt idx="3546">
                  <c:v>29858</c:v>
                </c:pt>
                <c:pt idx="3547">
                  <c:v>29859</c:v>
                </c:pt>
                <c:pt idx="3548">
                  <c:v>29860</c:v>
                </c:pt>
                <c:pt idx="3549">
                  <c:v>29861</c:v>
                </c:pt>
                <c:pt idx="3550">
                  <c:v>29864</c:v>
                </c:pt>
                <c:pt idx="3551">
                  <c:v>29865</c:v>
                </c:pt>
                <c:pt idx="3552">
                  <c:v>29866</c:v>
                </c:pt>
                <c:pt idx="3553">
                  <c:v>29867</c:v>
                </c:pt>
                <c:pt idx="3554">
                  <c:v>29868</c:v>
                </c:pt>
                <c:pt idx="3555">
                  <c:v>29871</c:v>
                </c:pt>
                <c:pt idx="3556">
                  <c:v>29872</c:v>
                </c:pt>
                <c:pt idx="3557">
                  <c:v>29873</c:v>
                </c:pt>
                <c:pt idx="3558">
                  <c:v>29874</c:v>
                </c:pt>
                <c:pt idx="3559">
                  <c:v>29875</c:v>
                </c:pt>
                <c:pt idx="3560">
                  <c:v>29878</c:v>
                </c:pt>
                <c:pt idx="3561">
                  <c:v>29879</c:v>
                </c:pt>
                <c:pt idx="3562">
                  <c:v>29880</c:v>
                </c:pt>
                <c:pt idx="3563">
                  <c:v>29881</c:v>
                </c:pt>
                <c:pt idx="3564">
                  <c:v>29882</c:v>
                </c:pt>
                <c:pt idx="3565">
                  <c:v>29885</c:v>
                </c:pt>
                <c:pt idx="3566">
                  <c:v>29886</c:v>
                </c:pt>
                <c:pt idx="3567">
                  <c:v>29887</c:v>
                </c:pt>
                <c:pt idx="3568">
                  <c:v>29888</c:v>
                </c:pt>
                <c:pt idx="3569">
                  <c:v>29889</c:v>
                </c:pt>
                <c:pt idx="3570">
                  <c:v>29892</c:v>
                </c:pt>
                <c:pt idx="3571">
                  <c:v>29893</c:v>
                </c:pt>
                <c:pt idx="3572">
                  <c:v>29894</c:v>
                </c:pt>
                <c:pt idx="3573">
                  <c:v>29895</c:v>
                </c:pt>
                <c:pt idx="3574">
                  <c:v>29896</c:v>
                </c:pt>
                <c:pt idx="3575">
                  <c:v>29899</c:v>
                </c:pt>
                <c:pt idx="3576">
                  <c:v>29900</c:v>
                </c:pt>
                <c:pt idx="3577">
                  <c:v>29901</c:v>
                </c:pt>
                <c:pt idx="3578">
                  <c:v>29902</c:v>
                </c:pt>
                <c:pt idx="3579">
                  <c:v>29903</c:v>
                </c:pt>
                <c:pt idx="3580">
                  <c:v>29906</c:v>
                </c:pt>
                <c:pt idx="3581">
                  <c:v>29907</c:v>
                </c:pt>
                <c:pt idx="3582">
                  <c:v>29908</c:v>
                </c:pt>
                <c:pt idx="3583">
                  <c:v>29909</c:v>
                </c:pt>
                <c:pt idx="3584">
                  <c:v>29910</c:v>
                </c:pt>
                <c:pt idx="3585">
                  <c:v>29913</c:v>
                </c:pt>
                <c:pt idx="3586">
                  <c:v>29914</c:v>
                </c:pt>
                <c:pt idx="3587">
                  <c:v>29915</c:v>
                </c:pt>
                <c:pt idx="3588">
                  <c:v>29917</c:v>
                </c:pt>
                <c:pt idx="3589">
                  <c:v>29920</c:v>
                </c:pt>
                <c:pt idx="3590">
                  <c:v>29921</c:v>
                </c:pt>
                <c:pt idx="3591">
                  <c:v>29922</c:v>
                </c:pt>
                <c:pt idx="3592">
                  <c:v>29923</c:v>
                </c:pt>
                <c:pt idx="3593">
                  <c:v>29924</c:v>
                </c:pt>
                <c:pt idx="3594">
                  <c:v>29927</c:v>
                </c:pt>
                <c:pt idx="3595">
                  <c:v>29928</c:v>
                </c:pt>
                <c:pt idx="3596">
                  <c:v>29929</c:v>
                </c:pt>
                <c:pt idx="3597">
                  <c:v>29930</c:v>
                </c:pt>
                <c:pt idx="3598">
                  <c:v>29931</c:v>
                </c:pt>
                <c:pt idx="3599">
                  <c:v>29934</c:v>
                </c:pt>
                <c:pt idx="3600">
                  <c:v>29935</c:v>
                </c:pt>
                <c:pt idx="3601">
                  <c:v>29936</c:v>
                </c:pt>
                <c:pt idx="3602">
                  <c:v>29937</c:v>
                </c:pt>
                <c:pt idx="3603">
                  <c:v>29938</c:v>
                </c:pt>
                <c:pt idx="3604">
                  <c:v>29941</c:v>
                </c:pt>
                <c:pt idx="3605">
                  <c:v>29942</c:v>
                </c:pt>
                <c:pt idx="3606">
                  <c:v>29943</c:v>
                </c:pt>
                <c:pt idx="3607">
                  <c:v>29944</c:v>
                </c:pt>
                <c:pt idx="3608">
                  <c:v>29948</c:v>
                </c:pt>
                <c:pt idx="3609">
                  <c:v>29949</c:v>
                </c:pt>
                <c:pt idx="3610">
                  <c:v>29950</c:v>
                </c:pt>
                <c:pt idx="3611">
                  <c:v>29951</c:v>
                </c:pt>
                <c:pt idx="3612">
                  <c:v>29955</c:v>
                </c:pt>
                <c:pt idx="3613">
                  <c:v>29956</c:v>
                </c:pt>
                <c:pt idx="3614">
                  <c:v>29957</c:v>
                </c:pt>
                <c:pt idx="3615">
                  <c:v>29958</c:v>
                </c:pt>
                <c:pt idx="3616">
                  <c:v>29959</c:v>
                </c:pt>
                <c:pt idx="3617">
                  <c:v>29962</c:v>
                </c:pt>
                <c:pt idx="3618">
                  <c:v>29963</c:v>
                </c:pt>
                <c:pt idx="3619">
                  <c:v>29964</c:v>
                </c:pt>
                <c:pt idx="3620">
                  <c:v>29965</c:v>
                </c:pt>
                <c:pt idx="3621">
                  <c:v>29966</c:v>
                </c:pt>
                <c:pt idx="3622">
                  <c:v>29969</c:v>
                </c:pt>
                <c:pt idx="3623">
                  <c:v>29970</c:v>
                </c:pt>
                <c:pt idx="3624">
                  <c:v>29971</c:v>
                </c:pt>
                <c:pt idx="3625">
                  <c:v>29972</c:v>
                </c:pt>
                <c:pt idx="3626">
                  <c:v>29973</c:v>
                </c:pt>
                <c:pt idx="3627">
                  <c:v>29976</c:v>
                </c:pt>
                <c:pt idx="3628">
                  <c:v>29977</c:v>
                </c:pt>
                <c:pt idx="3629">
                  <c:v>29978</c:v>
                </c:pt>
                <c:pt idx="3630">
                  <c:v>29979</c:v>
                </c:pt>
                <c:pt idx="3631">
                  <c:v>29980</c:v>
                </c:pt>
                <c:pt idx="3632">
                  <c:v>29983</c:v>
                </c:pt>
                <c:pt idx="3633">
                  <c:v>29984</c:v>
                </c:pt>
                <c:pt idx="3634">
                  <c:v>29985</c:v>
                </c:pt>
                <c:pt idx="3635">
                  <c:v>29986</c:v>
                </c:pt>
                <c:pt idx="3636">
                  <c:v>29987</c:v>
                </c:pt>
                <c:pt idx="3637">
                  <c:v>29990</c:v>
                </c:pt>
                <c:pt idx="3638">
                  <c:v>29991</c:v>
                </c:pt>
                <c:pt idx="3639">
                  <c:v>29992</c:v>
                </c:pt>
                <c:pt idx="3640">
                  <c:v>29993</c:v>
                </c:pt>
                <c:pt idx="3641">
                  <c:v>29994</c:v>
                </c:pt>
                <c:pt idx="3642">
                  <c:v>29998</c:v>
                </c:pt>
                <c:pt idx="3643">
                  <c:v>29999</c:v>
                </c:pt>
                <c:pt idx="3644">
                  <c:v>30000</c:v>
                </c:pt>
                <c:pt idx="3645">
                  <c:v>30001</c:v>
                </c:pt>
                <c:pt idx="3646">
                  <c:v>30004</c:v>
                </c:pt>
                <c:pt idx="3647">
                  <c:v>30005</c:v>
                </c:pt>
                <c:pt idx="3648">
                  <c:v>30006</c:v>
                </c:pt>
                <c:pt idx="3649">
                  <c:v>30007</c:v>
                </c:pt>
                <c:pt idx="3650">
                  <c:v>30008</c:v>
                </c:pt>
                <c:pt idx="3651">
                  <c:v>30011</c:v>
                </c:pt>
                <c:pt idx="3652">
                  <c:v>30012</c:v>
                </c:pt>
                <c:pt idx="3653">
                  <c:v>30013</c:v>
                </c:pt>
                <c:pt idx="3654">
                  <c:v>30014</c:v>
                </c:pt>
                <c:pt idx="3655">
                  <c:v>30015</c:v>
                </c:pt>
                <c:pt idx="3656">
                  <c:v>30018</c:v>
                </c:pt>
                <c:pt idx="3657">
                  <c:v>30019</c:v>
                </c:pt>
                <c:pt idx="3658">
                  <c:v>30020</c:v>
                </c:pt>
                <c:pt idx="3659">
                  <c:v>30021</c:v>
                </c:pt>
                <c:pt idx="3660">
                  <c:v>30022</c:v>
                </c:pt>
                <c:pt idx="3661">
                  <c:v>30025</c:v>
                </c:pt>
                <c:pt idx="3662">
                  <c:v>30026</c:v>
                </c:pt>
                <c:pt idx="3663">
                  <c:v>30027</c:v>
                </c:pt>
                <c:pt idx="3664">
                  <c:v>30028</c:v>
                </c:pt>
                <c:pt idx="3665">
                  <c:v>30029</c:v>
                </c:pt>
                <c:pt idx="3666">
                  <c:v>30032</c:v>
                </c:pt>
                <c:pt idx="3667">
                  <c:v>30033</c:v>
                </c:pt>
                <c:pt idx="3668">
                  <c:v>30034</c:v>
                </c:pt>
                <c:pt idx="3669">
                  <c:v>30035</c:v>
                </c:pt>
                <c:pt idx="3670">
                  <c:v>30036</c:v>
                </c:pt>
                <c:pt idx="3671">
                  <c:v>30039</c:v>
                </c:pt>
                <c:pt idx="3672">
                  <c:v>30040</c:v>
                </c:pt>
                <c:pt idx="3673">
                  <c:v>30041</c:v>
                </c:pt>
                <c:pt idx="3674">
                  <c:v>30042</c:v>
                </c:pt>
                <c:pt idx="3675">
                  <c:v>30043</c:v>
                </c:pt>
                <c:pt idx="3676">
                  <c:v>30046</c:v>
                </c:pt>
                <c:pt idx="3677">
                  <c:v>30047</c:v>
                </c:pt>
                <c:pt idx="3678">
                  <c:v>30048</c:v>
                </c:pt>
                <c:pt idx="3679">
                  <c:v>30049</c:v>
                </c:pt>
                <c:pt idx="3680">
                  <c:v>30053</c:v>
                </c:pt>
                <c:pt idx="3681">
                  <c:v>30054</c:v>
                </c:pt>
                <c:pt idx="3682">
                  <c:v>30055</c:v>
                </c:pt>
                <c:pt idx="3683">
                  <c:v>30056</c:v>
                </c:pt>
                <c:pt idx="3684">
                  <c:v>30057</c:v>
                </c:pt>
                <c:pt idx="3685">
                  <c:v>30060</c:v>
                </c:pt>
                <c:pt idx="3686">
                  <c:v>30061</c:v>
                </c:pt>
                <c:pt idx="3687">
                  <c:v>30062</c:v>
                </c:pt>
                <c:pt idx="3688">
                  <c:v>30063</c:v>
                </c:pt>
                <c:pt idx="3689">
                  <c:v>30064</c:v>
                </c:pt>
                <c:pt idx="3690">
                  <c:v>30067</c:v>
                </c:pt>
                <c:pt idx="3691">
                  <c:v>30068</c:v>
                </c:pt>
                <c:pt idx="3692">
                  <c:v>30069</c:v>
                </c:pt>
                <c:pt idx="3693">
                  <c:v>30070</c:v>
                </c:pt>
                <c:pt idx="3694">
                  <c:v>30071</c:v>
                </c:pt>
                <c:pt idx="3695">
                  <c:v>30074</c:v>
                </c:pt>
                <c:pt idx="3696">
                  <c:v>30075</c:v>
                </c:pt>
                <c:pt idx="3697">
                  <c:v>30076</c:v>
                </c:pt>
                <c:pt idx="3698">
                  <c:v>30077</c:v>
                </c:pt>
                <c:pt idx="3699">
                  <c:v>30078</c:v>
                </c:pt>
                <c:pt idx="3700">
                  <c:v>30081</c:v>
                </c:pt>
                <c:pt idx="3701">
                  <c:v>30082</c:v>
                </c:pt>
                <c:pt idx="3702">
                  <c:v>30083</c:v>
                </c:pt>
                <c:pt idx="3703">
                  <c:v>30084</c:v>
                </c:pt>
                <c:pt idx="3704">
                  <c:v>30085</c:v>
                </c:pt>
                <c:pt idx="3705">
                  <c:v>30088</c:v>
                </c:pt>
                <c:pt idx="3706">
                  <c:v>30089</c:v>
                </c:pt>
                <c:pt idx="3707">
                  <c:v>30090</c:v>
                </c:pt>
                <c:pt idx="3708">
                  <c:v>30091</c:v>
                </c:pt>
                <c:pt idx="3709">
                  <c:v>30092</c:v>
                </c:pt>
                <c:pt idx="3710">
                  <c:v>30095</c:v>
                </c:pt>
                <c:pt idx="3711">
                  <c:v>30096</c:v>
                </c:pt>
                <c:pt idx="3712">
                  <c:v>30097</c:v>
                </c:pt>
                <c:pt idx="3713">
                  <c:v>30098</c:v>
                </c:pt>
                <c:pt idx="3714">
                  <c:v>30099</c:v>
                </c:pt>
                <c:pt idx="3715">
                  <c:v>30103</c:v>
                </c:pt>
                <c:pt idx="3716">
                  <c:v>30104</c:v>
                </c:pt>
                <c:pt idx="3717">
                  <c:v>30105</c:v>
                </c:pt>
                <c:pt idx="3718">
                  <c:v>30106</c:v>
                </c:pt>
                <c:pt idx="3719">
                  <c:v>30109</c:v>
                </c:pt>
                <c:pt idx="3720">
                  <c:v>30110</c:v>
                </c:pt>
                <c:pt idx="3721">
                  <c:v>30111</c:v>
                </c:pt>
                <c:pt idx="3722">
                  <c:v>30112</c:v>
                </c:pt>
                <c:pt idx="3723">
                  <c:v>30113</c:v>
                </c:pt>
                <c:pt idx="3724">
                  <c:v>30116</c:v>
                </c:pt>
                <c:pt idx="3725">
                  <c:v>30117</c:v>
                </c:pt>
                <c:pt idx="3726">
                  <c:v>30118</c:v>
                </c:pt>
                <c:pt idx="3727">
                  <c:v>30119</c:v>
                </c:pt>
                <c:pt idx="3728">
                  <c:v>30120</c:v>
                </c:pt>
                <c:pt idx="3729">
                  <c:v>30123</c:v>
                </c:pt>
                <c:pt idx="3730">
                  <c:v>30124</c:v>
                </c:pt>
                <c:pt idx="3731">
                  <c:v>30125</c:v>
                </c:pt>
                <c:pt idx="3732">
                  <c:v>30126</c:v>
                </c:pt>
                <c:pt idx="3733">
                  <c:v>30127</c:v>
                </c:pt>
                <c:pt idx="3734">
                  <c:v>30130</c:v>
                </c:pt>
                <c:pt idx="3735">
                  <c:v>30131</c:v>
                </c:pt>
                <c:pt idx="3736">
                  <c:v>30132</c:v>
                </c:pt>
                <c:pt idx="3737">
                  <c:v>30133</c:v>
                </c:pt>
                <c:pt idx="3738">
                  <c:v>30134</c:v>
                </c:pt>
                <c:pt idx="3739">
                  <c:v>30138</c:v>
                </c:pt>
                <c:pt idx="3740">
                  <c:v>30139</c:v>
                </c:pt>
                <c:pt idx="3741">
                  <c:v>30140</c:v>
                </c:pt>
                <c:pt idx="3742">
                  <c:v>30141</c:v>
                </c:pt>
                <c:pt idx="3743">
                  <c:v>30144</c:v>
                </c:pt>
                <c:pt idx="3744">
                  <c:v>30145</c:v>
                </c:pt>
                <c:pt idx="3745">
                  <c:v>30146</c:v>
                </c:pt>
                <c:pt idx="3746">
                  <c:v>30147</c:v>
                </c:pt>
                <c:pt idx="3747">
                  <c:v>30148</c:v>
                </c:pt>
                <c:pt idx="3748">
                  <c:v>30151</c:v>
                </c:pt>
                <c:pt idx="3749">
                  <c:v>30152</c:v>
                </c:pt>
                <c:pt idx="3750">
                  <c:v>30153</c:v>
                </c:pt>
                <c:pt idx="3751">
                  <c:v>30154</c:v>
                </c:pt>
                <c:pt idx="3752">
                  <c:v>30155</c:v>
                </c:pt>
                <c:pt idx="3753">
                  <c:v>30158</c:v>
                </c:pt>
                <c:pt idx="3754">
                  <c:v>30159</c:v>
                </c:pt>
                <c:pt idx="3755">
                  <c:v>30160</c:v>
                </c:pt>
                <c:pt idx="3756">
                  <c:v>30161</c:v>
                </c:pt>
                <c:pt idx="3757">
                  <c:v>30162</c:v>
                </c:pt>
                <c:pt idx="3758">
                  <c:v>30165</c:v>
                </c:pt>
                <c:pt idx="3759">
                  <c:v>30166</c:v>
                </c:pt>
                <c:pt idx="3760">
                  <c:v>30167</c:v>
                </c:pt>
                <c:pt idx="3761">
                  <c:v>30168</c:v>
                </c:pt>
                <c:pt idx="3762">
                  <c:v>30169</c:v>
                </c:pt>
                <c:pt idx="3763">
                  <c:v>30172</c:v>
                </c:pt>
                <c:pt idx="3764">
                  <c:v>30173</c:v>
                </c:pt>
                <c:pt idx="3765">
                  <c:v>30174</c:v>
                </c:pt>
                <c:pt idx="3766">
                  <c:v>30175</c:v>
                </c:pt>
                <c:pt idx="3767">
                  <c:v>30176</c:v>
                </c:pt>
                <c:pt idx="3768">
                  <c:v>30179</c:v>
                </c:pt>
                <c:pt idx="3769">
                  <c:v>30180</c:v>
                </c:pt>
                <c:pt idx="3770">
                  <c:v>30181</c:v>
                </c:pt>
                <c:pt idx="3771">
                  <c:v>30182</c:v>
                </c:pt>
                <c:pt idx="3772">
                  <c:v>30183</c:v>
                </c:pt>
                <c:pt idx="3773">
                  <c:v>30186</c:v>
                </c:pt>
                <c:pt idx="3774">
                  <c:v>30187</c:v>
                </c:pt>
                <c:pt idx="3775">
                  <c:v>30188</c:v>
                </c:pt>
                <c:pt idx="3776">
                  <c:v>30189</c:v>
                </c:pt>
                <c:pt idx="3777">
                  <c:v>30190</c:v>
                </c:pt>
                <c:pt idx="3778">
                  <c:v>30193</c:v>
                </c:pt>
                <c:pt idx="3779">
                  <c:v>30194</c:v>
                </c:pt>
              </c:numCache>
            </c:numRef>
          </c:cat>
          <c:val>
            <c:numRef>
              <c:f>Sheet1!$B$2:$B$3781</c:f>
              <c:numCache>
                <c:formatCode>_("$"* #,##0.00_);_("$"* \(#,##0.00\);_("$"* "-"??_);_(@_)</c:formatCode>
                <c:ptCount val="3780"/>
                <c:pt idx="0">
                  <c:v>901.18</c:v>
                </c:pt>
                <c:pt idx="1">
                  <c:v>904.13</c:v>
                </c:pt>
                <c:pt idx="2">
                  <c:v>906.96</c:v>
                </c:pt>
                <c:pt idx="3">
                  <c:v>908.17</c:v>
                </c:pt>
                <c:pt idx="4">
                  <c:v>907.54</c:v>
                </c:pt>
                <c:pt idx="5">
                  <c:v>909.62</c:v>
                </c:pt>
                <c:pt idx="6">
                  <c:v>911.75</c:v>
                </c:pt>
                <c:pt idx="7">
                  <c:v>923.77</c:v>
                </c:pt>
                <c:pt idx="8">
                  <c:v>929.44</c:v>
                </c:pt>
                <c:pt idx="9">
                  <c:v>933.48</c:v>
                </c:pt>
                <c:pt idx="10">
                  <c:v>938.74</c:v>
                </c:pt>
                <c:pt idx="11">
                  <c:v>930.07</c:v>
                </c:pt>
                <c:pt idx="12">
                  <c:v>929.79</c:v>
                </c:pt>
                <c:pt idx="13">
                  <c:v>930.48</c:v>
                </c:pt>
                <c:pt idx="14">
                  <c:v>934.35</c:v>
                </c:pt>
                <c:pt idx="15">
                  <c:v>943.08</c:v>
                </c:pt>
                <c:pt idx="16">
                  <c:v>937.18</c:v>
                </c:pt>
                <c:pt idx="17">
                  <c:v>933.14</c:v>
                </c:pt>
                <c:pt idx="18">
                  <c:v>929.38</c:v>
                </c:pt>
                <c:pt idx="19">
                  <c:v>926.66</c:v>
                </c:pt>
                <c:pt idx="20">
                  <c:v>921</c:v>
                </c:pt>
                <c:pt idx="21">
                  <c:v>924.47</c:v>
                </c:pt>
                <c:pt idx="22">
                  <c:v>921.29</c:v>
                </c:pt>
                <c:pt idx="23">
                  <c:v>927.13</c:v>
                </c:pt>
                <c:pt idx="24">
                  <c:v>928.74</c:v>
                </c:pt>
                <c:pt idx="25">
                  <c:v>933.31</c:v>
                </c:pt>
                <c:pt idx="26">
                  <c:v>926.61</c:v>
                </c:pt>
                <c:pt idx="27">
                  <c:v>920.25</c:v>
                </c:pt>
                <c:pt idx="28">
                  <c:v>913.2</c:v>
                </c:pt>
                <c:pt idx="29">
                  <c:v>918.17</c:v>
                </c:pt>
                <c:pt idx="30">
                  <c:v>908.52</c:v>
                </c:pt>
                <c:pt idx="31">
                  <c:v>904.36</c:v>
                </c:pt>
                <c:pt idx="32">
                  <c:v>903.49</c:v>
                </c:pt>
                <c:pt idx="33">
                  <c:v>903.72</c:v>
                </c:pt>
                <c:pt idx="34">
                  <c:v>896.73</c:v>
                </c:pt>
                <c:pt idx="35">
                  <c:v>894.65</c:v>
                </c:pt>
                <c:pt idx="36">
                  <c:v>888.18</c:v>
                </c:pt>
                <c:pt idx="37">
                  <c:v>886.73</c:v>
                </c:pt>
                <c:pt idx="38">
                  <c:v>890.89</c:v>
                </c:pt>
                <c:pt idx="39">
                  <c:v>888.18</c:v>
                </c:pt>
                <c:pt idx="40">
                  <c:v>886.62</c:v>
                </c:pt>
                <c:pt idx="41">
                  <c:v>879.74</c:v>
                </c:pt>
                <c:pt idx="42">
                  <c:v>867.08</c:v>
                </c:pt>
                <c:pt idx="43">
                  <c:v>864.83</c:v>
                </c:pt>
                <c:pt idx="44">
                  <c:v>856.62</c:v>
                </c:pt>
                <c:pt idx="45">
                  <c:v>855.29</c:v>
                </c:pt>
                <c:pt idx="46">
                  <c:v>849.57</c:v>
                </c:pt>
                <c:pt idx="47">
                  <c:v>856.97</c:v>
                </c:pt>
                <c:pt idx="48">
                  <c:v>862.81</c:v>
                </c:pt>
                <c:pt idx="49">
                  <c:v>859.74</c:v>
                </c:pt>
                <c:pt idx="50">
                  <c:v>852.4</c:v>
                </c:pt>
                <c:pt idx="51">
                  <c:v>855.18</c:v>
                </c:pt>
                <c:pt idx="52">
                  <c:v>859.74</c:v>
                </c:pt>
                <c:pt idx="53">
                  <c:v>862.11</c:v>
                </c:pt>
                <c:pt idx="54">
                  <c:v>857.78</c:v>
                </c:pt>
                <c:pt idx="55">
                  <c:v>870.95</c:v>
                </c:pt>
                <c:pt idx="56">
                  <c:v>874.02</c:v>
                </c:pt>
                <c:pt idx="57">
                  <c:v>877.6</c:v>
                </c:pt>
                <c:pt idx="58">
                  <c:v>882.11</c:v>
                </c:pt>
                <c:pt idx="59">
                  <c:v>884.88</c:v>
                </c:pt>
                <c:pt idx="60">
                  <c:v>883.15</c:v>
                </c:pt>
                <c:pt idx="61">
                  <c:v>875.81</c:v>
                </c:pt>
                <c:pt idx="62">
                  <c:v>879.16</c:v>
                </c:pt>
                <c:pt idx="63">
                  <c:v>883.5</c:v>
                </c:pt>
                <c:pt idx="64">
                  <c:v>888.12</c:v>
                </c:pt>
                <c:pt idx="65">
                  <c:v>892.28</c:v>
                </c:pt>
                <c:pt idx="66">
                  <c:v>892.22</c:v>
                </c:pt>
                <c:pt idx="67">
                  <c:v>887.25</c:v>
                </c:pt>
                <c:pt idx="68">
                  <c:v>882.05</c:v>
                </c:pt>
                <c:pt idx="69">
                  <c:v>881.3</c:v>
                </c:pt>
                <c:pt idx="70">
                  <c:v>882.34</c:v>
                </c:pt>
                <c:pt idx="71">
                  <c:v>883.44</c:v>
                </c:pt>
                <c:pt idx="72">
                  <c:v>880.61</c:v>
                </c:pt>
                <c:pt idx="73">
                  <c:v>881.65</c:v>
                </c:pt>
                <c:pt idx="74">
                  <c:v>881.36</c:v>
                </c:pt>
                <c:pt idx="75">
                  <c:v>886.9</c:v>
                </c:pt>
                <c:pt idx="76">
                  <c:v>888.35</c:v>
                </c:pt>
                <c:pt idx="77">
                  <c:v>887.37</c:v>
                </c:pt>
                <c:pt idx="78">
                  <c:v>888.12</c:v>
                </c:pt>
                <c:pt idx="79">
                  <c:v>894.94</c:v>
                </c:pt>
                <c:pt idx="80">
                  <c:v>897.83</c:v>
                </c:pt>
                <c:pt idx="81">
                  <c:v>905.11</c:v>
                </c:pt>
                <c:pt idx="82">
                  <c:v>906.84</c:v>
                </c:pt>
                <c:pt idx="83">
                  <c:v>904.13</c:v>
                </c:pt>
                <c:pt idx="84">
                  <c:v>899.39</c:v>
                </c:pt>
                <c:pt idx="85">
                  <c:v>901.24</c:v>
                </c:pt>
                <c:pt idx="86">
                  <c:v>908.92</c:v>
                </c:pt>
                <c:pt idx="87">
                  <c:v>908.29</c:v>
                </c:pt>
                <c:pt idx="88">
                  <c:v>903.95</c:v>
                </c:pt>
                <c:pt idx="89">
                  <c:v>899.79</c:v>
                </c:pt>
                <c:pt idx="90">
                  <c:v>898.98</c:v>
                </c:pt>
                <c:pt idx="91">
                  <c:v>892.74</c:v>
                </c:pt>
                <c:pt idx="92">
                  <c:v>887.14</c:v>
                </c:pt>
                <c:pt idx="93">
                  <c:v>883.78</c:v>
                </c:pt>
                <c:pt idx="94">
                  <c:v>882.8</c:v>
                </c:pt>
                <c:pt idx="95">
                  <c:v>880.32</c:v>
                </c:pt>
                <c:pt idx="96">
                  <c:v>871.71</c:v>
                </c:pt>
                <c:pt idx="97">
                  <c:v>864.77</c:v>
                </c:pt>
                <c:pt idx="98">
                  <c:v>862.23</c:v>
                </c:pt>
                <c:pt idx="99">
                  <c:v>864.25</c:v>
                </c:pt>
                <c:pt idx="100">
                  <c:v>865.06</c:v>
                </c:pt>
                <c:pt idx="101">
                  <c:v>863.67</c:v>
                </c:pt>
                <c:pt idx="102">
                  <c:v>859.57</c:v>
                </c:pt>
                <c:pt idx="103">
                  <c:v>855.47</c:v>
                </c:pt>
                <c:pt idx="104">
                  <c:v>861.36</c:v>
                </c:pt>
                <c:pt idx="105">
                  <c:v>863.56</c:v>
                </c:pt>
                <c:pt idx="106">
                  <c:v>861.13</c:v>
                </c:pt>
                <c:pt idx="107">
                  <c:v>861.25</c:v>
                </c:pt>
                <c:pt idx="108">
                  <c:v>859.92</c:v>
                </c:pt>
                <c:pt idx="109">
                  <c:v>850.32</c:v>
                </c:pt>
                <c:pt idx="110">
                  <c:v>840.04</c:v>
                </c:pt>
                <c:pt idx="111">
                  <c:v>831.77</c:v>
                </c:pt>
                <c:pt idx="112">
                  <c:v>837.38</c:v>
                </c:pt>
                <c:pt idx="113">
                  <c:v>839.23</c:v>
                </c:pt>
                <c:pt idx="114">
                  <c:v>836.34</c:v>
                </c:pt>
                <c:pt idx="115">
                  <c:v>838.65</c:v>
                </c:pt>
                <c:pt idx="116">
                  <c:v>843.1</c:v>
                </c:pt>
                <c:pt idx="117">
                  <c:v>849.23</c:v>
                </c:pt>
                <c:pt idx="118">
                  <c:v>849.8</c:v>
                </c:pt>
                <c:pt idx="119">
                  <c:v>841.77</c:v>
                </c:pt>
                <c:pt idx="120">
                  <c:v>846.68</c:v>
                </c:pt>
                <c:pt idx="121">
                  <c:v>844.72</c:v>
                </c:pt>
                <c:pt idx="122">
                  <c:v>840.5</c:v>
                </c:pt>
                <c:pt idx="123">
                  <c:v>840.44</c:v>
                </c:pt>
                <c:pt idx="124">
                  <c:v>830.56</c:v>
                </c:pt>
                <c:pt idx="125">
                  <c:v>827.03</c:v>
                </c:pt>
                <c:pt idx="126">
                  <c:v>837.21</c:v>
                </c:pt>
                <c:pt idx="127">
                  <c:v>836.22</c:v>
                </c:pt>
                <c:pt idx="128">
                  <c:v>835.24</c:v>
                </c:pt>
                <c:pt idx="129">
                  <c:v>843.04</c:v>
                </c:pt>
                <c:pt idx="130">
                  <c:v>843.22</c:v>
                </c:pt>
                <c:pt idx="131">
                  <c:v>842.23</c:v>
                </c:pt>
                <c:pt idx="132">
                  <c:v>830.91</c:v>
                </c:pt>
                <c:pt idx="133">
                  <c:v>837.55</c:v>
                </c:pt>
                <c:pt idx="134">
                  <c:v>840.09</c:v>
                </c:pt>
                <c:pt idx="135">
                  <c:v>832.99</c:v>
                </c:pt>
                <c:pt idx="136">
                  <c:v>830.85</c:v>
                </c:pt>
                <c:pt idx="137">
                  <c:v>825.13</c:v>
                </c:pt>
                <c:pt idx="138">
                  <c:v>826.05</c:v>
                </c:pt>
                <c:pt idx="139">
                  <c:v>827.27</c:v>
                </c:pt>
                <c:pt idx="140">
                  <c:v>831.54</c:v>
                </c:pt>
                <c:pt idx="141">
                  <c:v>836.57</c:v>
                </c:pt>
                <c:pt idx="142">
                  <c:v>835.12</c:v>
                </c:pt>
                <c:pt idx="143">
                  <c:v>840.67</c:v>
                </c:pt>
                <c:pt idx="144">
                  <c:v>861.25</c:v>
                </c:pt>
                <c:pt idx="145">
                  <c:v>863.96</c:v>
                </c:pt>
                <c:pt idx="146">
                  <c:v>869.11</c:v>
                </c:pt>
                <c:pt idx="147">
                  <c:v>872.52</c:v>
                </c:pt>
                <c:pt idx="148">
                  <c:v>865.81</c:v>
                </c:pt>
                <c:pt idx="149">
                  <c:v>884.42</c:v>
                </c:pt>
                <c:pt idx="150">
                  <c:v>892.63</c:v>
                </c:pt>
                <c:pt idx="151">
                  <c:v>905.69</c:v>
                </c:pt>
                <c:pt idx="152">
                  <c:v>905.69</c:v>
                </c:pt>
                <c:pt idx="153">
                  <c:v>910.19</c:v>
                </c:pt>
                <c:pt idx="154">
                  <c:v>906.78</c:v>
                </c:pt>
                <c:pt idx="155">
                  <c:v>908.17</c:v>
                </c:pt>
                <c:pt idx="156">
                  <c:v>909.21</c:v>
                </c:pt>
                <c:pt idx="157">
                  <c:v>897.65</c:v>
                </c:pt>
                <c:pt idx="158">
                  <c:v>891.99</c:v>
                </c:pt>
                <c:pt idx="159">
                  <c:v>897.48</c:v>
                </c:pt>
                <c:pt idx="160">
                  <c:v>898.46</c:v>
                </c:pt>
                <c:pt idx="161">
                  <c:v>905.57</c:v>
                </c:pt>
                <c:pt idx="162">
                  <c:v>906.03</c:v>
                </c:pt>
                <c:pt idx="163">
                  <c:v>908.34</c:v>
                </c:pt>
                <c:pt idx="164">
                  <c:v>912.22</c:v>
                </c:pt>
                <c:pt idx="165">
                  <c:v>913.2</c:v>
                </c:pt>
                <c:pt idx="166">
                  <c:v>918.05</c:v>
                </c:pt>
                <c:pt idx="167">
                  <c:v>919.21</c:v>
                </c:pt>
                <c:pt idx="168">
                  <c:v>914.53</c:v>
                </c:pt>
                <c:pt idx="169">
                  <c:v>919.9</c:v>
                </c:pt>
                <c:pt idx="170">
                  <c:v>918.86</c:v>
                </c:pt>
                <c:pt idx="171">
                  <c:v>911.35</c:v>
                </c:pt>
                <c:pt idx="172">
                  <c:v>912.91</c:v>
                </c:pt>
                <c:pt idx="173">
                  <c:v>909.96</c:v>
                </c:pt>
                <c:pt idx="174">
                  <c:v>908.06</c:v>
                </c:pt>
                <c:pt idx="175">
                  <c:v>907.82</c:v>
                </c:pt>
                <c:pt idx="176">
                  <c:v>903.72</c:v>
                </c:pt>
                <c:pt idx="177">
                  <c:v>898.98</c:v>
                </c:pt>
                <c:pt idx="178">
                  <c:v>894.19</c:v>
                </c:pt>
                <c:pt idx="179">
                  <c:v>896.32</c:v>
                </c:pt>
                <c:pt idx="180">
                  <c:v>896.79</c:v>
                </c:pt>
                <c:pt idx="181">
                  <c:v>893.15</c:v>
                </c:pt>
                <c:pt idx="182">
                  <c:v>895.28</c:v>
                </c:pt>
                <c:pt idx="183">
                  <c:v>891.6</c:v>
                </c:pt>
                <c:pt idx="184">
                  <c:v>896.78</c:v>
                </c:pt>
                <c:pt idx="185">
                  <c:v>895.21</c:v>
                </c:pt>
                <c:pt idx="186">
                  <c:v>899</c:v>
                </c:pt>
                <c:pt idx="187">
                  <c:v>905.38</c:v>
                </c:pt>
                <c:pt idx="188">
                  <c:v>916.63</c:v>
                </c:pt>
                <c:pt idx="189">
                  <c:v>907.42</c:v>
                </c:pt>
                <c:pt idx="190">
                  <c:v>910.13</c:v>
                </c:pt>
                <c:pt idx="191">
                  <c:v>914.88</c:v>
                </c:pt>
                <c:pt idx="192">
                  <c:v>913.38</c:v>
                </c:pt>
                <c:pt idx="193">
                  <c:v>917.95</c:v>
                </c:pt>
                <c:pt idx="194">
                  <c:v>913.86</c:v>
                </c:pt>
                <c:pt idx="195">
                  <c:v>913.62</c:v>
                </c:pt>
                <c:pt idx="196">
                  <c:v>903.45</c:v>
                </c:pt>
                <c:pt idx="197">
                  <c:v>900.2</c:v>
                </c:pt>
                <c:pt idx="198">
                  <c:v>898.28</c:v>
                </c:pt>
                <c:pt idx="199">
                  <c:v>900.93</c:v>
                </c:pt>
                <c:pt idx="200">
                  <c:v>901.83</c:v>
                </c:pt>
                <c:pt idx="201">
                  <c:v>901.41</c:v>
                </c:pt>
                <c:pt idx="202">
                  <c:v>898.76</c:v>
                </c:pt>
                <c:pt idx="203">
                  <c:v>897.8</c:v>
                </c:pt>
                <c:pt idx="204">
                  <c:v>896.35</c:v>
                </c:pt>
                <c:pt idx="205">
                  <c:v>896.84</c:v>
                </c:pt>
                <c:pt idx="206">
                  <c:v>903.51</c:v>
                </c:pt>
                <c:pt idx="207">
                  <c:v>903.51</c:v>
                </c:pt>
                <c:pt idx="208">
                  <c:v>912.6</c:v>
                </c:pt>
                <c:pt idx="209">
                  <c:v>920.42</c:v>
                </c:pt>
                <c:pt idx="210">
                  <c:v>922.82</c:v>
                </c:pt>
                <c:pt idx="211">
                  <c:v>922.46</c:v>
                </c:pt>
                <c:pt idx="212">
                  <c:v>923.72</c:v>
                </c:pt>
                <c:pt idx="213">
                  <c:v>921.2</c:v>
                </c:pt>
                <c:pt idx="214">
                  <c:v>917.95</c:v>
                </c:pt>
                <c:pt idx="215">
                  <c:v>913.92</c:v>
                </c:pt>
                <c:pt idx="216">
                  <c:v>900.32</c:v>
                </c:pt>
                <c:pt idx="217">
                  <c:v>898.1</c:v>
                </c:pt>
                <c:pt idx="218">
                  <c:v>885.47</c:v>
                </c:pt>
                <c:pt idx="219">
                  <c:v>888.47</c:v>
                </c:pt>
                <c:pt idx="220">
                  <c:v>883.36</c:v>
                </c:pt>
                <c:pt idx="221">
                  <c:v>883</c:v>
                </c:pt>
                <c:pt idx="222">
                  <c:v>883</c:v>
                </c:pt>
                <c:pt idx="223">
                  <c:v>878.07</c:v>
                </c:pt>
                <c:pt idx="224">
                  <c:v>871.27</c:v>
                </c:pt>
                <c:pt idx="225">
                  <c:v>872.53</c:v>
                </c:pt>
                <c:pt idx="226">
                  <c:v>876.92</c:v>
                </c:pt>
                <c:pt idx="227">
                  <c:v>870.37</c:v>
                </c:pt>
                <c:pt idx="228">
                  <c:v>869.65</c:v>
                </c:pt>
                <c:pt idx="229">
                  <c:v>881.02</c:v>
                </c:pt>
                <c:pt idx="230">
                  <c:v>884.68</c:v>
                </c:pt>
                <c:pt idx="231">
                  <c:v>879.51</c:v>
                </c:pt>
                <c:pt idx="232">
                  <c:v>885.89</c:v>
                </c:pt>
                <c:pt idx="233">
                  <c:v>887.68</c:v>
                </c:pt>
                <c:pt idx="234">
                  <c:v>888.67</c:v>
                </c:pt>
                <c:pt idx="235">
                  <c:v>888.3</c:v>
                </c:pt>
                <c:pt idx="236">
                  <c:v>892.34</c:v>
                </c:pt>
                <c:pt idx="237">
                  <c:v>896.13</c:v>
                </c:pt>
                <c:pt idx="238">
                  <c:v>893.65</c:v>
                </c:pt>
                <c:pt idx="239">
                  <c:v>894.33</c:v>
                </c:pt>
                <c:pt idx="240">
                  <c:v>896.01</c:v>
                </c:pt>
                <c:pt idx="241">
                  <c:v>900.36</c:v>
                </c:pt>
                <c:pt idx="242">
                  <c:v>906.95</c:v>
                </c:pt>
                <c:pt idx="243">
                  <c:v>917.52</c:v>
                </c:pt>
                <c:pt idx="244">
                  <c:v>921.25</c:v>
                </c:pt>
                <c:pt idx="245">
                  <c:v>924.98</c:v>
                </c:pt>
                <c:pt idx="246">
                  <c:v>919.38</c:v>
                </c:pt>
                <c:pt idx="247">
                  <c:v>915.65</c:v>
                </c:pt>
                <c:pt idx="248">
                  <c:v>917.21</c:v>
                </c:pt>
                <c:pt idx="249">
                  <c:v>921.37</c:v>
                </c:pt>
                <c:pt idx="250">
                  <c:v>923.05</c:v>
                </c:pt>
                <c:pt idx="251">
                  <c:v>923.98</c:v>
                </c:pt>
                <c:pt idx="252">
                  <c:v>924.42</c:v>
                </c:pt>
                <c:pt idx="253">
                  <c:v>930.45</c:v>
                </c:pt>
                <c:pt idx="254">
                  <c:v>938.28</c:v>
                </c:pt>
                <c:pt idx="255">
                  <c:v>933.24</c:v>
                </c:pt>
                <c:pt idx="256">
                  <c:v>933.8</c:v>
                </c:pt>
                <c:pt idx="257">
                  <c:v>935.79</c:v>
                </c:pt>
                <c:pt idx="258">
                  <c:v>942.32</c:v>
                </c:pt>
                <c:pt idx="259">
                  <c:v>949.47</c:v>
                </c:pt>
                <c:pt idx="260">
                  <c:v>952.95</c:v>
                </c:pt>
                <c:pt idx="261">
                  <c:v>956.68</c:v>
                </c:pt>
                <c:pt idx="262">
                  <c:v>956.24</c:v>
                </c:pt>
                <c:pt idx="263">
                  <c:v>949.78</c:v>
                </c:pt>
                <c:pt idx="264">
                  <c:v>949.59</c:v>
                </c:pt>
                <c:pt idx="265">
                  <c:v>949.96</c:v>
                </c:pt>
                <c:pt idx="266">
                  <c:v>955.31</c:v>
                </c:pt>
                <c:pt idx="267">
                  <c:v>958.91</c:v>
                </c:pt>
                <c:pt idx="268">
                  <c:v>967.49</c:v>
                </c:pt>
                <c:pt idx="269">
                  <c:v>967.49</c:v>
                </c:pt>
                <c:pt idx="270">
                  <c:v>963.14</c:v>
                </c:pt>
                <c:pt idx="271">
                  <c:v>956.68</c:v>
                </c:pt>
                <c:pt idx="272">
                  <c:v>961.28</c:v>
                </c:pt>
                <c:pt idx="273">
                  <c:v>957.73</c:v>
                </c:pt>
                <c:pt idx="274">
                  <c:v>951.08</c:v>
                </c:pt>
                <c:pt idx="275">
                  <c:v>952.39</c:v>
                </c:pt>
                <c:pt idx="276">
                  <c:v>948.41</c:v>
                </c:pt>
                <c:pt idx="277">
                  <c:v>946.23</c:v>
                </c:pt>
                <c:pt idx="278">
                  <c:v>949.47</c:v>
                </c:pt>
                <c:pt idx="279">
                  <c:v>950.65</c:v>
                </c:pt>
                <c:pt idx="280">
                  <c:v>958.98</c:v>
                </c:pt>
                <c:pt idx="281">
                  <c:v>964.2</c:v>
                </c:pt>
                <c:pt idx="282">
                  <c:v>967.43</c:v>
                </c:pt>
                <c:pt idx="283">
                  <c:v>963.89</c:v>
                </c:pt>
                <c:pt idx="284">
                  <c:v>965.88</c:v>
                </c:pt>
                <c:pt idx="285">
                  <c:v>963.7</c:v>
                </c:pt>
                <c:pt idx="286">
                  <c:v>966.75</c:v>
                </c:pt>
                <c:pt idx="287">
                  <c:v>965.13</c:v>
                </c:pt>
                <c:pt idx="288">
                  <c:v>967.06</c:v>
                </c:pt>
                <c:pt idx="289">
                  <c:v>971.35</c:v>
                </c:pt>
                <c:pt idx="290">
                  <c:v>979.49</c:v>
                </c:pt>
                <c:pt idx="291">
                  <c:v>976.32</c:v>
                </c:pt>
                <c:pt idx="292">
                  <c:v>985.08</c:v>
                </c:pt>
                <c:pt idx="293">
                  <c:v>983.34</c:v>
                </c:pt>
                <c:pt idx="294">
                  <c:v>985.21</c:v>
                </c:pt>
                <c:pt idx="295">
                  <c:v>977.69</c:v>
                </c:pt>
                <c:pt idx="296">
                  <c:v>978.24</c:v>
                </c:pt>
                <c:pt idx="297">
                  <c:v>979.36</c:v>
                </c:pt>
                <c:pt idx="298">
                  <c:v>977.69</c:v>
                </c:pt>
                <c:pt idx="299">
                  <c:v>977.13</c:v>
                </c:pt>
                <c:pt idx="300">
                  <c:v>981.29</c:v>
                </c:pt>
                <c:pt idx="301">
                  <c:v>976.32</c:v>
                </c:pt>
                <c:pt idx="302">
                  <c:v>970.91</c:v>
                </c:pt>
                <c:pt idx="303">
                  <c:v>975.14</c:v>
                </c:pt>
                <c:pt idx="304">
                  <c:v>966.99</c:v>
                </c:pt>
                <c:pt idx="305">
                  <c:v>953.75</c:v>
                </c:pt>
                <c:pt idx="306">
                  <c:v>952.32</c:v>
                </c:pt>
                <c:pt idx="307">
                  <c:v>954.25</c:v>
                </c:pt>
                <c:pt idx="308">
                  <c:v>952.51</c:v>
                </c:pt>
                <c:pt idx="309">
                  <c:v>945.11</c:v>
                </c:pt>
                <c:pt idx="310">
                  <c:v>943.75</c:v>
                </c:pt>
                <c:pt idx="311">
                  <c:v>947.73</c:v>
                </c:pt>
                <c:pt idx="312">
                  <c:v>951.89</c:v>
                </c:pt>
                <c:pt idx="313">
                  <c:v>936.66</c:v>
                </c:pt>
                <c:pt idx="314">
                  <c:v>925.72</c:v>
                </c:pt>
                <c:pt idx="315">
                  <c:v>921.25</c:v>
                </c:pt>
                <c:pt idx="316">
                  <c:v>927.46</c:v>
                </c:pt>
                <c:pt idx="317">
                  <c:v>925.53</c:v>
                </c:pt>
                <c:pt idx="318">
                  <c:v>923.11</c:v>
                </c:pt>
                <c:pt idx="319">
                  <c:v>928.33</c:v>
                </c:pt>
                <c:pt idx="320">
                  <c:v>931.75</c:v>
                </c:pt>
                <c:pt idx="321">
                  <c:v>938.59</c:v>
                </c:pt>
                <c:pt idx="322">
                  <c:v>935.54</c:v>
                </c:pt>
                <c:pt idx="323">
                  <c:v>931.25</c:v>
                </c:pt>
                <c:pt idx="324">
                  <c:v>929.82</c:v>
                </c:pt>
                <c:pt idx="325">
                  <c:v>934.17</c:v>
                </c:pt>
                <c:pt idx="326">
                  <c:v>940.2</c:v>
                </c:pt>
                <c:pt idx="327">
                  <c:v>938.59</c:v>
                </c:pt>
                <c:pt idx="328">
                  <c:v>937.47</c:v>
                </c:pt>
                <c:pt idx="329">
                  <c:v>938.4</c:v>
                </c:pt>
                <c:pt idx="330">
                  <c:v>938.09</c:v>
                </c:pt>
                <c:pt idx="331">
                  <c:v>942.13</c:v>
                </c:pt>
                <c:pt idx="332">
                  <c:v>946.05</c:v>
                </c:pt>
                <c:pt idx="333">
                  <c:v>946.85</c:v>
                </c:pt>
                <c:pt idx="334">
                  <c:v>945.11</c:v>
                </c:pt>
                <c:pt idx="335">
                  <c:v>945.98</c:v>
                </c:pt>
                <c:pt idx="336">
                  <c:v>946.67</c:v>
                </c:pt>
                <c:pt idx="337">
                  <c:v>947.85</c:v>
                </c:pt>
                <c:pt idx="338">
                  <c:v>948.97</c:v>
                </c:pt>
                <c:pt idx="339">
                  <c:v>949.09</c:v>
                </c:pt>
                <c:pt idx="340">
                  <c:v>952.7</c:v>
                </c:pt>
                <c:pt idx="341">
                  <c:v>951.95</c:v>
                </c:pt>
                <c:pt idx="342">
                  <c:v>937.72</c:v>
                </c:pt>
                <c:pt idx="343">
                  <c:v>930.82</c:v>
                </c:pt>
                <c:pt idx="344">
                  <c:v>925.1</c:v>
                </c:pt>
                <c:pt idx="345">
                  <c:v>916.65</c:v>
                </c:pt>
                <c:pt idx="346">
                  <c:v>916.64</c:v>
                </c:pt>
                <c:pt idx="347">
                  <c:v>903.97</c:v>
                </c:pt>
                <c:pt idx="348">
                  <c:v>899.8</c:v>
                </c:pt>
                <c:pt idx="349">
                  <c:v>905.77</c:v>
                </c:pt>
                <c:pt idx="350">
                  <c:v>903.03</c:v>
                </c:pt>
                <c:pt idx="351">
                  <c:v>905.21</c:v>
                </c:pt>
                <c:pt idx="352">
                  <c:v>908.63</c:v>
                </c:pt>
                <c:pt idx="353">
                  <c:v>919.51</c:v>
                </c:pt>
                <c:pt idx="354">
                  <c:v>923.11</c:v>
                </c:pt>
                <c:pt idx="355">
                  <c:v>913.54</c:v>
                </c:pt>
                <c:pt idx="356">
                  <c:v>911.18</c:v>
                </c:pt>
                <c:pt idx="357">
                  <c:v>917.14</c:v>
                </c:pt>
                <c:pt idx="358">
                  <c:v>920.93</c:v>
                </c:pt>
                <c:pt idx="359">
                  <c:v>917.52</c:v>
                </c:pt>
                <c:pt idx="360">
                  <c:v>907.14</c:v>
                </c:pt>
                <c:pt idx="361">
                  <c:v>904.28</c:v>
                </c:pt>
                <c:pt idx="362">
                  <c:v>904.03</c:v>
                </c:pt>
                <c:pt idx="363">
                  <c:v>907.38</c:v>
                </c:pt>
                <c:pt idx="364">
                  <c:v>912.11</c:v>
                </c:pt>
                <c:pt idx="365">
                  <c:v>920.13</c:v>
                </c:pt>
                <c:pt idx="366">
                  <c:v>920</c:v>
                </c:pt>
                <c:pt idx="367">
                  <c:v>917.08</c:v>
                </c:pt>
                <c:pt idx="368">
                  <c:v>917.08</c:v>
                </c:pt>
                <c:pt idx="369">
                  <c:v>923.3</c:v>
                </c:pt>
                <c:pt idx="370">
                  <c:v>930.88</c:v>
                </c:pt>
                <c:pt idx="371">
                  <c:v>935.48</c:v>
                </c:pt>
                <c:pt idx="372">
                  <c:v>935.47</c:v>
                </c:pt>
                <c:pt idx="373">
                  <c:v>933.08</c:v>
                </c:pt>
                <c:pt idx="374">
                  <c:v>930.92</c:v>
                </c:pt>
                <c:pt idx="375">
                  <c:v>927.3</c:v>
                </c:pt>
                <c:pt idx="376">
                  <c:v>927.29</c:v>
                </c:pt>
                <c:pt idx="377">
                  <c:v>918.78</c:v>
                </c:pt>
                <c:pt idx="378">
                  <c:v>923.17</c:v>
                </c:pt>
                <c:pt idx="379">
                  <c:v>929.97</c:v>
                </c:pt>
                <c:pt idx="380">
                  <c:v>932.89</c:v>
                </c:pt>
                <c:pt idx="381">
                  <c:v>933.46</c:v>
                </c:pt>
                <c:pt idx="382">
                  <c:v>932.64</c:v>
                </c:pt>
                <c:pt idx="383">
                  <c:v>931.94</c:v>
                </c:pt>
                <c:pt idx="384">
                  <c:v>923.49</c:v>
                </c:pt>
                <c:pt idx="385">
                  <c:v>924.12</c:v>
                </c:pt>
                <c:pt idx="386">
                  <c:v>924.82</c:v>
                </c:pt>
                <c:pt idx="387">
                  <c:v>917.51</c:v>
                </c:pt>
                <c:pt idx="388">
                  <c:v>918.59</c:v>
                </c:pt>
                <c:pt idx="389">
                  <c:v>917.64</c:v>
                </c:pt>
                <c:pt idx="390">
                  <c:v>921.2</c:v>
                </c:pt>
                <c:pt idx="391">
                  <c:v>924</c:v>
                </c:pt>
                <c:pt idx="392">
                  <c:v>925.08</c:v>
                </c:pt>
                <c:pt idx="393">
                  <c:v>934.1</c:v>
                </c:pt>
                <c:pt idx="394">
                  <c:v>950.18</c:v>
                </c:pt>
                <c:pt idx="395">
                  <c:v>949.22</c:v>
                </c:pt>
                <c:pt idx="396">
                  <c:v>957.17</c:v>
                </c:pt>
                <c:pt idx="397">
                  <c:v>958.95</c:v>
                </c:pt>
                <c:pt idx="398">
                  <c:v>962.06</c:v>
                </c:pt>
                <c:pt idx="399">
                  <c:v>959.6</c:v>
                </c:pt>
                <c:pt idx="400">
                  <c:v>963.68</c:v>
                </c:pt>
                <c:pt idx="401">
                  <c:v>961.61</c:v>
                </c:pt>
                <c:pt idx="402">
                  <c:v>957.86</c:v>
                </c:pt>
                <c:pt idx="403">
                  <c:v>962.97</c:v>
                </c:pt>
                <c:pt idx="404">
                  <c:v>968.85</c:v>
                </c:pt>
                <c:pt idx="405">
                  <c:v>965.16</c:v>
                </c:pt>
                <c:pt idx="406">
                  <c:v>967.3</c:v>
                </c:pt>
                <c:pt idx="407">
                  <c:v>959.02</c:v>
                </c:pt>
                <c:pt idx="408">
                  <c:v>949.26</c:v>
                </c:pt>
                <c:pt idx="409">
                  <c:v>951.78</c:v>
                </c:pt>
                <c:pt idx="410">
                  <c:v>950.04</c:v>
                </c:pt>
                <c:pt idx="411">
                  <c:v>947.45</c:v>
                </c:pt>
                <c:pt idx="412">
                  <c:v>946.94</c:v>
                </c:pt>
                <c:pt idx="413">
                  <c:v>938.66</c:v>
                </c:pt>
                <c:pt idx="414">
                  <c:v>936.92</c:v>
                </c:pt>
                <c:pt idx="415">
                  <c:v>937.56</c:v>
                </c:pt>
                <c:pt idx="416">
                  <c:v>937.55</c:v>
                </c:pt>
                <c:pt idx="417">
                  <c:v>933.17</c:v>
                </c:pt>
                <c:pt idx="418">
                  <c:v>930.78</c:v>
                </c:pt>
                <c:pt idx="419">
                  <c:v>928.84</c:v>
                </c:pt>
                <c:pt idx="420">
                  <c:v>930.71</c:v>
                </c:pt>
                <c:pt idx="421">
                  <c:v>924.77</c:v>
                </c:pt>
                <c:pt idx="422">
                  <c:v>918.05</c:v>
                </c:pt>
                <c:pt idx="423">
                  <c:v>912.49</c:v>
                </c:pt>
                <c:pt idx="424">
                  <c:v>904.6</c:v>
                </c:pt>
                <c:pt idx="425">
                  <c:v>892.58</c:v>
                </c:pt>
                <c:pt idx="426">
                  <c:v>894.84</c:v>
                </c:pt>
                <c:pt idx="427">
                  <c:v>891.16</c:v>
                </c:pt>
                <c:pt idx="428">
                  <c:v>885.73</c:v>
                </c:pt>
                <c:pt idx="429">
                  <c:v>887.09</c:v>
                </c:pt>
                <c:pt idx="430">
                  <c:v>882.37</c:v>
                </c:pt>
                <c:pt idx="431">
                  <c:v>876.16</c:v>
                </c:pt>
                <c:pt idx="432">
                  <c:v>870.86</c:v>
                </c:pt>
                <c:pt idx="433">
                  <c:v>877.2</c:v>
                </c:pt>
                <c:pt idx="434">
                  <c:v>874.1</c:v>
                </c:pt>
                <c:pt idx="435">
                  <c:v>870.28</c:v>
                </c:pt>
                <c:pt idx="436">
                  <c:v>869.76</c:v>
                </c:pt>
                <c:pt idx="437">
                  <c:v>873.19</c:v>
                </c:pt>
                <c:pt idx="438">
                  <c:v>875.9</c:v>
                </c:pt>
                <c:pt idx="439">
                  <c:v>880.69</c:v>
                </c:pt>
                <c:pt idx="440">
                  <c:v>886.12</c:v>
                </c:pt>
                <c:pt idx="441">
                  <c:v>886.11</c:v>
                </c:pt>
                <c:pt idx="442">
                  <c:v>883.21</c:v>
                </c:pt>
                <c:pt idx="443">
                  <c:v>870.35</c:v>
                </c:pt>
                <c:pt idx="444">
                  <c:v>861.62</c:v>
                </c:pt>
                <c:pt idx="445">
                  <c:v>847.79</c:v>
                </c:pt>
                <c:pt idx="446">
                  <c:v>852.25</c:v>
                </c:pt>
                <c:pt idx="447">
                  <c:v>843.14</c:v>
                </c:pt>
                <c:pt idx="448">
                  <c:v>841.13</c:v>
                </c:pt>
                <c:pt idx="449">
                  <c:v>849.34</c:v>
                </c:pt>
                <c:pt idx="450">
                  <c:v>853.09</c:v>
                </c:pt>
                <c:pt idx="451">
                  <c:v>845.92</c:v>
                </c:pt>
                <c:pt idx="452">
                  <c:v>834.02</c:v>
                </c:pt>
                <c:pt idx="453">
                  <c:v>827.95</c:v>
                </c:pt>
                <c:pt idx="454">
                  <c:v>826.53</c:v>
                </c:pt>
                <c:pt idx="455">
                  <c:v>818.06</c:v>
                </c:pt>
                <c:pt idx="456">
                  <c:v>806.23</c:v>
                </c:pt>
                <c:pt idx="457">
                  <c:v>801.96</c:v>
                </c:pt>
                <c:pt idx="458">
                  <c:v>803.58</c:v>
                </c:pt>
                <c:pt idx="459">
                  <c:v>815.47</c:v>
                </c:pt>
                <c:pt idx="460">
                  <c:v>826.59</c:v>
                </c:pt>
                <c:pt idx="461">
                  <c:v>822.58</c:v>
                </c:pt>
                <c:pt idx="462">
                  <c:v>821.23</c:v>
                </c:pt>
                <c:pt idx="463">
                  <c:v>825.88</c:v>
                </c:pt>
                <c:pt idx="464">
                  <c:v>826.27</c:v>
                </c:pt>
                <c:pt idx="465">
                  <c:v>824.46</c:v>
                </c:pt>
                <c:pt idx="466">
                  <c:v>819.83</c:v>
                </c:pt>
                <c:pt idx="467">
                  <c:v>812.96</c:v>
                </c:pt>
                <c:pt idx="468">
                  <c:v>809.13</c:v>
                </c:pt>
                <c:pt idx="469">
                  <c:v>813.23</c:v>
                </c:pt>
                <c:pt idx="470">
                  <c:v>820.88</c:v>
                </c:pt>
                <c:pt idx="471">
                  <c:v>827.68</c:v>
                </c:pt>
                <c:pt idx="472">
                  <c:v>833.69</c:v>
                </c:pt>
                <c:pt idx="473">
                  <c:v>833.22</c:v>
                </c:pt>
                <c:pt idx="474">
                  <c:v>834.87</c:v>
                </c:pt>
                <c:pt idx="475">
                  <c:v>837.25</c:v>
                </c:pt>
                <c:pt idx="476">
                  <c:v>831.44</c:v>
                </c:pt>
                <c:pt idx="477">
                  <c:v>823.52</c:v>
                </c:pt>
                <c:pt idx="478">
                  <c:v>824.78</c:v>
                </c:pt>
                <c:pt idx="479">
                  <c:v>828.41</c:v>
                </c:pt>
                <c:pt idx="480">
                  <c:v>836.72</c:v>
                </c:pt>
                <c:pt idx="481">
                  <c:v>837.78</c:v>
                </c:pt>
                <c:pt idx="482">
                  <c:v>835.67</c:v>
                </c:pt>
                <c:pt idx="483">
                  <c:v>825.3</c:v>
                </c:pt>
                <c:pt idx="484">
                  <c:v>819.5</c:v>
                </c:pt>
                <c:pt idx="485">
                  <c:v>811.84</c:v>
                </c:pt>
                <c:pt idx="486">
                  <c:v>815.67</c:v>
                </c:pt>
                <c:pt idx="487">
                  <c:v>828.01</c:v>
                </c:pt>
                <c:pt idx="488">
                  <c:v>825.77</c:v>
                </c:pt>
                <c:pt idx="489">
                  <c:v>824.25</c:v>
                </c:pt>
                <c:pt idx="490">
                  <c:v>830.45</c:v>
                </c:pt>
                <c:pt idx="491">
                  <c:v>831.64</c:v>
                </c:pt>
                <c:pt idx="492">
                  <c:v>826.56</c:v>
                </c:pt>
                <c:pt idx="493">
                  <c:v>831.57</c:v>
                </c:pt>
                <c:pt idx="494">
                  <c:v>830.39</c:v>
                </c:pt>
                <c:pt idx="495">
                  <c:v>831.77</c:v>
                </c:pt>
                <c:pt idx="496">
                  <c:v>834.81</c:v>
                </c:pt>
                <c:pt idx="497">
                  <c:v>834.68</c:v>
                </c:pt>
                <c:pt idx="498">
                  <c:v>829.92</c:v>
                </c:pt>
                <c:pt idx="499">
                  <c:v>824.18</c:v>
                </c:pt>
                <c:pt idx="500">
                  <c:v>818.04</c:v>
                </c:pt>
                <c:pt idx="501">
                  <c:v>813.09</c:v>
                </c:pt>
                <c:pt idx="502">
                  <c:v>806.89</c:v>
                </c:pt>
                <c:pt idx="503">
                  <c:v>811.84</c:v>
                </c:pt>
                <c:pt idx="504">
                  <c:v>808.41</c:v>
                </c:pt>
                <c:pt idx="505">
                  <c:v>809.4</c:v>
                </c:pt>
                <c:pt idx="506">
                  <c:v>806.23</c:v>
                </c:pt>
                <c:pt idx="507">
                  <c:v>802.2</c:v>
                </c:pt>
                <c:pt idx="508">
                  <c:v>803.79</c:v>
                </c:pt>
                <c:pt idx="509">
                  <c:v>806.96</c:v>
                </c:pt>
                <c:pt idx="510">
                  <c:v>819.3</c:v>
                </c:pt>
                <c:pt idx="511">
                  <c:v>832.43</c:v>
                </c:pt>
                <c:pt idx="512">
                  <c:v>830.06</c:v>
                </c:pt>
                <c:pt idx="513">
                  <c:v>838.77</c:v>
                </c:pt>
                <c:pt idx="514">
                  <c:v>836.06</c:v>
                </c:pt>
                <c:pt idx="515">
                  <c:v>839.23</c:v>
                </c:pt>
                <c:pt idx="516">
                  <c:v>846.88</c:v>
                </c:pt>
                <c:pt idx="517">
                  <c:v>860.35</c:v>
                </c:pt>
                <c:pt idx="518">
                  <c:v>855.73</c:v>
                </c:pt>
                <c:pt idx="519">
                  <c:v>862.26</c:v>
                </c:pt>
                <c:pt idx="520">
                  <c:v>860.28</c:v>
                </c:pt>
                <c:pt idx="521">
                  <c:v>855.86</c:v>
                </c:pt>
                <c:pt idx="522">
                  <c:v>848.34</c:v>
                </c:pt>
                <c:pt idx="523">
                  <c:v>850.51</c:v>
                </c:pt>
                <c:pt idx="524">
                  <c:v>855.99</c:v>
                </c:pt>
                <c:pt idx="525">
                  <c:v>854.54</c:v>
                </c:pt>
                <c:pt idx="526">
                  <c:v>853.48</c:v>
                </c:pt>
                <c:pt idx="527">
                  <c:v>854.08</c:v>
                </c:pt>
                <c:pt idx="528">
                  <c:v>855.2</c:v>
                </c:pt>
                <c:pt idx="529">
                  <c:v>860.48</c:v>
                </c:pt>
                <c:pt idx="530">
                  <c:v>863.05</c:v>
                </c:pt>
                <c:pt idx="531">
                  <c:v>859.75</c:v>
                </c:pt>
                <c:pt idx="532">
                  <c:v>855.99</c:v>
                </c:pt>
                <c:pt idx="533">
                  <c:v>849.85</c:v>
                </c:pt>
                <c:pt idx="534">
                  <c:v>849.26</c:v>
                </c:pt>
                <c:pt idx="535">
                  <c:v>842.53</c:v>
                </c:pt>
                <c:pt idx="536">
                  <c:v>845.17</c:v>
                </c:pt>
                <c:pt idx="537">
                  <c:v>839.96</c:v>
                </c:pt>
                <c:pt idx="538">
                  <c:v>831.18</c:v>
                </c:pt>
                <c:pt idx="539">
                  <c:v>823.13</c:v>
                </c:pt>
                <c:pt idx="540">
                  <c:v>812.9</c:v>
                </c:pt>
                <c:pt idx="541">
                  <c:v>807.29</c:v>
                </c:pt>
                <c:pt idx="542">
                  <c:v>810.52</c:v>
                </c:pt>
                <c:pt idx="543">
                  <c:v>812.3</c:v>
                </c:pt>
                <c:pt idx="544">
                  <c:v>805.04</c:v>
                </c:pt>
                <c:pt idx="545">
                  <c:v>801.35</c:v>
                </c:pt>
                <c:pt idx="546">
                  <c:v>793.36</c:v>
                </c:pt>
                <c:pt idx="547">
                  <c:v>796.53</c:v>
                </c:pt>
                <c:pt idx="548">
                  <c:v>793.03</c:v>
                </c:pt>
                <c:pt idx="549">
                  <c:v>785.04</c:v>
                </c:pt>
                <c:pt idx="550">
                  <c:v>783.79</c:v>
                </c:pt>
                <c:pt idx="551">
                  <c:v>783.99</c:v>
                </c:pt>
                <c:pt idx="552">
                  <c:v>783.53</c:v>
                </c:pt>
                <c:pt idx="553">
                  <c:v>786.69</c:v>
                </c:pt>
                <c:pt idx="554">
                  <c:v>784.05</c:v>
                </c:pt>
                <c:pt idx="555">
                  <c:v>773.83</c:v>
                </c:pt>
                <c:pt idx="556">
                  <c:v>769.93</c:v>
                </c:pt>
                <c:pt idx="557">
                  <c:v>783.79</c:v>
                </c:pt>
                <c:pt idx="558">
                  <c:v>789.86</c:v>
                </c:pt>
                <c:pt idx="559">
                  <c:v>785.97</c:v>
                </c:pt>
                <c:pt idx="560">
                  <c:v>783.79</c:v>
                </c:pt>
                <c:pt idx="561">
                  <c:v>794.15</c:v>
                </c:pt>
                <c:pt idx="562">
                  <c:v>797.65</c:v>
                </c:pt>
                <c:pt idx="563">
                  <c:v>792.37</c:v>
                </c:pt>
                <c:pt idx="564">
                  <c:v>794.68</c:v>
                </c:pt>
                <c:pt idx="565">
                  <c:v>800.36</c:v>
                </c:pt>
                <c:pt idx="566">
                  <c:v>809.2</c:v>
                </c:pt>
                <c:pt idx="567">
                  <c:v>811.31</c:v>
                </c:pt>
                <c:pt idx="568">
                  <c:v>803.66</c:v>
                </c:pt>
                <c:pt idx="569">
                  <c:v>801.81</c:v>
                </c:pt>
                <c:pt idx="570">
                  <c:v>802.07</c:v>
                </c:pt>
                <c:pt idx="571">
                  <c:v>798.11</c:v>
                </c:pt>
                <c:pt idx="572">
                  <c:v>790.52</c:v>
                </c:pt>
                <c:pt idx="573">
                  <c:v>788.01</c:v>
                </c:pt>
                <c:pt idx="574">
                  <c:v>787.16</c:v>
                </c:pt>
                <c:pt idx="575">
                  <c:v>785.04</c:v>
                </c:pt>
                <c:pt idx="576">
                  <c:v>782.6</c:v>
                </c:pt>
                <c:pt idx="577">
                  <c:v>776.07</c:v>
                </c:pt>
                <c:pt idx="578">
                  <c:v>777.85</c:v>
                </c:pt>
                <c:pt idx="579">
                  <c:v>782.27</c:v>
                </c:pt>
                <c:pt idx="580">
                  <c:v>786.1</c:v>
                </c:pt>
                <c:pt idx="581">
                  <c:v>775.54</c:v>
                </c:pt>
                <c:pt idx="582">
                  <c:v>768.88</c:v>
                </c:pt>
                <c:pt idx="583">
                  <c:v>763.99</c:v>
                </c:pt>
                <c:pt idx="584">
                  <c:v>758.84</c:v>
                </c:pt>
                <c:pt idx="585">
                  <c:v>748.35</c:v>
                </c:pt>
                <c:pt idx="586">
                  <c:v>744.06</c:v>
                </c:pt>
                <c:pt idx="587">
                  <c:v>746.44</c:v>
                </c:pt>
                <c:pt idx="588">
                  <c:v>757.46</c:v>
                </c:pt>
                <c:pt idx="589">
                  <c:v>754.49</c:v>
                </c:pt>
                <c:pt idx="590">
                  <c:v>750.26</c:v>
                </c:pt>
                <c:pt idx="591">
                  <c:v>752.77</c:v>
                </c:pt>
                <c:pt idx="592">
                  <c:v>755.68</c:v>
                </c:pt>
                <c:pt idx="593">
                  <c:v>746.63</c:v>
                </c:pt>
                <c:pt idx="594">
                  <c:v>757.33</c:v>
                </c:pt>
                <c:pt idx="595">
                  <c:v>755.61</c:v>
                </c:pt>
                <c:pt idx="596">
                  <c:v>753.3</c:v>
                </c:pt>
                <c:pt idx="597">
                  <c:v>753.7</c:v>
                </c:pt>
                <c:pt idx="598">
                  <c:v>747.43</c:v>
                </c:pt>
                <c:pt idx="599">
                  <c:v>756.8</c:v>
                </c:pt>
                <c:pt idx="600">
                  <c:v>757.92</c:v>
                </c:pt>
                <c:pt idx="601">
                  <c:v>757.46</c:v>
                </c:pt>
                <c:pt idx="602">
                  <c:v>754.42</c:v>
                </c:pt>
                <c:pt idx="603">
                  <c:v>768.28</c:v>
                </c:pt>
                <c:pt idx="604">
                  <c:v>764.45</c:v>
                </c:pt>
                <c:pt idx="605">
                  <c:v>777.59</c:v>
                </c:pt>
                <c:pt idx="606">
                  <c:v>780.23</c:v>
                </c:pt>
                <c:pt idx="607">
                  <c:v>787.42</c:v>
                </c:pt>
                <c:pt idx="608">
                  <c:v>788.15</c:v>
                </c:pt>
                <c:pt idx="609">
                  <c:v>787.55</c:v>
                </c:pt>
                <c:pt idx="610">
                  <c:v>784.12</c:v>
                </c:pt>
                <c:pt idx="611">
                  <c:v>778.31</c:v>
                </c:pt>
                <c:pt idx="612">
                  <c:v>779.7</c:v>
                </c:pt>
                <c:pt idx="613">
                  <c:v>778.12</c:v>
                </c:pt>
                <c:pt idx="614">
                  <c:v>776.47</c:v>
                </c:pt>
                <c:pt idx="615">
                  <c:v>772.11</c:v>
                </c:pt>
                <c:pt idx="616">
                  <c:v>765.05</c:v>
                </c:pt>
                <c:pt idx="617">
                  <c:v>767.42</c:v>
                </c:pt>
                <c:pt idx="618">
                  <c:v>767.95</c:v>
                </c:pt>
                <c:pt idx="619">
                  <c:v>764.98</c:v>
                </c:pt>
                <c:pt idx="620">
                  <c:v>763.66</c:v>
                </c:pt>
                <c:pt idx="621">
                  <c:v>763.6</c:v>
                </c:pt>
                <c:pt idx="622">
                  <c:v>773.76</c:v>
                </c:pt>
                <c:pt idx="623">
                  <c:v>790.13</c:v>
                </c:pt>
                <c:pt idx="624">
                  <c:v>791.05</c:v>
                </c:pt>
                <c:pt idx="625">
                  <c:v>791.04</c:v>
                </c:pt>
                <c:pt idx="626">
                  <c:v>784.65</c:v>
                </c:pt>
                <c:pt idx="627">
                  <c:v>785.57</c:v>
                </c:pt>
                <c:pt idx="628">
                  <c:v>792.04</c:v>
                </c:pt>
                <c:pt idx="629">
                  <c:v>792.37</c:v>
                </c:pt>
                <c:pt idx="630">
                  <c:v>791.84</c:v>
                </c:pt>
                <c:pt idx="631">
                  <c:v>791.18</c:v>
                </c:pt>
                <c:pt idx="632">
                  <c:v>791.64</c:v>
                </c:pt>
                <c:pt idx="633">
                  <c:v>791.64</c:v>
                </c:pt>
                <c:pt idx="634">
                  <c:v>792.5</c:v>
                </c:pt>
                <c:pt idx="635">
                  <c:v>790.46</c:v>
                </c:pt>
                <c:pt idx="636">
                  <c:v>785.9</c:v>
                </c:pt>
                <c:pt idx="637">
                  <c:v>780.56</c:v>
                </c:pt>
                <c:pt idx="638">
                  <c:v>782.6</c:v>
                </c:pt>
                <c:pt idx="639">
                  <c:v>775.87</c:v>
                </c:pt>
                <c:pt idx="640">
                  <c:v>775.94</c:v>
                </c:pt>
                <c:pt idx="641">
                  <c:v>775.87</c:v>
                </c:pt>
                <c:pt idx="642">
                  <c:v>772.51</c:v>
                </c:pt>
                <c:pt idx="643">
                  <c:v>762.61</c:v>
                </c:pt>
                <c:pt idx="644">
                  <c:v>750.59</c:v>
                </c:pt>
                <c:pt idx="645">
                  <c:v>747.29</c:v>
                </c:pt>
                <c:pt idx="646">
                  <c:v>735.15</c:v>
                </c:pt>
                <c:pt idx="647">
                  <c:v>724.33</c:v>
                </c:pt>
                <c:pt idx="648">
                  <c:v>737.39</c:v>
                </c:pt>
                <c:pt idx="649">
                  <c:v>736.07</c:v>
                </c:pt>
                <c:pt idx="650">
                  <c:v>733.63</c:v>
                </c:pt>
                <c:pt idx="651">
                  <c:v>714.56</c:v>
                </c:pt>
                <c:pt idx="652">
                  <c:v>709.74</c:v>
                </c:pt>
                <c:pt idx="653">
                  <c:v>718.39</c:v>
                </c:pt>
                <c:pt idx="654">
                  <c:v>723.07</c:v>
                </c:pt>
                <c:pt idx="655">
                  <c:v>717.73</c:v>
                </c:pt>
                <c:pt idx="656">
                  <c:v>710.07</c:v>
                </c:pt>
                <c:pt idx="657">
                  <c:v>704.59</c:v>
                </c:pt>
                <c:pt idx="658">
                  <c:v>693.84</c:v>
                </c:pt>
                <c:pt idx="659">
                  <c:v>684.79</c:v>
                </c:pt>
                <c:pt idx="660">
                  <c:v>702.22</c:v>
                </c:pt>
                <c:pt idx="661">
                  <c:v>702.81</c:v>
                </c:pt>
                <c:pt idx="662">
                  <c:v>691.4</c:v>
                </c:pt>
                <c:pt idx="663">
                  <c:v>676.55</c:v>
                </c:pt>
                <c:pt idx="664">
                  <c:v>665.25</c:v>
                </c:pt>
                <c:pt idx="665">
                  <c:v>662.17</c:v>
                </c:pt>
                <c:pt idx="666">
                  <c:v>641.36</c:v>
                </c:pt>
                <c:pt idx="667">
                  <c:v>631.16</c:v>
                </c:pt>
                <c:pt idx="668">
                  <c:v>663.2</c:v>
                </c:pt>
                <c:pt idx="669">
                  <c:v>684.15</c:v>
                </c:pt>
                <c:pt idx="670">
                  <c:v>700.44</c:v>
                </c:pt>
                <c:pt idx="671">
                  <c:v>710.36</c:v>
                </c:pt>
                <c:pt idx="672">
                  <c:v>709.61</c:v>
                </c:pt>
                <c:pt idx="673">
                  <c:v>713.86</c:v>
                </c:pt>
                <c:pt idx="674">
                  <c:v>706.53</c:v>
                </c:pt>
                <c:pt idx="675">
                  <c:v>695.03</c:v>
                </c:pt>
                <c:pt idx="676">
                  <c:v>700.23</c:v>
                </c:pt>
                <c:pt idx="677">
                  <c:v>700.16</c:v>
                </c:pt>
                <c:pt idx="678">
                  <c:v>694.35</c:v>
                </c:pt>
                <c:pt idx="679">
                  <c:v>684.42</c:v>
                </c:pt>
                <c:pt idx="680">
                  <c:v>684.21</c:v>
                </c:pt>
                <c:pt idx="681">
                  <c:v>687.36</c:v>
                </c:pt>
                <c:pt idx="682">
                  <c:v>706.26</c:v>
                </c:pt>
                <c:pt idx="683">
                  <c:v>704.68</c:v>
                </c:pt>
                <c:pt idx="684">
                  <c:v>712.69</c:v>
                </c:pt>
                <c:pt idx="685">
                  <c:v>720.43</c:v>
                </c:pt>
                <c:pt idx="686">
                  <c:v>716.11</c:v>
                </c:pt>
                <c:pt idx="687">
                  <c:v>698.11</c:v>
                </c:pt>
                <c:pt idx="688">
                  <c:v>692.29</c:v>
                </c:pt>
                <c:pt idx="689">
                  <c:v>693.59</c:v>
                </c:pt>
                <c:pt idx="690">
                  <c:v>687.84</c:v>
                </c:pt>
                <c:pt idx="691">
                  <c:v>682.91</c:v>
                </c:pt>
                <c:pt idx="692">
                  <c:v>683.53</c:v>
                </c:pt>
                <c:pt idx="693">
                  <c:v>687.64</c:v>
                </c:pt>
                <c:pt idx="694">
                  <c:v>689.14</c:v>
                </c:pt>
                <c:pt idx="695">
                  <c:v>689.13</c:v>
                </c:pt>
                <c:pt idx="696">
                  <c:v>675.66</c:v>
                </c:pt>
                <c:pt idx="697">
                  <c:v>669.36</c:v>
                </c:pt>
                <c:pt idx="698">
                  <c:v>682.09</c:v>
                </c:pt>
                <c:pt idx="699">
                  <c:v>692.77</c:v>
                </c:pt>
                <c:pt idx="700">
                  <c:v>700.1</c:v>
                </c:pt>
                <c:pt idx="701">
                  <c:v>702.22</c:v>
                </c:pt>
                <c:pt idx="702">
                  <c:v>703.04</c:v>
                </c:pt>
                <c:pt idx="703">
                  <c:v>711.66</c:v>
                </c:pt>
                <c:pt idx="704">
                  <c:v>723.44</c:v>
                </c:pt>
                <c:pt idx="705">
                  <c:v>735.08</c:v>
                </c:pt>
                <c:pt idx="706">
                  <c:v>733.91</c:v>
                </c:pt>
                <c:pt idx="707">
                  <c:v>722.07</c:v>
                </c:pt>
                <c:pt idx="708">
                  <c:v>724.67</c:v>
                </c:pt>
                <c:pt idx="709">
                  <c:v>732.68</c:v>
                </c:pt>
                <c:pt idx="710">
                  <c:v>730.22</c:v>
                </c:pt>
                <c:pt idx="711">
                  <c:v>730.08</c:v>
                </c:pt>
                <c:pt idx="712">
                  <c:v>731.45</c:v>
                </c:pt>
                <c:pt idx="713">
                  <c:v>735.56</c:v>
                </c:pt>
                <c:pt idx="714">
                  <c:v>734.73</c:v>
                </c:pt>
                <c:pt idx="715">
                  <c:v>734.12</c:v>
                </c:pt>
                <c:pt idx="716">
                  <c:v>722.96</c:v>
                </c:pt>
                <c:pt idx="717">
                  <c:v>725.9</c:v>
                </c:pt>
                <c:pt idx="718">
                  <c:v>724.81</c:v>
                </c:pt>
                <c:pt idx="719">
                  <c:v>722.82</c:v>
                </c:pt>
                <c:pt idx="720">
                  <c:v>725.7</c:v>
                </c:pt>
                <c:pt idx="721">
                  <c:v>713.92</c:v>
                </c:pt>
                <c:pt idx="722">
                  <c:v>712.55</c:v>
                </c:pt>
                <c:pt idx="723">
                  <c:v>710.64</c:v>
                </c:pt>
                <c:pt idx="724">
                  <c:v>707.35</c:v>
                </c:pt>
                <c:pt idx="725">
                  <c:v>710.84</c:v>
                </c:pt>
                <c:pt idx="726">
                  <c:v>709.06</c:v>
                </c:pt>
                <c:pt idx="727">
                  <c:v>716.66</c:v>
                </c:pt>
                <c:pt idx="728">
                  <c:v>723.99</c:v>
                </c:pt>
                <c:pt idx="729">
                  <c:v>729.6</c:v>
                </c:pt>
                <c:pt idx="730">
                  <c:v>745.41</c:v>
                </c:pt>
                <c:pt idx="731">
                  <c:v>759.58</c:v>
                </c:pt>
                <c:pt idx="732">
                  <c:v>758.97</c:v>
                </c:pt>
                <c:pt idx="733">
                  <c:v>760.47</c:v>
                </c:pt>
                <c:pt idx="734">
                  <c:v>759.79</c:v>
                </c:pt>
                <c:pt idx="735">
                  <c:v>765.81</c:v>
                </c:pt>
                <c:pt idx="736">
                  <c:v>764.58</c:v>
                </c:pt>
                <c:pt idx="737">
                  <c:v>758.15</c:v>
                </c:pt>
                <c:pt idx="738">
                  <c:v>756.64</c:v>
                </c:pt>
                <c:pt idx="739">
                  <c:v>765.27</c:v>
                </c:pt>
                <c:pt idx="740">
                  <c:v>771.15</c:v>
                </c:pt>
                <c:pt idx="741">
                  <c:v>773.14</c:v>
                </c:pt>
                <c:pt idx="742">
                  <c:v>766.43</c:v>
                </c:pt>
                <c:pt idx="743">
                  <c:v>760.75</c:v>
                </c:pt>
                <c:pt idx="744">
                  <c:v>761.84</c:v>
                </c:pt>
                <c:pt idx="745">
                  <c:v>757.12</c:v>
                </c:pt>
                <c:pt idx="746">
                  <c:v>750.55</c:v>
                </c:pt>
                <c:pt idx="747">
                  <c:v>754.31</c:v>
                </c:pt>
                <c:pt idx="748">
                  <c:v>757.67</c:v>
                </c:pt>
                <c:pt idx="749">
                  <c:v>758.49</c:v>
                </c:pt>
                <c:pt idx="750">
                  <c:v>751.92</c:v>
                </c:pt>
                <c:pt idx="751">
                  <c:v>747.47</c:v>
                </c:pt>
                <c:pt idx="752">
                  <c:v>754.38</c:v>
                </c:pt>
                <c:pt idx="753">
                  <c:v>759.31</c:v>
                </c:pt>
                <c:pt idx="754">
                  <c:v>761.77</c:v>
                </c:pt>
                <c:pt idx="755">
                  <c:v>758.97</c:v>
                </c:pt>
                <c:pt idx="756">
                  <c:v>760.88</c:v>
                </c:pt>
                <c:pt idx="757">
                  <c:v>760.68</c:v>
                </c:pt>
                <c:pt idx="758">
                  <c:v>760.68</c:v>
                </c:pt>
                <c:pt idx="759">
                  <c:v>766.16</c:v>
                </c:pt>
                <c:pt idx="760">
                  <c:v>776.7</c:v>
                </c:pt>
                <c:pt idx="761">
                  <c:v>782.45</c:v>
                </c:pt>
                <c:pt idx="762">
                  <c:v>783.68</c:v>
                </c:pt>
                <c:pt idx="763">
                  <c:v>777.04</c:v>
                </c:pt>
                <c:pt idx="764">
                  <c:v>768.69</c:v>
                </c:pt>
                <c:pt idx="765">
                  <c:v>764.24</c:v>
                </c:pt>
                <c:pt idx="766">
                  <c:v>760.06</c:v>
                </c:pt>
                <c:pt idx="767">
                  <c:v>762.73</c:v>
                </c:pt>
                <c:pt idx="768">
                  <c:v>767.87</c:v>
                </c:pt>
                <c:pt idx="769">
                  <c:v>763.35</c:v>
                </c:pt>
                <c:pt idx="770">
                  <c:v>756.5</c:v>
                </c:pt>
                <c:pt idx="771">
                  <c:v>758.83</c:v>
                </c:pt>
                <c:pt idx="772">
                  <c:v>759.65</c:v>
                </c:pt>
                <c:pt idx="773">
                  <c:v>757.87</c:v>
                </c:pt>
                <c:pt idx="774">
                  <c:v>759.38</c:v>
                </c:pt>
                <c:pt idx="775">
                  <c:v>756.43</c:v>
                </c:pt>
                <c:pt idx="776">
                  <c:v>754.45</c:v>
                </c:pt>
                <c:pt idx="777">
                  <c:v>755.96</c:v>
                </c:pt>
                <c:pt idx="778">
                  <c:v>753.56</c:v>
                </c:pt>
                <c:pt idx="779">
                  <c:v>755.61</c:v>
                </c:pt>
                <c:pt idx="780">
                  <c:v>758.01</c:v>
                </c:pt>
                <c:pt idx="781">
                  <c:v>768.07</c:v>
                </c:pt>
                <c:pt idx="782">
                  <c:v>770.81</c:v>
                </c:pt>
                <c:pt idx="783">
                  <c:v>771.56</c:v>
                </c:pt>
                <c:pt idx="784">
                  <c:v>771.97</c:v>
                </c:pt>
                <c:pt idx="785">
                  <c:v>777.66</c:v>
                </c:pt>
                <c:pt idx="786">
                  <c:v>777.38</c:v>
                </c:pt>
                <c:pt idx="787">
                  <c:v>779.5</c:v>
                </c:pt>
                <c:pt idx="788">
                  <c:v>768</c:v>
                </c:pt>
                <c:pt idx="789">
                  <c:v>759.79</c:v>
                </c:pt>
                <c:pt idx="790">
                  <c:v>760.13</c:v>
                </c:pt>
                <c:pt idx="791">
                  <c:v>760.47</c:v>
                </c:pt>
                <c:pt idx="792">
                  <c:v>754.24</c:v>
                </c:pt>
                <c:pt idx="793">
                  <c:v>755.82</c:v>
                </c:pt>
                <c:pt idx="794">
                  <c:v>761.57</c:v>
                </c:pt>
                <c:pt idx="795">
                  <c:v>767.52</c:v>
                </c:pt>
                <c:pt idx="796">
                  <c:v>772.73</c:v>
                </c:pt>
                <c:pt idx="797">
                  <c:v>774.71</c:v>
                </c:pt>
                <c:pt idx="798">
                  <c:v>781.35</c:v>
                </c:pt>
                <c:pt idx="799">
                  <c:v>794.09</c:v>
                </c:pt>
                <c:pt idx="800">
                  <c:v>794.29</c:v>
                </c:pt>
                <c:pt idx="801">
                  <c:v>802.64</c:v>
                </c:pt>
                <c:pt idx="802">
                  <c:v>808.53</c:v>
                </c:pt>
                <c:pt idx="803">
                  <c:v>816.06</c:v>
                </c:pt>
                <c:pt idx="804">
                  <c:v>818.66</c:v>
                </c:pt>
                <c:pt idx="805">
                  <c:v>815.1</c:v>
                </c:pt>
                <c:pt idx="806">
                  <c:v>815.24</c:v>
                </c:pt>
                <c:pt idx="807">
                  <c:v>821.06</c:v>
                </c:pt>
                <c:pt idx="808">
                  <c:v>825.92</c:v>
                </c:pt>
                <c:pt idx="809">
                  <c:v>823.18</c:v>
                </c:pt>
                <c:pt idx="810">
                  <c:v>819.62</c:v>
                </c:pt>
                <c:pt idx="811">
                  <c:v>819.07</c:v>
                </c:pt>
                <c:pt idx="812">
                  <c:v>822.15</c:v>
                </c:pt>
                <c:pt idx="813">
                  <c:v>822.77</c:v>
                </c:pt>
                <c:pt idx="814">
                  <c:v>821.54</c:v>
                </c:pt>
                <c:pt idx="815">
                  <c:v>822.77</c:v>
                </c:pt>
                <c:pt idx="816">
                  <c:v>823.11</c:v>
                </c:pt>
                <c:pt idx="817">
                  <c:v>828.38</c:v>
                </c:pt>
                <c:pt idx="818">
                  <c:v>830.91</c:v>
                </c:pt>
                <c:pt idx="819">
                  <c:v>842</c:v>
                </c:pt>
                <c:pt idx="820">
                  <c:v>841.32</c:v>
                </c:pt>
                <c:pt idx="821">
                  <c:v>838.92</c:v>
                </c:pt>
                <c:pt idx="822">
                  <c:v>830.57</c:v>
                </c:pt>
                <c:pt idx="823">
                  <c:v>835.77</c:v>
                </c:pt>
                <c:pt idx="824">
                  <c:v>837.97</c:v>
                </c:pt>
                <c:pt idx="825">
                  <c:v>837.83</c:v>
                </c:pt>
                <c:pt idx="826">
                  <c:v>837.01</c:v>
                </c:pt>
                <c:pt idx="827">
                  <c:v>837.21</c:v>
                </c:pt>
                <c:pt idx="828">
                  <c:v>844.19</c:v>
                </c:pt>
                <c:pt idx="829">
                  <c:v>841.11</c:v>
                </c:pt>
                <c:pt idx="830">
                  <c:v>843.31</c:v>
                </c:pt>
                <c:pt idx="831">
                  <c:v>845.7</c:v>
                </c:pt>
                <c:pt idx="832">
                  <c:v>847.82</c:v>
                </c:pt>
                <c:pt idx="833">
                  <c:v>849.47</c:v>
                </c:pt>
                <c:pt idx="834">
                  <c:v>849.95</c:v>
                </c:pt>
                <c:pt idx="835">
                  <c:v>854.74</c:v>
                </c:pt>
                <c:pt idx="836">
                  <c:v>861.31</c:v>
                </c:pt>
                <c:pt idx="837">
                  <c:v>865.62</c:v>
                </c:pt>
                <c:pt idx="838">
                  <c:v>866.79</c:v>
                </c:pt>
                <c:pt idx="839">
                  <c:v>860.83</c:v>
                </c:pt>
                <c:pt idx="840">
                  <c:v>865.14</c:v>
                </c:pt>
                <c:pt idx="841">
                  <c:v>868.5</c:v>
                </c:pt>
                <c:pt idx="842">
                  <c:v>877.81</c:v>
                </c:pt>
                <c:pt idx="843">
                  <c:v>874.59</c:v>
                </c:pt>
                <c:pt idx="844">
                  <c:v>876.23</c:v>
                </c:pt>
                <c:pt idx="845">
                  <c:v>874.79</c:v>
                </c:pt>
                <c:pt idx="846">
                  <c:v>876.57</c:v>
                </c:pt>
                <c:pt idx="847">
                  <c:v>882.12</c:v>
                </c:pt>
                <c:pt idx="848">
                  <c:v>879.79</c:v>
                </c:pt>
                <c:pt idx="849">
                  <c:v>881.09</c:v>
                </c:pt>
                <c:pt idx="850">
                  <c:v>885.34</c:v>
                </c:pt>
                <c:pt idx="851">
                  <c:v>888.83</c:v>
                </c:pt>
                <c:pt idx="852">
                  <c:v>890.06</c:v>
                </c:pt>
                <c:pt idx="853">
                  <c:v>887.87</c:v>
                </c:pt>
                <c:pt idx="854">
                  <c:v>885.06</c:v>
                </c:pt>
                <c:pt idx="855">
                  <c:v>878.56</c:v>
                </c:pt>
                <c:pt idx="856">
                  <c:v>868.98</c:v>
                </c:pt>
                <c:pt idx="857">
                  <c:v>870</c:v>
                </c:pt>
                <c:pt idx="858">
                  <c:v>875.62</c:v>
                </c:pt>
                <c:pt idx="859">
                  <c:v>881.98</c:v>
                </c:pt>
                <c:pt idx="860">
                  <c:v>878.83</c:v>
                </c:pt>
                <c:pt idx="861">
                  <c:v>882.53</c:v>
                </c:pt>
                <c:pt idx="862">
                  <c:v>883.01</c:v>
                </c:pt>
                <c:pt idx="863">
                  <c:v>882.39</c:v>
                </c:pt>
                <c:pt idx="864">
                  <c:v>891.36</c:v>
                </c:pt>
                <c:pt idx="865">
                  <c:v>898</c:v>
                </c:pt>
                <c:pt idx="866">
                  <c:v>898.62</c:v>
                </c:pt>
                <c:pt idx="867">
                  <c:v>899.1</c:v>
                </c:pt>
                <c:pt idx="868">
                  <c:v>895.88</c:v>
                </c:pt>
                <c:pt idx="869">
                  <c:v>899.44</c:v>
                </c:pt>
                <c:pt idx="870">
                  <c:v>898.34</c:v>
                </c:pt>
                <c:pt idx="871">
                  <c:v>908.2</c:v>
                </c:pt>
                <c:pt idx="872">
                  <c:v>914.64</c:v>
                </c:pt>
                <c:pt idx="873">
                  <c:v>914.02</c:v>
                </c:pt>
                <c:pt idx="874">
                  <c:v>916.83</c:v>
                </c:pt>
                <c:pt idx="875">
                  <c:v>912.92</c:v>
                </c:pt>
                <c:pt idx="876">
                  <c:v>910.6</c:v>
                </c:pt>
                <c:pt idx="877">
                  <c:v>908.89</c:v>
                </c:pt>
                <c:pt idx="878">
                  <c:v>899.37</c:v>
                </c:pt>
                <c:pt idx="879">
                  <c:v>900.81</c:v>
                </c:pt>
                <c:pt idx="880">
                  <c:v>903.48</c:v>
                </c:pt>
                <c:pt idx="881">
                  <c:v>903.48</c:v>
                </c:pt>
                <c:pt idx="882">
                  <c:v>903.39</c:v>
                </c:pt>
                <c:pt idx="883">
                  <c:v>904.37</c:v>
                </c:pt>
                <c:pt idx="884">
                  <c:v>903.88</c:v>
                </c:pt>
                <c:pt idx="885">
                  <c:v>903.04</c:v>
                </c:pt>
                <c:pt idx="886">
                  <c:v>905.07</c:v>
                </c:pt>
                <c:pt idx="887">
                  <c:v>912.73</c:v>
                </c:pt>
                <c:pt idx="888">
                  <c:v>918.49</c:v>
                </c:pt>
                <c:pt idx="889">
                  <c:v>920.39</c:v>
                </c:pt>
                <c:pt idx="890">
                  <c:v>926.64</c:v>
                </c:pt>
                <c:pt idx="891">
                  <c:v>927.28</c:v>
                </c:pt>
                <c:pt idx="892">
                  <c:v>932.55</c:v>
                </c:pt>
                <c:pt idx="893">
                  <c:v>938.17</c:v>
                </c:pt>
                <c:pt idx="894">
                  <c:v>940.21</c:v>
                </c:pt>
                <c:pt idx="895">
                  <c:v>948.85</c:v>
                </c:pt>
                <c:pt idx="896">
                  <c:v>944.42</c:v>
                </c:pt>
                <c:pt idx="897">
                  <c:v>941.33</c:v>
                </c:pt>
                <c:pt idx="898">
                  <c:v>940.63</c:v>
                </c:pt>
                <c:pt idx="899">
                  <c:v>947.79</c:v>
                </c:pt>
                <c:pt idx="900">
                  <c:v>944</c:v>
                </c:pt>
                <c:pt idx="901">
                  <c:v>947.09</c:v>
                </c:pt>
                <c:pt idx="902">
                  <c:v>950.82</c:v>
                </c:pt>
                <c:pt idx="903">
                  <c:v>948.15</c:v>
                </c:pt>
                <c:pt idx="904">
                  <c:v>941.75</c:v>
                </c:pt>
                <c:pt idx="905">
                  <c:v>932.41</c:v>
                </c:pt>
                <c:pt idx="906">
                  <c:v>938.45</c:v>
                </c:pt>
                <c:pt idx="907">
                  <c:v>939.92</c:v>
                </c:pt>
                <c:pt idx="908">
                  <c:v>937.39</c:v>
                </c:pt>
                <c:pt idx="909">
                  <c:v>936.97</c:v>
                </c:pt>
                <c:pt idx="910">
                  <c:v>932.55</c:v>
                </c:pt>
                <c:pt idx="911">
                  <c:v>937.25</c:v>
                </c:pt>
                <c:pt idx="912">
                  <c:v>937.46</c:v>
                </c:pt>
                <c:pt idx="913">
                  <c:v>936.34</c:v>
                </c:pt>
                <c:pt idx="914">
                  <c:v>936.06</c:v>
                </c:pt>
                <c:pt idx="915">
                  <c:v>921.3</c:v>
                </c:pt>
                <c:pt idx="916">
                  <c:v>918.56</c:v>
                </c:pt>
                <c:pt idx="917">
                  <c:v>920.04</c:v>
                </c:pt>
                <c:pt idx="918">
                  <c:v>923.41</c:v>
                </c:pt>
                <c:pt idx="919">
                  <c:v>921.87</c:v>
                </c:pt>
                <c:pt idx="920">
                  <c:v>913.15</c:v>
                </c:pt>
                <c:pt idx="921">
                  <c:v>906.69</c:v>
                </c:pt>
                <c:pt idx="922">
                  <c:v>906.41</c:v>
                </c:pt>
                <c:pt idx="923">
                  <c:v>905.78</c:v>
                </c:pt>
                <c:pt idx="924">
                  <c:v>907.81</c:v>
                </c:pt>
                <c:pt idx="925">
                  <c:v>907.8</c:v>
                </c:pt>
                <c:pt idx="926">
                  <c:v>913.65</c:v>
                </c:pt>
                <c:pt idx="927">
                  <c:v>919.62</c:v>
                </c:pt>
                <c:pt idx="928">
                  <c:v>921.3</c:v>
                </c:pt>
                <c:pt idx="929">
                  <c:v>922.15</c:v>
                </c:pt>
                <c:pt idx="930">
                  <c:v>923.06</c:v>
                </c:pt>
                <c:pt idx="931">
                  <c:v>915.01</c:v>
                </c:pt>
                <c:pt idx="932">
                  <c:v>912.46</c:v>
                </c:pt>
                <c:pt idx="933">
                  <c:v>915.96</c:v>
                </c:pt>
                <c:pt idx="934">
                  <c:v>916.47</c:v>
                </c:pt>
                <c:pt idx="935">
                  <c:v>907.71</c:v>
                </c:pt>
                <c:pt idx="936">
                  <c:v>907.2</c:v>
                </c:pt>
                <c:pt idx="937">
                  <c:v>908.59</c:v>
                </c:pt>
                <c:pt idx="938">
                  <c:v>906.25</c:v>
                </c:pt>
                <c:pt idx="939">
                  <c:v>889.16</c:v>
                </c:pt>
                <c:pt idx="940">
                  <c:v>876.53</c:v>
                </c:pt>
                <c:pt idx="941">
                  <c:v>874.42</c:v>
                </c:pt>
                <c:pt idx="942">
                  <c:v>879.45</c:v>
                </c:pt>
                <c:pt idx="943">
                  <c:v>877.26</c:v>
                </c:pt>
                <c:pt idx="944">
                  <c:v>876.68</c:v>
                </c:pt>
                <c:pt idx="945">
                  <c:v>873.1</c:v>
                </c:pt>
                <c:pt idx="946">
                  <c:v>882.3</c:v>
                </c:pt>
                <c:pt idx="947">
                  <c:v>891.14</c:v>
                </c:pt>
                <c:pt idx="948">
                  <c:v>893.03</c:v>
                </c:pt>
                <c:pt idx="949">
                  <c:v>890.19</c:v>
                </c:pt>
                <c:pt idx="950">
                  <c:v>892.3</c:v>
                </c:pt>
                <c:pt idx="951">
                  <c:v>895.88</c:v>
                </c:pt>
                <c:pt idx="952">
                  <c:v>900.99</c:v>
                </c:pt>
                <c:pt idx="953">
                  <c:v>901.8</c:v>
                </c:pt>
                <c:pt idx="954">
                  <c:v>903.4</c:v>
                </c:pt>
                <c:pt idx="955">
                  <c:v>892.38</c:v>
                </c:pt>
                <c:pt idx="956">
                  <c:v>891.21</c:v>
                </c:pt>
                <c:pt idx="957">
                  <c:v>888.87</c:v>
                </c:pt>
                <c:pt idx="958">
                  <c:v>888.51</c:v>
                </c:pt>
                <c:pt idx="959">
                  <c:v>886.39</c:v>
                </c:pt>
                <c:pt idx="960">
                  <c:v>892.3</c:v>
                </c:pt>
                <c:pt idx="961">
                  <c:v>890.84</c:v>
                </c:pt>
                <c:pt idx="962">
                  <c:v>886.68</c:v>
                </c:pt>
                <c:pt idx="963">
                  <c:v>887.78</c:v>
                </c:pt>
                <c:pt idx="964">
                  <c:v>888.87</c:v>
                </c:pt>
                <c:pt idx="965">
                  <c:v>880.7</c:v>
                </c:pt>
                <c:pt idx="966">
                  <c:v>872.01</c:v>
                </c:pt>
                <c:pt idx="967">
                  <c:v>861.42</c:v>
                </c:pt>
                <c:pt idx="968">
                  <c:v>858.43</c:v>
                </c:pt>
                <c:pt idx="969">
                  <c:v>864.92</c:v>
                </c:pt>
                <c:pt idx="970">
                  <c:v>850.03</c:v>
                </c:pt>
                <c:pt idx="971">
                  <c:v>844.92</c:v>
                </c:pt>
                <c:pt idx="972">
                  <c:v>849.45</c:v>
                </c:pt>
                <c:pt idx="973">
                  <c:v>850.61</c:v>
                </c:pt>
                <c:pt idx="974">
                  <c:v>842.65</c:v>
                </c:pt>
                <c:pt idx="975">
                  <c:v>839.59</c:v>
                </c:pt>
                <c:pt idx="976">
                  <c:v>846.38</c:v>
                </c:pt>
                <c:pt idx="977">
                  <c:v>859.01</c:v>
                </c:pt>
                <c:pt idx="978">
                  <c:v>856.02</c:v>
                </c:pt>
                <c:pt idx="979">
                  <c:v>888.95</c:v>
                </c:pt>
                <c:pt idx="980">
                  <c:v>899.9</c:v>
                </c:pt>
                <c:pt idx="981">
                  <c:v>886.17</c:v>
                </c:pt>
                <c:pt idx="982">
                  <c:v>880.77</c:v>
                </c:pt>
                <c:pt idx="983">
                  <c:v>880.91</c:v>
                </c:pt>
                <c:pt idx="984">
                  <c:v>892.38</c:v>
                </c:pt>
                <c:pt idx="985">
                  <c:v>904.13</c:v>
                </c:pt>
                <c:pt idx="986">
                  <c:v>908.37</c:v>
                </c:pt>
                <c:pt idx="987">
                  <c:v>906.1</c:v>
                </c:pt>
                <c:pt idx="988">
                  <c:v>908.15</c:v>
                </c:pt>
                <c:pt idx="989">
                  <c:v>901.43</c:v>
                </c:pt>
                <c:pt idx="990">
                  <c:v>898.07</c:v>
                </c:pt>
                <c:pt idx="991">
                  <c:v>899.02</c:v>
                </c:pt>
                <c:pt idx="992">
                  <c:v>900.63</c:v>
                </c:pt>
                <c:pt idx="993">
                  <c:v>912.75</c:v>
                </c:pt>
                <c:pt idx="994">
                  <c:v>916.47</c:v>
                </c:pt>
                <c:pt idx="995">
                  <c:v>920.93</c:v>
                </c:pt>
                <c:pt idx="996">
                  <c:v>915.89</c:v>
                </c:pt>
                <c:pt idx="997">
                  <c:v>911</c:v>
                </c:pt>
                <c:pt idx="998">
                  <c:v>909.39</c:v>
                </c:pt>
                <c:pt idx="999">
                  <c:v>901.65</c:v>
                </c:pt>
                <c:pt idx="1000">
                  <c:v>904.86</c:v>
                </c:pt>
                <c:pt idx="1001">
                  <c:v>903.11</c:v>
                </c:pt>
                <c:pt idx="1002">
                  <c:v>908.22</c:v>
                </c:pt>
                <c:pt idx="1003">
                  <c:v>905.15</c:v>
                </c:pt>
                <c:pt idx="1004">
                  <c:v>903.4</c:v>
                </c:pt>
                <c:pt idx="1005">
                  <c:v>893.55</c:v>
                </c:pt>
                <c:pt idx="1006">
                  <c:v>891.28</c:v>
                </c:pt>
                <c:pt idx="1007">
                  <c:v>889.31</c:v>
                </c:pt>
                <c:pt idx="1008">
                  <c:v>883.47</c:v>
                </c:pt>
                <c:pt idx="1009">
                  <c:v>884.42</c:v>
                </c:pt>
                <c:pt idx="1010">
                  <c:v>883.83</c:v>
                </c:pt>
                <c:pt idx="1011">
                  <c:v>887.19</c:v>
                </c:pt>
                <c:pt idx="1012">
                  <c:v>893.98</c:v>
                </c:pt>
                <c:pt idx="1013">
                  <c:v>895.66</c:v>
                </c:pt>
                <c:pt idx="1014">
                  <c:v>891.14</c:v>
                </c:pt>
                <c:pt idx="1015">
                  <c:v>900.55</c:v>
                </c:pt>
                <c:pt idx="1016">
                  <c:v>901.8</c:v>
                </c:pt>
                <c:pt idx="1017">
                  <c:v>893.91</c:v>
                </c:pt>
                <c:pt idx="1018">
                  <c:v>891.94</c:v>
                </c:pt>
                <c:pt idx="1019">
                  <c:v>893.55</c:v>
                </c:pt>
                <c:pt idx="1020">
                  <c:v>888.8</c:v>
                </c:pt>
                <c:pt idx="1021">
                  <c:v>878.36</c:v>
                </c:pt>
                <c:pt idx="1022">
                  <c:v>874.58</c:v>
                </c:pt>
                <c:pt idx="1023">
                  <c:v>872.44</c:v>
                </c:pt>
                <c:pt idx="1024">
                  <c:v>868.43</c:v>
                </c:pt>
                <c:pt idx="1025">
                  <c:v>855.65</c:v>
                </c:pt>
                <c:pt idx="1026">
                  <c:v>854.85</c:v>
                </c:pt>
                <c:pt idx="1027">
                  <c:v>852.37</c:v>
                </c:pt>
                <c:pt idx="1028">
                  <c:v>848.5</c:v>
                </c:pt>
                <c:pt idx="1029">
                  <c:v>845.36</c:v>
                </c:pt>
                <c:pt idx="1030">
                  <c:v>836.38</c:v>
                </c:pt>
                <c:pt idx="1031">
                  <c:v>837.62</c:v>
                </c:pt>
                <c:pt idx="1032">
                  <c:v>839</c:v>
                </c:pt>
                <c:pt idx="1033">
                  <c:v>825.86</c:v>
                </c:pt>
                <c:pt idx="1034">
                  <c:v>827.98</c:v>
                </c:pt>
                <c:pt idx="1035">
                  <c:v>842.58</c:v>
                </c:pt>
                <c:pt idx="1036">
                  <c:v>843.17</c:v>
                </c:pt>
                <c:pt idx="1037">
                  <c:v>840.39</c:v>
                </c:pt>
                <c:pt idx="1038">
                  <c:v>837.54</c:v>
                </c:pt>
                <c:pt idx="1039">
                  <c:v>837.91</c:v>
                </c:pt>
                <c:pt idx="1040">
                  <c:v>826.15</c:v>
                </c:pt>
                <c:pt idx="1041">
                  <c:v>814.91</c:v>
                </c:pt>
                <c:pt idx="1042">
                  <c:v>812.94</c:v>
                </c:pt>
                <c:pt idx="1043">
                  <c:v>810.53</c:v>
                </c:pt>
                <c:pt idx="1044">
                  <c:v>818.71</c:v>
                </c:pt>
                <c:pt idx="1045">
                  <c:v>822.14</c:v>
                </c:pt>
                <c:pt idx="1046">
                  <c:v>815.35</c:v>
                </c:pt>
                <c:pt idx="1047">
                  <c:v>810.67</c:v>
                </c:pt>
                <c:pt idx="1048">
                  <c:v>803.15</c:v>
                </c:pt>
                <c:pt idx="1049">
                  <c:v>797.97</c:v>
                </c:pt>
                <c:pt idx="1050">
                  <c:v>798.63</c:v>
                </c:pt>
                <c:pt idx="1051">
                  <c:v>816.59</c:v>
                </c:pt>
                <c:pt idx="1052">
                  <c:v>829.73</c:v>
                </c:pt>
                <c:pt idx="1053">
                  <c:v>831.34</c:v>
                </c:pt>
                <c:pt idx="1054">
                  <c:v>846.01</c:v>
                </c:pt>
                <c:pt idx="1055">
                  <c:v>848.79</c:v>
                </c:pt>
                <c:pt idx="1056">
                  <c:v>859.59</c:v>
                </c:pt>
                <c:pt idx="1057">
                  <c:v>855.72</c:v>
                </c:pt>
                <c:pt idx="1058">
                  <c:v>857.4</c:v>
                </c:pt>
                <c:pt idx="1059">
                  <c:v>854.85</c:v>
                </c:pt>
                <c:pt idx="1060">
                  <c:v>852.15</c:v>
                </c:pt>
                <c:pt idx="1061">
                  <c:v>856.75</c:v>
                </c:pt>
                <c:pt idx="1062">
                  <c:v>858.79</c:v>
                </c:pt>
                <c:pt idx="1063">
                  <c:v>855.14</c:v>
                </c:pt>
                <c:pt idx="1064">
                  <c:v>863.76</c:v>
                </c:pt>
                <c:pt idx="1065">
                  <c:v>871.39</c:v>
                </c:pt>
                <c:pt idx="1066">
                  <c:v>873.8</c:v>
                </c:pt>
                <c:pt idx="1067">
                  <c:v>885.01</c:v>
                </c:pt>
                <c:pt idx="1068">
                  <c:v>888.32</c:v>
                </c:pt>
                <c:pt idx="1069">
                  <c:v>884.86</c:v>
                </c:pt>
                <c:pt idx="1070">
                  <c:v>881.17</c:v>
                </c:pt>
                <c:pt idx="1071">
                  <c:v>881.16</c:v>
                </c:pt>
                <c:pt idx="1072">
                  <c:v>881.47</c:v>
                </c:pt>
                <c:pt idx="1073">
                  <c:v>889.98</c:v>
                </c:pt>
                <c:pt idx="1074">
                  <c:v>893.66</c:v>
                </c:pt>
                <c:pt idx="1075">
                  <c:v>889.07</c:v>
                </c:pt>
                <c:pt idx="1076">
                  <c:v>890.2</c:v>
                </c:pt>
                <c:pt idx="1077">
                  <c:v>889.3</c:v>
                </c:pt>
                <c:pt idx="1078">
                  <c:v>892.23</c:v>
                </c:pt>
                <c:pt idx="1079">
                  <c:v>904.43</c:v>
                </c:pt>
                <c:pt idx="1080">
                  <c:v>908.49</c:v>
                </c:pt>
                <c:pt idx="1081">
                  <c:v>910.37</c:v>
                </c:pt>
                <c:pt idx="1082">
                  <c:v>907.96</c:v>
                </c:pt>
                <c:pt idx="1083">
                  <c:v>912.1</c:v>
                </c:pt>
                <c:pt idx="1084">
                  <c:v>910.82</c:v>
                </c:pt>
                <c:pt idx="1085">
                  <c:v>905.18</c:v>
                </c:pt>
                <c:pt idx="1086">
                  <c:v>906.68</c:v>
                </c:pt>
                <c:pt idx="1087">
                  <c:v>911.12</c:v>
                </c:pt>
                <c:pt idx="1088">
                  <c:v>917.22</c:v>
                </c:pt>
                <c:pt idx="1089">
                  <c:v>914.96</c:v>
                </c:pt>
                <c:pt idx="1090">
                  <c:v>910.3</c:v>
                </c:pt>
                <c:pt idx="1091">
                  <c:v>907.44</c:v>
                </c:pt>
                <c:pt idx="1092">
                  <c:v>896.82</c:v>
                </c:pt>
                <c:pt idx="1093">
                  <c:v>894.72</c:v>
                </c:pt>
                <c:pt idx="1094">
                  <c:v>889.15</c:v>
                </c:pt>
                <c:pt idx="1095">
                  <c:v>899.83</c:v>
                </c:pt>
                <c:pt idx="1096">
                  <c:v>906.38</c:v>
                </c:pt>
                <c:pt idx="1097">
                  <c:v>902.17</c:v>
                </c:pt>
                <c:pt idx="1098">
                  <c:v>901.79</c:v>
                </c:pt>
                <c:pt idx="1099">
                  <c:v>905.85</c:v>
                </c:pt>
                <c:pt idx="1100">
                  <c:v>903.15</c:v>
                </c:pt>
                <c:pt idx="1101">
                  <c:v>906.68</c:v>
                </c:pt>
                <c:pt idx="1102">
                  <c:v>903.97</c:v>
                </c:pt>
                <c:pt idx="1103">
                  <c:v>907.13</c:v>
                </c:pt>
                <c:pt idx="1104">
                  <c:v>918.72</c:v>
                </c:pt>
                <c:pt idx="1105">
                  <c:v>921.28</c:v>
                </c:pt>
                <c:pt idx="1106">
                  <c:v>917.59</c:v>
                </c:pt>
                <c:pt idx="1107">
                  <c:v>910.9</c:v>
                </c:pt>
                <c:pt idx="1108">
                  <c:v>914.51</c:v>
                </c:pt>
                <c:pt idx="1109">
                  <c:v>922.94</c:v>
                </c:pt>
                <c:pt idx="1110">
                  <c:v>922.03</c:v>
                </c:pt>
                <c:pt idx="1111">
                  <c:v>917.52</c:v>
                </c:pt>
                <c:pt idx="1112">
                  <c:v>913.46</c:v>
                </c:pt>
                <c:pt idx="1113">
                  <c:v>911.88</c:v>
                </c:pt>
                <c:pt idx="1114">
                  <c:v>912.7</c:v>
                </c:pt>
                <c:pt idx="1115">
                  <c:v>922.79</c:v>
                </c:pt>
                <c:pt idx="1116">
                  <c:v>924.29</c:v>
                </c:pt>
                <c:pt idx="1117">
                  <c:v>928.13</c:v>
                </c:pt>
                <c:pt idx="1118">
                  <c:v>935.43</c:v>
                </c:pt>
                <c:pt idx="1119">
                  <c:v>933.77</c:v>
                </c:pt>
                <c:pt idx="1120">
                  <c:v>942.43</c:v>
                </c:pt>
                <c:pt idx="1121">
                  <c:v>950.18</c:v>
                </c:pt>
                <c:pt idx="1122">
                  <c:v>946.87</c:v>
                </c:pt>
                <c:pt idx="1123">
                  <c:v>945.59</c:v>
                </c:pt>
                <c:pt idx="1124">
                  <c:v>942.81</c:v>
                </c:pt>
                <c:pt idx="1125">
                  <c:v>939.87</c:v>
                </c:pt>
                <c:pt idx="1126">
                  <c:v>928.66</c:v>
                </c:pt>
                <c:pt idx="1127">
                  <c:v>934</c:v>
                </c:pt>
                <c:pt idx="1128">
                  <c:v>937.31</c:v>
                </c:pt>
                <c:pt idx="1129">
                  <c:v>936.71</c:v>
                </c:pt>
                <c:pt idx="1130">
                  <c:v>942.88</c:v>
                </c:pt>
                <c:pt idx="1131">
                  <c:v>941.15</c:v>
                </c:pt>
                <c:pt idx="1132">
                  <c:v>934</c:v>
                </c:pt>
                <c:pt idx="1133">
                  <c:v>933.93</c:v>
                </c:pt>
                <c:pt idx="1134">
                  <c:v>944.69</c:v>
                </c:pt>
                <c:pt idx="1135">
                  <c:v>942.28</c:v>
                </c:pt>
                <c:pt idx="1136">
                  <c:v>939.72</c:v>
                </c:pt>
                <c:pt idx="1137">
                  <c:v>937.01</c:v>
                </c:pt>
                <c:pt idx="1138">
                  <c:v>933.02</c:v>
                </c:pt>
                <c:pt idx="1139">
                  <c:v>940.7</c:v>
                </c:pt>
                <c:pt idx="1140">
                  <c:v>940.69</c:v>
                </c:pt>
                <c:pt idx="1141">
                  <c:v>940.92</c:v>
                </c:pt>
                <c:pt idx="1142">
                  <c:v>943.41</c:v>
                </c:pt>
                <c:pt idx="1143">
                  <c:v>954.55</c:v>
                </c:pt>
                <c:pt idx="1144">
                  <c:v>959.44</c:v>
                </c:pt>
                <c:pt idx="1145">
                  <c:v>962.6</c:v>
                </c:pt>
                <c:pt idx="1146">
                  <c:v>958.08</c:v>
                </c:pt>
                <c:pt idx="1147">
                  <c:v>962.6</c:v>
                </c:pt>
                <c:pt idx="1148">
                  <c:v>966.96</c:v>
                </c:pt>
                <c:pt idx="1149">
                  <c:v>965.53</c:v>
                </c:pt>
                <c:pt idx="1150">
                  <c:v>967.72</c:v>
                </c:pt>
                <c:pt idx="1151">
                  <c:v>966.59</c:v>
                </c:pt>
                <c:pt idx="1152">
                  <c:v>968.92</c:v>
                </c:pt>
                <c:pt idx="1153">
                  <c:v>964.78</c:v>
                </c:pt>
                <c:pt idx="1154">
                  <c:v>966.29</c:v>
                </c:pt>
                <c:pt idx="1155">
                  <c:v>963.8</c:v>
                </c:pt>
                <c:pt idx="1156">
                  <c:v>957.48</c:v>
                </c:pt>
                <c:pt idx="1157">
                  <c:v>946.49</c:v>
                </c:pt>
                <c:pt idx="1158">
                  <c:v>946.94</c:v>
                </c:pt>
                <c:pt idx="1159">
                  <c:v>945.97</c:v>
                </c:pt>
                <c:pt idx="1160">
                  <c:v>954.17</c:v>
                </c:pt>
                <c:pt idx="1161">
                  <c:v>942.28</c:v>
                </c:pt>
                <c:pt idx="1162">
                  <c:v>935.2</c:v>
                </c:pt>
                <c:pt idx="1163">
                  <c:v>933.47</c:v>
                </c:pt>
                <c:pt idx="1164">
                  <c:v>937.31</c:v>
                </c:pt>
                <c:pt idx="1165">
                  <c:v>941.23</c:v>
                </c:pt>
                <c:pt idx="1166">
                  <c:v>937.84</c:v>
                </c:pt>
                <c:pt idx="1167">
                  <c:v>925.12</c:v>
                </c:pt>
                <c:pt idx="1168">
                  <c:v>931.07</c:v>
                </c:pt>
                <c:pt idx="1169">
                  <c:v>934.83</c:v>
                </c:pt>
                <c:pt idx="1170">
                  <c:v>941.83</c:v>
                </c:pt>
                <c:pt idx="1171">
                  <c:v>942.2</c:v>
                </c:pt>
                <c:pt idx="1172">
                  <c:v>939.27</c:v>
                </c:pt>
                <c:pt idx="1173">
                  <c:v>941.15</c:v>
                </c:pt>
                <c:pt idx="1174">
                  <c:v>951.23</c:v>
                </c:pt>
                <c:pt idx="1175">
                  <c:v>961.54</c:v>
                </c:pt>
                <c:pt idx="1176">
                  <c:v>965.31</c:v>
                </c:pt>
                <c:pt idx="1177">
                  <c:v>962.3</c:v>
                </c:pt>
                <c:pt idx="1178">
                  <c:v>965.46</c:v>
                </c:pt>
                <c:pt idx="1179">
                  <c:v>969.07</c:v>
                </c:pt>
                <c:pt idx="1180">
                  <c:v>971.25</c:v>
                </c:pt>
                <c:pt idx="1181">
                  <c:v>971.18</c:v>
                </c:pt>
                <c:pt idx="1182">
                  <c:v>960.72</c:v>
                </c:pt>
                <c:pt idx="1183">
                  <c:v>960.72</c:v>
                </c:pt>
                <c:pt idx="1184">
                  <c:v>961.39</c:v>
                </c:pt>
                <c:pt idx="1185">
                  <c:v>954.39</c:v>
                </c:pt>
                <c:pt idx="1186">
                  <c:v>951.46</c:v>
                </c:pt>
                <c:pt idx="1187">
                  <c:v>944.08</c:v>
                </c:pt>
                <c:pt idx="1188">
                  <c:v>941.3</c:v>
                </c:pt>
                <c:pt idx="1189">
                  <c:v>934.45</c:v>
                </c:pt>
                <c:pt idx="1190">
                  <c:v>936.71</c:v>
                </c:pt>
                <c:pt idx="1191">
                  <c:v>938.29</c:v>
                </c:pt>
                <c:pt idx="1192">
                  <c:v>946.79</c:v>
                </c:pt>
                <c:pt idx="1193">
                  <c:v>945.97</c:v>
                </c:pt>
                <c:pt idx="1194">
                  <c:v>945.06</c:v>
                </c:pt>
                <c:pt idx="1195">
                  <c:v>941.83</c:v>
                </c:pt>
                <c:pt idx="1196">
                  <c:v>948.22</c:v>
                </c:pt>
                <c:pt idx="1197">
                  <c:v>951.61</c:v>
                </c:pt>
                <c:pt idx="1198">
                  <c:v>950.71</c:v>
                </c:pt>
                <c:pt idx="1199">
                  <c:v>944.69</c:v>
                </c:pt>
                <c:pt idx="1200">
                  <c:v>936.41</c:v>
                </c:pt>
                <c:pt idx="1201">
                  <c:v>935.28</c:v>
                </c:pt>
                <c:pt idx="1202">
                  <c:v>930.84</c:v>
                </c:pt>
                <c:pt idx="1203">
                  <c:v>926.25</c:v>
                </c:pt>
                <c:pt idx="1204">
                  <c:v>929.03</c:v>
                </c:pt>
                <c:pt idx="1205">
                  <c:v>928.66</c:v>
                </c:pt>
                <c:pt idx="1206">
                  <c:v>933.47</c:v>
                </c:pt>
                <c:pt idx="1207">
                  <c:v>942.13</c:v>
                </c:pt>
                <c:pt idx="1208">
                  <c:v>938.06</c:v>
                </c:pt>
                <c:pt idx="1209">
                  <c:v>932.27</c:v>
                </c:pt>
                <c:pt idx="1210">
                  <c:v>925.87</c:v>
                </c:pt>
                <c:pt idx="1211">
                  <c:v>923.69</c:v>
                </c:pt>
                <c:pt idx="1212">
                  <c:v>916.99</c:v>
                </c:pt>
                <c:pt idx="1213">
                  <c:v>922.26</c:v>
                </c:pt>
                <c:pt idx="1214">
                  <c:v>914.96</c:v>
                </c:pt>
                <c:pt idx="1215">
                  <c:v>911.72</c:v>
                </c:pt>
                <c:pt idx="1216">
                  <c:v>916.69</c:v>
                </c:pt>
                <c:pt idx="1217">
                  <c:v>910.45</c:v>
                </c:pt>
                <c:pt idx="1218">
                  <c:v>920.45</c:v>
                </c:pt>
                <c:pt idx="1219">
                  <c:v>935.36</c:v>
                </c:pt>
                <c:pt idx="1220">
                  <c:v>934.45</c:v>
                </c:pt>
                <c:pt idx="1221">
                  <c:v>932.57</c:v>
                </c:pt>
                <c:pt idx="1222">
                  <c:v>926.85</c:v>
                </c:pt>
                <c:pt idx="1223">
                  <c:v>926.7</c:v>
                </c:pt>
                <c:pt idx="1224">
                  <c:v>924.74</c:v>
                </c:pt>
                <c:pt idx="1225">
                  <c:v>930.46</c:v>
                </c:pt>
                <c:pt idx="1226">
                  <c:v>941.15</c:v>
                </c:pt>
                <c:pt idx="1227">
                  <c:v>947.7</c:v>
                </c:pt>
                <c:pt idx="1228">
                  <c:v>951.76</c:v>
                </c:pt>
                <c:pt idx="1229">
                  <c:v>953.12</c:v>
                </c:pt>
                <c:pt idx="1230">
                  <c:v>952.44</c:v>
                </c:pt>
                <c:pt idx="1231">
                  <c:v>951.16</c:v>
                </c:pt>
                <c:pt idx="1232">
                  <c:v>952.89</c:v>
                </c:pt>
                <c:pt idx="1233">
                  <c:v>964.18</c:v>
                </c:pt>
                <c:pt idx="1234">
                  <c:v>973.51</c:v>
                </c:pt>
                <c:pt idx="1235">
                  <c:v>969.97</c:v>
                </c:pt>
                <c:pt idx="1236">
                  <c:v>964.25</c:v>
                </c:pt>
                <c:pt idx="1237">
                  <c:v>961.39</c:v>
                </c:pt>
                <c:pt idx="1238">
                  <c:v>965.83</c:v>
                </c:pt>
                <c:pt idx="1239">
                  <c:v>967.19</c:v>
                </c:pt>
                <c:pt idx="1240">
                  <c:v>973.51</c:v>
                </c:pt>
                <c:pt idx="1241">
                  <c:v>970.35</c:v>
                </c:pt>
                <c:pt idx="1242">
                  <c:v>958.38</c:v>
                </c:pt>
                <c:pt idx="1243">
                  <c:v>959.36</c:v>
                </c:pt>
                <c:pt idx="1244">
                  <c:v>956.95</c:v>
                </c:pt>
                <c:pt idx="1245">
                  <c:v>954.7</c:v>
                </c:pt>
                <c:pt idx="1246">
                  <c:v>957.86</c:v>
                </c:pt>
                <c:pt idx="1247">
                  <c:v>963.73</c:v>
                </c:pt>
                <c:pt idx="1248">
                  <c:v>970.05</c:v>
                </c:pt>
                <c:pt idx="1249">
                  <c:v>969.37</c:v>
                </c:pt>
                <c:pt idx="1250">
                  <c:v>963.43</c:v>
                </c:pt>
                <c:pt idx="1251">
                  <c:v>962.45</c:v>
                </c:pt>
                <c:pt idx="1252">
                  <c:v>961.24</c:v>
                </c:pt>
                <c:pt idx="1253">
                  <c:v>955</c:v>
                </c:pt>
                <c:pt idx="1254">
                  <c:v>946.04</c:v>
                </c:pt>
                <c:pt idx="1255">
                  <c:v>949.88</c:v>
                </c:pt>
                <c:pt idx="1256">
                  <c:v>947.55</c:v>
                </c:pt>
                <c:pt idx="1257">
                  <c:v>947.32</c:v>
                </c:pt>
                <c:pt idx="1258">
                  <c:v>945.36</c:v>
                </c:pt>
                <c:pt idx="1259">
                  <c:v>943.18</c:v>
                </c:pt>
                <c:pt idx="1260">
                  <c:v>940.25</c:v>
                </c:pt>
                <c:pt idx="1261">
                  <c:v>939.49</c:v>
                </c:pt>
                <c:pt idx="1262">
                  <c:v>943.03</c:v>
                </c:pt>
                <c:pt idx="1263">
                  <c:v>935.73</c:v>
                </c:pt>
                <c:pt idx="1264">
                  <c:v>936.56</c:v>
                </c:pt>
                <c:pt idx="1265">
                  <c:v>947.25</c:v>
                </c:pt>
                <c:pt idx="1266">
                  <c:v>955.15</c:v>
                </c:pt>
                <c:pt idx="1267">
                  <c:v>953.27</c:v>
                </c:pt>
                <c:pt idx="1268">
                  <c:v>953.27</c:v>
                </c:pt>
                <c:pt idx="1269">
                  <c:v>954.47</c:v>
                </c:pt>
                <c:pt idx="1270">
                  <c:v>951.31</c:v>
                </c:pt>
                <c:pt idx="1271">
                  <c:v>941.3</c:v>
                </c:pt>
                <c:pt idx="1272">
                  <c:v>945.36</c:v>
                </c:pt>
                <c:pt idx="1273">
                  <c:v>948.75</c:v>
                </c:pt>
                <c:pt idx="1274">
                  <c:v>951.84</c:v>
                </c:pt>
                <c:pt idx="1275">
                  <c:v>946.42</c:v>
                </c:pt>
                <c:pt idx="1276">
                  <c:v>937.46</c:v>
                </c:pt>
                <c:pt idx="1277">
                  <c:v>930.46</c:v>
                </c:pt>
                <c:pt idx="1278">
                  <c:v>921.66</c:v>
                </c:pt>
                <c:pt idx="1279">
                  <c:v>926.48</c:v>
                </c:pt>
                <c:pt idx="1280">
                  <c:v>932.34</c:v>
                </c:pt>
                <c:pt idx="1281">
                  <c:v>932.12</c:v>
                </c:pt>
                <c:pt idx="1282">
                  <c:v>942.81</c:v>
                </c:pt>
                <c:pt idx="1283">
                  <c:v>951.31</c:v>
                </c:pt>
                <c:pt idx="1284">
                  <c:v>952.51</c:v>
                </c:pt>
                <c:pt idx="1285">
                  <c:v>951.38</c:v>
                </c:pt>
                <c:pt idx="1286">
                  <c:v>950.56</c:v>
                </c:pt>
                <c:pt idx="1287">
                  <c:v>946.42</c:v>
                </c:pt>
                <c:pt idx="1288">
                  <c:v>946.42</c:v>
                </c:pt>
                <c:pt idx="1289">
                  <c:v>955.52</c:v>
                </c:pt>
                <c:pt idx="1290">
                  <c:v>968.54</c:v>
                </c:pt>
                <c:pt idx="1291">
                  <c:v>973.06</c:v>
                </c:pt>
                <c:pt idx="1292">
                  <c:v>984.12</c:v>
                </c:pt>
                <c:pt idx="1293">
                  <c:v>984.8</c:v>
                </c:pt>
                <c:pt idx="1294">
                  <c:v>983.74</c:v>
                </c:pt>
                <c:pt idx="1295">
                  <c:v>988.26</c:v>
                </c:pt>
                <c:pt idx="1296">
                  <c:v>995.26</c:v>
                </c:pt>
                <c:pt idx="1297">
                  <c:v>997.07</c:v>
                </c:pt>
                <c:pt idx="1298">
                  <c:v>1003.16</c:v>
                </c:pt>
                <c:pt idx="1299">
                  <c:v>998.42</c:v>
                </c:pt>
                <c:pt idx="1300">
                  <c:v>1003.69</c:v>
                </c:pt>
                <c:pt idx="1301">
                  <c:v>1005.57</c:v>
                </c:pt>
                <c:pt idx="1302">
                  <c:v>1005.04</c:v>
                </c:pt>
                <c:pt idx="1303">
                  <c:v>1013.25</c:v>
                </c:pt>
                <c:pt idx="1304">
                  <c:v>1020.54</c:v>
                </c:pt>
                <c:pt idx="1305">
                  <c:v>1025.21</c:v>
                </c:pt>
                <c:pt idx="1306">
                  <c:v>1017.76</c:v>
                </c:pt>
                <c:pt idx="1307">
                  <c:v>1019.34</c:v>
                </c:pt>
                <c:pt idx="1308">
                  <c:v>1018.81</c:v>
                </c:pt>
                <c:pt idx="1309">
                  <c:v>1018.21</c:v>
                </c:pt>
                <c:pt idx="1310">
                  <c:v>1023.93</c:v>
                </c:pt>
                <c:pt idx="1311">
                  <c:v>1027.02</c:v>
                </c:pt>
                <c:pt idx="1312">
                  <c:v>1022.95</c:v>
                </c:pt>
                <c:pt idx="1313">
                  <c:v>1027.54</c:v>
                </c:pt>
                <c:pt idx="1314">
                  <c:v>1033.26</c:v>
                </c:pt>
                <c:pt idx="1315">
                  <c:v>1033.19</c:v>
                </c:pt>
                <c:pt idx="1316">
                  <c:v>1036.27</c:v>
                </c:pt>
                <c:pt idx="1317">
                  <c:v>1033.19</c:v>
                </c:pt>
                <c:pt idx="1318">
                  <c:v>1030.48</c:v>
                </c:pt>
                <c:pt idx="1319">
                  <c:v>1025.06</c:v>
                </c:pt>
                <c:pt idx="1320">
                  <c:v>1027.24</c:v>
                </c:pt>
                <c:pt idx="1321">
                  <c:v>1013.25</c:v>
                </c:pt>
                <c:pt idx="1322">
                  <c:v>1009.18</c:v>
                </c:pt>
                <c:pt idx="1323">
                  <c:v>1004.82</c:v>
                </c:pt>
                <c:pt idx="1324">
                  <c:v>1000</c:v>
                </c:pt>
                <c:pt idx="1325">
                  <c:v>1004.21</c:v>
                </c:pt>
                <c:pt idx="1326">
                  <c:v>1006.7</c:v>
                </c:pt>
                <c:pt idx="1327">
                  <c:v>1007.68</c:v>
                </c:pt>
                <c:pt idx="1328">
                  <c:v>1020.02</c:v>
                </c:pt>
                <c:pt idx="1329">
                  <c:v>1031.68</c:v>
                </c:pt>
                <c:pt idx="1330">
                  <c:v>1043.8</c:v>
                </c:pt>
                <c:pt idx="1331">
                  <c:v>1039.81</c:v>
                </c:pt>
                <c:pt idx="1332">
                  <c:v>1047.49</c:v>
                </c:pt>
                <c:pt idx="1333">
                  <c:v>1047.8599999999999</c:v>
                </c:pt>
                <c:pt idx="1334">
                  <c:v>1047.1099999999999</c:v>
                </c:pt>
                <c:pt idx="1335">
                  <c:v>1046.06</c:v>
                </c:pt>
                <c:pt idx="1336">
                  <c:v>1051.7</c:v>
                </c:pt>
                <c:pt idx="1337">
                  <c:v>1039.3599999999999</c:v>
                </c:pt>
                <c:pt idx="1338">
                  <c:v>1025.5899999999999</c:v>
                </c:pt>
                <c:pt idx="1339">
                  <c:v>1024.31</c:v>
                </c:pt>
                <c:pt idx="1340">
                  <c:v>1029.1199999999999</c:v>
                </c:pt>
                <c:pt idx="1341">
                  <c:v>1029.1199999999999</c:v>
                </c:pt>
                <c:pt idx="1342">
                  <c:v>1026.19</c:v>
                </c:pt>
                <c:pt idx="1343">
                  <c:v>1018.81</c:v>
                </c:pt>
                <c:pt idx="1344">
                  <c:v>1018.66</c:v>
                </c:pt>
                <c:pt idx="1345">
                  <c:v>1004.59</c:v>
                </c:pt>
                <c:pt idx="1346">
                  <c:v>1003.54</c:v>
                </c:pt>
                <c:pt idx="1347">
                  <c:v>996.46</c:v>
                </c:pt>
                <c:pt idx="1348">
                  <c:v>992.93</c:v>
                </c:pt>
                <c:pt idx="1349">
                  <c:v>999.02</c:v>
                </c:pt>
                <c:pt idx="1350">
                  <c:v>985.78</c:v>
                </c:pt>
                <c:pt idx="1351">
                  <c:v>980.81</c:v>
                </c:pt>
                <c:pt idx="1352">
                  <c:v>978.4</c:v>
                </c:pt>
                <c:pt idx="1353">
                  <c:v>979.91</c:v>
                </c:pt>
                <c:pt idx="1354">
                  <c:v>968.32</c:v>
                </c:pt>
                <c:pt idx="1355">
                  <c:v>967.19</c:v>
                </c:pt>
                <c:pt idx="1356">
                  <c:v>979.46</c:v>
                </c:pt>
                <c:pt idx="1357">
                  <c:v>991.57</c:v>
                </c:pt>
                <c:pt idx="1358">
                  <c:v>996.76</c:v>
                </c:pt>
                <c:pt idx="1359">
                  <c:v>979.91</c:v>
                </c:pt>
                <c:pt idx="1360">
                  <c:v>973.13</c:v>
                </c:pt>
                <c:pt idx="1361">
                  <c:v>979.23</c:v>
                </c:pt>
                <c:pt idx="1362">
                  <c:v>983.59</c:v>
                </c:pt>
                <c:pt idx="1363">
                  <c:v>974.34</c:v>
                </c:pt>
                <c:pt idx="1364">
                  <c:v>971.78</c:v>
                </c:pt>
                <c:pt idx="1365">
                  <c:v>959.89</c:v>
                </c:pt>
                <c:pt idx="1366">
                  <c:v>953.79</c:v>
                </c:pt>
                <c:pt idx="1367">
                  <c:v>947.92</c:v>
                </c:pt>
                <c:pt idx="1368">
                  <c:v>955.07</c:v>
                </c:pt>
                <c:pt idx="1369">
                  <c:v>949.65</c:v>
                </c:pt>
                <c:pt idx="1370">
                  <c:v>961.32</c:v>
                </c:pt>
                <c:pt idx="1371">
                  <c:v>966.89</c:v>
                </c:pt>
                <c:pt idx="1372">
                  <c:v>979</c:v>
                </c:pt>
                <c:pt idx="1373">
                  <c:v>979.98</c:v>
                </c:pt>
                <c:pt idx="1374">
                  <c:v>976.44</c:v>
                </c:pt>
                <c:pt idx="1375">
                  <c:v>972.23</c:v>
                </c:pt>
                <c:pt idx="1376">
                  <c:v>969.75</c:v>
                </c:pt>
                <c:pt idx="1377">
                  <c:v>976.07</c:v>
                </c:pt>
                <c:pt idx="1378">
                  <c:v>978.85</c:v>
                </c:pt>
                <c:pt idx="1379">
                  <c:v>969.82</c:v>
                </c:pt>
                <c:pt idx="1380">
                  <c:v>963.05</c:v>
                </c:pt>
                <c:pt idx="1381">
                  <c:v>952.06</c:v>
                </c:pt>
                <c:pt idx="1382">
                  <c:v>949.43</c:v>
                </c:pt>
                <c:pt idx="1383">
                  <c:v>938.37</c:v>
                </c:pt>
                <c:pt idx="1384">
                  <c:v>925.2</c:v>
                </c:pt>
                <c:pt idx="1385">
                  <c:v>922.71</c:v>
                </c:pt>
                <c:pt idx="1386">
                  <c:v>927.9</c:v>
                </c:pt>
                <c:pt idx="1387">
                  <c:v>944.91</c:v>
                </c:pt>
                <c:pt idx="1388">
                  <c:v>948</c:v>
                </c:pt>
                <c:pt idx="1389">
                  <c:v>959.14</c:v>
                </c:pt>
                <c:pt idx="1390">
                  <c:v>951.01</c:v>
                </c:pt>
                <c:pt idx="1391">
                  <c:v>936.18</c:v>
                </c:pt>
                <c:pt idx="1392">
                  <c:v>927.75</c:v>
                </c:pt>
                <c:pt idx="1393">
                  <c:v>925.05</c:v>
                </c:pt>
                <c:pt idx="1394">
                  <c:v>923.46</c:v>
                </c:pt>
                <c:pt idx="1395">
                  <c:v>931.07</c:v>
                </c:pt>
                <c:pt idx="1396">
                  <c:v>947.55</c:v>
                </c:pt>
                <c:pt idx="1397">
                  <c:v>960.49</c:v>
                </c:pt>
                <c:pt idx="1398">
                  <c:v>967.41</c:v>
                </c:pt>
                <c:pt idx="1399">
                  <c:v>964.03</c:v>
                </c:pt>
                <c:pt idx="1400">
                  <c:v>959.36</c:v>
                </c:pt>
                <c:pt idx="1401">
                  <c:v>956.73</c:v>
                </c:pt>
                <c:pt idx="1402">
                  <c:v>953.42</c:v>
                </c:pt>
                <c:pt idx="1403">
                  <c:v>958.31</c:v>
                </c:pt>
                <c:pt idx="1404">
                  <c:v>963.2</c:v>
                </c:pt>
                <c:pt idx="1405">
                  <c:v>963.19</c:v>
                </c:pt>
                <c:pt idx="1406">
                  <c:v>955.37</c:v>
                </c:pt>
                <c:pt idx="1407">
                  <c:v>940.77</c:v>
                </c:pt>
                <c:pt idx="1408">
                  <c:v>930.54</c:v>
                </c:pt>
                <c:pt idx="1409">
                  <c:v>937.76</c:v>
                </c:pt>
                <c:pt idx="1410">
                  <c:v>922.19</c:v>
                </c:pt>
                <c:pt idx="1411">
                  <c:v>921.43</c:v>
                </c:pt>
                <c:pt idx="1412">
                  <c:v>921.21</c:v>
                </c:pt>
                <c:pt idx="1413">
                  <c:v>932.34</c:v>
                </c:pt>
                <c:pt idx="1414">
                  <c:v>945.67</c:v>
                </c:pt>
                <c:pt idx="1415">
                  <c:v>953.87</c:v>
                </c:pt>
                <c:pt idx="1416">
                  <c:v>950.71</c:v>
                </c:pt>
                <c:pt idx="1417">
                  <c:v>956.58</c:v>
                </c:pt>
                <c:pt idx="1418">
                  <c:v>949.05</c:v>
                </c:pt>
                <c:pt idx="1419">
                  <c:v>939.34</c:v>
                </c:pt>
                <c:pt idx="1420">
                  <c:v>927.98</c:v>
                </c:pt>
                <c:pt idx="1421">
                  <c:v>909.69</c:v>
                </c:pt>
                <c:pt idx="1422">
                  <c:v>917.44</c:v>
                </c:pt>
                <c:pt idx="1423">
                  <c:v>917.14</c:v>
                </c:pt>
                <c:pt idx="1424">
                  <c:v>911.72</c:v>
                </c:pt>
                <c:pt idx="1425">
                  <c:v>895.17</c:v>
                </c:pt>
                <c:pt idx="1426">
                  <c:v>886.51</c:v>
                </c:pt>
                <c:pt idx="1427">
                  <c:v>892.46</c:v>
                </c:pt>
                <c:pt idx="1428">
                  <c:v>895.02</c:v>
                </c:pt>
                <c:pt idx="1429">
                  <c:v>924.44</c:v>
                </c:pt>
                <c:pt idx="1430">
                  <c:v>930.84</c:v>
                </c:pt>
                <c:pt idx="1431">
                  <c:v>925.57</c:v>
                </c:pt>
                <c:pt idx="1432">
                  <c:v>908.87</c:v>
                </c:pt>
                <c:pt idx="1433">
                  <c:v>901.41</c:v>
                </c:pt>
                <c:pt idx="1434">
                  <c:v>893.96</c:v>
                </c:pt>
                <c:pt idx="1435">
                  <c:v>885.91</c:v>
                </c:pt>
                <c:pt idx="1436">
                  <c:v>900.81</c:v>
                </c:pt>
                <c:pt idx="1437">
                  <c:v>898.18</c:v>
                </c:pt>
                <c:pt idx="1438">
                  <c:v>909.62</c:v>
                </c:pt>
                <c:pt idx="1439">
                  <c:v>920</c:v>
                </c:pt>
                <c:pt idx="1440">
                  <c:v>915.11</c:v>
                </c:pt>
                <c:pt idx="1441">
                  <c:v>927</c:v>
                </c:pt>
                <c:pt idx="1442">
                  <c:v>915.49</c:v>
                </c:pt>
                <c:pt idx="1443">
                  <c:v>902.92</c:v>
                </c:pt>
                <c:pt idx="1444">
                  <c:v>888.55</c:v>
                </c:pt>
                <c:pt idx="1445">
                  <c:v>875.08</c:v>
                </c:pt>
                <c:pt idx="1446">
                  <c:v>881.55</c:v>
                </c:pt>
                <c:pt idx="1447">
                  <c:v>884.71</c:v>
                </c:pt>
                <c:pt idx="1448">
                  <c:v>873.65</c:v>
                </c:pt>
                <c:pt idx="1449">
                  <c:v>879.82</c:v>
                </c:pt>
                <c:pt idx="1450">
                  <c:v>869.13</c:v>
                </c:pt>
                <c:pt idx="1451">
                  <c:v>879.44</c:v>
                </c:pt>
                <c:pt idx="1452">
                  <c:v>884.63</c:v>
                </c:pt>
                <c:pt idx="1453">
                  <c:v>894.64</c:v>
                </c:pt>
                <c:pt idx="1454">
                  <c:v>891.71</c:v>
                </c:pt>
                <c:pt idx="1455">
                  <c:v>880.57</c:v>
                </c:pt>
                <c:pt idx="1456">
                  <c:v>874.17</c:v>
                </c:pt>
                <c:pt idx="1457">
                  <c:v>874.32</c:v>
                </c:pt>
                <c:pt idx="1458">
                  <c:v>870.11</c:v>
                </c:pt>
                <c:pt idx="1459">
                  <c:v>877.26</c:v>
                </c:pt>
                <c:pt idx="1460">
                  <c:v>888.32</c:v>
                </c:pt>
                <c:pt idx="1461">
                  <c:v>908.19</c:v>
                </c:pt>
                <c:pt idx="1462">
                  <c:v>901.94</c:v>
                </c:pt>
                <c:pt idx="1463">
                  <c:v>885.99</c:v>
                </c:pt>
                <c:pt idx="1464">
                  <c:v>897.58</c:v>
                </c:pt>
                <c:pt idx="1465">
                  <c:v>898.03</c:v>
                </c:pt>
                <c:pt idx="1466">
                  <c:v>905.4</c:v>
                </c:pt>
                <c:pt idx="1467">
                  <c:v>906.68</c:v>
                </c:pt>
                <c:pt idx="1468">
                  <c:v>910.9</c:v>
                </c:pt>
                <c:pt idx="1469">
                  <c:v>913.15</c:v>
                </c:pt>
                <c:pt idx="1470">
                  <c:v>918.72</c:v>
                </c:pt>
                <c:pt idx="1471">
                  <c:v>933.02</c:v>
                </c:pt>
                <c:pt idx="1472">
                  <c:v>934.53</c:v>
                </c:pt>
                <c:pt idx="1473">
                  <c:v>936.71</c:v>
                </c:pt>
                <c:pt idx="1474">
                  <c:v>933.77</c:v>
                </c:pt>
                <c:pt idx="1475">
                  <c:v>926.4</c:v>
                </c:pt>
                <c:pt idx="1476">
                  <c:v>912.18</c:v>
                </c:pt>
                <c:pt idx="1477">
                  <c:v>910.14</c:v>
                </c:pt>
                <c:pt idx="1478">
                  <c:v>908.87</c:v>
                </c:pt>
                <c:pt idx="1479">
                  <c:v>912.78</c:v>
                </c:pt>
                <c:pt idx="1480">
                  <c:v>911.95</c:v>
                </c:pt>
                <c:pt idx="1481">
                  <c:v>902.02</c:v>
                </c:pt>
                <c:pt idx="1482">
                  <c:v>901.49</c:v>
                </c:pt>
                <c:pt idx="1483">
                  <c:v>892.38</c:v>
                </c:pt>
                <c:pt idx="1484">
                  <c:v>883.2</c:v>
                </c:pt>
                <c:pt idx="1485">
                  <c:v>870.71</c:v>
                </c:pt>
                <c:pt idx="1486">
                  <c:v>874.17</c:v>
                </c:pt>
                <c:pt idx="1487">
                  <c:v>872.74</c:v>
                </c:pt>
                <c:pt idx="1488">
                  <c:v>871.84</c:v>
                </c:pt>
                <c:pt idx="1489">
                  <c:v>867.4</c:v>
                </c:pt>
                <c:pt idx="1490">
                  <c:v>857.84</c:v>
                </c:pt>
                <c:pt idx="1491">
                  <c:v>851.9</c:v>
                </c:pt>
                <c:pt idx="1492">
                  <c:v>864.46</c:v>
                </c:pt>
                <c:pt idx="1493">
                  <c:v>863.49</c:v>
                </c:pt>
                <c:pt idx="1494">
                  <c:v>870.71</c:v>
                </c:pt>
                <c:pt idx="1495">
                  <c:v>872.07</c:v>
                </c:pt>
                <c:pt idx="1496">
                  <c:v>883.43</c:v>
                </c:pt>
                <c:pt idx="1497">
                  <c:v>882.53</c:v>
                </c:pt>
                <c:pt idx="1498">
                  <c:v>887.57</c:v>
                </c:pt>
                <c:pt idx="1499">
                  <c:v>895.39</c:v>
                </c:pt>
                <c:pt idx="1500">
                  <c:v>899.08</c:v>
                </c:pt>
                <c:pt idx="1501">
                  <c:v>901.04</c:v>
                </c:pt>
                <c:pt idx="1502">
                  <c:v>898.63</c:v>
                </c:pt>
                <c:pt idx="1503">
                  <c:v>891.33</c:v>
                </c:pt>
                <c:pt idx="1504">
                  <c:v>885.76</c:v>
                </c:pt>
                <c:pt idx="1505">
                  <c:v>881.32</c:v>
                </c:pt>
                <c:pt idx="1506">
                  <c:v>880.57</c:v>
                </c:pt>
                <c:pt idx="1507">
                  <c:v>886.36</c:v>
                </c:pt>
                <c:pt idx="1508">
                  <c:v>892.99</c:v>
                </c:pt>
                <c:pt idx="1509">
                  <c:v>891.26</c:v>
                </c:pt>
                <c:pt idx="1510">
                  <c:v>910.37</c:v>
                </c:pt>
                <c:pt idx="1511">
                  <c:v>920.53</c:v>
                </c:pt>
                <c:pt idx="1512">
                  <c:v>927.9</c:v>
                </c:pt>
                <c:pt idx="1513">
                  <c:v>936.71</c:v>
                </c:pt>
                <c:pt idx="1514">
                  <c:v>940.55</c:v>
                </c:pt>
                <c:pt idx="1515">
                  <c:v>949.5</c:v>
                </c:pt>
                <c:pt idx="1516">
                  <c:v>953.27</c:v>
                </c:pt>
                <c:pt idx="1517">
                  <c:v>947.1</c:v>
                </c:pt>
                <c:pt idx="1518">
                  <c:v>948.83</c:v>
                </c:pt>
                <c:pt idx="1519">
                  <c:v>956.8</c:v>
                </c:pt>
                <c:pt idx="1520">
                  <c:v>964.55</c:v>
                </c:pt>
                <c:pt idx="1521">
                  <c:v>955.9</c:v>
                </c:pt>
                <c:pt idx="1522">
                  <c:v>971.25</c:v>
                </c:pt>
                <c:pt idx="1523">
                  <c:v>977.65</c:v>
                </c:pt>
                <c:pt idx="1524">
                  <c:v>974.19</c:v>
                </c:pt>
                <c:pt idx="1525">
                  <c:v>960.57</c:v>
                </c:pt>
                <c:pt idx="1526">
                  <c:v>976.07</c:v>
                </c:pt>
                <c:pt idx="1527">
                  <c:v>978.63</c:v>
                </c:pt>
                <c:pt idx="1528">
                  <c:v>967.04</c:v>
                </c:pt>
                <c:pt idx="1529">
                  <c:v>967.41</c:v>
                </c:pt>
                <c:pt idx="1530">
                  <c:v>962.52</c:v>
                </c:pt>
                <c:pt idx="1531">
                  <c:v>959.74</c:v>
                </c:pt>
                <c:pt idx="1532">
                  <c:v>963.73</c:v>
                </c:pt>
                <c:pt idx="1533">
                  <c:v>960.57</c:v>
                </c:pt>
                <c:pt idx="1534">
                  <c:v>966.51</c:v>
                </c:pt>
                <c:pt idx="1535">
                  <c:v>971.85</c:v>
                </c:pt>
                <c:pt idx="1536">
                  <c:v>974.49</c:v>
                </c:pt>
                <c:pt idx="1537">
                  <c:v>987.06</c:v>
                </c:pt>
                <c:pt idx="1538">
                  <c:v>984.8</c:v>
                </c:pt>
                <c:pt idx="1539">
                  <c:v>968.54</c:v>
                </c:pt>
                <c:pt idx="1540">
                  <c:v>956.58</c:v>
                </c:pt>
                <c:pt idx="1541">
                  <c:v>948.83</c:v>
                </c:pt>
                <c:pt idx="1542">
                  <c:v>935.28</c:v>
                </c:pt>
                <c:pt idx="1543">
                  <c:v>919.4</c:v>
                </c:pt>
                <c:pt idx="1544">
                  <c:v>913.08</c:v>
                </c:pt>
                <c:pt idx="1545">
                  <c:v>920.08</c:v>
                </c:pt>
                <c:pt idx="1546">
                  <c:v>932.65</c:v>
                </c:pt>
                <c:pt idx="1547">
                  <c:v>908.41</c:v>
                </c:pt>
                <c:pt idx="1548">
                  <c:v>897.65</c:v>
                </c:pt>
                <c:pt idx="1549">
                  <c:v>891.03</c:v>
                </c:pt>
                <c:pt idx="1550">
                  <c:v>869.88</c:v>
                </c:pt>
                <c:pt idx="1551">
                  <c:v>874.55</c:v>
                </c:pt>
                <c:pt idx="1552">
                  <c:v>891.33</c:v>
                </c:pt>
                <c:pt idx="1553">
                  <c:v>862.66</c:v>
                </c:pt>
                <c:pt idx="1554">
                  <c:v>844.9</c:v>
                </c:pt>
                <c:pt idx="1555">
                  <c:v>854.98</c:v>
                </c:pt>
                <c:pt idx="1556">
                  <c:v>854</c:v>
                </c:pt>
                <c:pt idx="1557">
                  <c:v>824.95</c:v>
                </c:pt>
                <c:pt idx="1558">
                  <c:v>817.73</c:v>
                </c:pt>
                <c:pt idx="1559">
                  <c:v>839.78</c:v>
                </c:pt>
                <c:pt idx="1560">
                  <c:v>835.11</c:v>
                </c:pt>
                <c:pt idx="1561">
                  <c:v>822.25</c:v>
                </c:pt>
                <c:pt idx="1562">
                  <c:v>806.52</c:v>
                </c:pt>
                <c:pt idx="1563">
                  <c:v>803.21</c:v>
                </c:pt>
                <c:pt idx="1564">
                  <c:v>788.31</c:v>
                </c:pt>
                <c:pt idx="1565">
                  <c:v>814.12</c:v>
                </c:pt>
                <c:pt idx="1566">
                  <c:v>838.05</c:v>
                </c:pt>
                <c:pt idx="1567">
                  <c:v>851.14</c:v>
                </c:pt>
                <c:pt idx="1568">
                  <c:v>834.18</c:v>
                </c:pt>
                <c:pt idx="1569">
                  <c:v>810.73</c:v>
                </c:pt>
                <c:pt idx="1570">
                  <c:v>800.43</c:v>
                </c:pt>
                <c:pt idx="1571">
                  <c:v>815.65</c:v>
                </c:pt>
                <c:pt idx="1572">
                  <c:v>811.12</c:v>
                </c:pt>
                <c:pt idx="1573">
                  <c:v>829.49</c:v>
                </c:pt>
                <c:pt idx="1574">
                  <c:v>829.57</c:v>
                </c:pt>
                <c:pt idx="1575">
                  <c:v>828.11</c:v>
                </c:pt>
                <c:pt idx="1576">
                  <c:v>818.73</c:v>
                </c:pt>
                <c:pt idx="1577">
                  <c:v>814.81</c:v>
                </c:pt>
                <c:pt idx="1578">
                  <c:v>837.56</c:v>
                </c:pt>
                <c:pt idx="1579">
                  <c:v>851.01</c:v>
                </c:pt>
                <c:pt idx="1580">
                  <c:v>848.02</c:v>
                </c:pt>
                <c:pt idx="1581">
                  <c:v>850.86</c:v>
                </c:pt>
                <c:pt idx="1582">
                  <c:v>855.32</c:v>
                </c:pt>
                <c:pt idx="1583">
                  <c:v>880.69</c:v>
                </c:pt>
                <c:pt idx="1584">
                  <c:v>880.23</c:v>
                </c:pt>
                <c:pt idx="1585">
                  <c:v>876.85</c:v>
                </c:pt>
                <c:pt idx="1586">
                  <c:v>861.78</c:v>
                </c:pt>
                <c:pt idx="1587">
                  <c:v>834.79</c:v>
                </c:pt>
                <c:pt idx="1588">
                  <c:v>823.11</c:v>
                </c:pt>
                <c:pt idx="1589">
                  <c:v>841.48</c:v>
                </c:pt>
                <c:pt idx="1590">
                  <c:v>840.18</c:v>
                </c:pt>
                <c:pt idx="1591">
                  <c:v>846.4</c:v>
                </c:pt>
                <c:pt idx="1592">
                  <c:v>856.09</c:v>
                </c:pt>
                <c:pt idx="1593">
                  <c:v>872.16</c:v>
                </c:pt>
                <c:pt idx="1594">
                  <c:v>855.47</c:v>
                </c:pt>
                <c:pt idx="1595">
                  <c:v>854.63</c:v>
                </c:pt>
                <c:pt idx="1596">
                  <c:v>863.47</c:v>
                </c:pt>
                <c:pt idx="1597">
                  <c:v>871</c:v>
                </c:pt>
                <c:pt idx="1598">
                  <c:v>863.08</c:v>
                </c:pt>
                <c:pt idx="1599">
                  <c:v>859.39</c:v>
                </c:pt>
                <c:pt idx="1600">
                  <c:v>853.01</c:v>
                </c:pt>
                <c:pt idx="1601">
                  <c:v>852.32</c:v>
                </c:pt>
                <c:pt idx="1602">
                  <c:v>862.32</c:v>
                </c:pt>
                <c:pt idx="1603">
                  <c:v>855.55</c:v>
                </c:pt>
                <c:pt idx="1604">
                  <c:v>843.94</c:v>
                </c:pt>
                <c:pt idx="1605">
                  <c:v>821.5</c:v>
                </c:pt>
                <c:pt idx="1606">
                  <c:v>820.64</c:v>
                </c:pt>
                <c:pt idx="1607">
                  <c:v>824.62</c:v>
                </c:pt>
                <c:pt idx="1608">
                  <c:v>828.46</c:v>
                </c:pt>
                <c:pt idx="1609">
                  <c:v>820.4</c:v>
                </c:pt>
                <c:pt idx="1610">
                  <c:v>803.9</c:v>
                </c:pt>
                <c:pt idx="1611">
                  <c:v>806.63</c:v>
                </c:pt>
                <c:pt idx="1612">
                  <c:v>806.87</c:v>
                </c:pt>
                <c:pt idx="1613">
                  <c:v>809.92</c:v>
                </c:pt>
                <c:pt idx="1614">
                  <c:v>820.32</c:v>
                </c:pt>
                <c:pt idx="1615">
                  <c:v>819.54</c:v>
                </c:pt>
                <c:pt idx="1616">
                  <c:v>831.04</c:v>
                </c:pt>
                <c:pt idx="1617">
                  <c:v>846.84</c:v>
                </c:pt>
                <c:pt idx="1618">
                  <c:v>855.99</c:v>
                </c:pt>
                <c:pt idx="1619">
                  <c:v>851.38</c:v>
                </c:pt>
                <c:pt idx="1620">
                  <c:v>859.51</c:v>
                </c:pt>
                <c:pt idx="1621">
                  <c:v>863.42</c:v>
                </c:pt>
                <c:pt idx="1622">
                  <c:v>860.53</c:v>
                </c:pt>
                <c:pt idx="1623">
                  <c:v>851.92</c:v>
                </c:pt>
                <c:pt idx="1624">
                  <c:v>853.18</c:v>
                </c:pt>
                <c:pt idx="1625">
                  <c:v>872.42</c:v>
                </c:pt>
                <c:pt idx="1626">
                  <c:v>879.85</c:v>
                </c:pt>
                <c:pt idx="1627">
                  <c:v>869.06</c:v>
                </c:pt>
                <c:pt idx="1628">
                  <c:v>878.05</c:v>
                </c:pt>
                <c:pt idx="1629">
                  <c:v>888.45</c:v>
                </c:pt>
                <c:pt idx="1630">
                  <c:v>887.12</c:v>
                </c:pt>
                <c:pt idx="1631">
                  <c:v>891.66</c:v>
                </c:pt>
                <c:pt idx="1632">
                  <c:v>889.78</c:v>
                </c:pt>
                <c:pt idx="1633">
                  <c:v>887.83</c:v>
                </c:pt>
                <c:pt idx="1634">
                  <c:v>874.22</c:v>
                </c:pt>
                <c:pt idx="1635">
                  <c:v>867.57</c:v>
                </c:pt>
                <c:pt idx="1636">
                  <c:v>872.34</c:v>
                </c:pt>
                <c:pt idx="1637">
                  <c:v>875.47</c:v>
                </c:pt>
                <c:pt idx="1638">
                  <c:v>878.13</c:v>
                </c:pt>
                <c:pt idx="1639">
                  <c:v>881.02</c:v>
                </c:pt>
                <c:pt idx="1640">
                  <c:v>883.68</c:v>
                </c:pt>
                <c:pt idx="1641">
                  <c:v>871.17</c:v>
                </c:pt>
                <c:pt idx="1642">
                  <c:v>854.35</c:v>
                </c:pt>
                <c:pt idx="1643">
                  <c:v>846.68</c:v>
                </c:pt>
                <c:pt idx="1644">
                  <c:v>843.48</c:v>
                </c:pt>
                <c:pt idx="1645">
                  <c:v>846.61</c:v>
                </c:pt>
                <c:pt idx="1646">
                  <c:v>858.03</c:v>
                </c:pt>
                <c:pt idx="1647">
                  <c:v>858.89</c:v>
                </c:pt>
                <c:pt idx="1648">
                  <c:v>847.54</c:v>
                </c:pt>
                <c:pt idx="1649">
                  <c:v>839.96</c:v>
                </c:pt>
                <c:pt idx="1650">
                  <c:v>846.84</c:v>
                </c:pt>
                <c:pt idx="1651">
                  <c:v>843.71</c:v>
                </c:pt>
                <c:pt idx="1652">
                  <c:v>844.81</c:v>
                </c:pt>
                <c:pt idx="1653">
                  <c:v>844.81</c:v>
                </c:pt>
                <c:pt idx="1654">
                  <c:v>843.79</c:v>
                </c:pt>
                <c:pt idx="1655">
                  <c:v>861.23</c:v>
                </c:pt>
                <c:pt idx="1656">
                  <c:v>867.41</c:v>
                </c:pt>
                <c:pt idx="1657">
                  <c:v>869.92</c:v>
                </c:pt>
                <c:pt idx="1658">
                  <c:v>859.9</c:v>
                </c:pt>
                <c:pt idx="1659">
                  <c:v>858.57</c:v>
                </c:pt>
                <c:pt idx="1660">
                  <c:v>845.98</c:v>
                </c:pt>
                <c:pt idx="1661">
                  <c:v>832.37</c:v>
                </c:pt>
                <c:pt idx="1662">
                  <c:v>827.68</c:v>
                </c:pt>
                <c:pt idx="1663">
                  <c:v>834.64</c:v>
                </c:pt>
                <c:pt idx="1664">
                  <c:v>835.42</c:v>
                </c:pt>
                <c:pt idx="1665">
                  <c:v>836.75</c:v>
                </c:pt>
                <c:pt idx="1666">
                  <c:v>853.88</c:v>
                </c:pt>
                <c:pt idx="1667">
                  <c:v>851.06</c:v>
                </c:pt>
                <c:pt idx="1668">
                  <c:v>845.9</c:v>
                </c:pt>
                <c:pt idx="1669">
                  <c:v>844.88</c:v>
                </c:pt>
                <c:pt idx="1670">
                  <c:v>847.15</c:v>
                </c:pt>
                <c:pt idx="1671">
                  <c:v>850.99</c:v>
                </c:pt>
                <c:pt idx="1672">
                  <c:v>865.77</c:v>
                </c:pt>
                <c:pt idx="1673">
                  <c:v>850.44</c:v>
                </c:pt>
                <c:pt idx="1674">
                  <c:v>845.59</c:v>
                </c:pt>
                <c:pt idx="1675">
                  <c:v>847.86</c:v>
                </c:pt>
                <c:pt idx="1676">
                  <c:v>846.06</c:v>
                </c:pt>
                <c:pt idx="1677">
                  <c:v>835.34</c:v>
                </c:pt>
                <c:pt idx="1678">
                  <c:v>818.84</c:v>
                </c:pt>
                <c:pt idx="1679">
                  <c:v>812.42</c:v>
                </c:pt>
                <c:pt idx="1680">
                  <c:v>809.53</c:v>
                </c:pt>
                <c:pt idx="1681">
                  <c:v>802.57</c:v>
                </c:pt>
                <c:pt idx="1682">
                  <c:v>805.23</c:v>
                </c:pt>
                <c:pt idx="1683">
                  <c:v>816.65</c:v>
                </c:pt>
                <c:pt idx="1684">
                  <c:v>814.3</c:v>
                </c:pt>
                <c:pt idx="1685">
                  <c:v>795.37</c:v>
                </c:pt>
                <c:pt idx="1686">
                  <c:v>803.58</c:v>
                </c:pt>
                <c:pt idx="1687">
                  <c:v>802.17</c:v>
                </c:pt>
                <c:pt idx="1688">
                  <c:v>821.26</c:v>
                </c:pt>
                <c:pt idx="1689">
                  <c:v>828.69</c:v>
                </c:pt>
                <c:pt idx="1690">
                  <c:v>830.18</c:v>
                </c:pt>
                <c:pt idx="1691">
                  <c:v>845.35</c:v>
                </c:pt>
                <c:pt idx="1692">
                  <c:v>853.72</c:v>
                </c:pt>
                <c:pt idx="1693">
                  <c:v>859.67</c:v>
                </c:pt>
                <c:pt idx="1694">
                  <c:v>852.08</c:v>
                </c:pt>
                <c:pt idx="1695">
                  <c:v>848.56</c:v>
                </c:pt>
                <c:pt idx="1696">
                  <c:v>852.08</c:v>
                </c:pt>
                <c:pt idx="1697">
                  <c:v>843.09</c:v>
                </c:pt>
                <c:pt idx="1698">
                  <c:v>833.23</c:v>
                </c:pt>
                <c:pt idx="1699">
                  <c:v>830.26</c:v>
                </c:pt>
                <c:pt idx="1700">
                  <c:v>826.11</c:v>
                </c:pt>
                <c:pt idx="1701">
                  <c:v>820.79</c:v>
                </c:pt>
                <c:pt idx="1702">
                  <c:v>815.39</c:v>
                </c:pt>
                <c:pt idx="1703">
                  <c:v>816.33</c:v>
                </c:pt>
                <c:pt idx="1704">
                  <c:v>828.85</c:v>
                </c:pt>
                <c:pt idx="1705">
                  <c:v>816.96</c:v>
                </c:pt>
                <c:pt idx="1706">
                  <c:v>803.66</c:v>
                </c:pt>
                <c:pt idx="1707">
                  <c:v>802.41</c:v>
                </c:pt>
                <c:pt idx="1708">
                  <c:v>806.24</c:v>
                </c:pt>
                <c:pt idx="1709">
                  <c:v>790.68</c:v>
                </c:pt>
                <c:pt idx="1710">
                  <c:v>792.87</c:v>
                </c:pt>
                <c:pt idx="1711">
                  <c:v>791.77</c:v>
                </c:pt>
                <c:pt idx="1712">
                  <c:v>770.57</c:v>
                </c:pt>
                <c:pt idx="1713">
                  <c:v>772.29</c:v>
                </c:pt>
                <c:pt idx="1714">
                  <c:v>762.12</c:v>
                </c:pt>
                <c:pt idx="1715">
                  <c:v>759.62</c:v>
                </c:pt>
                <c:pt idx="1716">
                  <c:v>787.23</c:v>
                </c:pt>
                <c:pt idx="1717">
                  <c:v>786.61</c:v>
                </c:pt>
                <c:pt idx="1718">
                  <c:v>775.97</c:v>
                </c:pt>
                <c:pt idx="1719">
                  <c:v>784.97</c:v>
                </c:pt>
                <c:pt idx="1720">
                  <c:v>789.19</c:v>
                </c:pt>
                <c:pt idx="1721">
                  <c:v>787.94</c:v>
                </c:pt>
                <c:pt idx="1722">
                  <c:v>790.36</c:v>
                </c:pt>
                <c:pt idx="1723">
                  <c:v>797.72</c:v>
                </c:pt>
                <c:pt idx="1724">
                  <c:v>805.77</c:v>
                </c:pt>
                <c:pt idx="1725">
                  <c:v>795.68</c:v>
                </c:pt>
                <c:pt idx="1726">
                  <c:v>784.57</c:v>
                </c:pt>
                <c:pt idx="1727">
                  <c:v>770.89</c:v>
                </c:pt>
                <c:pt idx="1728">
                  <c:v>765.57</c:v>
                </c:pt>
                <c:pt idx="1729">
                  <c:v>757.43</c:v>
                </c:pt>
                <c:pt idx="1730">
                  <c:v>751.1</c:v>
                </c:pt>
                <c:pt idx="1731">
                  <c:v>752.58</c:v>
                </c:pt>
                <c:pt idx="1732">
                  <c:v>760.4</c:v>
                </c:pt>
                <c:pt idx="1733">
                  <c:v>773.78</c:v>
                </c:pt>
                <c:pt idx="1734">
                  <c:v>797.56</c:v>
                </c:pt>
                <c:pt idx="1735">
                  <c:v>784.89</c:v>
                </c:pt>
                <c:pt idx="1736">
                  <c:v>777.3</c:v>
                </c:pt>
                <c:pt idx="1737">
                  <c:v>767.29</c:v>
                </c:pt>
                <c:pt idx="1738">
                  <c:v>756.44</c:v>
                </c:pt>
                <c:pt idx="1739">
                  <c:v>740.54</c:v>
                </c:pt>
                <c:pt idx="1740">
                  <c:v>737.88</c:v>
                </c:pt>
                <c:pt idx="1741">
                  <c:v>731.54</c:v>
                </c:pt>
                <c:pt idx="1742">
                  <c:v>721.84</c:v>
                </c:pt>
                <c:pt idx="1743">
                  <c:v>726.85</c:v>
                </c:pt>
                <c:pt idx="1744">
                  <c:v>711.59</c:v>
                </c:pt>
                <c:pt idx="1745">
                  <c:v>704.63</c:v>
                </c:pt>
                <c:pt idx="1746">
                  <c:v>686.8</c:v>
                </c:pt>
                <c:pt idx="1747">
                  <c:v>688.13</c:v>
                </c:pt>
                <c:pt idx="1748">
                  <c:v>671.54</c:v>
                </c:pt>
                <c:pt idx="1749">
                  <c:v>666.61</c:v>
                </c:pt>
                <c:pt idx="1750">
                  <c:v>656.84</c:v>
                </c:pt>
                <c:pt idx="1751">
                  <c:v>678.58</c:v>
                </c:pt>
                <c:pt idx="1752">
                  <c:v>663.33</c:v>
                </c:pt>
                <c:pt idx="1753">
                  <c:v>648</c:v>
                </c:pt>
                <c:pt idx="1754">
                  <c:v>670.76</c:v>
                </c:pt>
                <c:pt idx="1755">
                  <c:v>677.88</c:v>
                </c:pt>
                <c:pt idx="1756">
                  <c:v>662.94</c:v>
                </c:pt>
                <c:pt idx="1757">
                  <c:v>658.17</c:v>
                </c:pt>
                <c:pt idx="1758">
                  <c:v>654.72</c:v>
                </c:pt>
                <c:pt idx="1759">
                  <c:v>641.74</c:v>
                </c:pt>
                <c:pt idx="1760">
                  <c:v>627.19000000000005</c:v>
                </c:pt>
                <c:pt idx="1761">
                  <c:v>639.79</c:v>
                </c:pt>
                <c:pt idx="1762">
                  <c:v>648.78</c:v>
                </c:pt>
                <c:pt idx="1763">
                  <c:v>651.91</c:v>
                </c:pt>
                <c:pt idx="1764">
                  <c:v>674.05</c:v>
                </c:pt>
                <c:pt idx="1765">
                  <c:v>670.76</c:v>
                </c:pt>
                <c:pt idx="1766">
                  <c:v>663.72</c:v>
                </c:pt>
                <c:pt idx="1767">
                  <c:v>654.1</c:v>
                </c:pt>
                <c:pt idx="1768">
                  <c:v>649.95000000000005</c:v>
                </c:pt>
                <c:pt idx="1769">
                  <c:v>637.98</c:v>
                </c:pt>
                <c:pt idx="1770">
                  <c:v>621.95000000000005</c:v>
                </c:pt>
                <c:pt idx="1771">
                  <c:v>607.87</c:v>
                </c:pt>
                <c:pt idx="1772">
                  <c:v>604.82000000000005</c:v>
                </c:pt>
                <c:pt idx="1773">
                  <c:v>601.53</c:v>
                </c:pt>
                <c:pt idx="1774">
                  <c:v>587.61</c:v>
                </c:pt>
                <c:pt idx="1775">
                  <c:v>584.55999999999995</c:v>
                </c:pt>
                <c:pt idx="1776">
                  <c:v>607.55999999999995</c:v>
                </c:pt>
                <c:pt idx="1777">
                  <c:v>602.63</c:v>
                </c:pt>
                <c:pt idx="1778">
                  <c:v>631.02</c:v>
                </c:pt>
                <c:pt idx="1779">
                  <c:v>648.08000000000004</c:v>
                </c:pt>
                <c:pt idx="1780">
                  <c:v>658.17</c:v>
                </c:pt>
                <c:pt idx="1781">
                  <c:v>673.5</c:v>
                </c:pt>
                <c:pt idx="1782">
                  <c:v>658.4</c:v>
                </c:pt>
                <c:pt idx="1783">
                  <c:v>642.29</c:v>
                </c:pt>
                <c:pt idx="1784">
                  <c:v>651.44000000000005</c:v>
                </c:pt>
                <c:pt idx="1785">
                  <c:v>654.88</c:v>
                </c:pt>
                <c:pt idx="1786">
                  <c:v>669.82</c:v>
                </c:pt>
                <c:pt idx="1787">
                  <c:v>662.86</c:v>
                </c:pt>
                <c:pt idx="1788">
                  <c:v>645.03</c:v>
                </c:pt>
                <c:pt idx="1789">
                  <c:v>636.26</c:v>
                </c:pt>
                <c:pt idx="1790">
                  <c:v>636.19000000000005</c:v>
                </c:pt>
                <c:pt idx="1791">
                  <c:v>633.84</c:v>
                </c:pt>
                <c:pt idx="1792">
                  <c:v>659.34</c:v>
                </c:pt>
                <c:pt idx="1793">
                  <c:v>673.03</c:v>
                </c:pt>
                <c:pt idx="1794">
                  <c:v>665.52</c:v>
                </c:pt>
                <c:pt idx="1795">
                  <c:v>665.28</c:v>
                </c:pt>
                <c:pt idx="1796">
                  <c:v>657.23</c:v>
                </c:pt>
                <c:pt idx="1797">
                  <c:v>674.75</c:v>
                </c:pt>
                <c:pt idx="1798">
                  <c:v>669.12</c:v>
                </c:pt>
                <c:pt idx="1799">
                  <c:v>671.93</c:v>
                </c:pt>
                <c:pt idx="1800">
                  <c:v>667.16</c:v>
                </c:pt>
                <c:pt idx="1801">
                  <c:v>672.64</c:v>
                </c:pt>
                <c:pt idx="1802">
                  <c:v>659.18</c:v>
                </c:pt>
                <c:pt idx="1803">
                  <c:v>659.18</c:v>
                </c:pt>
                <c:pt idx="1804">
                  <c:v>658.4</c:v>
                </c:pt>
                <c:pt idx="1805">
                  <c:v>647.61</c:v>
                </c:pt>
                <c:pt idx="1806">
                  <c:v>624.91999999999996</c:v>
                </c:pt>
                <c:pt idx="1807">
                  <c:v>614.04999999999995</c:v>
                </c:pt>
                <c:pt idx="1808">
                  <c:v>609.59</c:v>
                </c:pt>
                <c:pt idx="1809">
                  <c:v>608.57000000000005</c:v>
                </c:pt>
                <c:pt idx="1810">
                  <c:v>615.29999999999995</c:v>
                </c:pt>
                <c:pt idx="1811">
                  <c:v>611.94000000000005</c:v>
                </c:pt>
                <c:pt idx="1812">
                  <c:v>617.26</c:v>
                </c:pt>
                <c:pt idx="1813">
                  <c:v>619.29</c:v>
                </c:pt>
                <c:pt idx="1814">
                  <c:v>618.66</c:v>
                </c:pt>
                <c:pt idx="1815">
                  <c:v>603.02</c:v>
                </c:pt>
                <c:pt idx="1816">
                  <c:v>596.61</c:v>
                </c:pt>
                <c:pt idx="1817">
                  <c:v>598.64</c:v>
                </c:pt>
                <c:pt idx="1818">
                  <c:v>587.05999999999995</c:v>
                </c:pt>
                <c:pt idx="1819">
                  <c:v>577.6</c:v>
                </c:pt>
                <c:pt idx="1820">
                  <c:v>579.94000000000005</c:v>
                </c:pt>
                <c:pt idx="1821">
                  <c:v>593.87</c:v>
                </c:pt>
                <c:pt idx="1822">
                  <c:v>595.35</c:v>
                </c:pt>
                <c:pt idx="1823">
                  <c:v>596.37</c:v>
                </c:pt>
                <c:pt idx="1824">
                  <c:v>592.77</c:v>
                </c:pt>
                <c:pt idx="1825">
                  <c:v>586.83000000000004</c:v>
                </c:pt>
                <c:pt idx="1826">
                  <c:v>597.54</c:v>
                </c:pt>
                <c:pt idx="1827">
                  <c:v>603.49</c:v>
                </c:pt>
                <c:pt idx="1828">
                  <c:v>604.42999999999995</c:v>
                </c:pt>
                <c:pt idx="1829">
                  <c:v>598.48</c:v>
                </c:pt>
                <c:pt idx="1830">
                  <c:v>589.64</c:v>
                </c:pt>
                <c:pt idx="1831">
                  <c:v>598.4</c:v>
                </c:pt>
                <c:pt idx="1832">
                  <c:v>604.74</c:v>
                </c:pt>
                <c:pt idx="1833">
                  <c:v>602.16</c:v>
                </c:pt>
                <c:pt idx="1834">
                  <c:v>603.25</c:v>
                </c:pt>
                <c:pt idx="1835">
                  <c:v>616.24</c:v>
                </c:pt>
                <c:pt idx="1836">
                  <c:v>632.04</c:v>
                </c:pt>
                <c:pt idx="1837">
                  <c:v>634.54</c:v>
                </c:pt>
                <c:pt idx="1838">
                  <c:v>637.20000000000005</c:v>
                </c:pt>
                <c:pt idx="1839">
                  <c:v>641.19000000000005</c:v>
                </c:pt>
                <c:pt idx="1840">
                  <c:v>635.4</c:v>
                </c:pt>
                <c:pt idx="1841">
                  <c:v>645.26</c:v>
                </c:pt>
                <c:pt idx="1842">
                  <c:v>658.79</c:v>
                </c:pt>
                <c:pt idx="1843">
                  <c:v>654.17999999999995</c:v>
                </c:pt>
                <c:pt idx="1844">
                  <c:v>648.70000000000005</c:v>
                </c:pt>
                <c:pt idx="1845">
                  <c:v>653.39</c:v>
                </c:pt>
                <c:pt idx="1846">
                  <c:v>655.74</c:v>
                </c:pt>
                <c:pt idx="1847">
                  <c:v>644.63</c:v>
                </c:pt>
                <c:pt idx="1848">
                  <c:v>647.45000000000005</c:v>
                </c:pt>
                <c:pt idx="1849">
                  <c:v>641.9</c:v>
                </c:pt>
                <c:pt idx="1850">
                  <c:v>652.61</c:v>
                </c:pt>
                <c:pt idx="1851">
                  <c:v>656.76</c:v>
                </c:pt>
                <c:pt idx="1852">
                  <c:v>666.61</c:v>
                </c:pt>
                <c:pt idx="1853">
                  <c:v>692.66</c:v>
                </c:pt>
                <c:pt idx="1854">
                  <c:v>694.77</c:v>
                </c:pt>
                <c:pt idx="1855">
                  <c:v>705.96</c:v>
                </c:pt>
                <c:pt idx="1856">
                  <c:v>696.42</c:v>
                </c:pt>
                <c:pt idx="1857">
                  <c:v>703.69</c:v>
                </c:pt>
                <c:pt idx="1858">
                  <c:v>711.44</c:v>
                </c:pt>
                <c:pt idx="1859">
                  <c:v>708.07</c:v>
                </c:pt>
                <c:pt idx="1860">
                  <c:v>717.85</c:v>
                </c:pt>
                <c:pt idx="1861">
                  <c:v>714.17</c:v>
                </c:pt>
                <c:pt idx="1862">
                  <c:v>711.91</c:v>
                </c:pt>
                <c:pt idx="1863">
                  <c:v>708.39</c:v>
                </c:pt>
                <c:pt idx="1864">
                  <c:v>707.6</c:v>
                </c:pt>
                <c:pt idx="1865">
                  <c:v>715.03</c:v>
                </c:pt>
                <c:pt idx="1866">
                  <c:v>726.92</c:v>
                </c:pt>
                <c:pt idx="1867">
                  <c:v>734.2</c:v>
                </c:pt>
                <c:pt idx="1868">
                  <c:v>731.3</c:v>
                </c:pt>
                <c:pt idx="1869">
                  <c:v>736.39</c:v>
                </c:pt>
                <c:pt idx="1870">
                  <c:v>745.38</c:v>
                </c:pt>
                <c:pt idx="1871">
                  <c:v>749.77</c:v>
                </c:pt>
                <c:pt idx="1872">
                  <c:v>736.94</c:v>
                </c:pt>
                <c:pt idx="1873">
                  <c:v>719.18</c:v>
                </c:pt>
                <c:pt idx="1874">
                  <c:v>728.1</c:v>
                </c:pt>
                <c:pt idx="1875">
                  <c:v>731.15</c:v>
                </c:pt>
                <c:pt idx="1876">
                  <c:v>739.05</c:v>
                </c:pt>
                <c:pt idx="1877">
                  <c:v>753.13</c:v>
                </c:pt>
                <c:pt idx="1878">
                  <c:v>757.74</c:v>
                </c:pt>
                <c:pt idx="1879">
                  <c:v>752.82</c:v>
                </c:pt>
                <c:pt idx="1880">
                  <c:v>761.81</c:v>
                </c:pt>
                <c:pt idx="1881">
                  <c:v>770.1</c:v>
                </c:pt>
                <c:pt idx="1882">
                  <c:v>776.13</c:v>
                </c:pt>
                <c:pt idx="1883">
                  <c:v>770.89</c:v>
                </c:pt>
                <c:pt idx="1884">
                  <c:v>763.69</c:v>
                </c:pt>
                <c:pt idx="1885">
                  <c:v>762.98</c:v>
                </c:pt>
                <c:pt idx="1886">
                  <c:v>773.47</c:v>
                </c:pt>
                <c:pt idx="1887">
                  <c:v>786.53</c:v>
                </c:pt>
                <c:pt idx="1888">
                  <c:v>779.41</c:v>
                </c:pt>
                <c:pt idx="1889">
                  <c:v>769.48</c:v>
                </c:pt>
                <c:pt idx="1890">
                  <c:v>764</c:v>
                </c:pt>
                <c:pt idx="1891">
                  <c:v>763.06</c:v>
                </c:pt>
                <c:pt idx="1892">
                  <c:v>743.43</c:v>
                </c:pt>
                <c:pt idx="1893">
                  <c:v>747.89</c:v>
                </c:pt>
                <c:pt idx="1894">
                  <c:v>766.19</c:v>
                </c:pt>
                <c:pt idx="1895">
                  <c:v>770.26</c:v>
                </c:pt>
                <c:pt idx="1896">
                  <c:v>770.26</c:v>
                </c:pt>
                <c:pt idx="1897">
                  <c:v>768.15</c:v>
                </c:pt>
                <c:pt idx="1898">
                  <c:v>761.58</c:v>
                </c:pt>
                <c:pt idx="1899">
                  <c:v>760.56</c:v>
                </c:pt>
                <c:pt idx="1900">
                  <c:v>752.19</c:v>
                </c:pt>
                <c:pt idx="1901">
                  <c:v>747.26</c:v>
                </c:pt>
                <c:pt idx="1902">
                  <c:v>742.88</c:v>
                </c:pt>
                <c:pt idx="1903">
                  <c:v>749.22</c:v>
                </c:pt>
                <c:pt idx="1904">
                  <c:v>767.99</c:v>
                </c:pt>
                <c:pt idx="1905">
                  <c:v>781.29</c:v>
                </c:pt>
                <c:pt idx="1906">
                  <c:v>789.5</c:v>
                </c:pt>
                <c:pt idx="1907">
                  <c:v>806.95</c:v>
                </c:pt>
                <c:pt idx="1908">
                  <c:v>815.08</c:v>
                </c:pt>
                <c:pt idx="1909">
                  <c:v>815.71</c:v>
                </c:pt>
                <c:pt idx="1910">
                  <c:v>819.46</c:v>
                </c:pt>
                <c:pt idx="1911">
                  <c:v>808.43</c:v>
                </c:pt>
                <c:pt idx="1912">
                  <c:v>815.86</c:v>
                </c:pt>
                <c:pt idx="1913">
                  <c:v>814.14</c:v>
                </c:pt>
                <c:pt idx="1914">
                  <c:v>802.49</c:v>
                </c:pt>
                <c:pt idx="1915">
                  <c:v>803.66</c:v>
                </c:pt>
                <c:pt idx="1916">
                  <c:v>811.8</c:v>
                </c:pt>
                <c:pt idx="1917">
                  <c:v>810</c:v>
                </c:pt>
                <c:pt idx="1918">
                  <c:v>803.04</c:v>
                </c:pt>
                <c:pt idx="1919">
                  <c:v>821.34</c:v>
                </c:pt>
                <c:pt idx="1920">
                  <c:v>830.96</c:v>
                </c:pt>
                <c:pt idx="1921">
                  <c:v>848.48</c:v>
                </c:pt>
                <c:pt idx="1922">
                  <c:v>855.6</c:v>
                </c:pt>
                <c:pt idx="1923">
                  <c:v>834.72</c:v>
                </c:pt>
                <c:pt idx="1924">
                  <c:v>836.44</c:v>
                </c:pt>
                <c:pt idx="1925">
                  <c:v>840.5</c:v>
                </c:pt>
                <c:pt idx="1926">
                  <c:v>850.13</c:v>
                </c:pt>
                <c:pt idx="1927">
                  <c:v>847.47</c:v>
                </c:pt>
                <c:pt idx="1928">
                  <c:v>850.13</c:v>
                </c:pt>
                <c:pt idx="1929">
                  <c:v>858.73</c:v>
                </c:pt>
                <c:pt idx="1930">
                  <c:v>848.8</c:v>
                </c:pt>
                <c:pt idx="1931">
                  <c:v>837.61</c:v>
                </c:pt>
                <c:pt idx="1932">
                  <c:v>837.69</c:v>
                </c:pt>
                <c:pt idx="1933">
                  <c:v>830.49</c:v>
                </c:pt>
                <c:pt idx="1934">
                  <c:v>818.68</c:v>
                </c:pt>
                <c:pt idx="1935">
                  <c:v>818.91</c:v>
                </c:pt>
                <c:pt idx="1936">
                  <c:v>831.9</c:v>
                </c:pt>
                <c:pt idx="1937">
                  <c:v>826.11</c:v>
                </c:pt>
                <c:pt idx="1938">
                  <c:v>817.04</c:v>
                </c:pt>
                <c:pt idx="1939">
                  <c:v>815</c:v>
                </c:pt>
                <c:pt idx="1940">
                  <c:v>832.29</c:v>
                </c:pt>
                <c:pt idx="1941">
                  <c:v>846.61</c:v>
                </c:pt>
                <c:pt idx="1942">
                  <c:v>846.14</c:v>
                </c:pt>
                <c:pt idx="1943">
                  <c:v>839.96</c:v>
                </c:pt>
                <c:pt idx="1944">
                  <c:v>842.15</c:v>
                </c:pt>
                <c:pt idx="1945">
                  <c:v>839.64</c:v>
                </c:pt>
                <c:pt idx="1946">
                  <c:v>830.1</c:v>
                </c:pt>
                <c:pt idx="1947">
                  <c:v>822.12</c:v>
                </c:pt>
                <c:pt idx="1948">
                  <c:v>824.55</c:v>
                </c:pt>
                <c:pt idx="1949">
                  <c:v>819.31</c:v>
                </c:pt>
                <c:pt idx="1950">
                  <c:v>824.47</c:v>
                </c:pt>
                <c:pt idx="1951">
                  <c:v>834.56</c:v>
                </c:pt>
                <c:pt idx="1952">
                  <c:v>828.61</c:v>
                </c:pt>
                <c:pt idx="1953">
                  <c:v>827.83</c:v>
                </c:pt>
                <c:pt idx="1954">
                  <c:v>845.35</c:v>
                </c:pt>
                <c:pt idx="1955">
                  <c:v>855.44</c:v>
                </c:pt>
                <c:pt idx="1956">
                  <c:v>864.83</c:v>
                </c:pt>
                <c:pt idx="1957">
                  <c:v>869.06</c:v>
                </c:pt>
                <c:pt idx="1958">
                  <c:v>872.73</c:v>
                </c:pt>
                <c:pt idx="1959">
                  <c:v>874.14</c:v>
                </c:pt>
                <c:pt idx="1960">
                  <c:v>873.12</c:v>
                </c:pt>
                <c:pt idx="1961">
                  <c:v>878.99</c:v>
                </c:pt>
                <c:pt idx="1962">
                  <c:v>877.42</c:v>
                </c:pt>
                <c:pt idx="1963">
                  <c:v>870.38</c:v>
                </c:pt>
                <c:pt idx="1964">
                  <c:v>871.79</c:v>
                </c:pt>
                <c:pt idx="1965">
                  <c:v>871.79</c:v>
                </c:pt>
                <c:pt idx="1966">
                  <c:v>861.08</c:v>
                </c:pt>
                <c:pt idx="1967">
                  <c:v>857.79</c:v>
                </c:pt>
                <c:pt idx="1968">
                  <c:v>871.87</c:v>
                </c:pt>
                <c:pt idx="1969">
                  <c:v>871.87</c:v>
                </c:pt>
                <c:pt idx="1970">
                  <c:v>871.09</c:v>
                </c:pt>
                <c:pt idx="1971">
                  <c:v>875.86</c:v>
                </c:pt>
                <c:pt idx="1972">
                  <c:v>881.81</c:v>
                </c:pt>
                <c:pt idx="1973">
                  <c:v>872.11</c:v>
                </c:pt>
                <c:pt idx="1974">
                  <c:v>864.28</c:v>
                </c:pt>
                <c:pt idx="1975">
                  <c:v>862.41</c:v>
                </c:pt>
                <c:pt idx="1976">
                  <c:v>854.74</c:v>
                </c:pt>
                <c:pt idx="1977">
                  <c:v>846.76</c:v>
                </c:pt>
                <c:pt idx="1978">
                  <c:v>836.67</c:v>
                </c:pt>
                <c:pt idx="1979">
                  <c:v>840.27</c:v>
                </c:pt>
                <c:pt idx="1980">
                  <c:v>834.09</c:v>
                </c:pt>
                <c:pt idx="1981">
                  <c:v>827.83</c:v>
                </c:pt>
                <c:pt idx="1982">
                  <c:v>824.86</c:v>
                </c:pt>
                <c:pt idx="1983">
                  <c:v>831.66</c:v>
                </c:pt>
                <c:pt idx="1984">
                  <c:v>831.51</c:v>
                </c:pt>
                <c:pt idx="1985">
                  <c:v>826.5</c:v>
                </c:pt>
                <c:pt idx="1986">
                  <c:v>818.05</c:v>
                </c:pt>
                <c:pt idx="1987">
                  <c:v>810.15</c:v>
                </c:pt>
                <c:pt idx="1988">
                  <c:v>813.67</c:v>
                </c:pt>
                <c:pt idx="1989">
                  <c:v>815.79</c:v>
                </c:pt>
                <c:pt idx="1990">
                  <c:v>817.74</c:v>
                </c:pt>
                <c:pt idx="1991">
                  <c:v>823.76</c:v>
                </c:pt>
                <c:pt idx="1992">
                  <c:v>828.54</c:v>
                </c:pt>
                <c:pt idx="1993">
                  <c:v>820.56</c:v>
                </c:pt>
                <c:pt idx="1994">
                  <c:v>817.04</c:v>
                </c:pt>
                <c:pt idx="1995">
                  <c:v>825.64</c:v>
                </c:pt>
                <c:pt idx="1996">
                  <c:v>822.75</c:v>
                </c:pt>
                <c:pt idx="1997">
                  <c:v>808.51</c:v>
                </c:pt>
                <c:pt idx="1998">
                  <c:v>793.26</c:v>
                </c:pt>
                <c:pt idx="1999">
                  <c:v>791.69</c:v>
                </c:pt>
                <c:pt idx="2000">
                  <c:v>804.76</c:v>
                </c:pt>
                <c:pt idx="2001">
                  <c:v>812.34</c:v>
                </c:pt>
                <c:pt idx="2002">
                  <c:v>803.11</c:v>
                </c:pt>
                <c:pt idx="2003">
                  <c:v>807.2</c:v>
                </c:pt>
                <c:pt idx="2004">
                  <c:v>829.47</c:v>
                </c:pt>
                <c:pt idx="2005">
                  <c:v>835.34</c:v>
                </c:pt>
                <c:pt idx="2006">
                  <c:v>823.69</c:v>
                </c:pt>
                <c:pt idx="2007">
                  <c:v>832.29</c:v>
                </c:pt>
                <c:pt idx="2008">
                  <c:v>838.31</c:v>
                </c:pt>
                <c:pt idx="2009">
                  <c:v>835.97</c:v>
                </c:pt>
                <c:pt idx="2010">
                  <c:v>840.11</c:v>
                </c:pt>
                <c:pt idx="2011">
                  <c:v>827.75</c:v>
                </c:pt>
                <c:pt idx="2012">
                  <c:v>817.66</c:v>
                </c:pt>
                <c:pt idx="2013">
                  <c:v>812.66</c:v>
                </c:pt>
                <c:pt idx="2014">
                  <c:v>809.23</c:v>
                </c:pt>
                <c:pt idx="2015">
                  <c:v>803.19</c:v>
                </c:pt>
                <c:pt idx="2016">
                  <c:v>795.13</c:v>
                </c:pt>
                <c:pt idx="2017">
                  <c:v>799.05</c:v>
                </c:pt>
                <c:pt idx="2018">
                  <c:v>814.61</c:v>
                </c:pt>
                <c:pt idx="2019">
                  <c:v>829.79</c:v>
                </c:pt>
                <c:pt idx="2020">
                  <c:v>820.4</c:v>
                </c:pt>
                <c:pt idx="2021">
                  <c:v>819.85</c:v>
                </c:pt>
                <c:pt idx="2022">
                  <c:v>826.19</c:v>
                </c:pt>
                <c:pt idx="2023">
                  <c:v>820.24</c:v>
                </c:pt>
                <c:pt idx="2024">
                  <c:v>818.6</c:v>
                </c:pt>
                <c:pt idx="2025">
                  <c:v>805.23</c:v>
                </c:pt>
                <c:pt idx="2026">
                  <c:v>793.88</c:v>
                </c:pt>
                <c:pt idx="2027">
                  <c:v>784.16</c:v>
                </c:pt>
                <c:pt idx="2028">
                  <c:v>794.55</c:v>
                </c:pt>
                <c:pt idx="2029">
                  <c:v>813.21</c:v>
                </c:pt>
                <c:pt idx="2030">
                  <c:v>819.66</c:v>
                </c:pt>
                <c:pt idx="2031">
                  <c:v>816.51</c:v>
                </c:pt>
                <c:pt idx="2032">
                  <c:v>823.91</c:v>
                </c:pt>
                <c:pt idx="2033">
                  <c:v>824.54</c:v>
                </c:pt>
                <c:pt idx="2034">
                  <c:v>823.91</c:v>
                </c:pt>
                <c:pt idx="2035">
                  <c:v>837.77</c:v>
                </c:pt>
                <c:pt idx="2036">
                  <c:v>835.25</c:v>
                </c:pt>
                <c:pt idx="2037">
                  <c:v>837.22</c:v>
                </c:pt>
                <c:pt idx="2038">
                  <c:v>837.85</c:v>
                </c:pt>
                <c:pt idx="2039">
                  <c:v>832.18</c:v>
                </c:pt>
                <c:pt idx="2040">
                  <c:v>842.25</c:v>
                </c:pt>
                <c:pt idx="2041">
                  <c:v>846.82</c:v>
                </c:pt>
                <c:pt idx="2042">
                  <c:v>849.57</c:v>
                </c:pt>
                <c:pt idx="2043">
                  <c:v>855.16</c:v>
                </c:pt>
                <c:pt idx="2044">
                  <c:v>840.52</c:v>
                </c:pt>
                <c:pt idx="2045">
                  <c:v>838.48</c:v>
                </c:pt>
                <c:pt idx="2046">
                  <c:v>851.46</c:v>
                </c:pt>
                <c:pt idx="2047">
                  <c:v>838.63</c:v>
                </c:pt>
                <c:pt idx="2048">
                  <c:v>839.42</c:v>
                </c:pt>
                <c:pt idx="2049">
                  <c:v>836.04</c:v>
                </c:pt>
                <c:pt idx="2050">
                  <c:v>825.72</c:v>
                </c:pt>
                <c:pt idx="2051">
                  <c:v>830.13</c:v>
                </c:pt>
                <c:pt idx="2052">
                  <c:v>836.27</c:v>
                </c:pt>
                <c:pt idx="2053">
                  <c:v>840.92</c:v>
                </c:pt>
                <c:pt idx="2054">
                  <c:v>835.8</c:v>
                </c:pt>
                <c:pt idx="2055">
                  <c:v>835.48</c:v>
                </c:pt>
                <c:pt idx="2056">
                  <c:v>838.55</c:v>
                </c:pt>
                <c:pt idx="2057">
                  <c:v>852.25</c:v>
                </c:pt>
                <c:pt idx="2058">
                  <c:v>851.23</c:v>
                </c:pt>
                <c:pt idx="2059">
                  <c:v>853.67</c:v>
                </c:pt>
                <c:pt idx="2060">
                  <c:v>856.66</c:v>
                </c:pt>
                <c:pt idx="2061">
                  <c:v>855.24</c:v>
                </c:pt>
                <c:pt idx="2062">
                  <c:v>848.24</c:v>
                </c:pt>
                <c:pt idx="2063">
                  <c:v>843.51</c:v>
                </c:pt>
                <c:pt idx="2064">
                  <c:v>840.76</c:v>
                </c:pt>
                <c:pt idx="2065">
                  <c:v>845.64</c:v>
                </c:pt>
                <c:pt idx="2066">
                  <c:v>855.4</c:v>
                </c:pt>
                <c:pt idx="2067">
                  <c:v>858.55</c:v>
                </c:pt>
                <c:pt idx="2068">
                  <c:v>860.67</c:v>
                </c:pt>
                <c:pt idx="2069">
                  <c:v>856.34</c:v>
                </c:pt>
                <c:pt idx="2070">
                  <c:v>843.2</c:v>
                </c:pt>
                <c:pt idx="2071">
                  <c:v>825.49</c:v>
                </c:pt>
                <c:pt idx="2072">
                  <c:v>829.11</c:v>
                </c:pt>
                <c:pt idx="2073">
                  <c:v>818.8</c:v>
                </c:pt>
                <c:pt idx="2074">
                  <c:v>821.63</c:v>
                </c:pt>
                <c:pt idx="2075">
                  <c:v>824.15</c:v>
                </c:pt>
                <c:pt idx="2076">
                  <c:v>833.99</c:v>
                </c:pt>
                <c:pt idx="2077">
                  <c:v>832.73</c:v>
                </c:pt>
                <c:pt idx="2078">
                  <c:v>832.81</c:v>
                </c:pt>
                <c:pt idx="2079">
                  <c:v>836.59</c:v>
                </c:pt>
                <c:pt idx="2080">
                  <c:v>844.3</c:v>
                </c:pt>
                <c:pt idx="2081">
                  <c:v>846.27</c:v>
                </c:pt>
                <c:pt idx="2082">
                  <c:v>852.09</c:v>
                </c:pt>
                <c:pt idx="2083">
                  <c:v>844.38</c:v>
                </c:pt>
                <c:pt idx="2084">
                  <c:v>838.63</c:v>
                </c:pt>
                <c:pt idx="2085">
                  <c:v>843.75</c:v>
                </c:pt>
                <c:pt idx="2086">
                  <c:v>851.94</c:v>
                </c:pt>
                <c:pt idx="2087">
                  <c:v>859.81</c:v>
                </c:pt>
                <c:pt idx="2088">
                  <c:v>856.66</c:v>
                </c:pt>
                <c:pt idx="2089">
                  <c:v>852.41</c:v>
                </c:pt>
                <c:pt idx="2090">
                  <c:v>852.41</c:v>
                </c:pt>
                <c:pt idx="2091">
                  <c:v>858.71</c:v>
                </c:pt>
                <c:pt idx="2092">
                  <c:v>877.83</c:v>
                </c:pt>
                <c:pt idx="2093">
                  <c:v>890.82</c:v>
                </c:pt>
                <c:pt idx="2094">
                  <c:v>898.69</c:v>
                </c:pt>
                <c:pt idx="2095">
                  <c:v>907.98</c:v>
                </c:pt>
                <c:pt idx="2096">
                  <c:v>911.13</c:v>
                </c:pt>
                <c:pt idx="2097">
                  <c:v>922.39</c:v>
                </c:pt>
                <c:pt idx="2098">
                  <c:v>912.94</c:v>
                </c:pt>
                <c:pt idx="2099">
                  <c:v>929.63</c:v>
                </c:pt>
                <c:pt idx="2100">
                  <c:v>924.51</c:v>
                </c:pt>
                <c:pt idx="2101">
                  <c:v>929.63</c:v>
                </c:pt>
                <c:pt idx="2102">
                  <c:v>943.72</c:v>
                </c:pt>
                <c:pt idx="2103">
                  <c:v>949.86</c:v>
                </c:pt>
                <c:pt idx="2104">
                  <c:v>946.24</c:v>
                </c:pt>
                <c:pt idx="2105">
                  <c:v>943.48</c:v>
                </c:pt>
                <c:pt idx="2106">
                  <c:v>953.95</c:v>
                </c:pt>
                <c:pt idx="2107">
                  <c:v>961.51</c:v>
                </c:pt>
                <c:pt idx="2108">
                  <c:v>957.81</c:v>
                </c:pt>
                <c:pt idx="2109">
                  <c:v>951.35</c:v>
                </c:pt>
                <c:pt idx="2110">
                  <c:v>968.75</c:v>
                </c:pt>
                <c:pt idx="2111">
                  <c:v>975.28</c:v>
                </c:pt>
                <c:pt idx="2112">
                  <c:v>971.35</c:v>
                </c:pt>
                <c:pt idx="2113">
                  <c:v>972.61</c:v>
                </c:pt>
                <c:pt idx="2114">
                  <c:v>976.62</c:v>
                </c:pt>
                <c:pt idx="2115">
                  <c:v>964.81</c:v>
                </c:pt>
                <c:pt idx="2116">
                  <c:v>954.9</c:v>
                </c:pt>
                <c:pt idx="2117">
                  <c:v>957.18</c:v>
                </c:pt>
                <c:pt idx="2118">
                  <c:v>968.75</c:v>
                </c:pt>
                <c:pt idx="2119">
                  <c:v>971.9</c:v>
                </c:pt>
                <c:pt idx="2120">
                  <c:v>966.78</c:v>
                </c:pt>
                <c:pt idx="2121">
                  <c:v>958.36</c:v>
                </c:pt>
                <c:pt idx="2122">
                  <c:v>950.57</c:v>
                </c:pt>
                <c:pt idx="2123">
                  <c:v>960.09</c:v>
                </c:pt>
                <c:pt idx="2124">
                  <c:v>975.76</c:v>
                </c:pt>
                <c:pt idx="2125">
                  <c:v>987.8</c:v>
                </c:pt>
                <c:pt idx="2126">
                  <c:v>985.28</c:v>
                </c:pt>
                <c:pt idx="2127">
                  <c:v>993.55</c:v>
                </c:pt>
                <c:pt idx="2128">
                  <c:v>994.57</c:v>
                </c:pt>
                <c:pt idx="2129">
                  <c:v>978.83</c:v>
                </c:pt>
                <c:pt idx="2130">
                  <c:v>972.61</c:v>
                </c:pt>
                <c:pt idx="2131">
                  <c:v>975.36</c:v>
                </c:pt>
                <c:pt idx="2132">
                  <c:v>985.12</c:v>
                </c:pt>
                <c:pt idx="2133">
                  <c:v>978.83</c:v>
                </c:pt>
                <c:pt idx="2134">
                  <c:v>970.64</c:v>
                </c:pt>
                <c:pt idx="2135">
                  <c:v>972.92</c:v>
                </c:pt>
                <c:pt idx="2136">
                  <c:v>988.74</c:v>
                </c:pt>
                <c:pt idx="2137">
                  <c:v>993.7</c:v>
                </c:pt>
                <c:pt idx="2138">
                  <c:v>995.28</c:v>
                </c:pt>
                <c:pt idx="2139">
                  <c:v>1003.31</c:v>
                </c:pt>
                <c:pt idx="2140">
                  <c:v>987.64</c:v>
                </c:pt>
                <c:pt idx="2141">
                  <c:v>974.5</c:v>
                </c:pt>
                <c:pt idx="2142">
                  <c:v>983.47</c:v>
                </c:pt>
                <c:pt idx="2143">
                  <c:v>985.99</c:v>
                </c:pt>
                <c:pt idx="2144">
                  <c:v>979.85</c:v>
                </c:pt>
                <c:pt idx="2145">
                  <c:v>979.85</c:v>
                </c:pt>
                <c:pt idx="2146">
                  <c:v>982.29</c:v>
                </c:pt>
                <c:pt idx="2147">
                  <c:v>995.43</c:v>
                </c:pt>
                <c:pt idx="2148">
                  <c:v>1009.21</c:v>
                </c:pt>
                <c:pt idx="2149">
                  <c:v>1002.13</c:v>
                </c:pt>
                <c:pt idx="2150">
                  <c:v>1003.46</c:v>
                </c:pt>
                <c:pt idx="2151">
                  <c:v>997.4</c:v>
                </c:pt>
                <c:pt idx="2152">
                  <c:v>992.13</c:v>
                </c:pt>
                <c:pt idx="2153">
                  <c:v>999.45</c:v>
                </c:pt>
                <c:pt idx="2154">
                  <c:v>994.1</c:v>
                </c:pt>
                <c:pt idx="2155">
                  <c:v>991.58</c:v>
                </c:pt>
                <c:pt idx="2156">
                  <c:v>1004.09</c:v>
                </c:pt>
                <c:pt idx="2157">
                  <c:v>1001.65</c:v>
                </c:pt>
                <c:pt idx="2158">
                  <c:v>986.22</c:v>
                </c:pt>
                <c:pt idx="2159">
                  <c:v>977.09</c:v>
                </c:pt>
                <c:pt idx="2160">
                  <c:v>968.28</c:v>
                </c:pt>
                <c:pt idx="2161">
                  <c:v>971.27</c:v>
                </c:pt>
                <c:pt idx="2162">
                  <c:v>984.26</c:v>
                </c:pt>
                <c:pt idx="2163">
                  <c:v>974.65</c:v>
                </c:pt>
                <c:pt idx="2164">
                  <c:v>980.48</c:v>
                </c:pt>
                <c:pt idx="2165">
                  <c:v>980.48</c:v>
                </c:pt>
                <c:pt idx="2166">
                  <c:v>988.11</c:v>
                </c:pt>
                <c:pt idx="2167">
                  <c:v>1003.46</c:v>
                </c:pt>
                <c:pt idx="2168">
                  <c:v>1011.02</c:v>
                </c:pt>
                <c:pt idx="2169">
                  <c:v>1007.71</c:v>
                </c:pt>
                <c:pt idx="2170">
                  <c:v>1000.71</c:v>
                </c:pt>
                <c:pt idx="2171">
                  <c:v>1002.76</c:v>
                </c:pt>
                <c:pt idx="2172">
                  <c:v>995.51</c:v>
                </c:pt>
                <c:pt idx="2173">
                  <c:v>1000.7</c:v>
                </c:pt>
                <c:pt idx="2174">
                  <c:v>1002.13</c:v>
                </c:pt>
                <c:pt idx="2175">
                  <c:v>996.85</c:v>
                </c:pt>
                <c:pt idx="2176">
                  <c:v>990.32</c:v>
                </c:pt>
                <c:pt idx="2177">
                  <c:v>993.7</c:v>
                </c:pt>
                <c:pt idx="2178">
                  <c:v>986.46</c:v>
                </c:pt>
                <c:pt idx="2179">
                  <c:v>989.53</c:v>
                </c:pt>
                <c:pt idx="2180">
                  <c:v>996.22</c:v>
                </c:pt>
                <c:pt idx="2181">
                  <c:v>1007.48</c:v>
                </c:pt>
                <c:pt idx="2182">
                  <c:v>1006.61</c:v>
                </c:pt>
                <c:pt idx="2183">
                  <c:v>1005.67</c:v>
                </c:pt>
                <c:pt idx="2184">
                  <c:v>1001.1</c:v>
                </c:pt>
                <c:pt idx="2185">
                  <c:v>992.6</c:v>
                </c:pt>
                <c:pt idx="2186">
                  <c:v>987.64</c:v>
                </c:pt>
                <c:pt idx="2187">
                  <c:v>989.45</c:v>
                </c:pt>
                <c:pt idx="2188">
                  <c:v>988.9</c:v>
                </c:pt>
                <c:pt idx="2189">
                  <c:v>997.27</c:v>
                </c:pt>
                <c:pt idx="2190">
                  <c:v>990.75</c:v>
                </c:pt>
                <c:pt idx="2191">
                  <c:v>971.53</c:v>
                </c:pt>
                <c:pt idx="2192">
                  <c:v>971.69</c:v>
                </c:pt>
                <c:pt idx="2193">
                  <c:v>968.63</c:v>
                </c:pt>
                <c:pt idx="2194">
                  <c:v>965.57</c:v>
                </c:pt>
                <c:pt idx="2195">
                  <c:v>975.23</c:v>
                </c:pt>
                <c:pt idx="2196">
                  <c:v>975.23</c:v>
                </c:pt>
                <c:pt idx="2197">
                  <c:v>973.13</c:v>
                </c:pt>
                <c:pt idx="2198">
                  <c:v>975.93</c:v>
                </c:pt>
                <c:pt idx="2199">
                  <c:v>973.8</c:v>
                </c:pt>
                <c:pt idx="2200">
                  <c:v>963.9</c:v>
                </c:pt>
                <c:pt idx="2201">
                  <c:v>958.09</c:v>
                </c:pt>
                <c:pt idx="2202">
                  <c:v>959.97</c:v>
                </c:pt>
                <c:pt idx="2203">
                  <c:v>958.09</c:v>
                </c:pt>
                <c:pt idx="2204">
                  <c:v>964.39</c:v>
                </c:pt>
                <c:pt idx="2205">
                  <c:v>978.8</c:v>
                </c:pt>
                <c:pt idx="2206">
                  <c:v>991.24</c:v>
                </c:pt>
                <c:pt idx="2207">
                  <c:v>985.92</c:v>
                </c:pt>
                <c:pt idx="2208">
                  <c:v>988.62</c:v>
                </c:pt>
                <c:pt idx="2209">
                  <c:v>1003.19</c:v>
                </c:pt>
                <c:pt idx="2210">
                  <c:v>1001.88</c:v>
                </c:pt>
                <c:pt idx="2211">
                  <c:v>1007.45</c:v>
                </c:pt>
                <c:pt idx="2212">
                  <c:v>997.63</c:v>
                </c:pt>
                <c:pt idx="2213">
                  <c:v>996.56</c:v>
                </c:pt>
                <c:pt idx="2214">
                  <c:v>1003.77</c:v>
                </c:pt>
                <c:pt idx="2215">
                  <c:v>999.84</c:v>
                </c:pt>
                <c:pt idx="2216">
                  <c:v>997.38</c:v>
                </c:pt>
                <c:pt idx="2217">
                  <c:v>1000.65</c:v>
                </c:pt>
                <c:pt idx="2218">
                  <c:v>1002.78</c:v>
                </c:pt>
                <c:pt idx="2219">
                  <c:v>994.84</c:v>
                </c:pt>
                <c:pt idx="2220">
                  <c:v>999.84</c:v>
                </c:pt>
                <c:pt idx="2221">
                  <c:v>991.81</c:v>
                </c:pt>
                <c:pt idx="2222">
                  <c:v>991.16</c:v>
                </c:pt>
                <c:pt idx="2223">
                  <c:v>991.98</c:v>
                </c:pt>
                <c:pt idx="2224">
                  <c:v>1003.11</c:v>
                </c:pt>
                <c:pt idx="2225">
                  <c:v>1011.21</c:v>
                </c:pt>
                <c:pt idx="2226">
                  <c:v>1006.06</c:v>
                </c:pt>
                <c:pt idx="2227">
                  <c:v>1005.16</c:v>
                </c:pt>
                <c:pt idx="2228">
                  <c:v>997.46</c:v>
                </c:pt>
                <c:pt idx="2229">
                  <c:v>993.21</c:v>
                </c:pt>
                <c:pt idx="2230">
                  <c:v>990.83</c:v>
                </c:pt>
                <c:pt idx="2231">
                  <c:v>988.29</c:v>
                </c:pt>
                <c:pt idx="2232">
                  <c:v>989.44</c:v>
                </c:pt>
                <c:pt idx="2233">
                  <c:v>991.08</c:v>
                </c:pt>
                <c:pt idx="2234">
                  <c:v>990.91</c:v>
                </c:pt>
                <c:pt idx="2235">
                  <c:v>991.51</c:v>
                </c:pt>
                <c:pt idx="2236">
                  <c:v>984.13</c:v>
                </c:pt>
                <c:pt idx="2237">
                  <c:v>981.33</c:v>
                </c:pt>
                <c:pt idx="2238">
                  <c:v>979.29</c:v>
                </c:pt>
                <c:pt idx="2239">
                  <c:v>984.64</c:v>
                </c:pt>
                <c:pt idx="2240">
                  <c:v>982.26</c:v>
                </c:pt>
                <c:pt idx="2241">
                  <c:v>990.33</c:v>
                </c:pt>
                <c:pt idx="2242">
                  <c:v>992.28</c:v>
                </c:pt>
                <c:pt idx="2243">
                  <c:v>986.68</c:v>
                </c:pt>
                <c:pt idx="2244">
                  <c:v>986</c:v>
                </c:pt>
                <c:pt idx="2245">
                  <c:v>983.46</c:v>
                </c:pt>
                <c:pt idx="2246">
                  <c:v>993.43</c:v>
                </c:pt>
                <c:pt idx="2247">
                  <c:v>986.79</c:v>
                </c:pt>
                <c:pt idx="2248">
                  <c:v>987.12</c:v>
                </c:pt>
                <c:pt idx="2249">
                  <c:v>990.19</c:v>
                </c:pt>
                <c:pt idx="2250">
                  <c:v>992.77</c:v>
                </c:pt>
                <c:pt idx="2251">
                  <c:v>999.34</c:v>
                </c:pt>
                <c:pt idx="2252">
                  <c:v>995.01</c:v>
                </c:pt>
                <c:pt idx="2253">
                  <c:v>983.88</c:v>
                </c:pt>
                <c:pt idx="2254">
                  <c:v>974.07</c:v>
                </c:pt>
                <c:pt idx="2255">
                  <c:v>971.49</c:v>
                </c:pt>
                <c:pt idx="2256">
                  <c:v>962.93</c:v>
                </c:pt>
                <c:pt idx="2257">
                  <c:v>970.83</c:v>
                </c:pt>
                <c:pt idx="2258">
                  <c:v>960.44</c:v>
                </c:pt>
                <c:pt idx="2259">
                  <c:v>963.93</c:v>
                </c:pt>
                <c:pt idx="2260">
                  <c:v>968.92</c:v>
                </c:pt>
                <c:pt idx="2261">
                  <c:v>973.74</c:v>
                </c:pt>
                <c:pt idx="2262">
                  <c:v>985.95</c:v>
                </c:pt>
                <c:pt idx="2263">
                  <c:v>984.79</c:v>
                </c:pt>
                <c:pt idx="2264">
                  <c:v>989.11</c:v>
                </c:pt>
                <c:pt idx="2265">
                  <c:v>996.59</c:v>
                </c:pt>
                <c:pt idx="2266">
                  <c:v>992.94</c:v>
                </c:pt>
                <c:pt idx="2267">
                  <c:v>986.87</c:v>
                </c:pt>
                <c:pt idx="2268">
                  <c:v>988.36</c:v>
                </c:pt>
                <c:pt idx="2269">
                  <c:v>983.29</c:v>
                </c:pt>
                <c:pt idx="2270">
                  <c:v>978.64</c:v>
                </c:pt>
                <c:pt idx="2271">
                  <c:v>979.31</c:v>
                </c:pt>
                <c:pt idx="2272">
                  <c:v>987.95</c:v>
                </c:pt>
                <c:pt idx="2273">
                  <c:v>995.1</c:v>
                </c:pt>
                <c:pt idx="2274">
                  <c:v>994.51</c:v>
                </c:pt>
                <c:pt idx="2275">
                  <c:v>1014.79</c:v>
                </c:pt>
                <c:pt idx="2276">
                  <c:v>1014.05</c:v>
                </c:pt>
                <c:pt idx="2277">
                  <c:v>1010.8</c:v>
                </c:pt>
                <c:pt idx="2278">
                  <c:v>1009.31</c:v>
                </c:pt>
                <c:pt idx="2279">
                  <c:v>1013.13</c:v>
                </c:pt>
                <c:pt idx="2280">
                  <c:v>994.93</c:v>
                </c:pt>
                <c:pt idx="2281">
                  <c:v>991.19</c:v>
                </c:pt>
                <c:pt idx="2282">
                  <c:v>990.19</c:v>
                </c:pt>
                <c:pt idx="2283">
                  <c:v>979.89</c:v>
                </c:pt>
                <c:pt idx="2284">
                  <c:v>977.98</c:v>
                </c:pt>
                <c:pt idx="2285">
                  <c:v>966.76</c:v>
                </c:pt>
                <c:pt idx="2286">
                  <c:v>959.69</c:v>
                </c:pt>
                <c:pt idx="2287">
                  <c:v>965.09</c:v>
                </c:pt>
                <c:pt idx="2288">
                  <c:v>952.38</c:v>
                </c:pt>
                <c:pt idx="2289">
                  <c:v>940.82</c:v>
                </c:pt>
                <c:pt idx="2290">
                  <c:v>932.35</c:v>
                </c:pt>
                <c:pt idx="2291">
                  <c:v>948.3</c:v>
                </c:pt>
                <c:pt idx="2292">
                  <c:v>935.92</c:v>
                </c:pt>
                <c:pt idx="2293">
                  <c:v>937</c:v>
                </c:pt>
                <c:pt idx="2294">
                  <c:v>946.56</c:v>
                </c:pt>
                <c:pt idx="2295">
                  <c:v>949.97</c:v>
                </c:pt>
                <c:pt idx="2296">
                  <c:v>954.87</c:v>
                </c:pt>
                <c:pt idx="2297">
                  <c:v>944.9</c:v>
                </c:pt>
                <c:pt idx="2298">
                  <c:v>938.75</c:v>
                </c:pt>
                <c:pt idx="2299">
                  <c:v>938</c:v>
                </c:pt>
                <c:pt idx="2300">
                  <c:v>948.14</c:v>
                </c:pt>
                <c:pt idx="2301">
                  <c:v>956.12</c:v>
                </c:pt>
                <c:pt idx="2302">
                  <c:v>952.63</c:v>
                </c:pt>
                <c:pt idx="2303">
                  <c:v>964.93</c:v>
                </c:pt>
                <c:pt idx="2304">
                  <c:v>966.09</c:v>
                </c:pt>
                <c:pt idx="2305">
                  <c:v>956.53</c:v>
                </c:pt>
                <c:pt idx="2306">
                  <c:v>960.44</c:v>
                </c:pt>
                <c:pt idx="2307">
                  <c:v>943.07</c:v>
                </c:pt>
                <c:pt idx="2308">
                  <c:v>933.68</c:v>
                </c:pt>
                <c:pt idx="2309">
                  <c:v>930.77</c:v>
                </c:pt>
                <c:pt idx="2310">
                  <c:v>924.04</c:v>
                </c:pt>
                <c:pt idx="2311">
                  <c:v>931.43</c:v>
                </c:pt>
                <c:pt idx="2312">
                  <c:v>927.69</c:v>
                </c:pt>
                <c:pt idx="2313">
                  <c:v>935.42</c:v>
                </c:pt>
                <c:pt idx="2314">
                  <c:v>935.34</c:v>
                </c:pt>
                <c:pt idx="2315">
                  <c:v>938.08</c:v>
                </c:pt>
                <c:pt idx="2316">
                  <c:v>950.13</c:v>
                </c:pt>
                <c:pt idx="2317">
                  <c:v>948.8</c:v>
                </c:pt>
                <c:pt idx="2318">
                  <c:v>955.87</c:v>
                </c:pt>
                <c:pt idx="2319">
                  <c:v>949.3</c:v>
                </c:pt>
                <c:pt idx="2320">
                  <c:v>950.96</c:v>
                </c:pt>
                <c:pt idx="2321">
                  <c:v>956.62</c:v>
                </c:pt>
                <c:pt idx="2322">
                  <c:v>950.05</c:v>
                </c:pt>
                <c:pt idx="2323">
                  <c:v>947.22</c:v>
                </c:pt>
                <c:pt idx="2324">
                  <c:v>949.38</c:v>
                </c:pt>
                <c:pt idx="2325">
                  <c:v>946.64</c:v>
                </c:pt>
                <c:pt idx="2326">
                  <c:v>950.55</c:v>
                </c:pt>
                <c:pt idx="2327">
                  <c:v>961.77</c:v>
                </c:pt>
                <c:pt idx="2328">
                  <c:v>960.69</c:v>
                </c:pt>
                <c:pt idx="2329">
                  <c:v>963.26</c:v>
                </c:pt>
                <c:pt idx="2330">
                  <c:v>970.74</c:v>
                </c:pt>
                <c:pt idx="2331">
                  <c:v>973.15</c:v>
                </c:pt>
                <c:pt idx="2332">
                  <c:v>974.24</c:v>
                </c:pt>
                <c:pt idx="2333">
                  <c:v>980.63</c:v>
                </c:pt>
                <c:pt idx="2334">
                  <c:v>983.79</c:v>
                </c:pt>
                <c:pt idx="2335">
                  <c:v>981.3</c:v>
                </c:pt>
                <c:pt idx="2336">
                  <c:v>979.06</c:v>
                </c:pt>
                <c:pt idx="2337">
                  <c:v>972.41</c:v>
                </c:pt>
                <c:pt idx="2338">
                  <c:v>978.39</c:v>
                </c:pt>
                <c:pt idx="2339">
                  <c:v>984.54</c:v>
                </c:pt>
                <c:pt idx="2340">
                  <c:v>985.62</c:v>
                </c:pt>
                <c:pt idx="2341">
                  <c:v>985.62</c:v>
                </c:pt>
                <c:pt idx="2342">
                  <c:v>996.09</c:v>
                </c:pt>
                <c:pt idx="2343">
                  <c:v>1000.08</c:v>
                </c:pt>
                <c:pt idx="2344">
                  <c:v>994.93</c:v>
                </c:pt>
                <c:pt idx="2345">
                  <c:v>999.09</c:v>
                </c:pt>
                <c:pt idx="2346">
                  <c:v>1004.65</c:v>
                </c:pt>
                <c:pt idx="2347">
                  <c:v>999.75</c:v>
                </c:pt>
                <c:pt idx="2348">
                  <c:v>987.87</c:v>
                </c:pt>
                <c:pt idx="2349">
                  <c:v>978.06</c:v>
                </c:pt>
                <c:pt idx="2350">
                  <c:v>979.89</c:v>
                </c:pt>
                <c:pt idx="2351">
                  <c:v>983.13</c:v>
                </c:pt>
                <c:pt idx="2352">
                  <c:v>986.87</c:v>
                </c:pt>
                <c:pt idx="2353">
                  <c:v>976.65</c:v>
                </c:pt>
                <c:pt idx="2354">
                  <c:v>968.25</c:v>
                </c:pt>
                <c:pt idx="2355">
                  <c:v>976.15</c:v>
                </c:pt>
                <c:pt idx="2356">
                  <c:v>972.16</c:v>
                </c:pt>
                <c:pt idx="2357">
                  <c:v>967.25</c:v>
                </c:pt>
                <c:pt idx="2358">
                  <c:v>962.43</c:v>
                </c:pt>
                <c:pt idx="2359">
                  <c:v>968.67</c:v>
                </c:pt>
                <c:pt idx="2360">
                  <c:v>959.03</c:v>
                </c:pt>
                <c:pt idx="2361">
                  <c:v>962.43</c:v>
                </c:pt>
                <c:pt idx="2362">
                  <c:v>963.6</c:v>
                </c:pt>
                <c:pt idx="2363">
                  <c:v>965.92</c:v>
                </c:pt>
                <c:pt idx="2364">
                  <c:v>958.53</c:v>
                </c:pt>
                <c:pt idx="2365">
                  <c:v>954.54</c:v>
                </c:pt>
                <c:pt idx="2366">
                  <c:v>957.53</c:v>
                </c:pt>
                <c:pt idx="2367">
                  <c:v>954.37</c:v>
                </c:pt>
                <c:pt idx="2368">
                  <c:v>958.36</c:v>
                </c:pt>
                <c:pt idx="2369">
                  <c:v>952.79</c:v>
                </c:pt>
                <c:pt idx="2370">
                  <c:v>947.14</c:v>
                </c:pt>
                <c:pt idx="2371">
                  <c:v>947.89</c:v>
                </c:pt>
                <c:pt idx="2372">
                  <c:v>946.31</c:v>
                </c:pt>
                <c:pt idx="2373">
                  <c:v>942.24</c:v>
                </c:pt>
                <c:pt idx="2374">
                  <c:v>933.84</c:v>
                </c:pt>
                <c:pt idx="2375">
                  <c:v>937.92</c:v>
                </c:pt>
                <c:pt idx="2376">
                  <c:v>931.52</c:v>
                </c:pt>
                <c:pt idx="2377">
                  <c:v>938.33</c:v>
                </c:pt>
                <c:pt idx="2378">
                  <c:v>944.32</c:v>
                </c:pt>
                <c:pt idx="2379">
                  <c:v>948.3</c:v>
                </c:pt>
                <c:pt idx="2380">
                  <c:v>943.73</c:v>
                </c:pt>
                <c:pt idx="2381">
                  <c:v>940.24</c:v>
                </c:pt>
                <c:pt idx="2382">
                  <c:v>939.91</c:v>
                </c:pt>
                <c:pt idx="2383">
                  <c:v>938.25</c:v>
                </c:pt>
                <c:pt idx="2384">
                  <c:v>932.6</c:v>
                </c:pt>
                <c:pt idx="2385">
                  <c:v>933.43</c:v>
                </c:pt>
                <c:pt idx="2386">
                  <c:v>936.42</c:v>
                </c:pt>
                <c:pt idx="2387">
                  <c:v>944.73</c:v>
                </c:pt>
                <c:pt idx="2388">
                  <c:v>942.07</c:v>
                </c:pt>
                <c:pt idx="2389">
                  <c:v>948.64</c:v>
                </c:pt>
                <c:pt idx="2390">
                  <c:v>953.46</c:v>
                </c:pt>
                <c:pt idx="2391">
                  <c:v>955.12</c:v>
                </c:pt>
                <c:pt idx="2392">
                  <c:v>952.04</c:v>
                </c:pt>
                <c:pt idx="2393">
                  <c:v>942.9</c:v>
                </c:pt>
                <c:pt idx="2394">
                  <c:v>946.73</c:v>
                </c:pt>
                <c:pt idx="2395">
                  <c:v>947.72</c:v>
                </c:pt>
                <c:pt idx="2396">
                  <c:v>958.36</c:v>
                </c:pt>
                <c:pt idx="2397">
                  <c:v>965.01</c:v>
                </c:pt>
                <c:pt idx="2398">
                  <c:v>968</c:v>
                </c:pt>
                <c:pt idx="2399">
                  <c:v>964.84</c:v>
                </c:pt>
                <c:pt idx="2400">
                  <c:v>961.02</c:v>
                </c:pt>
                <c:pt idx="2401">
                  <c:v>953.54</c:v>
                </c:pt>
                <c:pt idx="2402">
                  <c:v>950.96</c:v>
                </c:pt>
                <c:pt idx="2403">
                  <c:v>942.32</c:v>
                </c:pt>
                <c:pt idx="2404">
                  <c:v>935.67</c:v>
                </c:pt>
                <c:pt idx="2405">
                  <c:v>928.86</c:v>
                </c:pt>
                <c:pt idx="2406">
                  <c:v>926.11</c:v>
                </c:pt>
                <c:pt idx="2407">
                  <c:v>932.01</c:v>
                </c:pt>
                <c:pt idx="2408">
                  <c:v>921.21</c:v>
                </c:pt>
                <c:pt idx="2409">
                  <c:v>919.13</c:v>
                </c:pt>
                <c:pt idx="2410">
                  <c:v>927.36</c:v>
                </c:pt>
                <c:pt idx="2411">
                  <c:v>915.56</c:v>
                </c:pt>
                <c:pt idx="2412">
                  <c:v>916.14</c:v>
                </c:pt>
                <c:pt idx="2413">
                  <c:v>914.73</c:v>
                </c:pt>
                <c:pt idx="2414">
                  <c:v>918.88</c:v>
                </c:pt>
                <c:pt idx="2415">
                  <c:v>918.88</c:v>
                </c:pt>
                <c:pt idx="2416">
                  <c:v>924.1</c:v>
                </c:pt>
                <c:pt idx="2417">
                  <c:v>937.16</c:v>
                </c:pt>
                <c:pt idx="2418">
                  <c:v>938.18</c:v>
                </c:pt>
                <c:pt idx="2419">
                  <c:v>947</c:v>
                </c:pt>
                <c:pt idx="2420">
                  <c:v>947.76</c:v>
                </c:pt>
                <c:pt idx="2421">
                  <c:v>942.76</c:v>
                </c:pt>
                <c:pt idx="2422">
                  <c:v>938.77</c:v>
                </c:pt>
                <c:pt idx="2423">
                  <c:v>942.59</c:v>
                </c:pt>
                <c:pt idx="2424">
                  <c:v>935.8</c:v>
                </c:pt>
                <c:pt idx="2425">
                  <c:v>927.07</c:v>
                </c:pt>
                <c:pt idx="2426">
                  <c:v>914.6</c:v>
                </c:pt>
                <c:pt idx="2427">
                  <c:v>915.62</c:v>
                </c:pt>
                <c:pt idx="2428">
                  <c:v>923.76</c:v>
                </c:pt>
                <c:pt idx="2429">
                  <c:v>927.32</c:v>
                </c:pt>
                <c:pt idx="2430">
                  <c:v>926.9</c:v>
                </c:pt>
                <c:pt idx="2431">
                  <c:v>931.22</c:v>
                </c:pt>
                <c:pt idx="2432">
                  <c:v>934.19</c:v>
                </c:pt>
                <c:pt idx="2433">
                  <c:v>940.72</c:v>
                </c:pt>
                <c:pt idx="2434">
                  <c:v>943.44</c:v>
                </c:pt>
                <c:pt idx="2435">
                  <c:v>936.74</c:v>
                </c:pt>
                <c:pt idx="2436">
                  <c:v>933.09</c:v>
                </c:pt>
                <c:pt idx="2437">
                  <c:v>936.14</c:v>
                </c:pt>
                <c:pt idx="2438">
                  <c:v>926.9</c:v>
                </c:pt>
                <c:pt idx="2439">
                  <c:v>925.54</c:v>
                </c:pt>
                <c:pt idx="2440">
                  <c:v>928.34</c:v>
                </c:pt>
                <c:pt idx="2441">
                  <c:v>932.5</c:v>
                </c:pt>
                <c:pt idx="2442">
                  <c:v>936.48</c:v>
                </c:pt>
                <c:pt idx="2443">
                  <c:v>941.91</c:v>
                </c:pt>
                <c:pt idx="2444">
                  <c:v>936.48</c:v>
                </c:pt>
                <c:pt idx="2445">
                  <c:v>930.46</c:v>
                </c:pt>
                <c:pt idx="2446">
                  <c:v>917.06</c:v>
                </c:pt>
                <c:pt idx="2447">
                  <c:v>912.4</c:v>
                </c:pt>
                <c:pt idx="2448">
                  <c:v>903.24</c:v>
                </c:pt>
                <c:pt idx="2449">
                  <c:v>908.07</c:v>
                </c:pt>
                <c:pt idx="2450">
                  <c:v>898.83</c:v>
                </c:pt>
                <c:pt idx="2451">
                  <c:v>898.66</c:v>
                </c:pt>
                <c:pt idx="2452">
                  <c:v>906.55</c:v>
                </c:pt>
                <c:pt idx="2453">
                  <c:v>903.15</c:v>
                </c:pt>
                <c:pt idx="2454">
                  <c:v>912.23</c:v>
                </c:pt>
                <c:pt idx="2455">
                  <c:v>903.04</c:v>
                </c:pt>
                <c:pt idx="2456">
                  <c:v>908.67</c:v>
                </c:pt>
                <c:pt idx="2457">
                  <c:v>912.99</c:v>
                </c:pt>
                <c:pt idx="2458">
                  <c:v>909.85</c:v>
                </c:pt>
                <c:pt idx="2459">
                  <c:v>910.79</c:v>
                </c:pt>
                <c:pt idx="2460">
                  <c:v>912.4</c:v>
                </c:pt>
                <c:pt idx="2461">
                  <c:v>922.57</c:v>
                </c:pt>
                <c:pt idx="2462">
                  <c:v>917.57</c:v>
                </c:pt>
                <c:pt idx="2463">
                  <c:v>920.45</c:v>
                </c:pt>
                <c:pt idx="2464">
                  <c:v>920.45</c:v>
                </c:pt>
                <c:pt idx="2465">
                  <c:v>924.27</c:v>
                </c:pt>
                <c:pt idx="2466">
                  <c:v>928.6</c:v>
                </c:pt>
                <c:pt idx="2467">
                  <c:v>926.31</c:v>
                </c:pt>
                <c:pt idx="2468">
                  <c:v>925.37</c:v>
                </c:pt>
                <c:pt idx="2469">
                  <c:v>929.7</c:v>
                </c:pt>
                <c:pt idx="2470">
                  <c:v>924.1</c:v>
                </c:pt>
                <c:pt idx="2471">
                  <c:v>915.62</c:v>
                </c:pt>
                <c:pt idx="2472">
                  <c:v>913.33</c:v>
                </c:pt>
                <c:pt idx="2473">
                  <c:v>916.3</c:v>
                </c:pt>
                <c:pt idx="2474">
                  <c:v>912.65</c:v>
                </c:pt>
                <c:pt idx="2475">
                  <c:v>913.59</c:v>
                </c:pt>
                <c:pt idx="2476">
                  <c:v>907.73</c:v>
                </c:pt>
                <c:pt idx="2477">
                  <c:v>909.51</c:v>
                </c:pt>
                <c:pt idx="2478">
                  <c:v>907.99</c:v>
                </c:pt>
                <c:pt idx="2479">
                  <c:v>905.53</c:v>
                </c:pt>
                <c:pt idx="2480">
                  <c:v>903.41</c:v>
                </c:pt>
                <c:pt idx="2481">
                  <c:v>902.99</c:v>
                </c:pt>
                <c:pt idx="2482">
                  <c:v>905.95</c:v>
                </c:pt>
                <c:pt idx="2483">
                  <c:v>910.6</c:v>
                </c:pt>
                <c:pt idx="2484">
                  <c:v>919.27</c:v>
                </c:pt>
                <c:pt idx="2485">
                  <c:v>920.48</c:v>
                </c:pt>
                <c:pt idx="2486">
                  <c:v>921.78</c:v>
                </c:pt>
                <c:pt idx="2487">
                  <c:v>923.42</c:v>
                </c:pt>
                <c:pt idx="2488">
                  <c:v>914.24</c:v>
                </c:pt>
                <c:pt idx="2489">
                  <c:v>908.18</c:v>
                </c:pt>
                <c:pt idx="2490">
                  <c:v>888.43</c:v>
                </c:pt>
                <c:pt idx="2491">
                  <c:v>889.99</c:v>
                </c:pt>
                <c:pt idx="2492">
                  <c:v>890.07</c:v>
                </c:pt>
                <c:pt idx="2493">
                  <c:v>891.81</c:v>
                </c:pt>
                <c:pt idx="2494">
                  <c:v>887.39</c:v>
                </c:pt>
                <c:pt idx="2495">
                  <c:v>886</c:v>
                </c:pt>
                <c:pt idx="2496">
                  <c:v>888.17</c:v>
                </c:pt>
                <c:pt idx="2497">
                  <c:v>888.69</c:v>
                </c:pt>
                <c:pt idx="2498">
                  <c:v>879.42</c:v>
                </c:pt>
                <c:pt idx="2499">
                  <c:v>879.42</c:v>
                </c:pt>
                <c:pt idx="2500">
                  <c:v>887.04</c:v>
                </c:pt>
                <c:pt idx="2501">
                  <c:v>877.43</c:v>
                </c:pt>
                <c:pt idx="2502">
                  <c:v>871.1</c:v>
                </c:pt>
                <c:pt idx="2503">
                  <c:v>874.13</c:v>
                </c:pt>
                <c:pt idx="2504">
                  <c:v>869.28</c:v>
                </c:pt>
                <c:pt idx="2505">
                  <c:v>864.69</c:v>
                </c:pt>
                <c:pt idx="2506">
                  <c:v>864.26</c:v>
                </c:pt>
                <c:pt idx="2507">
                  <c:v>863.48</c:v>
                </c:pt>
                <c:pt idx="2508">
                  <c:v>867.29</c:v>
                </c:pt>
                <c:pt idx="2509">
                  <c:v>865.56</c:v>
                </c:pt>
                <c:pt idx="2510">
                  <c:v>862.87</c:v>
                </c:pt>
                <c:pt idx="2511">
                  <c:v>854.12</c:v>
                </c:pt>
                <c:pt idx="2512">
                  <c:v>855.42</c:v>
                </c:pt>
                <c:pt idx="2513">
                  <c:v>864.09</c:v>
                </c:pt>
                <c:pt idx="2514">
                  <c:v>858.89</c:v>
                </c:pt>
                <c:pt idx="2515">
                  <c:v>861.49</c:v>
                </c:pt>
                <c:pt idx="2516">
                  <c:v>864.86</c:v>
                </c:pt>
                <c:pt idx="2517">
                  <c:v>872.31</c:v>
                </c:pt>
                <c:pt idx="2518">
                  <c:v>873.27</c:v>
                </c:pt>
                <c:pt idx="2519">
                  <c:v>876.39</c:v>
                </c:pt>
                <c:pt idx="2520">
                  <c:v>869.16</c:v>
                </c:pt>
                <c:pt idx="2521">
                  <c:v>857.04</c:v>
                </c:pt>
                <c:pt idx="2522">
                  <c:v>854.38</c:v>
                </c:pt>
                <c:pt idx="2523">
                  <c:v>854.56</c:v>
                </c:pt>
                <c:pt idx="2524">
                  <c:v>858.71</c:v>
                </c:pt>
                <c:pt idx="2525">
                  <c:v>860.79</c:v>
                </c:pt>
                <c:pt idx="2526">
                  <c:v>856.81</c:v>
                </c:pt>
                <c:pt idx="2527">
                  <c:v>851.52</c:v>
                </c:pt>
                <c:pt idx="2528">
                  <c:v>851.78</c:v>
                </c:pt>
                <c:pt idx="2529">
                  <c:v>840.96</c:v>
                </c:pt>
                <c:pt idx="2530">
                  <c:v>839.41</c:v>
                </c:pt>
                <c:pt idx="2531">
                  <c:v>839.14</c:v>
                </c:pt>
                <c:pt idx="2532">
                  <c:v>841.65</c:v>
                </c:pt>
                <c:pt idx="2533">
                  <c:v>835.85</c:v>
                </c:pt>
                <c:pt idx="2534">
                  <c:v>834.72</c:v>
                </c:pt>
                <c:pt idx="2535">
                  <c:v>840.09</c:v>
                </c:pt>
                <c:pt idx="2536">
                  <c:v>847.11</c:v>
                </c:pt>
                <c:pt idx="2537">
                  <c:v>851.96</c:v>
                </c:pt>
                <c:pt idx="2538">
                  <c:v>842</c:v>
                </c:pt>
                <c:pt idx="2539">
                  <c:v>837.32</c:v>
                </c:pt>
                <c:pt idx="2540">
                  <c:v>842.08</c:v>
                </c:pt>
                <c:pt idx="2541">
                  <c:v>840.35</c:v>
                </c:pt>
                <c:pt idx="2542">
                  <c:v>840.26</c:v>
                </c:pt>
                <c:pt idx="2543">
                  <c:v>832.29</c:v>
                </c:pt>
                <c:pt idx="2544">
                  <c:v>823.98</c:v>
                </c:pt>
                <c:pt idx="2545">
                  <c:v>818.17</c:v>
                </c:pt>
                <c:pt idx="2546">
                  <c:v>821.64</c:v>
                </c:pt>
                <c:pt idx="2547">
                  <c:v>820.34</c:v>
                </c:pt>
                <c:pt idx="2548">
                  <c:v>820.51</c:v>
                </c:pt>
                <c:pt idx="2549">
                  <c:v>812.2</c:v>
                </c:pt>
                <c:pt idx="2550">
                  <c:v>814.8</c:v>
                </c:pt>
                <c:pt idx="2551">
                  <c:v>808.3</c:v>
                </c:pt>
                <c:pt idx="2552">
                  <c:v>802.32</c:v>
                </c:pt>
                <c:pt idx="2553">
                  <c:v>801.54</c:v>
                </c:pt>
                <c:pt idx="2554">
                  <c:v>813.41</c:v>
                </c:pt>
                <c:pt idx="2555">
                  <c:v>818.61</c:v>
                </c:pt>
                <c:pt idx="2556">
                  <c:v>822.68</c:v>
                </c:pt>
                <c:pt idx="2557">
                  <c:v>818.35</c:v>
                </c:pt>
                <c:pt idx="2558">
                  <c:v>806.91</c:v>
                </c:pt>
                <c:pt idx="2559">
                  <c:v>800.85</c:v>
                </c:pt>
                <c:pt idx="2560">
                  <c:v>802.67</c:v>
                </c:pt>
                <c:pt idx="2561">
                  <c:v>809.94</c:v>
                </c:pt>
                <c:pt idx="2562">
                  <c:v>816.44</c:v>
                </c:pt>
                <c:pt idx="2563">
                  <c:v>816.27</c:v>
                </c:pt>
                <c:pt idx="2564">
                  <c:v>818.43</c:v>
                </c:pt>
                <c:pt idx="2565">
                  <c:v>832.55</c:v>
                </c:pt>
                <c:pt idx="2566">
                  <c:v>845.89</c:v>
                </c:pt>
                <c:pt idx="2567">
                  <c:v>838.36</c:v>
                </c:pt>
                <c:pt idx="2568">
                  <c:v>842.78</c:v>
                </c:pt>
                <c:pt idx="2569">
                  <c:v>837.06</c:v>
                </c:pt>
                <c:pt idx="2570">
                  <c:v>831.86</c:v>
                </c:pt>
                <c:pt idx="2571">
                  <c:v>835.76</c:v>
                </c:pt>
                <c:pt idx="2572">
                  <c:v>836.11</c:v>
                </c:pt>
                <c:pt idx="2573">
                  <c:v>842.52</c:v>
                </c:pt>
                <c:pt idx="2574">
                  <c:v>843.3</c:v>
                </c:pt>
                <c:pt idx="2575">
                  <c:v>844.42</c:v>
                </c:pt>
                <c:pt idx="2576">
                  <c:v>839.57</c:v>
                </c:pt>
                <c:pt idx="2577">
                  <c:v>827.27</c:v>
                </c:pt>
                <c:pt idx="2578">
                  <c:v>829.7</c:v>
                </c:pt>
                <c:pt idx="2579">
                  <c:v>825.71</c:v>
                </c:pt>
                <c:pt idx="2580">
                  <c:v>823.98</c:v>
                </c:pt>
                <c:pt idx="2581">
                  <c:v>821.03</c:v>
                </c:pt>
                <c:pt idx="2582">
                  <c:v>806.91</c:v>
                </c:pt>
                <c:pt idx="2583">
                  <c:v>807.43</c:v>
                </c:pt>
                <c:pt idx="2584">
                  <c:v>806.91</c:v>
                </c:pt>
                <c:pt idx="2585">
                  <c:v>815.23</c:v>
                </c:pt>
                <c:pt idx="2586">
                  <c:v>815.75</c:v>
                </c:pt>
                <c:pt idx="2587">
                  <c:v>815.23</c:v>
                </c:pt>
                <c:pt idx="2588">
                  <c:v>822.68</c:v>
                </c:pt>
                <c:pt idx="2589">
                  <c:v>817.91</c:v>
                </c:pt>
                <c:pt idx="2590">
                  <c:v>815.32</c:v>
                </c:pt>
                <c:pt idx="2591">
                  <c:v>807.95</c:v>
                </c:pt>
                <c:pt idx="2592">
                  <c:v>806.22</c:v>
                </c:pt>
                <c:pt idx="2593">
                  <c:v>813.93</c:v>
                </c:pt>
                <c:pt idx="2594">
                  <c:v>821.81</c:v>
                </c:pt>
                <c:pt idx="2595">
                  <c:v>829.87</c:v>
                </c:pt>
                <c:pt idx="2596">
                  <c:v>829.7</c:v>
                </c:pt>
                <c:pt idx="2597">
                  <c:v>829.7</c:v>
                </c:pt>
                <c:pt idx="2598">
                  <c:v>830.39</c:v>
                </c:pt>
                <c:pt idx="2599">
                  <c:v>831.17</c:v>
                </c:pt>
                <c:pt idx="2600">
                  <c:v>817.74</c:v>
                </c:pt>
                <c:pt idx="2601">
                  <c:v>813.58</c:v>
                </c:pt>
                <c:pt idx="2602">
                  <c:v>804.92</c:v>
                </c:pt>
                <c:pt idx="2603">
                  <c:v>793.49</c:v>
                </c:pt>
                <c:pt idx="2604">
                  <c:v>784.56</c:v>
                </c:pt>
                <c:pt idx="2605">
                  <c:v>781.53</c:v>
                </c:pt>
                <c:pt idx="2606">
                  <c:v>775.9</c:v>
                </c:pt>
                <c:pt idx="2607">
                  <c:v>778.15</c:v>
                </c:pt>
                <c:pt idx="2608">
                  <c:v>775.73</c:v>
                </c:pt>
                <c:pt idx="2609">
                  <c:v>771.74</c:v>
                </c:pt>
                <c:pt idx="2610">
                  <c:v>779.02</c:v>
                </c:pt>
                <c:pt idx="2611">
                  <c:v>786.3</c:v>
                </c:pt>
                <c:pt idx="2612">
                  <c:v>778.67</c:v>
                </c:pt>
                <c:pt idx="2613">
                  <c:v>776.94</c:v>
                </c:pt>
                <c:pt idx="2614">
                  <c:v>770.7</c:v>
                </c:pt>
                <c:pt idx="2615">
                  <c:v>771.57</c:v>
                </c:pt>
                <c:pt idx="2616">
                  <c:v>772.44</c:v>
                </c:pt>
                <c:pt idx="2617">
                  <c:v>763.34</c:v>
                </c:pt>
                <c:pt idx="2618">
                  <c:v>764.12</c:v>
                </c:pt>
                <c:pt idx="2619">
                  <c:v>772.44</c:v>
                </c:pt>
                <c:pt idx="2620">
                  <c:v>769.92</c:v>
                </c:pt>
                <c:pt idx="2621">
                  <c:v>774.34</c:v>
                </c:pt>
                <c:pt idx="2622">
                  <c:v>775.38</c:v>
                </c:pt>
                <c:pt idx="2623">
                  <c:v>770.96</c:v>
                </c:pt>
                <c:pt idx="2624">
                  <c:v>768.62</c:v>
                </c:pt>
                <c:pt idx="2625">
                  <c:v>778.85</c:v>
                </c:pt>
                <c:pt idx="2626">
                  <c:v>782.66</c:v>
                </c:pt>
                <c:pt idx="2627">
                  <c:v>777.81</c:v>
                </c:pt>
                <c:pt idx="2628">
                  <c:v>775.99</c:v>
                </c:pt>
                <c:pt idx="2629">
                  <c:v>774.43</c:v>
                </c:pt>
                <c:pt idx="2630">
                  <c:v>765.16</c:v>
                </c:pt>
                <c:pt idx="2631">
                  <c:v>761.69</c:v>
                </c:pt>
                <c:pt idx="2632">
                  <c:v>753.29</c:v>
                </c:pt>
                <c:pt idx="2633">
                  <c:v>752.69</c:v>
                </c:pt>
                <c:pt idx="2634">
                  <c:v>749.31</c:v>
                </c:pt>
                <c:pt idx="2635">
                  <c:v>749.05</c:v>
                </c:pt>
                <c:pt idx="2636">
                  <c:v>750.95</c:v>
                </c:pt>
                <c:pt idx="2637">
                  <c:v>756.24</c:v>
                </c:pt>
                <c:pt idx="2638">
                  <c:v>748.35</c:v>
                </c:pt>
                <c:pt idx="2639">
                  <c:v>742.12</c:v>
                </c:pt>
                <c:pt idx="2640">
                  <c:v>743.33</c:v>
                </c:pt>
                <c:pt idx="2641">
                  <c:v>746.45</c:v>
                </c:pt>
                <c:pt idx="2642">
                  <c:v>747.31</c:v>
                </c:pt>
                <c:pt idx="2643">
                  <c:v>742.72</c:v>
                </c:pt>
                <c:pt idx="2644">
                  <c:v>746.79</c:v>
                </c:pt>
                <c:pt idx="2645">
                  <c:v>750.87</c:v>
                </c:pt>
                <c:pt idx="2646">
                  <c:v>750</c:v>
                </c:pt>
                <c:pt idx="2647">
                  <c:v>758.58</c:v>
                </c:pt>
                <c:pt idx="2648">
                  <c:v>759.96</c:v>
                </c:pt>
                <c:pt idx="2649">
                  <c:v>762.56</c:v>
                </c:pt>
                <c:pt idx="2650">
                  <c:v>758.58</c:v>
                </c:pt>
                <c:pt idx="2651">
                  <c:v>762.82</c:v>
                </c:pt>
                <c:pt idx="2652">
                  <c:v>768.71</c:v>
                </c:pt>
                <c:pt idx="2653">
                  <c:v>773.82</c:v>
                </c:pt>
                <c:pt idx="2654">
                  <c:v>762.82</c:v>
                </c:pt>
                <c:pt idx="2655">
                  <c:v>757.54</c:v>
                </c:pt>
                <c:pt idx="2656">
                  <c:v>756.5</c:v>
                </c:pt>
                <c:pt idx="2657">
                  <c:v>756.5</c:v>
                </c:pt>
                <c:pt idx="2658">
                  <c:v>753.21</c:v>
                </c:pt>
                <c:pt idx="2659">
                  <c:v>758.84</c:v>
                </c:pt>
                <c:pt idx="2660">
                  <c:v>761.78</c:v>
                </c:pt>
                <c:pt idx="2661">
                  <c:v>759.62</c:v>
                </c:pt>
                <c:pt idx="2662">
                  <c:v>757.36</c:v>
                </c:pt>
                <c:pt idx="2663">
                  <c:v>751.04</c:v>
                </c:pt>
                <c:pt idx="2664">
                  <c:v>755.37</c:v>
                </c:pt>
                <c:pt idx="2665">
                  <c:v>763.08</c:v>
                </c:pt>
                <c:pt idx="2666">
                  <c:v>763.95</c:v>
                </c:pt>
                <c:pt idx="2667">
                  <c:v>769.58</c:v>
                </c:pt>
                <c:pt idx="2668">
                  <c:v>773.65</c:v>
                </c:pt>
                <c:pt idx="2669">
                  <c:v>770.18</c:v>
                </c:pt>
                <c:pt idx="2670">
                  <c:v>766.29</c:v>
                </c:pt>
                <c:pt idx="2671">
                  <c:v>775.21</c:v>
                </c:pt>
                <c:pt idx="2672">
                  <c:v>795.13</c:v>
                </c:pt>
                <c:pt idx="2673">
                  <c:v>810.12</c:v>
                </c:pt>
                <c:pt idx="2674">
                  <c:v>803.27</c:v>
                </c:pt>
                <c:pt idx="2675">
                  <c:v>808.04</c:v>
                </c:pt>
                <c:pt idx="2676">
                  <c:v>814.54</c:v>
                </c:pt>
                <c:pt idx="2677">
                  <c:v>812.8</c:v>
                </c:pt>
                <c:pt idx="2678">
                  <c:v>826.06</c:v>
                </c:pt>
                <c:pt idx="2679">
                  <c:v>833.59</c:v>
                </c:pt>
                <c:pt idx="2680">
                  <c:v>836.97</c:v>
                </c:pt>
                <c:pt idx="2681">
                  <c:v>826.92</c:v>
                </c:pt>
                <c:pt idx="2682">
                  <c:v>837.32</c:v>
                </c:pt>
                <c:pt idx="2683">
                  <c:v>844.33</c:v>
                </c:pt>
                <c:pt idx="2684">
                  <c:v>840.18</c:v>
                </c:pt>
                <c:pt idx="2685">
                  <c:v>828.83</c:v>
                </c:pt>
                <c:pt idx="2686">
                  <c:v>824.41</c:v>
                </c:pt>
                <c:pt idx="2687">
                  <c:v>829.09</c:v>
                </c:pt>
                <c:pt idx="2688">
                  <c:v>824.58</c:v>
                </c:pt>
                <c:pt idx="2689">
                  <c:v>822.07</c:v>
                </c:pt>
                <c:pt idx="2690">
                  <c:v>822.16</c:v>
                </c:pt>
                <c:pt idx="2691">
                  <c:v>834.2</c:v>
                </c:pt>
                <c:pt idx="2692">
                  <c:v>840.7</c:v>
                </c:pt>
                <c:pt idx="2693">
                  <c:v>846.76</c:v>
                </c:pt>
                <c:pt idx="2694">
                  <c:v>854.3</c:v>
                </c:pt>
                <c:pt idx="2695">
                  <c:v>858.37</c:v>
                </c:pt>
                <c:pt idx="2696">
                  <c:v>850.92</c:v>
                </c:pt>
                <c:pt idx="2697">
                  <c:v>846.85</c:v>
                </c:pt>
                <c:pt idx="2698">
                  <c:v>855.42</c:v>
                </c:pt>
                <c:pt idx="2699">
                  <c:v>845.29</c:v>
                </c:pt>
                <c:pt idx="2700">
                  <c:v>837.92</c:v>
                </c:pt>
                <c:pt idx="2701">
                  <c:v>835.41</c:v>
                </c:pt>
                <c:pt idx="2702">
                  <c:v>831.69</c:v>
                </c:pt>
                <c:pt idx="2703">
                  <c:v>834.2</c:v>
                </c:pt>
                <c:pt idx="2704">
                  <c:v>840.61</c:v>
                </c:pt>
                <c:pt idx="2705">
                  <c:v>840.7</c:v>
                </c:pt>
                <c:pt idx="2706">
                  <c:v>847.54</c:v>
                </c:pt>
                <c:pt idx="2707">
                  <c:v>863.83</c:v>
                </c:pt>
                <c:pt idx="2708">
                  <c:v>866.51</c:v>
                </c:pt>
                <c:pt idx="2709">
                  <c:v>861.92</c:v>
                </c:pt>
                <c:pt idx="2710">
                  <c:v>862.09</c:v>
                </c:pt>
                <c:pt idx="2711">
                  <c:v>859.23</c:v>
                </c:pt>
                <c:pt idx="2712">
                  <c:v>856.72</c:v>
                </c:pt>
                <c:pt idx="2713">
                  <c:v>856.98</c:v>
                </c:pt>
                <c:pt idx="2714">
                  <c:v>854.56</c:v>
                </c:pt>
                <c:pt idx="2715">
                  <c:v>844.25</c:v>
                </c:pt>
                <c:pt idx="2716">
                  <c:v>836.97</c:v>
                </c:pt>
                <c:pt idx="2717">
                  <c:v>838.62</c:v>
                </c:pt>
                <c:pt idx="2718">
                  <c:v>830.04</c:v>
                </c:pt>
                <c:pt idx="2719">
                  <c:v>824.93</c:v>
                </c:pt>
                <c:pt idx="2720">
                  <c:v>827.7</c:v>
                </c:pt>
                <c:pt idx="2721">
                  <c:v>823.02</c:v>
                </c:pt>
                <c:pt idx="2722">
                  <c:v>812.28</c:v>
                </c:pt>
                <c:pt idx="2723">
                  <c:v>817.31</c:v>
                </c:pt>
                <c:pt idx="2724">
                  <c:v>819.91</c:v>
                </c:pt>
                <c:pt idx="2725">
                  <c:v>821.64</c:v>
                </c:pt>
                <c:pt idx="2726">
                  <c:v>818.95</c:v>
                </c:pt>
                <c:pt idx="2727">
                  <c:v>812.89</c:v>
                </c:pt>
                <c:pt idx="2728">
                  <c:v>805.79</c:v>
                </c:pt>
                <c:pt idx="2729">
                  <c:v>807.17</c:v>
                </c:pt>
                <c:pt idx="2730">
                  <c:v>812.46</c:v>
                </c:pt>
                <c:pt idx="2731">
                  <c:v>816.79</c:v>
                </c:pt>
                <c:pt idx="2732">
                  <c:v>821.29</c:v>
                </c:pt>
                <c:pt idx="2733">
                  <c:v>824.93</c:v>
                </c:pt>
                <c:pt idx="2734">
                  <c:v>824.76</c:v>
                </c:pt>
                <c:pt idx="2735">
                  <c:v>839.83</c:v>
                </c:pt>
                <c:pt idx="2736">
                  <c:v>839.05</c:v>
                </c:pt>
                <c:pt idx="2737">
                  <c:v>829</c:v>
                </c:pt>
                <c:pt idx="2738">
                  <c:v>840.7</c:v>
                </c:pt>
                <c:pt idx="2739">
                  <c:v>838.62</c:v>
                </c:pt>
                <c:pt idx="2740">
                  <c:v>833.42</c:v>
                </c:pt>
                <c:pt idx="2741">
                  <c:v>831.6</c:v>
                </c:pt>
                <c:pt idx="2742">
                  <c:v>839.57</c:v>
                </c:pt>
                <c:pt idx="2743">
                  <c:v>847.19</c:v>
                </c:pt>
                <c:pt idx="2744">
                  <c:v>850.57</c:v>
                </c:pt>
                <c:pt idx="2745">
                  <c:v>856.29</c:v>
                </c:pt>
                <c:pt idx="2746">
                  <c:v>862.27</c:v>
                </c:pt>
                <c:pt idx="2747">
                  <c:v>860.71</c:v>
                </c:pt>
                <c:pt idx="2748">
                  <c:v>883.49</c:v>
                </c:pt>
                <c:pt idx="2749">
                  <c:v>886.87</c:v>
                </c:pt>
                <c:pt idx="2750">
                  <c:v>888.43</c:v>
                </c:pt>
                <c:pt idx="2751">
                  <c:v>885.05</c:v>
                </c:pt>
                <c:pt idx="2752">
                  <c:v>889.21</c:v>
                </c:pt>
                <c:pt idx="2753">
                  <c:v>891.63</c:v>
                </c:pt>
                <c:pt idx="2754">
                  <c:v>885.48</c:v>
                </c:pt>
                <c:pt idx="2755">
                  <c:v>890.85</c:v>
                </c:pt>
                <c:pt idx="2756">
                  <c:v>888.17</c:v>
                </c:pt>
                <c:pt idx="2757">
                  <c:v>887.13</c:v>
                </c:pt>
                <c:pt idx="2758">
                  <c:v>894.58</c:v>
                </c:pt>
                <c:pt idx="2759">
                  <c:v>900.12</c:v>
                </c:pt>
                <c:pt idx="2760">
                  <c:v>896.83</c:v>
                </c:pt>
                <c:pt idx="2761">
                  <c:v>888.95</c:v>
                </c:pt>
                <c:pt idx="2762">
                  <c:v>892.41</c:v>
                </c:pt>
                <c:pt idx="2763">
                  <c:v>897</c:v>
                </c:pt>
                <c:pt idx="2764">
                  <c:v>897.35</c:v>
                </c:pt>
                <c:pt idx="2765">
                  <c:v>895.53</c:v>
                </c:pt>
                <c:pt idx="2766">
                  <c:v>884.88</c:v>
                </c:pt>
                <c:pt idx="2767">
                  <c:v>880.2</c:v>
                </c:pt>
                <c:pt idx="2768">
                  <c:v>880.72</c:v>
                </c:pt>
                <c:pt idx="2769">
                  <c:v>876.82</c:v>
                </c:pt>
                <c:pt idx="2770">
                  <c:v>879.33</c:v>
                </c:pt>
                <c:pt idx="2771">
                  <c:v>886.61</c:v>
                </c:pt>
                <c:pt idx="2772">
                  <c:v>895.79</c:v>
                </c:pt>
                <c:pt idx="2773">
                  <c:v>893.71</c:v>
                </c:pt>
                <c:pt idx="2774">
                  <c:v>907.74</c:v>
                </c:pt>
                <c:pt idx="2775">
                  <c:v>907.74</c:v>
                </c:pt>
                <c:pt idx="2776">
                  <c:v>906.44</c:v>
                </c:pt>
                <c:pt idx="2777">
                  <c:v>899.6</c:v>
                </c:pt>
                <c:pt idx="2778">
                  <c:v>887.04</c:v>
                </c:pt>
                <c:pt idx="2779">
                  <c:v>878.55</c:v>
                </c:pt>
                <c:pt idx="2780">
                  <c:v>870.15</c:v>
                </c:pt>
                <c:pt idx="2781">
                  <c:v>861.57</c:v>
                </c:pt>
                <c:pt idx="2782">
                  <c:v>857.16</c:v>
                </c:pt>
                <c:pt idx="2783">
                  <c:v>861.14</c:v>
                </c:pt>
                <c:pt idx="2784">
                  <c:v>862.44</c:v>
                </c:pt>
                <c:pt idx="2785">
                  <c:v>862.35</c:v>
                </c:pt>
                <c:pt idx="2786">
                  <c:v>868.16</c:v>
                </c:pt>
                <c:pt idx="2787">
                  <c:v>860.19</c:v>
                </c:pt>
                <c:pt idx="2788">
                  <c:v>861.31</c:v>
                </c:pt>
                <c:pt idx="2789">
                  <c:v>865.82</c:v>
                </c:pt>
                <c:pt idx="2790">
                  <c:v>871.36</c:v>
                </c:pt>
                <c:pt idx="2791">
                  <c:v>867.9</c:v>
                </c:pt>
                <c:pt idx="2792">
                  <c:v>873.96</c:v>
                </c:pt>
                <c:pt idx="2793">
                  <c:v>876.47</c:v>
                </c:pt>
                <c:pt idx="2794">
                  <c:v>880.02</c:v>
                </c:pt>
                <c:pt idx="2795">
                  <c:v>893.19</c:v>
                </c:pt>
                <c:pt idx="2796">
                  <c:v>891.63</c:v>
                </c:pt>
                <c:pt idx="2797">
                  <c:v>901.42</c:v>
                </c:pt>
                <c:pt idx="2798">
                  <c:v>896.74</c:v>
                </c:pt>
                <c:pt idx="2799">
                  <c:v>897.09</c:v>
                </c:pt>
                <c:pt idx="2800">
                  <c:v>875.17</c:v>
                </c:pt>
                <c:pt idx="2801">
                  <c:v>866.34</c:v>
                </c:pt>
                <c:pt idx="2802">
                  <c:v>859.67</c:v>
                </c:pt>
                <c:pt idx="2803">
                  <c:v>846.41</c:v>
                </c:pt>
                <c:pt idx="2804">
                  <c:v>838.01</c:v>
                </c:pt>
                <c:pt idx="2805">
                  <c:v>839.66</c:v>
                </c:pt>
                <c:pt idx="2806">
                  <c:v>832.55</c:v>
                </c:pt>
                <c:pt idx="2807">
                  <c:v>830.21</c:v>
                </c:pt>
                <c:pt idx="2808">
                  <c:v>821.12</c:v>
                </c:pt>
                <c:pt idx="2809">
                  <c:v>806.05</c:v>
                </c:pt>
                <c:pt idx="2810">
                  <c:v>811.85</c:v>
                </c:pt>
                <c:pt idx="2811">
                  <c:v>792.45</c:v>
                </c:pt>
                <c:pt idx="2812">
                  <c:v>827.79</c:v>
                </c:pt>
                <c:pt idx="2813">
                  <c:v>816.96</c:v>
                </c:pt>
                <c:pt idx="2814">
                  <c:v>823.11</c:v>
                </c:pt>
                <c:pt idx="2815">
                  <c:v>814.88</c:v>
                </c:pt>
                <c:pt idx="2816">
                  <c:v>800.07</c:v>
                </c:pt>
                <c:pt idx="2817">
                  <c:v>807.61</c:v>
                </c:pt>
                <c:pt idx="2818">
                  <c:v>803.97</c:v>
                </c:pt>
                <c:pt idx="2819">
                  <c:v>807.09</c:v>
                </c:pt>
                <c:pt idx="2820">
                  <c:v>792.01</c:v>
                </c:pt>
                <c:pt idx="2821">
                  <c:v>785.26</c:v>
                </c:pt>
                <c:pt idx="2822">
                  <c:v>785.6</c:v>
                </c:pt>
                <c:pt idx="2823">
                  <c:v>794.18</c:v>
                </c:pt>
                <c:pt idx="2824">
                  <c:v>797.73</c:v>
                </c:pt>
                <c:pt idx="2825">
                  <c:v>805.61</c:v>
                </c:pt>
                <c:pt idx="2826">
                  <c:v>804.05</c:v>
                </c:pt>
                <c:pt idx="2827">
                  <c:v>807</c:v>
                </c:pt>
                <c:pt idx="2828">
                  <c:v>810.12</c:v>
                </c:pt>
                <c:pt idx="2829">
                  <c:v>813.84</c:v>
                </c:pt>
                <c:pt idx="2830">
                  <c:v>804.14</c:v>
                </c:pt>
                <c:pt idx="2831">
                  <c:v>790.11</c:v>
                </c:pt>
                <c:pt idx="2832">
                  <c:v>799.03</c:v>
                </c:pt>
                <c:pt idx="2833">
                  <c:v>811.5</c:v>
                </c:pt>
                <c:pt idx="2834">
                  <c:v>806.83</c:v>
                </c:pt>
                <c:pt idx="2835">
                  <c:v>820.51</c:v>
                </c:pt>
                <c:pt idx="2836">
                  <c:v>821.9</c:v>
                </c:pt>
                <c:pt idx="2837">
                  <c:v>816.09</c:v>
                </c:pt>
                <c:pt idx="2838">
                  <c:v>811.85</c:v>
                </c:pt>
                <c:pt idx="2839">
                  <c:v>817.65</c:v>
                </c:pt>
                <c:pt idx="2840">
                  <c:v>814.97</c:v>
                </c:pt>
                <c:pt idx="2841">
                  <c:v>809.86</c:v>
                </c:pt>
                <c:pt idx="2842">
                  <c:v>812.54</c:v>
                </c:pt>
                <c:pt idx="2843">
                  <c:v>805.35</c:v>
                </c:pt>
                <c:pt idx="2844">
                  <c:v>787.51</c:v>
                </c:pt>
                <c:pt idx="2845">
                  <c:v>789.85</c:v>
                </c:pt>
                <c:pt idx="2846">
                  <c:v>793.66</c:v>
                </c:pt>
                <c:pt idx="2847">
                  <c:v>794.79</c:v>
                </c:pt>
                <c:pt idx="2848">
                  <c:v>808.47</c:v>
                </c:pt>
                <c:pt idx="2849">
                  <c:v>816.01</c:v>
                </c:pt>
                <c:pt idx="2850">
                  <c:v>808.56</c:v>
                </c:pt>
                <c:pt idx="2851">
                  <c:v>805.96</c:v>
                </c:pt>
                <c:pt idx="2852">
                  <c:v>805.01</c:v>
                </c:pt>
                <c:pt idx="2853">
                  <c:v>811.42</c:v>
                </c:pt>
                <c:pt idx="2854">
                  <c:v>817.39</c:v>
                </c:pt>
                <c:pt idx="2855">
                  <c:v>826.14</c:v>
                </c:pt>
                <c:pt idx="2856">
                  <c:v>830.73</c:v>
                </c:pt>
                <c:pt idx="2857">
                  <c:v>828.14</c:v>
                </c:pt>
                <c:pt idx="2858">
                  <c:v>831.43</c:v>
                </c:pt>
                <c:pt idx="2859">
                  <c:v>824.93</c:v>
                </c:pt>
                <c:pt idx="2860">
                  <c:v>828.05</c:v>
                </c:pt>
                <c:pt idx="2861">
                  <c:v>836.28</c:v>
                </c:pt>
                <c:pt idx="2862">
                  <c:v>848.67</c:v>
                </c:pt>
                <c:pt idx="2863">
                  <c:v>835.59</c:v>
                </c:pt>
                <c:pt idx="2864">
                  <c:v>834.2</c:v>
                </c:pt>
                <c:pt idx="2865">
                  <c:v>839.14</c:v>
                </c:pt>
                <c:pt idx="2866">
                  <c:v>837.49</c:v>
                </c:pt>
                <c:pt idx="2867">
                  <c:v>838.53</c:v>
                </c:pt>
                <c:pt idx="2868">
                  <c:v>846.85</c:v>
                </c:pt>
                <c:pt idx="2869">
                  <c:v>846.41</c:v>
                </c:pt>
                <c:pt idx="2870">
                  <c:v>854.64</c:v>
                </c:pt>
                <c:pt idx="2871">
                  <c:v>859.75</c:v>
                </c:pt>
                <c:pt idx="2872">
                  <c:v>855.77</c:v>
                </c:pt>
                <c:pt idx="2873">
                  <c:v>851.78</c:v>
                </c:pt>
                <c:pt idx="2874">
                  <c:v>839.22</c:v>
                </c:pt>
                <c:pt idx="2875">
                  <c:v>840.87</c:v>
                </c:pt>
                <c:pt idx="2876">
                  <c:v>834.63</c:v>
                </c:pt>
                <c:pt idx="2877">
                  <c:v>823.98</c:v>
                </c:pt>
                <c:pt idx="2878">
                  <c:v>822.85</c:v>
                </c:pt>
                <c:pt idx="2879">
                  <c:v>816.01</c:v>
                </c:pt>
                <c:pt idx="2880">
                  <c:v>818.87</c:v>
                </c:pt>
                <c:pt idx="2881">
                  <c:v>822.23</c:v>
                </c:pt>
                <c:pt idx="2882">
                  <c:v>824.84</c:v>
                </c:pt>
                <c:pt idx="2883">
                  <c:v>830.21</c:v>
                </c:pt>
                <c:pt idx="2884">
                  <c:v>829.78</c:v>
                </c:pt>
                <c:pt idx="2885">
                  <c:v>829.09</c:v>
                </c:pt>
                <c:pt idx="2886">
                  <c:v>827.01</c:v>
                </c:pt>
                <c:pt idx="2887">
                  <c:v>834.55</c:v>
                </c:pt>
                <c:pt idx="2888">
                  <c:v>834.55</c:v>
                </c:pt>
                <c:pt idx="2889">
                  <c:v>828.57</c:v>
                </c:pt>
                <c:pt idx="2890">
                  <c:v>823.28</c:v>
                </c:pt>
                <c:pt idx="2891">
                  <c:v>821.12</c:v>
                </c:pt>
                <c:pt idx="2892">
                  <c:v>807</c:v>
                </c:pt>
                <c:pt idx="2893">
                  <c:v>808.82</c:v>
                </c:pt>
                <c:pt idx="2894">
                  <c:v>815.84</c:v>
                </c:pt>
                <c:pt idx="2895">
                  <c:v>815.75</c:v>
                </c:pt>
                <c:pt idx="2896">
                  <c:v>827.36</c:v>
                </c:pt>
                <c:pt idx="2897">
                  <c:v>826.58</c:v>
                </c:pt>
                <c:pt idx="2898">
                  <c:v>834.29</c:v>
                </c:pt>
                <c:pt idx="2899">
                  <c:v>844.85</c:v>
                </c:pt>
                <c:pt idx="2900">
                  <c:v>842.86</c:v>
                </c:pt>
                <c:pt idx="2901">
                  <c:v>844.68</c:v>
                </c:pt>
                <c:pt idx="2902">
                  <c:v>846.93</c:v>
                </c:pt>
                <c:pt idx="2903">
                  <c:v>845.37</c:v>
                </c:pt>
                <c:pt idx="2904">
                  <c:v>847.02</c:v>
                </c:pt>
                <c:pt idx="2905">
                  <c:v>852.82</c:v>
                </c:pt>
                <c:pt idx="2906">
                  <c:v>857.59</c:v>
                </c:pt>
                <c:pt idx="2907">
                  <c:v>850.31</c:v>
                </c:pt>
                <c:pt idx="2908">
                  <c:v>857.76</c:v>
                </c:pt>
                <c:pt idx="2909">
                  <c:v>861.31</c:v>
                </c:pt>
                <c:pt idx="2910">
                  <c:v>859.75</c:v>
                </c:pt>
                <c:pt idx="2911">
                  <c:v>854.82</c:v>
                </c:pt>
                <c:pt idx="2912">
                  <c:v>871.36</c:v>
                </c:pt>
                <c:pt idx="2913">
                  <c:v>866.25</c:v>
                </c:pt>
                <c:pt idx="2914">
                  <c:v>866.77</c:v>
                </c:pt>
                <c:pt idx="2915">
                  <c:v>862.18</c:v>
                </c:pt>
                <c:pt idx="2916">
                  <c:v>855.25</c:v>
                </c:pt>
                <c:pt idx="2917">
                  <c:v>868.33</c:v>
                </c:pt>
                <c:pt idx="2918">
                  <c:v>869.8</c:v>
                </c:pt>
                <c:pt idx="2919">
                  <c:v>877.6</c:v>
                </c:pt>
                <c:pt idx="2920">
                  <c:v>875.69</c:v>
                </c:pt>
                <c:pt idx="2921">
                  <c:v>873.7</c:v>
                </c:pt>
                <c:pt idx="2922">
                  <c:v>878.72</c:v>
                </c:pt>
                <c:pt idx="2923">
                  <c:v>871.71</c:v>
                </c:pt>
                <c:pt idx="2924">
                  <c:v>870.5</c:v>
                </c:pt>
                <c:pt idx="2925">
                  <c:v>860.45</c:v>
                </c:pt>
                <c:pt idx="2926">
                  <c:v>857.93</c:v>
                </c:pt>
                <c:pt idx="2927">
                  <c:v>860.27</c:v>
                </c:pt>
                <c:pt idx="2928">
                  <c:v>855.25</c:v>
                </c:pt>
                <c:pt idx="2929">
                  <c:v>856.98</c:v>
                </c:pt>
                <c:pt idx="2930">
                  <c:v>860.1</c:v>
                </c:pt>
                <c:pt idx="2931">
                  <c:v>866.86</c:v>
                </c:pt>
                <c:pt idx="2932">
                  <c:v>867.46</c:v>
                </c:pt>
                <c:pt idx="2933">
                  <c:v>860.97</c:v>
                </c:pt>
                <c:pt idx="2934">
                  <c:v>856.64</c:v>
                </c:pt>
                <c:pt idx="2935">
                  <c:v>854.9</c:v>
                </c:pt>
                <c:pt idx="2936">
                  <c:v>855.51</c:v>
                </c:pt>
                <c:pt idx="2937">
                  <c:v>855.51</c:v>
                </c:pt>
                <c:pt idx="2938">
                  <c:v>857.59</c:v>
                </c:pt>
                <c:pt idx="2939">
                  <c:v>847.54</c:v>
                </c:pt>
                <c:pt idx="2940">
                  <c:v>833.42</c:v>
                </c:pt>
                <c:pt idx="2941">
                  <c:v>834.89</c:v>
                </c:pt>
                <c:pt idx="2942">
                  <c:v>838.62</c:v>
                </c:pt>
                <c:pt idx="2943">
                  <c:v>828.92</c:v>
                </c:pt>
                <c:pt idx="2944">
                  <c:v>830.56</c:v>
                </c:pt>
                <c:pt idx="2945">
                  <c:v>825.02</c:v>
                </c:pt>
                <c:pt idx="2946">
                  <c:v>825.88</c:v>
                </c:pt>
                <c:pt idx="2947">
                  <c:v>828.48</c:v>
                </c:pt>
                <c:pt idx="2948">
                  <c:v>842.95</c:v>
                </c:pt>
                <c:pt idx="2949">
                  <c:v>841.91</c:v>
                </c:pt>
                <c:pt idx="2950">
                  <c:v>842.43</c:v>
                </c:pt>
                <c:pt idx="2951">
                  <c:v>845.37</c:v>
                </c:pt>
                <c:pt idx="2952">
                  <c:v>837.4</c:v>
                </c:pt>
                <c:pt idx="2953">
                  <c:v>837.66</c:v>
                </c:pt>
                <c:pt idx="2954">
                  <c:v>836.28</c:v>
                </c:pt>
                <c:pt idx="2955">
                  <c:v>832.55</c:v>
                </c:pt>
                <c:pt idx="2956">
                  <c:v>822.16</c:v>
                </c:pt>
                <c:pt idx="2957">
                  <c:v>822.33</c:v>
                </c:pt>
                <c:pt idx="2958">
                  <c:v>821.21</c:v>
                </c:pt>
                <c:pt idx="2959">
                  <c:v>821.9</c:v>
                </c:pt>
                <c:pt idx="2960">
                  <c:v>831.34</c:v>
                </c:pt>
                <c:pt idx="2961">
                  <c:v>835.5</c:v>
                </c:pt>
                <c:pt idx="2962">
                  <c:v>836.97</c:v>
                </c:pt>
                <c:pt idx="2963">
                  <c:v>835.15</c:v>
                </c:pt>
                <c:pt idx="2964">
                  <c:v>837.58</c:v>
                </c:pt>
                <c:pt idx="2965">
                  <c:v>845.29</c:v>
                </c:pt>
                <c:pt idx="2966">
                  <c:v>842.17</c:v>
                </c:pt>
                <c:pt idx="2967">
                  <c:v>842.34</c:v>
                </c:pt>
                <c:pt idx="2968">
                  <c:v>843.3</c:v>
                </c:pt>
                <c:pt idx="2969">
                  <c:v>839.4</c:v>
                </c:pt>
                <c:pt idx="2970">
                  <c:v>839.4</c:v>
                </c:pt>
                <c:pt idx="2971">
                  <c:v>839.83</c:v>
                </c:pt>
                <c:pt idx="2972">
                  <c:v>843.64</c:v>
                </c:pt>
                <c:pt idx="2973">
                  <c:v>849.1</c:v>
                </c:pt>
                <c:pt idx="2974">
                  <c:v>844.25</c:v>
                </c:pt>
                <c:pt idx="2975">
                  <c:v>837.66</c:v>
                </c:pt>
                <c:pt idx="2976">
                  <c:v>840.52</c:v>
                </c:pt>
                <c:pt idx="2977">
                  <c:v>843.04</c:v>
                </c:pt>
                <c:pt idx="2978">
                  <c:v>841.98</c:v>
                </c:pt>
                <c:pt idx="2979">
                  <c:v>834.04</c:v>
                </c:pt>
                <c:pt idx="2980">
                  <c:v>835.58</c:v>
                </c:pt>
                <c:pt idx="2981">
                  <c:v>835.75</c:v>
                </c:pt>
                <c:pt idx="2982">
                  <c:v>846.16</c:v>
                </c:pt>
                <c:pt idx="2983">
                  <c:v>852.99</c:v>
                </c:pt>
                <c:pt idx="2984">
                  <c:v>850.34</c:v>
                </c:pt>
                <c:pt idx="2985">
                  <c:v>843.86</c:v>
                </c:pt>
                <c:pt idx="2986">
                  <c:v>836.86</c:v>
                </c:pt>
                <c:pt idx="2987">
                  <c:v>833.53</c:v>
                </c:pt>
                <c:pt idx="2988">
                  <c:v>834.9</c:v>
                </c:pt>
                <c:pt idx="2989">
                  <c:v>828.5</c:v>
                </c:pt>
                <c:pt idx="2990">
                  <c:v>828.58</c:v>
                </c:pt>
                <c:pt idx="2991">
                  <c:v>827.3</c:v>
                </c:pt>
                <c:pt idx="2992">
                  <c:v>828.07</c:v>
                </c:pt>
                <c:pt idx="2993">
                  <c:v>825.51</c:v>
                </c:pt>
                <c:pt idx="2994">
                  <c:v>829.78</c:v>
                </c:pt>
                <c:pt idx="2995">
                  <c:v>839.51</c:v>
                </c:pt>
                <c:pt idx="2996">
                  <c:v>839.76</c:v>
                </c:pt>
                <c:pt idx="2997">
                  <c:v>839.76</c:v>
                </c:pt>
                <c:pt idx="2998">
                  <c:v>838.74</c:v>
                </c:pt>
                <c:pt idx="2999">
                  <c:v>846.42</c:v>
                </c:pt>
                <c:pt idx="3000">
                  <c:v>850.34</c:v>
                </c:pt>
                <c:pt idx="3001">
                  <c:v>847.95</c:v>
                </c:pt>
                <c:pt idx="3002">
                  <c:v>846.16</c:v>
                </c:pt>
                <c:pt idx="3003">
                  <c:v>848.55</c:v>
                </c:pt>
                <c:pt idx="3004">
                  <c:v>859.81</c:v>
                </c:pt>
                <c:pt idx="3005">
                  <c:v>863.14</c:v>
                </c:pt>
                <c:pt idx="3006">
                  <c:v>858.28</c:v>
                </c:pt>
                <c:pt idx="3007">
                  <c:v>867.06</c:v>
                </c:pt>
                <c:pt idx="3008">
                  <c:v>875.26</c:v>
                </c:pt>
                <c:pt idx="3009">
                  <c:v>876.71</c:v>
                </c:pt>
                <c:pt idx="3010">
                  <c:v>885.84</c:v>
                </c:pt>
                <c:pt idx="3011">
                  <c:v>884.04</c:v>
                </c:pt>
                <c:pt idx="3012">
                  <c:v>883.36</c:v>
                </c:pt>
                <c:pt idx="3013">
                  <c:v>886.52</c:v>
                </c:pt>
                <c:pt idx="3014">
                  <c:v>886.01</c:v>
                </c:pt>
                <c:pt idx="3015">
                  <c:v>885.84</c:v>
                </c:pt>
                <c:pt idx="3016">
                  <c:v>880.38</c:v>
                </c:pt>
                <c:pt idx="3017">
                  <c:v>880.2</c:v>
                </c:pt>
                <c:pt idx="3018">
                  <c:v>885.41</c:v>
                </c:pt>
                <c:pt idx="3019">
                  <c:v>884.64</c:v>
                </c:pt>
                <c:pt idx="3020">
                  <c:v>884.9</c:v>
                </c:pt>
                <c:pt idx="3021">
                  <c:v>883.7</c:v>
                </c:pt>
                <c:pt idx="3022">
                  <c:v>887.63</c:v>
                </c:pt>
                <c:pt idx="3023">
                  <c:v>872.61</c:v>
                </c:pt>
                <c:pt idx="3024">
                  <c:v>866.13</c:v>
                </c:pt>
                <c:pt idx="3025">
                  <c:v>867.32</c:v>
                </c:pt>
                <c:pt idx="3026">
                  <c:v>874.15</c:v>
                </c:pt>
                <c:pt idx="3027">
                  <c:v>876.88</c:v>
                </c:pt>
                <c:pt idx="3028">
                  <c:v>869.71</c:v>
                </c:pt>
                <c:pt idx="3029">
                  <c:v>870.9</c:v>
                </c:pt>
                <c:pt idx="3030">
                  <c:v>870.73</c:v>
                </c:pt>
                <c:pt idx="3031">
                  <c:v>879.1</c:v>
                </c:pt>
                <c:pt idx="3032">
                  <c:v>881.31</c:v>
                </c:pt>
                <c:pt idx="3033">
                  <c:v>874.15</c:v>
                </c:pt>
                <c:pt idx="3034">
                  <c:v>876.45</c:v>
                </c:pt>
                <c:pt idx="3035">
                  <c:v>893.69</c:v>
                </c:pt>
                <c:pt idx="3036">
                  <c:v>893.94</c:v>
                </c:pt>
                <c:pt idx="3037">
                  <c:v>885.84</c:v>
                </c:pt>
                <c:pt idx="3038">
                  <c:v>886.18</c:v>
                </c:pt>
                <c:pt idx="3039">
                  <c:v>886.35</c:v>
                </c:pt>
                <c:pt idx="3040">
                  <c:v>887.46</c:v>
                </c:pt>
                <c:pt idx="3041">
                  <c:v>878.58</c:v>
                </c:pt>
                <c:pt idx="3042">
                  <c:v>872.95</c:v>
                </c:pt>
                <c:pt idx="3043">
                  <c:v>885.32</c:v>
                </c:pt>
                <c:pt idx="3044">
                  <c:v>885.15</c:v>
                </c:pt>
                <c:pt idx="3045">
                  <c:v>890.1</c:v>
                </c:pt>
                <c:pt idx="3046">
                  <c:v>897.61</c:v>
                </c:pt>
                <c:pt idx="3047">
                  <c:v>884.04</c:v>
                </c:pt>
                <c:pt idx="3048">
                  <c:v>857.59</c:v>
                </c:pt>
                <c:pt idx="3049">
                  <c:v>849.32</c:v>
                </c:pt>
                <c:pt idx="3050">
                  <c:v>844.62</c:v>
                </c:pt>
                <c:pt idx="3051">
                  <c:v>838.99</c:v>
                </c:pt>
                <c:pt idx="3052">
                  <c:v>831.06</c:v>
                </c:pt>
                <c:pt idx="3053">
                  <c:v>829.52</c:v>
                </c:pt>
                <c:pt idx="3054">
                  <c:v>830.72</c:v>
                </c:pt>
                <c:pt idx="3055">
                  <c:v>830.12</c:v>
                </c:pt>
                <c:pt idx="3056">
                  <c:v>814.68</c:v>
                </c:pt>
                <c:pt idx="3057">
                  <c:v>809.13</c:v>
                </c:pt>
                <c:pt idx="3058">
                  <c:v>806.83</c:v>
                </c:pt>
                <c:pt idx="3059">
                  <c:v>808.36</c:v>
                </c:pt>
                <c:pt idx="3060">
                  <c:v>808.46</c:v>
                </c:pt>
                <c:pt idx="3061">
                  <c:v>809.3</c:v>
                </c:pt>
                <c:pt idx="3062">
                  <c:v>808.62</c:v>
                </c:pt>
                <c:pt idx="3063">
                  <c:v>823.81</c:v>
                </c:pt>
                <c:pt idx="3064">
                  <c:v>815.7</c:v>
                </c:pt>
                <c:pt idx="3065">
                  <c:v>820.14</c:v>
                </c:pt>
                <c:pt idx="3066">
                  <c:v>818.94</c:v>
                </c:pt>
                <c:pt idx="3067">
                  <c:v>812.63</c:v>
                </c:pt>
                <c:pt idx="3068">
                  <c:v>806.48</c:v>
                </c:pt>
                <c:pt idx="3069">
                  <c:v>796.67</c:v>
                </c:pt>
                <c:pt idx="3070">
                  <c:v>797.61</c:v>
                </c:pt>
                <c:pt idx="3071">
                  <c:v>806.48</c:v>
                </c:pt>
                <c:pt idx="3072">
                  <c:v>821.93</c:v>
                </c:pt>
                <c:pt idx="3073">
                  <c:v>814.08</c:v>
                </c:pt>
                <c:pt idx="3074">
                  <c:v>816.55</c:v>
                </c:pt>
                <c:pt idx="3075">
                  <c:v>821.33</c:v>
                </c:pt>
                <c:pt idx="3076">
                  <c:v>815.7</c:v>
                </c:pt>
                <c:pt idx="3077">
                  <c:v>815.27</c:v>
                </c:pt>
                <c:pt idx="3078">
                  <c:v>809.22</c:v>
                </c:pt>
                <c:pt idx="3079">
                  <c:v>807.42</c:v>
                </c:pt>
                <c:pt idx="3080">
                  <c:v>811.77</c:v>
                </c:pt>
                <c:pt idx="3081">
                  <c:v>828.75</c:v>
                </c:pt>
                <c:pt idx="3082">
                  <c:v>825.85</c:v>
                </c:pt>
                <c:pt idx="3083">
                  <c:v>830.46</c:v>
                </c:pt>
                <c:pt idx="3084">
                  <c:v>831.74</c:v>
                </c:pt>
                <c:pt idx="3085">
                  <c:v>822.35</c:v>
                </c:pt>
                <c:pt idx="3086">
                  <c:v>819.62</c:v>
                </c:pt>
                <c:pt idx="3087">
                  <c:v>824.91</c:v>
                </c:pt>
                <c:pt idx="3088">
                  <c:v>828.41</c:v>
                </c:pt>
                <c:pt idx="3089">
                  <c:v>835.07</c:v>
                </c:pt>
                <c:pt idx="3090">
                  <c:v>833.19</c:v>
                </c:pt>
                <c:pt idx="3091">
                  <c:v>833.87</c:v>
                </c:pt>
                <c:pt idx="3092">
                  <c:v>833.7</c:v>
                </c:pt>
                <c:pt idx="3093">
                  <c:v>835.67</c:v>
                </c:pt>
                <c:pt idx="3094">
                  <c:v>836.09</c:v>
                </c:pt>
                <c:pt idx="3095">
                  <c:v>842.75</c:v>
                </c:pt>
                <c:pt idx="3096">
                  <c:v>844.62</c:v>
                </c:pt>
                <c:pt idx="3097">
                  <c:v>838.65</c:v>
                </c:pt>
                <c:pt idx="3098">
                  <c:v>838.91</c:v>
                </c:pt>
                <c:pt idx="3099">
                  <c:v>843.34</c:v>
                </c:pt>
                <c:pt idx="3100">
                  <c:v>838.91</c:v>
                </c:pt>
                <c:pt idx="3101">
                  <c:v>839.16</c:v>
                </c:pt>
                <c:pt idx="3102">
                  <c:v>838.14</c:v>
                </c:pt>
                <c:pt idx="3103">
                  <c:v>840.1</c:v>
                </c:pt>
                <c:pt idx="3104">
                  <c:v>838.91</c:v>
                </c:pt>
                <c:pt idx="3105">
                  <c:v>838.74</c:v>
                </c:pt>
                <c:pt idx="3106">
                  <c:v>824.57</c:v>
                </c:pt>
                <c:pt idx="3107">
                  <c:v>820.31</c:v>
                </c:pt>
                <c:pt idx="3108">
                  <c:v>828.84</c:v>
                </c:pt>
                <c:pt idx="3109">
                  <c:v>832</c:v>
                </c:pt>
                <c:pt idx="3110">
                  <c:v>851.71</c:v>
                </c:pt>
                <c:pt idx="3111">
                  <c:v>850.09</c:v>
                </c:pt>
                <c:pt idx="3112">
                  <c:v>858.96</c:v>
                </c:pt>
                <c:pt idx="3113">
                  <c:v>858.53</c:v>
                </c:pt>
                <c:pt idx="3114">
                  <c:v>863.57</c:v>
                </c:pt>
                <c:pt idx="3115">
                  <c:v>868.6</c:v>
                </c:pt>
                <c:pt idx="3116">
                  <c:v>865.19</c:v>
                </c:pt>
                <c:pt idx="3117">
                  <c:v>863.57</c:v>
                </c:pt>
                <c:pt idx="3118">
                  <c:v>867.15</c:v>
                </c:pt>
                <c:pt idx="3119">
                  <c:v>872.78</c:v>
                </c:pt>
                <c:pt idx="3120">
                  <c:v>866.21</c:v>
                </c:pt>
                <c:pt idx="3121">
                  <c:v>877.56</c:v>
                </c:pt>
                <c:pt idx="3122">
                  <c:v>879.95</c:v>
                </c:pt>
                <c:pt idx="3123">
                  <c:v>876.11</c:v>
                </c:pt>
                <c:pt idx="3124">
                  <c:v>878.5</c:v>
                </c:pt>
                <c:pt idx="3125">
                  <c:v>874.4</c:v>
                </c:pt>
                <c:pt idx="3126">
                  <c:v>881.91</c:v>
                </c:pt>
                <c:pt idx="3127">
                  <c:v>875.85</c:v>
                </c:pt>
                <c:pt idx="3128">
                  <c:v>881.48</c:v>
                </c:pt>
                <c:pt idx="3129">
                  <c:v>875.09</c:v>
                </c:pt>
                <c:pt idx="3130">
                  <c:v>876.62</c:v>
                </c:pt>
                <c:pt idx="3131">
                  <c:v>881.83</c:v>
                </c:pt>
                <c:pt idx="3132">
                  <c:v>885.49</c:v>
                </c:pt>
                <c:pt idx="3133">
                  <c:v>895.73</c:v>
                </c:pt>
                <c:pt idx="3134">
                  <c:v>889.59</c:v>
                </c:pt>
                <c:pt idx="3135">
                  <c:v>898.98</c:v>
                </c:pt>
                <c:pt idx="3136">
                  <c:v>903.84</c:v>
                </c:pt>
                <c:pt idx="3137">
                  <c:v>893.77</c:v>
                </c:pt>
                <c:pt idx="3138">
                  <c:v>884.98</c:v>
                </c:pt>
                <c:pt idx="3139">
                  <c:v>876.02</c:v>
                </c:pt>
                <c:pt idx="3140">
                  <c:v>886.86</c:v>
                </c:pt>
                <c:pt idx="3141">
                  <c:v>868.52</c:v>
                </c:pt>
                <c:pt idx="3142">
                  <c:v>868.77</c:v>
                </c:pt>
                <c:pt idx="3143">
                  <c:v>859.81</c:v>
                </c:pt>
                <c:pt idx="3144">
                  <c:v>864.25</c:v>
                </c:pt>
                <c:pt idx="3145">
                  <c:v>855.12</c:v>
                </c:pt>
                <c:pt idx="3146">
                  <c:v>854.44</c:v>
                </c:pt>
                <c:pt idx="3147">
                  <c:v>863.14</c:v>
                </c:pt>
                <c:pt idx="3148">
                  <c:v>854.35</c:v>
                </c:pt>
                <c:pt idx="3149">
                  <c:v>856.48</c:v>
                </c:pt>
                <c:pt idx="3150">
                  <c:v>844.88</c:v>
                </c:pt>
                <c:pt idx="3151">
                  <c:v>828.07</c:v>
                </c:pt>
                <c:pt idx="3152">
                  <c:v>820.56</c:v>
                </c:pt>
                <c:pt idx="3153">
                  <c:v>818.94</c:v>
                </c:pt>
                <c:pt idx="3154">
                  <c:v>826.45</c:v>
                </c:pt>
                <c:pt idx="3155">
                  <c:v>819.54</c:v>
                </c:pt>
                <c:pt idx="3156">
                  <c:v>809.56</c:v>
                </c:pt>
                <c:pt idx="3157">
                  <c:v>811.69</c:v>
                </c:pt>
                <c:pt idx="3158">
                  <c:v>788.65</c:v>
                </c:pt>
                <c:pt idx="3159">
                  <c:v>801.62</c:v>
                </c:pt>
                <c:pt idx="3160">
                  <c:v>800.94</c:v>
                </c:pt>
                <c:pt idx="3161">
                  <c:v>789.08</c:v>
                </c:pt>
                <c:pt idx="3162">
                  <c:v>785.15</c:v>
                </c:pt>
                <c:pt idx="3163">
                  <c:v>765.44</c:v>
                </c:pt>
                <c:pt idx="3164">
                  <c:v>767.83</c:v>
                </c:pt>
                <c:pt idx="3165">
                  <c:v>762.12</c:v>
                </c:pt>
                <c:pt idx="3166">
                  <c:v>759.98</c:v>
                </c:pt>
                <c:pt idx="3167">
                  <c:v>777.65</c:v>
                </c:pt>
                <c:pt idx="3168">
                  <c:v>785.75</c:v>
                </c:pt>
                <c:pt idx="3169">
                  <c:v>784.47</c:v>
                </c:pt>
                <c:pt idx="3170">
                  <c:v>787.8</c:v>
                </c:pt>
                <c:pt idx="3171">
                  <c:v>784.13</c:v>
                </c:pt>
                <c:pt idx="3172">
                  <c:v>768.34</c:v>
                </c:pt>
                <c:pt idx="3173">
                  <c:v>775</c:v>
                </c:pt>
                <c:pt idx="3174">
                  <c:v>785.92</c:v>
                </c:pt>
                <c:pt idx="3175">
                  <c:v>791.47</c:v>
                </c:pt>
                <c:pt idx="3176">
                  <c:v>791.55</c:v>
                </c:pt>
                <c:pt idx="3177">
                  <c:v>784.9</c:v>
                </c:pt>
                <c:pt idx="3178">
                  <c:v>783.36</c:v>
                </c:pt>
                <c:pt idx="3179">
                  <c:v>771.25</c:v>
                </c:pt>
                <c:pt idx="3180">
                  <c:v>768.86</c:v>
                </c:pt>
                <c:pt idx="3181">
                  <c:v>763.4</c:v>
                </c:pt>
                <c:pt idx="3182">
                  <c:v>759.13</c:v>
                </c:pt>
                <c:pt idx="3183">
                  <c:v>789.85</c:v>
                </c:pt>
                <c:pt idx="3184">
                  <c:v>789.25</c:v>
                </c:pt>
                <c:pt idx="3185">
                  <c:v>797.1</c:v>
                </c:pt>
                <c:pt idx="3186">
                  <c:v>803.58</c:v>
                </c:pt>
                <c:pt idx="3187">
                  <c:v>805.46</c:v>
                </c:pt>
                <c:pt idx="3188">
                  <c:v>811.09</c:v>
                </c:pt>
                <c:pt idx="3189">
                  <c:v>817.06</c:v>
                </c:pt>
                <c:pt idx="3190">
                  <c:v>808.79</c:v>
                </c:pt>
                <c:pt idx="3191">
                  <c:v>810.92</c:v>
                </c:pt>
                <c:pt idx="3192">
                  <c:v>816.3</c:v>
                </c:pt>
                <c:pt idx="3193">
                  <c:v>816.04</c:v>
                </c:pt>
                <c:pt idx="3194">
                  <c:v>821.25</c:v>
                </c:pt>
                <c:pt idx="3195">
                  <c:v>815.19</c:v>
                </c:pt>
                <c:pt idx="3196">
                  <c:v>805.8</c:v>
                </c:pt>
                <c:pt idx="3197">
                  <c:v>805.2</c:v>
                </c:pt>
                <c:pt idx="3198">
                  <c:v>816.89</c:v>
                </c:pt>
                <c:pt idx="3199">
                  <c:v>819.62</c:v>
                </c:pt>
                <c:pt idx="3200">
                  <c:v>822.53</c:v>
                </c:pt>
                <c:pt idx="3201">
                  <c:v>826.88</c:v>
                </c:pt>
                <c:pt idx="3202">
                  <c:v>830.89</c:v>
                </c:pt>
                <c:pt idx="3203">
                  <c:v>832.51</c:v>
                </c:pt>
                <c:pt idx="3204">
                  <c:v>831.06</c:v>
                </c:pt>
                <c:pt idx="3205">
                  <c:v>842.92</c:v>
                </c:pt>
                <c:pt idx="3206">
                  <c:v>854.1</c:v>
                </c:pt>
                <c:pt idx="3207">
                  <c:v>857.76</c:v>
                </c:pt>
                <c:pt idx="3208">
                  <c:v>860.32</c:v>
                </c:pt>
                <c:pt idx="3209">
                  <c:v>846.25</c:v>
                </c:pt>
                <c:pt idx="3210">
                  <c:v>850.85</c:v>
                </c:pt>
                <c:pt idx="3211">
                  <c:v>847.35</c:v>
                </c:pt>
                <c:pt idx="3212">
                  <c:v>843.77</c:v>
                </c:pt>
                <c:pt idx="3213">
                  <c:v>858.02</c:v>
                </c:pt>
                <c:pt idx="3214">
                  <c:v>858.7</c:v>
                </c:pt>
                <c:pt idx="3215">
                  <c:v>861.52</c:v>
                </c:pt>
                <c:pt idx="3216">
                  <c:v>860.67</c:v>
                </c:pt>
                <c:pt idx="3217">
                  <c:v>863.99</c:v>
                </c:pt>
                <c:pt idx="3218">
                  <c:v>872.7</c:v>
                </c:pt>
                <c:pt idx="3219">
                  <c:v>872.61</c:v>
                </c:pt>
                <c:pt idx="3220">
                  <c:v>876.37</c:v>
                </c:pt>
                <c:pt idx="3221">
                  <c:v>877.73</c:v>
                </c:pt>
                <c:pt idx="3222">
                  <c:v>879.27</c:v>
                </c:pt>
                <c:pt idx="3223">
                  <c:v>881.91</c:v>
                </c:pt>
                <c:pt idx="3224">
                  <c:v>870.9</c:v>
                </c:pt>
                <c:pt idx="3225">
                  <c:v>869.71</c:v>
                </c:pt>
                <c:pt idx="3226">
                  <c:v>873.81</c:v>
                </c:pt>
                <c:pt idx="3227">
                  <c:v>877.3</c:v>
                </c:pt>
                <c:pt idx="3228">
                  <c:v>887.54</c:v>
                </c:pt>
                <c:pt idx="3229">
                  <c:v>883.45</c:v>
                </c:pt>
                <c:pt idx="3230">
                  <c:v>881.83</c:v>
                </c:pt>
                <c:pt idx="3231">
                  <c:v>867.92</c:v>
                </c:pt>
                <c:pt idx="3232">
                  <c:v>872.27</c:v>
                </c:pt>
                <c:pt idx="3233">
                  <c:v>876.02</c:v>
                </c:pt>
                <c:pt idx="3234">
                  <c:v>888.91</c:v>
                </c:pt>
                <c:pt idx="3235">
                  <c:v>898.21</c:v>
                </c:pt>
                <c:pt idx="3236">
                  <c:v>897.35</c:v>
                </c:pt>
                <c:pt idx="3237">
                  <c:v>897.27</c:v>
                </c:pt>
                <c:pt idx="3238">
                  <c:v>885.92</c:v>
                </c:pt>
                <c:pt idx="3239">
                  <c:v>887.13</c:v>
                </c:pt>
                <c:pt idx="3240">
                  <c:v>905.55</c:v>
                </c:pt>
                <c:pt idx="3241">
                  <c:v>901.54</c:v>
                </c:pt>
                <c:pt idx="3242">
                  <c:v>904.44</c:v>
                </c:pt>
                <c:pt idx="3243">
                  <c:v>915.1</c:v>
                </c:pt>
                <c:pt idx="3244">
                  <c:v>923.98</c:v>
                </c:pt>
                <c:pt idx="3245">
                  <c:v>928.67</c:v>
                </c:pt>
                <c:pt idx="3246">
                  <c:v>927.3</c:v>
                </c:pt>
                <c:pt idx="3247">
                  <c:v>928.58</c:v>
                </c:pt>
                <c:pt idx="3248">
                  <c:v>926.11</c:v>
                </c:pt>
                <c:pt idx="3249">
                  <c:v>918.09</c:v>
                </c:pt>
                <c:pt idx="3250">
                  <c:v>925.43</c:v>
                </c:pt>
                <c:pt idx="3251">
                  <c:v>931.91</c:v>
                </c:pt>
                <c:pt idx="3252">
                  <c:v>936.18</c:v>
                </c:pt>
                <c:pt idx="3253">
                  <c:v>935.32</c:v>
                </c:pt>
                <c:pt idx="3254">
                  <c:v>931.48</c:v>
                </c:pt>
                <c:pt idx="3255">
                  <c:v>931.06</c:v>
                </c:pt>
                <c:pt idx="3256">
                  <c:v>929.78</c:v>
                </c:pt>
                <c:pt idx="3257">
                  <c:v>938.23</c:v>
                </c:pt>
                <c:pt idx="3258">
                  <c:v>950.94</c:v>
                </c:pt>
                <c:pt idx="3259">
                  <c:v>954.69</c:v>
                </c:pt>
                <c:pt idx="3260">
                  <c:v>964.08</c:v>
                </c:pt>
                <c:pt idx="3261">
                  <c:v>952.39</c:v>
                </c:pt>
                <c:pt idx="3262">
                  <c:v>949.23</c:v>
                </c:pt>
                <c:pt idx="3263">
                  <c:v>962.63</c:v>
                </c:pt>
                <c:pt idx="3264">
                  <c:v>966.72</c:v>
                </c:pt>
                <c:pt idx="3265">
                  <c:v>948.63</c:v>
                </c:pt>
                <c:pt idx="3266">
                  <c:v>939.85</c:v>
                </c:pt>
                <c:pt idx="3267">
                  <c:v>945.31</c:v>
                </c:pt>
                <c:pt idx="3268">
                  <c:v>955.03</c:v>
                </c:pt>
                <c:pt idx="3269">
                  <c:v>958.19</c:v>
                </c:pt>
                <c:pt idx="3270">
                  <c:v>956.23</c:v>
                </c:pt>
                <c:pt idx="3271">
                  <c:v>953.41</c:v>
                </c:pt>
                <c:pt idx="3272">
                  <c:v>943.09</c:v>
                </c:pt>
                <c:pt idx="3273">
                  <c:v>930.38</c:v>
                </c:pt>
                <c:pt idx="3274">
                  <c:v>932.59</c:v>
                </c:pt>
                <c:pt idx="3275">
                  <c:v>940.78</c:v>
                </c:pt>
                <c:pt idx="3276">
                  <c:v>953.16</c:v>
                </c:pt>
                <c:pt idx="3277">
                  <c:v>948.81</c:v>
                </c:pt>
                <c:pt idx="3278">
                  <c:v>940.96</c:v>
                </c:pt>
                <c:pt idx="3279">
                  <c:v>928.58</c:v>
                </c:pt>
                <c:pt idx="3280">
                  <c:v>934.73</c:v>
                </c:pt>
                <c:pt idx="3281">
                  <c:v>938.48</c:v>
                </c:pt>
                <c:pt idx="3282">
                  <c:v>941.3</c:v>
                </c:pt>
                <c:pt idx="3283">
                  <c:v>936.52</c:v>
                </c:pt>
                <c:pt idx="3284">
                  <c:v>937.63</c:v>
                </c:pt>
                <c:pt idx="3285">
                  <c:v>945.9</c:v>
                </c:pt>
                <c:pt idx="3286">
                  <c:v>961.26</c:v>
                </c:pt>
                <c:pt idx="3287">
                  <c:v>956.48</c:v>
                </c:pt>
                <c:pt idx="3288">
                  <c:v>963.74</c:v>
                </c:pt>
                <c:pt idx="3289">
                  <c:v>974.57</c:v>
                </c:pt>
                <c:pt idx="3290">
                  <c:v>962.03</c:v>
                </c:pt>
                <c:pt idx="3291">
                  <c:v>964.76</c:v>
                </c:pt>
                <c:pt idx="3292">
                  <c:v>955.97</c:v>
                </c:pt>
                <c:pt idx="3293">
                  <c:v>940.1</c:v>
                </c:pt>
                <c:pt idx="3294">
                  <c:v>921.93</c:v>
                </c:pt>
                <c:pt idx="3295">
                  <c:v>932.42</c:v>
                </c:pt>
                <c:pt idx="3296">
                  <c:v>939.42</c:v>
                </c:pt>
                <c:pt idx="3297">
                  <c:v>942.24</c:v>
                </c:pt>
                <c:pt idx="3298">
                  <c:v>950.68</c:v>
                </c:pt>
                <c:pt idx="3299">
                  <c:v>965.7</c:v>
                </c:pt>
                <c:pt idx="3300">
                  <c:v>960.67</c:v>
                </c:pt>
                <c:pt idx="3301">
                  <c:v>963.99</c:v>
                </c:pt>
                <c:pt idx="3302">
                  <c:v>958.96</c:v>
                </c:pt>
                <c:pt idx="3303">
                  <c:v>950.68</c:v>
                </c:pt>
                <c:pt idx="3304">
                  <c:v>959.9</c:v>
                </c:pt>
                <c:pt idx="3305">
                  <c:v>962.2</c:v>
                </c:pt>
                <c:pt idx="3306">
                  <c:v>972.44</c:v>
                </c:pt>
                <c:pt idx="3307">
                  <c:v>958.7</c:v>
                </c:pt>
                <c:pt idx="3308">
                  <c:v>956.14</c:v>
                </c:pt>
                <c:pt idx="3309">
                  <c:v>960.84</c:v>
                </c:pt>
                <c:pt idx="3310">
                  <c:v>954.44</c:v>
                </c:pt>
                <c:pt idx="3311">
                  <c:v>955.12</c:v>
                </c:pt>
                <c:pt idx="3312">
                  <c:v>939.51</c:v>
                </c:pt>
                <c:pt idx="3313">
                  <c:v>943.6</c:v>
                </c:pt>
                <c:pt idx="3314">
                  <c:v>931.74</c:v>
                </c:pt>
                <c:pt idx="3315">
                  <c:v>932.59</c:v>
                </c:pt>
                <c:pt idx="3316">
                  <c:v>929.18</c:v>
                </c:pt>
                <c:pt idx="3317">
                  <c:v>917.75</c:v>
                </c:pt>
                <c:pt idx="3318">
                  <c:v>924.49</c:v>
                </c:pt>
                <c:pt idx="3319">
                  <c:v>937.2</c:v>
                </c:pt>
                <c:pt idx="3320">
                  <c:v>953.16</c:v>
                </c:pt>
                <c:pt idx="3321">
                  <c:v>935.41</c:v>
                </c:pt>
                <c:pt idx="3322">
                  <c:v>932.42</c:v>
                </c:pt>
                <c:pt idx="3323">
                  <c:v>933.79</c:v>
                </c:pt>
                <c:pt idx="3324">
                  <c:v>944.03</c:v>
                </c:pt>
                <c:pt idx="3325">
                  <c:v>964.93</c:v>
                </c:pt>
                <c:pt idx="3326">
                  <c:v>982.42</c:v>
                </c:pt>
                <c:pt idx="3327">
                  <c:v>986.35</c:v>
                </c:pt>
                <c:pt idx="3328">
                  <c:v>986.26</c:v>
                </c:pt>
                <c:pt idx="3329">
                  <c:v>997.95</c:v>
                </c:pt>
                <c:pt idx="3330">
                  <c:v>991.04</c:v>
                </c:pt>
                <c:pt idx="3331">
                  <c:v>1000.17</c:v>
                </c:pt>
                <c:pt idx="3332">
                  <c:v>989.93</c:v>
                </c:pt>
                <c:pt idx="3333">
                  <c:v>978.75</c:v>
                </c:pt>
                <c:pt idx="3334">
                  <c:v>982.68</c:v>
                </c:pt>
                <c:pt idx="3335">
                  <c:v>989.68</c:v>
                </c:pt>
                <c:pt idx="3336">
                  <c:v>993.34</c:v>
                </c:pt>
                <c:pt idx="3337">
                  <c:v>969.45</c:v>
                </c:pt>
                <c:pt idx="3338">
                  <c:v>974.4</c:v>
                </c:pt>
                <c:pt idx="3339">
                  <c:v>972.27</c:v>
                </c:pt>
                <c:pt idx="3340">
                  <c:v>970.48</c:v>
                </c:pt>
                <c:pt idx="3341">
                  <c:v>956.23</c:v>
                </c:pt>
                <c:pt idx="3342">
                  <c:v>933.7</c:v>
                </c:pt>
                <c:pt idx="3343">
                  <c:v>934.04</c:v>
                </c:pt>
                <c:pt idx="3344">
                  <c:v>916.21</c:v>
                </c:pt>
                <c:pt idx="3345">
                  <c:v>908.45</c:v>
                </c:pt>
                <c:pt idx="3346">
                  <c:v>917.15</c:v>
                </c:pt>
                <c:pt idx="3347">
                  <c:v>911.6</c:v>
                </c:pt>
                <c:pt idx="3348">
                  <c:v>918.09</c:v>
                </c:pt>
                <c:pt idx="3349">
                  <c:v>928.5</c:v>
                </c:pt>
                <c:pt idx="3350">
                  <c:v>930.2</c:v>
                </c:pt>
                <c:pt idx="3351">
                  <c:v>937.2</c:v>
                </c:pt>
                <c:pt idx="3352">
                  <c:v>958.79</c:v>
                </c:pt>
                <c:pt idx="3353">
                  <c:v>958.28</c:v>
                </c:pt>
                <c:pt idx="3354">
                  <c:v>963.05</c:v>
                </c:pt>
                <c:pt idx="3355">
                  <c:v>966.38</c:v>
                </c:pt>
                <c:pt idx="3356">
                  <c:v>960.58</c:v>
                </c:pt>
                <c:pt idx="3357">
                  <c:v>962.03</c:v>
                </c:pt>
                <c:pt idx="3358">
                  <c:v>963.99</c:v>
                </c:pt>
                <c:pt idx="3359">
                  <c:v>972.78</c:v>
                </c:pt>
                <c:pt idx="3360">
                  <c:v>992.66</c:v>
                </c:pt>
                <c:pt idx="3361">
                  <c:v>1004.69</c:v>
                </c:pt>
                <c:pt idx="3362">
                  <c:v>980.89</c:v>
                </c:pt>
                <c:pt idx="3363">
                  <c:v>965.7</c:v>
                </c:pt>
                <c:pt idx="3364">
                  <c:v>968.69</c:v>
                </c:pt>
                <c:pt idx="3365">
                  <c:v>968.77</c:v>
                </c:pt>
                <c:pt idx="3366">
                  <c:v>965.1</c:v>
                </c:pt>
                <c:pt idx="3367">
                  <c:v>966.47</c:v>
                </c:pt>
                <c:pt idx="3368">
                  <c:v>969.97</c:v>
                </c:pt>
                <c:pt idx="3369">
                  <c:v>973.29</c:v>
                </c:pt>
                <c:pt idx="3370">
                  <c:v>970.99</c:v>
                </c:pt>
                <c:pt idx="3371">
                  <c:v>950.68</c:v>
                </c:pt>
                <c:pt idx="3372">
                  <c:v>946.25</c:v>
                </c:pt>
                <c:pt idx="3373">
                  <c:v>940.44</c:v>
                </c:pt>
                <c:pt idx="3374">
                  <c:v>940.19</c:v>
                </c:pt>
                <c:pt idx="3375">
                  <c:v>938.91</c:v>
                </c:pt>
                <c:pt idx="3376">
                  <c:v>949.49</c:v>
                </c:pt>
                <c:pt idx="3377">
                  <c:v>942.58</c:v>
                </c:pt>
                <c:pt idx="3378">
                  <c:v>948.89</c:v>
                </c:pt>
                <c:pt idx="3379">
                  <c:v>947.27</c:v>
                </c:pt>
                <c:pt idx="3380">
                  <c:v>932.25</c:v>
                </c:pt>
                <c:pt idx="3381">
                  <c:v>941.38</c:v>
                </c:pt>
                <c:pt idx="3382">
                  <c:v>941.98</c:v>
                </c:pt>
                <c:pt idx="3383">
                  <c:v>946.76</c:v>
                </c:pt>
                <c:pt idx="3384">
                  <c:v>952.3</c:v>
                </c:pt>
                <c:pt idx="3385">
                  <c:v>947.18</c:v>
                </c:pt>
                <c:pt idx="3386">
                  <c:v>948.63</c:v>
                </c:pt>
                <c:pt idx="3387">
                  <c:v>942.49</c:v>
                </c:pt>
                <c:pt idx="3388">
                  <c:v>936.6</c:v>
                </c:pt>
                <c:pt idx="3389">
                  <c:v>931.57</c:v>
                </c:pt>
                <c:pt idx="3390">
                  <c:v>939.68</c:v>
                </c:pt>
                <c:pt idx="3391">
                  <c:v>947.1</c:v>
                </c:pt>
                <c:pt idx="3392">
                  <c:v>933.36</c:v>
                </c:pt>
                <c:pt idx="3393">
                  <c:v>936.09</c:v>
                </c:pt>
                <c:pt idx="3394">
                  <c:v>945.23</c:v>
                </c:pt>
                <c:pt idx="3395">
                  <c:v>946.1</c:v>
                </c:pt>
                <c:pt idx="3396">
                  <c:v>954.4</c:v>
                </c:pt>
                <c:pt idx="3397">
                  <c:v>966.81</c:v>
                </c:pt>
                <c:pt idx="3398">
                  <c:v>974.58</c:v>
                </c:pt>
                <c:pt idx="3399">
                  <c:v>977.99</c:v>
                </c:pt>
                <c:pt idx="3400">
                  <c:v>966.02</c:v>
                </c:pt>
                <c:pt idx="3401">
                  <c:v>971.44</c:v>
                </c:pt>
                <c:pt idx="3402">
                  <c:v>964.62</c:v>
                </c:pt>
                <c:pt idx="3403">
                  <c:v>964.62</c:v>
                </c:pt>
                <c:pt idx="3404">
                  <c:v>976.42</c:v>
                </c:pt>
                <c:pt idx="3405">
                  <c:v>972.66</c:v>
                </c:pt>
                <c:pt idx="3406">
                  <c:v>967.67</c:v>
                </c:pt>
                <c:pt idx="3407">
                  <c:v>989.82</c:v>
                </c:pt>
                <c:pt idx="3408">
                  <c:v>985.77</c:v>
                </c:pt>
                <c:pt idx="3409">
                  <c:v>1002.79</c:v>
                </c:pt>
                <c:pt idx="3410">
                  <c:v>992.53</c:v>
                </c:pt>
                <c:pt idx="3411">
                  <c:v>994.06</c:v>
                </c:pt>
                <c:pt idx="3412">
                  <c:v>986.58</c:v>
                </c:pt>
                <c:pt idx="3413">
                  <c:v>992.8</c:v>
                </c:pt>
                <c:pt idx="3414">
                  <c:v>1004.23</c:v>
                </c:pt>
                <c:pt idx="3415">
                  <c:v>996.13</c:v>
                </c:pt>
                <c:pt idx="3416">
                  <c:v>1015.22</c:v>
                </c:pt>
                <c:pt idx="3417">
                  <c:v>1005.76</c:v>
                </c:pt>
                <c:pt idx="3418">
                  <c:v>994.78</c:v>
                </c:pt>
                <c:pt idx="3419">
                  <c:v>992.16</c:v>
                </c:pt>
                <c:pt idx="3420">
                  <c:v>1003.87</c:v>
                </c:pt>
                <c:pt idx="3421">
                  <c:v>1014.14</c:v>
                </c:pt>
                <c:pt idx="3422">
                  <c:v>1009.01</c:v>
                </c:pt>
                <c:pt idx="3423">
                  <c:v>1007.11</c:v>
                </c:pt>
                <c:pt idx="3424">
                  <c:v>994.24</c:v>
                </c:pt>
                <c:pt idx="3425">
                  <c:v>992.89</c:v>
                </c:pt>
                <c:pt idx="3426">
                  <c:v>993.43</c:v>
                </c:pt>
                <c:pt idx="3427">
                  <c:v>998.83</c:v>
                </c:pt>
                <c:pt idx="3428">
                  <c:v>1000.27</c:v>
                </c:pt>
                <c:pt idx="3429">
                  <c:v>993.16</c:v>
                </c:pt>
                <c:pt idx="3430">
                  <c:v>989.1</c:v>
                </c:pt>
                <c:pt idx="3431">
                  <c:v>1001.71</c:v>
                </c:pt>
                <c:pt idx="3432">
                  <c:v>1005.58</c:v>
                </c:pt>
                <c:pt idx="3433">
                  <c:v>1015.94</c:v>
                </c:pt>
                <c:pt idx="3434">
                  <c:v>1005.94</c:v>
                </c:pt>
                <c:pt idx="3435">
                  <c:v>1007.02</c:v>
                </c:pt>
                <c:pt idx="3436">
                  <c:v>1010.27</c:v>
                </c:pt>
                <c:pt idx="3437">
                  <c:v>1020.35</c:v>
                </c:pt>
                <c:pt idx="3438">
                  <c:v>1024.05</c:v>
                </c:pt>
                <c:pt idx="3439">
                  <c:v>1016.93</c:v>
                </c:pt>
                <c:pt idx="3440">
                  <c:v>1004.32</c:v>
                </c:pt>
                <c:pt idx="3441">
                  <c:v>997.75</c:v>
                </c:pt>
                <c:pt idx="3442">
                  <c:v>995.59</c:v>
                </c:pt>
                <c:pt idx="3443">
                  <c:v>979.11</c:v>
                </c:pt>
                <c:pt idx="3444">
                  <c:v>972.44</c:v>
                </c:pt>
                <c:pt idx="3445">
                  <c:v>973.34</c:v>
                </c:pt>
                <c:pt idx="3446">
                  <c:v>978.39</c:v>
                </c:pt>
                <c:pt idx="3447">
                  <c:v>976.4</c:v>
                </c:pt>
                <c:pt idx="3448">
                  <c:v>963.44</c:v>
                </c:pt>
                <c:pt idx="3449">
                  <c:v>970.82</c:v>
                </c:pt>
                <c:pt idx="3450">
                  <c:v>967.76</c:v>
                </c:pt>
                <c:pt idx="3451">
                  <c:v>973.07</c:v>
                </c:pt>
                <c:pt idx="3452">
                  <c:v>985.95</c:v>
                </c:pt>
                <c:pt idx="3453">
                  <c:v>985.77</c:v>
                </c:pt>
                <c:pt idx="3454">
                  <c:v>980.01</c:v>
                </c:pt>
                <c:pt idx="3455">
                  <c:v>976.86</c:v>
                </c:pt>
                <c:pt idx="3456">
                  <c:v>976.59</c:v>
                </c:pt>
                <c:pt idx="3457">
                  <c:v>971.72</c:v>
                </c:pt>
                <c:pt idx="3458">
                  <c:v>983.96</c:v>
                </c:pt>
                <c:pt idx="3459">
                  <c:v>993.14</c:v>
                </c:pt>
                <c:pt idx="3460">
                  <c:v>994.25</c:v>
                </c:pt>
                <c:pt idx="3461">
                  <c:v>991.75</c:v>
                </c:pt>
                <c:pt idx="3462">
                  <c:v>997.96</c:v>
                </c:pt>
                <c:pt idx="3463">
                  <c:v>987.48</c:v>
                </c:pt>
                <c:pt idx="3464">
                  <c:v>989.71</c:v>
                </c:pt>
                <c:pt idx="3465">
                  <c:v>986.74</c:v>
                </c:pt>
                <c:pt idx="3466">
                  <c:v>993.79</c:v>
                </c:pt>
                <c:pt idx="3467">
                  <c:v>995.64</c:v>
                </c:pt>
                <c:pt idx="3468">
                  <c:v>994.44</c:v>
                </c:pt>
                <c:pt idx="3469">
                  <c:v>993.88</c:v>
                </c:pt>
                <c:pt idx="3470">
                  <c:v>1007.42</c:v>
                </c:pt>
                <c:pt idx="3471">
                  <c:v>1006.28</c:v>
                </c:pt>
                <c:pt idx="3472">
                  <c:v>1011.99</c:v>
                </c:pt>
                <c:pt idx="3473">
                  <c:v>1003.33</c:v>
                </c:pt>
                <c:pt idx="3474">
                  <c:v>1006.56</c:v>
                </c:pt>
                <c:pt idx="3475">
                  <c:v>995.15</c:v>
                </c:pt>
                <c:pt idx="3476">
                  <c:v>996.19</c:v>
                </c:pt>
                <c:pt idx="3477">
                  <c:v>994.2</c:v>
                </c:pt>
                <c:pt idx="3478">
                  <c:v>1006.66</c:v>
                </c:pt>
                <c:pt idx="3479">
                  <c:v>999.33</c:v>
                </c:pt>
                <c:pt idx="3480">
                  <c:v>996.77</c:v>
                </c:pt>
                <c:pt idx="3481">
                  <c:v>992.87</c:v>
                </c:pt>
                <c:pt idx="3482">
                  <c:v>984.59</c:v>
                </c:pt>
                <c:pt idx="3483">
                  <c:v>976.88</c:v>
                </c:pt>
                <c:pt idx="3484">
                  <c:v>967.66</c:v>
                </c:pt>
                <c:pt idx="3485">
                  <c:v>959.19</c:v>
                </c:pt>
                <c:pt idx="3486">
                  <c:v>949.3</c:v>
                </c:pt>
                <c:pt idx="3487">
                  <c:v>954.15</c:v>
                </c:pt>
                <c:pt idx="3488">
                  <c:v>953.48</c:v>
                </c:pt>
                <c:pt idx="3489">
                  <c:v>959</c:v>
                </c:pt>
                <c:pt idx="3490">
                  <c:v>955.67</c:v>
                </c:pt>
                <c:pt idx="3491">
                  <c:v>954.34</c:v>
                </c:pt>
                <c:pt idx="3492">
                  <c:v>948.25</c:v>
                </c:pt>
                <c:pt idx="3493">
                  <c:v>954.15</c:v>
                </c:pt>
                <c:pt idx="3494">
                  <c:v>955.48</c:v>
                </c:pt>
                <c:pt idx="3495">
                  <c:v>958.9</c:v>
                </c:pt>
                <c:pt idx="3496">
                  <c:v>940.54</c:v>
                </c:pt>
                <c:pt idx="3497">
                  <c:v>934.46</c:v>
                </c:pt>
                <c:pt idx="3498">
                  <c:v>924.66</c:v>
                </c:pt>
                <c:pt idx="3499">
                  <c:v>928.56</c:v>
                </c:pt>
                <c:pt idx="3500">
                  <c:v>936.74</c:v>
                </c:pt>
                <c:pt idx="3501">
                  <c:v>945.87</c:v>
                </c:pt>
                <c:pt idx="3502">
                  <c:v>939.4</c:v>
                </c:pt>
                <c:pt idx="3503">
                  <c:v>937.4</c:v>
                </c:pt>
                <c:pt idx="3504">
                  <c:v>945.11</c:v>
                </c:pt>
                <c:pt idx="3505">
                  <c:v>952.34</c:v>
                </c:pt>
                <c:pt idx="3506">
                  <c:v>946.25</c:v>
                </c:pt>
                <c:pt idx="3507">
                  <c:v>945.97</c:v>
                </c:pt>
                <c:pt idx="3508">
                  <c:v>953.58</c:v>
                </c:pt>
                <c:pt idx="3509">
                  <c:v>952.91</c:v>
                </c:pt>
                <c:pt idx="3510">
                  <c:v>942.54</c:v>
                </c:pt>
                <c:pt idx="3511">
                  <c:v>943.68</c:v>
                </c:pt>
                <c:pt idx="3512">
                  <c:v>949.3</c:v>
                </c:pt>
                <c:pt idx="3513">
                  <c:v>945.21</c:v>
                </c:pt>
                <c:pt idx="3514">
                  <c:v>944.35</c:v>
                </c:pt>
                <c:pt idx="3515">
                  <c:v>936.93</c:v>
                </c:pt>
                <c:pt idx="3516">
                  <c:v>926.75</c:v>
                </c:pt>
                <c:pt idx="3517">
                  <c:v>924.37</c:v>
                </c:pt>
                <c:pt idx="3518">
                  <c:v>926.46</c:v>
                </c:pt>
                <c:pt idx="3519">
                  <c:v>928.37</c:v>
                </c:pt>
                <c:pt idx="3520">
                  <c:v>920.57</c:v>
                </c:pt>
                <c:pt idx="3521">
                  <c:v>900.11</c:v>
                </c:pt>
                <c:pt idx="3522">
                  <c:v>901.83</c:v>
                </c:pt>
                <c:pt idx="3523">
                  <c:v>899.26</c:v>
                </c:pt>
                <c:pt idx="3524">
                  <c:v>889.08</c:v>
                </c:pt>
                <c:pt idx="3525">
                  <c:v>892.22</c:v>
                </c:pt>
                <c:pt idx="3526">
                  <c:v>881.47</c:v>
                </c:pt>
                <c:pt idx="3527">
                  <c:v>882.71</c:v>
                </c:pt>
                <c:pt idx="3528">
                  <c:v>884.23</c:v>
                </c:pt>
                <c:pt idx="3529">
                  <c:v>867.01</c:v>
                </c:pt>
                <c:pt idx="3530">
                  <c:v>861.68</c:v>
                </c:pt>
                <c:pt idx="3531">
                  <c:v>851.12</c:v>
                </c:pt>
                <c:pt idx="3532">
                  <c:v>853.88</c:v>
                </c:pt>
                <c:pt idx="3533">
                  <c:v>862.44</c:v>
                </c:pt>
                <c:pt idx="3534">
                  <c:v>872.81</c:v>
                </c:pt>
                <c:pt idx="3535">
                  <c:v>866.15</c:v>
                </c:pt>
                <c:pt idx="3536">
                  <c:v>858.35</c:v>
                </c:pt>
                <c:pt idx="3537">
                  <c:v>851.6</c:v>
                </c:pt>
                <c:pt idx="3538">
                  <c:v>840.09</c:v>
                </c:pt>
                <c:pt idx="3539">
                  <c:v>836.19</c:v>
                </c:pt>
                <c:pt idx="3540">
                  <c:v>846.56</c:v>
                </c:pt>
                <c:pt idx="3541">
                  <c:v>845.7</c:v>
                </c:pt>
                <c:pt idx="3542">
                  <c:v>840.94</c:v>
                </c:pt>
                <c:pt idx="3543">
                  <c:v>835.14</c:v>
                </c:pt>
                <c:pt idx="3544">
                  <c:v>824.01</c:v>
                </c:pt>
                <c:pt idx="3545">
                  <c:v>842.56</c:v>
                </c:pt>
                <c:pt idx="3546">
                  <c:v>847.89</c:v>
                </c:pt>
                <c:pt idx="3547">
                  <c:v>849.98</c:v>
                </c:pt>
                <c:pt idx="3548">
                  <c:v>852.26</c:v>
                </c:pt>
                <c:pt idx="3549">
                  <c:v>860.73</c:v>
                </c:pt>
                <c:pt idx="3550">
                  <c:v>859.87</c:v>
                </c:pt>
                <c:pt idx="3551">
                  <c:v>856.26</c:v>
                </c:pt>
                <c:pt idx="3552">
                  <c:v>868.72</c:v>
                </c:pt>
                <c:pt idx="3553">
                  <c:v>878.14</c:v>
                </c:pt>
                <c:pt idx="3554">
                  <c:v>873</c:v>
                </c:pt>
                <c:pt idx="3555">
                  <c:v>869.48</c:v>
                </c:pt>
                <c:pt idx="3556">
                  <c:v>865.58</c:v>
                </c:pt>
                <c:pt idx="3557">
                  <c:v>850.65</c:v>
                </c:pt>
                <c:pt idx="3558">
                  <c:v>856.26</c:v>
                </c:pt>
                <c:pt idx="3559">
                  <c:v>851.69</c:v>
                </c:pt>
                <c:pt idx="3560">
                  <c:v>847.13</c:v>
                </c:pt>
                <c:pt idx="3561">
                  <c:v>851.88</c:v>
                </c:pt>
                <c:pt idx="3562">
                  <c:v>851.03</c:v>
                </c:pt>
                <c:pt idx="3563">
                  <c:v>848.27</c:v>
                </c:pt>
                <c:pt idx="3564">
                  <c:v>837.99</c:v>
                </c:pt>
                <c:pt idx="3565">
                  <c:v>830.96</c:v>
                </c:pt>
                <c:pt idx="3566">
                  <c:v>838.38</c:v>
                </c:pt>
                <c:pt idx="3567">
                  <c:v>837.61</c:v>
                </c:pt>
                <c:pt idx="3568">
                  <c:v>832.95</c:v>
                </c:pt>
                <c:pt idx="3569">
                  <c:v>852.55</c:v>
                </c:pt>
                <c:pt idx="3570">
                  <c:v>866.82</c:v>
                </c:pt>
                <c:pt idx="3571">
                  <c:v>868.72</c:v>
                </c:pt>
                <c:pt idx="3572">
                  <c:v>866.82</c:v>
                </c:pt>
                <c:pt idx="3573">
                  <c:v>859.11</c:v>
                </c:pt>
                <c:pt idx="3574">
                  <c:v>852.45</c:v>
                </c:pt>
                <c:pt idx="3575">
                  <c:v>855.21</c:v>
                </c:pt>
                <c:pt idx="3576">
                  <c:v>853.98</c:v>
                </c:pt>
                <c:pt idx="3577">
                  <c:v>857.12</c:v>
                </c:pt>
                <c:pt idx="3578">
                  <c:v>860.54</c:v>
                </c:pt>
                <c:pt idx="3579">
                  <c:v>855.88</c:v>
                </c:pt>
                <c:pt idx="3580">
                  <c:v>845.03</c:v>
                </c:pt>
                <c:pt idx="3581">
                  <c:v>850.17</c:v>
                </c:pt>
                <c:pt idx="3582">
                  <c:v>844.08</c:v>
                </c:pt>
                <c:pt idx="3583">
                  <c:v>844.75</c:v>
                </c:pt>
                <c:pt idx="3584">
                  <c:v>852.93</c:v>
                </c:pt>
                <c:pt idx="3585">
                  <c:v>851.79</c:v>
                </c:pt>
                <c:pt idx="3586">
                  <c:v>870.24</c:v>
                </c:pt>
                <c:pt idx="3587">
                  <c:v>878.14</c:v>
                </c:pt>
                <c:pt idx="3588">
                  <c:v>885.94</c:v>
                </c:pt>
                <c:pt idx="3589">
                  <c:v>888.98</c:v>
                </c:pt>
                <c:pt idx="3590">
                  <c:v>890.22</c:v>
                </c:pt>
                <c:pt idx="3591">
                  <c:v>882.61</c:v>
                </c:pt>
                <c:pt idx="3592">
                  <c:v>883.85</c:v>
                </c:pt>
                <c:pt idx="3593">
                  <c:v>892.69</c:v>
                </c:pt>
                <c:pt idx="3594">
                  <c:v>886.99</c:v>
                </c:pt>
                <c:pt idx="3595">
                  <c:v>881.75</c:v>
                </c:pt>
                <c:pt idx="3596">
                  <c:v>888.22</c:v>
                </c:pt>
                <c:pt idx="3597">
                  <c:v>892.03</c:v>
                </c:pt>
                <c:pt idx="3598">
                  <c:v>886.51</c:v>
                </c:pt>
                <c:pt idx="3599">
                  <c:v>871.48</c:v>
                </c:pt>
                <c:pt idx="3600">
                  <c:v>875.95</c:v>
                </c:pt>
                <c:pt idx="3601">
                  <c:v>868.72</c:v>
                </c:pt>
                <c:pt idx="3602">
                  <c:v>870.53</c:v>
                </c:pt>
                <c:pt idx="3603">
                  <c:v>875.76</c:v>
                </c:pt>
                <c:pt idx="3604">
                  <c:v>873.1</c:v>
                </c:pt>
                <c:pt idx="3605">
                  <c:v>871.96</c:v>
                </c:pt>
                <c:pt idx="3606">
                  <c:v>869.67</c:v>
                </c:pt>
                <c:pt idx="3607">
                  <c:v>873.38</c:v>
                </c:pt>
                <c:pt idx="3608">
                  <c:v>870.34</c:v>
                </c:pt>
                <c:pt idx="3609">
                  <c:v>868.25</c:v>
                </c:pt>
                <c:pt idx="3610">
                  <c:v>873.1</c:v>
                </c:pt>
                <c:pt idx="3611">
                  <c:v>875</c:v>
                </c:pt>
                <c:pt idx="3612">
                  <c:v>882.52</c:v>
                </c:pt>
                <c:pt idx="3613">
                  <c:v>865.3</c:v>
                </c:pt>
                <c:pt idx="3614">
                  <c:v>861.02</c:v>
                </c:pt>
                <c:pt idx="3615">
                  <c:v>861.78</c:v>
                </c:pt>
                <c:pt idx="3616">
                  <c:v>866.53</c:v>
                </c:pt>
                <c:pt idx="3617">
                  <c:v>850.46</c:v>
                </c:pt>
                <c:pt idx="3618">
                  <c:v>847.7</c:v>
                </c:pt>
                <c:pt idx="3619">
                  <c:v>838.95</c:v>
                </c:pt>
                <c:pt idx="3620">
                  <c:v>842.28</c:v>
                </c:pt>
                <c:pt idx="3621">
                  <c:v>847.6</c:v>
                </c:pt>
                <c:pt idx="3622">
                  <c:v>855.12</c:v>
                </c:pt>
                <c:pt idx="3623">
                  <c:v>847.41</c:v>
                </c:pt>
                <c:pt idx="3624">
                  <c:v>845.89</c:v>
                </c:pt>
                <c:pt idx="3625">
                  <c:v>848.27</c:v>
                </c:pt>
                <c:pt idx="3626">
                  <c:v>845.03</c:v>
                </c:pt>
                <c:pt idx="3627">
                  <c:v>842.75</c:v>
                </c:pt>
                <c:pt idx="3628">
                  <c:v>841.51</c:v>
                </c:pt>
                <c:pt idx="3629">
                  <c:v>842.66</c:v>
                </c:pt>
                <c:pt idx="3630">
                  <c:v>864.25</c:v>
                </c:pt>
                <c:pt idx="3631">
                  <c:v>871.1</c:v>
                </c:pt>
                <c:pt idx="3632">
                  <c:v>851.69</c:v>
                </c:pt>
                <c:pt idx="3633">
                  <c:v>852.55</c:v>
                </c:pt>
                <c:pt idx="3634">
                  <c:v>845.03</c:v>
                </c:pt>
                <c:pt idx="3635">
                  <c:v>847.03</c:v>
                </c:pt>
                <c:pt idx="3636">
                  <c:v>851.03</c:v>
                </c:pt>
                <c:pt idx="3637">
                  <c:v>833.43</c:v>
                </c:pt>
                <c:pt idx="3638">
                  <c:v>830.57</c:v>
                </c:pt>
                <c:pt idx="3639">
                  <c:v>836.66</c:v>
                </c:pt>
                <c:pt idx="3640">
                  <c:v>834.67</c:v>
                </c:pt>
                <c:pt idx="3641">
                  <c:v>833.81</c:v>
                </c:pt>
                <c:pt idx="3642">
                  <c:v>831.34</c:v>
                </c:pt>
                <c:pt idx="3643">
                  <c:v>827.63</c:v>
                </c:pt>
                <c:pt idx="3644">
                  <c:v>828.96</c:v>
                </c:pt>
                <c:pt idx="3645">
                  <c:v>824.3</c:v>
                </c:pt>
                <c:pt idx="3646">
                  <c:v>811.26</c:v>
                </c:pt>
                <c:pt idx="3647">
                  <c:v>812.98</c:v>
                </c:pt>
                <c:pt idx="3648">
                  <c:v>826.77</c:v>
                </c:pt>
                <c:pt idx="3649">
                  <c:v>825.82</c:v>
                </c:pt>
                <c:pt idx="3650">
                  <c:v>824.39</c:v>
                </c:pt>
                <c:pt idx="3651">
                  <c:v>828.39</c:v>
                </c:pt>
                <c:pt idx="3652">
                  <c:v>825.82</c:v>
                </c:pt>
                <c:pt idx="3653">
                  <c:v>815.16</c:v>
                </c:pt>
                <c:pt idx="3654">
                  <c:v>807.55</c:v>
                </c:pt>
                <c:pt idx="3655">
                  <c:v>807.36</c:v>
                </c:pt>
                <c:pt idx="3656">
                  <c:v>795.47</c:v>
                </c:pt>
                <c:pt idx="3657">
                  <c:v>803.84</c:v>
                </c:pt>
                <c:pt idx="3658">
                  <c:v>804.89</c:v>
                </c:pt>
                <c:pt idx="3659">
                  <c:v>805.56</c:v>
                </c:pt>
                <c:pt idx="3660">
                  <c:v>797.37</c:v>
                </c:pt>
                <c:pt idx="3661">
                  <c:v>800.99</c:v>
                </c:pt>
                <c:pt idx="3662">
                  <c:v>798.33</c:v>
                </c:pt>
                <c:pt idx="3663">
                  <c:v>795.85</c:v>
                </c:pt>
                <c:pt idx="3664">
                  <c:v>805.27</c:v>
                </c:pt>
                <c:pt idx="3665">
                  <c:v>805.65</c:v>
                </c:pt>
                <c:pt idx="3666">
                  <c:v>819.54</c:v>
                </c:pt>
                <c:pt idx="3667">
                  <c:v>826.67</c:v>
                </c:pt>
                <c:pt idx="3668">
                  <c:v>823.34</c:v>
                </c:pt>
                <c:pt idx="3669">
                  <c:v>827.63</c:v>
                </c:pt>
                <c:pt idx="3670">
                  <c:v>817.92</c:v>
                </c:pt>
                <c:pt idx="3671">
                  <c:v>823.82</c:v>
                </c:pt>
                <c:pt idx="3672">
                  <c:v>824.49</c:v>
                </c:pt>
                <c:pt idx="3673">
                  <c:v>822.77</c:v>
                </c:pt>
                <c:pt idx="3674">
                  <c:v>833.24</c:v>
                </c:pt>
                <c:pt idx="3675">
                  <c:v>838.57</c:v>
                </c:pt>
                <c:pt idx="3676">
                  <c:v>835.33</c:v>
                </c:pt>
                <c:pt idx="3677">
                  <c:v>839.33</c:v>
                </c:pt>
                <c:pt idx="3678">
                  <c:v>836.85</c:v>
                </c:pt>
                <c:pt idx="3679">
                  <c:v>842.94</c:v>
                </c:pt>
                <c:pt idx="3680">
                  <c:v>841.32</c:v>
                </c:pt>
                <c:pt idx="3681">
                  <c:v>841.04</c:v>
                </c:pt>
                <c:pt idx="3682">
                  <c:v>838.09</c:v>
                </c:pt>
                <c:pt idx="3683">
                  <c:v>839.61</c:v>
                </c:pt>
                <c:pt idx="3684">
                  <c:v>843.42</c:v>
                </c:pt>
                <c:pt idx="3685">
                  <c:v>846.08</c:v>
                </c:pt>
                <c:pt idx="3686">
                  <c:v>840.56</c:v>
                </c:pt>
                <c:pt idx="3687">
                  <c:v>843.42</c:v>
                </c:pt>
                <c:pt idx="3688">
                  <c:v>853.12</c:v>
                </c:pt>
                <c:pt idx="3689">
                  <c:v>862.16</c:v>
                </c:pt>
                <c:pt idx="3690">
                  <c:v>865.58</c:v>
                </c:pt>
                <c:pt idx="3691">
                  <c:v>857.5</c:v>
                </c:pt>
                <c:pt idx="3692">
                  <c:v>852.64</c:v>
                </c:pt>
                <c:pt idx="3693">
                  <c:v>844.94</c:v>
                </c:pt>
                <c:pt idx="3694">
                  <c:v>848.36</c:v>
                </c:pt>
                <c:pt idx="3695">
                  <c:v>849.03</c:v>
                </c:pt>
                <c:pt idx="3696">
                  <c:v>854.45</c:v>
                </c:pt>
                <c:pt idx="3697">
                  <c:v>854.45</c:v>
                </c:pt>
                <c:pt idx="3698">
                  <c:v>863.2</c:v>
                </c:pt>
                <c:pt idx="3699">
                  <c:v>869.2</c:v>
                </c:pt>
                <c:pt idx="3700">
                  <c:v>860.92</c:v>
                </c:pt>
                <c:pt idx="3701">
                  <c:v>865.87</c:v>
                </c:pt>
                <c:pt idx="3702">
                  <c:v>865.77</c:v>
                </c:pt>
                <c:pt idx="3703">
                  <c:v>859.11</c:v>
                </c:pt>
                <c:pt idx="3704">
                  <c:v>857.78</c:v>
                </c:pt>
                <c:pt idx="3705">
                  <c:v>845.32</c:v>
                </c:pt>
                <c:pt idx="3706">
                  <c:v>840.85</c:v>
                </c:pt>
                <c:pt idx="3707">
                  <c:v>835.9</c:v>
                </c:pt>
                <c:pt idx="3708">
                  <c:v>832.48</c:v>
                </c:pt>
                <c:pt idx="3709">
                  <c:v>835.9</c:v>
                </c:pt>
                <c:pt idx="3710">
                  <c:v>836.38</c:v>
                </c:pt>
                <c:pt idx="3711">
                  <c:v>834.57</c:v>
                </c:pt>
                <c:pt idx="3712">
                  <c:v>828.77</c:v>
                </c:pt>
                <c:pt idx="3713">
                  <c:v>824.96</c:v>
                </c:pt>
                <c:pt idx="3714">
                  <c:v>819.54</c:v>
                </c:pt>
                <c:pt idx="3715">
                  <c:v>814.97</c:v>
                </c:pt>
                <c:pt idx="3716">
                  <c:v>816.88</c:v>
                </c:pt>
                <c:pt idx="3717">
                  <c:v>816.5</c:v>
                </c:pt>
                <c:pt idx="3718">
                  <c:v>804.98</c:v>
                </c:pt>
                <c:pt idx="3719">
                  <c:v>804.03</c:v>
                </c:pt>
                <c:pt idx="3720">
                  <c:v>802.23</c:v>
                </c:pt>
                <c:pt idx="3721">
                  <c:v>795.57</c:v>
                </c:pt>
                <c:pt idx="3722">
                  <c:v>798.71</c:v>
                </c:pt>
                <c:pt idx="3723">
                  <c:v>809.74</c:v>
                </c:pt>
                <c:pt idx="3724">
                  <c:v>801.85</c:v>
                </c:pt>
                <c:pt idx="3725">
                  <c:v>801.27</c:v>
                </c:pt>
                <c:pt idx="3726">
                  <c:v>796.9</c:v>
                </c:pt>
                <c:pt idx="3727">
                  <c:v>791.48</c:v>
                </c:pt>
                <c:pt idx="3728">
                  <c:v>788.62</c:v>
                </c:pt>
                <c:pt idx="3729">
                  <c:v>789.95</c:v>
                </c:pt>
                <c:pt idx="3730">
                  <c:v>799.66</c:v>
                </c:pt>
                <c:pt idx="3731">
                  <c:v>813.17</c:v>
                </c:pt>
                <c:pt idx="3732">
                  <c:v>810.41</c:v>
                </c:pt>
                <c:pt idx="3733">
                  <c:v>803.08</c:v>
                </c:pt>
                <c:pt idx="3734">
                  <c:v>811.93</c:v>
                </c:pt>
                <c:pt idx="3735">
                  <c:v>812.21</c:v>
                </c:pt>
                <c:pt idx="3736">
                  <c:v>811.93</c:v>
                </c:pt>
                <c:pt idx="3737">
                  <c:v>803.27</c:v>
                </c:pt>
                <c:pt idx="3738">
                  <c:v>796.99</c:v>
                </c:pt>
                <c:pt idx="3739">
                  <c:v>798.9</c:v>
                </c:pt>
                <c:pt idx="3740">
                  <c:v>799.66</c:v>
                </c:pt>
                <c:pt idx="3741">
                  <c:v>804.98</c:v>
                </c:pt>
                <c:pt idx="3742">
                  <c:v>814.12</c:v>
                </c:pt>
                <c:pt idx="3743">
                  <c:v>824.87</c:v>
                </c:pt>
                <c:pt idx="3744">
                  <c:v>824.2</c:v>
                </c:pt>
                <c:pt idx="3745">
                  <c:v>828.39</c:v>
                </c:pt>
                <c:pt idx="3746">
                  <c:v>827.34</c:v>
                </c:pt>
                <c:pt idx="3747">
                  <c:v>828.67</c:v>
                </c:pt>
                <c:pt idx="3748">
                  <c:v>826.1</c:v>
                </c:pt>
                <c:pt idx="3749">
                  <c:v>833.43</c:v>
                </c:pt>
                <c:pt idx="3750">
                  <c:v>832.19</c:v>
                </c:pt>
                <c:pt idx="3751">
                  <c:v>832</c:v>
                </c:pt>
                <c:pt idx="3752">
                  <c:v>830.57</c:v>
                </c:pt>
                <c:pt idx="3753">
                  <c:v>825.44</c:v>
                </c:pt>
                <c:pt idx="3754">
                  <c:v>822.77</c:v>
                </c:pt>
                <c:pt idx="3755">
                  <c:v>811.83</c:v>
                </c:pt>
                <c:pt idx="3756">
                  <c:v>812.21</c:v>
                </c:pt>
                <c:pt idx="3757">
                  <c:v>808.6</c:v>
                </c:pt>
                <c:pt idx="3758">
                  <c:v>822.11</c:v>
                </c:pt>
                <c:pt idx="3759">
                  <c:v>816.4</c:v>
                </c:pt>
                <c:pt idx="3760">
                  <c:v>803.46</c:v>
                </c:pt>
                <c:pt idx="3761">
                  <c:v>795.85</c:v>
                </c:pt>
                <c:pt idx="3762">
                  <c:v>784.34</c:v>
                </c:pt>
                <c:pt idx="3763">
                  <c:v>780.35</c:v>
                </c:pt>
                <c:pt idx="3764">
                  <c:v>779.3</c:v>
                </c:pt>
                <c:pt idx="3765">
                  <c:v>777.21</c:v>
                </c:pt>
                <c:pt idx="3766">
                  <c:v>776.92</c:v>
                </c:pt>
                <c:pt idx="3767">
                  <c:v>788.05</c:v>
                </c:pt>
                <c:pt idx="3768">
                  <c:v>792.43</c:v>
                </c:pt>
                <c:pt idx="3769">
                  <c:v>831.24</c:v>
                </c:pt>
                <c:pt idx="3770">
                  <c:v>829.43</c:v>
                </c:pt>
                <c:pt idx="3771">
                  <c:v>838.57</c:v>
                </c:pt>
                <c:pt idx="3772">
                  <c:v>869.29</c:v>
                </c:pt>
                <c:pt idx="3773">
                  <c:v>891.17</c:v>
                </c:pt>
                <c:pt idx="3774">
                  <c:v>874.9</c:v>
                </c:pt>
                <c:pt idx="3775">
                  <c:v>884.89</c:v>
                </c:pt>
                <c:pt idx="3776">
                  <c:v>892.41</c:v>
                </c:pt>
                <c:pt idx="3777">
                  <c:v>883.47</c:v>
                </c:pt>
                <c:pt idx="3778">
                  <c:v>893.3</c:v>
                </c:pt>
                <c:pt idx="3779">
                  <c:v>901.31</c:v>
                </c:pt>
              </c:numCache>
            </c:numRef>
          </c:val>
          <c:extLst>
            <c:ext xmlns:c16="http://schemas.microsoft.com/office/drawing/2014/chart" uri="{C3380CC4-5D6E-409C-BE32-E72D297353CC}">
              <c16:uniqueId val="{00000000-345A-4F35-A1EA-D36E466CB151}"/>
            </c:ext>
          </c:extLst>
        </c:ser>
        <c:dLbls>
          <c:showLegendKey val="0"/>
          <c:showVal val="0"/>
          <c:showCatName val="0"/>
          <c:showSerName val="0"/>
          <c:showPercent val="0"/>
          <c:showBubbleSize val="0"/>
        </c:dLbls>
        <c:axId val="51869535"/>
        <c:axId val="51859935"/>
      </c:areaChart>
      <c:dateAx>
        <c:axId val="51869535"/>
        <c:scaling>
          <c:orientation val="minMax"/>
          <c:max val="30559"/>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59935"/>
        <c:crosses val="autoZero"/>
        <c:auto val="1"/>
        <c:lblOffset val="100"/>
        <c:baseTimeUnit val="days"/>
      </c:dateAx>
      <c:valAx>
        <c:axId val="51859935"/>
        <c:scaling>
          <c:orientation val="minMax"/>
        </c:scaling>
        <c:delete val="1"/>
        <c:axPos val="l"/>
        <c:numFmt formatCode="_(&quot;$&quot;* #,##0.00_);_(&quot;$&quot;* \(#,##0.00\);_(&quot;$&quot;* &quot;-&quot;??_);_(@_)" sourceLinked="1"/>
        <c:majorTickMark val="out"/>
        <c:minorTickMark val="none"/>
        <c:tickLblPos val="nextTo"/>
        <c:crossAx val="51869535"/>
        <c:crosses val="autoZero"/>
        <c:crossBetween val="midCat"/>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Last Price</c:v>
                </c:pt>
              </c:strCache>
            </c:strRef>
          </c:tx>
          <c:spPr>
            <a:solidFill>
              <a:srgbClr val="002EB8"/>
            </a:solidFill>
            <a:ln>
              <a:noFill/>
            </a:ln>
            <a:effectLst/>
          </c:spPr>
          <c:cat>
            <c:numRef>
              <c:f>Sheet1!$A$2:$A$3781</c:f>
              <c:numCache>
                <c:formatCode>m/d/yyyy</c:formatCode>
                <c:ptCount val="3780"/>
                <c:pt idx="0">
                  <c:v>36525</c:v>
                </c:pt>
                <c:pt idx="1">
                  <c:v>36528</c:v>
                </c:pt>
                <c:pt idx="2">
                  <c:v>36529</c:v>
                </c:pt>
                <c:pt idx="3">
                  <c:v>36530</c:v>
                </c:pt>
                <c:pt idx="4">
                  <c:v>36531</c:v>
                </c:pt>
                <c:pt idx="5">
                  <c:v>36532</c:v>
                </c:pt>
                <c:pt idx="6">
                  <c:v>36535</c:v>
                </c:pt>
                <c:pt idx="7">
                  <c:v>36536</c:v>
                </c:pt>
                <c:pt idx="8">
                  <c:v>36537</c:v>
                </c:pt>
                <c:pt idx="9">
                  <c:v>36538</c:v>
                </c:pt>
                <c:pt idx="10">
                  <c:v>36539</c:v>
                </c:pt>
                <c:pt idx="11">
                  <c:v>36543</c:v>
                </c:pt>
                <c:pt idx="12">
                  <c:v>36544</c:v>
                </c:pt>
                <c:pt idx="13">
                  <c:v>36545</c:v>
                </c:pt>
                <c:pt idx="14">
                  <c:v>36546</c:v>
                </c:pt>
                <c:pt idx="15">
                  <c:v>36549</c:v>
                </c:pt>
                <c:pt idx="16">
                  <c:v>36550</c:v>
                </c:pt>
                <c:pt idx="17">
                  <c:v>36551</c:v>
                </c:pt>
                <c:pt idx="18">
                  <c:v>36552</c:v>
                </c:pt>
                <c:pt idx="19">
                  <c:v>36553</c:v>
                </c:pt>
                <c:pt idx="20">
                  <c:v>36556</c:v>
                </c:pt>
                <c:pt idx="21">
                  <c:v>36557</c:v>
                </c:pt>
                <c:pt idx="22">
                  <c:v>36558</c:v>
                </c:pt>
                <c:pt idx="23">
                  <c:v>36559</c:v>
                </c:pt>
                <c:pt idx="24">
                  <c:v>36560</c:v>
                </c:pt>
                <c:pt idx="25">
                  <c:v>36563</c:v>
                </c:pt>
                <c:pt idx="26">
                  <c:v>36564</c:v>
                </c:pt>
                <c:pt idx="27">
                  <c:v>36565</c:v>
                </c:pt>
                <c:pt idx="28">
                  <c:v>36566</c:v>
                </c:pt>
                <c:pt idx="29">
                  <c:v>36567</c:v>
                </c:pt>
                <c:pt idx="30">
                  <c:v>36570</c:v>
                </c:pt>
                <c:pt idx="31">
                  <c:v>36571</c:v>
                </c:pt>
                <c:pt idx="32">
                  <c:v>36572</c:v>
                </c:pt>
                <c:pt idx="33">
                  <c:v>36573</c:v>
                </c:pt>
                <c:pt idx="34">
                  <c:v>36574</c:v>
                </c:pt>
                <c:pt idx="35">
                  <c:v>36578</c:v>
                </c:pt>
                <c:pt idx="36">
                  <c:v>36579</c:v>
                </c:pt>
                <c:pt idx="37">
                  <c:v>36580</c:v>
                </c:pt>
                <c:pt idx="38">
                  <c:v>36581</c:v>
                </c:pt>
                <c:pt idx="39">
                  <c:v>36584</c:v>
                </c:pt>
                <c:pt idx="40">
                  <c:v>36585</c:v>
                </c:pt>
                <c:pt idx="41">
                  <c:v>36586</c:v>
                </c:pt>
                <c:pt idx="42">
                  <c:v>36587</c:v>
                </c:pt>
                <c:pt idx="43">
                  <c:v>36588</c:v>
                </c:pt>
                <c:pt idx="44">
                  <c:v>36591</c:v>
                </c:pt>
                <c:pt idx="45">
                  <c:v>36592</c:v>
                </c:pt>
                <c:pt idx="46">
                  <c:v>36593</c:v>
                </c:pt>
                <c:pt idx="47">
                  <c:v>36594</c:v>
                </c:pt>
                <c:pt idx="48">
                  <c:v>36595</c:v>
                </c:pt>
                <c:pt idx="49">
                  <c:v>36598</c:v>
                </c:pt>
                <c:pt idx="50">
                  <c:v>36599</c:v>
                </c:pt>
                <c:pt idx="51">
                  <c:v>36600</c:v>
                </c:pt>
                <c:pt idx="52">
                  <c:v>36601</c:v>
                </c:pt>
                <c:pt idx="53">
                  <c:v>36602</c:v>
                </c:pt>
                <c:pt idx="54">
                  <c:v>36605</c:v>
                </c:pt>
                <c:pt idx="55">
                  <c:v>36606</c:v>
                </c:pt>
                <c:pt idx="56">
                  <c:v>36607</c:v>
                </c:pt>
                <c:pt idx="57">
                  <c:v>36608</c:v>
                </c:pt>
                <c:pt idx="58">
                  <c:v>36609</c:v>
                </c:pt>
                <c:pt idx="59">
                  <c:v>36612</c:v>
                </c:pt>
                <c:pt idx="60">
                  <c:v>36613</c:v>
                </c:pt>
                <c:pt idx="61">
                  <c:v>36614</c:v>
                </c:pt>
                <c:pt idx="62">
                  <c:v>36615</c:v>
                </c:pt>
                <c:pt idx="63">
                  <c:v>36616</c:v>
                </c:pt>
                <c:pt idx="64">
                  <c:v>36619</c:v>
                </c:pt>
                <c:pt idx="65">
                  <c:v>36620</c:v>
                </c:pt>
                <c:pt idx="66">
                  <c:v>36621</c:v>
                </c:pt>
                <c:pt idx="67">
                  <c:v>36622</c:v>
                </c:pt>
                <c:pt idx="68">
                  <c:v>36623</c:v>
                </c:pt>
                <c:pt idx="69">
                  <c:v>36626</c:v>
                </c:pt>
                <c:pt idx="70">
                  <c:v>36627</c:v>
                </c:pt>
                <c:pt idx="71">
                  <c:v>36628</c:v>
                </c:pt>
                <c:pt idx="72">
                  <c:v>36629</c:v>
                </c:pt>
                <c:pt idx="73">
                  <c:v>36630</c:v>
                </c:pt>
                <c:pt idx="74">
                  <c:v>36633</c:v>
                </c:pt>
                <c:pt idx="75">
                  <c:v>36634</c:v>
                </c:pt>
                <c:pt idx="76">
                  <c:v>36635</c:v>
                </c:pt>
                <c:pt idx="77">
                  <c:v>36636</c:v>
                </c:pt>
                <c:pt idx="78">
                  <c:v>36640</c:v>
                </c:pt>
                <c:pt idx="79">
                  <c:v>36641</c:v>
                </c:pt>
                <c:pt idx="80">
                  <c:v>36642</c:v>
                </c:pt>
                <c:pt idx="81">
                  <c:v>36643</c:v>
                </c:pt>
                <c:pt idx="82">
                  <c:v>36644</c:v>
                </c:pt>
                <c:pt idx="83">
                  <c:v>36647</c:v>
                </c:pt>
                <c:pt idx="84">
                  <c:v>36648</c:v>
                </c:pt>
                <c:pt idx="85">
                  <c:v>36649</c:v>
                </c:pt>
                <c:pt idx="86">
                  <c:v>36650</c:v>
                </c:pt>
                <c:pt idx="87">
                  <c:v>36651</c:v>
                </c:pt>
                <c:pt idx="88">
                  <c:v>36654</c:v>
                </c:pt>
                <c:pt idx="89">
                  <c:v>36655</c:v>
                </c:pt>
                <c:pt idx="90">
                  <c:v>36656</c:v>
                </c:pt>
                <c:pt idx="91">
                  <c:v>36657</c:v>
                </c:pt>
                <c:pt idx="92">
                  <c:v>36658</c:v>
                </c:pt>
                <c:pt idx="93">
                  <c:v>36661</c:v>
                </c:pt>
                <c:pt idx="94">
                  <c:v>36662</c:v>
                </c:pt>
                <c:pt idx="95">
                  <c:v>36663</c:v>
                </c:pt>
                <c:pt idx="96">
                  <c:v>36664</c:v>
                </c:pt>
                <c:pt idx="97">
                  <c:v>36665</c:v>
                </c:pt>
                <c:pt idx="98">
                  <c:v>36668</c:v>
                </c:pt>
                <c:pt idx="99">
                  <c:v>36669</c:v>
                </c:pt>
                <c:pt idx="100">
                  <c:v>36670</c:v>
                </c:pt>
                <c:pt idx="101">
                  <c:v>36671</c:v>
                </c:pt>
                <c:pt idx="102">
                  <c:v>36672</c:v>
                </c:pt>
                <c:pt idx="103">
                  <c:v>36676</c:v>
                </c:pt>
                <c:pt idx="104">
                  <c:v>36677</c:v>
                </c:pt>
                <c:pt idx="105">
                  <c:v>36678</c:v>
                </c:pt>
                <c:pt idx="106">
                  <c:v>36679</c:v>
                </c:pt>
                <c:pt idx="107">
                  <c:v>36682</c:v>
                </c:pt>
                <c:pt idx="108">
                  <c:v>36683</c:v>
                </c:pt>
                <c:pt idx="109">
                  <c:v>36684</c:v>
                </c:pt>
                <c:pt idx="110">
                  <c:v>36685</c:v>
                </c:pt>
                <c:pt idx="111">
                  <c:v>36686</c:v>
                </c:pt>
                <c:pt idx="112">
                  <c:v>36689</c:v>
                </c:pt>
                <c:pt idx="113">
                  <c:v>36690</c:v>
                </c:pt>
                <c:pt idx="114">
                  <c:v>36691</c:v>
                </c:pt>
                <c:pt idx="115">
                  <c:v>36692</c:v>
                </c:pt>
                <c:pt idx="116">
                  <c:v>36693</c:v>
                </c:pt>
                <c:pt idx="117">
                  <c:v>36696</c:v>
                </c:pt>
                <c:pt idx="118">
                  <c:v>36697</c:v>
                </c:pt>
                <c:pt idx="119">
                  <c:v>36698</c:v>
                </c:pt>
                <c:pt idx="120">
                  <c:v>36699</c:v>
                </c:pt>
                <c:pt idx="121">
                  <c:v>36700</c:v>
                </c:pt>
                <c:pt idx="122">
                  <c:v>36703</c:v>
                </c:pt>
                <c:pt idx="123">
                  <c:v>36704</c:v>
                </c:pt>
                <c:pt idx="124">
                  <c:v>36705</c:v>
                </c:pt>
                <c:pt idx="125">
                  <c:v>36706</c:v>
                </c:pt>
                <c:pt idx="126">
                  <c:v>36707</c:v>
                </c:pt>
                <c:pt idx="127">
                  <c:v>36710</c:v>
                </c:pt>
                <c:pt idx="128">
                  <c:v>36712</c:v>
                </c:pt>
                <c:pt idx="129">
                  <c:v>36713</c:v>
                </c:pt>
                <c:pt idx="130">
                  <c:v>36714</c:v>
                </c:pt>
                <c:pt idx="131">
                  <c:v>36717</c:v>
                </c:pt>
                <c:pt idx="132">
                  <c:v>36718</c:v>
                </c:pt>
                <c:pt idx="133">
                  <c:v>36719</c:v>
                </c:pt>
                <c:pt idx="134">
                  <c:v>36720</c:v>
                </c:pt>
                <c:pt idx="135">
                  <c:v>36721</c:v>
                </c:pt>
                <c:pt idx="136">
                  <c:v>36724</c:v>
                </c:pt>
                <c:pt idx="137">
                  <c:v>36725</c:v>
                </c:pt>
                <c:pt idx="138">
                  <c:v>36726</c:v>
                </c:pt>
                <c:pt idx="139">
                  <c:v>36727</c:v>
                </c:pt>
                <c:pt idx="140">
                  <c:v>36728</c:v>
                </c:pt>
                <c:pt idx="141">
                  <c:v>36731</c:v>
                </c:pt>
                <c:pt idx="142">
                  <c:v>36732</c:v>
                </c:pt>
                <c:pt idx="143">
                  <c:v>36733</c:v>
                </c:pt>
                <c:pt idx="144">
                  <c:v>36734</c:v>
                </c:pt>
                <c:pt idx="145">
                  <c:v>36735</c:v>
                </c:pt>
                <c:pt idx="146">
                  <c:v>36738</c:v>
                </c:pt>
                <c:pt idx="147">
                  <c:v>36739</c:v>
                </c:pt>
                <c:pt idx="148">
                  <c:v>36740</c:v>
                </c:pt>
                <c:pt idx="149">
                  <c:v>36741</c:v>
                </c:pt>
                <c:pt idx="150">
                  <c:v>36742</c:v>
                </c:pt>
                <c:pt idx="151">
                  <c:v>36745</c:v>
                </c:pt>
                <c:pt idx="152">
                  <c:v>36746</c:v>
                </c:pt>
                <c:pt idx="153">
                  <c:v>36747</c:v>
                </c:pt>
                <c:pt idx="154">
                  <c:v>36748</c:v>
                </c:pt>
                <c:pt idx="155">
                  <c:v>36749</c:v>
                </c:pt>
                <c:pt idx="156">
                  <c:v>36752</c:v>
                </c:pt>
                <c:pt idx="157">
                  <c:v>36753</c:v>
                </c:pt>
                <c:pt idx="158">
                  <c:v>36754</c:v>
                </c:pt>
                <c:pt idx="159">
                  <c:v>36755</c:v>
                </c:pt>
                <c:pt idx="160">
                  <c:v>36756</c:v>
                </c:pt>
                <c:pt idx="161">
                  <c:v>36759</c:v>
                </c:pt>
                <c:pt idx="162">
                  <c:v>36760</c:v>
                </c:pt>
                <c:pt idx="163">
                  <c:v>36761</c:v>
                </c:pt>
                <c:pt idx="164">
                  <c:v>36762</c:v>
                </c:pt>
                <c:pt idx="165">
                  <c:v>36763</c:v>
                </c:pt>
                <c:pt idx="166">
                  <c:v>36766</c:v>
                </c:pt>
                <c:pt idx="167">
                  <c:v>36767</c:v>
                </c:pt>
                <c:pt idx="168">
                  <c:v>36768</c:v>
                </c:pt>
                <c:pt idx="169">
                  <c:v>36769</c:v>
                </c:pt>
                <c:pt idx="170">
                  <c:v>36770</c:v>
                </c:pt>
                <c:pt idx="171">
                  <c:v>36774</c:v>
                </c:pt>
                <c:pt idx="172">
                  <c:v>36775</c:v>
                </c:pt>
                <c:pt idx="173">
                  <c:v>36776</c:v>
                </c:pt>
                <c:pt idx="174">
                  <c:v>36777</c:v>
                </c:pt>
                <c:pt idx="175">
                  <c:v>36780</c:v>
                </c:pt>
                <c:pt idx="176">
                  <c:v>36781</c:v>
                </c:pt>
                <c:pt idx="177">
                  <c:v>36782</c:v>
                </c:pt>
                <c:pt idx="178">
                  <c:v>36783</c:v>
                </c:pt>
                <c:pt idx="179">
                  <c:v>36784</c:v>
                </c:pt>
                <c:pt idx="180">
                  <c:v>36787</c:v>
                </c:pt>
                <c:pt idx="181">
                  <c:v>36788</c:v>
                </c:pt>
                <c:pt idx="182">
                  <c:v>36789</c:v>
                </c:pt>
                <c:pt idx="183">
                  <c:v>36790</c:v>
                </c:pt>
                <c:pt idx="184">
                  <c:v>36791</c:v>
                </c:pt>
                <c:pt idx="185">
                  <c:v>36794</c:v>
                </c:pt>
                <c:pt idx="186">
                  <c:v>36795</c:v>
                </c:pt>
                <c:pt idx="187">
                  <c:v>36796</c:v>
                </c:pt>
                <c:pt idx="188">
                  <c:v>36797</c:v>
                </c:pt>
                <c:pt idx="189">
                  <c:v>36798</c:v>
                </c:pt>
                <c:pt idx="190">
                  <c:v>36801</c:v>
                </c:pt>
                <c:pt idx="191">
                  <c:v>36802</c:v>
                </c:pt>
                <c:pt idx="192">
                  <c:v>36803</c:v>
                </c:pt>
                <c:pt idx="193">
                  <c:v>36804</c:v>
                </c:pt>
                <c:pt idx="194">
                  <c:v>36805</c:v>
                </c:pt>
                <c:pt idx="195">
                  <c:v>36808</c:v>
                </c:pt>
                <c:pt idx="196">
                  <c:v>36809</c:v>
                </c:pt>
                <c:pt idx="197">
                  <c:v>36810</c:v>
                </c:pt>
                <c:pt idx="198">
                  <c:v>36811</c:v>
                </c:pt>
                <c:pt idx="199">
                  <c:v>36812</c:v>
                </c:pt>
                <c:pt idx="200">
                  <c:v>36815</c:v>
                </c:pt>
                <c:pt idx="201">
                  <c:v>36816</c:v>
                </c:pt>
                <c:pt idx="202">
                  <c:v>36817</c:v>
                </c:pt>
                <c:pt idx="203">
                  <c:v>36818</c:v>
                </c:pt>
                <c:pt idx="204">
                  <c:v>36819</c:v>
                </c:pt>
                <c:pt idx="205">
                  <c:v>36822</c:v>
                </c:pt>
                <c:pt idx="206">
                  <c:v>36823</c:v>
                </c:pt>
                <c:pt idx="207">
                  <c:v>36824</c:v>
                </c:pt>
                <c:pt idx="208">
                  <c:v>36825</c:v>
                </c:pt>
                <c:pt idx="209">
                  <c:v>36826</c:v>
                </c:pt>
                <c:pt idx="210">
                  <c:v>36829</c:v>
                </c:pt>
                <c:pt idx="211">
                  <c:v>36830</c:v>
                </c:pt>
                <c:pt idx="212">
                  <c:v>36831</c:v>
                </c:pt>
                <c:pt idx="213">
                  <c:v>36832</c:v>
                </c:pt>
                <c:pt idx="214">
                  <c:v>36833</c:v>
                </c:pt>
                <c:pt idx="215">
                  <c:v>36836</c:v>
                </c:pt>
                <c:pt idx="216">
                  <c:v>36837</c:v>
                </c:pt>
                <c:pt idx="217">
                  <c:v>36838</c:v>
                </c:pt>
                <c:pt idx="218">
                  <c:v>36839</c:v>
                </c:pt>
                <c:pt idx="219">
                  <c:v>36840</c:v>
                </c:pt>
                <c:pt idx="220">
                  <c:v>36843</c:v>
                </c:pt>
                <c:pt idx="221">
                  <c:v>36844</c:v>
                </c:pt>
                <c:pt idx="222">
                  <c:v>36845</c:v>
                </c:pt>
                <c:pt idx="223">
                  <c:v>36846</c:v>
                </c:pt>
                <c:pt idx="224">
                  <c:v>36847</c:v>
                </c:pt>
                <c:pt idx="225">
                  <c:v>36850</c:v>
                </c:pt>
                <c:pt idx="226">
                  <c:v>36851</c:v>
                </c:pt>
                <c:pt idx="227">
                  <c:v>36852</c:v>
                </c:pt>
                <c:pt idx="228">
                  <c:v>36854</c:v>
                </c:pt>
                <c:pt idx="229">
                  <c:v>36857</c:v>
                </c:pt>
                <c:pt idx="230">
                  <c:v>36858</c:v>
                </c:pt>
                <c:pt idx="231">
                  <c:v>36859</c:v>
                </c:pt>
                <c:pt idx="232">
                  <c:v>36860</c:v>
                </c:pt>
                <c:pt idx="233">
                  <c:v>36861</c:v>
                </c:pt>
                <c:pt idx="234">
                  <c:v>36864</c:v>
                </c:pt>
                <c:pt idx="235">
                  <c:v>36865</c:v>
                </c:pt>
                <c:pt idx="236">
                  <c:v>36866</c:v>
                </c:pt>
                <c:pt idx="237">
                  <c:v>36867</c:v>
                </c:pt>
                <c:pt idx="238">
                  <c:v>36868</c:v>
                </c:pt>
                <c:pt idx="239">
                  <c:v>36871</c:v>
                </c:pt>
                <c:pt idx="240">
                  <c:v>36872</c:v>
                </c:pt>
                <c:pt idx="241">
                  <c:v>36873</c:v>
                </c:pt>
                <c:pt idx="242">
                  <c:v>36874</c:v>
                </c:pt>
                <c:pt idx="243">
                  <c:v>36875</c:v>
                </c:pt>
                <c:pt idx="244">
                  <c:v>36878</c:v>
                </c:pt>
                <c:pt idx="245">
                  <c:v>36879</c:v>
                </c:pt>
                <c:pt idx="246">
                  <c:v>36880</c:v>
                </c:pt>
                <c:pt idx="247">
                  <c:v>36881</c:v>
                </c:pt>
                <c:pt idx="248">
                  <c:v>36882</c:v>
                </c:pt>
                <c:pt idx="249">
                  <c:v>36886</c:v>
                </c:pt>
                <c:pt idx="250">
                  <c:v>36887</c:v>
                </c:pt>
                <c:pt idx="251">
                  <c:v>36888</c:v>
                </c:pt>
                <c:pt idx="252">
                  <c:v>36889</c:v>
                </c:pt>
                <c:pt idx="253">
                  <c:v>36893</c:v>
                </c:pt>
                <c:pt idx="254">
                  <c:v>36894</c:v>
                </c:pt>
                <c:pt idx="255">
                  <c:v>36895</c:v>
                </c:pt>
                <c:pt idx="256">
                  <c:v>36896</c:v>
                </c:pt>
                <c:pt idx="257">
                  <c:v>36899</c:v>
                </c:pt>
                <c:pt idx="258">
                  <c:v>36900</c:v>
                </c:pt>
                <c:pt idx="259">
                  <c:v>36901</c:v>
                </c:pt>
                <c:pt idx="260">
                  <c:v>36902</c:v>
                </c:pt>
                <c:pt idx="261">
                  <c:v>36903</c:v>
                </c:pt>
                <c:pt idx="262">
                  <c:v>36907</c:v>
                </c:pt>
                <c:pt idx="263">
                  <c:v>36908</c:v>
                </c:pt>
                <c:pt idx="264">
                  <c:v>36909</c:v>
                </c:pt>
                <c:pt idx="265">
                  <c:v>36910</c:v>
                </c:pt>
                <c:pt idx="266">
                  <c:v>36913</c:v>
                </c:pt>
                <c:pt idx="267">
                  <c:v>36914</c:v>
                </c:pt>
                <c:pt idx="268">
                  <c:v>36915</c:v>
                </c:pt>
                <c:pt idx="269">
                  <c:v>36916</c:v>
                </c:pt>
                <c:pt idx="270">
                  <c:v>36917</c:v>
                </c:pt>
                <c:pt idx="271">
                  <c:v>36920</c:v>
                </c:pt>
                <c:pt idx="272">
                  <c:v>36921</c:v>
                </c:pt>
                <c:pt idx="273">
                  <c:v>36922</c:v>
                </c:pt>
                <c:pt idx="274">
                  <c:v>36923</c:v>
                </c:pt>
                <c:pt idx="275">
                  <c:v>36924</c:v>
                </c:pt>
                <c:pt idx="276">
                  <c:v>36927</c:v>
                </c:pt>
                <c:pt idx="277">
                  <c:v>36928</c:v>
                </c:pt>
                <c:pt idx="278">
                  <c:v>36929</c:v>
                </c:pt>
                <c:pt idx="279">
                  <c:v>36930</c:v>
                </c:pt>
                <c:pt idx="280">
                  <c:v>36931</c:v>
                </c:pt>
                <c:pt idx="281">
                  <c:v>36934</c:v>
                </c:pt>
                <c:pt idx="282">
                  <c:v>36935</c:v>
                </c:pt>
                <c:pt idx="283">
                  <c:v>36936</c:v>
                </c:pt>
                <c:pt idx="284">
                  <c:v>36937</c:v>
                </c:pt>
                <c:pt idx="285">
                  <c:v>36938</c:v>
                </c:pt>
                <c:pt idx="286">
                  <c:v>36942</c:v>
                </c:pt>
                <c:pt idx="287">
                  <c:v>36943</c:v>
                </c:pt>
                <c:pt idx="288">
                  <c:v>36944</c:v>
                </c:pt>
                <c:pt idx="289">
                  <c:v>36945</c:v>
                </c:pt>
                <c:pt idx="290">
                  <c:v>36948</c:v>
                </c:pt>
                <c:pt idx="291">
                  <c:v>36949</c:v>
                </c:pt>
                <c:pt idx="292">
                  <c:v>36950</c:v>
                </c:pt>
                <c:pt idx="293">
                  <c:v>36951</c:v>
                </c:pt>
                <c:pt idx="294">
                  <c:v>36952</c:v>
                </c:pt>
                <c:pt idx="295">
                  <c:v>36955</c:v>
                </c:pt>
                <c:pt idx="296">
                  <c:v>36956</c:v>
                </c:pt>
                <c:pt idx="297">
                  <c:v>36957</c:v>
                </c:pt>
                <c:pt idx="298">
                  <c:v>36958</c:v>
                </c:pt>
                <c:pt idx="299">
                  <c:v>36959</c:v>
                </c:pt>
                <c:pt idx="300">
                  <c:v>36962</c:v>
                </c:pt>
                <c:pt idx="301">
                  <c:v>36963</c:v>
                </c:pt>
                <c:pt idx="302">
                  <c:v>36964</c:v>
                </c:pt>
                <c:pt idx="303">
                  <c:v>36965</c:v>
                </c:pt>
                <c:pt idx="304">
                  <c:v>36966</c:v>
                </c:pt>
                <c:pt idx="305">
                  <c:v>36969</c:v>
                </c:pt>
                <c:pt idx="306">
                  <c:v>36970</c:v>
                </c:pt>
                <c:pt idx="307">
                  <c:v>36971</c:v>
                </c:pt>
                <c:pt idx="308">
                  <c:v>36972</c:v>
                </c:pt>
                <c:pt idx="309">
                  <c:v>36973</c:v>
                </c:pt>
                <c:pt idx="310">
                  <c:v>36976</c:v>
                </c:pt>
                <c:pt idx="311">
                  <c:v>36977</c:v>
                </c:pt>
                <c:pt idx="312">
                  <c:v>36978</c:v>
                </c:pt>
                <c:pt idx="313">
                  <c:v>36979</c:v>
                </c:pt>
                <c:pt idx="314">
                  <c:v>36980</c:v>
                </c:pt>
                <c:pt idx="315">
                  <c:v>36983</c:v>
                </c:pt>
                <c:pt idx="316">
                  <c:v>36984</c:v>
                </c:pt>
                <c:pt idx="317">
                  <c:v>36985</c:v>
                </c:pt>
                <c:pt idx="318">
                  <c:v>36986</c:v>
                </c:pt>
                <c:pt idx="319">
                  <c:v>36987</c:v>
                </c:pt>
                <c:pt idx="320">
                  <c:v>36990</c:v>
                </c:pt>
                <c:pt idx="321">
                  <c:v>36991</c:v>
                </c:pt>
                <c:pt idx="322">
                  <c:v>36992</c:v>
                </c:pt>
                <c:pt idx="323">
                  <c:v>36993</c:v>
                </c:pt>
                <c:pt idx="324">
                  <c:v>36997</c:v>
                </c:pt>
                <c:pt idx="325">
                  <c:v>36998</c:v>
                </c:pt>
                <c:pt idx="326">
                  <c:v>36999</c:v>
                </c:pt>
                <c:pt idx="327">
                  <c:v>37000</c:v>
                </c:pt>
                <c:pt idx="328">
                  <c:v>37001</c:v>
                </c:pt>
                <c:pt idx="329">
                  <c:v>37004</c:v>
                </c:pt>
                <c:pt idx="330">
                  <c:v>37005</c:v>
                </c:pt>
                <c:pt idx="331">
                  <c:v>37006</c:v>
                </c:pt>
                <c:pt idx="332">
                  <c:v>37007</c:v>
                </c:pt>
                <c:pt idx="333">
                  <c:v>37008</c:v>
                </c:pt>
                <c:pt idx="334">
                  <c:v>37011</c:v>
                </c:pt>
                <c:pt idx="335">
                  <c:v>37012</c:v>
                </c:pt>
                <c:pt idx="336">
                  <c:v>37013</c:v>
                </c:pt>
                <c:pt idx="337">
                  <c:v>37014</c:v>
                </c:pt>
                <c:pt idx="338">
                  <c:v>37015</c:v>
                </c:pt>
                <c:pt idx="339">
                  <c:v>37018</c:v>
                </c:pt>
                <c:pt idx="340">
                  <c:v>37019</c:v>
                </c:pt>
                <c:pt idx="341">
                  <c:v>37020</c:v>
                </c:pt>
                <c:pt idx="342">
                  <c:v>37021</c:v>
                </c:pt>
                <c:pt idx="343">
                  <c:v>37022</c:v>
                </c:pt>
                <c:pt idx="344">
                  <c:v>37025</c:v>
                </c:pt>
                <c:pt idx="345">
                  <c:v>37026</c:v>
                </c:pt>
                <c:pt idx="346">
                  <c:v>37027</c:v>
                </c:pt>
                <c:pt idx="347">
                  <c:v>37028</c:v>
                </c:pt>
                <c:pt idx="348">
                  <c:v>37029</c:v>
                </c:pt>
                <c:pt idx="349">
                  <c:v>37032</c:v>
                </c:pt>
                <c:pt idx="350">
                  <c:v>37033</c:v>
                </c:pt>
                <c:pt idx="351">
                  <c:v>37034</c:v>
                </c:pt>
                <c:pt idx="352">
                  <c:v>37035</c:v>
                </c:pt>
                <c:pt idx="353">
                  <c:v>37036</c:v>
                </c:pt>
                <c:pt idx="354">
                  <c:v>37040</c:v>
                </c:pt>
                <c:pt idx="355">
                  <c:v>37041</c:v>
                </c:pt>
                <c:pt idx="356">
                  <c:v>37042</c:v>
                </c:pt>
                <c:pt idx="357">
                  <c:v>37043</c:v>
                </c:pt>
                <c:pt idx="358">
                  <c:v>37046</c:v>
                </c:pt>
                <c:pt idx="359">
                  <c:v>37047</c:v>
                </c:pt>
                <c:pt idx="360">
                  <c:v>37048</c:v>
                </c:pt>
                <c:pt idx="361">
                  <c:v>37049</c:v>
                </c:pt>
                <c:pt idx="362">
                  <c:v>37050</c:v>
                </c:pt>
                <c:pt idx="363">
                  <c:v>37053</c:v>
                </c:pt>
                <c:pt idx="364">
                  <c:v>37054</c:v>
                </c:pt>
                <c:pt idx="365">
                  <c:v>37055</c:v>
                </c:pt>
                <c:pt idx="366">
                  <c:v>37056</c:v>
                </c:pt>
                <c:pt idx="367">
                  <c:v>37057</c:v>
                </c:pt>
                <c:pt idx="368">
                  <c:v>37060</c:v>
                </c:pt>
                <c:pt idx="369">
                  <c:v>37061</c:v>
                </c:pt>
                <c:pt idx="370">
                  <c:v>37062</c:v>
                </c:pt>
                <c:pt idx="371">
                  <c:v>37063</c:v>
                </c:pt>
                <c:pt idx="372">
                  <c:v>37064</c:v>
                </c:pt>
                <c:pt idx="373">
                  <c:v>37067</c:v>
                </c:pt>
                <c:pt idx="374">
                  <c:v>37068</c:v>
                </c:pt>
                <c:pt idx="375">
                  <c:v>37069</c:v>
                </c:pt>
                <c:pt idx="376">
                  <c:v>37070</c:v>
                </c:pt>
                <c:pt idx="377">
                  <c:v>37071</c:v>
                </c:pt>
                <c:pt idx="378">
                  <c:v>37074</c:v>
                </c:pt>
                <c:pt idx="379">
                  <c:v>37075</c:v>
                </c:pt>
                <c:pt idx="380">
                  <c:v>37077</c:v>
                </c:pt>
                <c:pt idx="381">
                  <c:v>37078</c:v>
                </c:pt>
                <c:pt idx="382">
                  <c:v>37081</c:v>
                </c:pt>
                <c:pt idx="383">
                  <c:v>37082</c:v>
                </c:pt>
                <c:pt idx="384">
                  <c:v>37083</c:v>
                </c:pt>
                <c:pt idx="385">
                  <c:v>37084</c:v>
                </c:pt>
                <c:pt idx="386">
                  <c:v>37085</c:v>
                </c:pt>
                <c:pt idx="387">
                  <c:v>37088</c:v>
                </c:pt>
                <c:pt idx="388">
                  <c:v>37089</c:v>
                </c:pt>
                <c:pt idx="389">
                  <c:v>37090</c:v>
                </c:pt>
                <c:pt idx="390">
                  <c:v>37091</c:v>
                </c:pt>
                <c:pt idx="391">
                  <c:v>37092</c:v>
                </c:pt>
                <c:pt idx="392">
                  <c:v>37095</c:v>
                </c:pt>
                <c:pt idx="393">
                  <c:v>37096</c:v>
                </c:pt>
                <c:pt idx="394">
                  <c:v>37097</c:v>
                </c:pt>
                <c:pt idx="395">
                  <c:v>37098</c:v>
                </c:pt>
                <c:pt idx="396">
                  <c:v>37099</c:v>
                </c:pt>
                <c:pt idx="397">
                  <c:v>37102</c:v>
                </c:pt>
                <c:pt idx="398">
                  <c:v>37103</c:v>
                </c:pt>
                <c:pt idx="399">
                  <c:v>37104</c:v>
                </c:pt>
                <c:pt idx="400">
                  <c:v>37105</c:v>
                </c:pt>
                <c:pt idx="401">
                  <c:v>37106</c:v>
                </c:pt>
                <c:pt idx="402">
                  <c:v>37109</c:v>
                </c:pt>
                <c:pt idx="403">
                  <c:v>37110</c:v>
                </c:pt>
                <c:pt idx="404">
                  <c:v>37111</c:v>
                </c:pt>
                <c:pt idx="405">
                  <c:v>37112</c:v>
                </c:pt>
                <c:pt idx="406">
                  <c:v>37113</c:v>
                </c:pt>
                <c:pt idx="407">
                  <c:v>37116</c:v>
                </c:pt>
                <c:pt idx="408">
                  <c:v>37117</c:v>
                </c:pt>
                <c:pt idx="409">
                  <c:v>37118</c:v>
                </c:pt>
                <c:pt idx="410">
                  <c:v>37119</c:v>
                </c:pt>
                <c:pt idx="411">
                  <c:v>37120</c:v>
                </c:pt>
                <c:pt idx="412">
                  <c:v>37123</c:v>
                </c:pt>
                <c:pt idx="413">
                  <c:v>37124</c:v>
                </c:pt>
                <c:pt idx="414">
                  <c:v>37125</c:v>
                </c:pt>
                <c:pt idx="415">
                  <c:v>37126</c:v>
                </c:pt>
                <c:pt idx="416">
                  <c:v>37127</c:v>
                </c:pt>
                <c:pt idx="417">
                  <c:v>37130</c:v>
                </c:pt>
                <c:pt idx="418">
                  <c:v>37131</c:v>
                </c:pt>
                <c:pt idx="419">
                  <c:v>37132</c:v>
                </c:pt>
                <c:pt idx="420">
                  <c:v>37133</c:v>
                </c:pt>
                <c:pt idx="421">
                  <c:v>37134</c:v>
                </c:pt>
                <c:pt idx="422">
                  <c:v>37138</c:v>
                </c:pt>
                <c:pt idx="423">
                  <c:v>37139</c:v>
                </c:pt>
                <c:pt idx="424">
                  <c:v>37140</c:v>
                </c:pt>
                <c:pt idx="425">
                  <c:v>37141</c:v>
                </c:pt>
                <c:pt idx="426">
                  <c:v>37144</c:v>
                </c:pt>
                <c:pt idx="427">
                  <c:v>37151</c:v>
                </c:pt>
                <c:pt idx="428">
                  <c:v>37152</c:v>
                </c:pt>
                <c:pt idx="429">
                  <c:v>37153</c:v>
                </c:pt>
                <c:pt idx="430">
                  <c:v>37154</c:v>
                </c:pt>
                <c:pt idx="431">
                  <c:v>37155</c:v>
                </c:pt>
                <c:pt idx="432">
                  <c:v>37158</c:v>
                </c:pt>
                <c:pt idx="433">
                  <c:v>37159</c:v>
                </c:pt>
                <c:pt idx="434">
                  <c:v>37160</c:v>
                </c:pt>
                <c:pt idx="435">
                  <c:v>37161</c:v>
                </c:pt>
                <c:pt idx="436">
                  <c:v>37162</c:v>
                </c:pt>
                <c:pt idx="437">
                  <c:v>37165</c:v>
                </c:pt>
                <c:pt idx="438">
                  <c:v>37166</c:v>
                </c:pt>
                <c:pt idx="439">
                  <c:v>37167</c:v>
                </c:pt>
                <c:pt idx="440">
                  <c:v>37168</c:v>
                </c:pt>
                <c:pt idx="441">
                  <c:v>37169</c:v>
                </c:pt>
                <c:pt idx="442">
                  <c:v>37172</c:v>
                </c:pt>
                <c:pt idx="443">
                  <c:v>37173</c:v>
                </c:pt>
                <c:pt idx="444">
                  <c:v>37174</c:v>
                </c:pt>
                <c:pt idx="445">
                  <c:v>37175</c:v>
                </c:pt>
                <c:pt idx="446">
                  <c:v>37176</c:v>
                </c:pt>
                <c:pt idx="447">
                  <c:v>37179</c:v>
                </c:pt>
                <c:pt idx="448">
                  <c:v>37180</c:v>
                </c:pt>
                <c:pt idx="449">
                  <c:v>37181</c:v>
                </c:pt>
                <c:pt idx="450">
                  <c:v>37182</c:v>
                </c:pt>
                <c:pt idx="451">
                  <c:v>37183</c:v>
                </c:pt>
                <c:pt idx="452">
                  <c:v>37186</c:v>
                </c:pt>
                <c:pt idx="453">
                  <c:v>37187</c:v>
                </c:pt>
                <c:pt idx="454">
                  <c:v>37188</c:v>
                </c:pt>
                <c:pt idx="455">
                  <c:v>37189</c:v>
                </c:pt>
                <c:pt idx="456">
                  <c:v>37190</c:v>
                </c:pt>
                <c:pt idx="457">
                  <c:v>37193</c:v>
                </c:pt>
                <c:pt idx="458">
                  <c:v>37194</c:v>
                </c:pt>
                <c:pt idx="459">
                  <c:v>37195</c:v>
                </c:pt>
                <c:pt idx="460">
                  <c:v>37196</c:v>
                </c:pt>
                <c:pt idx="461">
                  <c:v>37197</c:v>
                </c:pt>
                <c:pt idx="462">
                  <c:v>37200</c:v>
                </c:pt>
                <c:pt idx="463">
                  <c:v>37201</c:v>
                </c:pt>
                <c:pt idx="464">
                  <c:v>37202</c:v>
                </c:pt>
                <c:pt idx="465">
                  <c:v>37203</c:v>
                </c:pt>
                <c:pt idx="466">
                  <c:v>37204</c:v>
                </c:pt>
                <c:pt idx="467">
                  <c:v>37207</c:v>
                </c:pt>
                <c:pt idx="468">
                  <c:v>37208</c:v>
                </c:pt>
                <c:pt idx="469">
                  <c:v>37209</c:v>
                </c:pt>
                <c:pt idx="470">
                  <c:v>37210</c:v>
                </c:pt>
                <c:pt idx="471">
                  <c:v>37211</c:v>
                </c:pt>
                <c:pt idx="472">
                  <c:v>37214</c:v>
                </c:pt>
                <c:pt idx="473">
                  <c:v>37215</c:v>
                </c:pt>
                <c:pt idx="474">
                  <c:v>37216</c:v>
                </c:pt>
                <c:pt idx="475">
                  <c:v>37218</c:v>
                </c:pt>
                <c:pt idx="476">
                  <c:v>37221</c:v>
                </c:pt>
                <c:pt idx="477">
                  <c:v>37222</c:v>
                </c:pt>
                <c:pt idx="478">
                  <c:v>37223</c:v>
                </c:pt>
                <c:pt idx="479">
                  <c:v>37224</c:v>
                </c:pt>
                <c:pt idx="480">
                  <c:v>37225</c:v>
                </c:pt>
                <c:pt idx="481">
                  <c:v>37228</c:v>
                </c:pt>
                <c:pt idx="482">
                  <c:v>37229</c:v>
                </c:pt>
                <c:pt idx="483">
                  <c:v>37230</c:v>
                </c:pt>
                <c:pt idx="484">
                  <c:v>37231</c:v>
                </c:pt>
                <c:pt idx="485">
                  <c:v>37232</c:v>
                </c:pt>
                <c:pt idx="486">
                  <c:v>37235</c:v>
                </c:pt>
                <c:pt idx="487">
                  <c:v>37236</c:v>
                </c:pt>
                <c:pt idx="488">
                  <c:v>37237</c:v>
                </c:pt>
                <c:pt idx="489">
                  <c:v>37238</c:v>
                </c:pt>
                <c:pt idx="490">
                  <c:v>37239</c:v>
                </c:pt>
                <c:pt idx="491">
                  <c:v>37242</c:v>
                </c:pt>
                <c:pt idx="492">
                  <c:v>37243</c:v>
                </c:pt>
                <c:pt idx="493">
                  <c:v>37244</c:v>
                </c:pt>
                <c:pt idx="494">
                  <c:v>37245</c:v>
                </c:pt>
                <c:pt idx="495">
                  <c:v>37246</c:v>
                </c:pt>
                <c:pt idx="496">
                  <c:v>37249</c:v>
                </c:pt>
                <c:pt idx="497">
                  <c:v>37251</c:v>
                </c:pt>
                <c:pt idx="498">
                  <c:v>37252</c:v>
                </c:pt>
                <c:pt idx="499">
                  <c:v>37253</c:v>
                </c:pt>
                <c:pt idx="500">
                  <c:v>37256</c:v>
                </c:pt>
                <c:pt idx="501">
                  <c:v>37258</c:v>
                </c:pt>
                <c:pt idx="502">
                  <c:v>37259</c:v>
                </c:pt>
                <c:pt idx="503">
                  <c:v>37260</c:v>
                </c:pt>
                <c:pt idx="504">
                  <c:v>37263</c:v>
                </c:pt>
                <c:pt idx="505">
                  <c:v>37264</c:v>
                </c:pt>
                <c:pt idx="506">
                  <c:v>37265</c:v>
                </c:pt>
                <c:pt idx="507">
                  <c:v>37266</c:v>
                </c:pt>
                <c:pt idx="508">
                  <c:v>37267</c:v>
                </c:pt>
                <c:pt idx="509">
                  <c:v>37270</c:v>
                </c:pt>
                <c:pt idx="510">
                  <c:v>37271</c:v>
                </c:pt>
                <c:pt idx="511">
                  <c:v>37272</c:v>
                </c:pt>
                <c:pt idx="512">
                  <c:v>37273</c:v>
                </c:pt>
                <c:pt idx="513">
                  <c:v>37274</c:v>
                </c:pt>
                <c:pt idx="514">
                  <c:v>37278</c:v>
                </c:pt>
                <c:pt idx="515">
                  <c:v>37279</c:v>
                </c:pt>
                <c:pt idx="516">
                  <c:v>37280</c:v>
                </c:pt>
                <c:pt idx="517">
                  <c:v>37281</c:v>
                </c:pt>
                <c:pt idx="518">
                  <c:v>37284</c:v>
                </c:pt>
                <c:pt idx="519">
                  <c:v>37285</c:v>
                </c:pt>
                <c:pt idx="520">
                  <c:v>37286</c:v>
                </c:pt>
                <c:pt idx="521">
                  <c:v>37287</c:v>
                </c:pt>
                <c:pt idx="522">
                  <c:v>37288</c:v>
                </c:pt>
                <c:pt idx="523">
                  <c:v>37291</c:v>
                </c:pt>
                <c:pt idx="524">
                  <c:v>37292</c:v>
                </c:pt>
                <c:pt idx="525">
                  <c:v>37293</c:v>
                </c:pt>
                <c:pt idx="526">
                  <c:v>37294</c:v>
                </c:pt>
                <c:pt idx="527">
                  <c:v>37295</c:v>
                </c:pt>
                <c:pt idx="528">
                  <c:v>37298</c:v>
                </c:pt>
                <c:pt idx="529">
                  <c:v>37299</c:v>
                </c:pt>
                <c:pt idx="530">
                  <c:v>37300</c:v>
                </c:pt>
                <c:pt idx="531">
                  <c:v>37301</c:v>
                </c:pt>
                <c:pt idx="532">
                  <c:v>37302</c:v>
                </c:pt>
                <c:pt idx="533">
                  <c:v>37306</c:v>
                </c:pt>
                <c:pt idx="534">
                  <c:v>37307</c:v>
                </c:pt>
                <c:pt idx="535">
                  <c:v>37308</c:v>
                </c:pt>
                <c:pt idx="536">
                  <c:v>37309</c:v>
                </c:pt>
                <c:pt idx="537">
                  <c:v>37312</c:v>
                </c:pt>
                <c:pt idx="538">
                  <c:v>37313</c:v>
                </c:pt>
                <c:pt idx="539">
                  <c:v>37314</c:v>
                </c:pt>
                <c:pt idx="540">
                  <c:v>37315</c:v>
                </c:pt>
                <c:pt idx="541">
                  <c:v>37316</c:v>
                </c:pt>
                <c:pt idx="542">
                  <c:v>37319</c:v>
                </c:pt>
                <c:pt idx="543">
                  <c:v>37320</c:v>
                </c:pt>
                <c:pt idx="544">
                  <c:v>37321</c:v>
                </c:pt>
                <c:pt idx="545">
                  <c:v>37322</c:v>
                </c:pt>
                <c:pt idx="546">
                  <c:v>37323</c:v>
                </c:pt>
                <c:pt idx="547">
                  <c:v>37326</c:v>
                </c:pt>
                <c:pt idx="548">
                  <c:v>37327</c:v>
                </c:pt>
                <c:pt idx="549">
                  <c:v>37328</c:v>
                </c:pt>
                <c:pt idx="550">
                  <c:v>37329</c:v>
                </c:pt>
                <c:pt idx="551">
                  <c:v>37330</c:v>
                </c:pt>
                <c:pt idx="552">
                  <c:v>37333</c:v>
                </c:pt>
                <c:pt idx="553">
                  <c:v>37334</c:v>
                </c:pt>
                <c:pt idx="554">
                  <c:v>37335</c:v>
                </c:pt>
                <c:pt idx="555">
                  <c:v>37336</c:v>
                </c:pt>
                <c:pt idx="556">
                  <c:v>37337</c:v>
                </c:pt>
                <c:pt idx="557">
                  <c:v>37340</c:v>
                </c:pt>
                <c:pt idx="558">
                  <c:v>37341</c:v>
                </c:pt>
                <c:pt idx="559">
                  <c:v>37342</c:v>
                </c:pt>
                <c:pt idx="560">
                  <c:v>37343</c:v>
                </c:pt>
                <c:pt idx="561">
                  <c:v>37347</c:v>
                </c:pt>
                <c:pt idx="562">
                  <c:v>37348</c:v>
                </c:pt>
                <c:pt idx="563">
                  <c:v>37349</c:v>
                </c:pt>
                <c:pt idx="564">
                  <c:v>37350</c:v>
                </c:pt>
                <c:pt idx="565">
                  <c:v>37351</c:v>
                </c:pt>
                <c:pt idx="566">
                  <c:v>37354</c:v>
                </c:pt>
                <c:pt idx="567">
                  <c:v>37355</c:v>
                </c:pt>
                <c:pt idx="568">
                  <c:v>37356</c:v>
                </c:pt>
                <c:pt idx="569">
                  <c:v>37357</c:v>
                </c:pt>
                <c:pt idx="570">
                  <c:v>37358</c:v>
                </c:pt>
                <c:pt idx="571">
                  <c:v>37361</c:v>
                </c:pt>
                <c:pt idx="572">
                  <c:v>37362</c:v>
                </c:pt>
                <c:pt idx="573">
                  <c:v>37363</c:v>
                </c:pt>
                <c:pt idx="574">
                  <c:v>37364</c:v>
                </c:pt>
                <c:pt idx="575">
                  <c:v>37365</c:v>
                </c:pt>
                <c:pt idx="576">
                  <c:v>37368</c:v>
                </c:pt>
                <c:pt idx="577">
                  <c:v>37369</c:v>
                </c:pt>
                <c:pt idx="578">
                  <c:v>37370</c:v>
                </c:pt>
                <c:pt idx="579">
                  <c:v>37371</c:v>
                </c:pt>
                <c:pt idx="580">
                  <c:v>37372</c:v>
                </c:pt>
                <c:pt idx="581">
                  <c:v>37375</c:v>
                </c:pt>
                <c:pt idx="582">
                  <c:v>37376</c:v>
                </c:pt>
                <c:pt idx="583">
                  <c:v>37377</c:v>
                </c:pt>
                <c:pt idx="584">
                  <c:v>37378</c:v>
                </c:pt>
                <c:pt idx="585">
                  <c:v>37379</c:v>
                </c:pt>
                <c:pt idx="586">
                  <c:v>37382</c:v>
                </c:pt>
                <c:pt idx="587">
                  <c:v>37383</c:v>
                </c:pt>
                <c:pt idx="588">
                  <c:v>37384</c:v>
                </c:pt>
                <c:pt idx="589">
                  <c:v>37385</c:v>
                </c:pt>
                <c:pt idx="590">
                  <c:v>37386</c:v>
                </c:pt>
                <c:pt idx="591">
                  <c:v>37389</c:v>
                </c:pt>
                <c:pt idx="592">
                  <c:v>37390</c:v>
                </c:pt>
                <c:pt idx="593">
                  <c:v>37391</c:v>
                </c:pt>
                <c:pt idx="594">
                  <c:v>37392</c:v>
                </c:pt>
                <c:pt idx="595">
                  <c:v>37393</c:v>
                </c:pt>
                <c:pt idx="596">
                  <c:v>37396</c:v>
                </c:pt>
                <c:pt idx="597">
                  <c:v>37397</c:v>
                </c:pt>
                <c:pt idx="598">
                  <c:v>37398</c:v>
                </c:pt>
                <c:pt idx="599">
                  <c:v>37399</c:v>
                </c:pt>
                <c:pt idx="600">
                  <c:v>37400</c:v>
                </c:pt>
                <c:pt idx="601">
                  <c:v>37404</c:v>
                </c:pt>
                <c:pt idx="602">
                  <c:v>37405</c:v>
                </c:pt>
                <c:pt idx="603">
                  <c:v>37406</c:v>
                </c:pt>
                <c:pt idx="604">
                  <c:v>37407</c:v>
                </c:pt>
                <c:pt idx="605">
                  <c:v>37410</c:v>
                </c:pt>
                <c:pt idx="606">
                  <c:v>37411</c:v>
                </c:pt>
                <c:pt idx="607">
                  <c:v>37412</c:v>
                </c:pt>
                <c:pt idx="608">
                  <c:v>37413</c:v>
                </c:pt>
                <c:pt idx="609">
                  <c:v>37414</c:v>
                </c:pt>
                <c:pt idx="610">
                  <c:v>37417</c:v>
                </c:pt>
                <c:pt idx="611">
                  <c:v>37418</c:v>
                </c:pt>
                <c:pt idx="612">
                  <c:v>37419</c:v>
                </c:pt>
                <c:pt idx="613">
                  <c:v>37420</c:v>
                </c:pt>
                <c:pt idx="614">
                  <c:v>37421</c:v>
                </c:pt>
                <c:pt idx="615">
                  <c:v>37424</c:v>
                </c:pt>
                <c:pt idx="616">
                  <c:v>37425</c:v>
                </c:pt>
                <c:pt idx="617">
                  <c:v>37426</c:v>
                </c:pt>
                <c:pt idx="618">
                  <c:v>37427</c:v>
                </c:pt>
                <c:pt idx="619">
                  <c:v>37428</c:v>
                </c:pt>
                <c:pt idx="620">
                  <c:v>37431</c:v>
                </c:pt>
                <c:pt idx="621">
                  <c:v>37432</c:v>
                </c:pt>
                <c:pt idx="622">
                  <c:v>37433</c:v>
                </c:pt>
                <c:pt idx="623">
                  <c:v>37434</c:v>
                </c:pt>
                <c:pt idx="624">
                  <c:v>37435</c:v>
                </c:pt>
                <c:pt idx="625">
                  <c:v>37438</c:v>
                </c:pt>
                <c:pt idx="626">
                  <c:v>37439</c:v>
                </c:pt>
                <c:pt idx="627">
                  <c:v>37440</c:v>
                </c:pt>
                <c:pt idx="628">
                  <c:v>37442</c:v>
                </c:pt>
                <c:pt idx="629">
                  <c:v>37445</c:v>
                </c:pt>
                <c:pt idx="630">
                  <c:v>37446</c:v>
                </c:pt>
                <c:pt idx="631">
                  <c:v>37447</c:v>
                </c:pt>
                <c:pt idx="632">
                  <c:v>37448</c:v>
                </c:pt>
                <c:pt idx="633">
                  <c:v>37449</c:v>
                </c:pt>
                <c:pt idx="634">
                  <c:v>37452</c:v>
                </c:pt>
                <c:pt idx="635">
                  <c:v>37453</c:v>
                </c:pt>
                <c:pt idx="636">
                  <c:v>37454</c:v>
                </c:pt>
                <c:pt idx="637">
                  <c:v>37455</c:v>
                </c:pt>
                <c:pt idx="638">
                  <c:v>37456</c:v>
                </c:pt>
                <c:pt idx="639">
                  <c:v>37459</c:v>
                </c:pt>
                <c:pt idx="640">
                  <c:v>37460</c:v>
                </c:pt>
                <c:pt idx="641">
                  <c:v>37461</c:v>
                </c:pt>
                <c:pt idx="642">
                  <c:v>37462</c:v>
                </c:pt>
                <c:pt idx="643">
                  <c:v>37463</c:v>
                </c:pt>
                <c:pt idx="644">
                  <c:v>37466</c:v>
                </c:pt>
                <c:pt idx="645">
                  <c:v>37467</c:v>
                </c:pt>
                <c:pt idx="646">
                  <c:v>37468</c:v>
                </c:pt>
                <c:pt idx="647">
                  <c:v>37469</c:v>
                </c:pt>
                <c:pt idx="648">
                  <c:v>37470</c:v>
                </c:pt>
                <c:pt idx="649">
                  <c:v>37473</c:v>
                </c:pt>
                <c:pt idx="650">
                  <c:v>37474</c:v>
                </c:pt>
                <c:pt idx="651">
                  <c:v>37475</c:v>
                </c:pt>
                <c:pt idx="652">
                  <c:v>37476</c:v>
                </c:pt>
                <c:pt idx="653">
                  <c:v>37477</c:v>
                </c:pt>
                <c:pt idx="654">
                  <c:v>37480</c:v>
                </c:pt>
                <c:pt idx="655">
                  <c:v>37481</c:v>
                </c:pt>
                <c:pt idx="656">
                  <c:v>37482</c:v>
                </c:pt>
                <c:pt idx="657">
                  <c:v>37483</c:v>
                </c:pt>
                <c:pt idx="658">
                  <c:v>37484</c:v>
                </c:pt>
                <c:pt idx="659">
                  <c:v>37487</c:v>
                </c:pt>
                <c:pt idx="660">
                  <c:v>37488</c:v>
                </c:pt>
                <c:pt idx="661">
                  <c:v>37489</c:v>
                </c:pt>
                <c:pt idx="662">
                  <c:v>37490</c:v>
                </c:pt>
                <c:pt idx="663">
                  <c:v>37491</c:v>
                </c:pt>
                <c:pt idx="664">
                  <c:v>37494</c:v>
                </c:pt>
                <c:pt idx="665">
                  <c:v>37495</c:v>
                </c:pt>
                <c:pt idx="666">
                  <c:v>37496</c:v>
                </c:pt>
                <c:pt idx="667">
                  <c:v>37497</c:v>
                </c:pt>
                <c:pt idx="668">
                  <c:v>37498</c:v>
                </c:pt>
                <c:pt idx="669">
                  <c:v>37502</c:v>
                </c:pt>
                <c:pt idx="670">
                  <c:v>37503</c:v>
                </c:pt>
                <c:pt idx="671">
                  <c:v>37504</c:v>
                </c:pt>
                <c:pt idx="672">
                  <c:v>37505</c:v>
                </c:pt>
                <c:pt idx="673">
                  <c:v>37508</c:v>
                </c:pt>
                <c:pt idx="674">
                  <c:v>37509</c:v>
                </c:pt>
                <c:pt idx="675">
                  <c:v>37510</c:v>
                </c:pt>
                <c:pt idx="676">
                  <c:v>37511</c:v>
                </c:pt>
                <c:pt idx="677">
                  <c:v>37512</c:v>
                </c:pt>
                <c:pt idx="678">
                  <c:v>37515</c:v>
                </c:pt>
                <c:pt idx="679">
                  <c:v>37516</c:v>
                </c:pt>
                <c:pt idx="680">
                  <c:v>37517</c:v>
                </c:pt>
                <c:pt idx="681">
                  <c:v>37518</c:v>
                </c:pt>
                <c:pt idx="682">
                  <c:v>37519</c:v>
                </c:pt>
                <c:pt idx="683">
                  <c:v>37522</c:v>
                </c:pt>
                <c:pt idx="684">
                  <c:v>37523</c:v>
                </c:pt>
                <c:pt idx="685">
                  <c:v>37524</c:v>
                </c:pt>
                <c:pt idx="686">
                  <c:v>37525</c:v>
                </c:pt>
                <c:pt idx="687">
                  <c:v>37526</c:v>
                </c:pt>
                <c:pt idx="688">
                  <c:v>37529</c:v>
                </c:pt>
              </c:numCache>
            </c:numRef>
          </c:cat>
          <c:val>
            <c:numRef>
              <c:f>Sheet1!$B$2:$B$3781</c:f>
              <c:numCache>
                <c:formatCode>General</c:formatCode>
                <c:ptCount val="3780"/>
                <c:pt idx="0">
                  <c:v>11497.12</c:v>
                </c:pt>
                <c:pt idx="1">
                  <c:v>11357.51</c:v>
                </c:pt>
                <c:pt idx="2">
                  <c:v>10997.94</c:v>
                </c:pt>
                <c:pt idx="3">
                  <c:v>11122.66</c:v>
                </c:pt>
                <c:pt idx="4">
                  <c:v>11253.27</c:v>
                </c:pt>
                <c:pt idx="5">
                  <c:v>11522.56</c:v>
                </c:pt>
                <c:pt idx="6">
                  <c:v>11572.2</c:v>
                </c:pt>
                <c:pt idx="7">
                  <c:v>11511.09</c:v>
                </c:pt>
                <c:pt idx="8">
                  <c:v>11551.11</c:v>
                </c:pt>
                <c:pt idx="9">
                  <c:v>11582.44</c:v>
                </c:pt>
                <c:pt idx="10">
                  <c:v>11722.98</c:v>
                </c:pt>
                <c:pt idx="11">
                  <c:v>11560.73</c:v>
                </c:pt>
                <c:pt idx="12">
                  <c:v>11489.37</c:v>
                </c:pt>
                <c:pt idx="13">
                  <c:v>11351.3</c:v>
                </c:pt>
                <c:pt idx="14">
                  <c:v>11251.72</c:v>
                </c:pt>
                <c:pt idx="15">
                  <c:v>11008.17</c:v>
                </c:pt>
                <c:pt idx="16">
                  <c:v>11029.89</c:v>
                </c:pt>
                <c:pt idx="17">
                  <c:v>11032.99</c:v>
                </c:pt>
                <c:pt idx="18">
                  <c:v>11028.03</c:v>
                </c:pt>
                <c:pt idx="19">
                  <c:v>10738.88</c:v>
                </c:pt>
                <c:pt idx="20">
                  <c:v>10940.54</c:v>
                </c:pt>
                <c:pt idx="21">
                  <c:v>11041.06</c:v>
                </c:pt>
                <c:pt idx="22">
                  <c:v>11003.21</c:v>
                </c:pt>
                <c:pt idx="23">
                  <c:v>11013.45</c:v>
                </c:pt>
                <c:pt idx="24">
                  <c:v>10963.81</c:v>
                </c:pt>
                <c:pt idx="25">
                  <c:v>10905.79</c:v>
                </c:pt>
                <c:pt idx="26">
                  <c:v>10957.61</c:v>
                </c:pt>
                <c:pt idx="27">
                  <c:v>10699.17</c:v>
                </c:pt>
                <c:pt idx="28">
                  <c:v>10643.64</c:v>
                </c:pt>
                <c:pt idx="29">
                  <c:v>10425.219999999999</c:v>
                </c:pt>
                <c:pt idx="30">
                  <c:v>10519.85</c:v>
                </c:pt>
                <c:pt idx="31">
                  <c:v>10718.1</c:v>
                </c:pt>
                <c:pt idx="32">
                  <c:v>10561.42</c:v>
                </c:pt>
                <c:pt idx="33">
                  <c:v>10514.57</c:v>
                </c:pt>
                <c:pt idx="34">
                  <c:v>10219.530000000001</c:v>
                </c:pt>
                <c:pt idx="35">
                  <c:v>10304.85</c:v>
                </c:pt>
                <c:pt idx="36">
                  <c:v>10225.73</c:v>
                </c:pt>
                <c:pt idx="37">
                  <c:v>10092.64</c:v>
                </c:pt>
                <c:pt idx="38">
                  <c:v>9862.1200000000008</c:v>
                </c:pt>
                <c:pt idx="39">
                  <c:v>10038.66</c:v>
                </c:pt>
                <c:pt idx="40">
                  <c:v>10128.31</c:v>
                </c:pt>
                <c:pt idx="41">
                  <c:v>10137.93</c:v>
                </c:pt>
                <c:pt idx="42">
                  <c:v>10164.92</c:v>
                </c:pt>
                <c:pt idx="43">
                  <c:v>10367.200000000001</c:v>
                </c:pt>
                <c:pt idx="44">
                  <c:v>10170.51</c:v>
                </c:pt>
                <c:pt idx="45">
                  <c:v>9796.0400000000009</c:v>
                </c:pt>
                <c:pt idx="46">
                  <c:v>9856.5400000000009</c:v>
                </c:pt>
                <c:pt idx="47">
                  <c:v>10010.73</c:v>
                </c:pt>
                <c:pt idx="48">
                  <c:v>9928.83</c:v>
                </c:pt>
                <c:pt idx="49">
                  <c:v>9947.1299999999992</c:v>
                </c:pt>
                <c:pt idx="50">
                  <c:v>9811.24</c:v>
                </c:pt>
                <c:pt idx="51">
                  <c:v>10131.42</c:v>
                </c:pt>
                <c:pt idx="52">
                  <c:v>10630.61</c:v>
                </c:pt>
                <c:pt idx="53">
                  <c:v>10595.24</c:v>
                </c:pt>
                <c:pt idx="54">
                  <c:v>10680.25</c:v>
                </c:pt>
                <c:pt idx="55">
                  <c:v>10907.35</c:v>
                </c:pt>
                <c:pt idx="56">
                  <c:v>10866.7</c:v>
                </c:pt>
                <c:pt idx="57">
                  <c:v>11119.86</c:v>
                </c:pt>
                <c:pt idx="58">
                  <c:v>11112.73</c:v>
                </c:pt>
                <c:pt idx="59">
                  <c:v>11025.86</c:v>
                </c:pt>
                <c:pt idx="60">
                  <c:v>10936.12</c:v>
                </c:pt>
                <c:pt idx="61">
                  <c:v>11018.72</c:v>
                </c:pt>
                <c:pt idx="62">
                  <c:v>10980.25</c:v>
                </c:pt>
                <c:pt idx="63">
                  <c:v>10921.93</c:v>
                </c:pt>
                <c:pt idx="64">
                  <c:v>11221.94</c:v>
                </c:pt>
                <c:pt idx="65">
                  <c:v>11164.85</c:v>
                </c:pt>
                <c:pt idx="66">
                  <c:v>11033.93</c:v>
                </c:pt>
                <c:pt idx="67">
                  <c:v>11114.28</c:v>
                </c:pt>
                <c:pt idx="68">
                  <c:v>11111.49</c:v>
                </c:pt>
                <c:pt idx="69">
                  <c:v>11186.57</c:v>
                </c:pt>
                <c:pt idx="70">
                  <c:v>11287.09</c:v>
                </c:pt>
                <c:pt idx="71">
                  <c:v>11125.14</c:v>
                </c:pt>
                <c:pt idx="72">
                  <c:v>10923.55</c:v>
                </c:pt>
                <c:pt idx="73">
                  <c:v>10305.780000000001</c:v>
                </c:pt>
                <c:pt idx="74">
                  <c:v>10582.52</c:v>
                </c:pt>
                <c:pt idx="75">
                  <c:v>10767.42</c:v>
                </c:pt>
                <c:pt idx="76">
                  <c:v>10674.97</c:v>
                </c:pt>
                <c:pt idx="77">
                  <c:v>10844.06</c:v>
                </c:pt>
                <c:pt idx="78">
                  <c:v>10906.1</c:v>
                </c:pt>
                <c:pt idx="79">
                  <c:v>11124.83</c:v>
                </c:pt>
                <c:pt idx="80">
                  <c:v>10945.5</c:v>
                </c:pt>
                <c:pt idx="81">
                  <c:v>10888.11</c:v>
                </c:pt>
                <c:pt idx="82">
                  <c:v>10733.92</c:v>
                </c:pt>
                <c:pt idx="83">
                  <c:v>10811.79</c:v>
                </c:pt>
                <c:pt idx="84">
                  <c:v>10731.13</c:v>
                </c:pt>
                <c:pt idx="85">
                  <c:v>10480.129999999999</c:v>
                </c:pt>
                <c:pt idx="86">
                  <c:v>10412.5</c:v>
                </c:pt>
                <c:pt idx="87">
                  <c:v>10577.86</c:v>
                </c:pt>
                <c:pt idx="88">
                  <c:v>10603.64</c:v>
                </c:pt>
                <c:pt idx="89">
                  <c:v>10536.75</c:v>
                </c:pt>
                <c:pt idx="90">
                  <c:v>10367.790000000001</c:v>
                </c:pt>
                <c:pt idx="91">
                  <c:v>10545.97</c:v>
                </c:pt>
                <c:pt idx="92">
                  <c:v>10609.37</c:v>
                </c:pt>
                <c:pt idx="93">
                  <c:v>10807.78</c:v>
                </c:pt>
                <c:pt idx="94">
                  <c:v>10934.57</c:v>
                </c:pt>
                <c:pt idx="95">
                  <c:v>10769.74</c:v>
                </c:pt>
                <c:pt idx="96">
                  <c:v>10777.28</c:v>
                </c:pt>
                <c:pt idx="97">
                  <c:v>10626.86</c:v>
                </c:pt>
                <c:pt idx="98">
                  <c:v>10542.55</c:v>
                </c:pt>
                <c:pt idx="99">
                  <c:v>10422.280000000001</c:v>
                </c:pt>
                <c:pt idx="100">
                  <c:v>10535.35</c:v>
                </c:pt>
                <c:pt idx="101">
                  <c:v>10323.92</c:v>
                </c:pt>
                <c:pt idx="102">
                  <c:v>10299.24</c:v>
                </c:pt>
                <c:pt idx="103">
                  <c:v>10527.14</c:v>
                </c:pt>
                <c:pt idx="104">
                  <c:v>10522.34</c:v>
                </c:pt>
                <c:pt idx="105">
                  <c:v>10652.2</c:v>
                </c:pt>
                <c:pt idx="106">
                  <c:v>10794.76</c:v>
                </c:pt>
                <c:pt idx="107">
                  <c:v>10815.31</c:v>
                </c:pt>
                <c:pt idx="108">
                  <c:v>10735.58</c:v>
                </c:pt>
                <c:pt idx="109">
                  <c:v>10812.87</c:v>
                </c:pt>
                <c:pt idx="110">
                  <c:v>10668.73</c:v>
                </c:pt>
                <c:pt idx="111">
                  <c:v>10614.07</c:v>
                </c:pt>
                <c:pt idx="112">
                  <c:v>10564.21</c:v>
                </c:pt>
                <c:pt idx="113">
                  <c:v>10621.85</c:v>
                </c:pt>
                <c:pt idx="114">
                  <c:v>10687.96</c:v>
                </c:pt>
                <c:pt idx="115">
                  <c:v>10714.83</c:v>
                </c:pt>
                <c:pt idx="116">
                  <c:v>10449.31</c:v>
                </c:pt>
                <c:pt idx="117">
                  <c:v>10557.85</c:v>
                </c:pt>
                <c:pt idx="118">
                  <c:v>10435.17</c:v>
                </c:pt>
                <c:pt idx="119">
                  <c:v>10497.75</c:v>
                </c:pt>
                <c:pt idx="120">
                  <c:v>10376.120000000001</c:v>
                </c:pt>
                <c:pt idx="121">
                  <c:v>10404.76</c:v>
                </c:pt>
                <c:pt idx="122">
                  <c:v>10543</c:v>
                </c:pt>
                <c:pt idx="123">
                  <c:v>10504.47</c:v>
                </c:pt>
                <c:pt idx="124">
                  <c:v>10527.8</c:v>
                </c:pt>
                <c:pt idx="125">
                  <c:v>10398.040000000001</c:v>
                </c:pt>
                <c:pt idx="126">
                  <c:v>10447.9</c:v>
                </c:pt>
                <c:pt idx="127">
                  <c:v>10560.68</c:v>
                </c:pt>
                <c:pt idx="128">
                  <c:v>10483.6</c:v>
                </c:pt>
                <c:pt idx="129">
                  <c:v>10481.48</c:v>
                </c:pt>
                <c:pt idx="130">
                  <c:v>10635.99</c:v>
                </c:pt>
                <c:pt idx="131">
                  <c:v>10646.59</c:v>
                </c:pt>
                <c:pt idx="132">
                  <c:v>10727.19</c:v>
                </c:pt>
                <c:pt idx="133">
                  <c:v>10783.42</c:v>
                </c:pt>
                <c:pt idx="134">
                  <c:v>10788.72</c:v>
                </c:pt>
                <c:pt idx="135">
                  <c:v>10812.75</c:v>
                </c:pt>
                <c:pt idx="136">
                  <c:v>10804.27</c:v>
                </c:pt>
                <c:pt idx="137">
                  <c:v>10739.92</c:v>
                </c:pt>
                <c:pt idx="138">
                  <c:v>10696.08</c:v>
                </c:pt>
                <c:pt idx="139">
                  <c:v>10843.87</c:v>
                </c:pt>
                <c:pt idx="140">
                  <c:v>10733.56</c:v>
                </c:pt>
                <c:pt idx="141">
                  <c:v>10685.12</c:v>
                </c:pt>
                <c:pt idx="142">
                  <c:v>10699.97</c:v>
                </c:pt>
                <c:pt idx="143">
                  <c:v>10516.48</c:v>
                </c:pt>
                <c:pt idx="144">
                  <c:v>10586.13</c:v>
                </c:pt>
                <c:pt idx="145">
                  <c:v>10511.17</c:v>
                </c:pt>
                <c:pt idx="146">
                  <c:v>10521.98</c:v>
                </c:pt>
                <c:pt idx="147">
                  <c:v>10606.95</c:v>
                </c:pt>
                <c:pt idx="148">
                  <c:v>10687.53</c:v>
                </c:pt>
                <c:pt idx="149">
                  <c:v>10706.58</c:v>
                </c:pt>
                <c:pt idx="150">
                  <c:v>10767.75</c:v>
                </c:pt>
                <c:pt idx="151">
                  <c:v>10867.01</c:v>
                </c:pt>
                <c:pt idx="152">
                  <c:v>10976.89</c:v>
                </c:pt>
                <c:pt idx="153">
                  <c:v>10905.83</c:v>
                </c:pt>
                <c:pt idx="154">
                  <c:v>10908.76</c:v>
                </c:pt>
                <c:pt idx="155">
                  <c:v>11027.8</c:v>
                </c:pt>
                <c:pt idx="156">
                  <c:v>11176.14</c:v>
                </c:pt>
                <c:pt idx="157">
                  <c:v>11067</c:v>
                </c:pt>
                <c:pt idx="158">
                  <c:v>11008.39</c:v>
                </c:pt>
                <c:pt idx="159">
                  <c:v>11055.64</c:v>
                </c:pt>
                <c:pt idx="160">
                  <c:v>11046.48</c:v>
                </c:pt>
                <c:pt idx="161">
                  <c:v>11079.81</c:v>
                </c:pt>
                <c:pt idx="162">
                  <c:v>11139.15</c:v>
                </c:pt>
                <c:pt idx="163">
                  <c:v>11144.65</c:v>
                </c:pt>
                <c:pt idx="164">
                  <c:v>11182.74</c:v>
                </c:pt>
                <c:pt idx="165">
                  <c:v>11192.63</c:v>
                </c:pt>
                <c:pt idx="166">
                  <c:v>11252.84</c:v>
                </c:pt>
                <c:pt idx="167">
                  <c:v>11215.1</c:v>
                </c:pt>
                <c:pt idx="168">
                  <c:v>11103.01</c:v>
                </c:pt>
                <c:pt idx="169">
                  <c:v>11215.1</c:v>
                </c:pt>
                <c:pt idx="170">
                  <c:v>11238.78</c:v>
                </c:pt>
                <c:pt idx="171">
                  <c:v>11260.61</c:v>
                </c:pt>
                <c:pt idx="172">
                  <c:v>11310.64</c:v>
                </c:pt>
                <c:pt idx="173">
                  <c:v>11259.87</c:v>
                </c:pt>
                <c:pt idx="174">
                  <c:v>11220.65</c:v>
                </c:pt>
                <c:pt idx="175">
                  <c:v>11195.49</c:v>
                </c:pt>
                <c:pt idx="176">
                  <c:v>11233.23</c:v>
                </c:pt>
                <c:pt idx="177">
                  <c:v>11182.18</c:v>
                </c:pt>
                <c:pt idx="178">
                  <c:v>11087.47</c:v>
                </c:pt>
                <c:pt idx="179">
                  <c:v>10927</c:v>
                </c:pt>
                <c:pt idx="180">
                  <c:v>10808.52</c:v>
                </c:pt>
                <c:pt idx="181">
                  <c:v>10789.29</c:v>
                </c:pt>
                <c:pt idx="182">
                  <c:v>10687.92</c:v>
                </c:pt>
                <c:pt idx="183">
                  <c:v>10765.52</c:v>
                </c:pt>
                <c:pt idx="184">
                  <c:v>10847.37</c:v>
                </c:pt>
                <c:pt idx="185">
                  <c:v>10808.15</c:v>
                </c:pt>
                <c:pt idx="186">
                  <c:v>10631.32</c:v>
                </c:pt>
                <c:pt idx="187">
                  <c:v>10628.36</c:v>
                </c:pt>
                <c:pt idx="188">
                  <c:v>10824.06</c:v>
                </c:pt>
                <c:pt idx="189">
                  <c:v>10650.92</c:v>
                </c:pt>
                <c:pt idx="190">
                  <c:v>10700.13</c:v>
                </c:pt>
                <c:pt idx="191">
                  <c:v>10719.74</c:v>
                </c:pt>
                <c:pt idx="192">
                  <c:v>10784.48</c:v>
                </c:pt>
                <c:pt idx="193">
                  <c:v>10724.92</c:v>
                </c:pt>
                <c:pt idx="194">
                  <c:v>10596.54</c:v>
                </c:pt>
                <c:pt idx="195">
                  <c:v>10568.43</c:v>
                </c:pt>
                <c:pt idx="196">
                  <c:v>10524.4</c:v>
                </c:pt>
                <c:pt idx="197">
                  <c:v>10413.790000000001</c:v>
                </c:pt>
                <c:pt idx="198">
                  <c:v>10034.58</c:v>
                </c:pt>
                <c:pt idx="199">
                  <c:v>10192.18</c:v>
                </c:pt>
                <c:pt idx="200">
                  <c:v>10238.799999999999</c:v>
                </c:pt>
                <c:pt idx="201">
                  <c:v>10089.709999999999</c:v>
                </c:pt>
                <c:pt idx="202">
                  <c:v>9975.02</c:v>
                </c:pt>
                <c:pt idx="203">
                  <c:v>10142.98</c:v>
                </c:pt>
                <c:pt idx="204">
                  <c:v>10226.59</c:v>
                </c:pt>
                <c:pt idx="205">
                  <c:v>10271.719999999999</c:v>
                </c:pt>
                <c:pt idx="206">
                  <c:v>10393.07</c:v>
                </c:pt>
                <c:pt idx="207">
                  <c:v>10326.48</c:v>
                </c:pt>
                <c:pt idx="208">
                  <c:v>10380.120000000001</c:v>
                </c:pt>
                <c:pt idx="209">
                  <c:v>10590.62</c:v>
                </c:pt>
                <c:pt idx="210">
                  <c:v>10835.77</c:v>
                </c:pt>
                <c:pt idx="211">
                  <c:v>10971.14</c:v>
                </c:pt>
                <c:pt idx="212">
                  <c:v>10899.47</c:v>
                </c:pt>
                <c:pt idx="213">
                  <c:v>10880.51</c:v>
                </c:pt>
                <c:pt idx="214">
                  <c:v>10817.95</c:v>
                </c:pt>
                <c:pt idx="215">
                  <c:v>10977.21</c:v>
                </c:pt>
                <c:pt idx="216">
                  <c:v>10952.18</c:v>
                </c:pt>
                <c:pt idx="217">
                  <c:v>10907.06</c:v>
                </c:pt>
                <c:pt idx="218">
                  <c:v>10834.25</c:v>
                </c:pt>
                <c:pt idx="219">
                  <c:v>10602.95</c:v>
                </c:pt>
                <c:pt idx="220">
                  <c:v>10517.25</c:v>
                </c:pt>
                <c:pt idx="221">
                  <c:v>10681.06</c:v>
                </c:pt>
                <c:pt idx="222">
                  <c:v>10707.6</c:v>
                </c:pt>
                <c:pt idx="223">
                  <c:v>10656.03</c:v>
                </c:pt>
                <c:pt idx="224">
                  <c:v>10629.87</c:v>
                </c:pt>
                <c:pt idx="225">
                  <c:v>10462.65</c:v>
                </c:pt>
                <c:pt idx="226">
                  <c:v>10494.5</c:v>
                </c:pt>
                <c:pt idx="227">
                  <c:v>10399.32</c:v>
                </c:pt>
                <c:pt idx="228">
                  <c:v>10470.23</c:v>
                </c:pt>
                <c:pt idx="229">
                  <c:v>10546.07</c:v>
                </c:pt>
                <c:pt idx="230">
                  <c:v>10507.58</c:v>
                </c:pt>
                <c:pt idx="231">
                  <c:v>10629.11</c:v>
                </c:pt>
                <c:pt idx="232">
                  <c:v>10414.49</c:v>
                </c:pt>
                <c:pt idx="233">
                  <c:v>10373.540000000001</c:v>
                </c:pt>
                <c:pt idx="234">
                  <c:v>10560.1</c:v>
                </c:pt>
                <c:pt idx="235">
                  <c:v>10898.72</c:v>
                </c:pt>
                <c:pt idx="236">
                  <c:v>10664.38</c:v>
                </c:pt>
                <c:pt idx="237">
                  <c:v>10617.36</c:v>
                </c:pt>
                <c:pt idx="238">
                  <c:v>10712.91</c:v>
                </c:pt>
                <c:pt idx="239">
                  <c:v>10725.8</c:v>
                </c:pt>
                <c:pt idx="240">
                  <c:v>10768.27</c:v>
                </c:pt>
                <c:pt idx="241">
                  <c:v>10794.44</c:v>
                </c:pt>
                <c:pt idx="242">
                  <c:v>10674.99</c:v>
                </c:pt>
                <c:pt idx="243">
                  <c:v>10434.959999999999</c:v>
                </c:pt>
                <c:pt idx="244">
                  <c:v>10645.42</c:v>
                </c:pt>
                <c:pt idx="245">
                  <c:v>10584.37</c:v>
                </c:pt>
                <c:pt idx="246">
                  <c:v>10318.93</c:v>
                </c:pt>
                <c:pt idx="247">
                  <c:v>10487.29</c:v>
                </c:pt>
                <c:pt idx="248">
                  <c:v>10635.56</c:v>
                </c:pt>
                <c:pt idx="249">
                  <c:v>10692.44</c:v>
                </c:pt>
                <c:pt idx="250">
                  <c:v>10803.16</c:v>
                </c:pt>
                <c:pt idx="251">
                  <c:v>10868.76</c:v>
                </c:pt>
                <c:pt idx="252">
                  <c:v>10786.85</c:v>
                </c:pt>
                <c:pt idx="253">
                  <c:v>10646.15</c:v>
                </c:pt>
                <c:pt idx="254">
                  <c:v>10945.75</c:v>
                </c:pt>
                <c:pt idx="255">
                  <c:v>10912.41</c:v>
                </c:pt>
                <c:pt idx="256">
                  <c:v>10662.01</c:v>
                </c:pt>
                <c:pt idx="257">
                  <c:v>10621.35</c:v>
                </c:pt>
                <c:pt idx="258">
                  <c:v>10572.55</c:v>
                </c:pt>
                <c:pt idx="259">
                  <c:v>10604.27</c:v>
                </c:pt>
                <c:pt idx="260">
                  <c:v>10609.55</c:v>
                </c:pt>
                <c:pt idx="261">
                  <c:v>10525.38</c:v>
                </c:pt>
                <c:pt idx="262">
                  <c:v>10652.66</c:v>
                </c:pt>
                <c:pt idx="263">
                  <c:v>10584.34</c:v>
                </c:pt>
                <c:pt idx="264">
                  <c:v>10678.28</c:v>
                </c:pt>
                <c:pt idx="265">
                  <c:v>10587.59</c:v>
                </c:pt>
                <c:pt idx="266">
                  <c:v>10578.24</c:v>
                </c:pt>
                <c:pt idx="267">
                  <c:v>10649.81</c:v>
                </c:pt>
                <c:pt idx="268">
                  <c:v>10646.97</c:v>
                </c:pt>
                <c:pt idx="269">
                  <c:v>10729.52</c:v>
                </c:pt>
                <c:pt idx="270">
                  <c:v>10659.98</c:v>
                </c:pt>
                <c:pt idx="271">
                  <c:v>10702.19</c:v>
                </c:pt>
                <c:pt idx="272">
                  <c:v>10881.2</c:v>
                </c:pt>
                <c:pt idx="273">
                  <c:v>10887.36</c:v>
                </c:pt>
                <c:pt idx="274">
                  <c:v>10983.62</c:v>
                </c:pt>
                <c:pt idx="275">
                  <c:v>10864.1</c:v>
                </c:pt>
                <c:pt idx="276">
                  <c:v>10965.85</c:v>
                </c:pt>
                <c:pt idx="277">
                  <c:v>10957.42</c:v>
                </c:pt>
                <c:pt idx="278">
                  <c:v>10946.72</c:v>
                </c:pt>
                <c:pt idx="279">
                  <c:v>10880.55</c:v>
                </c:pt>
                <c:pt idx="280">
                  <c:v>10781.45</c:v>
                </c:pt>
                <c:pt idx="281">
                  <c:v>10946.77</c:v>
                </c:pt>
                <c:pt idx="282">
                  <c:v>10903.32</c:v>
                </c:pt>
                <c:pt idx="283">
                  <c:v>10795.41</c:v>
                </c:pt>
                <c:pt idx="284">
                  <c:v>10891.02</c:v>
                </c:pt>
                <c:pt idx="285">
                  <c:v>10799.82</c:v>
                </c:pt>
                <c:pt idx="286">
                  <c:v>10730.88</c:v>
                </c:pt>
                <c:pt idx="287">
                  <c:v>10526.58</c:v>
                </c:pt>
                <c:pt idx="288">
                  <c:v>10526.81</c:v>
                </c:pt>
                <c:pt idx="289">
                  <c:v>10441.9</c:v>
                </c:pt>
                <c:pt idx="290">
                  <c:v>10642.53</c:v>
                </c:pt>
                <c:pt idx="291">
                  <c:v>10636.88</c:v>
                </c:pt>
                <c:pt idx="292">
                  <c:v>10495.28</c:v>
                </c:pt>
                <c:pt idx="293">
                  <c:v>10450.14</c:v>
                </c:pt>
                <c:pt idx="294">
                  <c:v>10466.31</c:v>
                </c:pt>
                <c:pt idx="295">
                  <c:v>10562.3</c:v>
                </c:pt>
                <c:pt idx="296">
                  <c:v>10591.22</c:v>
                </c:pt>
                <c:pt idx="297">
                  <c:v>10729.6</c:v>
                </c:pt>
                <c:pt idx="298">
                  <c:v>10858.25</c:v>
                </c:pt>
                <c:pt idx="299">
                  <c:v>10644.62</c:v>
                </c:pt>
                <c:pt idx="300">
                  <c:v>10208.25</c:v>
                </c:pt>
                <c:pt idx="301">
                  <c:v>10290.799999999999</c:v>
                </c:pt>
                <c:pt idx="302">
                  <c:v>9973.4599999999991</c:v>
                </c:pt>
                <c:pt idx="303">
                  <c:v>10031.280000000001</c:v>
                </c:pt>
                <c:pt idx="304">
                  <c:v>9823.41</c:v>
                </c:pt>
                <c:pt idx="305">
                  <c:v>9959.11</c:v>
                </c:pt>
                <c:pt idx="306">
                  <c:v>9720.76</c:v>
                </c:pt>
                <c:pt idx="307">
                  <c:v>9487</c:v>
                </c:pt>
                <c:pt idx="308">
                  <c:v>9389.48</c:v>
                </c:pt>
                <c:pt idx="309">
                  <c:v>9504.7800000000007</c:v>
                </c:pt>
                <c:pt idx="310">
                  <c:v>9687.5300000000007</c:v>
                </c:pt>
                <c:pt idx="311">
                  <c:v>9947.5400000000009</c:v>
                </c:pt>
                <c:pt idx="312">
                  <c:v>9785.35</c:v>
                </c:pt>
                <c:pt idx="313">
                  <c:v>9799.06</c:v>
                </c:pt>
                <c:pt idx="314">
                  <c:v>9878.7800000000007</c:v>
                </c:pt>
                <c:pt idx="315">
                  <c:v>9777.93</c:v>
                </c:pt>
                <c:pt idx="316">
                  <c:v>9485.7099999999991</c:v>
                </c:pt>
                <c:pt idx="317">
                  <c:v>9515.42</c:v>
                </c:pt>
                <c:pt idx="318">
                  <c:v>9918.0499999999993</c:v>
                </c:pt>
                <c:pt idx="319">
                  <c:v>9791.09</c:v>
                </c:pt>
                <c:pt idx="320">
                  <c:v>9845.15</c:v>
                </c:pt>
                <c:pt idx="321">
                  <c:v>10102.74</c:v>
                </c:pt>
                <c:pt idx="322">
                  <c:v>10013.469999999999</c:v>
                </c:pt>
                <c:pt idx="323">
                  <c:v>10126.94</c:v>
                </c:pt>
                <c:pt idx="324">
                  <c:v>10158.56</c:v>
                </c:pt>
                <c:pt idx="325">
                  <c:v>10216.73</c:v>
                </c:pt>
                <c:pt idx="326">
                  <c:v>10615.83</c:v>
                </c:pt>
                <c:pt idx="327">
                  <c:v>10693.71</c:v>
                </c:pt>
                <c:pt idx="328">
                  <c:v>10579.85</c:v>
                </c:pt>
                <c:pt idx="329">
                  <c:v>10532.23</c:v>
                </c:pt>
                <c:pt idx="330">
                  <c:v>10454.34</c:v>
                </c:pt>
                <c:pt idx="331">
                  <c:v>10625.2</c:v>
                </c:pt>
                <c:pt idx="332">
                  <c:v>10692.35</c:v>
                </c:pt>
                <c:pt idx="333">
                  <c:v>10810.05</c:v>
                </c:pt>
                <c:pt idx="334">
                  <c:v>10734.97</c:v>
                </c:pt>
                <c:pt idx="335">
                  <c:v>10898.34</c:v>
                </c:pt>
                <c:pt idx="336">
                  <c:v>10876.68</c:v>
                </c:pt>
                <c:pt idx="337">
                  <c:v>10796.65</c:v>
                </c:pt>
                <c:pt idx="338">
                  <c:v>10951.24</c:v>
                </c:pt>
                <c:pt idx="339">
                  <c:v>10935.17</c:v>
                </c:pt>
                <c:pt idx="340">
                  <c:v>10883.51</c:v>
                </c:pt>
                <c:pt idx="341">
                  <c:v>10866.98</c:v>
                </c:pt>
                <c:pt idx="342">
                  <c:v>10910.44</c:v>
                </c:pt>
                <c:pt idx="343">
                  <c:v>10821.31</c:v>
                </c:pt>
                <c:pt idx="344">
                  <c:v>10877.33</c:v>
                </c:pt>
                <c:pt idx="345">
                  <c:v>10872.97</c:v>
                </c:pt>
                <c:pt idx="346">
                  <c:v>11215.92</c:v>
                </c:pt>
                <c:pt idx="347">
                  <c:v>11248.58</c:v>
                </c:pt>
                <c:pt idx="348">
                  <c:v>11301.74</c:v>
                </c:pt>
                <c:pt idx="349">
                  <c:v>11337.92</c:v>
                </c:pt>
                <c:pt idx="350">
                  <c:v>11257.24</c:v>
                </c:pt>
                <c:pt idx="351">
                  <c:v>11105.51</c:v>
                </c:pt>
                <c:pt idx="352">
                  <c:v>11122.42</c:v>
                </c:pt>
                <c:pt idx="353">
                  <c:v>11005.37</c:v>
                </c:pt>
                <c:pt idx="354">
                  <c:v>11039.14</c:v>
                </c:pt>
                <c:pt idx="355">
                  <c:v>10872.64</c:v>
                </c:pt>
                <c:pt idx="356">
                  <c:v>10911.94</c:v>
                </c:pt>
                <c:pt idx="357">
                  <c:v>10990.41</c:v>
                </c:pt>
                <c:pt idx="358">
                  <c:v>11061.52</c:v>
                </c:pt>
                <c:pt idx="359">
                  <c:v>11175.84</c:v>
                </c:pt>
                <c:pt idx="360">
                  <c:v>11070.24</c:v>
                </c:pt>
                <c:pt idx="361">
                  <c:v>11090.74</c:v>
                </c:pt>
                <c:pt idx="362">
                  <c:v>10977</c:v>
                </c:pt>
                <c:pt idx="363">
                  <c:v>10922.09</c:v>
                </c:pt>
                <c:pt idx="364">
                  <c:v>10948.38</c:v>
                </c:pt>
                <c:pt idx="365">
                  <c:v>10871.62</c:v>
                </c:pt>
                <c:pt idx="366">
                  <c:v>10690.13</c:v>
                </c:pt>
                <c:pt idx="367">
                  <c:v>10623.64</c:v>
                </c:pt>
                <c:pt idx="368">
                  <c:v>10645.38</c:v>
                </c:pt>
                <c:pt idx="369">
                  <c:v>10596.67</c:v>
                </c:pt>
                <c:pt idx="370">
                  <c:v>10647.33</c:v>
                </c:pt>
                <c:pt idx="371">
                  <c:v>10715.43</c:v>
                </c:pt>
                <c:pt idx="372">
                  <c:v>10604.59</c:v>
                </c:pt>
                <c:pt idx="373">
                  <c:v>10504.22</c:v>
                </c:pt>
                <c:pt idx="374">
                  <c:v>10472.48</c:v>
                </c:pt>
                <c:pt idx="375">
                  <c:v>10434.84</c:v>
                </c:pt>
                <c:pt idx="376">
                  <c:v>10566.21</c:v>
                </c:pt>
                <c:pt idx="377">
                  <c:v>10502.4</c:v>
                </c:pt>
                <c:pt idx="378">
                  <c:v>10593.72</c:v>
                </c:pt>
                <c:pt idx="379">
                  <c:v>10571.11</c:v>
                </c:pt>
                <c:pt idx="380">
                  <c:v>10479.86</c:v>
                </c:pt>
                <c:pt idx="381">
                  <c:v>10252.68</c:v>
                </c:pt>
                <c:pt idx="382">
                  <c:v>10299.4</c:v>
                </c:pt>
                <c:pt idx="383">
                  <c:v>10175.64</c:v>
                </c:pt>
                <c:pt idx="384">
                  <c:v>10241.02</c:v>
                </c:pt>
                <c:pt idx="385">
                  <c:v>10478.99</c:v>
                </c:pt>
                <c:pt idx="386">
                  <c:v>10539.06</c:v>
                </c:pt>
                <c:pt idx="387">
                  <c:v>10472.120000000001</c:v>
                </c:pt>
                <c:pt idx="388">
                  <c:v>10606.39</c:v>
                </c:pt>
                <c:pt idx="389">
                  <c:v>10569.83</c:v>
                </c:pt>
                <c:pt idx="390">
                  <c:v>10610</c:v>
                </c:pt>
                <c:pt idx="391">
                  <c:v>10576.65</c:v>
                </c:pt>
                <c:pt idx="392">
                  <c:v>10424.42</c:v>
                </c:pt>
                <c:pt idx="393">
                  <c:v>10241.120000000001</c:v>
                </c:pt>
                <c:pt idx="394">
                  <c:v>10405.67</c:v>
                </c:pt>
                <c:pt idx="395">
                  <c:v>10455.629999999999</c:v>
                </c:pt>
                <c:pt idx="396">
                  <c:v>10416.67</c:v>
                </c:pt>
                <c:pt idx="397">
                  <c:v>10401.719999999999</c:v>
                </c:pt>
                <c:pt idx="398">
                  <c:v>10522.81</c:v>
                </c:pt>
                <c:pt idx="399">
                  <c:v>10510.01</c:v>
                </c:pt>
                <c:pt idx="400">
                  <c:v>10551.18</c:v>
                </c:pt>
                <c:pt idx="401">
                  <c:v>10512.78</c:v>
                </c:pt>
                <c:pt idx="402">
                  <c:v>10401.31</c:v>
                </c:pt>
                <c:pt idx="403">
                  <c:v>10458.74</c:v>
                </c:pt>
                <c:pt idx="404">
                  <c:v>10293.5</c:v>
                </c:pt>
                <c:pt idx="405">
                  <c:v>10298.56</c:v>
                </c:pt>
                <c:pt idx="406">
                  <c:v>10416.25</c:v>
                </c:pt>
                <c:pt idx="407">
                  <c:v>10415.91</c:v>
                </c:pt>
                <c:pt idx="408">
                  <c:v>10412.17</c:v>
                </c:pt>
                <c:pt idx="409">
                  <c:v>10345.950000000001</c:v>
                </c:pt>
                <c:pt idx="410">
                  <c:v>10392.52</c:v>
                </c:pt>
                <c:pt idx="411">
                  <c:v>10240.780000000001</c:v>
                </c:pt>
                <c:pt idx="412">
                  <c:v>10320.07</c:v>
                </c:pt>
                <c:pt idx="413">
                  <c:v>10174.14</c:v>
                </c:pt>
                <c:pt idx="414">
                  <c:v>10276.9</c:v>
                </c:pt>
                <c:pt idx="415">
                  <c:v>10229.15</c:v>
                </c:pt>
                <c:pt idx="416">
                  <c:v>10423.17</c:v>
                </c:pt>
                <c:pt idx="417">
                  <c:v>10382.35</c:v>
                </c:pt>
                <c:pt idx="418">
                  <c:v>10222.030000000001</c:v>
                </c:pt>
                <c:pt idx="419">
                  <c:v>10090.9</c:v>
                </c:pt>
                <c:pt idx="420">
                  <c:v>9919.58</c:v>
                </c:pt>
                <c:pt idx="421">
                  <c:v>9949.75</c:v>
                </c:pt>
                <c:pt idx="422">
                  <c:v>9997.49</c:v>
                </c:pt>
                <c:pt idx="423">
                  <c:v>10033.27</c:v>
                </c:pt>
                <c:pt idx="424">
                  <c:v>9840.84</c:v>
                </c:pt>
                <c:pt idx="425">
                  <c:v>9605.85</c:v>
                </c:pt>
                <c:pt idx="426">
                  <c:v>9605.51</c:v>
                </c:pt>
                <c:pt idx="427">
                  <c:v>8920.7000000000007</c:v>
                </c:pt>
                <c:pt idx="428">
                  <c:v>8903.4</c:v>
                </c:pt>
                <c:pt idx="429">
                  <c:v>8759.1299999999992</c:v>
                </c:pt>
                <c:pt idx="430">
                  <c:v>8376.2099999999991</c:v>
                </c:pt>
                <c:pt idx="431">
                  <c:v>8235.81</c:v>
                </c:pt>
                <c:pt idx="432">
                  <c:v>8603.86</c:v>
                </c:pt>
                <c:pt idx="433">
                  <c:v>8659.9699999999993</c:v>
                </c:pt>
                <c:pt idx="434">
                  <c:v>8567.39</c:v>
                </c:pt>
                <c:pt idx="435">
                  <c:v>8681.42</c:v>
                </c:pt>
                <c:pt idx="436">
                  <c:v>8847.56</c:v>
                </c:pt>
                <c:pt idx="437">
                  <c:v>8836.83</c:v>
                </c:pt>
                <c:pt idx="438">
                  <c:v>8950.59</c:v>
                </c:pt>
                <c:pt idx="439">
                  <c:v>9123.7800000000007</c:v>
                </c:pt>
                <c:pt idx="440">
                  <c:v>9060.8799999999992</c:v>
                </c:pt>
                <c:pt idx="441">
                  <c:v>9119.77</c:v>
                </c:pt>
                <c:pt idx="442">
                  <c:v>9067.94</c:v>
                </c:pt>
                <c:pt idx="443">
                  <c:v>9052.44</c:v>
                </c:pt>
                <c:pt idx="444">
                  <c:v>9240.86</c:v>
                </c:pt>
                <c:pt idx="445">
                  <c:v>9410.4500000000007</c:v>
                </c:pt>
                <c:pt idx="446">
                  <c:v>9344.16</c:v>
                </c:pt>
                <c:pt idx="447">
                  <c:v>9347.6200000000008</c:v>
                </c:pt>
                <c:pt idx="448">
                  <c:v>9384.23</c:v>
                </c:pt>
                <c:pt idx="449">
                  <c:v>9232.9699999999993</c:v>
                </c:pt>
                <c:pt idx="450">
                  <c:v>9163.2199999999993</c:v>
                </c:pt>
                <c:pt idx="451">
                  <c:v>9204.11</c:v>
                </c:pt>
                <c:pt idx="452">
                  <c:v>9377.0300000000007</c:v>
                </c:pt>
                <c:pt idx="453">
                  <c:v>9340.08</c:v>
                </c:pt>
                <c:pt idx="454">
                  <c:v>9345.6200000000008</c:v>
                </c:pt>
                <c:pt idx="455">
                  <c:v>9462.9</c:v>
                </c:pt>
                <c:pt idx="456">
                  <c:v>9545.17</c:v>
                </c:pt>
                <c:pt idx="457">
                  <c:v>9269.5</c:v>
                </c:pt>
                <c:pt idx="458">
                  <c:v>9121.98</c:v>
                </c:pt>
                <c:pt idx="459">
                  <c:v>9075.14</c:v>
                </c:pt>
                <c:pt idx="460">
                  <c:v>9263.9</c:v>
                </c:pt>
                <c:pt idx="461">
                  <c:v>9323.5400000000009</c:v>
                </c:pt>
                <c:pt idx="462">
                  <c:v>9441.0300000000007</c:v>
                </c:pt>
                <c:pt idx="463">
                  <c:v>9591.1200000000008</c:v>
                </c:pt>
                <c:pt idx="464">
                  <c:v>9554.3700000000008</c:v>
                </c:pt>
                <c:pt idx="465">
                  <c:v>9587.52</c:v>
                </c:pt>
                <c:pt idx="466">
                  <c:v>9608</c:v>
                </c:pt>
                <c:pt idx="467">
                  <c:v>9554.3700000000008</c:v>
                </c:pt>
                <c:pt idx="468">
                  <c:v>9750.9500000000007</c:v>
                </c:pt>
                <c:pt idx="469">
                  <c:v>9823.61</c:v>
                </c:pt>
                <c:pt idx="470">
                  <c:v>9872.39</c:v>
                </c:pt>
                <c:pt idx="471">
                  <c:v>9866.99</c:v>
                </c:pt>
                <c:pt idx="472">
                  <c:v>9976.4599999999991</c:v>
                </c:pt>
                <c:pt idx="473">
                  <c:v>9901.3799999999992</c:v>
                </c:pt>
                <c:pt idx="474">
                  <c:v>9834.68</c:v>
                </c:pt>
                <c:pt idx="475">
                  <c:v>9959.7099999999991</c:v>
                </c:pt>
                <c:pt idx="476">
                  <c:v>9982.75</c:v>
                </c:pt>
                <c:pt idx="477">
                  <c:v>9872.6</c:v>
                </c:pt>
                <c:pt idx="478">
                  <c:v>9711.86</c:v>
                </c:pt>
                <c:pt idx="479">
                  <c:v>9829.42</c:v>
                </c:pt>
                <c:pt idx="480">
                  <c:v>9851.56</c:v>
                </c:pt>
                <c:pt idx="481">
                  <c:v>9763.9599999999991</c:v>
                </c:pt>
                <c:pt idx="482">
                  <c:v>9893.84</c:v>
                </c:pt>
                <c:pt idx="483">
                  <c:v>10114.290000000001</c:v>
                </c:pt>
                <c:pt idx="484">
                  <c:v>10099.14</c:v>
                </c:pt>
                <c:pt idx="485">
                  <c:v>10049.459999999999</c:v>
                </c:pt>
                <c:pt idx="486">
                  <c:v>9921.4500000000007</c:v>
                </c:pt>
                <c:pt idx="487">
                  <c:v>9888.3700000000008</c:v>
                </c:pt>
                <c:pt idx="488">
                  <c:v>9894.81</c:v>
                </c:pt>
                <c:pt idx="489">
                  <c:v>9766.4500000000007</c:v>
                </c:pt>
                <c:pt idx="490">
                  <c:v>9811.15</c:v>
                </c:pt>
                <c:pt idx="491">
                  <c:v>9891.9699999999993</c:v>
                </c:pt>
                <c:pt idx="492">
                  <c:v>9998.39</c:v>
                </c:pt>
                <c:pt idx="493">
                  <c:v>10070.49</c:v>
                </c:pt>
                <c:pt idx="494">
                  <c:v>9985.18</c:v>
                </c:pt>
                <c:pt idx="495">
                  <c:v>10035.34</c:v>
                </c:pt>
                <c:pt idx="496">
                  <c:v>10035.34</c:v>
                </c:pt>
                <c:pt idx="497">
                  <c:v>10088.14</c:v>
                </c:pt>
                <c:pt idx="498">
                  <c:v>10131.31</c:v>
                </c:pt>
                <c:pt idx="499">
                  <c:v>10136.99</c:v>
                </c:pt>
                <c:pt idx="500">
                  <c:v>10021.5</c:v>
                </c:pt>
                <c:pt idx="501">
                  <c:v>10073.4</c:v>
                </c:pt>
                <c:pt idx="502">
                  <c:v>10172.14</c:v>
                </c:pt>
                <c:pt idx="503">
                  <c:v>10259.74</c:v>
                </c:pt>
                <c:pt idx="504">
                  <c:v>10197.049999999999</c:v>
                </c:pt>
                <c:pt idx="505">
                  <c:v>10150.549999999999</c:v>
                </c:pt>
                <c:pt idx="506">
                  <c:v>10094.09</c:v>
                </c:pt>
                <c:pt idx="507">
                  <c:v>10067.86</c:v>
                </c:pt>
                <c:pt idx="508">
                  <c:v>9987.5300000000007</c:v>
                </c:pt>
                <c:pt idx="509">
                  <c:v>9891.42</c:v>
                </c:pt>
                <c:pt idx="510">
                  <c:v>9924.15</c:v>
                </c:pt>
                <c:pt idx="511">
                  <c:v>9712.27</c:v>
                </c:pt>
                <c:pt idx="512">
                  <c:v>9850.0400000000009</c:v>
                </c:pt>
                <c:pt idx="513">
                  <c:v>9771.85</c:v>
                </c:pt>
                <c:pt idx="514">
                  <c:v>9713.7999999999993</c:v>
                </c:pt>
                <c:pt idx="515">
                  <c:v>9730.9599999999991</c:v>
                </c:pt>
                <c:pt idx="516">
                  <c:v>9796.07</c:v>
                </c:pt>
                <c:pt idx="517">
                  <c:v>9840.08</c:v>
                </c:pt>
                <c:pt idx="518">
                  <c:v>9865.75</c:v>
                </c:pt>
                <c:pt idx="519">
                  <c:v>9618.24</c:v>
                </c:pt>
                <c:pt idx="520">
                  <c:v>9762.86</c:v>
                </c:pt>
                <c:pt idx="521">
                  <c:v>9920</c:v>
                </c:pt>
                <c:pt idx="522">
                  <c:v>9907.26</c:v>
                </c:pt>
                <c:pt idx="523">
                  <c:v>9687.09</c:v>
                </c:pt>
                <c:pt idx="524">
                  <c:v>9685.43</c:v>
                </c:pt>
                <c:pt idx="525">
                  <c:v>9653.39</c:v>
                </c:pt>
                <c:pt idx="526">
                  <c:v>9625.44</c:v>
                </c:pt>
                <c:pt idx="527">
                  <c:v>9744.24</c:v>
                </c:pt>
                <c:pt idx="528">
                  <c:v>9884.7800000000007</c:v>
                </c:pt>
                <c:pt idx="529">
                  <c:v>9863.74</c:v>
                </c:pt>
                <c:pt idx="530">
                  <c:v>9989.67</c:v>
                </c:pt>
                <c:pt idx="531">
                  <c:v>10001.99</c:v>
                </c:pt>
                <c:pt idx="532">
                  <c:v>9903.0400000000009</c:v>
                </c:pt>
                <c:pt idx="533">
                  <c:v>9745.14</c:v>
                </c:pt>
                <c:pt idx="534">
                  <c:v>9941.17</c:v>
                </c:pt>
                <c:pt idx="535">
                  <c:v>9834.68</c:v>
                </c:pt>
                <c:pt idx="536">
                  <c:v>9968.15</c:v>
                </c:pt>
                <c:pt idx="537">
                  <c:v>10145.709999999999</c:v>
                </c:pt>
                <c:pt idx="538">
                  <c:v>10115.26</c:v>
                </c:pt>
                <c:pt idx="539">
                  <c:v>10127.58</c:v>
                </c:pt>
                <c:pt idx="540">
                  <c:v>10106.129999999999</c:v>
                </c:pt>
                <c:pt idx="541">
                  <c:v>10368.86</c:v>
                </c:pt>
                <c:pt idx="542">
                  <c:v>10586.82</c:v>
                </c:pt>
                <c:pt idx="543">
                  <c:v>10433.41</c:v>
                </c:pt>
                <c:pt idx="544">
                  <c:v>10574.29</c:v>
                </c:pt>
                <c:pt idx="545">
                  <c:v>10525.37</c:v>
                </c:pt>
                <c:pt idx="546">
                  <c:v>10572.49</c:v>
                </c:pt>
                <c:pt idx="547">
                  <c:v>10611.24</c:v>
                </c:pt>
                <c:pt idx="548">
                  <c:v>10632.35</c:v>
                </c:pt>
                <c:pt idx="549">
                  <c:v>10501.85</c:v>
                </c:pt>
                <c:pt idx="550">
                  <c:v>10517.14</c:v>
                </c:pt>
                <c:pt idx="551">
                  <c:v>10607.23</c:v>
                </c:pt>
                <c:pt idx="552">
                  <c:v>10577.75</c:v>
                </c:pt>
                <c:pt idx="553">
                  <c:v>10635.25</c:v>
                </c:pt>
                <c:pt idx="554">
                  <c:v>10501.57</c:v>
                </c:pt>
                <c:pt idx="555">
                  <c:v>10479.84</c:v>
                </c:pt>
                <c:pt idx="556">
                  <c:v>10427.67</c:v>
                </c:pt>
                <c:pt idx="557">
                  <c:v>10281.67</c:v>
                </c:pt>
                <c:pt idx="558">
                  <c:v>10353.36</c:v>
                </c:pt>
                <c:pt idx="559">
                  <c:v>10426.91</c:v>
                </c:pt>
                <c:pt idx="560">
                  <c:v>10403.94</c:v>
                </c:pt>
                <c:pt idx="561">
                  <c:v>10362.700000000001</c:v>
                </c:pt>
                <c:pt idx="562">
                  <c:v>10313.709999999999</c:v>
                </c:pt>
                <c:pt idx="563">
                  <c:v>10198.290000000001</c:v>
                </c:pt>
                <c:pt idx="564">
                  <c:v>10235.17</c:v>
                </c:pt>
                <c:pt idx="565">
                  <c:v>10271.64</c:v>
                </c:pt>
                <c:pt idx="566">
                  <c:v>10249.08</c:v>
                </c:pt>
                <c:pt idx="567">
                  <c:v>10208.67</c:v>
                </c:pt>
                <c:pt idx="568">
                  <c:v>10381.73</c:v>
                </c:pt>
                <c:pt idx="569">
                  <c:v>10176.08</c:v>
                </c:pt>
                <c:pt idx="570">
                  <c:v>10190.82</c:v>
                </c:pt>
                <c:pt idx="571">
                  <c:v>10093.67</c:v>
                </c:pt>
                <c:pt idx="572">
                  <c:v>10301.32</c:v>
                </c:pt>
                <c:pt idx="573">
                  <c:v>10220.780000000001</c:v>
                </c:pt>
                <c:pt idx="574">
                  <c:v>10205.280000000001</c:v>
                </c:pt>
                <c:pt idx="575">
                  <c:v>10257.11</c:v>
                </c:pt>
                <c:pt idx="576">
                  <c:v>10136.43</c:v>
                </c:pt>
                <c:pt idx="577">
                  <c:v>10089.24</c:v>
                </c:pt>
                <c:pt idx="578">
                  <c:v>10030.43</c:v>
                </c:pt>
                <c:pt idx="579">
                  <c:v>10035.06</c:v>
                </c:pt>
                <c:pt idx="580">
                  <c:v>9910.7199999999993</c:v>
                </c:pt>
                <c:pt idx="581">
                  <c:v>9819.8700000000008</c:v>
                </c:pt>
                <c:pt idx="582">
                  <c:v>9946.2199999999993</c:v>
                </c:pt>
                <c:pt idx="583">
                  <c:v>10059.629999999999</c:v>
                </c:pt>
                <c:pt idx="584">
                  <c:v>10091.870000000001</c:v>
                </c:pt>
                <c:pt idx="585">
                  <c:v>10006.629999999999</c:v>
                </c:pt>
                <c:pt idx="586">
                  <c:v>9808.0400000000009</c:v>
                </c:pt>
                <c:pt idx="587">
                  <c:v>9836.5499999999993</c:v>
                </c:pt>
                <c:pt idx="588">
                  <c:v>10141.83</c:v>
                </c:pt>
                <c:pt idx="589">
                  <c:v>10037.42</c:v>
                </c:pt>
                <c:pt idx="590">
                  <c:v>9939.92</c:v>
                </c:pt>
                <c:pt idx="591">
                  <c:v>10109.66</c:v>
                </c:pt>
                <c:pt idx="592">
                  <c:v>10298.14</c:v>
                </c:pt>
                <c:pt idx="593">
                  <c:v>10243.68</c:v>
                </c:pt>
                <c:pt idx="594">
                  <c:v>10289.209999999999</c:v>
                </c:pt>
                <c:pt idx="595">
                  <c:v>10353.08</c:v>
                </c:pt>
                <c:pt idx="596">
                  <c:v>10229.5</c:v>
                </c:pt>
                <c:pt idx="597">
                  <c:v>10105.709999999999</c:v>
                </c:pt>
                <c:pt idx="598">
                  <c:v>10157.879999999999</c:v>
                </c:pt>
                <c:pt idx="599">
                  <c:v>10216.08</c:v>
                </c:pt>
                <c:pt idx="600">
                  <c:v>10104.26</c:v>
                </c:pt>
                <c:pt idx="601">
                  <c:v>9981.58</c:v>
                </c:pt>
                <c:pt idx="602">
                  <c:v>9923.0400000000009</c:v>
                </c:pt>
                <c:pt idx="603">
                  <c:v>9911.69</c:v>
                </c:pt>
                <c:pt idx="604">
                  <c:v>9925.25</c:v>
                </c:pt>
                <c:pt idx="605">
                  <c:v>9709.7900000000009</c:v>
                </c:pt>
                <c:pt idx="606">
                  <c:v>9687.84</c:v>
                </c:pt>
                <c:pt idx="607">
                  <c:v>9796.7999999999993</c:v>
                </c:pt>
                <c:pt idx="608">
                  <c:v>9624.64</c:v>
                </c:pt>
                <c:pt idx="609">
                  <c:v>9589.67</c:v>
                </c:pt>
                <c:pt idx="610">
                  <c:v>9645.4</c:v>
                </c:pt>
                <c:pt idx="611">
                  <c:v>9517.26</c:v>
                </c:pt>
                <c:pt idx="612">
                  <c:v>9617.7099999999991</c:v>
                </c:pt>
                <c:pt idx="613">
                  <c:v>9502.7999999999993</c:v>
                </c:pt>
                <c:pt idx="614">
                  <c:v>9474.2099999999991</c:v>
                </c:pt>
                <c:pt idx="615">
                  <c:v>9687.42</c:v>
                </c:pt>
                <c:pt idx="616">
                  <c:v>9706.1200000000008</c:v>
                </c:pt>
                <c:pt idx="617">
                  <c:v>9561.57</c:v>
                </c:pt>
                <c:pt idx="618">
                  <c:v>9431.77</c:v>
                </c:pt>
                <c:pt idx="619">
                  <c:v>9253.7900000000009</c:v>
                </c:pt>
                <c:pt idx="620">
                  <c:v>9281.82</c:v>
                </c:pt>
                <c:pt idx="621">
                  <c:v>9126.82</c:v>
                </c:pt>
                <c:pt idx="622">
                  <c:v>9120.11</c:v>
                </c:pt>
                <c:pt idx="623">
                  <c:v>9269.92</c:v>
                </c:pt>
                <c:pt idx="624">
                  <c:v>9243.26</c:v>
                </c:pt>
                <c:pt idx="625">
                  <c:v>9109.7900000000009</c:v>
                </c:pt>
                <c:pt idx="626">
                  <c:v>9007.75</c:v>
                </c:pt>
                <c:pt idx="627">
                  <c:v>9054.9699999999993</c:v>
                </c:pt>
                <c:pt idx="628">
                  <c:v>9379.5</c:v>
                </c:pt>
                <c:pt idx="629">
                  <c:v>9274.9</c:v>
                </c:pt>
                <c:pt idx="630">
                  <c:v>9096.09</c:v>
                </c:pt>
                <c:pt idx="631">
                  <c:v>8813.5</c:v>
                </c:pt>
                <c:pt idx="632">
                  <c:v>8801.5300000000007</c:v>
                </c:pt>
                <c:pt idx="633">
                  <c:v>8684.5300000000007</c:v>
                </c:pt>
                <c:pt idx="634">
                  <c:v>8639.19</c:v>
                </c:pt>
                <c:pt idx="635">
                  <c:v>8473.11</c:v>
                </c:pt>
                <c:pt idx="636">
                  <c:v>8542.48</c:v>
                </c:pt>
                <c:pt idx="637">
                  <c:v>8409.49</c:v>
                </c:pt>
                <c:pt idx="638">
                  <c:v>8019.26</c:v>
                </c:pt>
                <c:pt idx="639">
                  <c:v>7784.58</c:v>
                </c:pt>
                <c:pt idx="640">
                  <c:v>7702.34</c:v>
                </c:pt>
                <c:pt idx="641">
                  <c:v>8191.29</c:v>
                </c:pt>
                <c:pt idx="642">
                  <c:v>8186.31</c:v>
                </c:pt>
                <c:pt idx="643">
                  <c:v>8264.39</c:v>
                </c:pt>
                <c:pt idx="644">
                  <c:v>8711.8799999999992</c:v>
                </c:pt>
                <c:pt idx="645">
                  <c:v>8680.0300000000007</c:v>
                </c:pt>
                <c:pt idx="646">
                  <c:v>8736.59</c:v>
                </c:pt>
                <c:pt idx="647">
                  <c:v>8506.6200000000008</c:v>
                </c:pt>
                <c:pt idx="648">
                  <c:v>8313.1299999999992</c:v>
                </c:pt>
                <c:pt idx="649">
                  <c:v>8043.63</c:v>
                </c:pt>
                <c:pt idx="650">
                  <c:v>8274.09</c:v>
                </c:pt>
                <c:pt idx="651">
                  <c:v>8456.15</c:v>
                </c:pt>
                <c:pt idx="652">
                  <c:v>8712.02</c:v>
                </c:pt>
                <c:pt idx="653">
                  <c:v>8745.4500000000007</c:v>
                </c:pt>
                <c:pt idx="654">
                  <c:v>8688.89</c:v>
                </c:pt>
                <c:pt idx="655">
                  <c:v>8482.39</c:v>
                </c:pt>
                <c:pt idx="656">
                  <c:v>8743.31</c:v>
                </c:pt>
                <c:pt idx="657">
                  <c:v>8818.14</c:v>
                </c:pt>
                <c:pt idx="658">
                  <c:v>8778.06</c:v>
                </c:pt>
                <c:pt idx="659">
                  <c:v>8990.7900000000009</c:v>
                </c:pt>
                <c:pt idx="660">
                  <c:v>8872.07</c:v>
                </c:pt>
                <c:pt idx="661">
                  <c:v>8957.23</c:v>
                </c:pt>
                <c:pt idx="662">
                  <c:v>9053.64</c:v>
                </c:pt>
                <c:pt idx="663">
                  <c:v>8872.9599999999991</c:v>
                </c:pt>
                <c:pt idx="664">
                  <c:v>8919.01</c:v>
                </c:pt>
                <c:pt idx="665">
                  <c:v>8824.41</c:v>
                </c:pt>
                <c:pt idx="666">
                  <c:v>8694.09</c:v>
                </c:pt>
                <c:pt idx="667">
                  <c:v>8670.99</c:v>
                </c:pt>
                <c:pt idx="668">
                  <c:v>8663.5</c:v>
                </c:pt>
                <c:pt idx="669">
                  <c:v>8308.0499999999993</c:v>
                </c:pt>
                <c:pt idx="670">
                  <c:v>8425.1200000000008</c:v>
                </c:pt>
                <c:pt idx="671">
                  <c:v>8283.7000000000007</c:v>
                </c:pt>
                <c:pt idx="672">
                  <c:v>8427.2000000000007</c:v>
                </c:pt>
                <c:pt idx="673">
                  <c:v>8519.3799999999992</c:v>
                </c:pt>
                <c:pt idx="674">
                  <c:v>8602.61</c:v>
                </c:pt>
                <c:pt idx="675">
                  <c:v>8581.17</c:v>
                </c:pt>
                <c:pt idx="676">
                  <c:v>8379.41</c:v>
                </c:pt>
                <c:pt idx="677">
                  <c:v>8312.69</c:v>
                </c:pt>
                <c:pt idx="678">
                  <c:v>8380.18</c:v>
                </c:pt>
                <c:pt idx="679">
                  <c:v>8207.5499999999993</c:v>
                </c:pt>
                <c:pt idx="680">
                  <c:v>8172.45</c:v>
                </c:pt>
                <c:pt idx="681">
                  <c:v>7942.39</c:v>
                </c:pt>
                <c:pt idx="682">
                  <c:v>7986.02</c:v>
                </c:pt>
                <c:pt idx="683">
                  <c:v>7872.15</c:v>
                </c:pt>
                <c:pt idx="684">
                  <c:v>7683.13</c:v>
                </c:pt>
                <c:pt idx="685">
                  <c:v>7841.82</c:v>
                </c:pt>
                <c:pt idx="686">
                  <c:v>7997.12</c:v>
                </c:pt>
                <c:pt idx="687">
                  <c:v>7701.45</c:v>
                </c:pt>
                <c:pt idx="688">
                  <c:v>7591.93</c:v>
                </c:pt>
              </c:numCache>
            </c:numRef>
          </c:val>
          <c:extLst>
            <c:ext xmlns:c16="http://schemas.microsoft.com/office/drawing/2014/chart" uri="{C3380CC4-5D6E-409C-BE32-E72D297353CC}">
              <c16:uniqueId val="{00000000-AE9C-4FCE-A187-13F0FC791F2B}"/>
            </c:ext>
          </c:extLst>
        </c:ser>
        <c:dLbls>
          <c:showLegendKey val="0"/>
          <c:showVal val="0"/>
          <c:showCatName val="0"/>
          <c:showSerName val="0"/>
          <c:showPercent val="0"/>
          <c:showBubbleSize val="0"/>
        </c:dLbls>
        <c:axId val="51869535"/>
        <c:axId val="51859935"/>
      </c:areaChart>
      <c:dateAx>
        <c:axId val="51869535"/>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59935"/>
        <c:crosses val="autoZero"/>
        <c:auto val="1"/>
        <c:lblOffset val="100"/>
        <c:baseTimeUnit val="days"/>
        <c:majorUnit val="3"/>
        <c:majorTimeUnit val="months"/>
      </c:dateAx>
      <c:valAx>
        <c:axId val="51859935"/>
        <c:scaling>
          <c:orientation val="minMax"/>
        </c:scaling>
        <c:delete val="1"/>
        <c:axPos val="l"/>
        <c:numFmt formatCode="General" sourceLinked="1"/>
        <c:majorTickMark val="out"/>
        <c:minorTickMark val="none"/>
        <c:tickLblPos val="nextTo"/>
        <c:crossAx val="51869535"/>
        <c:crosses val="autoZero"/>
        <c:crossBetween val="midCat"/>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4754266480852E-2"/>
          <c:y val="2.5442332298579694E-2"/>
          <c:w val="0.90372238726506249"/>
          <c:h val="0.68977695105618964"/>
        </c:manualLayout>
      </c:layout>
      <c:barChart>
        <c:barDir val="col"/>
        <c:grouping val="clustered"/>
        <c:varyColors val="0"/>
        <c:ser>
          <c:idx val="0"/>
          <c:order val="0"/>
          <c:spPr>
            <a:solidFill>
              <a:schemeClr val="accent1"/>
            </a:solidFill>
            <a:ln>
              <a:noFill/>
            </a:ln>
            <a:effectLst/>
          </c:spPr>
          <c:invertIfNegative val="0"/>
          <c:cat>
            <c:numRef>
              <c:f>Sheet1!$B$2:$B$12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0.00%</c:formatCode>
                <c:ptCount val="11"/>
                <c:pt idx="0">
                  <c:v>2E-3</c:v>
                </c:pt>
                <c:pt idx="1">
                  <c:v>2.2000000000000001E-3</c:v>
                </c:pt>
                <c:pt idx="2">
                  <c:v>2.5999999999999999E-3</c:v>
                </c:pt>
                <c:pt idx="3">
                  <c:v>4.1000000000000003E-3</c:v>
                </c:pt>
                <c:pt idx="4">
                  <c:v>5.8999999999999999E-3</c:v>
                </c:pt>
                <c:pt idx="5">
                  <c:v>2.8E-3</c:v>
                </c:pt>
                <c:pt idx="6">
                  <c:v>1.4E-3</c:v>
                </c:pt>
                <c:pt idx="7">
                  <c:v>4.1999999999999997E-3</c:v>
                </c:pt>
                <c:pt idx="8">
                  <c:v>1.6199999999999999E-2</c:v>
                </c:pt>
                <c:pt idx="9">
                  <c:v>1.84E-2</c:v>
                </c:pt>
                <c:pt idx="10">
                  <c:v>1.72E-2</c:v>
                </c:pt>
              </c:numCache>
            </c:numRef>
          </c:val>
          <c:extLst>
            <c:ext xmlns:c16="http://schemas.microsoft.com/office/drawing/2014/chart" uri="{C3380CC4-5D6E-409C-BE32-E72D297353CC}">
              <c16:uniqueId val="{00000000-E318-46D6-85C2-4C618989B2C1}"/>
            </c:ext>
          </c:extLst>
        </c:ser>
        <c:ser>
          <c:idx val="1"/>
          <c:order val="1"/>
          <c:spPr>
            <a:solidFill>
              <a:schemeClr val="accent2"/>
            </a:solidFill>
            <a:ln>
              <a:noFill/>
            </a:ln>
            <a:effectLst/>
          </c:spPr>
          <c:invertIfNegative val="0"/>
          <c:cat>
            <c:numRef>
              <c:f>Sheet1!$B$2:$B$12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Sheet1!$D$2:$D$12</c:f>
              <c:numCache>
                <c:formatCode>0.00%</c:formatCode>
                <c:ptCount val="11"/>
                <c:pt idx="0">
                  <c:v>8.0000000000000004E-4</c:v>
                </c:pt>
                <c:pt idx="1">
                  <c:v>-1.03E-2</c:v>
                </c:pt>
                <c:pt idx="2">
                  <c:v>-1.84E-2</c:v>
                </c:pt>
                <c:pt idx="3">
                  <c:v>-1.9800000000000002E-2</c:v>
                </c:pt>
                <c:pt idx="4">
                  <c:v>-1.2E-2</c:v>
                </c:pt>
                <c:pt idx="5">
                  <c:v>-9.4000000000000004E-3</c:v>
                </c:pt>
                <c:pt idx="6">
                  <c:v>-4.3499999999999997E-2</c:v>
                </c:pt>
                <c:pt idx="7">
                  <c:v>-7.0199999999999999E-2</c:v>
                </c:pt>
                <c:pt idx="8">
                  <c:v>-2.4E-2</c:v>
                </c:pt>
                <c:pt idx="9">
                  <c:v>-1.0800000000000001E-2</c:v>
                </c:pt>
                <c:pt idx="10">
                  <c:v>-9.7000000000000003E-3</c:v>
                </c:pt>
              </c:numCache>
            </c:numRef>
          </c:val>
          <c:extLst>
            <c:ext xmlns:c16="http://schemas.microsoft.com/office/drawing/2014/chart" uri="{C3380CC4-5D6E-409C-BE32-E72D297353CC}">
              <c16:uniqueId val="{00000001-E318-46D6-85C2-4C618989B2C1}"/>
            </c:ext>
          </c:extLst>
        </c:ser>
        <c:dLbls>
          <c:showLegendKey val="0"/>
          <c:showVal val="0"/>
          <c:showCatName val="0"/>
          <c:showSerName val="0"/>
          <c:showPercent val="0"/>
          <c:showBubbleSize val="0"/>
        </c:dLbls>
        <c:gapWidth val="0"/>
        <c:axId val="277344943"/>
        <c:axId val="277347855"/>
      </c:barChart>
      <c:catAx>
        <c:axId val="277344943"/>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277347855"/>
        <c:crosses val="autoZero"/>
        <c:auto val="1"/>
        <c:lblAlgn val="ctr"/>
        <c:lblOffset val="100"/>
        <c:noMultiLvlLbl val="0"/>
      </c:catAx>
      <c:valAx>
        <c:axId val="277347855"/>
        <c:scaling>
          <c:orientation val="minMax"/>
        </c:scaling>
        <c:delete val="0"/>
        <c:axPos val="l"/>
        <c:majorGridlines>
          <c:spPr>
            <a:ln w="9525" cap="flat" cmpd="sng" algn="ctr">
              <a:solidFill>
                <a:schemeClr val="accent5"/>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277344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40726111858357E-2"/>
          <c:y val="0.13928166272364531"/>
          <c:w val="0.71854661371676165"/>
          <c:h val="0.80730153240744384"/>
        </c:manualLayout>
      </c:layout>
      <c:doughnutChart>
        <c:varyColors val="1"/>
        <c:ser>
          <c:idx val="0"/>
          <c:order val="0"/>
          <c:tx>
            <c:strRef>
              <c:f>Sheet1!$B$1</c:f>
              <c:strCache>
                <c:ptCount val="1"/>
                <c:pt idx="0">
                  <c:v>Sales</c:v>
                </c:pt>
              </c:strCache>
            </c:strRef>
          </c:tx>
          <c:spPr>
            <a:solidFill>
              <a:schemeClr val="accent1"/>
            </a:solidFill>
            <a:ln>
              <a:noFill/>
            </a:ln>
          </c:spPr>
          <c:dPt>
            <c:idx val="0"/>
            <c:bubble3D val="0"/>
            <c:extLst>
              <c:ext xmlns:c16="http://schemas.microsoft.com/office/drawing/2014/chart" uri="{C3380CC4-5D6E-409C-BE32-E72D297353CC}">
                <c16:uniqueId val="{00000000-5D8D-48DC-A7FF-6C61C7CCB6FB}"/>
              </c:ext>
            </c:extLst>
          </c:dPt>
          <c:dLbls>
            <c:dLbl>
              <c:idx val="0"/>
              <c:layout>
                <c:manualLayout>
                  <c:x val="1.2659939883357858E-2"/>
                  <c:y val="-0.66791812837918674"/>
                </c:manualLayout>
              </c:layout>
              <c:spPr>
                <a:noFill/>
                <a:ln>
                  <a:noFill/>
                </a:ln>
                <a:effectLst/>
              </c:spPr>
              <c:txPr>
                <a:bodyPr wrap="square" lIns="38100" tIns="19050" rIns="38100" bIns="19050" anchor="ctr">
                  <a:noAutofit/>
                </a:bodyPr>
                <a:lstStyle/>
                <a:p>
                  <a:pPr>
                    <a:defRPr sz="1400" b="1">
                      <a:solidFill>
                        <a:schemeClr val="bg1"/>
                      </a:solidFill>
                      <a:latin typeface="Arial Narrow" panose="020B0606020202030204" pitchFamily="34" charset="0"/>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0.24201068170282294"/>
                      <c:h val="0.20812602996696244"/>
                    </c:manualLayout>
                  </c15:layout>
                </c:ext>
                <c:ext xmlns:c16="http://schemas.microsoft.com/office/drawing/2014/chart" uri="{C3380CC4-5D6E-409C-BE32-E72D297353CC}">
                  <c16:uniqueId val="{00000000-5D8D-48DC-A7FF-6C61C7CCB6FB}"/>
                </c:ext>
              </c:extLst>
            </c:dLbl>
            <c:spPr>
              <a:noFill/>
              <a:ln>
                <a:noFill/>
              </a:ln>
              <a:effectLst/>
            </c:spPr>
            <c:txPr>
              <a:bodyPr wrap="square" lIns="38100" tIns="19050" rIns="38100" bIns="19050" anchor="ctr">
                <a:spAutoFit/>
              </a:bodyPr>
              <a:lstStyle/>
              <a:p>
                <a:pPr>
                  <a:defRPr sz="1400" b="1">
                    <a:solidFill>
                      <a:schemeClr val="tx1"/>
                    </a:solidFill>
                    <a:latin typeface="Arial Narrow" panose="020B0606020202030204" pitchFamily="34" charset="0"/>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1"/>
                <c:pt idx="0">
                  <c:v>Stocks</c:v>
                </c:pt>
              </c:strCache>
            </c:strRef>
          </c:cat>
          <c:val>
            <c:numRef>
              <c:f>Sheet1!$B$2:$B$5</c:f>
              <c:numCache>
                <c:formatCode>General</c:formatCode>
                <c:ptCount val="4"/>
                <c:pt idx="0" formatCode="0%">
                  <c:v>1</c:v>
                </c:pt>
              </c:numCache>
            </c:numRef>
          </c:val>
          <c:extLst>
            <c:ext xmlns:c16="http://schemas.microsoft.com/office/drawing/2014/chart" uri="{C3380CC4-5D6E-409C-BE32-E72D297353CC}">
              <c16:uniqueId val="{00000001-5D8D-48DC-A7FF-6C61C7CCB6FB}"/>
            </c:ext>
          </c:extLst>
        </c:ser>
        <c:dLbls>
          <c:showLegendKey val="0"/>
          <c:showVal val="1"/>
          <c:showCatName val="0"/>
          <c:showSerName val="0"/>
          <c:showPercent val="0"/>
          <c:showBubbleSize val="0"/>
          <c:showLeaderLines val="0"/>
        </c:dLbls>
        <c:firstSliceAng val="0"/>
        <c:holeSize val="66"/>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9277740220475"/>
          <c:y val="0"/>
          <c:w val="0.64540296913567685"/>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E653-443E-83D5-DFCE23C19CD7}"/>
              </c:ext>
            </c:extLst>
          </c:dPt>
          <c:dPt>
            <c:idx val="1"/>
            <c:bubble3D val="0"/>
            <c:spPr>
              <a:solidFill>
                <a:schemeClr val="accent2"/>
              </a:solidFill>
              <a:ln>
                <a:solidFill>
                  <a:schemeClr val="bg1"/>
                </a:solidFill>
              </a:ln>
            </c:spPr>
            <c:extLst>
              <c:ext xmlns:c16="http://schemas.microsoft.com/office/drawing/2014/chart" uri="{C3380CC4-5D6E-409C-BE32-E72D297353CC}">
                <c16:uniqueId val="{00000003-E653-443E-83D5-DFCE23C19CD7}"/>
              </c:ext>
            </c:extLst>
          </c:dPt>
          <c:dLbls>
            <c:spPr>
              <a:noFill/>
              <a:ln>
                <a:noFill/>
              </a:ln>
              <a:effectLst/>
            </c:spPr>
            <c:txPr>
              <a:bodyPr wrap="square" lIns="38100" tIns="19050" rIns="38100" bIns="19050" anchor="ctr">
                <a:spAutoFit/>
              </a:bodyPr>
              <a:lstStyle/>
              <a:p>
                <a:pPr>
                  <a:defRPr sz="1400" b="1">
                    <a:solidFill>
                      <a:schemeClr val="bg1"/>
                    </a:solidFill>
                    <a:latin typeface="Arial Narrow" panose="020B060602020203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2"/>
                <c:pt idx="0">
                  <c:v>Stocks</c:v>
                </c:pt>
                <c:pt idx="1">
                  <c:v>Bonds</c:v>
                </c:pt>
              </c:strCache>
            </c:strRef>
          </c:cat>
          <c:val>
            <c:numRef>
              <c:f>Sheet1!$B$2:$B$5</c:f>
              <c:numCache>
                <c:formatCode>0%</c:formatCode>
                <c:ptCount val="4"/>
                <c:pt idx="0">
                  <c:v>0.8</c:v>
                </c:pt>
                <c:pt idx="1">
                  <c:v>0.2</c:v>
                </c:pt>
              </c:numCache>
            </c:numRef>
          </c:val>
          <c:extLst>
            <c:ext xmlns:c16="http://schemas.microsoft.com/office/drawing/2014/chart" uri="{C3380CC4-5D6E-409C-BE32-E72D297353CC}">
              <c16:uniqueId val="{00000004-E653-443E-83D5-DFCE23C19CD7}"/>
            </c:ext>
          </c:extLst>
        </c:ser>
        <c:dLbls>
          <c:showLegendKey val="0"/>
          <c:showVal val="1"/>
          <c:showCatName val="0"/>
          <c:showSerName val="0"/>
          <c:showPercent val="0"/>
          <c:showBubbleSize val="0"/>
          <c:showLeaderLines val="1"/>
        </c:dLbls>
        <c:firstSliceAng val="72"/>
        <c:holeSize val="66"/>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0244331857763"/>
          <c:y val="0"/>
          <c:w val="0.61715124956336742"/>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22C6-470F-A9BD-5185964EB9AC}"/>
              </c:ext>
            </c:extLst>
          </c:dPt>
          <c:dPt>
            <c:idx val="1"/>
            <c:bubble3D val="0"/>
            <c:spPr>
              <a:solidFill>
                <a:schemeClr val="accent2"/>
              </a:solidFill>
              <a:ln>
                <a:solidFill>
                  <a:schemeClr val="bg1"/>
                </a:solidFill>
              </a:ln>
            </c:spPr>
            <c:extLst>
              <c:ext xmlns:c16="http://schemas.microsoft.com/office/drawing/2014/chart" uri="{C3380CC4-5D6E-409C-BE32-E72D297353CC}">
                <c16:uniqueId val="{00000003-22C6-470F-A9BD-5185964EB9AC}"/>
              </c:ext>
            </c:extLst>
          </c:dPt>
          <c:dLbls>
            <c:spPr>
              <a:noFill/>
              <a:ln>
                <a:noFill/>
              </a:ln>
              <a:effectLst/>
            </c:spPr>
            <c:txPr>
              <a:bodyPr wrap="square" lIns="38100" tIns="19050" rIns="38100" bIns="19050" anchor="ctr">
                <a:spAutoFit/>
              </a:bodyPr>
              <a:lstStyle/>
              <a:p>
                <a:pPr>
                  <a:defRPr sz="1400" b="1">
                    <a:solidFill>
                      <a:schemeClr val="bg1"/>
                    </a:solidFill>
                    <a:latin typeface="Arial Narrow" panose="020B060602020203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2"/>
                <c:pt idx="0">
                  <c:v>Stocks</c:v>
                </c:pt>
                <c:pt idx="1">
                  <c:v>Bonds</c:v>
                </c:pt>
              </c:strCache>
            </c:strRef>
          </c:cat>
          <c:val>
            <c:numRef>
              <c:f>Sheet1!$B$2:$B$5</c:f>
              <c:numCache>
                <c:formatCode>0%</c:formatCode>
                <c:ptCount val="4"/>
                <c:pt idx="0">
                  <c:v>0.6</c:v>
                </c:pt>
                <c:pt idx="1">
                  <c:v>0.4</c:v>
                </c:pt>
              </c:numCache>
            </c:numRef>
          </c:val>
          <c:extLst>
            <c:ext xmlns:c16="http://schemas.microsoft.com/office/drawing/2014/chart" uri="{C3380CC4-5D6E-409C-BE32-E72D297353CC}">
              <c16:uniqueId val="{00000004-22C6-470F-A9BD-5185964EB9AC}"/>
            </c:ext>
          </c:extLst>
        </c:ser>
        <c:dLbls>
          <c:showLegendKey val="0"/>
          <c:showVal val="1"/>
          <c:showCatName val="0"/>
          <c:showSerName val="0"/>
          <c:showPercent val="0"/>
          <c:showBubbleSize val="0"/>
          <c:showLeaderLines val="1"/>
        </c:dLbls>
        <c:firstSliceAng val="144"/>
        <c:holeSize val="66"/>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79349662915069"/>
          <c:y val="0"/>
          <c:w val="0.58583328152409375"/>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E2AE-4DED-811C-A88AADAA1904}"/>
              </c:ext>
            </c:extLst>
          </c:dPt>
          <c:dPt>
            <c:idx val="1"/>
            <c:bubble3D val="0"/>
            <c:spPr>
              <a:solidFill>
                <a:srgbClr val="8C8C8C"/>
              </a:solidFill>
              <a:ln>
                <a:solidFill>
                  <a:schemeClr val="bg1"/>
                </a:solidFill>
              </a:ln>
            </c:spPr>
            <c:extLst>
              <c:ext xmlns:c16="http://schemas.microsoft.com/office/drawing/2014/chart" uri="{C3380CC4-5D6E-409C-BE32-E72D297353CC}">
                <c16:uniqueId val="{00000003-E2AE-4DED-811C-A88AADAA1904}"/>
              </c:ext>
            </c:extLst>
          </c:dPt>
          <c:dPt>
            <c:idx val="2"/>
            <c:bubble3D val="0"/>
            <c:spPr>
              <a:solidFill>
                <a:schemeClr val="accent2"/>
              </a:solidFill>
              <a:ln>
                <a:solidFill>
                  <a:schemeClr val="bg1"/>
                </a:solidFill>
              </a:ln>
            </c:spPr>
            <c:extLst>
              <c:ext xmlns:c16="http://schemas.microsoft.com/office/drawing/2014/chart" uri="{C3380CC4-5D6E-409C-BE32-E72D297353CC}">
                <c16:uniqueId val="{00000005-E2AE-4DED-811C-A88AADAA1904}"/>
              </c:ext>
            </c:extLst>
          </c:dPt>
          <c:dLbls>
            <c:spPr>
              <a:noFill/>
              <a:ln>
                <a:noFill/>
              </a:ln>
              <a:effectLst/>
            </c:spPr>
            <c:txPr>
              <a:bodyPr wrap="square" lIns="38100" tIns="19050" rIns="38100" bIns="19050" anchor="ctr">
                <a:spAutoFit/>
              </a:bodyPr>
              <a:lstStyle/>
              <a:p>
                <a:pPr>
                  <a:defRPr sz="1300" b="1">
                    <a:solidFill>
                      <a:schemeClr val="bg1"/>
                    </a:solidFill>
                    <a:latin typeface="Arial Narrow" panose="020B060602020203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3"/>
                <c:pt idx="0">
                  <c:v>Stocks</c:v>
                </c:pt>
                <c:pt idx="1">
                  <c:v>Cash equivalents</c:v>
                </c:pt>
                <c:pt idx="2">
                  <c:v>Bonds</c:v>
                </c:pt>
              </c:strCache>
            </c:strRef>
          </c:cat>
          <c:val>
            <c:numRef>
              <c:f>Sheet1!$B$2:$B$5</c:f>
              <c:numCache>
                <c:formatCode>0%</c:formatCode>
                <c:ptCount val="4"/>
                <c:pt idx="0">
                  <c:v>0.4</c:v>
                </c:pt>
                <c:pt idx="1">
                  <c:v>0.2</c:v>
                </c:pt>
                <c:pt idx="2">
                  <c:v>0.4</c:v>
                </c:pt>
              </c:numCache>
            </c:numRef>
          </c:val>
          <c:extLst>
            <c:ext xmlns:c16="http://schemas.microsoft.com/office/drawing/2014/chart" uri="{C3380CC4-5D6E-409C-BE32-E72D297353CC}">
              <c16:uniqueId val="{00000006-E2AE-4DED-811C-A88AADAA1904}"/>
            </c:ext>
          </c:extLst>
        </c:ser>
        <c:dLbls>
          <c:showLegendKey val="0"/>
          <c:showVal val="1"/>
          <c:showCatName val="0"/>
          <c:showSerName val="0"/>
          <c:showPercent val="0"/>
          <c:showBubbleSize val="0"/>
          <c:showLeaderLines val="1"/>
        </c:dLbls>
        <c:firstSliceAng val="216"/>
        <c:holeSize val="66"/>
      </c:doughnut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0.81525</cdr:x>
      <cdr:y>0.575</cdr:y>
    </cdr:from>
    <cdr:to>
      <cdr:x>0.948</cdr:x>
      <cdr:y>0.63775</cdr:y>
    </cdr:to>
    <cdr:sp macro="" textlink="">
      <cdr:nvSpPr>
        <cdr:cNvPr id="11265" name="Text Box 1"/>
        <cdr:cNvSpPr txBox="1">
          <a:spLocks xmlns:a="http://schemas.openxmlformats.org/drawingml/2006/main" noChangeArrowheads="1"/>
        </cdr:cNvSpPr>
      </cdr:nvSpPr>
      <cdr:spPr bwMode="auto">
        <a:xfrm xmlns:a="http://schemas.openxmlformats.org/drawingml/2006/main">
          <a:off x="6025839" y="1922383"/>
          <a:ext cx="981208" cy="209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userShapes>
</file>

<file path=ppt/drawings/drawing2.xml><?xml version="1.0" encoding="utf-8"?>
<c:userShapes xmlns:c="http://schemas.openxmlformats.org/drawingml/2006/chart">
  <cdr:relSizeAnchor xmlns:cdr="http://schemas.openxmlformats.org/drawingml/2006/chartDrawing">
    <cdr:from>
      <cdr:x>0.815</cdr:x>
      <cdr:y>0.575</cdr:y>
    </cdr:from>
    <cdr:to>
      <cdr:x>0.948</cdr:x>
      <cdr:y>0.63775</cdr:y>
    </cdr:to>
    <cdr:sp macro="" textlink="">
      <cdr:nvSpPr>
        <cdr:cNvPr id="12289" name="Text Box 1"/>
        <cdr:cNvSpPr txBox="1">
          <a:spLocks xmlns:a="http://schemas.openxmlformats.org/drawingml/2006/main" noChangeArrowheads="1"/>
        </cdr:cNvSpPr>
      </cdr:nvSpPr>
      <cdr:spPr bwMode="auto">
        <a:xfrm xmlns:a="http://schemas.openxmlformats.org/drawingml/2006/main">
          <a:off x="6016228" y="1922383"/>
          <a:ext cx="981790" cy="209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userShapes>
</file>

<file path=ppt/drawings/drawing3.xml><?xml version="1.0" encoding="utf-8"?>
<c:userShapes xmlns:c="http://schemas.openxmlformats.org/drawingml/2006/chart">
  <cdr:relSizeAnchor xmlns:cdr="http://schemas.openxmlformats.org/drawingml/2006/chartDrawing">
    <cdr:from>
      <cdr:x>0.815</cdr:x>
      <cdr:y>0.5795</cdr:y>
    </cdr:from>
    <cdr:to>
      <cdr:x>0.948</cdr:x>
      <cdr:y>0.6395</cdr:y>
    </cdr:to>
    <cdr:sp macro="" textlink="">
      <cdr:nvSpPr>
        <cdr:cNvPr id="13313" name="Text Box 1"/>
        <cdr:cNvSpPr txBox="1">
          <a:spLocks xmlns:a="http://schemas.openxmlformats.org/drawingml/2006/main" noChangeArrowheads="1"/>
        </cdr:cNvSpPr>
      </cdr:nvSpPr>
      <cdr:spPr bwMode="auto">
        <a:xfrm xmlns:a="http://schemas.openxmlformats.org/drawingml/2006/main">
          <a:off x="6008465" y="2020224"/>
          <a:ext cx="980523" cy="20916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userShapes>
</file>

<file path=ppt/drawings/drawing4.xml><?xml version="1.0" encoding="utf-8"?>
<c:userShapes xmlns:c="http://schemas.openxmlformats.org/drawingml/2006/chart">
  <cdr:relSizeAnchor xmlns:cdr="http://schemas.openxmlformats.org/drawingml/2006/chartDrawing">
    <cdr:from>
      <cdr:x>0.815</cdr:x>
      <cdr:y>0.576</cdr:y>
    </cdr:from>
    <cdr:to>
      <cdr:x>0.948</cdr:x>
      <cdr:y>0.63875</cdr:y>
    </cdr:to>
    <cdr:sp macro="" textlink="">
      <cdr:nvSpPr>
        <cdr:cNvPr id="11265" name="Text Box 1"/>
        <cdr:cNvSpPr txBox="1">
          <a:spLocks xmlns:a="http://schemas.openxmlformats.org/drawingml/2006/main" noChangeArrowheads="1"/>
        </cdr:cNvSpPr>
      </cdr:nvSpPr>
      <cdr:spPr bwMode="auto">
        <a:xfrm xmlns:a="http://schemas.openxmlformats.org/drawingml/2006/main">
          <a:off x="6016228" y="1925726"/>
          <a:ext cx="981790" cy="209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userShapes>
</file>

<file path=ppt/drawings/drawing5.xml><?xml version="1.0" encoding="utf-8"?>
<c:userShapes xmlns:c="http://schemas.openxmlformats.org/drawingml/2006/chart">
  <cdr:relSizeAnchor xmlns:cdr="http://schemas.openxmlformats.org/drawingml/2006/chartDrawing">
    <cdr:from>
      <cdr:x>0.815</cdr:x>
      <cdr:y>0.576</cdr:y>
    </cdr:from>
    <cdr:to>
      <cdr:x>0.948</cdr:x>
      <cdr:y>0.63875</cdr:y>
    </cdr:to>
    <cdr:sp macro="" textlink="">
      <cdr:nvSpPr>
        <cdr:cNvPr id="11265" name="Text Box 1"/>
        <cdr:cNvSpPr txBox="1">
          <a:spLocks xmlns:a="http://schemas.openxmlformats.org/drawingml/2006/main" noChangeArrowheads="1"/>
        </cdr:cNvSpPr>
      </cdr:nvSpPr>
      <cdr:spPr bwMode="auto">
        <a:xfrm xmlns:a="http://schemas.openxmlformats.org/drawingml/2006/main">
          <a:off x="6008465" y="1925726"/>
          <a:ext cx="980523" cy="209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userShapes>
</file>

<file path=ppt/drawings/drawing6.xml><?xml version="1.0" encoding="utf-8"?>
<c:userShapes xmlns:c="http://schemas.openxmlformats.org/drawingml/2006/chart">
  <cdr:relSizeAnchor xmlns:cdr="http://schemas.openxmlformats.org/drawingml/2006/chartDrawing">
    <cdr:from>
      <cdr:x>0.81525</cdr:x>
      <cdr:y>0.575</cdr:y>
    </cdr:from>
    <cdr:to>
      <cdr:x>0.948</cdr:x>
      <cdr:y>0.63775</cdr:y>
    </cdr:to>
    <cdr:sp macro="" textlink="">
      <cdr:nvSpPr>
        <cdr:cNvPr id="11265" name="Text Box 1"/>
        <cdr:cNvSpPr txBox="1">
          <a:spLocks xmlns:a="http://schemas.openxmlformats.org/drawingml/2006/main" noChangeArrowheads="1"/>
        </cdr:cNvSpPr>
      </cdr:nvSpPr>
      <cdr:spPr bwMode="auto">
        <a:xfrm xmlns:a="http://schemas.openxmlformats.org/drawingml/2006/main">
          <a:off x="6025839" y="1922383"/>
          <a:ext cx="981208" cy="209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userShapes>
</file>

<file path=ppt/drawings/drawing7.xml><?xml version="1.0" encoding="utf-8"?>
<c:userShapes xmlns:c="http://schemas.openxmlformats.org/drawingml/2006/chart">
  <cdr:relSizeAnchor xmlns:cdr="http://schemas.openxmlformats.org/drawingml/2006/chartDrawing">
    <cdr:from>
      <cdr:x>0.748</cdr:x>
      <cdr:y>0.69125</cdr:y>
    </cdr:from>
    <cdr:to>
      <cdr:x>0.85075</cdr:x>
      <cdr:y>0.723</cdr:y>
    </cdr:to>
    <cdr:sp macro="" textlink="">
      <cdr:nvSpPr>
        <cdr:cNvPr id="63490" name="Text Box 2"/>
        <cdr:cNvSpPr txBox="1">
          <a:spLocks xmlns:a="http://schemas.openxmlformats.org/drawingml/2006/main" noChangeArrowheads="1"/>
        </cdr:cNvSpPr>
      </cdr:nvSpPr>
      <cdr:spPr bwMode="auto">
        <a:xfrm xmlns:a="http://schemas.openxmlformats.org/drawingml/2006/main">
          <a:off x="6829425" y="4623797"/>
          <a:ext cx="972055" cy="21916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8950"/>
          </a:xfrm>
          <a:prstGeom prst="rect">
            <a:avLst/>
          </a:prstGeom>
        </p:spPr>
        <p:txBody>
          <a:bodyPr vert="horz" lIns="91968" tIns="45982" rIns="91968" bIns="45982" rtlCol="0"/>
          <a:lstStyle>
            <a:lvl1pPr algn="l">
              <a:defRPr sz="1300"/>
            </a:lvl1pPr>
          </a:lstStyle>
          <a:p>
            <a:endParaRPr lang="en-US"/>
          </a:p>
        </p:txBody>
      </p:sp>
      <p:sp>
        <p:nvSpPr>
          <p:cNvPr id="3" name="Date Placeholder 2"/>
          <p:cNvSpPr>
            <a:spLocks noGrp="1"/>
          </p:cNvSpPr>
          <p:nvPr>
            <p:ph type="dt" sz="quarter" idx="1"/>
          </p:nvPr>
        </p:nvSpPr>
        <p:spPr>
          <a:xfrm>
            <a:off x="3970343" y="3"/>
            <a:ext cx="3038475" cy="468950"/>
          </a:xfrm>
          <a:prstGeom prst="rect">
            <a:avLst/>
          </a:prstGeom>
        </p:spPr>
        <p:txBody>
          <a:bodyPr vert="horz" lIns="91968" tIns="45982" rIns="91968" bIns="45982" rtlCol="0"/>
          <a:lstStyle>
            <a:lvl1pPr algn="r">
              <a:defRPr sz="1300"/>
            </a:lvl1pPr>
          </a:lstStyle>
          <a:p>
            <a:fld id="{AB429520-8E0D-2845-BB48-6F144547D69A}" type="datetime1">
              <a:rPr lang="en-US" smtClean="0"/>
              <a:t>4/16/2026</a:t>
            </a:fld>
            <a:endParaRPr lang="en-US"/>
          </a:p>
        </p:txBody>
      </p:sp>
      <p:sp>
        <p:nvSpPr>
          <p:cNvPr id="4" name="Footer Placeholder 3"/>
          <p:cNvSpPr>
            <a:spLocks noGrp="1"/>
          </p:cNvSpPr>
          <p:nvPr>
            <p:ph type="ftr" sz="quarter" idx="2"/>
          </p:nvPr>
        </p:nvSpPr>
        <p:spPr>
          <a:xfrm>
            <a:off x="6" y="8902054"/>
            <a:ext cx="3038475" cy="468950"/>
          </a:xfrm>
          <a:prstGeom prst="rect">
            <a:avLst/>
          </a:prstGeom>
        </p:spPr>
        <p:txBody>
          <a:bodyPr vert="horz" lIns="91968" tIns="45982" rIns="91968" bIns="45982" rtlCol="0" anchor="b"/>
          <a:lstStyle>
            <a:lvl1pPr algn="l">
              <a:defRPr sz="1300"/>
            </a:lvl1pPr>
          </a:lstStyle>
          <a:p>
            <a:endParaRPr lang="en-US"/>
          </a:p>
        </p:txBody>
      </p:sp>
      <p:sp>
        <p:nvSpPr>
          <p:cNvPr id="5" name="Slide Number Placeholder 4"/>
          <p:cNvSpPr>
            <a:spLocks noGrp="1"/>
          </p:cNvSpPr>
          <p:nvPr>
            <p:ph type="sldNum" sz="quarter" idx="3"/>
          </p:nvPr>
        </p:nvSpPr>
        <p:spPr>
          <a:xfrm>
            <a:off x="3970343" y="8902054"/>
            <a:ext cx="3038475" cy="468950"/>
          </a:xfrm>
          <a:prstGeom prst="rect">
            <a:avLst/>
          </a:prstGeom>
        </p:spPr>
        <p:txBody>
          <a:bodyPr vert="horz" lIns="91968" tIns="45982" rIns="91968" bIns="45982" rtlCol="0" anchor="b"/>
          <a:lstStyle>
            <a:lvl1pPr algn="r">
              <a:defRPr sz="1300"/>
            </a:lvl1pPr>
          </a:lstStyle>
          <a:p>
            <a:fld id="{656CEB88-2D79-49C3-B4F0-845F10A8399F}" type="slidenum">
              <a:rPr lang="en-US" smtClean="0"/>
              <a:t>‹#›</a:t>
            </a:fld>
            <a:endParaRPr lang="en-US"/>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4" y="230477"/>
            <a:ext cx="5120640" cy="276570"/>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a:t>Presentation Title</a:t>
            </a:r>
          </a:p>
        </p:txBody>
      </p:sp>
      <p:sp>
        <p:nvSpPr>
          <p:cNvPr id="3" name="Date Placeholder 2"/>
          <p:cNvSpPr>
            <a:spLocks noGrp="1"/>
          </p:cNvSpPr>
          <p:nvPr>
            <p:ph type="dt" idx="1"/>
          </p:nvPr>
        </p:nvSpPr>
        <p:spPr>
          <a:xfrm>
            <a:off x="228602" y="8850196"/>
            <a:ext cx="1402080" cy="276570"/>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706FFAA3-4CCD-C944-8B29-4A74C44BB452}" type="datetime1">
              <a:rPr lang="en-US" smtClean="0"/>
              <a:t>4/16/2026</a:t>
            </a:fld>
            <a:endParaRPr lang="en-US"/>
          </a:p>
        </p:txBody>
      </p:sp>
      <p:sp>
        <p:nvSpPr>
          <p:cNvPr id="4" name="Slide Image Placeholder 3"/>
          <p:cNvSpPr>
            <a:spLocks noGrp="1" noRot="1" noChangeAspect="1"/>
          </p:cNvSpPr>
          <p:nvPr>
            <p:ph type="sldImg" idx="2"/>
          </p:nvPr>
        </p:nvSpPr>
        <p:spPr>
          <a:xfrm>
            <a:off x="382588" y="703263"/>
            <a:ext cx="6245225" cy="3514725"/>
          </a:xfrm>
          <a:prstGeom prst="rect">
            <a:avLst/>
          </a:prstGeom>
          <a:noFill/>
          <a:ln w="12700">
            <a:solidFill>
              <a:prstClr val="black"/>
            </a:solidFill>
          </a:ln>
        </p:spPr>
        <p:txBody>
          <a:bodyPr vert="horz" lIns="93709" tIns="46854" rIns="93709" bIns="46854" rtlCol="0" anchor="ctr"/>
          <a:lstStyle/>
          <a:p>
            <a:endParaRPr lang="en-US"/>
          </a:p>
        </p:txBody>
      </p:sp>
      <p:sp>
        <p:nvSpPr>
          <p:cNvPr id="6" name="Footer Placeholder 5"/>
          <p:cNvSpPr>
            <a:spLocks noGrp="1"/>
          </p:cNvSpPr>
          <p:nvPr>
            <p:ph type="ftr" sz="quarter" idx="4"/>
          </p:nvPr>
        </p:nvSpPr>
        <p:spPr>
          <a:xfrm>
            <a:off x="5394965" y="230477"/>
            <a:ext cx="1371600" cy="276570"/>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a:t>Lit Code XX/XX</a:t>
            </a:r>
          </a:p>
        </p:txBody>
      </p:sp>
      <p:sp>
        <p:nvSpPr>
          <p:cNvPr id="7" name="Slide Number Placeholder 6"/>
          <p:cNvSpPr>
            <a:spLocks noGrp="1"/>
          </p:cNvSpPr>
          <p:nvPr>
            <p:ph type="sldNum" sz="quarter" idx="5"/>
          </p:nvPr>
        </p:nvSpPr>
        <p:spPr>
          <a:xfrm>
            <a:off x="5364481" y="8850196"/>
            <a:ext cx="1402080" cy="276570"/>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a:p>
        </p:txBody>
      </p:sp>
      <p:sp>
        <p:nvSpPr>
          <p:cNvPr id="9" name="Notes Placeholder 8"/>
          <p:cNvSpPr>
            <a:spLocks noGrp="1"/>
          </p:cNvSpPr>
          <p:nvPr>
            <p:ph type="body" sz="quarter" idx="3"/>
          </p:nvPr>
        </p:nvSpPr>
        <p:spPr>
          <a:xfrm>
            <a:off x="228602" y="4332909"/>
            <a:ext cx="6537961" cy="4517286"/>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Second level bullet</a:t>
            </a:r>
          </a:p>
          <a:p>
            <a:pPr lvl="4"/>
            <a:r>
              <a:rPr lang="en-US"/>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52"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solidFill>
                <a:srgbClr val="000000"/>
              </a:solidFill>
            </a:endParaRPr>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706FFAA3-4CCD-C944-8B29-4A74C44BB452}" type="datetime1">
              <a:rPr lang="en-US" smtClean="0"/>
              <a:t>4/16/2026</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1</a:t>
            </a:fld>
            <a:endParaRPr lang="en-US"/>
          </a:p>
        </p:txBody>
      </p:sp>
    </p:spTree>
    <p:extLst>
      <p:ext uri="{BB962C8B-B14F-4D97-AF65-F5344CB8AC3E}">
        <p14:creationId xmlns:p14="http://schemas.microsoft.com/office/powerpoint/2010/main" val="331045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DF677-1102-876A-F6DB-4D278D534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B4C52-DCDD-C62D-BE8C-53E2076A8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89415-11CE-8EB3-C64C-793EF7FFD6FC}"/>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Demonstrate how frequently bear markets have occurred.</a:t>
            </a:r>
          </a:p>
          <a:p>
            <a:pPr eaLnBrk="1" hangingPunct="1">
              <a:buClr>
                <a:srgbClr val="000000"/>
              </a:buClr>
            </a:pP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Since 1972, there have been 14 bear markets—roughly one every four years. On average, they lasted just under one year, and the Dow Jones Industrial Average declined an average of 28%.</a:t>
            </a:r>
            <a:r>
              <a:rPr lang="en-US" altLang="en-US" b="0" baseline="30000" dirty="0">
                <a:solidFill>
                  <a:srgbClr val="000000"/>
                </a:solidFill>
                <a:cs typeface="Arial" panose="020B0604020202020204" pitchFamily="34" charset="0"/>
              </a:rPr>
              <a:t>1</a:t>
            </a:r>
            <a:r>
              <a:rPr lang="en-US" altLang="en-US" b="0" dirty="0">
                <a:solidFill>
                  <a:srgbClr val="000000"/>
                </a:solidFill>
                <a:cs typeface="Arial" panose="020B0604020202020204" pitchFamily="34" charset="0"/>
              </a:rPr>
              <a:t> When we look at the bear markets shown on this slide, we see how frequently they have occurred, suggesting that we will continue to have both bull and bear markets.</a:t>
            </a:r>
          </a:p>
          <a:p>
            <a:pPr eaLnBrk="1" hangingPunct="1">
              <a:buClr>
                <a:srgbClr val="000000"/>
              </a:buClr>
            </a:pPr>
            <a:r>
              <a:rPr lang="en-US" altLang="en-US" b="0" dirty="0">
                <a:solidFill>
                  <a:srgbClr val="000000"/>
                </a:solidFill>
                <a:cs typeface="Arial" panose="020B0604020202020204" pitchFamily="34" charset="0"/>
              </a:rPr>
              <a:t>A bear market requires a 30% drop in the Dow Jones Industrial Average after 50 calendar days or a 13% decline after 145 calendar days. Reversals of 30% in the Value Line Geometric Index also qualify.</a:t>
            </a:r>
            <a:r>
              <a:rPr lang="en-US" altLang="en-US" b="0" baseline="30000" dirty="0">
                <a:solidFill>
                  <a:srgbClr val="000000"/>
                </a:solidFill>
                <a:cs typeface="Arial" panose="020B0604020202020204" pitchFamily="34" charset="0"/>
              </a:rPr>
              <a:t>2</a:t>
            </a: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AutoNum type="arabicPeriod"/>
            </a:pPr>
            <a:r>
              <a:rPr lang="en-US" altLang="en-US" dirty="0">
                <a:solidFill>
                  <a:srgbClr val="000000"/>
                </a:solidFill>
                <a:cs typeface="Arial" panose="020B0604020202020204" pitchFamily="34" charset="0"/>
              </a:rPr>
              <a:t> Source: Ned Davis Research, as of 12/31/22. Figures based on the Dow Jones Industrial Average, which comprises 30 large capitalization stocks. Indexes are unmanaged and include reinvested dividends; one cannot invest directly in an index. </a:t>
            </a:r>
          </a:p>
          <a:p>
            <a:pPr lvl="1" indent="-128000">
              <a:buClr>
                <a:srgbClr val="000000"/>
              </a:buClr>
              <a:buFontTx/>
              <a:buAutoNum type="arabicPeriod"/>
            </a:pPr>
            <a:r>
              <a:rPr lang="en-US" altLang="en-US" dirty="0">
                <a:solidFill>
                  <a:srgbClr val="000000"/>
                </a:solidFill>
                <a:cs typeface="Arial" panose="020B0604020202020204" pitchFamily="34" charset="0"/>
              </a:rPr>
              <a:t> Value Line Geometric Composite Index is an equally weighted price index of the approximately 1,700 stocks covered in the Value Line Investment Survey. </a:t>
            </a:r>
          </a:p>
          <a:p>
            <a:pPr lvl="1" indent="-128000">
              <a:buClr>
                <a:srgbClr val="000000"/>
              </a:buClr>
            </a:pPr>
            <a:r>
              <a:rPr lang="en-US" altLang="en-US" dirty="0">
                <a:solidFill>
                  <a:srgbClr val="000000"/>
                </a:solidFill>
                <a:cs typeface="Arial" panose="020B0604020202020204" pitchFamily="34" charset="0"/>
              </a:rPr>
              <a:t>Past performance does not guarantee future results.</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04D1C2F1-1302-D4B7-6BCC-517B9F3A24CB}"/>
              </a:ext>
            </a:extLst>
          </p:cNvPr>
          <p:cNvSpPr>
            <a:spLocks noGrp="1"/>
          </p:cNvSpPr>
          <p:nvPr>
            <p:ph type="sldNum" sz="quarter" idx="5"/>
          </p:nvPr>
        </p:nvSpPr>
        <p:spPr/>
        <p:txBody>
          <a:bodyPr/>
          <a:lstStyle/>
          <a:p>
            <a:fld id="{166B2421-8D0C-4E2E-B9F8-DBF4D80EAA00}" type="slidenum">
              <a:rPr lang="en-US" smtClean="0"/>
              <a:t>10</a:t>
            </a:fld>
            <a:endParaRPr lang="en-US"/>
          </a:p>
        </p:txBody>
      </p:sp>
    </p:spTree>
    <p:extLst>
      <p:ext uri="{BB962C8B-B14F-4D97-AF65-F5344CB8AC3E}">
        <p14:creationId xmlns:p14="http://schemas.microsoft.com/office/powerpoint/2010/main" val="219962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Provide a quote to help put bull markets in perspective.</a:t>
            </a:r>
          </a:p>
          <a:p>
            <a:pPr eaLnBrk="1" hangingPunct="1">
              <a:buClr>
                <a:srgbClr val="000000"/>
              </a:buClr>
            </a:pP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I believe all of us can benefit from the wisdom of Sir John Templeton, Templeton Funds founder. His investment philosophy is timeless, pointing out how emotions can affect the market and vice versa. Now, let’s look at three investor types and their expectations of the markets.</a:t>
            </a:r>
          </a:p>
          <a:p>
            <a:pPr>
              <a:buClr>
                <a:srgbClr val="000000"/>
              </a:buClr>
            </a:pPr>
            <a:endParaRPr lang="en-US" b="0" dirty="0">
              <a:solidFill>
                <a:srgbClr val="000000"/>
              </a:solidFill>
            </a:endParaRPr>
          </a:p>
          <a:p>
            <a:endParaRPr lang="en-US" b="0" dirty="0">
              <a:solidFill>
                <a:srgbClr val="000000"/>
              </a:solidFill>
            </a:endParaRPr>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706FFAA3-4CCD-C944-8B29-4A74C44BB452}" type="datetime1">
              <a:rPr lang="en-US" smtClean="0"/>
              <a:t>4/16/2026</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11</a:t>
            </a:fld>
            <a:endParaRPr lang="en-US"/>
          </a:p>
        </p:txBody>
      </p:sp>
    </p:spTree>
    <p:extLst>
      <p:ext uri="{BB962C8B-B14F-4D97-AF65-F5344CB8AC3E}">
        <p14:creationId xmlns:p14="http://schemas.microsoft.com/office/powerpoint/2010/main" val="1471325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AA25C-052A-CD83-0EB5-ACA10E33D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DC858-5B84-DB35-0489-4FA082119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310E3-A7E7-B521-AC01-3FFFCA12E4C5}"/>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Describe the optimist.</a:t>
            </a:r>
          </a:p>
          <a:p>
            <a:pPr eaLnBrk="1" hangingPunct="1">
              <a:buClr>
                <a:srgbClr val="000000"/>
              </a:buClr>
            </a:pPr>
            <a:endParaRPr lang="en-US" altLang="en-US" b="0" dirty="0">
              <a:solidFill>
                <a:srgbClr val="000000"/>
              </a:solidFill>
              <a:cs typeface="Arial" panose="020B0604020202020204" pitchFamily="34" charset="0"/>
            </a:endParaRPr>
          </a:p>
          <a:p>
            <a:pPr>
              <a:spcAft>
                <a:spcPts val="1360"/>
              </a:spcAft>
              <a:buClr>
                <a:srgbClr val="000000"/>
              </a:buClr>
            </a:pPr>
            <a:r>
              <a:rPr lang="en-US" altLang="en-US" b="0" dirty="0">
                <a:solidFill>
                  <a:srgbClr val="000000"/>
                </a:solidFill>
                <a:cs typeface="Arial" panose="020B0604020202020204" pitchFamily="34" charset="0"/>
              </a:rPr>
              <a:t>The stock market run throughout most of the 1990s gave investors good reason to feel euphoric. The bull market of</a:t>
            </a:r>
            <a:r>
              <a:rPr lang="en-US" altLang="en-US" b="0" baseline="0" dirty="0">
                <a:solidFill>
                  <a:srgbClr val="000000"/>
                </a:solidFill>
                <a:cs typeface="Arial" panose="020B0604020202020204" pitchFamily="34" charset="0"/>
              </a:rPr>
              <a:t> the last 10 years has been fueling optimism as well. </a:t>
            </a:r>
            <a:r>
              <a:rPr lang="en-US" altLang="en-US" b="0" dirty="0">
                <a:solidFill>
                  <a:srgbClr val="000000"/>
                </a:solidFill>
                <a:cs typeface="Arial" panose="020B0604020202020204" pitchFamily="34" charset="0"/>
              </a:rPr>
              <a:t>Here are a few characteristics of the optimist:</a:t>
            </a:r>
          </a:p>
          <a:p>
            <a:pPr lvl="1" indent="-128000">
              <a:buClr>
                <a:srgbClr val="000000"/>
              </a:buClr>
              <a:buFontTx/>
              <a:buChar char="•"/>
            </a:pPr>
            <a:r>
              <a:rPr lang="en-US" altLang="en-US" dirty="0">
                <a:solidFill>
                  <a:srgbClr val="000000"/>
                </a:solidFill>
                <a:cs typeface="Arial" panose="020B0604020202020204" pitchFamily="34" charset="0"/>
              </a:rPr>
              <a:t>Assumes the market can only go up.</a:t>
            </a:r>
          </a:p>
          <a:p>
            <a:pPr lvl="1" indent="-128000">
              <a:buClr>
                <a:srgbClr val="000000"/>
              </a:buClr>
              <a:buFontTx/>
              <a:buChar char="•"/>
            </a:pPr>
            <a:r>
              <a:rPr lang="en-US" altLang="en-US" dirty="0">
                <a:solidFill>
                  <a:srgbClr val="000000"/>
                </a:solidFill>
                <a:cs typeface="Arial" panose="020B0604020202020204" pitchFamily="34" charset="0"/>
              </a:rPr>
              <a:t>Thinks stocks are the only way to go.</a:t>
            </a:r>
          </a:p>
          <a:p>
            <a:pPr lvl="1" indent="-128000">
              <a:buClr>
                <a:srgbClr val="000000"/>
              </a:buClr>
              <a:buFontTx/>
              <a:buChar char="•"/>
            </a:pPr>
            <a:r>
              <a:rPr lang="en-US" altLang="en-US" dirty="0">
                <a:solidFill>
                  <a:srgbClr val="000000"/>
                </a:solidFill>
                <a:cs typeface="Arial" panose="020B0604020202020204" pitchFamily="34" charset="0"/>
              </a:rPr>
              <a:t>Expects double-digit annual returns from stocks.</a:t>
            </a:r>
          </a:p>
          <a:p>
            <a:pPr eaLnBrk="1" hangingPunct="1">
              <a:buClr>
                <a:srgbClr val="000000"/>
              </a:buClr>
            </a:pPr>
            <a:r>
              <a:rPr lang="en-US" altLang="en-US" b="0" dirty="0">
                <a:solidFill>
                  <a:srgbClr val="000000"/>
                </a:solidFill>
              </a:rPr>
              <a:t>	</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05F416B5-E46F-1753-E958-870D90639807}"/>
              </a:ext>
            </a:extLst>
          </p:cNvPr>
          <p:cNvSpPr>
            <a:spLocks noGrp="1"/>
          </p:cNvSpPr>
          <p:nvPr>
            <p:ph type="sldNum" sz="quarter" idx="5"/>
          </p:nvPr>
        </p:nvSpPr>
        <p:spPr/>
        <p:txBody>
          <a:bodyPr/>
          <a:lstStyle/>
          <a:p>
            <a:fld id="{166B2421-8D0C-4E2E-B9F8-DBF4D80EAA00}" type="slidenum">
              <a:rPr lang="en-US" smtClean="0"/>
              <a:t>12</a:t>
            </a:fld>
            <a:endParaRPr lang="en-US"/>
          </a:p>
        </p:txBody>
      </p:sp>
    </p:spTree>
    <p:extLst>
      <p:ext uri="{BB962C8B-B14F-4D97-AF65-F5344CB8AC3E}">
        <p14:creationId xmlns:p14="http://schemas.microsoft.com/office/powerpoint/2010/main" val="259916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41A90-FAEC-E4FB-C7EF-1D035F652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36972-7F2A-80FB-B9C4-B3DABFE9F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4B1F8-36D4-CEA1-2826-692EF959FDDF}"/>
              </a:ext>
            </a:extLst>
          </p:cNvPr>
          <p:cNvSpPr>
            <a:spLocks noGrp="1"/>
          </p:cNvSpPr>
          <p:nvPr>
            <p:ph type="body" idx="1"/>
          </p:nvPr>
        </p:nvSpPr>
        <p:spPr/>
        <p:txBody>
          <a:bodyPr/>
          <a:lstStyle/>
          <a:p>
            <a:pPr>
              <a:buClr>
                <a:srgbClr val="000000"/>
              </a:buClr>
            </a:pPr>
            <a:r>
              <a:rPr lang="en-US" altLang="en-US" b="0" dirty="0">
                <a:solidFill>
                  <a:srgbClr val="000000"/>
                </a:solidFill>
                <a:cs typeface="Arial" panose="020B0604020202020204" pitchFamily="34" charset="0"/>
              </a:rPr>
              <a:t>Main idea: Describe the optimist’s view of the market.</a:t>
            </a:r>
          </a:p>
          <a:p>
            <a:pPr>
              <a:buClr>
                <a:srgbClr val="000000"/>
              </a:buClr>
            </a:pPr>
            <a:endParaRPr lang="en-US" altLang="en-US" b="0" dirty="0">
              <a:solidFill>
                <a:srgbClr val="000000"/>
              </a:solidFill>
              <a:cs typeface="Arial" panose="020B0604020202020204" pitchFamily="34" charset="0"/>
            </a:endParaRPr>
          </a:p>
          <a:p>
            <a:pPr>
              <a:buClr>
                <a:srgbClr val="000000"/>
              </a:buClr>
            </a:pPr>
            <a:r>
              <a:rPr lang="en-US" altLang="en-US" b="0" dirty="0">
                <a:solidFill>
                  <a:srgbClr val="000000"/>
                </a:solidFill>
                <a:cs typeface="Arial" panose="020B0604020202020204" pitchFamily="34" charset="0"/>
              </a:rPr>
              <a:t>The optimist tends to think the stock market continually rises but fails to consider the many short-term fluctuations that have occurred throughout history.</a:t>
            </a:r>
            <a:r>
              <a:rPr lang="en-US" altLang="en-US" b="0" baseline="30000" dirty="0">
                <a:solidFill>
                  <a:srgbClr val="000000"/>
                </a:solidFill>
                <a:cs typeface="Arial" panose="020B0604020202020204" pitchFamily="34" charset="0"/>
              </a:rPr>
              <a:t>1</a:t>
            </a:r>
          </a:p>
          <a:p>
            <a:pPr>
              <a:buClr>
                <a:srgbClr val="000000"/>
              </a:buClr>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a:buClr>
                <a:srgbClr val="000000"/>
              </a:buClr>
            </a:pPr>
            <a:endParaRPr lang="en-US" altLang="en-US" b="0" dirty="0">
              <a:solidFill>
                <a:srgbClr val="000000"/>
              </a:solidFill>
              <a:cs typeface="Arial" panose="020B0604020202020204" pitchFamily="34" charset="0"/>
            </a:endParaRPr>
          </a:p>
          <a:p>
            <a:pPr lvl="1" indent="-128000">
              <a:buClr>
                <a:srgbClr val="000000"/>
              </a:buClr>
              <a:buFontTx/>
              <a:buAutoNum type="arabicPeriod"/>
            </a:pPr>
            <a:r>
              <a:rPr lang="en-US" altLang="en-US" dirty="0">
                <a:solidFill>
                  <a:srgbClr val="000000"/>
                </a:solidFill>
                <a:cs typeface="Arial" panose="020B0604020202020204" pitchFamily="34" charset="0"/>
              </a:rPr>
              <a:t> Source: Dow Jones &amp; Company. The Dow Jones Industrial Average comprises 30 large capitalization stocks. Indexes are unmanaged, and one cannot invest directly in an index. </a:t>
            </a:r>
            <a:endParaRPr lang="pl-PL" altLang="en-US" dirty="0">
              <a:solidFill>
                <a:srgbClr val="000000"/>
              </a:solidFill>
              <a:cs typeface="Arial" panose="020B0604020202020204" pitchFamily="34" charset="0"/>
            </a:endParaRPr>
          </a:p>
          <a:p>
            <a:pPr lvl="1" indent="-128000">
              <a:buClr>
                <a:srgbClr val="000000"/>
              </a:buClr>
              <a:buFontTx/>
              <a:buAutoNum type="arabicPeriod"/>
            </a:pPr>
            <a:endParaRPr lang="en-US" altLang="en-US" dirty="0">
              <a:solidFill>
                <a:srgbClr val="000000"/>
              </a:solidFill>
              <a:cs typeface="Arial" panose="020B0604020202020204" pitchFamily="34" charset="0"/>
            </a:endParaRPr>
          </a:p>
          <a:p>
            <a:pPr lvl="1" indent="-128000">
              <a:buClr>
                <a:srgbClr val="000000"/>
              </a:buClr>
            </a:pPr>
            <a:r>
              <a:rPr lang="en-US" altLang="en-US" dirty="0">
                <a:solidFill>
                  <a:srgbClr val="000000"/>
                </a:solidFill>
                <a:cs typeface="Arial" panose="020B0604020202020204" pitchFamily="34" charset="0"/>
              </a:rPr>
              <a:t>Past performance does not guarantee future results.</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946CDCD3-C8F6-FEB4-37D3-AA1FBEA21A59}"/>
              </a:ext>
            </a:extLst>
          </p:cNvPr>
          <p:cNvSpPr>
            <a:spLocks noGrp="1"/>
          </p:cNvSpPr>
          <p:nvPr>
            <p:ph type="sldNum" sz="quarter" idx="5"/>
          </p:nvPr>
        </p:nvSpPr>
        <p:spPr/>
        <p:txBody>
          <a:bodyPr/>
          <a:lstStyle/>
          <a:p>
            <a:fld id="{166B2421-8D0C-4E2E-B9F8-DBF4D80EAA00}" type="slidenum">
              <a:rPr lang="en-US" smtClean="0"/>
              <a:t>13</a:t>
            </a:fld>
            <a:endParaRPr lang="en-US"/>
          </a:p>
        </p:txBody>
      </p:sp>
    </p:spTree>
    <p:extLst>
      <p:ext uri="{BB962C8B-B14F-4D97-AF65-F5344CB8AC3E}">
        <p14:creationId xmlns:p14="http://schemas.microsoft.com/office/powerpoint/2010/main" val="211615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DA5C2-3914-3DFD-FAD8-46D46C67E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FFBFC-1148-9AB3-7460-3D0D7FFC9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95CD2-2CF6-018A-BC34-0CE21D5D087E}"/>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Describe potential investment disappointments for optimists, based upon their expectations.</a:t>
            </a:r>
            <a:endParaRPr lang="en-US" b="0" dirty="0">
              <a:solidFill>
                <a:srgbClr val="000000"/>
              </a:solidFill>
              <a:cs typeface="Arial" panose="020B0604020202020204" pitchFamily="34" charset="0"/>
            </a:endParaRPr>
          </a:p>
          <a:p>
            <a:pPr lvl="1" indent="-128000">
              <a:buClr>
                <a:srgbClr val="000000"/>
              </a:buClr>
              <a:buFontTx/>
              <a:buChar char="•"/>
            </a:pPr>
            <a:r>
              <a:rPr lang="en-US" altLang="en-US" dirty="0">
                <a:solidFill>
                  <a:srgbClr val="000000"/>
                </a:solidFill>
                <a:cs typeface="Arial" panose="020B0604020202020204" pitchFamily="34" charset="0"/>
              </a:rPr>
              <a:t>Over the past 35 years, stocks, as represented by the price returns of the Dow Jones Industrial Average, have averaged annual returns of 11.21%, not the 19.35% average annual total return the Dow experienced across the early and mid-1990s.</a:t>
            </a:r>
            <a:r>
              <a:rPr lang="en-US" altLang="en-US" baseline="30000" dirty="0">
                <a:solidFill>
                  <a:srgbClr val="000000"/>
                </a:solidFill>
                <a:cs typeface="Arial" panose="020B0604020202020204" pitchFamily="34" charset="0"/>
              </a:rPr>
              <a:t>1,2 </a:t>
            </a:r>
          </a:p>
          <a:p>
            <a:pPr lvl="1" indent="-128000">
              <a:buClr>
                <a:srgbClr val="000000"/>
              </a:buClr>
              <a:buFontTx/>
              <a:buChar char="•"/>
            </a:pPr>
            <a:r>
              <a:rPr lang="en-US" altLang="en-US" dirty="0">
                <a:solidFill>
                  <a:srgbClr val="000000"/>
                </a:solidFill>
                <a:cs typeface="Arial" panose="020B0604020202020204" pitchFamily="34" charset="0"/>
              </a:rPr>
              <a:t>Encouraged by these high returns, some optimists invest additional money in stocks; however, their risk tolerance might not match their appetites for performance. In fact, the optimist’s portfolio may be so overexposed to stocks that he or she has overlooked bonds or other fixed income opportunities, which could add valuable diversification to a portfolio.</a:t>
            </a:r>
          </a:p>
          <a:p>
            <a:pPr lvl="1" indent="-128000">
              <a:buClr>
                <a:srgbClr val="000000"/>
              </a:buClr>
              <a:buFontTx/>
              <a:buChar char="•"/>
            </a:pPr>
            <a:r>
              <a:rPr lang="en-US" altLang="en-US" dirty="0">
                <a:solidFill>
                  <a:srgbClr val="000000"/>
                </a:solidFill>
                <a:cs typeface="Arial" panose="020B0604020202020204" pitchFamily="34" charset="0"/>
              </a:rPr>
              <a:t>When expectations are unrealistic, optimists set themselves up for disappointment and make panic decisions when the market doesn’t go their way.</a:t>
            </a:r>
          </a:p>
          <a:p>
            <a:pPr eaLnBrk="1" hangingPunct="1">
              <a:buClr>
                <a:srgbClr val="000000"/>
              </a:buClr>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lvl="1" indent="-128000">
              <a:buClr>
                <a:srgbClr val="000000"/>
              </a:buClr>
              <a:buFontTx/>
              <a:buAutoNum type="arabicPeriod"/>
            </a:pPr>
            <a:r>
              <a:rPr lang="en-US" altLang="en-US" dirty="0">
                <a:solidFill>
                  <a:srgbClr val="000000"/>
                </a:solidFill>
                <a:cs typeface="Arial" panose="020B0604020202020204" pitchFamily="34" charset="0"/>
              </a:rPr>
              <a:t> Source: © 2026 Bloomberg. The Dow Jones Industrial Average (DJIA) comprises 30 large capitalization stocks. Total returns include reinvested dividends. Indexes are unmanaged and one cannot invest directly in an index. </a:t>
            </a:r>
          </a:p>
          <a:p>
            <a:pPr lvl="1" indent="-128000">
              <a:buClr>
                <a:srgbClr val="000000"/>
              </a:buClr>
              <a:buFontTx/>
              <a:buAutoNum type="arabicPeriod"/>
            </a:pPr>
            <a:r>
              <a:rPr lang="en-US" altLang="en-US" dirty="0">
                <a:solidFill>
                  <a:srgbClr val="000000"/>
                </a:solidFill>
                <a:cs typeface="Arial" panose="020B0604020202020204" pitchFamily="34" charset="0"/>
              </a:rPr>
              <a:t> A bull market requires a 30% rise in the DJIA after 50 calendar days or a 13% rise after 155 calendar days. Reversals of 30% in the Value Line Geometric Index, an equally weighted price index of the approximately 1,700 stocks covered in the Value Line Investment Survey, also qualify.</a:t>
            </a:r>
          </a:p>
          <a:p>
            <a:pPr lvl="1" indent="-128000">
              <a:buClr>
                <a:srgbClr val="000000"/>
              </a:buClr>
            </a:pPr>
            <a:r>
              <a:rPr lang="en-US" altLang="en-US" dirty="0">
                <a:solidFill>
                  <a:srgbClr val="000000"/>
                </a:solidFill>
                <a:cs typeface="Arial" panose="020B0604020202020204" pitchFamily="34" charset="0"/>
              </a:rPr>
              <a:t>Past performance does not guarantee future results.</a:t>
            </a:r>
            <a:endParaRPr lang="en-US" dirty="0">
              <a:solidFill>
                <a:srgbClr val="000000"/>
              </a:solidFill>
              <a:cs typeface="Arial" panose="020B0604020202020204" pitchFamily="34" charset="0"/>
            </a:endParaRPr>
          </a:p>
        </p:txBody>
      </p:sp>
      <p:sp>
        <p:nvSpPr>
          <p:cNvPr id="4" name="Slide Number Placeholder 3">
            <a:extLst>
              <a:ext uri="{FF2B5EF4-FFF2-40B4-BE49-F238E27FC236}">
                <a16:creationId xmlns:a16="http://schemas.microsoft.com/office/drawing/2014/main" id="{F15F9BDF-063B-3C6B-A7D0-0500D7869D6C}"/>
              </a:ext>
            </a:extLst>
          </p:cNvPr>
          <p:cNvSpPr>
            <a:spLocks noGrp="1"/>
          </p:cNvSpPr>
          <p:nvPr>
            <p:ph type="sldNum" sz="quarter" idx="5"/>
          </p:nvPr>
        </p:nvSpPr>
        <p:spPr/>
        <p:txBody>
          <a:bodyPr/>
          <a:lstStyle/>
          <a:p>
            <a:fld id="{166B2421-8D0C-4E2E-B9F8-DBF4D80EAA00}" type="slidenum">
              <a:rPr lang="en-US" smtClean="0"/>
              <a:t>14</a:t>
            </a:fld>
            <a:endParaRPr lang="en-US"/>
          </a:p>
        </p:txBody>
      </p:sp>
    </p:spTree>
    <p:extLst>
      <p:ext uri="{BB962C8B-B14F-4D97-AF65-F5344CB8AC3E}">
        <p14:creationId xmlns:p14="http://schemas.microsoft.com/office/powerpoint/2010/main" val="3524515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60D4D-D8B5-2215-04B9-18B21BE02D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4F47E-AFCD-0539-5DE5-D4E50E80E2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73498-8833-EC78-CF51-64AE7E3BED3E}"/>
              </a:ext>
            </a:extLst>
          </p:cNvPr>
          <p:cNvSpPr>
            <a:spLocks noGrp="1"/>
          </p:cNvSpPr>
          <p:nvPr>
            <p:ph type="body" idx="1"/>
          </p:nvPr>
        </p:nvSpPr>
        <p:spPr/>
        <p:txBody>
          <a:bodyPr/>
          <a:lstStyle/>
          <a:p>
            <a:pPr>
              <a:buClr>
                <a:srgbClr val="000000"/>
              </a:buClr>
            </a:pPr>
            <a:r>
              <a:rPr lang="en-US" altLang="en-US" b="0" dirty="0">
                <a:solidFill>
                  <a:srgbClr val="000000"/>
                </a:solidFill>
                <a:cs typeface="Arial" panose="020B0604020202020204" pitchFamily="34" charset="0"/>
              </a:rPr>
              <a:t>Main idea: Describe the skeptic.</a:t>
            </a:r>
          </a:p>
          <a:p>
            <a:pPr>
              <a:buClr>
                <a:srgbClr val="000000"/>
              </a:buClr>
              <a:buFontTx/>
              <a:buChar char="•"/>
            </a:pPr>
            <a:endParaRPr lang="en-US" altLang="en-US" b="0" dirty="0">
              <a:solidFill>
                <a:srgbClr val="000000"/>
              </a:solidFill>
              <a:cs typeface="Arial" panose="020B0604020202020204" pitchFamily="34" charset="0"/>
            </a:endParaRPr>
          </a:p>
          <a:p>
            <a:pPr>
              <a:buClr>
                <a:srgbClr val="000000"/>
              </a:buClr>
            </a:pPr>
            <a:r>
              <a:rPr lang="en-US" altLang="en-US" b="0" dirty="0">
                <a:solidFill>
                  <a:srgbClr val="000000"/>
                </a:solidFill>
                <a:cs typeface="Arial" panose="020B0604020202020204" pitchFamily="34" charset="0"/>
              </a:rPr>
              <a:t>In contrast, no matter how strong the stock market may be, naysayers are always</a:t>
            </a:r>
            <a:r>
              <a:rPr lang="pl-PL" altLang="en-US" b="0" dirty="0">
                <a:solidFill>
                  <a:srgbClr val="000000"/>
                </a:solidFill>
                <a:cs typeface="Arial" panose="020B0604020202020204" pitchFamily="34" charset="0"/>
              </a:rPr>
              <a:t> </a:t>
            </a:r>
            <a:r>
              <a:rPr lang="en-US" altLang="en-US" b="0" dirty="0">
                <a:solidFill>
                  <a:srgbClr val="000000"/>
                </a:solidFill>
                <a:cs typeface="Arial" panose="020B0604020202020204" pitchFamily="34" charset="0"/>
              </a:rPr>
              <a:t>around. The skeptic can be described as follows:</a:t>
            </a:r>
          </a:p>
          <a:p>
            <a:pPr>
              <a:buClr>
                <a:srgbClr val="000000"/>
              </a:buClr>
              <a:buFontTx/>
              <a:buChar char="•"/>
            </a:pPr>
            <a:endParaRPr lang="en-US" altLang="en-US" b="0" dirty="0">
              <a:solidFill>
                <a:srgbClr val="000000"/>
              </a:solidFill>
              <a:cs typeface="Arial" panose="020B0604020202020204" pitchFamily="34" charset="0"/>
            </a:endParaRPr>
          </a:p>
          <a:p>
            <a:pPr lvl="1" indent="-128000">
              <a:buClr>
                <a:srgbClr val="000000"/>
              </a:buClr>
              <a:buFontTx/>
              <a:buChar char="•"/>
            </a:pPr>
            <a:r>
              <a:rPr lang="en-US" altLang="en-US" dirty="0">
                <a:solidFill>
                  <a:srgbClr val="000000"/>
                </a:solidFill>
                <a:cs typeface="Arial" panose="020B0604020202020204" pitchFamily="34" charset="0"/>
              </a:rPr>
              <a:t>Assumes the market will stay flat.</a:t>
            </a:r>
          </a:p>
          <a:p>
            <a:pPr lvl="1" indent="-128000">
              <a:buClr>
                <a:srgbClr val="000000"/>
              </a:buClr>
              <a:buFontTx/>
              <a:buChar char="•"/>
            </a:pPr>
            <a:r>
              <a:rPr lang="en-US" altLang="en-US" dirty="0">
                <a:solidFill>
                  <a:srgbClr val="000000"/>
                </a:solidFill>
                <a:cs typeface="Arial" panose="020B0604020202020204" pitchFamily="34" charset="0"/>
              </a:rPr>
              <a:t>Thinks bonds are the only way to go.</a:t>
            </a:r>
          </a:p>
          <a:p>
            <a:pPr lvl="1" indent="-128000">
              <a:buClr>
                <a:srgbClr val="000000"/>
              </a:buClr>
              <a:buFontTx/>
              <a:buChar char="•"/>
            </a:pPr>
            <a:r>
              <a:rPr lang="en-US" altLang="en-US" dirty="0">
                <a:solidFill>
                  <a:srgbClr val="000000"/>
                </a:solidFill>
                <a:cs typeface="Arial" panose="020B0604020202020204" pitchFamily="34" charset="0"/>
              </a:rPr>
              <a:t>Is often handcuffed by indecision.</a:t>
            </a:r>
          </a:p>
          <a:p>
            <a:pPr>
              <a:buClr>
                <a:srgbClr val="000000"/>
              </a:buClr>
            </a:pPr>
            <a:endParaRPr lang="en-US" altLang="en-US" b="0" dirty="0">
              <a:solidFill>
                <a:srgbClr val="000000"/>
              </a:solidFill>
              <a:cs typeface="Arial" panose="020B0604020202020204" pitchFamily="34" charset="0"/>
            </a:endParaRPr>
          </a:p>
          <a:p>
            <a:pPr>
              <a:buClr>
                <a:srgbClr val="000000"/>
              </a:buClr>
            </a:pPr>
            <a:r>
              <a:rPr lang="en-US" altLang="en-US" b="0" dirty="0">
                <a:solidFill>
                  <a:srgbClr val="000000"/>
                </a:solidFill>
                <a:cs typeface="Arial" panose="020B0604020202020204" pitchFamily="34" charset="0"/>
              </a:rPr>
              <a:t>The next few slides will further explain the skeptic’s characteristics.</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D0B93CAE-437F-E126-A165-DA102483DFCE}"/>
              </a:ext>
            </a:extLst>
          </p:cNvPr>
          <p:cNvSpPr>
            <a:spLocks noGrp="1"/>
          </p:cNvSpPr>
          <p:nvPr>
            <p:ph type="sldNum" sz="quarter" idx="5"/>
          </p:nvPr>
        </p:nvSpPr>
        <p:spPr/>
        <p:txBody>
          <a:bodyPr/>
          <a:lstStyle/>
          <a:p>
            <a:fld id="{166B2421-8D0C-4E2E-B9F8-DBF4D80EAA00}" type="slidenum">
              <a:rPr lang="en-US" smtClean="0"/>
              <a:t>15</a:t>
            </a:fld>
            <a:endParaRPr lang="en-US"/>
          </a:p>
        </p:txBody>
      </p:sp>
    </p:spTree>
    <p:extLst>
      <p:ext uri="{BB962C8B-B14F-4D97-AF65-F5344CB8AC3E}">
        <p14:creationId xmlns:p14="http://schemas.microsoft.com/office/powerpoint/2010/main" val="2310461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B609F-ECE0-652A-E3FB-29EABA4EC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2B301-EB89-A1B9-18DB-8AA2AC32B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0247E-F856-BABF-3AF7-344010C4D7F5}"/>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Describe the skeptic’s view of the stock market.</a:t>
            </a:r>
          </a:p>
          <a:p>
            <a:pPr eaLnBrk="1" hangingPunct="1">
              <a:buClr>
                <a:srgbClr val="000000"/>
              </a:buClr>
            </a:pP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The skeptic tends to see the stock market as relatively flat or going sideways. The market always has ups and downs but remains even overall. This chart shows the Dow from September 1, 1967, through August 31, 1982. During this period, the Dow began and ended at the same point (901).</a:t>
            </a:r>
            <a:r>
              <a:rPr lang="en-US" altLang="en-US" b="0" baseline="30000" dirty="0">
                <a:solidFill>
                  <a:srgbClr val="000000"/>
                </a:solidFill>
                <a:cs typeface="Arial" panose="020B0604020202020204" pitchFamily="34" charset="0"/>
              </a:rPr>
              <a:t>1</a:t>
            </a:r>
          </a:p>
          <a:p>
            <a:pPr eaLnBrk="1" hangingPunct="1">
              <a:buClr>
                <a:srgbClr val="000000"/>
              </a:buClr>
            </a:pPr>
            <a:endParaRPr lang="en-US" altLang="en-US" b="0" baseline="3000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AutoNum type="arabicPeriod"/>
            </a:pPr>
            <a:r>
              <a:rPr lang="en-US" altLang="en-US" dirty="0">
                <a:solidFill>
                  <a:srgbClr val="000000"/>
                </a:solidFill>
                <a:cs typeface="Arial" panose="020B0604020202020204" pitchFamily="34" charset="0"/>
              </a:rPr>
              <a:t> Source: Dow Jones &amp; Company. The Dow Jones Industrial Average comprises 30 large capitalization stocks. Indexes are unmanaged, and one cannot invest directly in an index. </a:t>
            </a:r>
          </a:p>
          <a:p>
            <a:pPr lvl="1" indent="-128000">
              <a:buClr>
                <a:srgbClr val="000000"/>
              </a:buClr>
            </a:pPr>
            <a:r>
              <a:rPr lang="en-US" altLang="en-US" dirty="0">
                <a:solidFill>
                  <a:srgbClr val="000000"/>
                </a:solidFill>
                <a:cs typeface="Arial" panose="020B0604020202020204" pitchFamily="34" charset="0"/>
              </a:rPr>
              <a:t>Past performance does not guarantee future results.</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9A5099AD-8320-142D-1A07-27914665F0FD}"/>
              </a:ext>
            </a:extLst>
          </p:cNvPr>
          <p:cNvSpPr>
            <a:spLocks noGrp="1"/>
          </p:cNvSpPr>
          <p:nvPr>
            <p:ph type="sldNum" sz="quarter" idx="5"/>
          </p:nvPr>
        </p:nvSpPr>
        <p:spPr/>
        <p:txBody>
          <a:bodyPr/>
          <a:lstStyle/>
          <a:p>
            <a:fld id="{166B2421-8D0C-4E2E-B9F8-DBF4D80EAA00}" type="slidenum">
              <a:rPr lang="en-US" smtClean="0"/>
              <a:t>16</a:t>
            </a:fld>
            <a:endParaRPr lang="en-US"/>
          </a:p>
        </p:txBody>
      </p:sp>
    </p:spTree>
    <p:extLst>
      <p:ext uri="{BB962C8B-B14F-4D97-AF65-F5344CB8AC3E}">
        <p14:creationId xmlns:p14="http://schemas.microsoft.com/office/powerpoint/2010/main" val="55346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56B5E-D34C-21A1-22F9-BCA8BEFF4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EF8FD-9FD3-FBAC-F34B-BB1D7C7B4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45569-301E-06BF-BBE3-99433A511A9E}"/>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Inappropriate expectations could set up a skeptic for missed opportunities from the stock market.</a:t>
            </a:r>
          </a:p>
          <a:p>
            <a:pPr marL="131605" lvl="1" indent="-129802">
              <a:buClr>
                <a:srgbClr val="000000"/>
              </a:buClr>
              <a:buFontTx/>
              <a:buChar char="•"/>
            </a:pPr>
            <a:r>
              <a:rPr lang="en-US" altLang="en-US" dirty="0">
                <a:solidFill>
                  <a:srgbClr val="000000"/>
                </a:solidFill>
                <a:cs typeface="Arial" panose="020B0604020202020204" pitchFamily="34" charset="0"/>
              </a:rPr>
              <a:t>Sometimes investors lose sight of long-term growth opportunities in stocks. Yet, even when you include the effects of the worst bear markets, US stocks have historically provided solid, long-term returns on average.</a:t>
            </a:r>
          </a:p>
          <a:p>
            <a:pPr marL="131605" lvl="1" indent="-129802">
              <a:buClr>
                <a:srgbClr val="000000"/>
              </a:buClr>
              <a:buFontTx/>
              <a:buChar char="•"/>
            </a:pPr>
            <a:r>
              <a:rPr lang="en-US" altLang="en-US" dirty="0">
                <a:solidFill>
                  <a:srgbClr val="000000"/>
                </a:solidFill>
                <a:cs typeface="Arial" panose="020B0604020202020204" pitchFamily="34" charset="0"/>
              </a:rPr>
              <a:t>Since skeptics believe that bonds are the way to go, they forgo the additional returns that stocks have historically provided. The chart above illustrates how stocks have traditionally outperformed bonds over longer holding periods.</a:t>
            </a:r>
          </a:p>
          <a:p>
            <a:pPr marL="131605" lvl="1" indent="-129802">
              <a:buClr>
                <a:srgbClr val="000000"/>
              </a:buClr>
              <a:buFontTx/>
              <a:buAutoNum type="arabicPeriod"/>
            </a:pPr>
            <a:r>
              <a:rPr lang="en-US" altLang="en-US" dirty="0">
                <a:solidFill>
                  <a:srgbClr val="000000"/>
                </a:solidFill>
                <a:cs typeface="Arial" panose="020B0604020202020204" pitchFamily="34" charset="0"/>
              </a:rPr>
              <a:t>Source: © 2026 Morningstar. Stocks are represented by the Dow Jones Industrial Average. Bonds are represented by the Bloomberg Barclays US Aggregate Index. All Rights Reserved. </a:t>
            </a:r>
            <a:r>
              <a:rPr lang="en-US" dirty="0">
                <a:solidFill>
                  <a:srgbClr val="000000"/>
                </a:solidFill>
                <a:cs typeface="Arial" panose="020B0604020202020204" pitchFamily="34" charset="0"/>
              </a:rPr>
              <a:t>See www.franklintempletondatasources.com for additional data provider information. </a:t>
            </a:r>
            <a:r>
              <a:rPr lang="en-US" altLang="en-US" dirty="0">
                <a:solidFill>
                  <a:srgbClr val="000000"/>
                </a:solidFill>
                <a:cs typeface="Arial" panose="020B0604020202020204" pitchFamily="34" charset="0"/>
              </a:rPr>
              <a:t>Indexes are unmanaged and total returns include reinvestment of dividends or interest. One cannot invest directly in an index. </a:t>
            </a:r>
          </a:p>
          <a:p>
            <a:pPr marL="1804" lvl="1" defTabSz="1036860">
              <a:spcAft>
                <a:spcPts val="680"/>
              </a:spcAft>
              <a:buClr>
                <a:srgbClr val="000000"/>
              </a:buClr>
              <a:defRPr/>
            </a:pPr>
            <a:r>
              <a:rPr lang="en-US" dirty="0">
                <a:solidFill>
                  <a:srgbClr val="000000"/>
                </a:solidFill>
                <a:cs typeface="Arial" panose="020B0604020202020204" pitchFamily="34" charset="0"/>
              </a:rPr>
              <a:t>All investments involve risks, including possible loss of principal. Stock prices fluctuate, sometimes rapidly and dramatically, due to factors affecting individual companies, particular industries or sectors, or general market conditions. Bond prices generally move in the opposite direction of interest rates. As interest rates rise, bond prices often decline.</a:t>
            </a:r>
          </a:p>
          <a:p>
            <a:pPr marL="1804" lvl="1">
              <a:buClr>
                <a:srgbClr val="000000"/>
              </a:buClr>
            </a:pPr>
            <a:endParaRPr lang="en-US" altLang="en-US" dirty="0">
              <a:solidFill>
                <a:srgbClr val="000000"/>
              </a:solidFill>
              <a:cs typeface="Arial" panose="020B0604020202020204" pitchFamily="34" charset="0"/>
            </a:endParaRPr>
          </a:p>
          <a:p>
            <a:pPr marL="131605" lvl="1" indent="-129802">
              <a:buClr>
                <a:srgbClr val="000000"/>
              </a:buClr>
            </a:pPr>
            <a:r>
              <a:rPr lang="en-US" altLang="en-US" dirty="0">
                <a:solidFill>
                  <a:srgbClr val="000000"/>
                </a:solidFill>
                <a:cs typeface="Arial" panose="020B0604020202020204" pitchFamily="34" charset="0"/>
              </a:rPr>
              <a:t>Past performance does not guarantee future results.</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C5BBA8D7-B33C-1725-E75C-6FF0B1BAF6D1}"/>
              </a:ext>
            </a:extLst>
          </p:cNvPr>
          <p:cNvSpPr>
            <a:spLocks noGrp="1"/>
          </p:cNvSpPr>
          <p:nvPr>
            <p:ph type="sldNum" sz="quarter" idx="5"/>
          </p:nvPr>
        </p:nvSpPr>
        <p:spPr/>
        <p:txBody>
          <a:bodyPr/>
          <a:lstStyle/>
          <a:p>
            <a:fld id="{166B2421-8D0C-4E2E-B9F8-DBF4D80EAA00}" type="slidenum">
              <a:rPr lang="en-US" smtClean="0"/>
              <a:t>17</a:t>
            </a:fld>
            <a:endParaRPr lang="en-US"/>
          </a:p>
        </p:txBody>
      </p:sp>
    </p:spTree>
    <p:extLst>
      <p:ext uri="{BB962C8B-B14F-4D97-AF65-F5344CB8AC3E}">
        <p14:creationId xmlns:p14="http://schemas.microsoft.com/office/powerpoint/2010/main" val="384725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2FD6C-53B7-C8F4-7177-4A4E2D609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C2FEA-C857-F5A7-DBCF-F6BAAF47A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4F8EE-9FBA-6A3F-6F24-C61470FDB3A4}"/>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Describe the pessimist.</a:t>
            </a:r>
          </a:p>
          <a:p>
            <a:pPr eaLnBrk="1" hangingPunct="1">
              <a:buClr>
                <a:srgbClr val="000000"/>
              </a:buClr>
            </a:pP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For some people, the fear of incurring a loss is their overwhelming decision-making factor. Rather than deal with any degree of loss, pessimists choose to invest in ways they believe are risk-free. </a:t>
            </a:r>
          </a:p>
          <a:p>
            <a:pPr eaLnBrk="1" hangingPunct="1">
              <a:buClr>
                <a:srgbClr val="000000"/>
              </a:buClr>
            </a:pPr>
            <a:endParaRPr lang="en-US" altLang="en-US" b="0" dirty="0">
              <a:solidFill>
                <a:srgbClr val="000000"/>
              </a:solidFill>
              <a:cs typeface="Arial" panose="020B0604020202020204" pitchFamily="34" charset="0"/>
            </a:endParaRPr>
          </a:p>
          <a:p>
            <a:pPr>
              <a:spcAft>
                <a:spcPts val="1360"/>
              </a:spcAft>
              <a:buClr>
                <a:srgbClr val="000000"/>
              </a:buClr>
            </a:pPr>
            <a:r>
              <a:rPr lang="en-US" altLang="en-US" b="0" dirty="0">
                <a:solidFill>
                  <a:srgbClr val="000000"/>
                </a:solidFill>
                <a:cs typeface="Arial" panose="020B0604020202020204" pitchFamily="34" charset="0"/>
              </a:rPr>
              <a:t>Here are some traits of the pessimist:</a:t>
            </a:r>
          </a:p>
          <a:p>
            <a:pPr lvl="1" indent="-128000">
              <a:buClr>
                <a:srgbClr val="000000"/>
              </a:buClr>
              <a:buFontTx/>
              <a:buChar char="•"/>
            </a:pPr>
            <a:r>
              <a:rPr lang="en-US" altLang="en-US" dirty="0">
                <a:solidFill>
                  <a:srgbClr val="000000"/>
                </a:solidFill>
                <a:cs typeface="Arial" panose="020B0604020202020204" pitchFamily="34" charset="0"/>
              </a:rPr>
              <a:t>Thinks the stock market is too much of a gamble.</a:t>
            </a:r>
          </a:p>
          <a:p>
            <a:pPr lvl="1" indent="-128000">
              <a:buClr>
                <a:srgbClr val="000000"/>
              </a:buClr>
              <a:buFontTx/>
              <a:buChar char="•"/>
            </a:pPr>
            <a:r>
              <a:rPr lang="en-US" altLang="en-US" dirty="0">
                <a:solidFill>
                  <a:srgbClr val="000000"/>
                </a:solidFill>
                <a:cs typeface="Arial" panose="020B0604020202020204" pitchFamily="34" charset="0"/>
              </a:rPr>
              <a:t>Thinks bonds may be better, but even they fluctuate in value.</a:t>
            </a:r>
          </a:p>
          <a:p>
            <a:pPr lvl="1" indent="-128000">
              <a:buClr>
                <a:srgbClr val="000000"/>
              </a:buClr>
              <a:buFontTx/>
              <a:buChar char="•"/>
            </a:pPr>
            <a:r>
              <a:rPr lang="en-US" altLang="en-US" dirty="0">
                <a:solidFill>
                  <a:srgbClr val="000000"/>
                </a:solidFill>
                <a:cs typeface="Arial" panose="020B0604020202020204" pitchFamily="34" charset="0"/>
              </a:rPr>
              <a:t>Believes CDs are the only sure way to go.</a:t>
            </a:r>
            <a:endParaRPr lang="en-US" dirty="0">
              <a:solidFill>
                <a:srgbClr val="000000"/>
              </a:solidFill>
              <a:cs typeface="Arial" panose="020B0604020202020204" pitchFamily="34" charset="0"/>
            </a:endParaRPr>
          </a:p>
        </p:txBody>
      </p:sp>
      <p:sp>
        <p:nvSpPr>
          <p:cNvPr id="4" name="Slide Number Placeholder 3">
            <a:extLst>
              <a:ext uri="{FF2B5EF4-FFF2-40B4-BE49-F238E27FC236}">
                <a16:creationId xmlns:a16="http://schemas.microsoft.com/office/drawing/2014/main" id="{B42A8E0E-0637-72D1-21DE-1BAA45AB2D4A}"/>
              </a:ext>
            </a:extLst>
          </p:cNvPr>
          <p:cNvSpPr>
            <a:spLocks noGrp="1"/>
          </p:cNvSpPr>
          <p:nvPr>
            <p:ph type="sldNum" sz="quarter" idx="5"/>
          </p:nvPr>
        </p:nvSpPr>
        <p:spPr/>
        <p:txBody>
          <a:bodyPr/>
          <a:lstStyle/>
          <a:p>
            <a:fld id="{166B2421-8D0C-4E2E-B9F8-DBF4D80EAA00}" type="slidenum">
              <a:rPr lang="en-US" smtClean="0"/>
              <a:t>18</a:t>
            </a:fld>
            <a:endParaRPr lang="en-US"/>
          </a:p>
        </p:txBody>
      </p:sp>
    </p:spTree>
    <p:extLst>
      <p:ext uri="{BB962C8B-B14F-4D97-AF65-F5344CB8AC3E}">
        <p14:creationId xmlns:p14="http://schemas.microsoft.com/office/powerpoint/2010/main" val="1196005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97806-E022-0092-2AC5-60BEEBDC1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D1020-EDCD-7560-7ED4-1071C35E3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B4506-4429-1D2B-EC9B-9DF6A9C1BA87}"/>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Describe the pessimist’s attraction to CDs and other FDIC-insured accounts.</a:t>
            </a: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Char char="•"/>
            </a:pPr>
            <a:r>
              <a:rPr lang="en-US" altLang="en-US" dirty="0">
                <a:solidFill>
                  <a:srgbClr val="000000"/>
                </a:solidFill>
                <a:cs typeface="Arial" panose="020B0604020202020204" pitchFamily="34" charset="0"/>
              </a:rPr>
              <a:t>Many pessimists turn to CDs and other FDIC-insured accounts for the safety of principal they offer.</a:t>
            </a:r>
            <a:r>
              <a:rPr lang="en-US" altLang="en-US" baseline="30000" dirty="0">
                <a:solidFill>
                  <a:srgbClr val="000000"/>
                </a:solidFill>
                <a:cs typeface="Arial" panose="020B0604020202020204" pitchFamily="34" charset="0"/>
              </a:rPr>
              <a:t>1</a:t>
            </a:r>
          </a:p>
          <a:p>
            <a:pPr lvl="1" indent="-128000">
              <a:buClr>
                <a:srgbClr val="000000"/>
              </a:buClr>
              <a:buFontTx/>
              <a:buChar char="•"/>
            </a:pPr>
            <a:r>
              <a:rPr lang="en-US" altLang="en-US" dirty="0">
                <a:solidFill>
                  <a:srgbClr val="000000"/>
                </a:solidFill>
                <a:cs typeface="Arial" panose="020B0604020202020204" pitchFamily="34" charset="0"/>
              </a:rPr>
              <a:t>But have they really escaped all investment risk?</a:t>
            </a:r>
          </a:p>
          <a:p>
            <a:pPr lvl="1" indent="-128000">
              <a:buClr>
                <a:srgbClr val="000000"/>
              </a:buClr>
            </a:pPr>
            <a:endParaRPr lang="en-US" altLang="en-US"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Note: The Federal Deposit Insurance Corporation (FDIC) is a federally sponsored agency that insures deposits in member banks and thrifts up to $250,000 per person.</a:t>
            </a:r>
            <a:endParaRPr lang="en-US" altLang="en-US" b="0" baseline="30000" dirty="0">
              <a:solidFill>
                <a:srgbClr val="000000"/>
              </a:solidFill>
              <a:cs typeface="Arial" panose="020B0604020202020204" pitchFamily="34" charset="0"/>
            </a:endParaRP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AutoNum type="arabicPeriod"/>
            </a:pPr>
            <a:r>
              <a:rPr lang="en-US" altLang="en-US" dirty="0">
                <a:solidFill>
                  <a:srgbClr val="000000"/>
                </a:solidFill>
                <a:cs typeface="Arial" panose="020B0604020202020204" pitchFamily="34" charset="0"/>
              </a:rPr>
              <a:t> Since markets fluctuate, a mutual fund investment return and principal value will change with market conditions so that your shares, when sold, may be worth more or less than their original cost.</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EBFAB42F-C989-4E7D-0973-2D26135D2250}"/>
              </a:ext>
            </a:extLst>
          </p:cNvPr>
          <p:cNvSpPr>
            <a:spLocks noGrp="1"/>
          </p:cNvSpPr>
          <p:nvPr>
            <p:ph type="sldNum" sz="quarter" idx="5"/>
          </p:nvPr>
        </p:nvSpPr>
        <p:spPr/>
        <p:txBody>
          <a:bodyPr/>
          <a:lstStyle/>
          <a:p>
            <a:fld id="{166B2421-8D0C-4E2E-B9F8-DBF4D80EAA00}" type="slidenum">
              <a:rPr lang="en-US" smtClean="0"/>
              <a:t>19</a:t>
            </a:fld>
            <a:endParaRPr lang="en-US"/>
          </a:p>
        </p:txBody>
      </p:sp>
    </p:spTree>
    <p:extLst>
      <p:ext uri="{BB962C8B-B14F-4D97-AF65-F5344CB8AC3E}">
        <p14:creationId xmlns:p14="http://schemas.microsoft.com/office/powerpoint/2010/main" val="79079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722D2-18FB-CB32-90A8-321931E65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10267-6FBA-C2FD-B0CD-D7D1ADC73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26FB3F-E02C-6187-C0B1-3AD024ADC352}"/>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Review the agenda. </a:t>
            </a:r>
          </a:p>
          <a:p>
            <a:pPr eaLnBrk="1" hangingPunct="1">
              <a:buClr>
                <a:srgbClr val="000000"/>
              </a:buClr>
            </a:pP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We’ll be covering three scenarios involving emotions, expectations and economics:</a:t>
            </a:r>
          </a:p>
          <a:p>
            <a:pPr lvl="1" indent="-128000">
              <a:buClr>
                <a:srgbClr val="000000"/>
              </a:buClr>
              <a:buFontTx/>
              <a:buChar char="•"/>
            </a:pPr>
            <a:r>
              <a:rPr lang="en-US" altLang="en-US" dirty="0">
                <a:solidFill>
                  <a:srgbClr val="000000"/>
                </a:solidFill>
                <a:cs typeface="Arial" panose="020B0604020202020204" pitchFamily="34" charset="0"/>
              </a:rPr>
              <a:t>First, we’ll discuss how fear, the media and the urge to time the markets influence investors’ emotions.</a:t>
            </a:r>
          </a:p>
          <a:p>
            <a:pPr lvl="1" indent="-128000">
              <a:buClr>
                <a:srgbClr val="000000"/>
              </a:buClr>
              <a:buFontTx/>
              <a:buChar char="•"/>
            </a:pPr>
            <a:r>
              <a:rPr lang="en-US" altLang="en-US" dirty="0">
                <a:solidFill>
                  <a:srgbClr val="000000"/>
                </a:solidFill>
                <a:cs typeface="Arial" panose="020B0604020202020204" pitchFamily="34" charset="0"/>
              </a:rPr>
              <a:t>Second, we’ll explore investors’ expectations during bull markets and their predisposition to think, “This time it’s different.” We’ll also look at three types of investors and their market expectations.</a:t>
            </a:r>
          </a:p>
          <a:p>
            <a:pPr lvl="1" indent="-128000">
              <a:buClr>
                <a:srgbClr val="000000"/>
              </a:buClr>
              <a:buFontTx/>
              <a:buChar char="•"/>
            </a:pPr>
            <a:r>
              <a:rPr lang="en-US" altLang="en-US" dirty="0">
                <a:solidFill>
                  <a:srgbClr val="000000"/>
                </a:solidFill>
                <a:cs typeface="Arial" panose="020B0604020202020204" pitchFamily="34" charset="0"/>
              </a:rPr>
              <a:t>Third, we’ll present a brief overview of US economic history by touring the last eight decades.</a:t>
            </a:r>
          </a:p>
          <a:p>
            <a:pPr eaLnBrk="1" hangingPunct="1">
              <a:buClr>
                <a:srgbClr val="000000"/>
              </a:buClr>
            </a:pPr>
            <a:endParaRPr lang="en-US" altLang="en-US" b="0" dirty="0">
              <a:solidFill>
                <a:srgbClr val="000000"/>
              </a:solidFill>
            </a:endParaRPr>
          </a:p>
          <a:p>
            <a:pPr>
              <a:buClr>
                <a:srgbClr val="000000"/>
              </a:buClr>
            </a:pPr>
            <a:endParaRPr lang="en-US" b="0" dirty="0">
              <a:solidFill>
                <a:srgbClr val="000000"/>
              </a:solidFill>
            </a:endParaRPr>
          </a:p>
          <a:p>
            <a:endParaRPr lang="en-US" b="0" dirty="0">
              <a:solidFill>
                <a:srgbClr val="000000"/>
              </a:solidFill>
            </a:endParaRPr>
          </a:p>
        </p:txBody>
      </p:sp>
      <p:sp>
        <p:nvSpPr>
          <p:cNvPr id="4" name="Slide Number Placeholder 3">
            <a:extLst>
              <a:ext uri="{FF2B5EF4-FFF2-40B4-BE49-F238E27FC236}">
                <a16:creationId xmlns:a16="http://schemas.microsoft.com/office/drawing/2014/main" id="{A07C0A87-9F0F-4C12-0079-C5C55CC3566C}"/>
              </a:ext>
            </a:extLst>
          </p:cNvPr>
          <p:cNvSpPr>
            <a:spLocks noGrp="1"/>
          </p:cNvSpPr>
          <p:nvPr>
            <p:ph type="sldNum" sz="quarter" idx="5"/>
          </p:nvPr>
        </p:nvSpPr>
        <p:spPr/>
        <p:txBody>
          <a:bodyPr/>
          <a:lstStyle/>
          <a:p>
            <a:fld id="{166B2421-8D0C-4E2E-B9F8-DBF4D80EAA00}" type="slidenum">
              <a:rPr lang="en-US" smtClean="0"/>
              <a:t>2</a:t>
            </a:fld>
            <a:endParaRPr lang="en-US"/>
          </a:p>
        </p:txBody>
      </p:sp>
    </p:spTree>
    <p:extLst>
      <p:ext uri="{BB962C8B-B14F-4D97-AF65-F5344CB8AC3E}">
        <p14:creationId xmlns:p14="http://schemas.microsoft.com/office/powerpoint/2010/main" val="1977928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A2091-6291-DD18-7A59-661A9088F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EA463-A76B-766C-F2BE-3945E32E4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ABFC4-4ABE-32CC-7FDD-90158754BC4E}"/>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Describe the pessimist’s view of the stock market. </a:t>
            </a:r>
          </a:p>
          <a:p>
            <a:pPr eaLnBrk="1" hangingPunct="1">
              <a:buClr>
                <a:srgbClr val="000000"/>
              </a:buClr>
            </a:pP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The pessimist tends to see the stock market as something that will likely go down. This chart shows the Dow Jones Industrial Average during a 33-month period from December 31, 1999, through September 30, 2002, when it slid more than 33%.</a:t>
            </a:r>
            <a:r>
              <a:rPr lang="en-US" altLang="en-US" b="0" baseline="30000" dirty="0">
                <a:solidFill>
                  <a:srgbClr val="000000"/>
                </a:solidFill>
                <a:cs typeface="Arial" panose="020B0604020202020204" pitchFamily="34" charset="0"/>
              </a:rPr>
              <a:t>1</a:t>
            </a:r>
          </a:p>
          <a:p>
            <a:pPr eaLnBrk="1" hangingPunct="1">
              <a:buClr>
                <a:srgbClr val="000000"/>
              </a:buClr>
            </a:pP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AutoNum type="arabicPeriod"/>
            </a:pPr>
            <a:r>
              <a:rPr lang="en-US" altLang="en-US" dirty="0">
                <a:solidFill>
                  <a:srgbClr val="000000"/>
                </a:solidFill>
                <a:cs typeface="Arial" panose="020B0604020202020204" pitchFamily="34" charset="0"/>
              </a:rPr>
              <a:t> Source: Dow Jones &amp; Company. The Dow Jones Industrial Average comprises 30 large capitalization stocks. Indexes are unmanaged, and one cannot invest directly in an index. </a:t>
            </a:r>
          </a:p>
          <a:p>
            <a:pPr lvl="1" indent="-128000">
              <a:buClr>
                <a:srgbClr val="000000"/>
              </a:buClr>
            </a:pPr>
            <a:r>
              <a:rPr lang="en-US" altLang="en-US" dirty="0">
                <a:solidFill>
                  <a:srgbClr val="000000"/>
                </a:solidFill>
                <a:cs typeface="Arial" panose="020B0604020202020204" pitchFamily="34" charset="0"/>
              </a:rPr>
              <a:t>Past performance does not guarantee future results.</a:t>
            </a:r>
            <a:endParaRPr lang="en-US" dirty="0">
              <a:solidFill>
                <a:srgbClr val="000000"/>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AAEBFA3-05BA-9422-EC72-37F096C52430}"/>
              </a:ext>
            </a:extLst>
          </p:cNvPr>
          <p:cNvSpPr>
            <a:spLocks noGrp="1"/>
          </p:cNvSpPr>
          <p:nvPr>
            <p:ph type="sldNum" sz="quarter" idx="5"/>
          </p:nvPr>
        </p:nvSpPr>
        <p:spPr/>
        <p:txBody>
          <a:bodyPr/>
          <a:lstStyle/>
          <a:p>
            <a:fld id="{166B2421-8D0C-4E2E-B9F8-DBF4D80EAA00}" type="slidenum">
              <a:rPr lang="en-US" smtClean="0"/>
              <a:t>20</a:t>
            </a:fld>
            <a:endParaRPr lang="en-US"/>
          </a:p>
        </p:txBody>
      </p:sp>
    </p:spTree>
    <p:extLst>
      <p:ext uri="{BB962C8B-B14F-4D97-AF65-F5344CB8AC3E}">
        <p14:creationId xmlns:p14="http://schemas.microsoft.com/office/powerpoint/2010/main" val="204156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2570F-5A90-1BBA-51F0-2ADD5A5AA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F2EF5-C41B-65FB-62A8-1402B7A55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4DA89-4D20-FF86-8D43-21A086389B89}"/>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Inappropriate expectations could set up a pessimist for missed opportunities in the stock market.</a:t>
            </a: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Char char="•"/>
            </a:pPr>
            <a:r>
              <a:rPr lang="en-US" altLang="en-US" dirty="0">
                <a:solidFill>
                  <a:srgbClr val="000000"/>
                </a:solidFill>
                <a:cs typeface="Arial" panose="020B0604020202020204" pitchFamily="34" charset="0"/>
              </a:rPr>
              <a:t>One thing to remember is that inflation erodes purchasing power over time. All investors should consider inflation’s effects on their investments.</a:t>
            </a:r>
          </a:p>
          <a:p>
            <a:pPr lvl="1" indent="-128000">
              <a:buClr>
                <a:srgbClr val="000000"/>
              </a:buClr>
              <a:buFontTx/>
              <a:buChar char="•"/>
            </a:pPr>
            <a:r>
              <a:rPr lang="en-US" altLang="en-US" dirty="0">
                <a:solidFill>
                  <a:srgbClr val="000000"/>
                </a:solidFill>
                <a:cs typeface="Arial" panose="020B0604020202020204" pitchFamily="34" charset="0"/>
              </a:rPr>
              <a:t>Unfortunately, investments offering greater safety of principal may be most vulnerable to inflation, since they have generally offered the lowest returns.</a:t>
            </a:r>
          </a:p>
          <a:p>
            <a:pPr lvl="1" indent="-128000">
              <a:buClr>
                <a:srgbClr val="000000"/>
              </a:buClr>
              <a:buFontTx/>
              <a:buChar char="•"/>
            </a:pPr>
            <a:r>
              <a:rPr lang="en-US" altLang="en-US" dirty="0">
                <a:solidFill>
                  <a:srgbClr val="000000"/>
                </a:solidFill>
                <a:cs typeface="Arial" panose="020B0604020202020204" pitchFamily="34" charset="0"/>
              </a:rPr>
              <a:t>This chart shows how CDs are subject to inflation risk and how investing in CDs may not provide sufficient growth to meet the pessimist’s investment objectives.</a:t>
            </a:r>
            <a:r>
              <a:rPr lang="en-US" altLang="en-US" baseline="30000" dirty="0">
                <a:solidFill>
                  <a:srgbClr val="000000"/>
                </a:solidFill>
                <a:cs typeface="Arial" panose="020B0604020202020204" pitchFamily="34" charset="0"/>
              </a:rPr>
              <a:t>1</a:t>
            </a:r>
          </a:p>
          <a:p>
            <a:pPr lvl="1" indent="-128000">
              <a:buClr>
                <a:srgbClr val="000000"/>
              </a:buClr>
              <a:buFontTx/>
              <a:buChar char="•"/>
            </a:pPr>
            <a:r>
              <a:rPr lang="en-US" altLang="en-US" dirty="0">
                <a:solidFill>
                  <a:srgbClr val="000000"/>
                </a:solidFill>
                <a:cs typeface="Arial" panose="020B0604020202020204" pitchFamily="34" charset="0"/>
              </a:rPr>
              <a:t>Not only can pessimists lose purchasing power over time, they can miss out on the important potential growth that stocks have historically offered. However, greater inherent risks are involved in investing in stocks.</a:t>
            </a:r>
          </a:p>
          <a:p>
            <a:pPr lvl="1" indent="-128000">
              <a:buClr>
                <a:srgbClr val="000000"/>
              </a:buClr>
            </a:pPr>
            <a:endParaRPr lang="en-US" altLang="en-US" dirty="0">
              <a:solidFill>
                <a:srgbClr val="000000"/>
              </a:solidFill>
              <a:cs typeface="Arial" panose="020B0604020202020204" pitchFamily="34" charset="0"/>
            </a:endParaRPr>
          </a:p>
          <a:p>
            <a:pPr lvl="1" indent="-128000">
              <a:buClr>
                <a:srgbClr val="000000"/>
              </a:buClr>
              <a:buFontTx/>
              <a:buAutoNum type="arabicPeriod"/>
            </a:pPr>
            <a:r>
              <a:rPr lang="en-US" altLang="en-US" dirty="0">
                <a:solidFill>
                  <a:srgbClr val="000000"/>
                </a:solidFill>
                <a:cs typeface="Arial" panose="020B0604020202020204" pitchFamily="34" charset="0"/>
              </a:rPr>
              <a:t> Source: FDIC. CD returns are based on a 1-year CD purchased at the national average rate in the week beginning January 1 and held to maturity. Inflation-adjusted returns reflect the impact of inflation as reported by the Bureau of Labor Statistics for each calendar year. Past performance does not guarantee future results.</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135BD019-A45A-BB2E-A38C-51AEE4675A37}"/>
              </a:ext>
            </a:extLst>
          </p:cNvPr>
          <p:cNvSpPr>
            <a:spLocks noGrp="1"/>
          </p:cNvSpPr>
          <p:nvPr>
            <p:ph type="sldNum" sz="quarter" idx="5"/>
          </p:nvPr>
        </p:nvSpPr>
        <p:spPr/>
        <p:txBody>
          <a:bodyPr/>
          <a:lstStyle/>
          <a:p>
            <a:fld id="{166B2421-8D0C-4E2E-B9F8-DBF4D80EAA00}" type="slidenum">
              <a:rPr lang="en-US" smtClean="0"/>
              <a:t>21</a:t>
            </a:fld>
            <a:endParaRPr lang="en-US"/>
          </a:p>
        </p:txBody>
      </p:sp>
    </p:spTree>
    <p:extLst>
      <p:ext uri="{BB962C8B-B14F-4D97-AF65-F5344CB8AC3E}">
        <p14:creationId xmlns:p14="http://schemas.microsoft.com/office/powerpoint/2010/main" val="1894354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DFAC8-05DC-D205-A2AD-A02B4661D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91BBE-6472-1E3F-5CB0-3F71FEEE6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F4506-3E69-6681-CA78-EA71B7302A32}"/>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Review the three types of investors, their possible expectations and missed opportunities.</a:t>
            </a:r>
          </a:p>
          <a:p>
            <a:pPr eaLnBrk="1" hangingPunct="1">
              <a:buClr>
                <a:srgbClr val="000000"/>
              </a:buClr>
            </a:pP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So, we’ve talked about three different types of investors’ expectations and their missed opportunities:</a:t>
            </a:r>
          </a:p>
          <a:p>
            <a:pPr eaLnBrk="1" hangingPunct="1">
              <a:buClr>
                <a:srgbClr val="000000"/>
              </a:buClr>
            </a:pPr>
            <a:endParaRPr lang="en-US" altLang="en-US" b="0" dirty="0">
              <a:solidFill>
                <a:srgbClr val="000000"/>
              </a:solidFill>
              <a:cs typeface="Arial" panose="020B0604020202020204" pitchFamily="34" charset="0"/>
            </a:endParaRPr>
          </a:p>
          <a:p>
            <a:pPr marL="194703" lvl="1" indent="-192901">
              <a:buClr>
                <a:srgbClr val="000000"/>
              </a:buClr>
              <a:buFontTx/>
              <a:buAutoNum type="arabicPeriod"/>
            </a:pPr>
            <a:r>
              <a:rPr lang="en-US" altLang="en-US" dirty="0">
                <a:solidFill>
                  <a:srgbClr val="000000"/>
                </a:solidFill>
                <a:cs typeface="Arial" panose="020B0604020202020204" pitchFamily="34" charset="0"/>
              </a:rPr>
              <a:t>Optimist: Thinks the market will “grow to the sky” and is overexposed in equities.</a:t>
            </a:r>
          </a:p>
          <a:p>
            <a:pPr marL="194703" lvl="1" indent="-192901">
              <a:buClr>
                <a:srgbClr val="000000"/>
              </a:buClr>
              <a:buFontTx/>
              <a:buAutoNum type="arabicPeriod"/>
            </a:pPr>
            <a:r>
              <a:rPr lang="en-US" altLang="en-US" dirty="0">
                <a:solidFill>
                  <a:srgbClr val="000000"/>
                </a:solidFill>
                <a:cs typeface="Arial" panose="020B0604020202020204" pitchFamily="34" charset="0"/>
              </a:rPr>
              <a:t>Skeptic: Thinks the market will go sideways, is underweighted in equities and may miss out on growth opportunities.</a:t>
            </a:r>
          </a:p>
          <a:p>
            <a:pPr marL="194703" lvl="1" indent="-192901">
              <a:buClr>
                <a:srgbClr val="000000"/>
              </a:buClr>
              <a:buFontTx/>
              <a:buAutoNum type="arabicPeriod"/>
            </a:pPr>
            <a:r>
              <a:rPr lang="en-US" altLang="en-US" dirty="0">
                <a:solidFill>
                  <a:srgbClr val="000000"/>
                </a:solidFill>
                <a:cs typeface="Arial" panose="020B0604020202020204" pitchFamily="34" charset="0"/>
              </a:rPr>
              <a:t>Pessimist: Thinks the market will decline and is not invested in equities at all. While investing in insured financial products, this investor misses growth opportunities and risks eroding purchasing power due to inflation.</a:t>
            </a:r>
          </a:p>
          <a:p>
            <a:pPr marL="194703" lvl="1" indent="-192901">
              <a:buClr>
                <a:srgbClr val="000000"/>
              </a:buClr>
              <a:buFontTx/>
              <a:buAutoNum type="arabicPeriod"/>
            </a:pPr>
            <a:endParaRPr lang="en-US" altLang="en-US"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Now let’s discuss economic trends. See if you can identify the types of investors we discussed (optimist, skeptic and pessimist) as we look at an overview of U.S. economic history.</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0A6D0FC6-6519-4F89-C842-C5C6C4DD602C}"/>
              </a:ext>
            </a:extLst>
          </p:cNvPr>
          <p:cNvSpPr>
            <a:spLocks noGrp="1"/>
          </p:cNvSpPr>
          <p:nvPr>
            <p:ph type="sldNum" sz="quarter" idx="5"/>
          </p:nvPr>
        </p:nvSpPr>
        <p:spPr/>
        <p:txBody>
          <a:bodyPr/>
          <a:lstStyle/>
          <a:p>
            <a:fld id="{166B2421-8D0C-4E2E-B9F8-DBF4D80EAA00}" type="slidenum">
              <a:rPr lang="en-US" smtClean="0"/>
              <a:t>22</a:t>
            </a:fld>
            <a:endParaRPr lang="en-US"/>
          </a:p>
        </p:txBody>
      </p:sp>
    </p:spTree>
    <p:extLst>
      <p:ext uri="{BB962C8B-B14F-4D97-AF65-F5344CB8AC3E}">
        <p14:creationId xmlns:p14="http://schemas.microsoft.com/office/powerpoint/2010/main" val="24312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813AF-193C-0A98-3F50-C6B0E861A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1C93E-6793-48F0-515F-B8461420D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A6476-10C1-7690-C2EA-8C502B56CECA}"/>
              </a:ext>
            </a:extLst>
          </p:cNvPr>
          <p:cNvSpPr>
            <a:spLocks noGrp="1"/>
          </p:cNvSpPr>
          <p:nvPr>
            <p:ph type="body" idx="1"/>
          </p:nvPr>
        </p:nvSpPr>
        <p:spPr/>
        <p:txBody>
          <a:bodyPr/>
          <a:lstStyle/>
          <a:p>
            <a:pPr defTabSz="966612">
              <a:buClr>
                <a:srgbClr val="000000"/>
              </a:buClr>
              <a:defRPr/>
            </a:pPr>
            <a:r>
              <a:rPr lang="en-US" b="0" dirty="0">
                <a:solidFill>
                  <a:srgbClr val="000000"/>
                </a:solidFill>
                <a:cs typeface="Arial" panose="020B0604020202020204" pitchFamily="34" charset="0"/>
              </a:rPr>
              <a:t>Main idea: Transition slide.</a:t>
            </a:r>
          </a:p>
          <a:p>
            <a:pPr>
              <a:buClr>
                <a:srgbClr val="000000"/>
              </a:buClr>
            </a:pPr>
            <a:endParaRPr lang="en-US" b="0" dirty="0">
              <a:solidFill>
                <a:srgbClr val="000000"/>
              </a:solidFill>
            </a:endParaRPr>
          </a:p>
          <a:p>
            <a:endParaRPr lang="en-US" b="0" dirty="0">
              <a:solidFill>
                <a:srgbClr val="000000"/>
              </a:solidFill>
            </a:endParaRPr>
          </a:p>
        </p:txBody>
      </p:sp>
      <p:sp>
        <p:nvSpPr>
          <p:cNvPr id="4" name="Header Placeholder 3">
            <a:extLst>
              <a:ext uri="{FF2B5EF4-FFF2-40B4-BE49-F238E27FC236}">
                <a16:creationId xmlns:a16="http://schemas.microsoft.com/office/drawing/2014/main" id="{54248D2D-1B74-76AC-AD4C-47AE4A52158A}"/>
              </a:ext>
            </a:extLst>
          </p:cNvPr>
          <p:cNvSpPr>
            <a:spLocks noGrp="1"/>
          </p:cNvSpPr>
          <p:nvPr>
            <p:ph type="hdr" sz="quarter"/>
          </p:nvPr>
        </p:nvSpPr>
        <p:spPr/>
        <p:txBody>
          <a:bodyPr/>
          <a:lstStyle/>
          <a:p>
            <a:r>
              <a:rPr lang="en-US"/>
              <a:t>Presentation Title</a:t>
            </a:r>
          </a:p>
        </p:txBody>
      </p:sp>
      <p:sp>
        <p:nvSpPr>
          <p:cNvPr id="5" name="Date Placeholder 4">
            <a:extLst>
              <a:ext uri="{FF2B5EF4-FFF2-40B4-BE49-F238E27FC236}">
                <a16:creationId xmlns:a16="http://schemas.microsoft.com/office/drawing/2014/main" id="{D77D20CF-E28F-9923-FD49-835885D21387}"/>
              </a:ext>
            </a:extLst>
          </p:cNvPr>
          <p:cNvSpPr>
            <a:spLocks noGrp="1"/>
          </p:cNvSpPr>
          <p:nvPr>
            <p:ph type="dt" idx="1"/>
          </p:nvPr>
        </p:nvSpPr>
        <p:spPr/>
        <p:txBody>
          <a:bodyPr/>
          <a:lstStyle/>
          <a:p>
            <a:fld id="{706FFAA3-4CCD-C944-8B29-4A74C44BB452}" type="datetime1">
              <a:rPr lang="en-US" smtClean="0"/>
              <a:t>4/16/2026</a:t>
            </a:fld>
            <a:endParaRPr lang="en-US"/>
          </a:p>
        </p:txBody>
      </p:sp>
      <p:sp>
        <p:nvSpPr>
          <p:cNvPr id="6" name="Footer Placeholder 5">
            <a:extLst>
              <a:ext uri="{FF2B5EF4-FFF2-40B4-BE49-F238E27FC236}">
                <a16:creationId xmlns:a16="http://schemas.microsoft.com/office/drawing/2014/main" id="{1FFEA2B8-11EF-02B1-F149-5D2890C073F5}"/>
              </a:ext>
            </a:extLst>
          </p:cNvPr>
          <p:cNvSpPr>
            <a:spLocks noGrp="1"/>
          </p:cNvSpPr>
          <p:nvPr>
            <p:ph type="ftr" sz="quarter" idx="4"/>
          </p:nvPr>
        </p:nvSpPr>
        <p:spPr/>
        <p:txBody>
          <a:bodyPr/>
          <a:lstStyle/>
          <a:p>
            <a:pPr algn="r"/>
            <a:r>
              <a:rPr lang="en-US"/>
              <a:t>Lit Code XX/XX</a:t>
            </a:r>
          </a:p>
        </p:txBody>
      </p:sp>
      <p:sp>
        <p:nvSpPr>
          <p:cNvPr id="7" name="Slide Number Placeholder 6">
            <a:extLst>
              <a:ext uri="{FF2B5EF4-FFF2-40B4-BE49-F238E27FC236}">
                <a16:creationId xmlns:a16="http://schemas.microsoft.com/office/drawing/2014/main" id="{C0D67FF8-EE5B-4D10-F0DE-789322A0E1C7}"/>
              </a:ext>
            </a:extLst>
          </p:cNvPr>
          <p:cNvSpPr>
            <a:spLocks noGrp="1"/>
          </p:cNvSpPr>
          <p:nvPr>
            <p:ph type="sldNum" sz="quarter" idx="5"/>
          </p:nvPr>
        </p:nvSpPr>
        <p:spPr/>
        <p:txBody>
          <a:bodyPr/>
          <a:lstStyle/>
          <a:p>
            <a:fld id="{4FBD5869-E701-44DB-B9C5-C7F7FB528C06}" type="slidenum">
              <a:rPr lang="en-US" smtClean="0"/>
              <a:pPr/>
              <a:t>23</a:t>
            </a:fld>
            <a:endParaRPr lang="en-US"/>
          </a:p>
        </p:txBody>
      </p:sp>
    </p:spTree>
    <p:extLst>
      <p:ext uri="{BB962C8B-B14F-4D97-AF65-F5344CB8AC3E}">
        <p14:creationId xmlns:p14="http://schemas.microsoft.com/office/powerpoint/2010/main" val="566211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C16FC-14F2-BBF0-D8E1-C83B6102C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83272-418B-0022-83B3-9DD8CAEBB1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DA924-CEB5-D68D-48EF-A3C68CEAAC9A}"/>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Discuss asset allocation and introduce hypothetical asset allocation portfolios.</a:t>
            </a:r>
            <a:r>
              <a:rPr lang="en-US" altLang="en-US" b="0" baseline="30000" dirty="0">
                <a:solidFill>
                  <a:srgbClr val="000000"/>
                </a:solidFill>
                <a:cs typeface="Arial" panose="020B0604020202020204" pitchFamily="34" charset="0"/>
              </a:rPr>
              <a:t>1</a:t>
            </a:r>
            <a:endParaRPr lang="en-US" altLang="en-US" b="0" dirty="0">
              <a:solidFill>
                <a:srgbClr val="000000"/>
              </a:solidFill>
              <a:cs typeface="Arial" panose="020B0604020202020204" pitchFamily="34" charset="0"/>
            </a:endParaRPr>
          </a:p>
          <a:p>
            <a:pPr lvl="1" indent="-128000">
              <a:buClr>
                <a:srgbClr val="000000"/>
              </a:buClr>
              <a:buFontTx/>
              <a:buChar char="•"/>
            </a:pPr>
            <a:r>
              <a:rPr lang="en-US" altLang="en-US" dirty="0">
                <a:solidFill>
                  <a:srgbClr val="000000"/>
                </a:solidFill>
                <a:cs typeface="Arial" panose="020B0604020202020204" pitchFamily="34" charset="0"/>
              </a:rPr>
              <a:t>Asset allocation is the process of diversifying financial resources among various asset classes, such as stocks, bonds and cash equivalents.</a:t>
            </a:r>
          </a:p>
          <a:p>
            <a:pPr lvl="1" indent="-128000">
              <a:buClr>
                <a:srgbClr val="000000"/>
              </a:buClr>
              <a:buFontTx/>
              <a:buChar char="•"/>
            </a:pPr>
            <a:r>
              <a:rPr lang="en-US" altLang="en-US" dirty="0">
                <a:solidFill>
                  <a:srgbClr val="000000"/>
                </a:solidFill>
                <a:cs typeface="Arial" panose="020B0604020202020204" pitchFamily="34" charset="0"/>
              </a:rPr>
              <a:t>There are many other ways to allocate your own portfolio among asset classes. Even within the individual asset classes of stocks, bonds and cash equivalents, there is a variety of ways to allocate assets. For example, an investor interested in stocks could choose from foreign and domestic securities, small-, mid- and large-capitalization stocks, and value and growth equities.</a:t>
            </a:r>
          </a:p>
          <a:p>
            <a:pPr lvl="1" indent="-128000">
              <a:buClr>
                <a:srgbClr val="000000"/>
              </a:buClr>
              <a:buFontTx/>
              <a:buChar char="•"/>
            </a:pPr>
            <a:r>
              <a:rPr lang="en-US" altLang="en-US" dirty="0">
                <a:solidFill>
                  <a:srgbClr val="000000"/>
                </a:solidFill>
                <a:cs typeface="Arial" panose="020B0604020202020204" pitchFamily="34" charset="0"/>
              </a:rPr>
              <a:t>Here are five hypothetical portfolios: Aggressive Growth, Growth, Moderate Growth, Conservative Growth and Income.</a:t>
            </a:r>
          </a:p>
          <a:p>
            <a:pPr lvl="1" indent="-128000">
              <a:buClr>
                <a:srgbClr val="000000"/>
              </a:buClr>
              <a:buFontTx/>
              <a:buChar char="•"/>
            </a:pPr>
            <a:r>
              <a:rPr lang="en-US" altLang="en-US" dirty="0">
                <a:solidFill>
                  <a:srgbClr val="000000"/>
                </a:solidFill>
                <a:cs typeface="Arial" panose="020B0604020202020204" pitchFamily="34" charset="0"/>
              </a:rPr>
              <a:t>These hypothetical portfolios represent five general asset allocation plans, covering a variety of risk/reward scenarios. Stocks are represented by the Standard &amp; Poor’s 500 Index and its preceding incarnation, bonds by long-term US government bonds and cash equivalents by US Treasury bills.</a:t>
            </a:r>
            <a:r>
              <a:rPr lang="en-US" altLang="en-US" baseline="30000" dirty="0">
                <a:solidFill>
                  <a:srgbClr val="000000"/>
                </a:solidFill>
                <a:cs typeface="Arial" panose="020B0604020202020204" pitchFamily="34" charset="0"/>
              </a:rPr>
              <a:t>1</a:t>
            </a:r>
          </a:p>
          <a:p>
            <a:pPr lvl="1" indent="-128000">
              <a:buClr>
                <a:srgbClr val="000000"/>
              </a:buClr>
              <a:buFontTx/>
              <a:buChar char="•"/>
            </a:pPr>
            <a:r>
              <a:rPr lang="en-US" altLang="en-US" dirty="0">
                <a:solidFill>
                  <a:srgbClr val="000000"/>
                </a:solidFill>
                <a:cs typeface="Arial" panose="020B0604020202020204" pitchFamily="34" charset="0"/>
              </a:rPr>
              <a:t>To demonstrate the history of the stock markets, we’ll follow the performance of these five hypothetical asset allocation portfolios through the decades. </a:t>
            </a:r>
          </a:p>
          <a:p>
            <a:pPr lvl="1" indent="-128000">
              <a:buClr>
                <a:srgbClr val="000000"/>
              </a:buClr>
              <a:buFontTx/>
              <a:buChar char="•"/>
            </a:pPr>
            <a:r>
              <a:rPr lang="en-US" altLang="en-US" dirty="0">
                <a:solidFill>
                  <a:srgbClr val="000000"/>
                </a:solidFill>
                <a:cs typeface="Arial" panose="020B0604020202020204" pitchFamily="34" charset="0"/>
              </a:rPr>
              <a:t>Please keep in mind that investments offering the potential for higher rates of return also involve a higher degree of risk to principal. Average annual returns and hypothetical investment values do not reflect the fees and charges associated with specific investment products; if included, the results would have been lower.</a:t>
            </a:r>
          </a:p>
          <a:p>
            <a:pPr lvl="1" indent="-128000">
              <a:buClr>
                <a:srgbClr val="000000"/>
              </a:buClr>
            </a:pPr>
            <a:r>
              <a:rPr lang="en-US" altLang="en-US" dirty="0">
                <a:solidFill>
                  <a:srgbClr val="000000"/>
                </a:solidFill>
                <a:cs typeface="Arial" panose="020B0604020202020204" pitchFamily="34" charset="0"/>
              </a:rPr>
              <a:t>Diversification does not guarantee a profit or protect against a loss.</a:t>
            </a:r>
          </a:p>
          <a:p>
            <a:pPr>
              <a:buClr>
                <a:srgbClr val="000000"/>
              </a:buClr>
            </a:pPr>
            <a:r>
              <a:rPr lang="en-US" altLang="en-US" b="0" dirty="0">
                <a:solidFill>
                  <a:srgbClr val="000000"/>
                </a:solidFill>
                <a:cs typeface="Arial" panose="020B0604020202020204" pitchFamily="34" charset="0"/>
              </a:rPr>
              <a:t>1.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a:t>
            </a:r>
          </a:p>
          <a:p>
            <a:pPr eaLnBrk="1" hangingPunct="1">
              <a:buClr>
                <a:srgbClr val="000000"/>
              </a:buClr>
            </a:pPr>
            <a:r>
              <a:rPr lang="en-US" altLang="en-US" b="0" dirty="0">
                <a:solidFill>
                  <a:srgbClr val="000000"/>
                </a:solidFill>
                <a:cs typeface="Arial" panose="020B0604020202020204" pitchFamily="34" charset="0"/>
              </a:rPr>
              <a:t>These five asset allocation portfolios are for illustrative purposes only, and do not represent any Franklin Templeton fund. A financial professional can help in selecting an asset allocation plan designed for you, They offer market knowledge and planning expertise, and will take into account your specific investment needs to create an investment strategy tailored to your specific goals and risk tolerance. </a:t>
            </a:r>
          </a:p>
          <a:p>
            <a:pPr eaLnBrk="1" hangingPunct="1">
              <a:buClr>
                <a:srgbClr val="000000"/>
              </a:buClr>
            </a:pPr>
            <a:r>
              <a:rPr lang="en-US" altLang="en-US" b="0" dirty="0">
                <a:solidFill>
                  <a:srgbClr val="000000"/>
                </a:solidFill>
                <a:cs typeface="Arial" panose="020B0604020202020204" pitchFamily="34" charset="0"/>
              </a:rPr>
              <a:t>Past performance does not guarantee future results.</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D81B8A68-699A-530C-88CC-FDDFF5659E70}"/>
              </a:ext>
            </a:extLst>
          </p:cNvPr>
          <p:cNvSpPr>
            <a:spLocks noGrp="1"/>
          </p:cNvSpPr>
          <p:nvPr>
            <p:ph type="sldNum" sz="quarter" idx="5"/>
          </p:nvPr>
        </p:nvSpPr>
        <p:spPr/>
        <p:txBody>
          <a:bodyPr/>
          <a:lstStyle/>
          <a:p>
            <a:fld id="{166B2421-8D0C-4E2E-B9F8-DBF4D80EAA00}" type="slidenum">
              <a:rPr lang="en-US" smtClean="0"/>
              <a:t>24</a:t>
            </a:fld>
            <a:endParaRPr lang="en-US"/>
          </a:p>
        </p:txBody>
      </p:sp>
    </p:spTree>
    <p:extLst>
      <p:ext uri="{BB962C8B-B14F-4D97-AF65-F5344CB8AC3E}">
        <p14:creationId xmlns:p14="http://schemas.microsoft.com/office/powerpoint/2010/main" val="2097364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4"/>
              </a:spcBef>
              <a:buClr>
                <a:srgbClr val="000000"/>
              </a:buClr>
              <a:tabLst>
                <a:tab pos="3115247" algn="l"/>
                <a:tab pos="3569553" algn="l"/>
                <a:tab pos="3764256" algn="dec"/>
              </a:tabLst>
            </a:pPr>
            <a:r>
              <a:rPr lang="en-US" altLang="en-US" b="0" dirty="0">
                <a:solidFill>
                  <a:srgbClr val="000000"/>
                </a:solidFill>
                <a:cs typeface="Arial" panose="020B0604020202020204" pitchFamily="34" charset="0"/>
              </a:rPr>
              <a:t>Main idea: Review the economics of the decade.</a:t>
            </a:r>
            <a:br>
              <a:rPr lang="en-US" altLang="en-US" b="0" dirty="0">
                <a:solidFill>
                  <a:srgbClr val="000000"/>
                </a:solidFill>
                <a:cs typeface="Arial" panose="020B0604020202020204" pitchFamily="34" charset="0"/>
              </a:rPr>
            </a:br>
            <a:r>
              <a:rPr lang="en-US" altLang="en-US" b="0" dirty="0">
                <a:solidFill>
                  <a:srgbClr val="000000"/>
                </a:solidFill>
                <a:cs typeface="Arial" panose="020B0604020202020204" pitchFamily="34" charset="0"/>
              </a:rPr>
              <a:t>1930s: The great depression</a:t>
            </a:r>
            <a:br>
              <a:rPr lang="en-US" altLang="en-US" b="0" baseline="30000" dirty="0">
                <a:solidFill>
                  <a:srgbClr val="000000"/>
                </a:solidFill>
                <a:cs typeface="Arial" panose="020B0604020202020204" pitchFamily="34" charset="0"/>
              </a:rPr>
            </a:br>
            <a:endParaRPr lang="en-US" altLang="en-US" b="0" baseline="30000" dirty="0">
              <a:solidFill>
                <a:srgbClr val="000000"/>
              </a:solidFill>
              <a:cs typeface="Arial" panose="020B0604020202020204" pitchFamily="34" charset="0"/>
            </a:endParaRPr>
          </a:p>
          <a:p>
            <a:pPr lvl="1" indent="-128000">
              <a:spcBef>
                <a:spcPts val="114"/>
              </a:spcBef>
              <a:buClr>
                <a:srgbClr val="000000"/>
              </a:buClr>
              <a:buFontTx/>
              <a:buChar char="•"/>
              <a:tabLst>
                <a:tab pos="3115247" algn="l"/>
                <a:tab pos="3569553" algn="l"/>
                <a:tab pos="3764256" algn="dec"/>
              </a:tabLst>
            </a:pPr>
            <a:r>
              <a:rPr lang="en-US" altLang="en-US" dirty="0">
                <a:solidFill>
                  <a:srgbClr val="000000"/>
                </a:solidFill>
                <a:cs typeface="Arial" panose="020B0604020202020204" pitchFamily="34" charset="0"/>
              </a:rPr>
              <a:t>1933: US depression hits bottom, nearly a quarter of the civilian labor force was unemployed.</a:t>
            </a:r>
          </a:p>
          <a:p>
            <a:pPr lvl="1" indent="-128000">
              <a:spcBef>
                <a:spcPts val="114"/>
              </a:spcBef>
              <a:buClr>
                <a:srgbClr val="000000"/>
              </a:buClr>
              <a:buFontTx/>
              <a:buChar char="•"/>
              <a:tabLst>
                <a:tab pos="3115247" algn="l"/>
                <a:tab pos="3569553" algn="l"/>
                <a:tab pos="3764256" algn="dec"/>
              </a:tabLst>
            </a:pPr>
            <a:r>
              <a:rPr lang="en-US" altLang="en-US" dirty="0">
                <a:solidFill>
                  <a:srgbClr val="000000"/>
                </a:solidFill>
                <a:cs typeface="Arial" panose="020B0604020202020204" pitchFamily="34" charset="0"/>
              </a:rPr>
              <a:t>1935: Social Security Act of 1935 provides “welfare” safety net.</a:t>
            </a:r>
          </a:p>
          <a:p>
            <a:pPr lvl="1" indent="-128000">
              <a:spcBef>
                <a:spcPts val="114"/>
              </a:spcBef>
              <a:buClr>
                <a:srgbClr val="000000"/>
              </a:buClr>
              <a:buFontTx/>
              <a:buChar char="•"/>
              <a:tabLst>
                <a:tab pos="3115247" algn="l"/>
                <a:tab pos="3569553" algn="l"/>
                <a:tab pos="3764256" algn="dec"/>
              </a:tabLst>
            </a:pPr>
            <a:r>
              <a:rPr lang="en-US" altLang="en-US" dirty="0">
                <a:solidFill>
                  <a:srgbClr val="000000"/>
                </a:solidFill>
                <a:cs typeface="Arial" panose="020B0604020202020204" pitchFamily="34" charset="0"/>
              </a:rPr>
              <a:t>1937: International labor conference publishes declaration on the introduction of the 40-hour workweek.</a:t>
            </a:r>
            <a:br>
              <a:rPr lang="en-US" altLang="en-US" dirty="0">
                <a:solidFill>
                  <a:srgbClr val="000000"/>
                </a:solidFill>
                <a:cs typeface="Arial" panose="020B0604020202020204" pitchFamily="34" charset="0"/>
              </a:rPr>
            </a:br>
            <a:r>
              <a:rPr lang="en-US" altLang="en-US" dirty="0">
                <a:solidFill>
                  <a:srgbClr val="000000"/>
                </a:solidFill>
                <a:cs typeface="Arial" panose="020B0604020202020204" pitchFamily="34" charset="0"/>
              </a:rPr>
              <a:t>DECADE AT A GLANCE</a:t>
            </a:r>
            <a:r>
              <a:rPr lang="en-US" altLang="en-US" baseline="30000" dirty="0">
                <a:solidFill>
                  <a:srgbClr val="000000"/>
                </a:solidFill>
                <a:cs typeface="Arial" panose="020B0604020202020204" pitchFamily="34" charset="0"/>
              </a:rPr>
              <a:t>1</a:t>
            </a:r>
            <a:r>
              <a:rPr lang="en-US" altLang="en-US" dirty="0">
                <a:solidFill>
                  <a:srgbClr val="000000"/>
                </a:solidFill>
                <a:cs typeface="Arial" panose="020B0604020202020204" pitchFamily="34" charset="0"/>
              </a:rPr>
              <a:t>	For the period 1/1/30–12/31/39</a:t>
            </a:r>
          </a:p>
          <a:p>
            <a:pPr>
              <a:spcBef>
                <a:spcPts val="114"/>
              </a:spcBef>
              <a:buClr>
                <a:srgbClr val="000000"/>
              </a:buClr>
              <a:tabLst>
                <a:tab pos="3115247" algn="l"/>
                <a:tab pos="3569553" algn="l"/>
                <a:tab pos="3764256" algn="dec"/>
              </a:tabLst>
            </a:pPr>
            <a:r>
              <a:rPr lang="en-US" altLang="en-US" b="0" dirty="0">
                <a:solidFill>
                  <a:srgbClr val="000000"/>
                </a:solidFill>
                <a:cs typeface="Arial" panose="020B0604020202020204" pitchFamily="34" charset="0"/>
              </a:rPr>
              <a:t>	Average Annual Total Return</a:t>
            </a:r>
          </a:p>
          <a:p>
            <a:pPr lvl="1" indent="-128000">
              <a:spcBef>
                <a:spcPts val="114"/>
              </a:spcBef>
              <a:buClr>
                <a:srgbClr val="000000"/>
              </a:buClr>
              <a:buFontTx/>
              <a:buChar char="•"/>
              <a:tabLst>
                <a:tab pos="3115247" algn="l"/>
                <a:tab pos="3569553" algn="l"/>
                <a:tab pos="3764256" algn="dec"/>
              </a:tabLst>
            </a:pPr>
            <a:r>
              <a:rPr lang="en-US" altLang="en-US" dirty="0">
                <a:solidFill>
                  <a:srgbClr val="000000"/>
                </a:solidFill>
                <a:cs typeface="Arial" panose="020B0604020202020204" pitchFamily="34" charset="0"/>
              </a:rPr>
              <a:t>S&amp;P 500 Stock Index</a:t>
            </a:r>
            <a:r>
              <a:rPr lang="en-US" altLang="en-US" baseline="30000" dirty="0">
                <a:solidFill>
                  <a:srgbClr val="000000"/>
                </a:solidFill>
                <a:cs typeface="Arial" panose="020B0604020202020204" pitchFamily="34" charset="0"/>
              </a:rPr>
              <a:t>®</a:t>
            </a:r>
            <a:r>
              <a:rPr lang="en-US" altLang="en-US" dirty="0">
                <a:solidFill>
                  <a:srgbClr val="000000"/>
                </a:solidFill>
                <a:cs typeface="Arial" panose="020B0604020202020204" pitchFamily="34" charset="0"/>
              </a:rPr>
              <a:t> 	 		 -0.05%</a:t>
            </a:r>
          </a:p>
          <a:p>
            <a:pPr lvl="1" indent="-128000">
              <a:spcBef>
                <a:spcPts val="114"/>
              </a:spcBef>
              <a:buClr>
                <a:srgbClr val="000000"/>
              </a:buClr>
              <a:buFontTx/>
              <a:buChar char="•"/>
              <a:tabLst>
                <a:tab pos="3115247" algn="l"/>
                <a:tab pos="3569553" algn="l"/>
                <a:tab pos="3764256" algn="dec"/>
              </a:tabLst>
            </a:pPr>
            <a:r>
              <a:rPr lang="en-US" altLang="en-US" dirty="0">
                <a:solidFill>
                  <a:srgbClr val="000000"/>
                </a:solidFill>
                <a:cs typeface="Arial" panose="020B0604020202020204" pitchFamily="34" charset="0"/>
              </a:rPr>
              <a:t>Long-term US government bonds	  	 	4.88%</a:t>
            </a:r>
          </a:p>
          <a:p>
            <a:pPr lvl="1" indent="-128000">
              <a:spcBef>
                <a:spcPts val="114"/>
              </a:spcBef>
              <a:buClr>
                <a:srgbClr val="000000"/>
              </a:buClr>
              <a:buFontTx/>
              <a:buChar char="•"/>
              <a:tabLst>
                <a:tab pos="3115247" algn="l"/>
                <a:tab pos="3569553" algn="l"/>
                <a:tab pos="3764256" algn="dec"/>
              </a:tabLst>
            </a:pPr>
            <a:r>
              <a:rPr lang="en-US" altLang="en-US" dirty="0">
                <a:solidFill>
                  <a:srgbClr val="000000"/>
                </a:solidFill>
                <a:cs typeface="Arial" panose="020B0604020202020204" pitchFamily="34" charset="0"/>
              </a:rPr>
              <a:t>US Treasury bills		   	0.55%</a:t>
            </a:r>
          </a:p>
          <a:p>
            <a:pPr lvl="1" indent="-128000">
              <a:spcBef>
                <a:spcPts val="114"/>
              </a:spcBef>
              <a:buClr>
                <a:srgbClr val="000000"/>
              </a:buClr>
              <a:tabLst>
                <a:tab pos="3115247" algn="l"/>
                <a:tab pos="3569553" algn="l"/>
                <a:tab pos="3764256" algn="dec"/>
              </a:tabLst>
            </a:pPr>
            <a:r>
              <a:rPr lang="en-US" altLang="en-US" dirty="0">
                <a:solidFill>
                  <a:srgbClr val="000000"/>
                </a:solidFill>
                <a:cs typeface="Arial" panose="020B0604020202020204" pitchFamily="34" charset="0"/>
              </a:rPr>
              <a:t>			Average</a:t>
            </a:r>
          </a:p>
          <a:p>
            <a:pPr lvl="1" indent="-128000">
              <a:spcBef>
                <a:spcPts val="114"/>
              </a:spcBef>
              <a:buClr>
                <a:srgbClr val="000000"/>
              </a:buClr>
              <a:buFontTx/>
              <a:buChar char="•"/>
              <a:tabLst>
                <a:tab pos="3115247" algn="l"/>
                <a:tab pos="3569553" algn="l"/>
                <a:tab pos="3764256" algn="dec"/>
              </a:tabLst>
            </a:pPr>
            <a:r>
              <a:rPr lang="en-US" altLang="en-US" dirty="0">
                <a:solidFill>
                  <a:srgbClr val="000000"/>
                </a:solidFill>
                <a:cs typeface="Arial" panose="020B0604020202020204" pitchFamily="34" charset="0"/>
              </a:rPr>
              <a:t>Short-term interest rates		   	1.50%</a:t>
            </a:r>
          </a:p>
          <a:p>
            <a:pPr lvl="1" indent="-128000">
              <a:spcBef>
                <a:spcPts val="114"/>
              </a:spcBef>
              <a:buClr>
                <a:srgbClr val="000000"/>
              </a:buClr>
              <a:buFontTx/>
              <a:buChar char="•"/>
              <a:tabLst>
                <a:tab pos="3115247" algn="l"/>
                <a:tab pos="3569553" algn="l"/>
                <a:tab pos="3764256" algn="dec"/>
              </a:tabLst>
            </a:pPr>
            <a:r>
              <a:rPr lang="en-US" altLang="en-US" dirty="0">
                <a:solidFill>
                  <a:srgbClr val="000000"/>
                </a:solidFill>
                <a:cs typeface="Arial" panose="020B0604020202020204" pitchFamily="34" charset="0"/>
              </a:rPr>
              <a:t>Annual inflation rate		  	-2.05%</a:t>
            </a:r>
          </a:p>
          <a:p>
            <a:pPr lvl="1" indent="-128000">
              <a:spcBef>
                <a:spcPts val="114"/>
              </a:spcBef>
              <a:spcAft>
                <a:spcPts val="1134"/>
              </a:spcAft>
              <a:buClr>
                <a:srgbClr val="000000"/>
              </a:buClr>
              <a:buFontTx/>
              <a:buChar char="•"/>
              <a:tabLst>
                <a:tab pos="3115247" algn="l"/>
                <a:tab pos="3569553" algn="l"/>
                <a:tab pos="3764256" algn="dec"/>
              </a:tabLst>
            </a:pPr>
            <a:r>
              <a:rPr lang="en-US" altLang="en-US" dirty="0">
                <a:solidFill>
                  <a:srgbClr val="000000"/>
                </a:solidFill>
                <a:cs typeface="Arial" panose="020B0604020202020204" pitchFamily="34" charset="0"/>
              </a:rPr>
              <a:t>Unemployment rate		 	18.23%</a:t>
            </a:r>
          </a:p>
          <a:p>
            <a:pPr>
              <a:spcBef>
                <a:spcPts val="114"/>
              </a:spcBef>
              <a:buClr>
                <a:srgbClr val="000000"/>
              </a:buClr>
              <a:tabLst>
                <a:tab pos="3115247" algn="l"/>
                <a:tab pos="3569553" algn="l"/>
                <a:tab pos="3764256" algn="dec"/>
              </a:tabLst>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lvl="1">
              <a:spcBef>
                <a:spcPts val="114"/>
              </a:spcBef>
              <a:buClr>
                <a:srgbClr val="000000"/>
              </a:buClr>
              <a:tabLst>
                <a:tab pos="3115247" algn="l"/>
                <a:tab pos="3569553" algn="l"/>
                <a:tab pos="3764256" algn="dec"/>
              </a:tabLst>
            </a:pPr>
            <a:r>
              <a:rPr lang="en-US" altLang="en-US" dirty="0">
                <a:solidFill>
                  <a:srgbClr val="000000"/>
                </a:solidFill>
                <a:cs typeface="Arial" panose="020B0604020202020204" pitchFamily="34" charset="0"/>
              </a:rPr>
              <a:t>1. 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Portfolios are rebalanced annually. See www.franklintempletondatasources.com for additional data provider information. </a:t>
            </a:r>
          </a:p>
          <a:p>
            <a:pPr lvl="1">
              <a:spcBef>
                <a:spcPts val="114"/>
              </a:spcBef>
              <a:buClr>
                <a:srgbClr val="000000"/>
              </a:buClr>
              <a:tabLst>
                <a:tab pos="3115247" algn="l"/>
                <a:tab pos="3569553" algn="l"/>
                <a:tab pos="3764256" algn="dec"/>
              </a:tabLst>
            </a:pPr>
            <a:r>
              <a:rPr lang="en-US" altLang="en-US" dirty="0">
                <a:solidFill>
                  <a:srgbClr val="000000"/>
                </a:solidFill>
                <a:cs typeface="Arial" panose="020B0604020202020204" pitchFamily="34" charset="0"/>
              </a:rPr>
              <a:t>Past performance does not guarantee future results.</a:t>
            </a:r>
          </a:p>
          <a:p>
            <a:endParaRPr lang="en-US" b="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8917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4"/>
              </a:spcBef>
              <a:buClr>
                <a:srgbClr val="000000"/>
              </a:buClr>
              <a:tabLst>
                <a:tab pos="3115247" algn="l"/>
                <a:tab pos="3504652" algn="l"/>
                <a:tab pos="3764256" algn="dec"/>
              </a:tabLst>
            </a:pPr>
            <a:r>
              <a:rPr lang="en-US" altLang="en-US" b="0" dirty="0">
                <a:solidFill>
                  <a:srgbClr val="000000"/>
                </a:solidFill>
                <a:cs typeface="Arial" panose="020B0604020202020204" pitchFamily="34" charset="0"/>
              </a:rPr>
              <a:t>Main idea: Review economics of the decade.</a:t>
            </a:r>
          </a:p>
          <a:p>
            <a:pPr>
              <a:spcBef>
                <a:spcPts val="114"/>
              </a:spcBef>
              <a:buClr>
                <a:srgbClr val="000000"/>
              </a:buClr>
              <a:tabLst>
                <a:tab pos="3115247" algn="l"/>
                <a:tab pos="3504652" algn="l"/>
                <a:tab pos="3764256" algn="dec"/>
              </a:tabLst>
            </a:pPr>
            <a:r>
              <a:rPr lang="en-US" altLang="en-US" b="0" dirty="0">
                <a:solidFill>
                  <a:srgbClr val="000000"/>
                </a:solidFill>
                <a:cs typeface="Arial" panose="020B0604020202020204" pitchFamily="34" charset="0"/>
              </a:rPr>
              <a:t>1940s: An economy spurred by war</a:t>
            </a:r>
            <a:endParaRPr lang="en-US" altLang="en-US" b="0" baseline="30000" dirty="0">
              <a:solidFill>
                <a:srgbClr val="000000"/>
              </a:solidFill>
              <a:cs typeface="Arial" panose="020B0604020202020204" pitchFamily="34" charset="0"/>
            </a:endParaRPr>
          </a:p>
          <a:p>
            <a:pPr lvl="1" indent="-128000">
              <a:spcBef>
                <a:spcPts val="114"/>
              </a:spcBef>
              <a:buClr>
                <a:srgbClr val="000000"/>
              </a:buClr>
              <a:buFontTx/>
              <a:buChar char="•"/>
              <a:tabLst>
                <a:tab pos="3115247" algn="l"/>
                <a:tab pos="3504652" algn="l"/>
                <a:tab pos="3764256" algn="dec"/>
              </a:tabLst>
            </a:pPr>
            <a:r>
              <a:rPr lang="en-US" altLang="en-US" dirty="0">
                <a:solidFill>
                  <a:srgbClr val="000000"/>
                </a:solidFill>
                <a:cs typeface="Arial" panose="020B0604020202020204" pitchFamily="34" charset="0"/>
              </a:rPr>
              <a:t>1941: Japan’s attack on Pearl Harbor thrusts the United States into World War II and a wartime economy.</a:t>
            </a:r>
          </a:p>
          <a:p>
            <a:pPr lvl="1" indent="-128000">
              <a:spcBef>
                <a:spcPts val="114"/>
              </a:spcBef>
              <a:buClr>
                <a:srgbClr val="000000"/>
              </a:buClr>
              <a:buFontTx/>
              <a:buChar char="•"/>
              <a:tabLst>
                <a:tab pos="3115247" algn="l"/>
                <a:tab pos="3504652" algn="l"/>
                <a:tab pos="3764256" algn="dec"/>
              </a:tabLst>
            </a:pPr>
            <a:r>
              <a:rPr lang="en-US" altLang="en-US" dirty="0">
                <a:solidFill>
                  <a:srgbClr val="000000"/>
                </a:solidFill>
                <a:cs typeface="Arial" panose="020B0604020202020204" pitchFamily="34" charset="0"/>
              </a:rPr>
              <a:t>1942: US industry converts to war production, causing shortages in a number of consumer items.</a:t>
            </a:r>
          </a:p>
          <a:p>
            <a:pPr lvl="1" indent="-128000">
              <a:spcBef>
                <a:spcPts val="114"/>
              </a:spcBef>
              <a:buClr>
                <a:srgbClr val="000000"/>
              </a:buClr>
              <a:buFontTx/>
              <a:buChar char="•"/>
              <a:tabLst>
                <a:tab pos="3115247" algn="l"/>
                <a:tab pos="3504652" algn="l"/>
                <a:tab pos="3764256" algn="dec"/>
              </a:tabLst>
            </a:pPr>
            <a:r>
              <a:rPr lang="en-US" altLang="en-US" dirty="0">
                <a:solidFill>
                  <a:srgbClr val="000000"/>
                </a:solidFill>
                <a:cs typeface="Arial" panose="020B0604020202020204" pitchFamily="34" charset="0"/>
              </a:rPr>
              <a:t>1945: Economic re-conversion begins, accompanied by a wave of price increases and labor strikes as some government economic controls are lifted.</a:t>
            </a:r>
          </a:p>
          <a:p>
            <a:pPr marL="355306" lvl="1">
              <a:spcBef>
                <a:spcPts val="114"/>
              </a:spcBef>
              <a:buClr>
                <a:srgbClr val="000000"/>
              </a:buClr>
              <a:tabLst>
                <a:tab pos="3115247" algn="l"/>
                <a:tab pos="3504652" algn="l"/>
                <a:tab pos="3764256" algn="dec"/>
              </a:tabLst>
            </a:pPr>
            <a:br>
              <a:rPr lang="en-US" altLang="en-US" dirty="0">
                <a:solidFill>
                  <a:srgbClr val="000000"/>
                </a:solidFill>
                <a:cs typeface="Arial" panose="020B0604020202020204" pitchFamily="34" charset="0"/>
              </a:rPr>
            </a:br>
            <a:r>
              <a:rPr lang="en-US" altLang="en-US" dirty="0">
                <a:solidFill>
                  <a:srgbClr val="000000"/>
                </a:solidFill>
                <a:cs typeface="Arial" panose="020B0604020202020204" pitchFamily="34" charset="0"/>
              </a:rPr>
              <a:t>DECADE AT A GLANCE</a:t>
            </a:r>
            <a:r>
              <a:rPr lang="en-US" altLang="en-US" baseline="30000" dirty="0">
                <a:solidFill>
                  <a:srgbClr val="000000"/>
                </a:solidFill>
                <a:cs typeface="Arial" panose="020B0604020202020204" pitchFamily="34" charset="0"/>
              </a:rPr>
              <a:t>1</a:t>
            </a:r>
            <a:r>
              <a:rPr lang="en-US" altLang="en-US" dirty="0">
                <a:solidFill>
                  <a:srgbClr val="000000"/>
                </a:solidFill>
                <a:cs typeface="Arial" panose="020B0604020202020204" pitchFamily="34" charset="0"/>
              </a:rPr>
              <a:t>	For the period 1/1/40–12/31/49</a:t>
            </a:r>
          </a:p>
          <a:p>
            <a:pPr>
              <a:spcBef>
                <a:spcPts val="114"/>
              </a:spcBef>
              <a:buClr>
                <a:srgbClr val="000000"/>
              </a:buClr>
              <a:tabLst>
                <a:tab pos="3115247" algn="l"/>
                <a:tab pos="3504652" algn="l"/>
                <a:tab pos="3764256" algn="dec"/>
              </a:tabLst>
            </a:pPr>
            <a:r>
              <a:rPr lang="en-US" altLang="en-US" b="0" dirty="0">
                <a:solidFill>
                  <a:srgbClr val="000000"/>
                </a:solidFill>
                <a:cs typeface="Arial" panose="020B0604020202020204" pitchFamily="34" charset="0"/>
              </a:rPr>
              <a:t>	Average Annual Total Return</a:t>
            </a:r>
          </a:p>
          <a:p>
            <a:pPr lvl="1" indent="-128000">
              <a:spcBef>
                <a:spcPts val="114"/>
              </a:spcBef>
              <a:buClr>
                <a:srgbClr val="000000"/>
              </a:buClr>
              <a:buFontTx/>
              <a:buChar char="•"/>
              <a:tabLst>
                <a:tab pos="3115247" algn="l"/>
                <a:tab pos="3504652" algn="l"/>
                <a:tab pos="3764256" algn="dec"/>
              </a:tabLst>
            </a:pPr>
            <a:r>
              <a:rPr lang="en-US" altLang="en-US" dirty="0">
                <a:solidFill>
                  <a:srgbClr val="000000"/>
                </a:solidFill>
                <a:cs typeface="Arial" panose="020B0604020202020204" pitchFamily="34" charset="0"/>
              </a:rPr>
              <a:t>S&amp;P 500 Stock Index</a:t>
            </a:r>
            <a:r>
              <a:rPr lang="en-US" altLang="en-US" baseline="30000" dirty="0">
                <a:solidFill>
                  <a:srgbClr val="000000"/>
                </a:solidFill>
                <a:cs typeface="Arial" panose="020B0604020202020204" pitchFamily="34" charset="0"/>
              </a:rPr>
              <a:t>®</a:t>
            </a:r>
            <a:r>
              <a:rPr lang="en-US" altLang="en-US" dirty="0">
                <a:solidFill>
                  <a:srgbClr val="000000"/>
                </a:solidFill>
                <a:cs typeface="Arial" panose="020B0604020202020204" pitchFamily="34" charset="0"/>
              </a:rPr>
              <a:t> 			9.17%</a:t>
            </a:r>
          </a:p>
          <a:p>
            <a:pPr lvl="1" indent="-128000">
              <a:spcBef>
                <a:spcPts val="114"/>
              </a:spcBef>
              <a:buClr>
                <a:srgbClr val="000000"/>
              </a:buClr>
              <a:buFontTx/>
              <a:buChar char="•"/>
              <a:tabLst>
                <a:tab pos="3115247" algn="l"/>
                <a:tab pos="3504652" algn="l"/>
                <a:tab pos="3764256" algn="dec"/>
              </a:tabLst>
            </a:pPr>
            <a:r>
              <a:rPr lang="en-US" altLang="en-US" dirty="0">
                <a:solidFill>
                  <a:srgbClr val="000000"/>
                </a:solidFill>
                <a:cs typeface="Arial" panose="020B0604020202020204" pitchFamily="34" charset="0"/>
              </a:rPr>
              <a:t>Long-term US government bonds			3.24%</a:t>
            </a:r>
          </a:p>
          <a:p>
            <a:pPr lvl="1" indent="-128000">
              <a:spcBef>
                <a:spcPts val="114"/>
              </a:spcBef>
              <a:buClr>
                <a:srgbClr val="000000"/>
              </a:buClr>
              <a:buFontTx/>
              <a:buChar char="•"/>
              <a:tabLst>
                <a:tab pos="3115247" algn="l"/>
                <a:tab pos="3504652" algn="l"/>
                <a:tab pos="3764256" algn="dec"/>
              </a:tabLst>
            </a:pPr>
            <a:r>
              <a:rPr lang="en-US" altLang="en-US" dirty="0">
                <a:solidFill>
                  <a:srgbClr val="000000"/>
                </a:solidFill>
                <a:cs typeface="Arial" panose="020B0604020202020204" pitchFamily="34" charset="0"/>
              </a:rPr>
              <a:t>US Treasury bills			0.41%	</a:t>
            </a:r>
          </a:p>
          <a:p>
            <a:pPr>
              <a:spcBef>
                <a:spcPts val="114"/>
              </a:spcBef>
              <a:buClr>
                <a:srgbClr val="000000"/>
              </a:buClr>
              <a:tabLst>
                <a:tab pos="3115247" algn="l"/>
                <a:tab pos="3504652" algn="l"/>
                <a:tab pos="3764256" algn="dec"/>
              </a:tabLst>
            </a:pPr>
            <a:r>
              <a:rPr lang="en-US" altLang="en-US" b="0" dirty="0">
                <a:solidFill>
                  <a:srgbClr val="000000"/>
                </a:solidFill>
                <a:cs typeface="Arial" panose="020B0604020202020204" pitchFamily="34" charset="0"/>
              </a:rPr>
              <a:t>		   Average</a:t>
            </a:r>
          </a:p>
          <a:p>
            <a:pPr lvl="1" indent="-128000">
              <a:spcBef>
                <a:spcPts val="114"/>
              </a:spcBef>
              <a:buClr>
                <a:srgbClr val="000000"/>
              </a:buClr>
              <a:buFontTx/>
              <a:buChar char="•"/>
              <a:tabLst>
                <a:tab pos="3115247" algn="l"/>
                <a:tab pos="3504652" algn="l"/>
                <a:tab pos="3764256" algn="dec"/>
              </a:tabLst>
            </a:pPr>
            <a:r>
              <a:rPr lang="en-US" altLang="en-US" dirty="0">
                <a:solidFill>
                  <a:srgbClr val="000000"/>
                </a:solidFill>
                <a:cs typeface="Arial" panose="020B0604020202020204" pitchFamily="34" charset="0"/>
              </a:rPr>
              <a:t>Short-term interest rates			1.59%</a:t>
            </a:r>
          </a:p>
          <a:p>
            <a:pPr lvl="1" indent="-128000">
              <a:spcBef>
                <a:spcPts val="114"/>
              </a:spcBef>
              <a:buClr>
                <a:srgbClr val="000000"/>
              </a:buClr>
              <a:buFontTx/>
              <a:buChar char="•"/>
              <a:tabLst>
                <a:tab pos="3115247" algn="l"/>
                <a:tab pos="3504652" algn="l"/>
                <a:tab pos="3764256" algn="dec"/>
              </a:tabLst>
            </a:pPr>
            <a:r>
              <a:rPr lang="en-US" altLang="en-US" dirty="0">
                <a:solidFill>
                  <a:srgbClr val="000000"/>
                </a:solidFill>
                <a:cs typeface="Arial" panose="020B0604020202020204" pitchFamily="34" charset="0"/>
              </a:rPr>
              <a:t>Annual inflation rate			5.41%</a:t>
            </a:r>
          </a:p>
          <a:p>
            <a:pPr lvl="1" indent="-128000">
              <a:spcBef>
                <a:spcPts val="114"/>
              </a:spcBef>
              <a:buClr>
                <a:srgbClr val="000000"/>
              </a:buClr>
              <a:buFontTx/>
              <a:buChar char="•"/>
              <a:tabLst>
                <a:tab pos="3115247" algn="l"/>
                <a:tab pos="3504652" algn="l"/>
                <a:tab pos="3764256" algn="dec"/>
              </a:tabLst>
            </a:pPr>
            <a:r>
              <a:rPr lang="en-US" altLang="en-US" dirty="0">
                <a:solidFill>
                  <a:srgbClr val="000000"/>
                </a:solidFill>
                <a:cs typeface="Arial" panose="020B0604020202020204" pitchFamily="34" charset="0"/>
              </a:rPr>
              <a:t>Unemployment rate			5.17%</a:t>
            </a:r>
            <a:br>
              <a:rPr lang="en-US" altLang="en-US" dirty="0">
                <a:solidFill>
                  <a:srgbClr val="000000"/>
                </a:solidFill>
                <a:cs typeface="Arial" panose="020B0604020202020204" pitchFamily="34" charset="0"/>
              </a:rPr>
            </a:br>
            <a:endParaRPr lang="en-US" altLang="en-US" dirty="0">
              <a:solidFill>
                <a:srgbClr val="000000"/>
              </a:solidFill>
              <a:cs typeface="Arial" panose="020B0604020202020204" pitchFamily="34" charset="0"/>
            </a:endParaRPr>
          </a:p>
          <a:p>
            <a:pPr>
              <a:spcBef>
                <a:spcPts val="114"/>
              </a:spcBef>
              <a:buClr>
                <a:srgbClr val="000000"/>
              </a:buClr>
              <a:tabLst>
                <a:tab pos="3115247" algn="l"/>
                <a:tab pos="3504652" algn="l"/>
                <a:tab pos="3764256" algn="dec"/>
              </a:tabLst>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lvl="1">
              <a:spcBef>
                <a:spcPts val="114"/>
              </a:spcBef>
              <a:buClr>
                <a:srgbClr val="000000"/>
              </a:buClr>
              <a:tabLst>
                <a:tab pos="3115247" algn="l"/>
                <a:tab pos="3504652" algn="l"/>
                <a:tab pos="3764256" algn="dec"/>
              </a:tabLst>
            </a:pPr>
            <a:r>
              <a:rPr lang="en-US" altLang="en-US" dirty="0">
                <a:solidFill>
                  <a:srgbClr val="000000"/>
                </a:solidFill>
                <a:cs typeface="Arial" panose="020B0604020202020204" pitchFamily="34" charset="0"/>
              </a:rPr>
              <a:t>1. 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a:p>
            <a:endParaRPr lang="en-US" b="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1230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4"/>
              </a:spcBef>
              <a:buClr>
                <a:srgbClr val="000000"/>
              </a:buClr>
              <a:tabLst>
                <a:tab pos="3050346" algn="l"/>
                <a:tab pos="3643470" algn="l"/>
                <a:tab pos="3692145" algn="dec"/>
              </a:tabLst>
            </a:pPr>
            <a:r>
              <a:rPr lang="en-US" altLang="en-US" b="0" dirty="0">
                <a:solidFill>
                  <a:srgbClr val="000000"/>
                </a:solidFill>
                <a:cs typeface="Arial" panose="020B0604020202020204" pitchFamily="34" charset="0"/>
              </a:rPr>
              <a:t>Main idea: Review the economics of the decade.</a:t>
            </a:r>
          </a:p>
          <a:p>
            <a:pPr>
              <a:spcBef>
                <a:spcPts val="114"/>
              </a:spcBef>
              <a:buClr>
                <a:srgbClr val="000000"/>
              </a:buClr>
              <a:tabLst>
                <a:tab pos="3050346" algn="l"/>
                <a:tab pos="3643470" algn="l"/>
                <a:tab pos="3692145" algn="dec"/>
              </a:tabLst>
            </a:pPr>
            <a:r>
              <a:rPr lang="en-US" altLang="en-US" b="0" dirty="0">
                <a:solidFill>
                  <a:srgbClr val="000000"/>
                </a:solidFill>
                <a:cs typeface="Arial" panose="020B0604020202020204" pitchFamily="34" charset="0"/>
              </a:rPr>
              <a:t>1950s: The Eisenhower years</a:t>
            </a:r>
          </a:p>
          <a:p>
            <a:pPr lvl="1" indent="-128000">
              <a:spcBef>
                <a:spcPts val="114"/>
              </a:spcBef>
              <a:buClr>
                <a:srgbClr val="000000"/>
              </a:buClr>
              <a:buFontTx/>
              <a:buChar char="•"/>
              <a:tabLst>
                <a:tab pos="3050346" algn="l"/>
                <a:tab pos="3643470" algn="l"/>
                <a:tab pos="3692145" algn="dec"/>
              </a:tabLst>
            </a:pPr>
            <a:r>
              <a:rPr lang="en-US" altLang="en-US" dirty="0">
                <a:solidFill>
                  <a:srgbClr val="000000"/>
                </a:solidFill>
                <a:cs typeface="Arial" panose="020B0604020202020204" pitchFamily="34" charset="0"/>
              </a:rPr>
              <a:t>1954: Year-end stock prices reach their highest levels since 1929.</a:t>
            </a:r>
            <a:endParaRPr lang="en-US" altLang="en-US" baseline="30000" dirty="0">
              <a:solidFill>
                <a:srgbClr val="000000"/>
              </a:solidFill>
              <a:cs typeface="Arial" panose="020B0604020202020204" pitchFamily="34" charset="0"/>
            </a:endParaRPr>
          </a:p>
          <a:p>
            <a:pPr lvl="1" indent="-128000">
              <a:spcBef>
                <a:spcPts val="114"/>
              </a:spcBef>
              <a:buClr>
                <a:srgbClr val="000000"/>
              </a:buClr>
              <a:buFontTx/>
              <a:buChar char="•"/>
              <a:tabLst>
                <a:tab pos="3050346" algn="l"/>
                <a:tab pos="3643470" algn="l"/>
                <a:tab pos="3692145" algn="dec"/>
              </a:tabLst>
            </a:pPr>
            <a:r>
              <a:rPr lang="en-US" altLang="en-US" dirty="0">
                <a:solidFill>
                  <a:srgbClr val="000000"/>
                </a:solidFill>
                <a:cs typeface="Arial" panose="020B0604020202020204" pitchFamily="34" charset="0"/>
              </a:rPr>
              <a:t>1957: A bear market lasting 18 months ends in October, during which the Dow Jones Industrial Average (“the Dow”) declines 19.4%.</a:t>
            </a:r>
            <a:r>
              <a:rPr lang="en-US" altLang="en-US" baseline="30000" dirty="0">
                <a:solidFill>
                  <a:srgbClr val="000000"/>
                </a:solidFill>
                <a:cs typeface="Arial" panose="020B0604020202020204" pitchFamily="34" charset="0"/>
              </a:rPr>
              <a:t>2</a:t>
            </a:r>
          </a:p>
          <a:p>
            <a:pPr lvl="1" indent="-128000">
              <a:spcBef>
                <a:spcPts val="114"/>
              </a:spcBef>
              <a:buClr>
                <a:srgbClr val="000000"/>
              </a:buClr>
              <a:buFontTx/>
              <a:buChar char="•"/>
              <a:tabLst>
                <a:tab pos="3050346" algn="l"/>
                <a:tab pos="3643470" algn="l"/>
                <a:tab pos="3692145" algn="dec"/>
              </a:tabLst>
            </a:pPr>
            <a:r>
              <a:rPr lang="en-US" altLang="en-US" dirty="0">
                <a:solidFill>
                  <a:srgbClr val="000000"/>
                </a:solidFill>
                <a:cs typeface="Arial" panose="020B0604020202020204" pitchFamily="34" charset="0"/>
              </a:rPr>
              <a:t>1958: US economic recession leaves 5 million Americans out of work.</a:t>
            </a:r>
            <a:r>
              <a:rPr lang="en-US" altLang="en-US" baseline="30000" dirty="0">
                <a:solidFill>
                  <a:srgbClr val="000000"/>
                </a:solidFill>
                <a:cs typeface="Arial" panose="020B0604020202020204" pitchFamily="34" charset="0"/>
              </a:rPr>
              <a:t> </a:t>
            </a:r>
            <a:br>
              <a:rPr lang="en-US" altLang="en-US" dirty="0">
                <a:solidFill>
                  <a:srgbClr val="000000"/>
                </a:solidFill>
                <a:cs typeface="Arial" panose="020B0604020202020204" pitchFamily="34" charset="0"/>
              </a:rPr>
            </a:br>
            <a:endParaRPr lang="en-US" altLang="en-US" dirty="0">
              <a:solidFill>
                <a:srgbClr val="000000"/>
              </a:solidFill>
              <a:cs typeface="Arial" panose="020B0604020202020204" pitchFamily="34" charset="0"/>
            </a:endParaRPr>
          </a:p>
          <a:p>
            <a:pPr>
              <a:spcBef>
                <a:spcPts val="114"/>
              </a:spcBef>
              <a:buClr>
                <a:srgbClr val="000000"/>
              </a:buClr>
              <a:tabLst>
                <a:tab pos="3050346" algn="l"/>
                <a:tab pos="3643470" algn="l"/>
                <a:tab pos="3692145" algn="dec"/>
              </a:tabLst>
            </a:pPr>
            <a:r>
              <a:rPr lang="en-US" altLang="en-US" b="0" dirty="0">
                <a:solidFill>
                  <a:srgbClr val="000000"/>
                </a:solidFill>
                <a:cs typeface="Arial" panose="020B0604020202020204" pitchFamily="34" charset="0"/>
              </a:rPr>
              <a:t>DECADE AT A GLANCE</a:t>
            </a:r>
            <a:r>
              <a:rPr lang="en-US" altLang="en-US" b="0" baseline="30000" dirty="0">
                <a:solidFill>
                  <a:srgbClr val="000000"/>
                </a:solidFill>
                <a:cs typeface="Arial" panose="020B0604020202020204" pitchFamily="34" charset="0"/>
              </a:rPr>
              <a:t>1</a:t>
            </a:r>
            <a:r>
              <a:rPr lang="en-US" altLang="en-US" b="0" dirty="0">
                <a:solidFill>
                  <a:srgbClr val="000000"/>
                </a:solidFill>
                <a:cs typeface="Arial" panose="020B0604020202020204" pitchFamily="34" charset="0"/>
              </a:rPr>
              <a:t>	For the period 1/1/50–12/31/59</a:t>
            </a:r>
          </a:p>
          <a:p>
            <a:pPr>
              <a:spcBef>
                <a:spcPts val="114"/>
              </a:spcBef>
              <a:buClr>
                <a:srgbClr val="000000"/>
              </a:buClr>
              <a:tabLst>
                <a:tab pos="3050346" algn="l"/>
                <a:tab pos="3643470" algn="l"/>
                <a:tab pos="3692145" algn="dec"/>
              </a:tabLst>
            </a:pPr>
            <a:r>
              <a:rPr lang="en-US" altLang="en-US" b="0" dirty="0">
                <a:solidFill>
                  <a:srgbClr val="000000"/>
                </a:solidFill>
                <a:cs typeface="Arial" panose="020B0604020202020204" pitchFamily="34" charset="0"/>
              </a:rPr>
              <a:t>	Average Annual Total Return</a:t>
            </a:r>
          </a:p>
          <a:p>
            <a:pPr lvl="1" indent="-128000">
              <a:spcBef>
                <a:spcPts val="114"/>
              </a:spcBef>
              <a:buClr>
                <a:srgbClr val="000000"/>
              </a:buClr>
              <a:buFontTx/>
              <a:buChar char="•"/>
              <a:tabLst>
                <a:tab pos="3050346" algn="l"/>
                <a:tab pos="3643470" algn="l"/>
                <a:tab pos="3692145" algn="dec"/>
              </a:tabLst>
            </a:pPr>
            <a:r>
              <a:rPr lang="en-US" altLang="en-US" dirty="0">
                <a:solidFill>
                  <a:srgbClr val="000000"/>
                </a:solidFill>
                <a:cs typeface="Arial" panose="020B0604020202020204" pitchFamily="34" charset="0"/>
              </a:rPr>
              <a:t>S&amp;P 500 Stock Index</a:t>
            </a:r>
            <a:r>
              <a:rPr lang="en-US" altLang="en-US" baseline="30000" dirty="0">
                <a:solidFill>
                  <a:srgbClr val="000000"/>
                </a:solidFill>
                <a:cs typeface="Arial" panose="020B0604020202020204" pitchFamily="34" charset="0"/>
              </a:rPr>
              <a:t>®</a:t>
            </a:r>
            <a:r>
              <a:rPr lang="en-US" altLang="en-US" dirty="0">
                <a:solidFill>
                  <a:srgbClr val="000000"/>
                </a:solidFill>
                <a:cs typeface="Arial" panose="020B0604020202020204" pitchFamily="34" charset="0"/>
              </a:rPr>
              <a:t> 		 19.35%</a:t>
            </a:r>
          </a:p>
          <a:p>
            <a:pPr lvl="1" indent="-128000">
              <a:spcBef>
                <a:spcPts val="114"/>
              </a:spcBef>
              <a:buClr>
                <a:srgbClr val="000000"/>
              </a:buClr>
              <a:buFontTx/>
              <a:buChar char="•"/>
              <a:tabLst>
                <a:tab pos="3050346" algn="l"/>
                <a:tab pos="3643470" algn="l"/>
                <a:tab pos="3692145" algn="dec"/>
              </a:tabLst>
            </a:pPr>
            <a:r>
              <a:rPr lang="en-US" altLang="en-US" dirty="0">
                <a:solidFill>
                  <a:srgbClr val="000000"/>
                </a:solidFill>
                <a:cs typeface="Arial" panose="020B0604020202020204" pitchFamily="34" charset="0"/>
              </a:rPr>
              <a:t>Long-term US government bonds	  	 -0.07%</a:t>
            </a:r>
          </a:p>
          <a:p>
            <a:pPr lvl="1" indent="-128000">
              <a:spcBef>
                <a:spcPts val="114"/>
              </a:spcBef>
              <a:buClr>
                <a:srgbClr val="000000"/>
              </a:buClr>
              <a:buFontTx/>
              <a:buChar char="•"/>
              <a:tabLst>
                <a:tab pos="3050346" algn="l"/>
                <a:tab pos="3643470" algn="l"/>
                <a:tab pos="3692145" algn="dec"/>
              </a:tabLst>
            </a:pPr>
            <a:r>
              <a:rPr lang="en-US" altLang="en-US" dirty="0">
                <a:solidFill>
                  <a:srgbClr val="000000"/>
                </a:solidFill>
                <a:cs typeface="Arial" panose="020B0604020202020204" pitchFamily="34" charset="0"/>
              </a:rPr>
              <a:t>US Treasury bills		  1.87%</a:t>
            </a:r>
          </a:p>
          <a:p>
            <a:pPr>
              <a:spcBef>
                <a:spcPts val="114"/>
              </a:spcBef>
              <a:buClr>
                <a:srgbClr val="000000"/>
              </a:buClr>
              <a:tabLst>
                <a:tab pos="3050346" algn="l"/>
                <a:tab pos="3643470" algn="l"/>
                <a:tab pos="3692145" algn="dec"/>
              </a:tabLst>
            </a:pPr>
            <a:r>
              <a:rPr lang="en-US" altLang="en-US" b="0" dirty="0">
                <a:solidFill>
                  <a:srgbClr val="000000"/>
                </a:solidFill>
                <a:cs typeface="Arial" panose="020B0604020202020204" pitchFamily="34" charset="0"/>
              </a:rPr>
              <a:t>			Average</a:t>
            </a:r>
          </a:p>
          <a:p>
            <a:pPr lvl="1" indent="-128000">
              <a:spcBef>
                <a:spcPts val="114"/>
              </a:spcBef>
              <a:buClr>
                <a:srgbClr val="000000"/>
              </a:buClr>
              <a:buFontTx/>
              <a:buChar char="•"/>
              <a:tabLst>
                <a:tab pos="3050346" algn="l"/>
                <a:tab pos="3643470" algn="l"/>
                <a:tab pos="3692145" algn="dec"/>
              </a:tabLst>
            </a:pPr>
            <a:r>
              <a:rPr lang="en-US" altLang="en-US" dirty="0">
                <a:solidFill>
                  <a:srgbClr val="000000"/>
                </a:solidFill>
                <a:cs typeface="Arial" panose="020B0604020202020204" pitchFamily="34" charset="0"/>
              </a:rPr>
              <a:t>Short-term interest rates			   3.32%</a:t>
            </a:r>
          </a:p>
          <a:p>
            <a:pPr lvl="1" indent="-128000">
              <a:spcBef>
                <a:spcPts val="114"/>
              </a:spcBef>
              <a:buClr>
                <a:srgbClr val="000000"/>
              </a:buClr>
              <a:buFontTx/>
              <a:buChar char="•"/>
              <a:tabLst>
                <a:tab pos="3050346" algn="l"/>
                <a:tab pos="3643470" algn="l"/>
                <a:tab pos="3692145" algn="dec"/>
              </a:tabLst>
            </a:pPr>
            <a:r>
              <a:rPr lang="en-US" altLang="en-US" dirty="0">
                <a:solidFill>
                  <a:srgbClr val="000000"/>
                </a:solidFill>
                <a:cs typeface="Arial" panose="020B0604020202020204" pitchFamily="34" charset="0"/>
              </a:rPr>
              <a:t>Annual inflation rate		   2.20%</a:t>
            </a:r>
          </a:p>
          <a:p>
            <a:pPr lvl="1" indent="-128000">
              <a:spcBef>
                <a:spcPts val="114"/>
              </a:spcBef>
              <a:buClr>
                <a:srgbClr val="000000"/>
              </a:buClr>
              <a:buFontTx/>
              <a:buChar char="•"/>
              <a:tabLst>
                <a:tab pos="3050346" algn="l"/>
                <a:tab pos="3643470" algn="l"/>
                <a:tab pos="3692145" algn="dec"/>
              </a:tabLst>
            </a:pPr>
            <a:r>
              <a:rPr lang="en-US" altLang="en-US" dirty="0">
                <a:solidFill>
                  <a:srgbClr val="000000"/>
                </a:solidFill>
                <a:cs typeface="Arial" panose="020B0604020202020204" pitchFamily="34" charset="0"/>
              </a:rPr>
              <a:t>Unemployment rate		   4.51%</a:t>
            </a:r>
          </a:p>
          <a:p>
            <a:pPr>
              <a:spcBef>
                <a:spcPts val="114"/>
              </a:spcBef>
              <a:buClr>
                <a:srgbClr val="000000"/>
              </a:buClr>
              <a:tabLst>
                <a:tab pos="3050346" algn="l"/>
                <a:tab pos="3643470" algn="l"/>
                <a:tab pos="3692145" algn="dec"/>
              </a:tabLst>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lvl="1">
              <a:spcBef>
                <a:spcPts val="114"/>
              </a:spcBef>
              <a:buClr>
                <a:srgbClr val="000000"/>
              </a:buClr>
              <a:tabLst>
                <a:tab pos="3050346" algn="l"/>
                <a:tab pos="3643470" algn="l"/>
                <a:tab pos="3692145" algn="dec"/>
              </a:tabLst>
            </a:pPr>
            <a:r>
              <a:rPr lang="en-US" altLang="en-US" dirty="0">
                <a:solidFill>
                  <a:srgbClr val="000000"/>
                </a:solidFill>
                <a:cs typeface="Arial" panose="020B0604020202020204" pitchFamily="34" charset="0"/>
              </a:rPr>
              <a:t>1. 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Portfolios are rebalanced annually. See www.franklintempletondatasources.com for additional data provider information. </a:t>
            </a:r>
          </a:p>
          <a:p>
            <a:pPr lvl="1">
              <a:spcBef>
                <a:spcPts val="114"/>
              </a:spcBef>
              <a:buClr>
                <a:srgbClr val="000000"/>
              </a:buClr>
              <a:tabLst>
                <a:tab pos="3050346" algn="l"/>
                <a:tab pos="3643470" algn="l"/>
                <a:tab pos="3692145" algn="dec"/>
              </a:tabLst>
            </a:pPr>
            <a:r>
              <a:rPr lang="en-US" altLang="en-US" dirty="0">
                <a:solidFill>
                  <a:srgbClr val="000000"/>
                </a:solidFill>
                <a:cs typeface="Arial" panose="020B0604020202020204" pitchFamily="34" charset="0"/>
              </a:rPr>
              <a:t>2. Source: Ned Davis Research Inc. </a:t>
            </a:r>
          </a:p>
          <a:p>
            <a:pPr lvl="1" indent="-128000">
              <a:spcBef>
                <a:spcPts val="114"/>
              </a:spcBef>
              <a:buClr>
                <a:srgbClr val="000000"/>
              </a:buClr>
              <a:tabLst>
                <a:tab pos="3050346" algn="l"/>
                <a:tab pos="3643470" algn="l"/>
                <a:tab pos="3692145" algn="dec"/>
              </a:tabLst>
            </a:pPr>
            <a:r>
              <a:rPr lang="en-US" altLang="en-US" dirty="0">
                <a:solidFill>
                  <a:srgbClr val="000000"/>
                </a:solidFill>
                <a:cs typeface="Arial" panose="020B0604020202020204" pitchFamily="34" charset="0"/>
              </a:rPr>
              <a:t>Past performance does not guarantee future results.</a:t>
            </a:r>
            <a:endParaRPr lang="en-US" dirty="0">
              <a:solidFill>
                <a:srgbClr val="000000"/>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5552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4"/>
              </a:spcBef>
              <a:buClr>
                <a:srgbClr val="000000"/>
              </a:buClr>
              <a:tabLst>
                <a:tab pos="4085156" algn="ctr"/>
                <a:tab pos="4348366" algn="r"/>
              </a:tabLst>
            </a:pPr>
            <a:r>
              <a:rPr lang="en-US" altLang="en-US" b="0" dirty="0">
                <a:solidFill>
                  <a:srgbClr val="000000"/>
                </a:solidFill>
                <a:cs typeface="Arial" panose="020B0604020202020204" pitchFamily="34" charset="0"/>
              </a:rPr>
              <a:t>Main idea: Review the economics of the decade.</a:t>
            </a:r>
          </a:p>
          <a:p>
            <a:pPr>
              <a:spcBef>
                <a:spcPts val="114"/>
              </a:spcBef>
              <a:buClr>
                <a:srgbClr val="000000"/>
              </a:buClr>
              <a:tabLst>
                <a:tab pos="4085156" algn="ctr"/>
                <a:tab pos="4348366" algn="r"/>
              </a:tabLst>
            </a:pPr>
            <a:r>
              <a:rPr lang="en-US" altLang="en-US" b="0" dirty="0">
                <a:solidFill>
                  <a:srgbClr val="000000"/>
                </a:solidFill>
                <a:cs typeface="Arial" panose="020B0604020202020204" pitchFamily="34" charset="0"/>
              </a:rPr>
              <a:t>1960s: Conformity gives way to social revolution</a:t>
            </a:r>
            <a:endParaRPr lang="en-US" altLang="en-US" b="0" baseline="30000" dirty="0">
              <a:solidFill>
                <a:srgbClr val="000000"/>
              </a:solidFill>
              <a:cs typeface="Arial" panose="020B0604020202020204" pitchFamily="34" charset="0"/>
            </a:endParaRPr>
          </a:p>
          <a:p>
            <a:pPr>
              <a:spcBef>
                <a:spcPts val="114"/>
              </a:spcBef>
              <a:buClr>
                <a:srgbClr val="000000"/>
              </a:buClr>
              <a:tabLst>
                <a:tab pos="4085156" algn="ctr"/>
                <a:tab pos="4348366" algn="r"/>
              </a:tabLst>
            </a:pPr>
            <a:endParaRPr lang="en-US" altLang="en-US" b="0" baseline="30000" dirty="0">
              <a:solidFill>
                <a:srgbClr val="000000"/>
              </a:solidFill>
              <a:cs typeface="Arial" panose="020B0604020202020204" pitchFamily="34" charset="0"/>
            </a:endParaRPr>
          </a:p>
          <a:p>
            <a:pPr lvl="1" indent="-128000">
              <a:spcBef>
                <a:spcPts val="114"/>
              </a:spcBef>
              <a:buClr>
                <a:srgbClr val="000000"/>
              </a:buClr>
              <a:buFontTx/>
              <a:buChar char="•"/>
              <a:tabLst>
                <a:tab pos="4085156" algn="ctr"/>
                <a:tab pos="4348366" algn="r"/>
              </a:tabLst>
            </a:pPr>
            <a:r>
              <a:rPr lang="en-US" altLang="en-US" dirty="0">
                <a:solidFill>
                  <a:srgbClr val="000000"/>
                </a:solidFill>
                <a:cs typeface="Arial" panose="020B0604020202020204" pitchFamily="34" charset="0"/>
              </a:rPr>
              <a:t>1960: The Organization of the Petroleum Exporting Countries (OPEC) is founded. </a:t>
            </a:r>
          </a:p>
          <a:p>
            <a:pPr lvl="1" indent="-128000">
              <a:spcBef>
                <a:spcPts val="114"/>
              </a:spcBef>
              <a:buClr>
                <a:srgbClr val="000000"/>
              </a:buClr>
              <a:buFontTx/>
              <a:buChar char="•"/>
              <a:tabLst>
                <a:tab pos="4085156" algn="ctr"/>
                <a:tab pos="4348366" algn="r"/>
              </a:tabLst>
            </a:pPr>
            <a:r>
              <a:rPr lang="en-US" altLang="en-US" dirty="0">
                <a:solidFill>
                  <a:srgbClr val="000000"/>
                </a:solidFill>
                <a:cs typeface="Arial" panose="020B0604020202020204" pitchFamily="34" charset="0"/>
              </a:rPr>
              <a:t>1967: US Commerce Department reports that personal income has risen to record levels.</a:t>
            </a:r>
            <a:br>
              <a:rPr lang="en-US" altLang="en-US" dirty="0">
                <a:solidFill>
                  <a:srgbClr val="000000"/>
                </a:solidFill>
                <a:cs typeface="Arial" panose="020B0604020202020204" pitchFamily="34" charset="0"/>
              </a:rPr>
            </a:br>
            <a:r>
              <a:rPr lang="en-US" altLang="en-US" dirty="0">
                <a:solidFill>
                  <a:srgbClr val="000000"/>
                </a:solidFill>
                <a:cs typeface="Arial" panose="020B0604020202020204" pitchFamily="34" charset="0"/>
              </a:rPr>
              <a:t> </a:t>
            </a:r>
          </a:p>
          <a:p>
            <a:pPr>
              <a:spcBef>
                <a:spcPts val="114"/>
              </a:spcBef>
              <a:buClr>
                <a:srgbClr val="000000"/>
              </a:buClr>
              <a:tabLst>
                <a:tab pos="4085156" algn="ctr"/>
                <a:tab pos="4348366" algn="r"/>
              </a:tabLst>
            </a:pPr>
            <a:r>
              <a:rPr lang="en-US" altLang="en-US" b="0" dirty="0">
                <a:solidFill>
                  <a:srgbClr val="000000"/>
                </a:solidFill>
                <a:cs typeface="Arial" panose="020B0604020202020204" pitchFamily="34" charset="0"/>
              </a:rPr>
              <a:t>DECADE AT A GLANCE</a:t>
            </a:r>
            <a:r>
              <a:rPr lang="en-US" altLang="en-US" b="0" baseline="30000" dirty="0">
                <a:solidFill>
                  <a:srgbClr val="000000"/>
                </a:solidFill>
                <a:cs typeface="Arial" panose="020B0604020202020204" pitchFamily="34" charset="0"/>
              </a:rPr>
              <a:t>1	</a:t>
            </a:r>
            <a:r>
              <a:rPr lang="en-US" altLang="en-US" b="0" dirty="0">
                <a:solidFill>
                  <a:srgbClr val="000000"/>
                </a:solidFill>
                <a:cs typeface="Arial" panose="020B0604020202020204" pitchFamily="34" charset="0"/>
              </a:rPr>
              <a:t>For the period 1/1/60–12/31/69</a:t>
            </a:r>
          </a:p>
          <a:p>
            <a:pPr>
              <a:spcBef>
                <a:spcPts val="114"/>
              </a:spcBef>
              <a:buClr>
                <a:srgbClr val="000000"/>
              </a:buClr>
              <a:tabLst>
                <a:tab pos="4085156" algn="ctr"/>
                <a:tab pos="4348366" algn="r"/>
              </a:tabLst>
            </a:pPr>
            <a:r>
              <a:rPr lang="en-US" altLang="en-US" b="0" dirty="0">
                <a:solidFill>
                  <a:srgbClr val="000000"/>
                </a:solidFill>
                <a:cs typeface="Arial" panose="020B0604020202020204" pitchFamily="34" charset="0"/>
              </a:rPr>
              <a:t>	Average Annual Total Return</a:t>
            </a:r>
          </a:p>
          <a:p>
            <a:pPr lvl="1" indent="-128000">
              <a:spcBef>
                <a:spcPts val="114"/>
              </a:spcBef>
              <a:buClr>
                <a:srgbClr val="000000"/>
              </a:buClr>
              <a:buFontTx/>
              <a:buChar char="•"/>
              <a:tabLst>
                <a:tab pos="4085156" algn="ctr"/>
                <a:tab pos="4348366" algn="r"/>
              </a:tabLst>
            </a:pPr>
            <a:r>
              <a:rPr lang="en-US" altLang="en-US" dirty="0">
                <a:solidFill>
                  <a:srgbClr val="000000"/>
                </a:solidFill>
                <a:cs typeface="Arial" panose="020B0604020202020204" pitchFamily="34" charset="0"/>
              </a:rPr>
              <a:t>S&amp;P 500 Stock Index</a:t>
            </a:r>
            <a:r>
              <a:rPr lang="en-US" altLang="en-US" baseline="30000" dirty="0">
                <a:solidFill>
                  <a:srgbClr val="000000"/>
                </a:solidFill>
                <a:cs typeface="Arial" panose="020B0604020202020204" pitchFamily="34" charset="0"/>
              </a:rPr>
              <a:t>®</a:t>
            </a:r>
            <a:r>
              <a:rPr lang="en-US" altLang="en-US" dirty="0">
                <a:solidFill>
                  <a:srgbClr val="000000"/>
                </a:solidFill>
                <a:cs typeface="Arial" panose="020B0604020202020204" pitchFamily="34" charset="0"/>
              </a:rPr>
              <a:t> 	7.81%</a:t>
            </a:r>
          </a:p>
          <a:p>
            <a:pPr lvl="1" indent="-128000">
              <a:spcBef>
                <a:spcPts val="114"/>
              </a:spcBef>
              <a:buClr>
                <a:srgbClr val="000000"/>
              </a:buClr>
              <a:buFontTx/>
              <a:buChar char="•"/>
              <a:tabLst>
                <a:tab pos="4085156" algn="ctr"/>
                <a:tab pos="4348366" algn="r"/>
              </a:tabLst>
            </a:pPr>
            <a:r>
              <a:rPr lang="en-US" altLang="en-US" dirty="0">
                <a:solidFill>
                  <a:srgbClr val="000000"/>
                </a:solidFill>
                <a:cs typeface="Arial" panose="020B0604020202020204" pitchFamily="34" charset="0"/>
              </a:rPr>
              <a:t>Long-term US government bonds	1.45%</a:t>
            </a:r>
          </a:p>
          <a:p>
            <a:pPr lvl="1" indent="-128000">
              <a:spcBef>
                <a:spcPts val="114"/>
              </a:spcBef>
              <a:buClr>
                <a:srgbClr val="000000"/>
              </a:buClr>
              <a:buFontTx/>
              <a:buChar char="•"/>
              <a:tabLst>
                <a:tab pos="4085156" algn="ctr"/>
                <a:tab pos="4348366" algn="r"/>
              </a:tabLst>
            </a:pPr>
            <a:r>
              <a:rPr lang="en-US" altLang="en-US" dirty="0">
                <a:solidFill>
                  <a:srgbClr val="000000"/>
                </a:solidFill>
                <a:cs typeface="Arial" panose="020B0604020202020204" pitchFamily="34" charset="0"/>
              </a:rPr>
              <a:t>US Treasury bills	3.88%</a:t>
            </a:r>
          </a:p>
          <a:p>
            <a:pPr>
              <a:spcBef>
                <a:spcPts val="114"/>
              </a:spcBef>
              <a:buClr>
                <a:srgbClr val="000000"/>
              </a:buClr>
              <a:tabLst>
                <a:tab pos="4085156" algn="ctr"/>
                <a:tab pos="4348366" algn="r"/>
              </a:tabLst>
            </a:pPr>
            <a:r>
              <a:rPr lang="en-US" altLang="en-US" b="0" dirty="0">
                <a:solidFill>
                  <a:srgbClr val="000000"/>
                </a:solidFill>
                <a:cs typeface="Arial" panose="020B0604020202020204" pitchFamily="34" charset="0"/>
              </a:rPr>
              <a:t>	Average</a:t>
            </a:r>
          </a:p>
          <a:p>
            <a:pPr lvl="1" indent="-128000">
              <a:spcBef>
                <a:spcPts val="114"/>
              </a:spcBef>
              <a:buClr>
                <a:srgbClr val="000000"/>
              </a:buClr>
              <a:buFontTx/>
              <a:buChar char="•"/>
              <a:tabLst>
                <a:tab pos="4085156" algn="ctr"/>
                <a:tab pos="4348366" algn="r"/>
              </a:tabLst>
            </a:pPr>
            <a:r>
              <a:rPr lang="en-US" altLang="en-US" dirty="0">
                <a:solidFill>
                  <a:srgbClr val="000000"/>
                </a:solidFill>
                <a:cs typeface="Arial" panose="020B0604020202020204" pitchFamily="34" charset="0"/>
              </a:rPr>
              <a:t>Short-term interest rates	5.29%</a:t>
            </a:r>
          </a:p>
          <a:p>
            <a:pPr lvl="1" indent="-128000">
              <a:spcBef>
                <a:spcPts val="114"/>
              </a:spcBef>
              <a:buClr>
                <a:srgbClr val="000000"/>
              </a:buClr>
              <a:buFontTx/>
              <a:buChar char="•"/>
              <a:tabLst>
                <a:tab pos="4085156" algn="ctr"/>
                <a:tab pos="4348366" algn="r"/>
              </a:tabLst>
            </a:pPr>
            <a:r>
              <a:rPr lang="en-US" altLang="en-US" dirty="0">
                <a:solidFill>
                  <a:srgbClr val="000000"/>
                </a:solidFill>
                <a:cs typeface="Arial" panose="020B0604020202020204" pitchFamily="34" charset="0"/>
              </a:rPr>
              <a:t>Annual inflation rate	2.52%</a:t>
            </a:r>
          </a:p>
          <a:p>
            <a:pPr lvl="1" indent="-128000">
              <a:spcBef>
                <a:spcPts val="114"/>
              </a:spcBef>
              <a:buClr>
                <a:srgbClr val="000000"/>
              </a:buClr>
              <a:buFontTx/>
              <a:buChar char="•"/>
              <a:tabLst>
                <a:tab pos="4085156" algn="ctr"/>
                <a:tab pos="4348366" algn="r"/>
              </a:tabLst>
            </a:pPr>
            <a:r>
              <a:rPr lang="en-US" altLang="en-US" dirty="0">
                <a:solidFill>
                  <a:srgbClr val="000000"/>
                </a:solidFill>
                <a:cs typeface="Arial" panose="020B0604020202020204" pitchFamily="34" charset="0"/>
              </a:rPr>
              <a:t>Unemployment rate	4.78%</a:t>
            </a:r>
          </a:p>
          <a:p>
            <a:pPr>
              <a:spcBef>
                <a:spcPts val="114"/>
              </a:spcBef>
              <a:buClr>
                <a:srgbClr val="000000"/>
              </a:buClr>
              <a:tabLst>
                <a:tab pos="4085156" algn="ctr"/>
                <a:tab pos="4348366" algn="r"/>
              </a:tabLst>
            </a:pPr>
            <a:endParaRPr lang="en-US" altLang="en-US" b="0" dirty="0">
              <a:solidFill>
                <a:srgbClr val="000000"/>
              </a:solidFill>
              <a:cs typeface="Arial" panose="020B0604020202020204" pitchFamily="34" charset="0"/>
            </a:endParaRPr>
          </a:p>
          <a:p>
            <a:pPr>
              <a:spcBef>
                <a:spcPts val="114"/>
              </a:spcBef>
              <a:buClr>
                <a:srgbClr val="000000"/>
              </a:buClr>
              <a:tabLst>
                <a:tab pos="4085156" algn="ctr"/>
                <a:tab pos="4348366" algn="r"/>
              </a:tabLst>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lvl="1">
              <a:spcBef>
                <a:spcPts val="114"/>
              </a:spcBef>
              <a:buClr>
                <a:srgbClr val="000000"/>
              </a:buClr>
              <a:tabLst>
                <a:tab pos="4085156" algn="ctr"/>
                <a:tab pos="4348366" algn="r"/>
              </a:tabLst>
            </a:pPr>
            <a:r>
              <a:rPr lang="en-US" altLang="en-US" dirty="0">
                <a:solidFill>
                  <a:srgbClr val="000000"/>
                </a:solidFill>
                <a:cs typeface="Arial" panose="020B0604020202020204" pitchFamily="34" charset="0"/>
              </a:rPr>
              <a:t>1. 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Portfolios are rebalanced annually. See www.franklintempletondatasources.com for additional data provider information. </a:t>
            </a:r>
          </a:p>
          <a:p>
            <a:pPr lvl="1">
              <a:spcBef>
                <a:spcPts val="114"/>
              </a:spcBef>
              <a:buClr>
                <a:srgbClr val="000000"/>
              </a:buClr>
              <a:tabLst>
                <a:tab pos="4085156" algn="ctr"/>
                <a:tab pos="4348366" algn="r"/>
              </a:tabLst>
            </a:pPr>
            <a:r>
              <a:rPr lang="en-US" altLang="en-US" dirty="0">
                <a:solidFill>
                  <a:srgbClr val="000000"/>
                </a:solidFill>
                <a:cs typeface="Arial" panose="020B0604020202020204" pitchFamily="34" charset="0"/>
              </a:rPr>
              <a:t>Past performance does not guarantee future results.</a:t>
            </a:r>
            <a:endParaRPr lang="en-US" dirty="0">
              <a:solidFill>
                <a:srgbClr val="000000"/>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0025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4"/>
              </a:spcBef>
              <a:buClr>
                <a:srgbClr val="000000"/>
              </a:buClr>
              <a:tabLst>
                <a:tab pos="2855644" algn="l"/>
                <a:tab pos="3504652" algn="l"/>
                <a:tab pos="3699355" algn="dec"/>
              </a:tabLst>
            </a:pPr>
            <a:r>
              <a:rPr lang="en-US" altLang="en-US" b="0" dirty="0">
                <a:solidFill>
                  <a:srgbClr val="000000"/>
                </a:solidFill>
                <a:cs typeface="Arial" panose="020B0604020202020204" pitchFamily="34" charset="0"/>
              </a:rPr>
              <a:t>Main idea: Review the economics of the decade.</a:t>
            </a:r>
          </a:p>
          <a:p>
            <a:pPr>
              <a:spcBef>
                <a:spcPts val="114"/>
              </a:spcBef>
              <a:buClr>
                <a:srgbClr val="000000"/>
              </a:buClr>
              <a:tabLst>
                <a:tab pos="2855644" algn="l"/>
                <a:tab pos="3504652" algn="l"/>
                <a:tab pos="3699355" algn="dec"/>
              </a:tabLst>
            </a:pPr>
            <a:r>
              <a:rPr lang="en-US" altLang="en-US" b="0" dirty="0">
                <a:solidFill>
                  <a:srgbClr val="000000"/>
                </a:solidFill>
                <a:cs typeface="Arial" panose="020B0604020202020204" pitchFamily="34" charset="0"/>
              </a:rPr>
              <a:t>1970s: Energy crisis sparks economic crisis</a:t>
            </a:r>
            <a:endParaRPr lang="en-US" altLang="en-US" b="0" baseline="30000" dirty="0">
              <a:solidFill>
                <a:srgbClr val="000000"/>
              </a:solidFill>
              <a:cs typeface="Arial" panose="020B0604020202020204" pitchFamily="34" charset="0"/>
            </a:endParaRPr>
          </a:p>
          <a:p>
            <a:pPr>
              <a:spcBef>
                <a:spcPts val="114"/>
              </a:spcBef>
              <a:buClr>
                <a:srgbClr val="000000"/>
              </a:buClr>
              <a:tabLst>
                <a:tab pos="2855644" algn="l"/>
                <a:tab pos="3504652" algn="l"/>
                <a:tab pos="3699355" algn="dec"/>
              </a:tabLst>
            </a:pPr>
            <a:endParaRPr lang="en-US" altLang="en-US" b="0" baseline="30000" dirty="0">
              <a:solidFill>
                <a:srgbClr val="000000"/>
              </a:solidFill>
              <a:cs typeface="Arial" panose="020B0604020202020204" pitchFamily="34" charset="0"/>
            </a:endParaRPr>
          </a:p>
          <a:p>
            <a:pPr lvl="1" indent="-128000">
              <a:spcBef>
                <a:spcPts val="114"/>
              </a:spcBef>
              <a:buClr>
                <a:srgbClr val="000000"/>
              </a:buClr>
              <a:buFontTx/>
              <a:buChar char="•"/>
              <a:tabLst>
                <a:tab pos="2855644" algn="l"/>
                <a:tab pos="3504652" algn="l"/>
                <a:tab pos="3699355" algn="dec"/>
              </a:tabLst>
            </a:pPr>
            <a:r>
              <a:rPr lang="en-US" altLang="en-US" dirty="0">
                <a:solidFill>
                  <a:srgbClr val="000000"/>
                </a:solidFill>
                <a:cs typeface="Arial" panose="020B0604020202020204" pitchFamily="34" charset="0"/>
              </a:rPr>
              <a:t>1973: Energy crisis creates long lines at gas stations and forces cutbacks in energy-dependent industries.</a:t>
            </a:r>
          </a:p>
          <a:p>
            <a:pPr lvl="1" indent="-128000">
              <a:spcBef>
                <a:spcPts val="114"/>
              </a:spcBef>
              <a:buClr>
                <a:srgbClr val="000000"/>
              </a:buClr>
              <a:buFontTx/>
              <a:buChar char="•"/>
              <a:tabLst>
                <a:tab pos="2855644" algn="l"/>
                <a:tab pos="3504652" algn="l"/>
                <a:tab pos="3699355" algn="dec"/>
              </a:tabLst>
            </a:pPr>
            <a:r>
              <a:rPr lang="en-US" altLang="en-US" dirty="0">
                <a:solidFill>
                  <a:srgbClr val="000000"/>
                </a:solidFill>
                <a:cs typeface="Arial" panose="020B0604020202020204" pitchFamily="34" charset="0"/>
              </a:rPr>
              <a:t>1975: Unemployment reaches 8.7% in March, the highest level since 1941.</a:t>
            </a:r>
          </a:p>
          <a:p>
            <a:pPr lvl="1" indent="-128000">
              <a:spcBef>
                <a:spcPts val="114"/>
              </a:spcBef>
              <a:buClr>
                <a:srgbClr val="000000"/>
              </a:buClr>
              <a:buFontTx/>
              <a:buChar char="•"/>
              <a:tabLst>
                <a:tab pos="2855644" algn="l"/>
                <a:tab pos="3504652" algn="l"/>
                <a:tab pos="3699355" algn="dec"/>
              </a:tabLst>
            </a:pPr>
            <a:r>
              <a:rPr lang="en-US" altLang="en-US" dirty="0">
                <a:solidFill>
                  <a:srgbClr val="000000"/>
                </a:solidFill>
                <a:cs typeface="Arial" panose="020B0604020202020204" pitchFamily="34" charset="0"/>
              </a:rPr>
              <a:t>1979: Commercial banks raise their prime interest rate to a record 15.7%.</a:t>
            </a:r>
            <a:br>
              <a:rPr lang="en-US" altLang="en-US" dirty="0">
                <a:solidFill>
                  <a:srgbClr val="000000"/>
                </a:solidFill>
                <a:cs typeface="Arial" panose="020B0604020202020204" pitchFamily="34" charset="0"/>
              </a:rPr>
            </a:br>
            <a:endParaRPr lang="en-US" altLang="en-US" dirty="0">
              <a:solidFill>
                <a:srgbClr val="000000"/>
              </a:solidFill>
              <a:cs typeface="Arial" panose="020B0604020202020204" pitchFamily="34" charset="0"/>
            </a:endParaRPr>
          </a:p>
          <a:p>
            <a:pPr>
              <a:spcBef>
                <a:spcPts val="114"/>
              </a:spcBef>
              <a:buClr>
                <a:srgbClr val="000000"/>
              </a:buClr>
              <a:tabLst>
                <a:tab pos="2855644" algn="l"/>
                <a:tab pos="3504652" algn="l"/>
                <a:tab pos="3699355" algn="dec"/>
              </a:tabLst>
            </a:pPr>
            <a:r>
              <a:rPr lang="en-US" altLang="en-US" b="0" dirty="0">
                <a:solidFill>
                  <a:srgbClr val="000000"/>
                </a:solidFill>
                <a:cs typeface="Arial" panose="020B0604020202020204" pitchFamily="34" charset="0"/>
              </a:rPr>
              <a:t>DECADE AT A GLANCE</a:t>
            </a:r>
            <a:r>
              <a:rPr lang="en-US" altLang="en-US" b="0" baseline="30000" dirty="0">
                <a:solidFill>
                  <a:srgbClr val="000000"/>
                </a:solidFill>
                <a:cs typeface="Arial" panose="020B0604020202020204" pitchFamily="34" charset="0"/>
              </a:rPr>
              <a:t>1</a:t>
            </a:r>
            <a:r>
              <a:rPr lang="en-US" altLang="en-US" b="0" dirty="0">
                <a:solidFill>
                  <a:srgbClr val="000000"/>
                </a:solidFill>
                <a:cs typeface="Arial" panose="020B0604020202020204" pitchFamily="34" charset="0"/>
              </a:rPr>
              <a:t>	For the period 1/1/70–12/31/79</a:t>
            </a:r>
          </a:p>
          <a:p>
            <a:pPr>
              <a:spcBef>
                <a:spcPts val="114"/>
              </a:spcBef>
              <a:buClr>
                <a:srgbClr val="000000"/>
              </a:buClr>
              <a:tabLst>
                <a:tab pos="2855644" algn="l"/>
                <a:tab pos="3504652" algn="l"/>
                <a:tab pos="3699355" algn="dec"/>
              </a:tabLst>
            </a:pPr>
            <a:r>
              <a:rPr lang="en-US" altLang="en-US" b="0" dirty="0">
                <a:solidFill>
                  <a:srgbClr val="000000"/>
                </a:solidFill>
                <a:cs typeface="Arial" panose="020B0604020202020204" pitchFamily="34" charset="0"/>
              </a:rPr>
              <a:t>	Average Annual Total Return</a:t>
            </a:r>
          </a:p>
          <a:p>
            <a:pPr lvl="1" indent="-128000">
              <a:spcBef>
                <a:spcPts val="114"/>
              </a:spcBef>
              <a:buClr>
                <a:srgbClr val="000000"/>
              </a:buClr>
              <a:buFontTx/>
              <a:buChar char="•"/>
              <a:tabLst>
                <a:tab pos="2855644" algn="l"/>
                <a:tab pos="3504652" algn="l"/>
                <a:tab pos="3699355" algn="dec"/>
              </a:tabLst>
            </a:pPr>
            <a:r>
              <a:rPr lang="en-US" altLang="en-US" dirty="0">
                <a:solidFill>
                  <a:srgbClr val="000000"/>
                </a:solidFill>
                <a:cs typeface="Arial" panose="020B0604020202020204" pitchFamily="34" charset="0"/>
              </a:rPr>
              <a:t>S&amp;P 500 Stock Index</a:t>
            </a:r>
            <a:r>
              <a:rPr lang="en-US" altLang="en-US" baseline="30000" dirty="0">
                <a:solidFill>
                  <a:srgbClr val="000000"/>
                </a:solidFill>
                <a:cs typeface="Arial" panose="020B0604020202020204" pitchFamily="34" charset="0"/>
              </a:rPr>
              <a:t>®</a:t>
            </a:r>
            <a:r>
              <a:rPr lang="en-US" altLang="en-US" dirty="0">
                <a:solidFill>
                  <a:srgbClr val="000000"/>
                </a:solidFill>
                <a:cs typeface="Arial" panose="020B0604020202020204" pitchFamily="34" charset="0"/>
              </a:rPr>
              <a:t> 			5.86%</a:t>
            </a:r>
          </a:p>
          <a:p>
            <a:pPr lvl="1" indent="-128000">
              <a:spcBef>
                <a:spcPts val="114"/>
              </a:spcBef>
              <a:buClr>
                <a:srgbClr val="000000"/>
              </a:buClr>
              <a:buFontTx/>
              <a:buChar char="•"/>
              <a:tabLst>
                <a:tab pos="2855644" algn="l"/>
                <a:tab pos="3504652" algn="l"/>
                <a:tab pos="3699355" algn="dec"/>
              </a:tabLst>
            </a:pPr>
            <a:r>
              <a:rPr lang="en-US" altLang="en-US" dirty="0">
                <a:solidFill>
                  <a:srgbClr val="000000"/>
                </a:solidFill>
                <a:cs typeface="Arial" panose="020B0604020202020204" pitchFamily="34" charset="0"/>
              </a:rPr>
              <a:t>Long-term US government bonds			5.52%</a:t>
            </a:r>
          </a:p>
          <a:p>
            <a:pPr lvl="1" indent="-128000">
              <a:spcBef>
                <a:spcPts val="114"/>
              </a:spcBef>
              <a:buClr>
                <a:srgbClr val="000000"/>
              </a:buClr>
              <a:buFontTx/>
              <a:buChar char="•"/>
              <a:tabLst>
                <a:tab pos="2855644" algn="l"/>
                <a:tab pos="3504652" algn="l"/>
                <a:tab pos="3699355" algn="dec"/>
              </a:tabLst>
            </a:pPr>
            <a:r>
              <a:rPr lang="en-US" altLang="en-US" dirty="0">
                <a:solidFill>
                  <a:srgbClr val="000000"/>
                </a:solidFill>
                <a:cs typeface="Arial" panose="020B0604020202020204" pitchFamily="34" charset="0"/>
              </a:rPr>
              <a:t>US Treasury bills			6.31%</a:t>
            </a:r>
          </a:p>
          <a:p>
            <a:pPr>
              <a:spcBef>
                <a:spcPts val="114"/>
              </a:spcBef>
              <a:buClr>
                <a:srgbClr val="000000"/>
              </a:buClr>
              <a:tabLst>
                <a:tab pos="2855644" algn="l"/>
                <a:tab pos="3504652" algn="l"/>
                <a:tab pos="3699355" algn="dec"/>
              </a:tabLst>
            </a:pPr>
            <a:r>
              <a:rPr lang="en-US" altLang="en-US" b="0" dirty="0">
                <a:solidFill>
                  <a:srgbClr val="000000"/>
                </a:solidFill>
                <a:cs typeface="Arial" panose="020B0604020202020204" pitchFamily="34" charset="0"/>
              </a:rPr>
              <a:t>			Average</a:t>
            </a:r>
          </a:p>
          <a:p>
            <a:pPr lvl="1" indent="-128000">
              <a:spcBef>
                <a:spcPts val="114"/>
              </a:spcBef>
              <a:buClr>
                <a:srgbClr val="000000"/>
              </a:buClr>
              <a:buFontTx/>
              <a:buChar char="•"/>
              <a:tabLst>
                <a:tab pos="2855644" algn="l"/>
                <a:tab pos="3504652" algn="l"/>
                <a:tab pos="3699355" algn="dec"/>
              </a:tabLst>
            </a:pPr>
            <a:r>
              <a:rPr lang="en-US" altLang="en-US" dirty="0">
                <a:solidFill>
                  <a:srgbClr val="000000"/>
                </a:solidFill>
                <a:cs typeface="Arial" panose="020B0604020202020204" pitchFamily="34" charset="0"/>
              </a:rPr>
              <a:t>Short-term interest rates			8.08%</a:t>
            </a:r>
          </a:p>
          <a:p>
            <a:pPr lvl="1" indent="-128000">
              <a:spcBef>
                <a:spcPts val="114"/>
              </a:spcBef>
              <a:buClr>
                <a:srgbClr val="000000"/>
              </a:buClr>
              <a:buFontTx/>
              <a:buChar char="•"/>
              <a:tabLst>
                <a:tab pos="2855644" algn="l"/>
                <a:tab pos="3504652" algn="l"/>
                <a:tab pos="3699355" algn="dec"/>
              </a:tabLst>
            </a:pPr>
            <a:r>
              <a:rPr lang="en-US" altLang="en-US" dirty="0">
                <a:solidFill>
                  <a:srgbClr val="000000"/>
                </a:solidFill>
                <a:cs typeface="Arial" panose="020B0604020202020204" pitchFamily="34" charset="0"/>
              </a:rPr>
              <a:t>Annual inflation rate			7.37%</a:t>
            </a:r>
          </a:p>
          <a:p>
            <a:pPr lvl="1" indent="-128000">
              <a:spcBef>
                <a:spcPts val="114"/>
              </a:spcBef>
              <a:spcAft>
                <a:spcPts val="1134"/>
              </a:spcAft>
              <a:buClr>
                <a:srgbClr val="000000"/>
              </a:buClr>
              <a:buFontTx/>
              <a:buChar char="•"/>
              <a:tabLst>
                <a:tab pos="2855644" algn="l"/>
                <a:tab pos="3504652" algn="l"/>
                <a:tab pos="3699355" algn="dec"/>
              </a:tabLst>
            </a:pPr>
            <a:r>
              <a:rPr lang="en-US" altLang="en-US" dirty="0">
                <a:solidFill>
                  <a:srgbClr val="000000"/>
                </a:solidFill>
                <a:cs typeface="Arial" panose="020B0604020202020204" pitchFamily="34" charset="0"/>
              </a:rPr>
              <a:t>Unemployment rate			6.21%</a:t>
            </a:r>
          </a:p>
          <a:p>
            <a:pPr>
              <a:spcBef>
                <a:spcPts val="114"/>
              </a:spcBef>
              <a:buClr>
                <a:srgbClr val="000000"/>
              </a:buClr>
              <a:tabLst>
                <a:tab pos="2855644" algn="l"/>
                <a:tab pos="3504652" algn="l"/>
                <a:tab pos="3699355" algn="dec"/>
              </a:tabLst>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lvl="1">
              <a:spcBef>
                <a:spcPts val="114"/>
              </a:spcBef>
              <a:buClr>
                <a:srgbClr val="000000"/>
              </a:buClr>
              <a:tabLst>
                <a:tab pos="2855644" algn="l"/>
                <a:tab pos="3504652" algn="l"/>
                <a:tab pos="3699355" algn="dec"/>
              </a:tabLst>
            </a:pPr>
            <a:r>
              <a:rPr lang="en-US" altLang="en-US" dirty="0">
                <a:solidFill>
                  <a:srgbClr val="000000"/>
                </a:solidFill>
                <a:cs typeface="Arial" panose="020B0604020202020204" pitchFamily="34" charset="0"/>
              </a:rPr>
              <a:t>1. 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Portfolios are rebalanced annually. See www.franklintempletondatasources.com for additional data provider information. </a:t>
            </a:r>
          </a:p>
          <a:p>
            <a:pPr lvl="1">
              <a:spcBef>
                <a:spcPts val="114"/>
              </a:spcBef>
              <a:buClr>
                <a:srgbClr val="000000"/>
              </a:buClr>
              <a:tabLst>
                <a:tab pos="2855644" algn="l"/>
                <a:tab pos="3504652" algn="l"/>
                <a:tab pos="3699355" algn="dec"/>
              </a:tabLst>
            </a:pPr>
            <a:r>
              <a:rPr lang="en-US" altLang="en-US" dirty="0">
                <a:solidFill>
                  <a:srgbClr val="000000"/>
                </a:solidFill>
                <a:cs typeface="Arial" panose="020B0604020202020204" pitchFamily="34" charset="0"/>
              </a:rPr>
              <a:t>Past performance does not guarantee future results.</a:t>
            </a:r>
            <a:endParaRPr lang="en-US" dirty="0">
              <a:solidFill>
                <a:srgbClr val="000000"/>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236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buClr>
                <a:srgbClr val="000000"/>
              </a:buClr>
              <a:defRPr/>
            </a:pPr>
            <a:r>
              <a:rPr lang="en-US" b="0" dirty="0">
                <a:solidFill>
                  <a:srgbClr val="000000"/>
                </a:solidFill>
                <a:cs typeface="Arial" panose="020B0604020202020204" pitchFamily="34" charset="0"/>
              </a:rPr>
              <a:t>Main idea: Transition slide.</a:t>
            </a:r>
          </a:p>
          <a:p>
            <a:pPr>
              <a:buClr>
                <a:srgbClr val="000000"/>
              </a:buClr>
            </a:pPr>
            <a:endParaRPr lang="en-US" b="0" dirty="0">
              <a:solidFill>
                <a:srgbClr val="000000"/>
              </a:solidFill>
            </a:endParaRPr>
          </a:p>
          <a:p>
            <a:endParaRPr lang="en-US" b="0" dirty="0">
              <a:solidFill>
                <a:srgbClr val="000000"/>
              </a:solidFill>
            </a:endParaRPr>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706FFAA3-4CCD-C944-8B29-4A74C44BB452}" type="datetime1">
              <a:rPr lang="en-US" smtClean="0"/>
              <a:t>4/16/2026</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3</a:t>
            </a:fld>
            <a:endParaRPr lang="en-US"/>
          </a:p>
        </p:txBody>
      </p:sp>
    </p:spTree>
    <p:extLst>
      <p:ext uri="{BB962C8B-B14F-4D97-AF65-F5344CB8AC3E}">
        <p14:creationId xmlns:p14="http://schemas.microsoft.com/office/powerpoint/2010/main" val="1894605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4"/>
              </a:spcBef>
              <a:buClr>
                <a:srgbClr val="000000"/>
              </a:buClr>
              <a:tabLst>
                <a:tab pos="2855644" algn="l"/>
                <a:tab pos="3504652" algn="l"/>
                <a:tab pos="3634456" algn="dec"/>
              </a:tabLst>
            </a:pPr>
            <a:r>
              <a:rPr lang="en-US" altLang="en-US" b="0" dirty="0">
                <a:solidFill>
                  <a:srgbClr val="000000"/>
                </a:solidFill>
                <a:cs typeface="Arial" panose="020B0604020202020204" pitchFamily="34" charset="0"/>
              </a:rPr>
              <a:t>Main idea: Review the economics of the decade.</a:t>
            </a:r>
          </a:p>
          <a:p>
            <a:pPr>
              <a:spcBef>
                <a:spcPts val="114"/>
              </a:spcBef>
              <a:buClr>
                <a:srgbClr val="000000"/>
              </a:buClr>
              <a:tabLst>
                <a:tab pos="2855644" algn="l"/>
                <a:tab pos="3504652" algn="l"/>
                <a:tab pos="3634456" algn="dec"/>
              </a:tabLst>
            </a:pPr>
            <a:r>
              <a:rPr lang="en-US" altLang="en-US" b="0" dirty="0">
                <a:solidFill>
                  <a:srgbClr val="000000"/>
                </a:solidFill>
                <a:cs typeface="Arial" panose="020B0604020202020204" pitchFamily="34" charset="0"/>
              </a:rPr>
              <a:t>1980s: Reaganomics</a:t>
            </a:r>
            <a:endParaRPr lang="en-US" altLang="en-US" b="0" baseline="30000" dirty="0">
              <a:solidFill>
                <a:srgbClr val="000000"/>
              </a:solidFill>
              <a:cs typeface="Arial" panose="020B0604020202020204" pitchFamily="34" charset="0"/>
            </a:endParaRPr>
          </a:p>
          <a:p>
            <a:pPr lvl="1" indent="-128000">
              <a:spcBef>
                <a:spcPts val="680"/>
              </a:spcBef>
              <a:buClr>
                <a:srgbClr val="000000"/>
              </a:buClr>
              <a:buFontTx/>
              <a:buChar char="•"/>
              <a:tabLst>
                <a:tab pos="2855644" algn="l"/>
                <a:tab pos="3504652" algn="l"/>
                <a:tab pos="3634456" algn="dec"/>
              </a:tabLst>
            </a:pPr>
            <a:r>
              <a:rPr lang="en-US" altLang="en-US" dirty="0">
                <a:solidFill>
                  <a:srgbClr val="000000"/>
                </a:solidFill>
                <a:cs typeface="Arial" panose="020B0604020202020204" pitchFamily="34" charset="0"/>
              </a:rPr>
              <a:t>1981: Reagan signs sweeping budget and tax-cutting legislation.</a:t>
            </a:r>
          </a:p>
          <a:p>
            <a:pPr lvl="1" indent="-128000">
              <a:spcBef>
                <a:spcPts val="114"/>
              </a:spcBef>
              <a:buClr>
                <a:srgbClr val="000000"/>
              </a:buClr>
              <a:buFontTx/>
              <a:buChar char="•"/>
              <a:tabLst>
                <a:tab pos="2855644" algn="l"/>
                <a:tab pos="3504652" algn="l"/>
                <a:tab pos="3634456" algn="dec"/>
              </a:tabLst>
            </a:pPr>
            <a:r>
              <a:rPr lang="en-US" altLang="en-US" dirty="0">
                <a:solidFill>
                  <a:srgbClr val="000000"/>
                </a:solidFill>
                <a:cs typeface="Arial" panose="020B0604020202020204" pitchFamily="34" charset="0"/>
              </a:rPr>
              <a:t>1987: The Dow falls 508.32 points (or 22.6%) on October 19; several financial markets follow suit—“Black Monday.”</a:t>
            </a:r>
          </a:p>
          <a:p>
            <a:pPr lvl="1" indent="-128000">
              <a:spcBef>
                <a:spcPts val="114"/>
              </a:spcBef>
              <a:buClr>
                <a:srgbClr val="000000"/>
              </a:buClr>
              <a:buFontTx/>
              <a:buChar char="•"/>
              <a:tabLst>
                <a:tab pos="2855644" algn="l"/>
                <a:tab pos="3504652" algn="l"/>
                <a:tab pos="3634456" algn="dec"/>
              </a:tabLst>
            </a:pPr>
            <a:r>
              <a:rPr lang="en-US" altLang="en-US" dirty="0">
                <a:solidFill>
                  <a:srgbClr val="000000"/>
                </a:solidFill>
                <a:cs typeface="Arial" panose="020B0604020202020204" pitchFamily="34" charset="0"/>
              </a:rPr>
              <a:t>1989: Bush signs legislation providing $166 billion over 10 years to bail out the ailing savings and loan industry. US taxpayers will pay for about three-quarters of the total costs. </a:t>
            </a:r>
            <a:br>
              <a:rPr lang="en-US" altLang="en-US" dirty="0">
                <a:solidFill>
                  <a:srgbClr val="000000"/>
                </a:solidFill>
                <a:cs typeface="Arial" panose="020B0604020202020204" pitchFamily="34" charset="0"/>
              </a:rPr>
            </a:br>
            <a:endParaRPr lang="en-US" altLang="en-US" dirty="0">
              <a:solidFill>
                <a:srgbClr val="000000"/>
              </a:solidFill>
              <a:cs typeface="Arial" panose="020B0604020202020204" pitchFamily="34" charset="0"/>
            </a:endParaRPr>
          </a:p>
          <a:p>
            <a:pPr>
              <a:spcBef>
                <a:spcPts val="114"/>
              </a:spcBef>
              <a:buClr>
                <a:srgbClr val="000000"/>
              </a:buClr>
              <a:tabLst>
                <a:tab pos="2855644" algn="l"/>
                <a:tab pos="3504652" algn="l"/>
                <a:tab pos="3634456" algn="dec"/>
              </a:tabLst>
            </a:pPr>
            <a:r>
              <a:rPr lang="en-US" altLang="en-US" b="0" dirty="0">
                <a:solidFill>
                  <a:srgbClr val="000000"/>
                </a:solidFill>
                <a:cs typeface="Arial" panose="020B0604020202020204" pitchFamily="34" charset="0"/>
              </a:rPr>
              <a:t>DECADE AT A GLANCE</a:t>
            </a:r>
            <a:r>
              <a:rPr lang="en-US" altLang="en-US" b="0" baseline="30000" dirty="0">
                <a:solidFill>
                  <a:srgbClr val="000000"/>
                </a:solidFill>
                <a:cs typeface="Arial" panose="020B0604020202020204" pitchFamily="34" charset="0"/>
              </a:rPr>
              <a:t>1</a:t>
            </a:r>
            <a:r>
              <a:rPr lang="en-US" altLang="en-US" b="0" dirty="0">
                <a:solidFill>
                  <a:srgbClr val="000000"/>
                </a:solidFill>
                <a:cs typeface="Arial" panose="020B0604020202020204" pitchFamily="34" charset="0"/>
              </a:rPr>
              <a:t>	For the period 1/1/80–12/31/89</a:t>
            </a:r>
          </a:p>
          <a:p>
            <a:pPr>
              <a:spcBef>
                <a:spcPts val="114"/>
              </a:spcBef>
              <a:buClr>
                <a:srgbClr val="000000"/>
              </a:buClr>
              <a:tabLst>
                <a:tab pos="2855644" algn="l"/>
                <a:tab pos="3504652" algn="l"/>
                <a:tab pos="3634456" algn="dec"/>
              </a:tabLst>
            </a:pPr>
            <a:r>
              <a:rPr lang="en-US" altLang="en-US" b="0" dirty="0">
                <a:solidFill>
                  <a:srgbClr val="000000"/>
                </a:solidFill>
                <a:cs typeface="Arial" panose="020B0604020202020204" pitchFamily="34" charset="0"/>
              </a:rPr>
              <a:t>	Average Annual Total Return</a:t>
            </a:r>
          </a:p>
          <a:p>
            <a:pPr lvl="1" indent="-128000">
              <a:spcBef>
                <a:spcPts val="114"/>
              </a:spcBef>
              <a:buClr>
                <a:srgbClr val="000000"/>
              </a:buClr>
              <a:buFontTx/>
              <a:buChar char="•"/>
              <a:tabLst>
                <a:tab pos="2855644" algn="l"/>
                <a:tab pos="3504652" algn="l"/>
                <a:tab pos="3634456" algn="dec"/>
              </a:tabLst>
            </a:pPr>
            <a:r>
              <a:rPr lang="en-US" altLang="en-US" dirty="0">
                <a:solidFill>
                  <a:srgbClr val="000000"/>
                </a:solidFill>
                <a:cs typeface="Arial" panose="020B0604020202020204" pitchFamily="34" charset="0"/>
              </a:rPr>
              <a:t>S&amp;P 500 Stock Index</a:t>
            </a:r>
            <a:r>
              <a:rPr lang="en-US" altLang="en-US" baseline="30000" dirty="0">
                <a:solidFill>
                  <a:srgbClr val="000000"/>
                </a:solidFill>
                <a:cs typeface="Arial" panose="020B0604020202020204" pitchFamily="34" charset="0"/>
              </a:rPr>
              <a:t>®</a:t>
            </a:r>
            <a:r>
              <a:rPr lang="en-US" altLang="en-US" dirty="0">
                <a:solidFill>
                  <a:srgbClr val="000000"/>
                </a:solidFill>
                <a:cs typeface="Arial" panose="020B0604020202020204" pitchFamily="34" charset="0"/>
              </a:rPr>
              <a:t> 			17.55%</a:t>
            </a:r>
          </a:p>
          <a:p>
            <a:pPr lvl="1" indent="-128000">
              <a:spcBef>
                <a:spcPts val="114"/>
              </a:spcBef>
              <a:buClr>
                <a:srgbClr val="000000"/>
              </a:buClr>
              <a:buFontTx/>
              <a:buChar char="•"/>
              <a:tabLst>
                <a:tab pos="2855644" algn="l"/>
                <a:tab pos="3504652" algn="l"/>
                <a:tab pos="3634456" algn="dec"/>
              </a:tabLst>
            </a:pPr>
            <a:r>
              <a:rPr lang="en-US" altLang="en-US" dirty="0">
                <a:solidFill>
                  <a:srgbClr val="000000"/>
                </a:solidFill>
                <a:cs typeface="Arial" panose="020B0604020202020204" pitchFamily="34" charset="0"/>
              </a:rPr>
              <a:t>Long-term US government bonds		12.62%</a:t>
            </a:r>
          </a:p>
          <a:p>
            <a:pPr lvl="1" indent="-128000">
              <a:spcBef>
                <a:spcPts val="114"/>
              </a:spcBef>
              <a:buClr>
                <a:srgbClr val="000000"/>
              </a:buClr>
              <a:buFontTx/>
              <a:buChar char="•"/>
              <a:tabLst>
                <a:tab pos="2855644" algn="l"/>
                <a:tab pos="3504652" algn="l"/>
                <a:tab pos="3634456" algn="dec"/>
              </a:tabLst>
            </a:pPr>
            <a:r>
              <a:rPr lang="en-US" altLang="en-US" dirty="0">
                <a:solidFill>
                  <a:srgbClr val="000000"/>
                </a:solidFill>
                <a:cs typeface="Arial" panose="020B0604020202020204" pitchFamily="34" charset="0"/>
              </a:rPr>
              <a:t>US Treasury bills		  8.89%</a:t>
            </a:r>
          </a:p>
          <a:p>
            <a:pPr>
              <a:spcBef>
                <a:spcPts val="114"/>
              </a:spcBef>
              <a:buClr>
                <a:srgbClr val="000000"/>
              </a:buClr>
              <a:tabLst>
                <a:tab pos="2855644" algn="l"/>
                <a:tab pos="3504652" algn="l"/>
                <a:tab pos="3634456" algn="dec"/>
              </a:tabLst>
            </a:pPr>
            <a:r>
              <a:rPr lang="en-US" altLang="en-US" b="0" dirty="0">
                <a:solidFill>
                  <a:srgbClr val="000000"/>
                </a:solidFill>
                <a:cs typeface="Arial" panose="020B0604020202020204" pitchFamily="34" charset="0"/>
              </a:rPr>
              <a:t>			Average</a:t>
            </a:r>
          </a:p>
          <a:p>
            <a:pPr lvl="1" indent="-128000">
              <a:spcBef>
                <a:spcPts val="114"/>
              </a:spcBef>
              <a:buClr>
                <a:srgbClr val="000000"/>
              </a:buClr>
              <a:buFontTx/>
              <a:buChar char="•"/>
              <a:tabLst>
                <a:tab pos="2855644" algn="l"/>
                <a:tab pos="3504652" algn="l"/>
                <a:tab pos="3634456" algn="dec"/>
              </a:tabLst>
            </a:pPr>
            <a:r>
              <a:rPr lang="en-US" altLang="en-US" dirty="0">
                <a:solidFill>
                  <a:srgbClr val="000000"/>
                </a:solidFill>
                <a:cs typeface="Arial" panose="020B0604020202020204" pitchFamily="34" charset="0"/>
              </a:rPr>
              <a:t>Short-term interest rates			11.84%</a:t>
            </a:r>
          </a:p>
          <a:p>
            <a:pPr lvl="1" indent="-128000">
              <a:spcBef>
                <a:spcPts val="114"/>
              </a:spcBef>
              <a:buClr>
                <a:srgbClr val="000000"/>
              </a:buClr>
              <a:buFontTx/>
              <a:buChar char="•"/>
              <a:tabLst>
                <a:tab pos="2855644" algn="l"/>
                <a:tab pos="3504652" algn="l"/>
                <a:tab pos="3634456" algn="dec"/>
              </a:tabLst>
            </a:pPr>
            <a:r>
              <a:rPr lang="en-US" altLang="en-US" dirty="0">
                <a:solidFill>
                  <a:srgbClr val="000000"/>
                </a:solidFill>
                <a:cs typeface="Arial" panose="020B0604020202020204" pitchFamily="34" charset="0"/>
              </a:rPr>
              <a:t>Annual inflation rate		  5.09%</a:t>
            </a:r>
          </a:p>
          <a:p>
            <a:pPr lvl="1" indent="-128000">
              <a:spcBef>
                <a:spcPts val="114"/>
              </a:spcBef>
              <a:spcAft>
                <a:spcPts val="1360"/>
              </a:spcAft>
              <a:buClr>
                <a:srgbClr val="000000"/>
              </a:buClr>
              <a:buFontTx/>
              <a:buChar char="•"/>
              <a:tabLst>
                <a:tab pos="2855644" algn="l"/>
                <a:tab pos="3504652" algn="l"/>
                <a:tab pos="3634456" algn="dec"/>
              </a:tabLst>
            </a:pPr>
            <a:r>
              <a:rPr lang="en-US" altLang="en-US" dirty="0">
                <a:solidFill>
                  <a:srgbClr val="000000"/>
                </a:solidFill>
                <a:cs typeface="Arial" panose="020B0604020202020204" pitchFamily="34" charset="0"/>
              </a:rPr>
              <a:t>Unemployment rate		  7.27%</a:t>
            </a:r>
          </a:p>
          <a:p>
            <a:pPr>
              <a:spcBef>
                <a:spcPts val="114"/>
              </a:spcBef>
              <a:buClr>
                <a:srgbClr val="000000"/>
              </a:buClr>
              <a:tabLst>
                <a:tab pos="2855644" algn="l"/>
                <a:tab pos="3504652" algn="l"/>
                <a:tab pos="3634456" algn="dec"/>
              </a:tabLst>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lvl="1">
              <a:spcBef>
                <a:spcPts val="114"/>
              </a:spcBef>
              <a:buClr>
                <a:srgbClr val="000000"/>
              </a:buClr>
              <a:tabLst>
                <a:tab pos="2855644" algn="l"/>
                <a:tab pos="3504652" algn="l"/>
                <a:tab pos="3634456" algn="dec"/>
              </a:tabLst>
            </a:pPr>
            <a:r>
              <a:rPr lang="en-US" altLang="en-US" dirty="0">
                <a:solidFill>
                  <a:srgbClr val="000000"/>
                </a:solidFill>
                <a:cs typeface="Arial" panose="020B0604020202020204" pitchFamily="34" charset="0"/>
              </a:rPr>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Portfolios are rebalanced annually. See www.franklintempletondatasources.com for additional data provider information. </a:t>
            </a:r>
          </a:p>
          <a:p>
            <a:pPr lvl="1">
              <a:spcBef>
                <a:spcPts val="114"/>
              </a:spcBef>
              <a:buClr>
                <a:srgbClr val="000000"/>
              </a:buClr>
              <a:tabLst>
                <a:tab pos="2855644" algn="l"/>
                <a:tab pos="3504652" algn="l"/>
                <a:tab pos="3634456" algn="dec"/>
              </a:tabLst>
            </a:pPr>
            <a:r>
              <a:rPr lang="en-US" altLang="en-US" dirty="0">
                <a:solidFill>
                  <a:srgbClr val="000000"/>
                </a:solidFill>
                <a:cs typeface="Arial" panose="020B0604020202020204" pitchFamily="34" charset="0"/>
              </a:rPr>
              <a:t>Past performance does not guarantee future results.</a:t>
            </a:r>
          </a:p>
          <a:p>
            <a:endParaRPr lang="en-US" b="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492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114"/>
              </a:spcBef>
              <a:spcAft>
                <a:spcPts val="634"/>
              </a:spcAft>
              <a:buClr>
                <a:srgbClr val="000000"/>
              </a:buClr>
              <a:tabLst>
                <a:tab pos="2920544" algn="l"/>
                <a:tab pos="4083354" algn="dec"/>
                <a:tab pos="4546675" algn="r"/>
              </a:tabLst>
              <a:defRPr/>
            </a:pPr>
            <a:r>
              <a:rPr lang="en-US" altLang="en-US" b="0" dirty="0">
                <a:solidFill>
                  <a:srgbClr val="000000"/>
                </a:solidFill>
                <a:cs typeface="Arial" panose="020B0604020202020204" pitchFamily="34" charset="0"/>
              </a:rPr>
              <a:t>Main idea: Review the economics of the decade.</a:t>
            </a:r>
          </a:p>
          <a:p>
            <a:pPr defTabSz="966612">
              <a:spcBef>
                <a:spcPts val="114"/>
              </a:spcBef>
              <a:spcAft>
                <a:spcPts val="634"/>
              </a:spcAft>
              <a:buClr>
                <a:srgbClr val="000000"/>
              </a:buClr>
              <a:tabLst>
                <a:tab pos="2920544" algn="l"/>
                <a:tab pos="4083354" algn="dec"/>
                <a:tab pos="4546675" algn="r"/>
              </a:tabLst>
              <a:defRPr/>
            </a:pPr>
            <a:r>
              <a:rPr lang="en-US" altLang="en-US" b="0" dirty="0">
                <a:solidFill>
                  <a:srgbClr val="000000"/>
                </a:solidFill>
                <a:cs typeface="Arial" panose="020B0604020202020204" pitchFamily="34" charset="0"/>
              </a:rPr>
              <a:t>1990s: The longest bull market in history</a:t>
            </a:r>
            <a:endParaRPr lang="en-US" altLang="en-US" b="0" baseline="30000" dirty="0">
              <a:solidFill>
                <a:srgbClr val="000000"/>
              </a:solidFill>
              <a:cs typeface="Arial" panose="020B0604020202020204" pitchFamily="34" charset="0"/>
            </a:endParaRPr>
          </a:p>
          <a:p>
            <a:pPr defTabSz="966612">
              <a:spcBef>
                <a:spcPts val="114"/>
              </a:spcBef>
              <a:spcAft>
                <a:spcPts val="634"/>
              </a:spcAft>
              <a:buClr>
                <a:srgbClr val="000000"/>
              </a:buClr>
              <a:tabLst>
                <a:tab pos="2920544" algn="l"/>
                <a:tab pos="4083354" algn="dec"/>
                <a:tab pos="4546675" algn="r"/>
              </a:tabLst>
              <a:defRPr/>
            </a:pPr>
            <a:endParaRPr lang="en-US" altLang="en-US" b="0" baseline="30000" dirty="0">
              <a:solidFill>
                <a:srgbClr val="000000"/>
              </a:solidFill>
              <a:cs typeface="Arial" panose="020B0604020202020204" pitchFamily="34" charset="0"/>
            </a:endParaRPr>
          </a:p>
          <a:p>
            <a:pPr marL="0" lvl="1" indent="-128000" defTabSz="966612">
              <a:spcBef>
                <a:spcPts val="114"/>
              </a:spcBef>
              <a:spcAft>
                <a:spcPts val="634"/>
              </a:spcAft>
              <a:buClr>
                <a:srgbClr val="000000"/>
              </a:buClr>
              <a:buSzPct val="110000"/>
              <a:buFontTx/>
              <a:buChar char="•"/>
              <a:tabLst>
                <a:tab pos="2920544" algn="l"/>
                <a:tab pos="4083354" algn="dec"/>
                <a:tab pos="4546675" algn="r"/>
              </a:tabLst>
              <a:defRPr/>
            </a:pPr>
            <a:r>
              <a:rPr lang="en-US" altLang="en-US" dirty="0">
                <a:solidFill>
                  <a:srgbClr val="000000"/>
                </a:solidFill>
                <a:cs typeface="Arial" panose="020B0604020202020204" pitchFamily="34" charset="0"/>
              </a:rPr>
              <a:t>1994: Republicans win both houses of Congress for the first time in 40 years.</a:t>
            </a:r>
          </a:p>
          <a:p>
            <a:pPr marL="0" lvl="1" indent="-128000" defTabSz="966612">
              <a:spcBef>
                <a:spcPts val="114"/>
              </a:spcBef>
              <a:spcAft>
                <a:spcPts val="634"/>
              </a:spcAft>
              <a:buClr>
                <a:srgbClr val="000000"/>
              </a:buClr>
              <a:buSzPct val="110000"/>
              <a:buFontTx/>
              <a:buChar char="•"/>
              <a:tabLst>
                <a:tab pos="2920544" algn="l"/>
                <a:tab pos="4083354" algn="dec"/>
                <a:tab pos="4546675" algn="r"/>
              </a:tabLst>
              <a:defRPr/>
            </a:pPr>
            <a:r>
              <a:rPr lang="en-US" altLang="en-US" dirty="0">
                <a:solidFill>
                  <a:srgbClr val="000000"/>
                </a:solidFill>
                <a:cs typeface="Arial" panose="020B0604020202020204" pitchFamily="34" charset="0"/>
              </a:rPr>
              <a:t>1997: The Dow Jones Industrial Average experiences the single largest point loss ever to that point.</a:t>
            </a:r>
          </a:p>
          <a:p>
            <a:pPr marL="0" lvl="1" indent="-128000" defTabSz="966612">
              <a:spcBef>
                <a:spcPts val="114"/>
              </a:spcBef>
              <a:spcAft>
                <a:spcPts val="634"/>
              </a:spcAft>
              <a:buClr>
                <a:srgbClr val="000000"/>
              </a:buClr>
              <a:buSzPct val="110000"/>
              <a:buFontTx/>
              <a:buChar char="•"/>
              <a:tabLst>
                <a:tab pos="2920544" algn="l"/>
                <a:tab pos="4083354" algn="dec"/>
                <a:tab pos="4546675" algn="r"/>
              </a:tabLst>
              <a:defRPr/>
            </a:pPr>
            <a:r>
              <a:rPr lang="en-US" altLang="en-US" dirty="0">
                <a:solidFill>
                  <a:srgbClr val="000000"/>
                </a:solidFill>
                <a:cs typeface="Arial" panose="020B0604020202020204" pitchFamily="34" charset="0"/>
              </a:rPr>
              <a:t>1999: The Dow Jones Industrial Average jumps to its first close above 10,000.</a:t>
            </a:r>
            <a:br>
              <a:rPr lang="en-US" altLang="en-US" dirty="0">
                <a:solidFill>
                  <a:srgbClr val="000000"/>
                </a:solidFill>
                <a:cs typeface="Arial" panose="020B0604020202020204" pitchFamily="34" charset="0"/>
              </a:rPr>
            </a:br>
            <a:endParaRPr lang="en-US" altLang="en-US" dirty="0">
              <a:solidFill>
                <a:srgbClr val="000000"/>
              </a:solidFill>
              <a:cs typeface="Arial" panose="020B0604020202020204" pitchFamily="34" charset="0"/>
            </a:endParaRPr>
          </a:p>
          <a:p>
            <a:pPr defTabSz="966612">
              <a:spcBef>
                <a:spcPts val="114"/>
              </a:spcBef>
              <a:spcAft>
                <a:spcPts val="634"/>
              </a:spcAft>
              <a:buClr>
                <a:srgbClr val="000000"/>
              </a:buClr>
              <a:tabLst>
                <a:tab pos="2920544" algn="l"/>
                <a:tab pos="4083354" algn="dec"/>
                <a:tab pos="4546675" algn="r"/>
              </a:tabLst>
              <a:defRPr/>
            </a:pPr>
            <a:r>
              <a:rPr lang="en-US" altLang="en-US" b="0" dirty="0">
                <a:solidFill>
                  <a:srgbClr val="000000"/>
                </a:solidFill>
                <a:cs typeface="Arial" panose="020B0604020202020204" pitchFamily="34" charset="0"/>
              </a:rPr>
              <a:t>DECADE AT A GLANCE</a:t>
            </a:r>
            <a:r>
              <a:rPr lang="en-US" altLang="en-US" b="0" baseline="30000" dirty="0">
                <a:solidFill>
                  <a:srgbClr val="000000"/>
                </a:solidFill>
                <a:cs typeface="Arial" panose="020B0604020202020204" pitchFamily="34" charset="0"/>
              </a:rPr>
              <a:t>1	</a:t>
            </a:r>
            <a:r>
              <a:rPr lang="en-US" altLang="en-US" b="0" dirty="0">
                <a:solidFill>
                  <a:srgbClr val="000000"/>
                </a:solidFill>
                <a:cs typeface="Arial" panose="020B0604020202020204" pitchFamily="34" charset="0"/>
              </a:rPr>
              <a:t>  For the period 1/1/90–12/31/99</a:t>
            </a:r>
          </a:p>
          <a:p>
            <a:pPr defTabSz="966612">
              <a:spcBef>
                <a:spcPts val="114"/>
              </a:spcBef>
              <a:spcAft>
                <a:spcPts val="634"/>
              </a:spcAft>
              <a:buClr>
                <a:srgbClr val="000000"/>
              </a:buClr>
              <a:tabLst>
                <a:tab pos="2920544" algn="l"/>
                <a:tab pos="4083354" algn="dec"/>
                <a:tab pos="4546675" algn="r"/>
              </a:tabLst>
              <a:defRPr/>
            </a:pPr>
            <a:r>
              <a:rPr lang="en-US" altLang="en-US" b="0" dirty="0">
                <a:solidFill>
                  <a:srgbClr val="000000"/>
                </a:solidFill>
                <a:cs typeface="Arial" panose="020B0604020202020204" pitchFamily="34" charset="0"/>
              </a:rPr>
              <a:t>		  Average Annual Total Return</a:t>
            </a:r>
          </a:p>
          <a:p>
            <a:pPr marL="0" lvl="1" indent="-128000" defTabSz="966612">
              <a:spcBef>
                <a:spcPts val="114"/>
              </a:spcBef>
              <a:spcAft>
                <a:spcPts val="634"/>
              </a:spcAft>
              <a:buClr>
                <a:srgbClr val="000000"/>
              </a:buClr>
              <a:buSzPct val="110000"/>
              <a:buFontTx/>
              <a:buChar char="•"/>
              <a:tabLst>
                <a:tab pos="2920544" algn="l"/>
                <a:tab pos="4083354" algn="dec"/>
                <a:tab pos="4546675" algn="r"/>
              </a:tabLst>
              <a:defRPr/>
            </a:pPr>
            <a:r>
              <a:rPr lang="en-US" altLang="en-US" dirty="0">
                <a:solidFill>
                  <a:srgbClr val="000000"/>
                </a:solidFill>
                <a:cs typeface="Arial" panose="020B0604020202020204" pitchFamily="34" charset="0"/>
              </a:rPr>
              <a:t>S&amp;P 500 Stock Index</a:t>
            </a:r>
            <a:r>
              <a:rPr lang="en-US" altLang="en-US" baseline="30000" dirty="0">
                <a:solidFill>
                  <a:srgbClr val="000000"/>
                </a:solidFill>
                <a:cs typeface="Arial" panose="020B0604020202020204" pitchFamily="34" charset="0"/>
              </a:rPr>
              <a:t>®</a:t>
            </a:r>
            <a:r>
              <a:rPr lang="en-US" altLang="en-US" dirty="0">
                <a:solidFill>
                  <a:srgbClr val="000000"/>
                </a:solidFill>
                <a:cs typeface="Arial" panose="020B0604020202020204" pitchFamily="34" charset="0"/>
              </a:rPr>
              <a:t> 	               18.20%</a:t>
            </a:r>
          </a:p>
          <a:p>
            <a:pPr marL="0" lvl="1" indent="-128000" defTabSz="966612">
              <a:spcBef>
                <a:spcPts val="114"/>
              </a:spcBef>
              <a:spcAft>
                <a:spcPts val="634"/>
              </a:spcAft>
              <a:buClr>
                <a:srgbClr val="000000"/>
              </a:buClr>
              <a:buSzPct val="110000"/>
              <a:buFontTx/>
              <a:buChar char="•"/>
              <a:tabLst>
                <a:tab pos="2920544" algn="l"/>
                <a:tab pos="4083354" algn="dec"/>
                <a:tab pos="4546675" algn="r"/>
              </a:tabLst>
              <a:defRPr/>
            </a:pPr>
            <a:r>
              <a:rPr lang="en-US" altLang="en-US" dirty="0">
                <a:solidFill>
                  <a:srgbClr val="000000"/>
                </a:solidFill>
                <a:cs typeface="Arial" panose="020B0604020202020204" pitchFamily="34" charset="0"/>
              </a:rPr>
              <a:t>Long-term US government bonds	                 8.79%</a:t>
            </a:r>
          </a:p>
          <a:p>
            <a:pPr marL="0" lvl="1" indent="-128000" defTabSz="966612">
              <a:spcBef>
                <a:spcPts val="114"/>
              </a:spcBef>
              <a:spcAft>
                <a:spcPts val="634"/>
              </a:spcAft>
              <a:buClr>
                <a:srgbClr val="000000"/>
              </a:buClr>
              <a:buSzPct val="110000"/>
              <a:buFontTx/>
              <a:buChar char="•"/>
              <a:tabLst>
                <a:tab pos="2920544" algn="l"/>
                <a:tab pos="4083354" algn="dec"/>
                <a:tab pos="4546675" algn="r"/>
              </a:tabLst>
              <a:defRPr/>
            </a:pPr>
            <a:r>
              <a:rPr lang="en-US" altLang="en-US" dirty="0">
                <a:solidFill>
                  <a:srgbClr val="000000"/>
                </a:solidFill>
                <a:cs typeface="Arial" panose="020B0604020202020204" pitchFamily="34" charset="0"/>
              </a:rPr>
              <a:t>US Treasury bills	                 4.92%</a:t>
            </a:r>
          </a:p>
          <a:p>
            <a:pPr defTabSz="966612">
              <a:spcBef>
                <a:spcPts val="114"/>
              </a:spcBef>
              <a:spcAft>
                <a:spcPts val="634"/>
              </a:spcAft>
              <a:buClr>
                <a:srgbClr val="000000"/>
              </a:buClr>
              <a:tabLst>
                <a:tab pos="2920544" algn="l"/>
                <a:tab pos="4083354" algn="dec"/>
                <a:tab pos="4546675" algn="r"/>
              </a:tabLst>
              <a:defRPr/>
            </a:pPr>
            <a:r>
              <a:rPr lang="en-US" altLang="en-US" b="0" dirty="0">
                <a:solidFill>
                  <a:srgbClr val="000000"/>
                </a:solidFill>
                <a:cs typeface="Arial" panose="020B0604020202020204" pitchFamily="34" charset="0"/>
              </a:rPr>
              <a:t>	 </a:t>
            </a:r>
            <a:r>
              <a:rPr lang="pl-PL" altLang="en-US" b="0" dirty="0">
                <a:solidFill>
                  <a:srgbClr val="000000"/>
                </a:solidFill>
                <a:cs typeface="Arial" panose="020B0604020202020204" pitchFamily="34" charset="0"/>
              </a:rPr>
              <a:t>	</a:t>
            </a:r>
            <a:r>
              <a:rPr lang="en-US" altLang="en-US" b="0" dirty="0">
                <a:solidFill>
                  <a:srgbClr val="000000"/>
                </a:solidFill>
                <a:cs typeface="Arial" panose="020B0604020202020204" pitchFamily="34" charset="0"/>
              </a:rPr>
              <a:t>       Average</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Short-term interest rates 			     7.96%</a:t>
            </a:r>
          </a:p>
          <a:p>
            <a:pPr marL="0" lvl="1" indent="-128000" defTabSz="966612">
              <a:spcBef>
                <a:spcPts val="114"/>
              </a:spcBef>
              <a:spcAft>
                <a:spcPts val="634"/>
              </a:spcAft>
              <a:buClr>
                <a:srgbClr val="000000"/>
              </a:buClr>
              <a:buSzPct val="110000"/>
              <a:buFontTx/>
              <a:buChar char="•"/>
              <a:tabLst>
                <a:tab pos="2920544" algn="l"/>
                <a:tab pos="4083354" algn="dec"/>
                <a:tab pos="4546675" algn="r"/>
              </a:tabLst>
              <a:defRPr/>
            </a:pPr>
            <a:r>
              <a:rPr lang="en-US" altLang="en-US" dirty="0">
                <a:solidFill>
                  <a:srgbClr val="000000"/>
                </a:solidFill>
                <a:cs typeface="Arial" panose="020B0604020202020204" pitchFamily="34" charset="0"/>
              </a:rPr>
              <a:t>Annual inflation rate	                  2.93%</a:t>
            </a:r>
          </a:p>
          <a:p>
            <a:pPr marL="0" lvl="1" indent="-128000" defTabSz="966612">
              <a:spcBef>
                <a:spcPts val="114"/>
              </a:spcBef>
              <a:spcAft>
                <a:spcPts val="1360"/>
              </a:spcAft>
              <a:buClr>
                <a:srgbClr val="000000"/>
              </a:buClr>
              <a:buSzPct val="110000"/>
              <a:buFontTx/>
              <a:buChar char="•"/>
              <a:tabLst>
                <a:tab pos="2920544" algn="l"/>
                <a:tab pos="4083354" algn="dec"/>
                <a:tab pos="4546675" algn="r"/>
              </a:tabLst>
              <a:defRPr/>
            </a:pPr>
            <a:r>
              <a:rPr lang="en-US" altLang="en-US" dirty="0">
                <a:solidFill>
                  <a:srgbClr val="000000"/>
                </a:solidFill>
                <a:cs typeface="Arial" panose="020B0604020202020204" pitchFamily="34" charset="0"/>
              </a:rPr>
              <a:t>Unemployment rate	                  5.77%</a:t>
            </a:r>
          </a:p>
          <a:p>
            <a:pPr defTabSz="966612">
              <a:spcBef>
                <a:spcPts val="114"/>
              </a:spcBef>
              <a:spcAft>
                <a:spcPts val="634"/>
              </a:spcAft>
              <a:buClr>
                <a:srgbClr val="000000"/>
              </a:buClr>
              <a:tabLst>
                <a:tab pos="2920544" algn="l"/>
                <a:tab pos="4083354" algn="dec"/>
                <a:tab pos="4546675" algn="r"/>
              </a:tabLst>
              <a:defRPr/>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marL="0" lvl="1" defTabSz="966612">
              <a:spcBef>
                <a:spcPts val="114"/>
              </a:spcBef>
              <a:spcAft>
                <a:spcPts val="634"/>
              </a:spcAft>
              <a:buClr>
                <a:srgbClr val="000000"/>
              </a:buClr>
              <a:buSzPct val="110000"/>
              <a:tabLst>
                <a:tab pos="2920544" algn="l"/>
                <a:tab pos="4083354" algn="dec"/>
                <a:tab pos="4546675" algn="r"/>
              </a:tabLst>
              <a:defRPr/>
            </a:pPr>
            <a:r>
              <a:rPr lang="en-US" altLang="en-US" dirty="0">
                <a:solidFill>
                  <a:srgbClr val="000000"/>
                </a:solidFill>
                <a:cs typeface="Arial" panose="020B0604020202020204" pitchFamily="34" charset="0"/>
              </a:rPr>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Portfolios are rebalanced annually. See www.franklintempletondatasources.com for additional data provider information. </a:t>
            </a:r>
          </a:p>
          <a:p>
            <a:pPr marL="0" lvl="1" defTabSz="966612">
              <a:spcBef>
                <a:spcPts val="114"/>
              </a:spcBef>
              <a:spcAft>
                <a:spcPts val="634"/>
              </a:spcAft>
              <a:buClr>
                <a:srgbClr val="000000"/>
              </a:buClr>
              <a:buSzPct val="110000"/>
              <a:tabLst>
                <a:tab pos="2920544" algn="l"/>
                <a:tab pos="4083354" algn="dec"/>
                <a:tab pos="4546675" algn="r"/>
              </a:tabLst>
              <a:defRPr/>
            </a:pPr>
            <a:r>
              <a:rPr lang="en-US" altLang="en-US" dirty="0">
                <a:solidFill>
                  <a:srgbClr val="000000"/>
                </a:solidFill>
                <a:cs typeface="Arial" panose="020B0604020202020204" pitchFamily="34" charset="0"/>
              </a:rPr>
              <a:t>Past performance does not guarantee future results.</a:t>
            </a:r>
          </a:p>
          <a:p>
            <a:endParaRPr lang="en-US" b="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2545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Main idea: Review the economics of the decade.</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2000s: The new millennium</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2000: After weeks of indecision, one of the closest presidential races in history ends with George W. Bush the victor.</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June 2001: President Bush signs a new tax-cut plan into law as unemployment rises and the Fed continues rate cuts.</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September 2001: Terrorist attacks on September 11, create an air of uncertainty throughout the US. </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2002: The Dow Jones Industrial Average ended 2002 down 3,381 points from its all-time high mark in 2000.</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2003: The war against Iraq creates uncertainty in the midst of an apparent market recovery.</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2007: Subprime mortgage concerns initiate credit crunch.</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2008: Global economic recession takes hold.</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2009: The Dow bottomed at 6,547 on March 9, less than half its 2007 peak of 14,164. Markets subsequently rally as government stimulus helps the economy gain a foothold.	</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DECADE AT A GLANCE</a:t>
            </a:r>
            <a:r>
              <a:rPr lang="en-US" altLang="en-US" b="0" baseline="30000" dirty="0">
                <a:solidFill>
                  <a:srgbClr val="000000"/>
                </a:solidFill>
                <a:cs typeface="Arial" panose="020B0604020202020204" pitchFamily="34" charset="0"/>
              </a:rPr>
              <a:t>1</a:t>
            </a:r>
            <a:r>
              <a:rPr lang="en-US" altLang="en-US" b="0" dirty="0">
                <a:solidFill>
                  <a:srgbClr val="000000"/>
                </a:solidFill>
                <a:cs typeface="Arial" panose="020B0604020202020204" pitchFamily="34" charset="0"/>
              </a:rPr>
              <a:t> 	For the period 1/1/00–12/31/09</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	Average Annual Total Return</a:t>
            </a:r>
          </a:p>
          <a:p>
            <a:pPr marL="0" lvl="1" indent="-128000" defTabSz="966612">
              <a:spcBef>
                <a:spcPts val="114"/>
              </a:spcBef>
              <a:spcAft>
                <a:spcPts val="634"/>
              </a:spcAft>
              <a:buClr>
                <a:srgbClr val="000000"/>
              </a:buClr>
              <a:buSzPct val="110000"/>
              <a:buFontTx/>
              <a:buChar char="•"/>
              <a:tabLst>
                <a:tab pos="2725840" algn="l"/>
                <a:tab pos="3699355" algn="r"/>
                <a:tab pos="3704763" algn="r"/>
              </a:tabLst>
              <a:defRPr/>
            </a:pPr>
            <a:r>
              <a:rPr lang="en-US" altLang="en-US" dirty="0">
                <a:solidFill>
                  <a:srgbClr val="000000"/>
                </a:solidFill>
                <a:cs typeface="Arial" panose="020B0604020202020204" pitchFamily="34" charset="0"/>
              </a:rPr>
              <a:t>S&amp;P 500 Stock Index</a:t>
            </a:r>
            <a:r>
              <a:rPr lang="en-US" altLang="en-US" baseline="30000" dirty="0">
                <a:solidFill>
                  <a:srgbClr val="000000"/>
                </a:solidFill>
                <a:cs typeface="Arial" panose="020B0604020202020204" pitchFamily="34" charset="0"/>
              </a:rPr>
              <a:t>®</a:t>
            </a:r>
            <a:r>
              <a:rPr lang="en-US" altLang="en-US" dirty="0">
                <a:solidFill>
                  <a:srgbClr val="000000"/>
                </a:solidFill>
                <a:cs typeface="Arial" panose="020B0604020202020204" pitchFamily="34" charset="0"/>
              </a:rPr>
              <a:t> </a:t>
            </a:r>
            <a:r>
              <a:rPr lang="pl-PL" altLang="en-US" dirty="0">
                <a:solidFill>
                  <a:srgbClr val="000000"/>
                </a:solidFill>
                <a:cs typeface="Arial" panose="020B0604020202020204" pitchFamily="34" charset="0"/>
              </a:rPr>
              <a:t>	</a:t>
            </a:r>
            <a:r>
              <a:rPr lang="en-US" altLang="en-US" dirty="0">
                <a:solidFill>
                  <a:srgbClr val="000000"/>
                </a:solidFill>
                <a:cs typeface="Arial" panose="020B0604020202020204" pitchFamily="34" charset="0"/>
              </a:rPr>
              <a:t>	 -0.95%</a:t>
            </a:r>
          </a:p>
          <a:p>
            <a:pPr marL="0" lvl="1" indent="-128000" defTabSz="966612">
              <a:spcBef>
                <a:spcPts val="114"/>
              </a:spcBef>
              <a:spcAft>
                <a:spcPts val="634"/>
              </a:spcAft>
              <a:buClr>
                <a:srgbClr val="000000"/>
              </a:buClr>
              <a:buSzPct val="110000"/>
              <a:buFontTx/>
              <a:buChar char="•"/>
              <a:tabLst>
                <a:tab pos="2725840" algn="l"/>
                <a:tab pos="3699355" algn="r"/>
                <a:tab pos="3704763" algn="r"/>
              </a:tabLst>
              <a:defRPr/>
            </a:pPr>
            <a:r>
              <a:rPr lang="en-US" altLang="en-US" dirty="0">
                <a:solidFill>
                  <a:srgbClr val="000000"/>
                </a:solidFill>
                <a:cs typeface="Arial" panose="020B0604020202020204" pitchFamily="34" charset="0"/>
              </a:rPr>
              <a:t>Long-term US government bonds 		7.69%</a:t>
            </a:r>
          </a:p>
          <a:p>
            <a:pPr marL="0" lvl="1" indent="-128000" defTabSz="966612">
              <a:spcBef>
                <a:spcPts val="114"/>
              </a:spcBef>
              <a:spcAft>
                <a:spcPts val="634"/>
              </a:spcAft>
              <a:buClr>
                <a:srgbClr val="000000"/>
              </a:buClr>
              <a:buSzPct val="110000"/>
              <a:buFontTx/>
              <a:buChar char="•"/>
              <a:tabLst>
                <a:tab pos="2725840" algn="l"/>
                <a:tab pos="3699355" algn="r"/>
                <a:tab pos="3704763" algn="r"/>
              </a:tabLst>
              <a:defRPr/>
            </a:pPr>
            <a:r>
              <a:rPr lang="en-US" altLang="en-US" dirty="0">
                <a:solidFill>
                  <a:srgbClr val="000000"/>
                </a:solidFill>
                <a:cs typeface="Arial" panose="020B0604020202020204" pitchFamily="34" charset="0"/>
              </a:rPr>
              <a:t>US Treasury bills		2.76%</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	         	Average</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Short-term interest rates 			5.96%</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Annual inflation rate 			2.52%</a:t>
            </a:r>
          </a:p>
          <a:p>
            <a:pPr marL="0" lvl="1" indent="-128000" defTabSz="966612">
              <a:spcBef>
                <a:spcPts val="114"/>
              </a:spcBef>
              <a:spcAft>
                <a:spcPts val="1360"/>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Unemployment rate			5.51%</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This chart is for illustrative purposes only and does not reflect the performance of any Franklin Templeton fund. </a:t>
            </a:r>
          </a:p>
          <a:p>
            <a:pPr marL="0" lvl="1" defTabSz="966612">
              <a:spcBef>
                <a:spcPts val="114"/>
              </a:spcBef>
              <a:spcAft>
                <a:spcPts val="634"/>
              </a:spcAft>
              <a:buClr>
                <a:srgbClr val="000000"/>
              </a:buClr>
              <a:buSzPct val="110000"/>
              <a:tabLst>
                <a:tab pos="2725840" algn="l"/>
                <a:tab pos="3376653" algn="l"/>
                <a:tab pos="3704763" algn="r"/>
              </a:tabLst>
              <a:defRPr/>
            </a:pPr>
            <a:r>
              <a:rPr lang="en-US" altLang="en-US" dirty="0">
                <a:solidFill>
                  <a:srgbClr val="000000"/>
                </a:solidFill>
                <a:cs typeface="Arial" panose="020B0604020202020204" pitchFamily="34" charset="0"/>
              </a:rPr>
              <a:t>1. Source: © 2022 Morningstar </a:t>
            </a:r>
            <a:r>
              <a:rPr lang="en-US" altLang="en-US" dirty="0" err="1">
                <a:solidFill>
                  <a:srgbClr val="000000"/>
                </a:solidFill>
                <a:cs typeface="Arial" panose="020B0604020202020204" pitchFamily="34" charset="0"/>
              </a:rPr>
              <a:t>Morningstar</a:t>
            </a:r>
            <a:r>
              <a:rPr lang="en-US" altLang="en-US" dirty="0">
                <a:solidFill>
                  <a:srgbClr val="000000"/>
                </a:solidFill>
                <a:cs typeface="Arial" panose="020B0604020202020204" pitchFamily="34" charset="0"/>
              </a:rPr>
              <a:t>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Portfolios are rebalanced annually. See www.franklintempletondatasources.com for additional data provider information. </a:t>
            </a:r>
          </a:p>
          <a:p>
            <a:pPr marL="0" lvl="1" defTabSz="966612">
              <a:spcBef>
                <a:spcPts val="114"/>
              </a:spcBef>
              <a:spcAft>
                <a:spcPts val="634"/>
              </a:spcAft>
              <a:buClr>
                <a:srgbClr val="000000"/>
              </a:buClr>
              <a:buSzPct val="110000"/>
              <a:tabLst>
                <a:tab pos="2725840" algn="l"/>
                <a:tab pos="3376653" algn="l"/>
                <a:tab pos="3704763" algn="r"/>
              </a:tabLst>
              <a:defRPr/>
            </a:pPr>
            <a:r>
              <a:rPr lang="en-US" altLang="en-US" dirty="0">
                <a:solidFill>
                  <a:srgbClr val="000000"/>
                </a:solidFill>
                <a:cs typeface="Arial" panose="020B0604020202020204" pitchFamily="34" charset="0"/>
              </a:rPr>
              <a:t>Past performance does not guarantee future results.</a:t>
            </a:r>
            <a:endParaRPr lang="en-US"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473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Main idea: Review the economics of the decade.</a:t>
            </a:r>
          </a:p>
          <a:p>
            <a:pPr defTabSz="966612">
              <a:spcBef>
                <a:spcPts val="114"/>
              </a:spcBef>
              <a:spcAft>
                <a:spcPts val="1360"/>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2010s: The </a:t>
            </a:r>
            <a:r>
              <a:rPr lang="en-US" altLang="en-US" b="0" dirty="0" err="1">
                <a:solidFill>
                  <a:srgbClr val="000000"/>
                </a:solidFill>
                <a:cs typeface="Arial" panose="020B0604020202020204" pitchFamily="34" charset="0"/>
              </a:rPr>
              <a:t>iGeneration</a:t>
            </a:r>
            <a:endParaRPr lang="en-US" altLang="en-US" b="0" dirty="0">
              <a:solidFill>
                <a:srgbClr val="000000"/>
              </a:solidFill>
              <a:cs typeface="Arial" panose="020B0604020202020204" pitchFamily="34" charset="0"/>
            </a:endParaRP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2010: Foreclosure filings occurred for a record 2.9 million properties, and the fewest number of new homes in 47 years are purchased.</a:t>
            </a:r>
            <a:r>
              <a:rPr lang="en-US" altLang="en-US" baseline="30000" dirty="0">
                <a:solidFill>
                  <a:srgbClr val="000000"/>
                </a:solidFill>
                <a:cs typeface="Arial" panose="020B0604020202020204" pitchFamily="34" charset="0"/>
              </a:rPr>
              <a:t>1</a:t>
            </a:r>
            <a:r>
              <a:rPr lang="en-US" altLang="en-US" dirty="0">
                <a:solidFill>
                  <a:srgbClr val="000000"/>
                </a:solidFill>
                <a:cs typeface="Arial" panose="020B0604020202020204" pitchFamily="34" charset="0"/>
              </a:rPr>
              <a:t> </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2010: The Fed initiated a second round of quantitative easing to help stimulate the economy as unemployment averaged above 9.5%.</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2011–12: Concerns about the survival of the Eurozone came into play as Greece balanced at the edge of default with fears of a contagion through other European countries leading to substantial market volatility. The Eurozone fell back into recession, while US equity markets generally moved higher.</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2014: The Fed tapers and ultimately ends QE3.</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2015–2019: After seven years of a target rate of 0–0.25%, the Fed funds rate begins a climb to 2.25–2.50% at year end 2018, before having three rate hikes taken back in 2019. </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YEARS AT A GLANCE</a:t>
            </a:r>
            <a:r>
              <a:rPr lang="en-US" altLang="en-US" b="0" baseline="30000" dirty="0">
                <a:solidFill>
                  <a:srgbClr val="000000"/>
                </a:solidFill>
                <a:cs typeface="Arial" panose="020B0604020202020204" pitchFamily="34" charset="0"/>
              </a:rPr>
              <a:t>2</a:t>
            </a:r>
            <a:r>
              <a:rPr lang="en-US" altLang="en-US" b="0" dirty="0">
                <a:solidFill>
                  <a:srgbClr val="000000"/>
                </a:solidFill>
                <a:cs typeface="Arial" panose="020B0604020202020204" pitchFamily="34" charset="0"/>
              </a:rPr>
              <a:t> 	For the period 1/1/10–12/31/19</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	Average Annual Total Return</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S&amp;P 500 Stock Index</a:t>
            </a:r>
            <a:r>
              <a:rPr lang="en-US" altLang="en-US" baseline="30000" dirty="0">
                <a:solidFill>
                  <a:srgbClr val="000000"/>
                </a:solidFill>
                <a:cs typeface="Arial" panose="020B0604020202020204" pitchFamily="34" charset="0"/>
              </a:rPr>
              <a:t>®</a:t>
            </a:r>
            <a:r>
              <a:rPr lang="pl-PL" altLang="en-US" dirty="0">
                <a:solidFill>
                  <a:srgbClr val="000000"/>
                </a:solidFill>
                <a:cs typeface="Arial" panose="020B0604020202020204" pitchFamily="34" charset="0"/>
              </a:rPr>
              <a:t>		</a:t>
            </a:r>
            <a:r>
              <a:rPr lang="en-US" altLang="en-US" dirty="0">
                <a:solidFill>
                  <a:srgbClr val="000000"/>
                </a:solidFill>
                <a:cs typeface="Arial" panose="020B0604020202020204" pitchFamily="34" charset="0"/>
              </a:rPr>
              <a:t>13.56%</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Long-term US government bonds 		 6.55%</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US Treasury bills		 0.52%</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	                	Average</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Short-term interest rates 		  3.74%</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Annual inflation rate 		  </a:t>
            </a:r>
            <a:r>
              <a:rPr lang="pl-PL" altLang="en-US" dirty="0">
                <a:solidFill>
                  <a:srgbClr val="000000"/>
                </a:solidFill>
                <a:cs typeface="Arial" panose="020B0604020202020204" pitchFamily="34" charset="0"/>
              </a:rPr>
              <a:t>1</a:t>
            </a:r>
            <a:r>
              <a:rPr lang="en-US" altLang="en-US" dirty="0">
                <a:solidFill>
                  <a:srgbClr val="000000"/>
                </a:solidFill>
                <a:cs typeface="Arial" panose="020B0604020202020204" pitchFamily="34" charset="0"/>
              </a:rPr>
              <a:t>.75%</a:t>
            </a:r>
          </a:p>
          <a:p>
            <a:pPr marL="0" lvl="1" indent="-128000" defTabSz="966612">
              <a:spcBef>
                <a:spcPts val="114"/>
              </a:spcBef>
              <a:spcAft>
                <a:spcPts val="1360"/>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Unemployment rate		  6.22%</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This chart is for illustrative purposes only and does not reflect the performance of any Franklin Templeton fund. </a:t>
            </a:r>
          </a:p>
          <a:p>
            <a:pPr marL="0" lvl="1" defTabSz="966612">
              <a:spcBef>
                <a:spcPts val="114"/>
              </a:spcBef>
              <a:spcAft>
                <a:spcPts val="634"/>
              </a:spcAft>
              <a:buClr>
                <a:srgbClr val="000000"/>
              </a:buClr>
              <a:buSzPct val="110000"/>
              <a:tabLst>
                <a:tab pos="2725840" algn="l"/>
                <a:tab pos="3376653" algn="l"/>
                <a:tab pos="3704763" algn="r"/>
              </a:tabLst>
              <a:defRPr/>
            </a:pPr>
            <a:r>
              <a:rPr lang="en-US" altLang="en-US" dirty="0">
                <a:solidFill>
                  <a:srgbClr val="000000"/>
                </a:solidFill>
                <a:cs typeface="Arial" panose="020B0604020202020204" pitchFamily="34" charset="0"/>
              </a:rPr>
              <a:t>1. Source: Realty Trac, 1/13/2011.</a:t>
            </a:r>
          </a:p>
          <a:p>
            <a:pPr marL="0" lvl="1" defTabSz="966612">
              <a:spcBef>
                <a:spcPts val="114"/>
              </a:spcBef>
              <a:spcAft>
                <a:spcPts val="634"/>
              </a:spcAft>
              <a:buClr>
                <a:srgbClr val="000000"/>
              </a:buClr>
              <a:buSzPct val="110000"/>
              <a:tabLst>
                <a:tab pos="2725840" algn="l"/>
                <a:tab pos="3376653" algn="l"/>
                <a:tab pos="3704763" algn="r"/>
              </a:tabLst>
              <a:defRPr/>
            </a:pPr>
            <a:r>
              <a:rPr lang="en-US" altLang="en-US" dirty="0">
                <a:solidFill>
                  <a:srgbClr val="000000"/>
                </a:solidFill>
                <a:cs typeface="Arial" panose="020B0604020202020204" pitchFamily="34" charset="0"/>
              </a:rPr>
              <a:t>2. Source: © 2022 Morningstar. Morningstar </a:t>
            </a:r>
            <a:r>
              <a:rPr lang="en-US" altLang="en-US" dirty="0" err="1">
                <a:solidFill>
                  <a:srgbClr val="000000"/>
                </a:solidFill>
                <a:cs typeface="Arial" panose="020B0604020202020204" pitchFamily="34" charset="0"/>
              </a:rPr>
              <a:t>Morningstar</a:t>
            </a:r>
            <a:r>
              <a:rPr lang="en-US" altLang="en-US" dirty="0">
                <a:solidFill>
                  <a:srgbClr val="000000"/>
                </a:solidFill>
                <a:cs typeface="Arial" panose="020B0604020202020204" pitchFamily="34" charset="0"/>
              </a:rPr>
              <a:t>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Portfolios are rebalanced annually. See www.franklintempletondatasources.com for additional data provider information. </a:t>
            </a:r>
          </a:p>
          <a:p>
            <a:pPr marL="0" lvl="1" defTabSz="966612">
              <a:spcBef>
                <a:spcPts val="114"/>
              </a:spcBef>
              <a:spcAft>
                <a:spcPts val="634"/>
              </a:spcAft>
              <a:buClr>
                <a:srgbClr val="000000"/>
              </a:buClr>
              <a:buSzPct val="110000"/>
              <a:tabLst>
                <a:tab pos="2725840" algn="l"/>
                <a:tab pos="3376653" algn="l"/>
                <a:tab pos="3704763" algn="r"/>
              </a:tabLst>
              <a:defRPr/>
            </a:pPr>
            <a:r>
              <a:rPr lang="en-US" altLang="en-US" dirty="0">
                <a:solidFill>
                  <a:srgbClr val="000000"/>
                </a:solidFill>
                <a:cs typeface="Arial" panose="020B0604020202020204" pitchFamily="34" charset="0"/>
              </a:rPr>
              <a:t>Past performance does not guarantee future results.</a:t>
            </a:r>
            <a:endParaRPr lang="en-US"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564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Main idea: Review the economics of the decade.</a:t>
            </a:r>
          </a:p>
          <a:p>
            <a:pPr defTabSz="966612">
              <a:spcBef>
                <a:spcPts val="114"/>
              </a:spcBef>
              <a:spcAft>
                <a:spcPts val="1360"/>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2020s: A new normal</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The first global pandemic in a century prompted a radical transformation of everyday life. Pre-pandemic shifts in consumer behavior, business practices and the adoption of new technologies accelerated rapidly.</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altLang="en-US" dirty="0">
                <a:solidFill>
                  <a:srgbClr val="000000"/>
                </a:solidFill>
                <a:cs typeface="Arial" panose="020B0604020202020204" pitchFamily="34" charset="0"/>
              </a:rPr>
              <a:t> </a:t>
            </a:r>
            <a:r>
              <a:rPr lang="en-US" dirty="0">
                <a:solidFill>
                  <a:srgbClr val="000000"/>
                </a:solidFill>
                <a:ea typeface="Calibri" panose="020F0502020204030204" pitchFamily="34" charset="0"/>
                <a:cs typeface="Times New Roman" panose="02020603050405020304" pitchFamily="18" charset="0"/>
              </a:rPr>
              <a:t>Multiple waves of virus variants curtailed aspects of economic growth through the first two years of the decade. Massive central bank easing and government fiscal stimulus, however, supported most developed economies. </a:t>
            </a:r>
          </a:p>
          <a:p>
            <a:pPr marL="0" lvl="1" indent="-128000" defTabSz="966612">
              <a:spcBef>
                <a:spcPts val="114"/>
              </a:spcBef>
              <a:spcAft>
                <a:spcPts val="634"/>
              </a:spcAft>
              <a:buClr>
                <a:srgbClr val="000000"/>
              </a:buClr>
              <a:buSzPct val="110000"/>
              <a:buFontTx/>
              <a:buChar char="•"/>
              <a:tabLst>
                <a:tab pos="2725840" algn="l"/>
                <a:tab pos="3376653" algn="l"/>
                <a:tab pos="3704763" algn="r"/>
              </a:tabLst>
              <a:defRPr/>
            </a:pPr>
            <a:r>
              <a:rPr lang="en-US" dirty="0">
                <a:solidFill>
                  <a:srgbClr val="000000"/>
                </a:solidFill>
                <a:ea typeface="Calibri" panose="020F0502020204030204" pitchFamily="34" charset="0"/>
                <a:cs typeface="Times New Roman" panose="02020603050405020304" pitchFamily="18" charset="0"/>
              </a:rPr>
              <a:t>The US recession that was spawned by the pandemic lasted just 2 months, the shortest on record.</a:t>
            </a:r>
            <a:r>
              <a:rPr lang="en-US" baseline="30000" dirty="0">
                <a:solidFill>
                  <a:srgbClr val="000000"/>
                </a:solidFill>
                <a:ea typeface="Calibri" panose="020F0502020204030204" pitchFamily="34" charset="0"/>
                <a:cs typeface="Times New Roman" panose="02020603050405020304" pitchFamily="18" charset="0"/>
              </a:rPr>
              <a:t>1</a:t>
            </a:r>
            <a:r>
              <a:rPr lang="en-US" dirty="0">
                <a:solidFill>
                  <a:srgbClr val="000000"/>
                </a:solidFill>
                <a:ea typeface="Calibri" panose="020F0502020204030204" pitchFamily="34" charset="0"/>
                <a:cs typeface="Times New Roman" panose="02020603050405020304" pitchFamily="18" charset="0"/>
              </a:rPr>
              <a:t> Both bonds and stocks broadly gained during the first two years of the decade.</a:t>
            </a:r>
          </a:p>
          <a:p>
            <a:pPr defTabSz="966612">
              <a:spcBef>
                <a:spcPts val="114"/>
              </a:spcBef>
              <a:spcAft>
                <a:spcPts val="634"/>
              </a:spcAft>
              <a:buClr>
                <a:srgbClr val="000000"/>
              </a:buClr>
              <a:tabLst>
                <a:tab pos="2725840" algn="l"/>
                <a:tab pos="3376653" algn="l"/>
                <a:tab pos="3704763" algn="r"/>
              </a:tabLst>
              <a:defRPr/>
            </a:pPr>
            <a:r>
              <a:rPr lang="en-US" b="0" strike="noStrike" kern="1200" dirty="0">
                <a:solidFill>
                  <a:srgbClr val="000000"/>
                </a:solidFill>
                <a:effectLst/>
                <a:ea typeface="+mn-ea"/>
                <a:cs typeface="Arial" panose="020B0604020202020204" pitchFamily="34" charset="0"/>
              </a:rPr>
              <a:t>YEARS AT A GLANCE</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January 1, 2020–December 31, 2025</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 </a:t>
            </a:r>
            <a:r>
              <a:rPr lang="en-US" b="0" dirty="0">
                <a:solidFill>
                  <a:srgbClr val="000000"/>
                </a:solidFill>
                <a:effectLst/>
              </a:rPr>
              <a:t> </a:t>
            </a:r>
          </a:p>
          <a:p>
            <a:pPr defTabSz="966612">
              <a:spcBef>
                <a:spcPts val="114"/>
              </a:spcBef>
              <a:spcAft>
                <a:spcPts val="634"/>
              </a:spcAft>
              <a:buClr>
                <a:srgbClr val="000000"/>
              </a:buClr>
              <a:tabLst>
                <a:tab pos="2725840" algn="l"/>
                <a:tab pos="3376653" algn="l"/>
                <a:tab pos="3704763" algn="r"/>
              </a:tabLst>
              <a:defRPr/>
            </a:pPr>
            <a:r>
              <a:rPr lang="en-US" b="0" strike="noStrike" kern="1200" dirty="0">
                <a:solidFill>
                  <a:srgbClr val="000000"/>
                </a:solidFill>
                <a:effectLst/>
                <a:ea typeface="+mn-ea"/>
                <a:cs typeface="Arial" panose="020B0604020202020204" pitchFamily="34" charset="0"/>
              </a:rPr>
              <a:t>Average Annual Total Return</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S&amp;P 500 Stock Index</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15.07%,</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Bloomberg US Treasury 20+ Yr</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-4.28%, US Treasury Bills</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2.75%</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 </a:t>
            </a:r>
            <a:r>
              <a:rPr lang="en-US" b="0" dirty="0">
                <a:solidFill>
                  <a:srgbClr val="000000"/>
                </a:solidFill>
                <a:effectLst/>
              </a:rPr>
              <a:t> </a:t>
            </a:r>
          </a:p>
          <a:p>
            <a:pPr defTabSz="966612">
              <a:spcBef>
                <a:spcPts val="114"/>
              </a:spcBef>
              <a:spcAft>
                <a:spcPts val="634"/>
              </a:spcAft>
              <a:buClr>
                <a:srgbClr val="000000"/>
              </a:buClr>
              <a:tabLst>
                <a:tab pos="2725840" algn="l"/>
                <a:tab pos="3376653" algn="l"/>
                <a:tab pos="3704763" algn="r"/>
              </a:tabLst>
              <a:defRPr/>
            </a:pPr>
            <a:r>
              <a:rPr lang="en-US" b="0" strike="noStrike" kern="1200" dirty="0">
                <a:solidFill>
                  <a:srgbClr val="000000"/>
                </a:solidFill>
                <a:effectLst/>
                <a:ea typeface="+mn-ea"/>
                <a:cs typeface="Arial" panose="020B0604020202020204" pitchFamily="34" charset="0"/>
              </a:rPr>
              <a:t>Average</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Short-Term Interest Rates</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5.93%,</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Annual Inflation Rate</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3.94%,</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Unemployment Rate</a:t>
            </a:r>
            <a:r>
              <a:rPr lang="en-US" b="0" dirty="0">
                <a:solidFill>
                  <a:srgbClr val="000000"/>
                </a:solidFill>
                <a:effectLst/>
              </a:rPr>
              <a:t> </a:t>
            </a:r>
            <a:r>
              <a:rPr lang="en-US" b="0" strike="noStrike" kern="1200" dirty="0">
                <a:solidFill>
                  <a:srgbClr val="000000"/>
                </a:solidFill>
                <a:effectLst/>
                <a:ea typeface="+mn-ea"/>
                <a:cs typeface="Arial" panose="020B0604020202020204" pitchFamily="34" charset="0"/>
              </a:rPr>
              <a:t>4.84%</a:t>
            </a:r>
            <a:r>
              <a:rPr lang="en-US" b="0" dirty="0">
                <a:solidFill>
                  <a:srgbClr val="000000"/>
                </a:solidFill>
                <a:effectLst/>
              </a:rPr>
              <a:t> </a:t>
            </a:r>
          </a:p>
          <a:p>
            <a:pPr defTabSz="966612">
              <a:spcBef>
                <a:spcPts val="114"/>
              </a:spcBef>
              <a:spcAft>
                <a:spcPts val="634"/>
              </a:spcAft>
              <a:buClr>
                <a:srgbClr val="000000"/>
              </a:buClr>
              <a:tabLst>
                <a:tab pos="2725840" algn="l"/>
                <a:tab pos="3376653" algn="l"/>
                <a:tab pos="3704763" algn="r"/>
              </a:tabLst>
              <a:defRPr/>
            </a:pPr>
            <a:r>
              <a:rPr lang="en-US" altLang="en-US" b="0" dirty="0">
                <a:solidFill>
                  <a:srgbClr val="000000"/>
                </a:solidFill>
                <a:cs typeface="Arial" panose="020B0604020202020204" pitchFamily="34" charset="0"/>
              </a:rPr>
              <a:t>This chart is for illustrative purposes only and does not reflect the performance of any Franklin Templeton fund. </a:t>
            </a:r>
          </a:p>
          <a:p>
            <a:pPr marL="0" lvl="1" defTabSz="1036860">
              <a:spcBef>
                <a:spcPts val="114"/>
              </a:spcBef>
              <a:spcAft>
                <a:spcPts val="680"/>
              </a:spcAft>
              <a:buClr>
                <a:srgbClr val="000000"/>
              </a:buClr>
              <a:buSzPct val="110000"/>
              <a:tabLst>
                <a:tab pos="2725840" algn="l"/>
                <a:tab pos="3376653" algn="l"/>
                <a:tab pos="3704763" algn="r"/>
              </a:tabLst>
              <a:defRPr/>
            </a:pPr>
            <a:r>
              <a:rPr lang="en-US" altLang="en-US" dirty="0">
                <a:solidFill>
                  <a:srgbClr val="000000"/>
                </a:solidFill>
                <a:cs typeface="Arial" panose="020B0604020202020204" pitchFamily="34" charset="0"/>
              </a:rPr>
              <a:t>1. Source: National Bureau of Economic Research, July 19, 2021.</a:t>
            </a:r>
          </a:p>
          <a:p>
            <a:pPr>
              <a:buClr>
                <a:srgbClr val="000000"/>
              </a:buClr>
            </a:pPr>
            <a:r>
              <a:rPr lang="en-US" altLang="en-US" b="0" dirty="0">
                <a:solidFill>
                  <a:srgbClr val="000000"/>
                </a:solidFill>
                <a:cs typeface="Arial" panose="020B0604020202020204" pitchFamily="34" charset="0"/>
              </a:rPr>
              <a:t>2. Source:</a:t>
            </a:r>
            <a:r>
              <a:rPr lang="en-US" altLang="en-US" b="0" dirty="0">
                <a:solidFill>
                  <a:srgbClr val="000000"/>
                </a:solidFill>
              </a:rPr>
              <a:t> © 2026 Morningstar. Stocks represented by Standard &amp; Poor’s 500 Index (S&amp;P 500); bonds by Bloomberg US Treasury 20+ Year TR USD and cash equivalents by Morningstar US 30 Day T-Bill GR USD.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a:p>
            <a:pPr marL="0" lvl="1" defTabSz="966612">
              <a:spcBef>
                <a:spcPts val="114"/>
              </a:spcBef>
              <a:spcAft>
                <a:spcPts val="634"/>
              </a:spcAft>
              <a:buClr>
                <a:srgbClr val="000000"/>
              </a:buClr>
              <a:buSzPct val="110000"/>
              <a:tabLst>
                <a:tab pos="2725840" algn="l"/>
                <a:tab pos="3376653" algn="l"/>
                <a:tab pos="3704763" algn="r"/>
              </a:tabLst>
              <a:defRPr/>
            </a:pPr>
            <a:r>
              <a:rPr lang="en-US" altLang="en-US" dirty="0">
                <a:solidFill>
                  <a:srgbClr val="000000"/>
                </a:solidFill>
                <a:cs typeface="Arial" panose="020B0604020202020204" pitchFamily="34" charset="0"/>
              </a:rPr>
              <a:t>3. Bureau of Labor Statistics.</a:t>
            </a:r>
          </a:p>
          <a:p>
            <a:pPr marL="0" lvl="1" defTabSz="966612">
              <a:spcBef>
                <a:spcPts val="114"/>
              </a:spcBef>
              <a:spcAft>
                <a:spcPts val="634"/>
              </a:spcAft>
              <a:buClr>
                <a:srgbClr val="000000"/>
              </a:buClr>
              <a:buSzPct val="110000"/>
              <a:tabLst>
                <a:tab pos="2725840" algn="l"/>
                <a:tab pos="3376653" algn="l"/>
                <a:tab pos="3704763" algn="r"/>
              </a:tabLst>
              <a:defRPr/>
            </a:pPr>
            <a:r>
              <a:rPr lang="en-US" altLang="en-US" dirty="0">
                <a:solidFill>
                  <a:srgbClr val="000000"/>
                </a:solidFill>
                <a:cs typeface="Arial" panose="020B0604020202020204" pitchFamily="34" charset="0"/>
              </a:rPr>
              <a:t>Past performance does not guarantee future results.</a:t>
            </a:r>
            <a:endParaRPr lang="en-US" dirty="0">
              <a:solidFill>
                <a:srgbClr val="000000"/>
              </a:solidFill>
              <a:cs typeface="Arial" panose="020B0604020202020204" pitchFamily="34" charset="0"/>
            </a:endParaRPr>
          </a:p>
          <a:p>
            <a:endParaRPr lang="en-US" b="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3140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68218">
              <a:spcBef>
                <a:spcPts val="114"/>
              </a:spcBef>
              <a:spcAft>
                <a:spcPts val="634"/>
              </a:spcAft>
              <a:buClr>
                <a:srgbClr val="000000"/>
              </a:buClr>
              <a:tabLst>
                <a:tab pos="2466238" algn="r"/>
                <a:tab pos="3894059" algn="r"/>
              </a:tabLst>
              <a:defRPr/>
            </a:pPr>
            <a:r>
              <a:rPr lang="en-US" altLang="en-US" b="0" dirty="0">
                <a:solidFill>
                  <a:srgbClr val="000000"/>
                </a:solidFill>
                <a:cs typeface="Arial" panose="020B0604020202020204" pitchFamily="34" charset="0"/>
              </a:rPr>
              <a:t>Main idea: Review historical returns of the hypothetical asset allocation portfolios since January 1, 1930.</a:t>
            </a:r>
          </a:p>
          <a:p>
            <a:pPr marL="0" lvl="1" indent="-128000" defTabSz="1168218">
              <a:spcBef>
                <a:spcPts val="114"/>
              </a:spcBef>
              <a:spcAft>
                <a:spcPts val="634"/>
              </a:spcAft>
              <a:buClr>
                <a:srgbClr val="000000"/>
              </a:buClr>
              <a:buSzPct val="110000"/>
              <a:buFontTx/>
              <a:buChar char="•"/>
              <a:tabLst>
                <a:tab pos="2466238" algn="r"/>
                <a:tab pos="3894059" algn="r"/>
              </a:tabLst>
              <a:defRPr/>
            </a:pPr>
            <a:r>
              <a:rPr lang="en-US" altLang="en-US" dirty="0">
                <a:solidFill>
                  <a:srgbClr val="000000"/>
                </a:solidFill>
                <a:cs typeface="Arial" panose="020B0604020202020204" pitchFamily="34" charset="0"/>
              </a:rPr>
              <a:t>We’ve gained a better perspective on economic trends by looking at some of the stock market’s brightest and </a:t>
            </a:r>
            <a:br>
              <a:rPr lang="pl-PL" altLang="en-US" dirty="0">
                <a:solidFill>
                  <a:srgbClr val="000000"/>
                </a:solidFill>
                <a:cs typeface="Arial" panose="020B0604020202020204" pitchFamily="34" charset="0"/>
              </a:rPr>
            </a:br>
            <a:r>
              <a:rPr lang="en-US" altLang="en-US" dirty="0">
                <a:solidFill>
                  <a:srgbClr val="000000"/>
                </a:solidFill>
                <a:cs typeface="Arial" panose="020B0604020202020204" pitchFamily="34" charset="0"/>
              </a:rPr>
              <a:t>gloomiest moments.</a:t>
            </a:r>
          </a:p>
          <a:p>
            <a:pPr marL="0" lvl="1" indent="-128000" defTabSz="1168218">
              <a:spcBef>
                <a:spcPts val="114"/>
              </a:spcBef>
              <a:spcAft>
                <a:spcPts val="634"/>
              </a:spcAft>
              <a:buClr>
                <a:srgbClr val="000000"/>
              </a:buClr>
              <a:buSzPct val="110000"/>
              <a:buFontTx/>
              <a:buChar char="•"/>
              <a:tabLst>
                <a:tab pos="2466238" algn="r"/>
                <a:tab pos="3894059" algn="r"/>
              </a:tabLst>
              <a:defRPr/>
            </a:pPr>
            <a:r>
              <a:rPr lang="en-US" altLang="en-US" dirty="0">
                <a:solidFill>
                  <a:srgbClr val="000000"/>
                </a:solidFill>
                <a:cs typeface="Arial" panose="020B0604020202020204" pitchFamily="34" charset="0"/>
              </a:rPr>
              <a:t>Let’s look at the performance of some hypothetical asset allocation portfolios from January 1, 1930, to </a:t>
            </a:r>
            <a:r>
              <a:rPr lang="pl-PL" altLang="en-US" dirty="0">
                <a:solidFill>
                  <a:srgbClr val="000000"/>
                </a:solidFill>
                <a:cs typeface="Arial" panose="020B0604020202020204" pitchFamily="34" charset="0"/>
              </a:rPr>
              <a:t> </a:t>
            </a:r>
            <a:br>
              <a:rPr lang="pl-PL" altLang="en-US" dirty="0">
                <a:solidFill>
                  <a:srgbClr val="000000"/>
                </a:solidFill>
                <a:cs typeface="Arial" panose="020B0604020202020204" pitchFamily="34" charset="0"/>
              </a:rPr>
            </a:br>
            <a:r>
              <a:rPr lang="en-US" altLang="en-US" dirty="0">
                <a:solidFill>
                  <a:srgbClr val="000000"/>
                </a:solidFill>
                <a:cs typeface="Arial" panose="020B0604020202020204" pitchFamily="34" charset="0"/>
              </a:rPr>
              <a:t>December 31, 2025. This comparison should give you an even better perspective of historical return.</a:t>
            </a:r>
            <a:br>
              <a:rPr lang="en-US" altLang="en-US" dirty="0">
                <a:solidFill>
                  <a:srgbClr val="000000"/>
                </a:solidFill>
                <a:cs typeface="Arial" panose="020B0604020202020204" pitchFamily="34" charset="0"/>
              </a:rPr>
            </a:br>
            <a:endParaRPr lang="en-US" altLang="en-US" dirty="0">
              <a:solidFill>
                <a:srgbClr val="000000"/>
              </a:solidFill>
              <a:cs typeface="Arial" panose="020B0604020202020204" pitchFamily="34" charset="0"/>
            </a:endParaRPr>
          </a:p>
          <a:p>
            <a:pPr defTabSz="1011659">
              <a:spcBef>
                <a:spcPts val="114"/>
              </a:spcBef>
              <a:buClr>
                <a:srgbClr val="000000"/>
              </a:buClr>
              <a:tabLst>
                <a:tab pos="2466143" algn="r"/>
                <a:tab pos="3888226" algn="r"/>
              </a:tabLst>
              <a:defRPr/>
            </a:pPr>
            <a:r>
              <a:rPr lang="en-US" altLang="en-US" b="0" dirty="0">
                <a:solidFill>
                  <a:srgbClr val="000000"/>
                </a:solidFill>
                <a:cs typeface="Arial" panose="020B0604020202020204" pitchFamily="34" charset="0"/>
              </a:rPr>
              <a:t>Portfolio (1/1/30–12/31/25)</a:t>
            </a:r>
            <a:r>
              <a:rPr lang="en-US" altLang="en-US" b="0" baseline="30000" dirty="0">
                <a:solidFill>
                  <a:srgbClr val="000000"/>
                </a:solidFill>
                <a:cs typeface="Arial" panose="020B0604020202020204" pitchFamily="34" charset="0"/>
              </a:rPr>
              <a:t>1</a:t>
            </a:r>
            <a:r>
              <a:rPr lang="en-US" altLang="en-US" b="0" dirty="0">
                <a:solidFill>
                  <a:srgbClr val="000000"/>
                </a:solidFill>
                <a:cs typeface="Arial" panose="020B0604020202020204" pitchFamily="34" charset="0"/>
              </a:rPr>
              <a:t>		</a:t>
            </a:r>
          </a:p>
          <a:p>
            <a:pPr defTabSz="966612">
              <a:spcBef>
                <a:spcPts val="114"/>
              </a:spcBef>
              <a:buClr>
                <a:srgbClr val="000000"/>
              </a:buClr>
              <a:defRPr/>
            </a:pPr>
            <a:r>
              <a:rPr lang="en-US" altLang="en-US" b="0" dirty="0">
                <a:solidFill>
                  <a:srgbClr val="000000"/>
                </a:solidFill>
                <a:cs typeface="Arial" panose="020B0604020202020204" pitchFamily="34" charset="0"/>
              </a:rPr>
              <a:t>		Growth of a		Average Annual</a:t>
            </a:r>
            <a:endParaRPr lang="en-US" altLang="en-US" b="0" baseline="30000" dirty="0">
              <a:solidFill>
                <a:srgbClr val="000000"/>
              </a:solidFill>
              <a:cs typeface="Arial" panose="020B0604020202020204" pitchFamily="34" charset="0"/>
            </a:endParaRPr>
          </a:p>
          <a:p>
            <a:pPr defTabSz="966612">
              <a:spcBef>
                <a:spcPts val="114"/>
              </a:spcBef>
              <a:spcAft>
                <a:spcPts val="634"/>
              </a:spcAft>
              <a:buClr>
                <a:srgbClr val="000000"/>
              </a:buClr>
              <a:defRPr/>
            </a:pPr>
            <a:r>
              <a:rPr lang="en-US" altLang="en-US" b="0" dirty="0">
                <a:solidFill>
                  <a:srgbClr val="000000"/>
                </a:solidFill>
                <a:cs typeface="Arial" panose="020B0604020202020204" pitchFamily="34" charset="0"/>
              </a:rPr>
              <a:t>		$1,000 Investment      	Total Return      </a:t>
            </a:r>
          </a:p>
          <a:p>
            <a:pPr defTabSz="966612">
              <a:spcBef>
                <a:spcPts val="114"/>
              </a:spcBef>
              <a:spcAft>
                <a:spcPts val="634"/>
              </a:spcAft>
              <a:buClr>
                <a:srgbClr val="000000"/>
              </a:buClr>
              <a:defRPr/>
            </a:pPr>
            <a:r>
              <a:rPr lang="en-US" altLang="en-US" b="0" dirty="0">
                <a:solidFill>
                  <a:srgbClr val="000000"/>
                </a:solidFill>
                <a:cs typeface="Arial" panose="020B0604020202020204" pitchFamily="34" charset="0"/>
              </a:rPr>
              <a:t>1. Aggressive Growth	 $10,636,001        	 10.14%        </a:t>
            </a:r>
          </a:p>
          <a:p>
            <a:pPr marL="0" lvl="1" indent="-128000" defTabSz="966612">
              <a:spcBef>
                <a:spcPts val="114"/>
              </a:spcBef>
              <a:spcAft>
                <a:spcPts val="634"/>
              </a:spcAft>
              <a:buClr>
                <a:srgbClr val="000000"/>
              </a:buClr>
              <a:buSzPct val="110000"/>
              <a:defRPr/>
            </a:pPr>
            <a:r>
              <a:rPr lang="en-US" altLang="en-US" dirty="0">
                <a:solidFill>
                  <a:srgbClr val="000000"/>
                </a:solidFill>
                <a:cs typeface="Arial" panose="020B0604020202020204" pitchFamily="34" charset="0"/>
              </a:rPr>
              <a:t>2. Growth	 	 $5,812,878	            	  9.45%</a:t>
            </a:r>
          </a:p>
          <a:p>
            <a:pPr marL="0" lvl="1" indent="-128000" defTabSz="966612">
              <a:spcBef>
                <a:spcPts val="114"/>
              </a:spcBef>
              <a:spcAft>
                <a:spcPts val="634"/>
              </a:spcAft>
              <a:buClr>
                <a:srgbClr val="000000"/>
              </a:buClr>
              <a:buSzPct val="110000"/>
              <a:defRPr/>
            </a:pPr>
            <a:r>
              <a:rPr lang="en-US" altLang="en-US" dirty="0">
                <a:solidFill>
                  <a:srgbClr val="000000"/>
                </a:solidFill>
                <a:cs typeface="Arial" panose="020B0604020202020204" pitchFamily="34" charset="0"/>
              </a:rPr>
              <a:t>3. Moderate Growth	 $2,716,399	            	  8.59%</a:t>
            </a:r>
          </a:p>
          <a:p>
            <a:pPr marL="0" lvl="1" indent="-128000" defTabSz="966612">
              <a:spcBef>
                <a:spcPts val="114"/>
              </a:spcBef>
              <a:spcAft>
                <a:spcPts val="634"/>
              </a:spcAft>
              <a:buClr>
                <a:srgbClr val="000000"/>
              </a:buClr>
              <a:buSzPct val="110000"/>
              <a:defRPr/>
            </a:pPr>
            <a:r>
              <a:rPr lang="en-US" altLang="en-US" dirty="0">
                <a:solidFill>
                  <a:srgbClr val="000000"/>
                </a:solidFill>
                <a:cs typeface="Arial" panose="020B0604020202020204" pitchFamily="34" charset="0"/>
              </a:rPr>
              <a:t>4. Conservative Growth	    $806,254	           	  7.22%</a:t>
            </a:r>
          </a:p>
          <a:p>
            <a:pPr marL="0" lvl="1" indent="-128000" defTabSz="966612">
              <a:spcBef>
                <a:spcPts val="114"/>
              </a:spcBef>
              <a:spcAft>
                <a:spcPts val="634"/>
              </a:spcAft>
              <a:buClr>
                <a:srgbClr val="000000"/>
              </a:buClr>
              <a:buSzPct val="110000"/>
              <a:defRPr/>
            </a:pPr>
            <a:r>
              <a:rPr lang="en-US" altLang="en-US" dirty="0">
                <a:solidFill>
                  <a:srgbClr val="000000"/>
                </a:solidFill>
                <a:cs typeface="Arial" panose="020B0604020202020204" pitchFamily="34" charset="0"/>
              </a:rPr>
              <a:t>5. Income		    $282,931	           	  6.06%</a:t>
            </a:r>
            <a:br>
              <a:rPr lang="en-US" altLang="en-US" dirty="0">
                <a:solidFill>
                  <a:srgbClr val="000000"/>
                </a:solidFill>
                <a:cs typeface="Arial" panose="020B0604020202020204" pitchFamily="34" charset="0"/>
              </a:rPr>
            </a:br>
            <a:r>
              <a:rPr lang="en-US" altLang="en-US" dirty="0">
                <a:solidFill>
                  <a:srgbClr val="000000"/>
                </a:solidFill>
                <a:cs typeface="Arial" panose="020B0604020202020204" pitchFamily="34" charset="0"/>
              </a:rPr>
              <a:t> </a:t>
            </a:r>
          </a:p>
          <a:p>
            <a:pPr marL="0" lvl="1" indent="-128000" defTabSz="1168218">
              <a:spcBef>
                <a:spcPts val="114"/>
              </a:spcBef>
              <a:spcAft>
                <a:spcPts val="1360"/>
              </a:spcAft>
              <a:buClr>
                <a:srgbClr val="000000"/>
              </a:buClr>
              <a:buSzPct val="110000"/>
              <a:buFontTx/>
              <a:buChar char="•"/>
              <a:tabLst>
                <a:tab pos="2466238" algn="r"/>
                <a:tab pos="3894059" algn="r"/>
              </a:tabLst>
              <a:defRPr/>
            </a:pPr>
            <a:r>
              <a:rPr lang="en-US" altLang="en-US" dirty="0">
                <a:solidFill>
                  <a:srgbClr val="000000"/>
                </a:solidFill>
                <a:cs typeface="Arial" panose="020B0604020202020204" pitchFamily="34" charset="0"/>
              </a:rPr>
              <a:t>As you can see, each asset allocation example has different historical returns. Please remember, there are many ways to allocate assets, and these few examples are used for illustration only. Because each investor’s specific investment objectives and financial situation differ, we should meet separately to discuss the right asset allocation plan for you.</a:t>
            </a:r>
          </a:p>
          <a:p>
            <a:pPr defTabSz="1168218">
              <a:spcBef>
                <a:spcPts val="114"/>
              </a:spcBef>
              <a:spcAft>
                <a:spcPts val="634"/>
              </a:spcAft>
              <a:buClr>
                <a:srgbClr val="000000"/>
              </a:buClr>
              <a:tabLst>
                <a:tab pos="2466238" algn="r"/>
                <a:tab pos="3894059" algn="r"/>
              </a:tabLst>
              <a:defRPr/>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marL="0" lvl="1" defTabSz="1168218">
              <a:spcBef>
                <a:spcPts val="114"/>
              </a:spcBef>
              <a:spcAft>
                <a:spcPts val="634"/>
              </a:spcAft>
              <a:buClr>
                <a:srgbClr val="000000"/>
              </a:buClr>
              <a:buSzPct val="110000"/>
              <a:tabLst>
                <a:tab pos="2466238" algn="r"/>
                <a:tab pos="3894059" algn="r"/>
              </a:tabLst>
              <a:defRPr/>
            </a:pPr>
            <a:r>
              <a:rPr lang="en-US" altLang="en-US" dirty="0">
                <a:solidFill>
                  <a:srgbClr val="000000"/>
                </a:solidFill>
                <a:cs typeface="Arial" panose="020B0604020202020204" pitchFamily="34" charset="0"/>
              </a:rPr>
              <a:t>1. Source: </a:t>
            </a:r>
            <a:r>
              <a:rPr lang="en-US" altLang="en-US" dirty="0">
                <a:solidFill>
                  <a:srgbClr val="000000"/>
                </a:solidFill>
              </a:rPr>
              <a:t>© 2026 Morningstar. Stocks represented by Standard &amp; Poor’s 500 Index (S&amp;P 500); bonds by Bloomberg US Treasury 20+ Year TR USD and cash equivalents by Morningstar US 30 Day T-Bill GR USD.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endParaRPr lang="en-US"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2421-8D0C-4E2E-B9F8-DBF4D80EAA00}"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1060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8EE77-11F2-C269-D4B6-4F119CF0B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2B4AA-A273-5CA5-E83D-1FE66ACA3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A0895-30F7-A73E-0804-BC124640A802}"/>
              </a:ext>
            </a:extLst>
          </p:cNvPr>
          <p:cNvSpPr>
            <a:spLocks noGrp="1"/>
          </p:cNvSpPr>
          <p:nvPr>
            <p:ph type="body" idx="1"/>
          </p:nvPr>
        </p:nvSpPr>
        <p:spPr/>
        <p:txBody>
          <a:bodyPr/>
          <a:lstStyle/>
          <a:p>
            <a:pPr defTabSz="966612">
              <a:spcAft>
                <a:spcPts val="634"/>
              </a:spcAft>
              <a:buClr>
                <a:srgbClr val="000000"/>
              </a:buClr>
              <a:defRPr/>
            </a:pPr>
            <a:r>
              <a:rPr lang="en-US" altLang="en-US" b="0" dirty="0">
                <a:solidFill>
                  <a:srgbClr val="000000"/>
                </a:solidFill>
                <a:cs typeface="Arial" panose="020B0604020202020204" pitchFamily="34" charset="0"/>
              </a:rPr>
              <a:t>Main idea: Review the investment tools available to clients for discussing emotions, expectations and economics.</a:t>
            </a:r>
          </a:p>
          <a:p>
            <a:pPr defTabSz="966612">
              <a:spcAft>
                <a:spcPts val="634"/>
              </a:spcAft>
              <a:buClr>
                <a:srgbClr val="000000"/>
              </a:buClr>
              <a:defRPr/>
            </a:pPr>
            <a:endParaRPr lang="en-US" altLang="en-US" b="0" dirty="0">
              <a:solidFill>
                <a:srgbClr val="000000"/>
              </a:solidFill>
              <a:cs typeface="Arial" panose="020B0604020202020204" pitchFamily="34" charset="0"/>
            </a:endParaRPr>
          </a:p>
          <a:p>
            <a:pPr defTabSz="966612">
              <a:spcAft>
                <a:spcPts val="634"/>
              </a:spcAft>
              <a:buClr>
                <a:srgbClr val="000000"/>
              </a:buClr>
              <a:defRPr/>
            </a:pPr>
            <a:r>
              <a:rPr lang="en-US" altLang="en-US" b="0" dirty="0">
                <a:solidFill>
                  <a:srgbClr val="000000"/>
                </a:solidFill>
                <a:cs typeface="Arial" panose="020B0604020202020204" pitchFamily="34" charset="0"/>
              </a:rPr>
              <a:t>Two tools available from Franklin Templeton summarize what we’ve just discussed: </a:t>
            </a:r>
          </a:p>
          <a:p>
            <a:pPr defTabSz="966612">
              <a:spcAft>
                <a:spcPts val="634"/>
              </a:spcAft>
              <a:buClr>
                <a:srgbClr val="000000"/>
              </a:buClr>
              <a:defRPr/>
            </a:pPr>
            <a:endParaRPr lang="en-US" altLang="en-US" b="0" dirty="0">
              <a:solidFill>
                <a:srgbClr val="000000"/>
              </a:solidFill>
              <a:cs typeface="Arial" panose="020B0604020202020204" pitchFamily="34" charset="0"/>
            </a:endParaRPr>
          </a:p>
          <a:p>
            <a:pPr marL="194703" lvl="1" indent="-192901" defTabSz="966612">
              <a:spcAft>
                <a:spcPts val="634"/>
              </a:spcAft>
              <a:buClr>
                <a:srgbClr val="000000"/>
              </a:buClr>
              <a:buSzPct val="110000"/>
              <a:buFontTx/>
              <a:buAutoNum type="arabicPeriod"/>
              <a:defRPr/>
            </a:pPr>
            <a:r>
              <a:rPr lang="en-US" altLang="en-US" dirty="0">
                <a:solidFill>
                  <a:srgbClr val="000000"/>
                </a:solidFill>
                <a:cs typeface="Arial" panose="020B0604020202020204" pitchFamily="34" charset="0"/>
              </a:rPr>
              <a:t>Ten Decades of Bulls and Bears (Lit. code: THEME BE) brochure provides a guide to asset allocation and long-term investing by illustrating the performance of various hypothetical asset allocation portfolios for each past ten decades.</a:t>
            </a:r>
          </a:p>
          <a:p>
            <a:pPr marL="194703" lvl="1" indent="-192901" defTabSz="966612">
              <a:spcAft>
                <a:spcPts val="634"/>
              </a:spcAft>
              <a:buClr>
                <a:srgbClr val="000000"/>
              </a:buClr>
              <a:buSzPct val="110000"/>
              <a:buFontTx/>
              <a:buAutoNum type="arabicPeriod"/>
              <a:defRPr/>
            </a:pPr>
            <a:r>
              <a:rPr lang="en-US" altLang="en-US" dirty="0">
                <a:solidFill>
                  <a:srgbClr val="000000"/>
                </a:solidFill>
                <a:cs typeface="Arial" panose="020B0604020202020204" pitchFamily="34" charset="0"/>
              </a:rPr>
              <a:t>The Why diversify? Because winners rotate (Lit. code: ALLOC FL) flyer illustrates the ranked annual returns of 10 asset classes over 20 years. It demonstrates why diversification across asset classes can make sense. </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1E38CB52-4ACC-F1F1-BA02-80E7447FC9A8}"/>
              </a:ext>
            </a:extLst>
          </p:cNvPr>
          <p:cNvSpPr>
            <a:spLocks noGrp="1"/>
          </p:cNvSpPr>
          <p:nvPr>
            <p:ph type="sldNum" sz="quarter" idx="5"/>
          </p:nvPr>
        </p:nvSpPr>
        <p:spPr/>
        <p:txBody>
          <a:bodyPr/>
          <a:lstStyle/>
          <a:p>
            <a:fld id="{166B2421-8D0C-4E2E-B9F8-DBF4D80EAA00}" type="slidenum">
              <a:rPr lang="en-US" smtClean="0"/>
              <a:t>36</a:t>
            </a:fld>
            <a:endParaRPr lang="en-US"/>
          </a:p>
        </p:txBody>
      </p:sp>
    </p:spTree>
    <p:extLst>
      <p:ext uri="{BB962C8B-B14F-4D97-AF65-F5344CB8AC3E}">
        <p14:creationId xmlns:p14="http://schemas.microsoft.com/office/powerpoint/2010/main" val="188514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2927-1D2B-F9CF-CBF3-364C7B10F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B8942-F86F-EB0E-D75A-3A21B3334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94FEE-8175-402A-B10F-B7EF763F9DCD}"/>
              </a:ext>
            </a:extLst>
          </p:cNvPr>
          <p:cNvSpPr>
            <a:spLocks noGrp="1"/>
          </p:cNvSpPr>
          <p:nvPr>
            <p:ph type="body" idx="1"/>
          </p:nvPr>
        </p:nvSpPr>
        <p:spPr/>
        <p:txBody>
          <a:bodyPr/>
          <a:lstStyle/>
          <a:p>
            <a:pPr defTabSz="966612">
              <a:spcAft>
                <a:spcPts val="634"/>
              </a:spcAft>
              <a:buClr>
                <a:srgbClr val="000000"/>
              </a:buClr>
              <a:defRPr/>
            </a:pPr>
            <a:r>
              <a:rPr lang="en-US" altLang="en-US" b="0" dirty="0">
                <a:solidFill>
                  <a:srgbClr val="000000"/>
                </a:solidFill>
                <a:cs typeface="Arial" panose="020B0604020202020204" pitchFamily="34" charset="0"/>
              </a:rPr>
              <a:t>Main idea: Summarize the presentation.</a:t>
            </a:r>
          </a:p>
          <a:p>
            <a:pPr defTabSz="966612">
              <a:spcAft>
                <a:spcPts val="634"/>
              </a:spcAft>
              <a:buClr>
                <a:srgbClr val="000000"/>
              </a:buClr>
              <a:defRPr/>
            </a:pPr>
            <a:endParaRPr lang="en-US" altLang="en-US" b="0" dirty="0">
              <a:solidFill>
                <a:srgbClr val="000000"/>
              </a:solidFill>
              <a:cs typeface="Arial" panose="020B0604020202020204" pitchFamily="34" charset="0"/>
            </a:endParaRPr>
          </a:p>
          <a:p>
            <a:pPr marL="0" lvl="1" indent="-128000" defTabSz="966612">
              <a:spcAft>
                <a:spcPts val="634"/>
              </a:spcAft>
              <a:buClr>
                <a:srgbClr val="000000"/>
              </a:buClr>
              <a:buSzPct val="110000"/>
              <a:buFontTx/>
              <a:buChar char="•"/>
              <a:defRPr/>
            </a:pPr>
            <a:r>
              <a:rPr lang="en-US" altLang="en-US" dirty="0">
                <a:solidFill>
                  <a:srgbClr val="000000"/>
                </a:solidFill>
                <a:cs typeface="Arial" panose="020B0604020202020204" pitchFamily="34" charset="0"/>
              </a:rPr>
              <a:t>Emotions: Investors’ emotions can sway their investment decisions.</a:t>
            </a:r>
          </a:p>
          <a:p>
            <a:pPr marL="0" lvl="1" indent="-128000" defTabSz="966612">
              <a:spcAft>
                <a:spcPts val="634"/>
              </a:spcAft>
              <a:buClr>
                <a:srgbClr val="000000"/>
              </a:buClr>
              <a:buSzPct val="110000"/>
              <a:buFontTx/>
              <a:buChar char="•"/>
              <a:defRPr/>
            </a:pPr>
            <a:r>
              <a:rPr lang="en-US" altLang="en-US" dirty="0">
                <a:solidFill>
                  <a:srgbClr val="000000"/>
                </a:solidFill>
                <a:cs typeface="Arial" panose="020B0604020202020204" pitchFamily="34" charset="0"/>
              </a:rPr>
              <a:t>Expectations: As shown by the three investor types, the optimist, the skeptic and the pessimist, investors’ expectations can lead to disappointment in the performance of their investments.</a:t>
            </a:r>
          </a:p>
          <a:p>
            <a:pPr marL="0" lvl="1" indent="-128000" defTabSz="966612">
              <a:spcAft>
                <a:spcPts val="634"/>
              </a:spcAft>
              <a:buClr>
                <a:srgbClr val="000000"/>
              </a:buClr>
              <a:buSzPct val="110000"/>
              <a:buFontTx/>
              <a:buChar char="•"/>
              <a:defRPr/>
            </a:pPr>
            <a:r>
              <a:rPr lang="en-US" altLang="en-US" dirty="0">
                <a:solidFill>
                  <a:srgbClr val="000000"/>
                </a:solidFill>
                <a:cs typeface="Arial" panose="020B0604020202020204" pitchFamily="34" charset="0"/>
              </a:rPr>
              <a:t>Economics: Our tour through the decades provided a historical picture of market performance.</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1A5C3652-EC1B-33B4-24DC-80BDFB9889E1}"/>
              </a:ext>
            </a:extLst>
          </p:cNvPr>
          <p:cNvSpPr>
            <a:spLocks noGrp="1"/>
          </p:cNvSpPr>
          <p:nvPr>
            <p:ph type="sldNum" sz="quarter" idx="5"/>
          </p:nvPr>
        </p:nvSpPr>
        <p:spPr/>
        <p:txBody>
          <a:bodyPr/>
          <a:lstStyle/>
          <a:p>
            <a:fld id="{166B2421-8D0C-4E2E-B9F8-DBF4D80EAA00}" type="slidenum">
              <a:rPr lang="en-US" smtClean="0"/>
              <a:t>37</a:t>
            </a:fld>
            <a:endParaRPr lang="en-US"/>
          </a:p>
        </p:txBody>
      </p:sp>
    </p:spTree>
    <p:extLst>
      <p:ext uri="{BB962C8B-B14F-4D97-AF65-F5344CB8AC3E}">
        <p14:creationId xmlns:p14="http://schemas.microsoft.com/office/powerpoint/2010/main" val="388473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DCEFC-B8A0-79D5-F4C9-413995C77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CFFD4-38A5-6A83-8A7C-05518F03D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B7AAD-40CE-1813-CE00-3FFEA0E5BC9F}"/>
              </a:ext>
            </a:extLst>
          </p:cNvPr>
          <p:cNvSpPr>
            <a:spLocks noGrp="1"/>
          </p:cNvSpPr>
          <p:nvPr>
            <p:ph type="body" idx="1"/>
          </p:nvPr>
        </p:nvSpPr>
        <p:spPr/>
        <p:txBody>
          <a:bodyPr/>
          <a:lstStyle/>
          <a:p>
            <a:pPr defTabSz="966612">
              <a:spcAft>
                <a:spcPts val="634"/>
              </a:spcAft>
              <a:buClr>
                <a:srgbClr val="000000"/>
              </a:buClr>
              <a:defRPr/>
            </a:pPr>
            <a:r>
              <a:rPr lang="en-US" altLang="en-US" b="0">
                <a:solidFill>
                  <a:srgbClr val="000000"/>
                </a:solidFill>
                <a:cs typeface="Arial" panose="020B0604020202020204" pitchFamily="34" charset="0"/>
              </a:rPr>
              <a:t>Main idea</a:t>
            </a:r>
            <a:r>
              <a:rPr lang="en-US" altLang="en-US" b="0" dirty="0">
                <a:solidFill>
                  <a:srgbClr val="000000"/>
                </a:solidFill>
                <a:cs typeface="Arial" panose="020B0604020202020204" pitchFamily="34" charset="0"/>
              </a:rPr>
              <a:t>: Review five action steps you can take today.</a:t>
            </a:r>
            <a:br>
              <a:rPr lang="en-US" altLang="en-US" b="0" dirty="0">
                <a:solidFill>
                  <a:srgbClr val="000000"/>
                </a:solidFill>
                <a:cs typeface="Arial" panose="020B0604020202020204" pitchFamily="34" charset="0"/>
              </a:rPr>
            </a:br>
            <a:r>
              <a:rPr lang="en-US" altLang="en-US" b="0" dirty="0">
                <a:solidFill>
                  <a:srgbClr val="000000"/>
                </a:solidFill>
                <a:cs typeface="Arial" panose="020B0604020202020204" pitchFamily="34" charset="0"/>
              </a:rPr>
              <a:t>Now that you have perspective on the stock market and how emotions affect investment decisions, you may have a few questions about your own portfolio.</a:t>
            </a:r>
          </a:p>
          <a:p>
            <a:pPr marL="0" lvl="1" indent="-128000" defTabSz="966612">
              <a:spcAft>
                <a:spcPts val="634"/>
              </a:spcAft>
              <a:buClr>
                <a:srgbClr val="000000"/>
              </a:buClr>
              <a:buSzPct val="110000"/>
              <a:buFontTx/>
              <a:buChar char="•"/>
              <a:defRPr/>
            </a:pPr>
            <a:r>
              <a:rPr lang="en-US" altLang="en-US" dirty="0">
                <a:solidFill>
                  <a:srgbClr val="000000"/>
                </a:solidFill>
                <a:cs typeface="Arial" panose="020B0604020202020204" pitchFamily="34" charset="0"/>
              </a:rPr>
              <a:t>I’d like to make an appointment with you today to review your portfolio and discuss your level of risk tolerance. Now may be the best time to consider how you might react as the stock market changes in the future.</a:t>
            </a:r>
          </a:p>
          <a:p>
            <a:pPr marL="0" lvl="1" indent="-128000" defTabSz="966612">
              <a:spcAft>
                <a:spcPts val="634"/>
              </a:spcAft>
              <a:buClr>
                <a:srgbClr val="000000"/>
              </a:buClr>
              <a:buSzPct val="110000"/>
              <a:buFontTx/>
              <a:buChar char="•"/>
              <a:defRPr/>
            </a:pPr>
            <a:r>
              <a:rPr lang="en-US" altLang="en-US" dirty="0">
                <a:solidFill>
                  <a:srgbClr val="000000"/>
                </a:solidFill>
                <a:cs typeface="Arial" panose="020B0604020202020204" pitchFamily="34" charset="0"/>
              </a:rPr>
              <a:t>If you can set realistic investment expectations, you may be ready to ride the market’s ups and downs with a greater sense of confidence.</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734D2D25-EB31-D0BE-B2DF-8EBBF1DC3B22}"/>
              </a:ext>
            </a:extLst>
          </p:cNvPr>
          <p:cNvSpPr>
            <a:spLocks noGrp="1"/>
          </p:cNvSpPr>
          <p:nvPr>
            <p:ph type="sldNum" sz="quarter" idx="5"/>
          </p:nvPr>
        </p:nvSpPr>
        <p:spPr/>
        <p:txBody>
          <a:bodyPr/>
          <a:lstStyle/>
          <a:p>
            <a:fld id="{166B2421-8D0C-4E2E-B9F8-DBF4D80EAA00}" type="slidenum">
              <a:rPr lang="en-US" smtClean="0"/>
              <a:t>38</a:t>
            </a:fld>
            <a:endParaRPr lang="en-US"/>
          </a:p>
        </p:txBody>
      </p:sp>
    </p:spTree>
    <p:extLst>
      <p:ext uri="{BB962C8B-B14F-4D97-AF65-F5344CB8AC3E}">
        <p14:creationId xmlns:p14="http://schemas.microsoft.com/office/powerpoint/2010/main" val="3247928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298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FF309-D970-EE67-ABF6-FB9BD5DF9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F3C1F-931B-849C-F774-DBF36F158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4CCF8-2983-E44E-12D1-AC8E43AFB289}"/>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The majority of investors are not comfortable with higher levels of investment risk.</a:t>
            </a: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Char char="•"/>
            </a:pPr>
            <a:r>
              <a:rPr lang="en-US" altLang="en-US" dirty="0">
                <a:solidFill>
                  <a:srgbClr val="000000"/>
                </a:solidFill>
                <a:cs typeface="Arial" panose="020B0604020202020204" pitchFamily="34" charset="0"/>
              </a:rPr>
              <a:t>This may come as a surprise: For the majority of investors, fear seems to be the greatest motivator. Loss aversion studies have found that people place about twice the value on giving up an item than on receiving the same item.</a:t>
            </a:r>
            <a:r>
              <a:rPr lang="en-US" altLang="en-US" baseline="30000" dirty="0">
                <a:solidFill>
                  <a:srgbClr val="000000"/>
                </a:solidFill>
                <a:cs typeface="Arial" panose="020B0604020202020204" pitchFamily="34" charset="0"/>
              </a:rPr>
              <a:t>1</a:t>
            </a:r>
          </a:p>
          <a:p>
            <a:pPr marL="0" marR="0" lvl="1" indent="-128000" algn="l" defTabSz="914400" rtl="0" eaLnBrk="1" fontAlgn="auto" latinLnBrk="0" hangingPunct="1">
              <a:lnSpc>
                <a:spcPct val="100000"/>
              </a:lnSpc>
              <a:spcBef>
                <a:spcPts val="0"/>
              </a:spcBef>
              <a:spcAft>
                <a:spcPts val="600"/>
              </a:spcAft>
              <a:buClr>
                <a:srgbClr val="000000"/>
              </a:buClr>
              <a:buSzPct val="110000"/>
              <a:buFontTx/>
              <a:buChar char="•"/>
              <a:tabLst/>
              <a:defRPr/>
            </a:pPr>
            <a:r>
              <a:rPr lang="en-US" altLang="en-US" dirty="0">
                <a:solidFill>
                  <a:srgbClr val="000000"/>
                </a:solidFill>
                <a:cs typeface="Arial" panose="020B0604020202020204" pitchFamily="34" charset="0"/>
              </a:rPr>
              <a:t>Unfortunately, sometimes people don’t recognize this motivation in themselves. If they did, we probably would have seen better results on the slide outlining the differences between market returns and the average equity investor’s return.</a:t>
            </a:r>
            <a:r>
              <a:rPr lang="en-US" altLang="en-US" baseline="30000" dirty="0">
                <a:solidFill>
                  <a:srgbClr val="000000"/>
                </a:solidFill>
                <a:cs typeface="Arial" panose="020B0604020202020204" pitchFamily="34" charset="0"/>
              </a:rPr>
              <a:t> 2</a:t>
            </a:r>
            <a:endParaRPr lang="en-US" altLang="en-US" dirty="0">
              <a:solidFill>
                <a:srgbClr val="000000"/>
              </a:solidFill>
              <a:cs typeface="Arial" panose="020B0604020202020204" pitchFamily="34" charset="0"/>
            </a:endParaRPr>
          </a:p>
          <a:p>
            <a:pPr eaLnBrk="1" hangingPunct="1">
              <a:buClr>
                <a:srgbClr val="000000"/>
              </a:buClr>
            </a:pPr>
            <a:endParaRPr lang="en-US" altLang="en-US" b="0" dirty="0">
              <a:solidFill>
                <a:srgbClr val="000000"/>
              </a:solidFill>
              <a:cs typeface="Arial" panose="020B0604020202020204" pitchFamily="34" charset="0"/>
            </a:endParaRPr>
          </a:p>
          <a:p>
            <a:pPr>
              <a:buClr>
                <a:srgbClr val="000000"/>
              </a:buClr>
            </a:pPr>
            <a:r>
              <a:rPr lang="en-US" altLang="en-US" b="0" dirty="0">
                <a:solidFill>
                  <a:srgbClr val="000000"/>
                </a:solidFill>
                <a:cs typeface="Arial" panose="020B0604020202020204" pitchFamily="34" charset="0"/>
              </a:rPr>
              <a:t>1. Source: Journal of Marketing Research. “The Boundaries of Loss Aversion.” May 1, 2005.</a:t>
            </a:r>
          </a:p>
          <a:p>
            <a:pPr>
              <a:buClr>
                <a:srgbClr val="000000"/>
              </a:buClr>
            </a:pPr>
            <a:r>
              <a:rPr lang="en-US" altLang="en-US" b="0" dirty="0">
                <a:solidFill>
                  <a:srgbClr val="000000"/>
                </a:solidFill>
                <a:cs typeface="Arial" panose="020B0604020202020204" pitchFamily="34" charset="0"/>
              </a:rPr>
              <a:t>2. Source: The Wall Street Journal. wsj.com. “Lessons From The Brain-Damaged Investor.” July 21, 2005.</a:t>
            </a:r>
            <a:endParaRPr lang="en-US" b="0" dirty="0">
              <a:solidFill>
                <a:srgbClr val="000000"/>
              </a:solidFill>
              <a:cs typeface="Arial" panose="020B0604020202020204" pitchFamily="34" charset="0"/>
            </a:endParaRPr>
          </a:p>
          <a:p>
            <a:pPr eaLnBrk="1" hangingPunct="1">
              <a:buClr>
                <a:srgbClr val="000000"/>
              </a:buClr>
            </a:pPr>
            <a:endParaRPr lang="en-US" altLang="en-US" b="0" dirty="0">
              <a:solidFill>
                <a:srgbClr val="000000"/>
              </a:solidFill>
            </a:endParaRPr>
          </a:p>
          <a:p>
            <a:pPr>
              <a:buClr>
                <a:srgbClr val="000000"/>
              </a:buClr>
            </a:pPr>
            <a:endParaRPr lang="en-US" b="0" dirty="0">
              <a:solidFill>
                <a:srgbClr val="000000"/>
              </a:solidFill>
            </a:endParaRPr>
          </a:p>
          <a:p>
            <a:endParaRPr lang="en-US" b="0" dirty="0">
              <a:solidFill>
                <a:srgbClr val="000000"/>
              </a:solidFill>
            </a:endParaRPr>
          </a:p>
        </p:txBody>
      </p:sp>
      <p:sp>
        <p:nvSpPr>
          <p:cNvPr id="4" name="Slide Number Placeholder 3">
            <a:extLst>
              <a:ext uri="{FF2B5EF4-FFF2-40B4-BE49-F238E27FC236}">
                <a16:creationId xmlns:a16="http://schemas.microsoft.com/office/drawing/2014/main" id="{999FA648-219C-44E5-CE82-5623168196CB}"/>
              </a:ext>
            </a:extLst>
          </p:cNvPr>
          <p:cNvSpPr>
            <a:spLocks noGrp="1"/>
          </p:cNvSpPr>
          <p:nvPr>
            <p:ph type="sldNum" sz="quarter" idx="5"/>
          </p:nvPr>
        </p:nvSpPr>
        <p:spPr/>
        <p:txBody>
          <a:bodyPr/>
          <a:lstStyle/>
          <a:p>
            <a:fld id="{166B2421-8D0C-4E2E-B9F8-DBF4D80EAA00}" type="slidenum">
              <a:rPr lang="en-US" smtClean="0"/>
              <a:t>4</a:t>
            </a:fld>
            <a:endParaRPr lang="en-US"/>
          </a:p>
        </p:txBody>
      </p:sp>
    </p:spTree>
    <p:extLst>
      <p:ext uri="{BB962C8B-B14F-4D97-AF65-F5344CB8AC3E}">
        <p14:creationId xmlns:p14="http://schemas.microsoft.com/office/powerpoint/2010/main" val="268311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8AEF-A816-0260-D2EA-9C2335AFA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D81FE-3D64-5176-A526-15C6D1609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2F3D1-D981-97B9-3C87-63CE3F0418A7}"/>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Events broadcast by the media can influence investors.</a:t>
            </a: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Char char="•"/>
            </a:pPr>
            <a:r>
              <a:rPr lang="en-US" altLang="en-US" dirty="0">
                <a:solidFill>
                  <a:srgbClr val="000000"/>
                </a:solidFill>
                <a:cs typeface="Arial" panose="020B0604020202020204" pitchFamily="34" charset="0"/>
              </a:rPr>
              <a:t>Investors may often be motivated to withdraw their money from investments based on fear or the influence of events broadcast in the media. </a:t>
            </a:r>
          </a:p>
          <a:p>
            <a:pPr lvl="1" indent="-128000">
              <a:buClr>
                <a:srgbClr val="000000"/>
              </a:buClr>
              <a:buFontTx/>
              <a:buChar char="•"/>
            </a:pPr>
            <a:r>
              <a:rPr lang="en-US" altLang="en-US" dirty="0">
                <a:solidFill>
                  <a:srgbClr val="000000"/>
                </a:solidFill>
                <a:cs typeface="Arial" panose="020B0604020202020204" pitchFamily="34" charset="0"/>
              </a:rPr>
              <a:t>Imagine the reaction many investors had when they read the first headline.</a:t>
            </a:r>
          </a:p>
          <a:p>
            <a:pPr lvl="1" indent="-128000">
              <a:buClr>
                <a:srgbClr val="000000"/>
              </a:buClr>
              <a:buFontTx/>
              <a:buChar char="•"/>
            </a:pPr>
            <a:r>
              <a:rPr lang="en-US" altLang="en-US" dirty="0">
                <a:solidFill>
                  <a:srgbClr val="000000"/>
                </a:solidFill>
                <a:cs typeface="Arial" panose="020B0604020202020204" pitchFamily="34" charset="0"/>
              </a:rPr>
              <a:t>Now look at another headline from later the same day. Basing investment decisions on events broadcast by the media may not be the best method for managing your finances.</a:t>
            </a:r>
          </a:p>
          <a:p>
            <a:pPr lvl="1" indent="-128000">
              <a:buClr>
                <a:srgbClr val="000000"/>
              </a:buClr>
            </a:pPr>
            <a:endParaRPr lang="en-US" altLang="en-US" dirty="0">
              <a:solidFill>
                <a:srgbClr val="000000"/>
              </a:solidFill>
            </a:endParaRPr>
          </a:p>
          <a:p>
            <a:endParaRPr lang="en-US" b="0" dirty="0">
              <a:solidFill>
                <a:srgbClr val="000000"/>
              </a:solidFill>
            </a:endParaRPr>
          </a:p>
        </p:txBody>
      </p:sp>
      <p:sp>
        <p:nvSpPr>
          <p:cNvPr id="4" name="Slide Number Placeholder 3">
            <a:extLst>
              <a:ext uri="{FF2B5EF4-FFF2-40B4-BE49-F238E27FC236}">
                <a16:creationId xmlns:a16="http://schemas.microsoft.com/office/drawing/2014/main" id="{6FB6A0A8-8421-B03D-DE69-AEFB9A4E619A}"/>
              </a:ext>
            </a:extLst>
          </p:cNvPr>
          <p:cNvSpPr>
            <a:spLocks noGrp="1"/>
          </p:cNvSpPr>
          <p:nvPr>
            <p:ph type="sldNum" sz="quarter" idx="5"/>
          </p:nvPr>
        </p:nvSpPr>
        <p:spPr/>
        <p:txBody>
          <a:bodyPr/>
          <a:lstStyle/>
          <a:p>
            <a:fld id="{166B2421-8D0C-4E2E-B9F8-DBF4D80EAA00}" type="slidenum">
              <a:rPr lang="en-US" smtClean="0"/>
              <a:t>5</a:t>
            </a:fld>
            <a:endParaRPr lang="en-US"/>
          </a:p>
        </p:txBody>
      </p:sp>
    </p:spTree>
    <p:extLst>
      <p:ext uri="{BB962C8B-B14F-4D97-AF65-F5344CB8AC3E}">
        <p14:creationId xmlns:p14="http://schemas.microsoft.com/office/powerpoint/2010/main" val="153536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C56F-8D25-CB96-1D23-6906C0F0C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50FE6-5990-D447-931A-4AAF09E4D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39475-1629-A69C-48CD-21C584E024CB}"/>
              </a:ext>
            </a:extLst>
          </p:cNvPr>
          <p:cNvSpPr>
            <a:spLocks noGrp="1"/>
          </p:cNvSpPr>
          <p:nvPr>
            <p:ph type="body" idx="1"/>
          </p:nvPr>
        </p:nvSpPr>
        <p:spPr/>
        <p:txBody>
          <a:bodyPr/>
          <a:lstStyle/>
          <a:p>
            <a:pPr eaLnBrk="1" hangingPunct="1">
              <a:buClr>
                <a:srgbClr val="000000"/>
              </a:buClr>
            </a:pPr>
            <a:r>
              <a:rPr lang="en-US" altLang="en-US" b="0" dirty="0">
                <a:solidFill>
                  <a:srgbClr val="000000"/>
                </a:solidFill>
              </a:rPr>
              <a:t>Main idea: The new media looks</a:t>
            </a:r>
            <a:r>
              <a:rPr lang="en-US" altLang="en-US" b="0" baseline="0" dirty="0">
                <a:solidFill>
                  <a:srgbClr val="000000"/>
                </a:solidFill>
              </a:rPr>
              <a:t> a lot like the old media in terms of headlines</a:t>
            </a:r>
            <a:r>
              <a:rPr lang="en-US" altLang="en-US" b="0" dirty="0">
                <a:solidFill>
                  <a:srgbClr val="000000"/>
                </a:solidFill>
              </a:rPr>
              <a:t>.</a:t>
            </a:r>
          </a:p>
          <a:p>
            <a:pPr eaLnBrk="1" hangingPunct="1">
              <a:buClr>
                <a:srgbClr val="000000"/>
              </a:buClr>
            </a:pPr>
            <a:endParaRPr lang="en-US" altLang="en-US" b="0" dirty="0">
              <a:solidFill>
                <a:srgbClr val="000000"/>
              </a:solidFill>
            </a:endParaRPr>
          </a:p>
          <a:p>
            <a:pPr lvl="1" indent="-128000">
              <a:buClr>
                <a:srgbClr val="000000"/>
              </a:buClr>
              <a:buFontTx/>
              <a:buChar char="•"/>
            </a:pPr>
            <a:r>
              <a:rPr lang="en-US" altLang="en-US" dirty="0">
                <a:solidFill>
                  <a:srgbClr val="000000"/>
                </a:solidFill>
              </a:rPr>
              <a:t>With</a:t>
            </a:r>
            <a:r>
              <a:rPr lang="en-US" altLang="en-US" baseline="0" dirty="0">
                <a:solidFill>
                  <a:srgbClr val="000000"/>
                </a:solidFill>
              </a:rPr>
              <a:t> online media available 24/7 today, the urgency of headlines on market moves is even greater today.</a:t>
            </a:r>
          </a:p>
          <a:p>
            <a:pPr lvl="1" indent="-128000">
              <a:buClr>
                <a:srgbClr val="000000"/>
              </a:buClr>
              <a:buFontTx/>
              <a:buChar char="•"/>
            </a:pPr>
            <a:r>
              <a:rPr lang="en-US" altLang="en-US" baseline="0" dirty="0">
                <a:solidFill>
                  <a:srgbClr val="000000"/>
                </a:solidFill>
              </a:rPr>
              <a:t>Think about how the emotional words in the headlines, like “plummet,” “plunge,” “plummets,” “panic,” and “monster rally,” still elicit emotions that may make you want to take action—even as they flip flop from day to day (or even within the same headline).</a:t>
            </a:r>
          </a:p>
          <a:p>
            <a:pPr lvl="1" indent="-128000">
              <a:buClr>
                <a:srgbClr val="000000"/>
              </a:buClr>
              <a:buFontTx/>
              <a:buChar char="•"/>
            </a:pPr>
            <a:r>
              <a:rPr lang="en-US" altLang="en-US" dirty="0">
                <a:solidFill>
                  <a:srgbClr val="000000"/>
                </a:solidFill>
              </a:rPr>
              <a:t>Let’s discuss the drawbacks of trying to “time the markets.” </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C9CF9F4A-C243-E40A-B9C0-441906BE2346}"/>
              </a:ext>
            </a:extLst>
          </p:cNvPr>
          <p:cNvSpPr>
            <a:spLocks noGrp="1"/>
          </p:cNvSpPr>
          <p:nvPr>
            <p:ph type="sldNum" sz="quarter" idx="5"/>
          </p:nvPr>
        </p:nvSpPr>
        <p:spPr/>
        <p:txBody>
          <a:bodyPr/>
          <a:lstStyle/>
          <a:p>
            <a:fld id="{166B2421-8D0C-4E2E-B9F8-DBF4D80EAA00}" type="slidenum">
              <a:rPr lang="en-US" smtClean="0"/>
              <a:t>6</a:t>
            </a:fld>
            <a:endParaRPr lang="en-US"/>
          </a:p>
        </p:txBody>
      </p:sp>
    </p:spTree>
    <p:extLst>
      <p:ext uri="{BB962C8B-B14F-4D97-AF65-F5344CB8AC3E}">
        <p14:creationId xmlns:p14="http://schemas.microsoft.com/office/powerpoint/2010/main" val="302020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87474-C7EA-4F4B-481A-F88257593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A532A-128C-5992-2626-42999D316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E7C43-0D2A-DD6A-D1E6-532FB8408B99}"/>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Demonstrate the potentially negative effects of market timing.</a:t>
            </a:r>
          </a:p>
          <a:p>
            <a:pPr eaLnBrk="1" hangingPunct="1">
              <a:buClr>
                <a:srgbClr val="000000"/>
              </a:buClr>
            </a:pP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For starters, market timing may be risky. Investors who want to time the markets are trying to essentially predict the future, which is impossible. These investors think about missing the “worst” days, but what if they miss the “best” days? </a:t>
            </a:r>
          </a:p>
          <a:p>
            <a:pPr eaLnBrk="1" hangingPunct="1">
              <a:buClr>
                <a:srgbClr val="000000"/>
              </a:buClr>
            </a:pPr>
            <a:r>
              <a:rPr lang="en-US" altLang="en-US" b="0" dirty="0">
                <a:solidFill>
                  <a:srgbClr val="000000"/>
                </a:solidFill>
                <a:cs typeface="Arial" panose="020B0604020202020204" pitchFamily="34" charset="0"/>
              </a:rPr>
              <a:t>This chart shows what would happen if an investor tried to time the market, but missed the best 10, 20, 30 or 40 trading days. The “best trading days” are based on gains as measured by the S&amp;P 500 over the 20-year period ended December 31, 2025.</a:t>
            </a:r>
            <a:r>
              <a:rPr lang="en-US" altLang="en-US" b="0" baseline="30000" dirty="0">
                <a:solidFill>
                  <a:srgbClr val="000000"/>
                </a:solidFill>
                <a:cs typeface="Arial" panose="020B0604020202020204" pitchFamily="34" charset="0"/>
              </a:rPr>
              <a:t>1</a:t>
            </a:r>
            <a:endParaRPr lang="en-US" altLang="en-US" b="0" dirty="0">
              <a:solidFill>
                <a:srgbClr val="000000"/>
              </a:solidFill>
              <a:cs typeface="Arial" panose="020B0604020202020204" pitchFamily="34" charset="0"/>
            </a:endParaRPr>
          </a:p>
          <a:p>
            <a:pPr eaLnBrk="1" hangingPunct="1">
              <a:buClr>
                <a:srgbClr val="000000"/>
              </a:buClr>
            </a:pPr>
            <a:r>
              <a:rPr lang="en-US" altLang="en-US" b="0" dirty="0">
                <a:solidFill>
                  <a:srgbClr val="000000"/>
                </a:solidFill>
                <a:cs typeface="Arial" panose="020B0604020202020204" pitchFamily="34" charset="0"/>
              </a:rPr>
              <a:t>This chart is for illustrative purposes only and does not reflect the performance of any Franklin Templeton fund.</a:t>
            </a: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AutoNum type="arabicPeriod"/>
            </a:pPr>
            <a:r>
              <a:rPr lang="en-US" altLang="en-US" dirty="0">
                <a:solidFill>
                  <a:srgbClr val="000000"/>
                </a:solidFill>
                <a:cs typeface="Arial" panose="020B0604020202020204" pitchFamily="34" charset="0"/>
              </a:rPr>
              <a:t>Source: ©2026 Morningstar. All Rights Reserved. Based on returns of the S&amp;P 500 Index over the 20-year period ended 12/31/25. The index is unmanaged and includes reinvested dividends. It does not reflect any fees, expenses or sales charges. One cannot invest directly in an index. </a:t>
            </a:r>
          </a:p>
          <a:p>
            <a:pPr lvl="1" indent="-128000">
              <a:buClr>
                <a:srgbClr val="000000"/>
              </a:buClr>
            </a:pPr>
            <a:r>
              <a:rPr lang="en-US" altLang="en-US" dirty="0">
                <a:solidFill>
                  <a:srgbClr val="000000"/>
                </a:solidFill>
                <a:cs typeface="Arial" panose="020B0604020202020204" pitchFamily="34" charset="0"/>
              </a:rPr>
              <a:t>Past performance does not guarantee future results.</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2FB38EA5-FCB6-04DE-8C39-CF65420267D9}"/>
              </a:ext>
            </a:extLst>
          </p:cNvPr>
          <p:cNvSpPr>
            <a:spLocks noGrp="1"/>
          </p:cNvSpPr>
          <p:nvPr>
            <p:ph type="sldNum" sz="quarter" idx="5"/>
          </p:nvPr>
        </p:nvSpPr>
        <p:spPr/>
        <p:txBody>
          <a:bodyPr/>
          <a:lstStyle/>
          <a:p>
            <a:fld id="{166B2421-8D0C-4E2E-B9F8-DBF4D80EAA00}" type="slidenum">
              <a:rPr lang="en-US" smtClean="0"/>
              <a:t>7</a:t>
            </a:fld>
            <a:endParaRPr lang="en-US"/>
          </a:p>
        </p:txBody>
      </p:sp>
    </p:spTree>
    <p:extLst>
      <p:ext uri="{BB962C8B-B14F-4D97-AF65-F5344CB8AC3E}">
        <p14:creationId xmlns:p14="http://schemas.microsoft.com/office/powerpoint/2010/main" val="177976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71A81-8739-7060-73F5-8361A687F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C7F64-A37F-D7EA-1F76-0C866FADF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4C2B4-C7B5-6D1A-917F-8C1A3EBBE170}"/>
              </a:ext>
            </a:extLst>
          </p:cNvPr>
          <p:cNvSpPr>
            <a:spLocks noGrp="1"/>
          </p:cNvSpPr>
          <p:nvPr>
            <p:ph type="body" idx="1"/>
          </p:nvPr>
        </p:nvSpPr>
        <p:spPr/>
        <p:txBody>
          <a:bodyPr/>
          <a:lstStyle/>
          <a:p>
            <a:pPr defTabSz="966612">
              <a:buClr>
                <a:srgbClr val="000000"/>
              </a:buClr>
              <a:defRPr/>
            </a:pPr>
            <a:r>
              <a:rPr lang="en-US" b="0" dirty="0">
                <a:solidFill>
                  <a:srgbClr val="000000"/>
                </a:solidFill>
                <a:cs typeface="Arial" panose="020B0604020202020204" pitchFamily="34" charset="0"/>
              </a:rPr>
              <a:t>Main idea: Transition slide.</a:t>
            </a:r>
          </a:p>
          <a:p>
            <a:pPr>
              <a:buClr>
                <a:srgbClr val="000000"/>
              </a:buClr>
            </a:pPr>
            <a:endParaRPr lang="en-US" b="0" dirty="0">
              <a:solidFill>
                <a:srgbClr val="000000"/>
              </a:solidFill>
            </a:endParaRPr>
          </a:p>
          <a:p>
            <a:endParaRPr lang="en-US" b="0" dirty="0">
              <a:solidFill>
                <a:srgbClr val="000000"/>
              </a:solidFill>
            </a:endParaRPr>
          </a:p>
        </p:txBody>
      </p:sp>
      <p:sp>
        <p:nvSpPr>
          <p:cNvPr id="4" name="Header Placeholder 3">
            <a:extLst>
              <a:ext uri="{FF2B5EF4-FFF2-40B4-BE49-F238E27FC236}">
                <a16:creationId xmlns:a16="http://schemas.microsoft.com/office/drawing/2014/main" id="{39F59BCF-46B7-8480-5ECD-6CD99772E04A}"/>
              </a:ext>
            </a:extLst>
          </p:cNvPr>
          <p:cNvSpPr>
            <a:spLocks noGrp="1"/>
          </p:cNvSpPr>
          <p:nvPr>
            <p:ph type="hdr" sz="quarter"/>
          </p:nvPr>
        </p:nvSpPr>
        <p:spPr/>
        <p:txBody>
          <a:bodyPr/>
          <a:lstStyle/>
          <a:p>
            <a:r>
              <a:rPr lang="en-US"/>
              <a:t>Presentation Title</a:t>
            </a:r>
          </a:p>
        </p:txBody>
      </p:sp>
      <p:sp>
        <p:nvSpPr>
          <p:cNvPr id="5" name="Date Placeholder 4">
            <a:extLst>
              <a:ext uri="{FF2B5EF4-FFF2-40B4-BE49-F238E27FC236}">
                <a16:creationId xmlns:a16="http://schemas.microsoft.com/office/drawing/2014/main" id="{A1A3AAC0-7772-7CD2-318B-6C6429D63B3C}"/>
              </a:ext>
            </a:extLst>
          </p:cNvPr>
          <p:cNvSpPr>
            <a:spLocks noGrp="1"/>
          </p:cNvSpPr>
          <p:nvPr>
            <p:ph type="dt" idx="1"/>
          </p:nvPr>
        </p:nvSpPr>
        <p:spPr/>
        <p:txBody>
          <a:bodyPr/>
          <a:lstStyle/>
          <a:p>
            <a:fld id="{706FFAA3-4CCD-C944-8B29-4A74C44BB452}" type="datetime1">
              <a:rPr lang="en-US" smtClean="0"/>
              <a:t>4/16/2026</a:t>
            </a:fld>
            <a:endParaRPr lang="en-US"/>
          </a:p>
        </p:txBody>
      </p:sp>
      <p:sp>
        <p:nvSpPr>
          <p:cNvPr id="6" name="Footer Placeholder 5">
            <a:extLst>
              <a:ext uri="{FF2B5EF4-FFF2-40B4-BE49-F238E27FC236}">
                <a16:creationId xmlns:a16="http://schemas.microsoft.com/office/drawing/2014/main" id="{0CEA9B1F-71B0-FD32-26FE-1D99B56C6C40}"/>
              </a:ext>
            </a:extLst>
          </p:cNvPr>
          <p:cNvSpPr>
            <a:spLocks noGrp="1"/>
          </p:cNvSpPr>
          <p:nvPr>
            <p:ph type="ftr" sz="quarter" idx="4"/>
          </p:nvPr>
        </p:nvSpPr>
        <p:spPr/>
        <p:txBody>
          <a:bodyPr/>
          <a:lstStyle/>
          <a:p>
            <a:pPr algn="r"/>
            <a:r>
              <a:rPr lang="en-US"/>
              <a:t>Lit Code XX/XX</a:t>
            </a:r>
          </a:p>
        </p:txBody>
      </p:sp>
      <p:sp>
        <p:nvSpPr>
          <p:cNvPr id="7" name="Slide Number Placeholder 6">
            <a:extLst>
              <a:ext uri="{FF2B5EF4-FFF2-40B4-BE49-F238E27FC236}">
                <a16:creationId xmlns:a16="http://schemas.microsoft.com/office/drawing/2014/main" id="{A8307BFA-B608-DA2E-A3FA-5AD676A68D53}"/>
              </a:ext>
            </a:extLst>
          </p:cNvPr>
          <p:cNvSpPr>
            <a:spLocks noGrp="1"/>
          </p:cNvSpPr>
          <p:nvPr>
            <p:ph type="sldNum" sz="quarter" idx="5"/>
          </p:nvPr>
        </p:nvSpPr>
        <p:spPr/>
        <p:txBody>
          <a:bodyPr/>
          <a:lstStyle/>
          <a:p>
            <a:fld id="{4FBD5869-E701-44DB-B9C5-C7F7FB528C06}" type="slidenum">
              <a:rPr lang="en-US" smtClean="0"/>
              <a:pPr/>
              <a:t>8</a:t>
            </a:fld>
            <a:endParaRPr lang="en-US"/>
          </a:p>
        </p:txBody>
      </p:sp>
    </p:spTree>
    <p:extLst>
      <p:ext uri="{BB962C8B-B14F-4D97-AF65-F5344CB8AC3E}">
        <p14:creationId xmlns:p14="http://schemas.microsoft.com/office/powerpoint/2010/main" val="37785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273F0-5D5C-1E6D-A084-99EA5941A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B0A26-098B-DE34-0E59-788911E35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682F7-BC0E-2D0B-FF9A-73F85A8ED31E}"/>
              </a:ext>
            </a:extLst>
          </p:cNvPr>
          <p:cNvSpPr>
            <a:spLocks noGrp="1"/>
          </p:cNvSpPr>
          <p:nvPr>
            <p:ph type="body" idx="1"/>
          </p:nvPr>
        </p:nvSpPr>
        <p:spPr/>
        <p:txBody>
          <a:bodyPr/>
          <a:lstStyle/>
          <a:p>
            <a:pPr eaLnBrk="1" hangingPunct="1">
              <a:buClr>
                <a:srgbClr val="000000"/>
              </a:buClr>
            </a:pPr>
            <a:r>
              <a:rPr lang="en-US" altLang="en-US" b="0" dirty="0">
                <a:solidFill>
                  <a:srgbClr val="000000"/>
                </a:solidFill>
                <a:cs typeface="Arial" panose="020B0604020202020204" pitchFamily="34" charset="0"/>
              </a:rPr>
              <a:t>Main idea: Discuss how bull markets influence investors’ decisions.</a:t>
            </a:r>
          </a:p>
          <a:p>
            <a:pPr eaLnBrk="1" hangingPunct="1">
              <a:buClr>
                <a:srgbClr val="000000"/>
              </a:buClr>
            </a:pPr>
            <a:endParaRPr lang="en-US" altLang="en-US" b="0" dirty="0">
              <a:solidFill>
                <a:srgbClr val="000000"/>
              </a:solidFill>
              <a:cs typeface="Arial" panose="020B0604020202020204" pitchFamily="34" charset="0"/>
            </a:endParaRPr>
          </a:p>
          <a:p>
            <a:pPr lvl="1" indent="-128000">
              <a:buClr>
                <a:srgbClr val="000000"/>
              </a:buClr>
              <a:buFontTx/>
              <a:buChar char="•"/>
            </a:pPr>
            <a:r>
              <a:rPr lang="en-US" altLang="en-US" dirty="0">
                <a:solidFill>
                  <a:srgbClr val="000000"/>
                </a:solidFill>
                <a:cs typeface="Arial" panose="020B0604020202020204" pitchFamily="34" charset="0"/>
              </a:rPr>
              <a:t>When the stock market performs well, as it did through most of the 1990s, investors can become “blinded” by euphoria over their investment returns. </a:t>
            </a:r>
          </a:p>
          <a:p>
            <a:pPr lvl="1" indent="-128000">
              <a:buClr>
                <a:srgbClr val="000000"/>
              </a:buClr>
              <a:buFontTx/>
              <a:buChar char="•"/>
            </a:pPr>
            <a:r>
              <a:rPr lang="en-US" altLang="en-US" dirty="0">
                <a:solidFill>
                  <a:srgbClr val="000000"/>
                </a:solidFill>
                <a:cs typeface="Arial" panose="020B0604020202020204" pitchFamily="34" charset="0"/>
              </a:rPr>
              <a:t>We usually hope for bull markets and double-digit returns from our investments. The problem is, this expectation tends to blur our memories of bear, or declining, stock markets.  </a:t>
            </a:r>
          </a:p>
          <a:p>
            <a:pPr lvl="1" indent="-128000">
              <a:buClr>
                <a:srgbClr val="000000"/>
              </a:buClr>
              <a:buFontTx/>
              <a:buChar char="•"/>
            </a:pPr>
            <a:r>
              <a:rPr lang="en-US" altLang="en-US" dirty="0">
                <a:solidFill>
                  <a:srgbClr val="000000"/>
                </a:solidFill>
                <a:cs typeface="Arial" panose="020B0604020202020204" pitchFamily="34" charset="0"/>
              </a:rPr>
              <a:t>So, the four most costly words in investing may be, “this time it’s different.”</a:t>
            </a:r>
          </a:p>
          <a:p>
            <a:pPr lvl="1" indent="-128000">
              <a:buClr>
                <a:srgbClr val="000000"/>
              </a:buClr>
              <a:buFontTx/>
              <a:buChar char="•"/>
            </a:pPr>
            <a:r>
              <a:rPr lang="en-US" altLang="en-US" dirty="0">
                <a:solidFill>
                  <a:srgbClr val="000000"/>
                </a:solidFill>
                <a:cs typeface="Arial" panose="020B0604020202020204" pitchFamily="34" charset="0"/>
              </a:rPr>
              <a:t>Chances are likely, however, that “this time it’s not different.” Let’s look at the history of bear markets.</a:t>
            </a:r>
          </a:p>
          <a:p>
            <a:endParaRPr lang="en-US" b="0" dirty="0">
              <a:solidFill>
                <a:srgbClr val="000000"/>
              </a:solidFill>
            </a:endParaRPr>
          </a:p>
        </p:txBody>
      </p:sp>
      <p:sp>
        <p:nvSpPr>
          <p:cNvPr id="4" name="Slide Number Placeholder 3">
            <a:extLst>
              <a:ext uri="{FF2B5EF4-FFF2-40B4-BE49-F238E27FC236}">
                <a16:creationId xmlns:a16="http://schemas.microsoft.com/office/drawing/2014/main" id="{E9D8EC18-D457-A395-FCD1-5CF7C151EDE8}"/>
              </a:ext>
            </a:extLst>
          </p:cNvPr>
          <p:cNvSpPr>
            <a:spLocks noGrp="1"/>
          </p:cNvSpPr>
          <p:nvPr>
            <p:ph type="sldNum" sz="quarter" idx="5"/>
          </p:nvPr>
        </p:nvSpPr>
        <p:spPr/>
        <p:txBody>
          <a:bodyPr/>
          <a:lstStyle/>
          <a:p>
            <a:fld id="{166B2421-8D0C-4E2E-B9F8-DBF4D80EAA00}" type="slidenum">
              <a:rPr lang="en-US" smtClean="0"/>
              <a:t>9</a:t>
            </a:fld>
            <a:endParaRPr lang="en-US"/>
          </a:p>
        </p:txBody>
      </p:sp>
    </p:spTree>
    <p:extLst>
      <p:ext uri="{BB962C8B-B14F-4D97-AF65-F5344CB8AC3E}">
        <p14:creationId xmlns:p14="http://schemas.microsoft.com/office/powerpoint/2010/main" val="3061476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mall image)">
    <p:spTree>
      <p:nvGrpSpPr>
        <p:cNvPr id="1" name=""/>
        <p:cNvGrpSpPr/>
        <p:nvPr/>
      </p:nvGrpSpPr>
      <p:grpSpPr>
        <a:xfrm>
          <a:off x="0" y="0"/>
          <a:ext cx="0" cy="0"/>
          <a:chOff x="0" y="0"/>
          <a:chExt cx="0" cy="0"/>
        </a:xfrm>
      </p:grpSpPr>
      <p:sp>
        <p:nvSpPr>
          <p:cNvPr id="10" name="Picture Placeholder 44">
            <a:extLst>
              <a:ext uri="{FF2B5EF4-FFF2-40B4-BE49-F238E27FC236}">
                <a16:creationId xmlns:a16="http://schemas.microsoft.com/office/drawing/2014/main" id="{10F0859C-C290-27AF-9877-21A651E1BC79}"/>
              </a:ext>
              <a:ext uri="{C183D7F6-B498-43B3-948B-1728B52AA6E4}">
                <adec:decorative xmlns:adec="http://schemas.microsoft.com/office/drawing/2017/decorative" val="1"/>
              </a:ext>
            </a:extLst>
          </p:cNvPr>
          <p:cNvSpPr>
            <a:spLocks noGrp="1"/>
          </p:cNvSpPr>
          <p:nvPr>
            <p:ph type="pic" sz="quarter" idx="27" hasCustomPrompt="1"/>
          </p:nvPr>
        </p:nvSpPr>
        <p:spPr>
          <a:xfrm>
            <a:off x="6555758" y="0"/>
            <a:ext cx="5371200" cy="6210000"/>
          </a:xfrm>
          <a:custGeom>
            <a:avLst/>
            <a:gdLst>
              <a:gd name="connsiteX0" fmla="*/ 0 w 5371200"/>
              <a:gd name="connsiteY0" fmla="*/ 0 h 6210000"/>
              <a:gd name="connsiteX1" fmla="*/ 5371200 w 5371200"/>
              <a:gd name="connsiteY1" fmla="*/ 0 h 6210000"/>
              <a:gd name="connsiteX2" fmla="*/ 5371200 w 5371200"/>
              <a:gd name="connsiteY2" fmla="*/ 6210000 h 6210000"/>
              <a:gd name="connsiteX3" fmla="*/ 2070203 w 5371200"/>
              <a:gd name="connsiteY3" fmla="*/ 6210000 h 6210000"/>
              <a:gd name="connsiteX4" fmla="*/ 0 w 5371200"/>
              <a:gd name="connsiteY4" fmla="*/ 4140000 h 62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200" h="6210000">
                <a:moveTo>
                  <a:pt x="0" y="0"/>
                </a:moveTo>
                <a:lnTo>
                  <a:pt x="5371200" y="0"/>
                </a:lnTo>
                <a:lnTo>
                  <a:pt x="5371200" y="6210000"/>
                </a:lnTo>
                <a:lnTo>
                  <a:pt x="2070203" y="6210000"/>
                </a:lnTo>
                <a:cubicBezTo>
                  <a:pt x="927146" y="6210000"/>
                  <a:pt x="0" y="5284216"/>
                  <a:pt x="0" y="4140000"/>
                </a:cubicBezTo>
                <a:close/>
              </a:path>
            </a:pathLst>
          </a:custGeom>
          <a:solidFill>
            <a:schemeClr val="bg2"/>
          </a:solidFill>
        </p:spPr>
        <p:txBody>
          <a:bodyPr wrap="square" anchor="ctr" anchorCtr="0">
            <a:noAutofit/>
          </a:bodyPr>
          <a:lstStyle>
            <a:lvl1pPr marL="0" indent="0" algn="ctr">
              <a:buNone/>
              <a:defRPr sz="1600" b="0" i="0">
                <a:solidFill>
                  <a:schemeClr val="tx1"/>
                </a:solidFill>
                <a:latin typeface="+mn-lt"/>
                <a:cs typeface="Arial Narrow" panose="020B0604020202020204" pitchFamily="34" charset="0"/>
              </a:defRPr>
            </a:lvl1pPr>
          </a:lstStyle>
          <a:p>
            <a:r>
              <a:rPr lang="en-MX" dirty="0"/>
              <a:t>Double click icon</a:t>
            </a:r>
            <a:br>
              <a:rPr lang="en-MX" dirty="0"/>
            </a:br>
            <a:r>
              <a:rPr lang="en-MX" dirty="0"/>
              <a:t>to insert cover picture</a:t>
            </a:r>
          </a:p>
        </p:txBody>
      </p:sp>
      <p:sp>
        <p:nvSpPr>
          <p:cNvPr id="12" name="Rectangle 11">
            <a:extLst>
              <a:ext uri="{FF2B5EF4-FFF2-40B4-BE49-F238E27FC236}">
                <a16:creationId xmlns:a16="http://schemas.microsoft.com/office/drawing/2014/main" id="{B1958DDD-C647-B877-FA29-F02DB9113B22}"/>
              </a:ext>
              <a:ext uri="{C183D7F6-B498-43B3-948B-1728B52AA6E4}">
                <adec:decorative xmlns:adec="http://schemas.microsoft.com/office/drawing/2017/decorative" val="1"/>
              </a:ext>
            </a:extLst>
          </p:cNvPr>
          <p:cNvSpPr/>
          <p:nvPr/>
        </p:nvSpPr>
        <p:spPr>
          <a:xfrm>
            <a:off x="11926025" y="0"/>
            <a:ext cx="262800" cy="6210000"/>
          </a:xfrm>
          <a:prstGeom prst="rect">
            <a:avLst/>
          </a:prstGeom>
          <a:gradFill>
            <a:gsLst>
              <a:gs pos="0">
                <a:schemeClr val="accent4"/>
              </a:gs>
              <a:gs pos="55000">
                <a:srgbClr val="1446E1"/>
              </a:gs>
              <a:gs pos="100000">
                <a:srgbClr val="008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1B6D4032-8EB0-A125-E782-1DFD6174DDDC}"/>
              </a:ext>
            </a:extLst>
          </p:cNvPr>
          <p:cNvSpPr>
            <a:spLocks noGrp="1"/>
          </p:cNvSpPr>
          <p:nvPr>
            <p:ph type="title"/>
          </p:nvPr>
        </p:nvSpPr>
        <p:spPr>
          <a:xfrm>
            <a:off x="457200" y="1633100"/>
            <a:ext cx="5638800" cy="1288865"/>
          </a:xfrm>
        </p:spPr>
        <p:txBody>
          <a:bodyPr wrap="square" bIns="108000">
            <a:spAutoFit/>
          </a:bodyPr>
          <a:lstStyle>
            <a:lvl1pPr>
              <a:lnSpc>
                <a:spcPts val="4600"/>
              </a:lnSpc>
              <a:defRPr sz="4200" b="1" i="0">
                <a:solidFill>
                  <a:schemeClr val="tx1"/>
                </a:solidFill>
                <a:latin typeface="Century Gothic" panose="020B0502020202020204" pitchFamily="34" charset="0"/>
              </a:defRPr>
            </a:lvl1pPr>
          </a:lstStyle>
          <a:p>
            <a:r>
              <a:rPr lang="en-US"/>
              <a:t>Click to edit Master title style</a:t>
            </a:r>
            <a:endParaRPr lang="en-MX" dirty="0"/>
          </a:p>
        </p:txBody>
      </p:sp>
      <p:sp>
        <p:nvSpPr>
          <p:cNvPr id="2" name="Subtitle 2">
            <a:extLst>
              <a:ext uri="{FF2B5EF4-FFF2-40B4-BE49-F238E27FC236}">
                <a16:creationId xmlns:a16="http://schemas.microsoft.com/office/drawing/2014/main" id="{003095C1-4A44-15E2-3447-9EB3F82CD5CA}"/>
              </a:ext>
            </a:extLst>
          </p:cNvPr>
          <p:cNvSpPr>
            <a:spLocks noGrp="1"/>
          </p:cNvSpPr>
          <p:nvPr>
            <p:ph type="subTitle" idx="1"/>
          </p:nvPr>
        </p:nvSpPr>
        <p:spPr>
          <a:xfrm>
            <a:off x="457200" y="2942874"/>
            <a:ext cx="5638800" cy="865672"/>
          </a:xfrm>
        </p:spPr>
        <p:txBody>
          <a:bodyPr wrap="square" bIns="108000" anchor="t">
            <a:noAutofit/>
          </a:bodyPr>
          <a:lstStyle>
            <a:lvl1pPr marL="0" indent="0" algn="l">
              <a:spcAft>
                <a:spcPts val="800"/>
              </a:spcAft>
              <a:buNone/>
              <a:defRPr sz="2400" b="1" i="0">
                <a:solidFill>
                  <a:srgbClr val="002EB8"/>
                </a:solidFill>
                <a:latin typeface="Century Gothic" panose="020B0502020202020204" pitchFamily="34" charset="0"/>
              </a:defRPr>
            </a:lvl1pPr>
            <a:lvl2pPr marL="0" indent="0" algn="l">
              <a:spcBef>
                <a:spcPts val="300"/>
              </a:spcBef>
              <a:spcAft>
                <a:spcPts val="0"/>
              </a:spcAft>
              <a:buNone/>
              <a:defRPr sz="1600" b="0" i="0">
                <a:solidFill>
                  <a:schemeClr val="tx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a:p>
            <a:pPr lvl="1"/>
            <a:r>
              <a:rPr lang="en-US" dirty="0"/>
              <a:t>Third level/Date</a:t>
            </a:r>
          </a:p>
        </p:txBody>
      </p:sp>
      <p:sp>
        <p:nvSpPr>
          <p:cNvPr id="11" name="Text Placeholder 23">
            <a:extLst>
              <a:ext uri="{FF2B5EF4-FFF2-40B4-BE49-F238E27FC236}">
                <a16:creationId xmlns:a16="http://schemas.microsoft.com/office/drawing/2014/main" id="{649128C1-8B52-BC41-D7E1-F9678650A7CF}"/>
              </a:ext>
            </a:extLst>
          </p:cNvPr>
          <p:cNvSpPr>
            <a:spLocks noGrp="1"/>
          </p:cNvSpPr>
          <p:nvPr>
            <p:ph type="body" sz="quarter" idx="40" hasCustomPrompt="1"/>
          </p:nvPr>
        </p:nvSpPr>
        <p:spPr>
          <a:xfrm>
            <a:off x="457200" y="4033819"/>
            <a:ext cx="2947126" cy="184666"/>
          </a:xfrm>
        </p:spPr>
        <p:txBody>
          <a:bodyPr wrap="square">
            <a:spAutoFit/>
          </a:bodyPr>
          <a:lstStyle>
            <a:lvl1pPr>
              <a:spcAft>
                <a:spcPts val="0"/>
              </a:spcAft>
              <a:defRPr sz="1200" b="0" i="0">
                <a:solidFill>
                  <a:schemeClr val="tx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dirty="0"/>
              <a:t>Presented by (Delete if not applicable):</a:t>
            </a:r>
            <a:endParaRPr lang="en-MX" dirty="0"/>
          </a:p>
        </p:txBody>
      </p:sp>
      <p:sp>
        <p:nvSpPr>
          <p:cNvPr id="13" name="Text Placeholder 8">
            <a:extLst>
              <a:ext uri="{FF2B5EF4-FFF2-40B4-BE49-F238E27FC236}">
                <a16:creationId xmlns:a16="http://schemas.microsoft.com/office/drawing/2014/main" id="{3819B1B5-61E8-CE5E-8259-94CF1FA91873}"/>
              </a:ext>
            </a:extLst>
          </p:cNvPr>
          <p:cNvSpPr>
            <a:spLocks noGrp="1"/>
          </p:cNvSpPr>
          <p:nvPr>
            <p:ph type="body" sz="quarter" idx="41" hasCustomPrompt="1"/>
          </p:nvPr>
        </p:nvSpPr>
        <p:spPr>
          <a:xfrm>
            <a:off x="457200" y="43129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4" name="Text Placeholder 8">
            <a:extLst>
              <a:ext uri="{FF2B5EF4-FFF2-40B4-BE49-F238E27FC236}">
                <a16:creationId xmlns:a16="http://schemas.microsoft.com/office/drawing/2014/main" id="{1DC7A2BA-65DD-D12C-9C0A-6FB91312A373}"/>
              </a:ext>
            </a:extLst>
          </p:cNvPr>
          <p:cNvSpPr>
            <a:spLocks noGrp="1"/>
          </p:cNvSpPr>
          <p:nvPr>
            <p:ph type="body" sz="quarter" idx="42" hasCustomPrompt="1"/>
          </p:nvPr>
        </p:nvSpPr>
        <p:spPr>
          <a:xfrm>
            <a:off x="3232800" y="43129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199" y="6300000"/>
            <a:ext cx="5634000"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tx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5634000" cy="142175"/>
          </a:xfrm>
          <a:prstGeom prst="rect">
            <a:avLst/>
          </a:prstGeom>
        </p:spPr>
        <p:txBody>
          <a:bodyPr/>
          <a:lstStyle>
            <a:lvl1pPr>
              <a:defRPr>
                <a:solidFill>
                  <a:schemeClr val="tx1"/>
                </a:solidFill>
              </a:defRPr>
            </a:lvl1pPr>
          </a:lstStyle>
          <a:p>
            <a:r>
              <a:rPr lang="en-US"/>
              <a:t>For Financial Professional and Institutional Use Only. Not for Public Use.</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9A8C24AC-0582-E947-8079-7E3DA10C897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5267" t="-36071" b="-9324"/>
          <a:stretch>
            <a:fillRect/>
          </a:stretch>
        </p:blipFill>
        <p:spPr>
          <a:xfrm>
            <a:off x="0" y="1"/>
            <a:ext cx="4752975" cy="1161600"/>
          </a:xfrm>
          <a:prstGeom prst="rect">
            <a:avLst/>
          </a:prstGeom>
        </p:spPr>
      </p:pic>
    </p:spTree>
    <p:custDataLst>
      <p:tags r:id="rId1"/>
    </p:custDataLst>
    <p:extLst>
      <p:ext uri="{BB962C8B-B14F-4D97-AF65-F5344CB8AC3E}">
        <p14:creationId xmlns:p14="http://schemas.microsoft.com/office/powerpoint/2010/main" val="4178719837"/>
      </p:ext>
    </p:extLst>
  </p:cSld>
  <p:clrMapOvr>
    <a:masterClrMapping/>
  </p:clrMapOvr>
  <p:extLst>
    <p:ext uri="{DCECCB84-F9BA-43D5-87BE-67443E8EF086}">
      <p15:sldGuideLst xmlns:p15="http://schemas.microsoft.com/office/powerpoint/2012/main">
        <p15:guide id="6" pos="3840">
          <p15:clr>
            <a:srgbClr val="FBAE40"/>
          </p15:clr>
        </p15:guide>
        <p15:guide id="7" orient="horz" pos="293">
          <p15:clr>
            <a:srgbClr val="FBAE40"/>
          </p15:clr>
        </p15:guide>
        <p15:guide id="8" pos="449">
          <p15:clr>
            <a:srgbClr val="FBAE40"/>
          </p15:clr>
        </p15:guide>
        <p15:guide id="9" orient="horz" pos="10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break (gradient background)">
    <p:bg>
      <p:bgPr>
        <a:gradFill>
          <a:gsLst>
            <a:gs pos="55000">
              <a:srgbClr val="1446E1"/>
            </a:gs>
            <a:gs pos="0">
              <a:schemeClr val="accent4"/>
            </a:gs>
            <a:gs pos="100000">
              <a:srgbClr val="008077"/>
            </a:gs>
          </a:gsLst>
          <a:lin ang="27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8F615-D76C-7AC7-A75C-FCE0BD413765}"/>
              </a:ext>
            </a:extLst>
          </p:cNvPr>
          <p:cNvSpPr>
            <a:spLocks noGrp="1"/>
          </p:cNvSpPr>
          <p:nvPr>
            <p:ph type="title" hasCustomPrompt="1"/>
          </p:nvPr>
        </p:nvSpPr>
        <p:spPr>
          <a:xfrm>
            <a:off x="730800" y="1166880"/>
            <a:ext cx="6703200" cy="688256"/>
          </a:xfrm>
        </p:spPr>
        <p:txBody>
          <a:bodyPr bIns="72000"/>
          <a:lstStyle>
            <a:lvl1pPr>
              <a:defRPr sz="4000">
                <a:solidFill>
                  <a:schemeClr val="bg1"/>
                </a:solidFill>
              </a:defRPr>
            </a:lvl1pPr>
          </a:lstStyle>
          <a:p>
            <a:r>
              <a:rPr lang="en-US" dirty="0"/>
              <a:t>Section break title</a:t>
            </a:r>
            <a:endParaRPr lang="en-MX" dirty="0"/>
          </a:p>
        </p:txBody>
      </p:sp>
      <p:sp>
        <p:nvSpPr>
          <p:cNvPr id="13" name="Subtitle 2">
            <a:extLst>
              <a:ext uri="{FF2B5EF4-FFF2-40B4-BE49-F238E27FC236}">
                <a16:creationId xmlns:a16="http://schemas.microsoft.com/office/drawing/2014/main" id="{E569E659-CC1D-B1A4-576A-8408B21685B7}"/>
              </a:ext>
            </a:extLst>
          </p:cNvPr>
          <p:cNvSpPr>
            <a:spLocks noGrp="1"/>
          </p:cNvSpPr>
          <p:nvPr>
            <p:ph type="subTitle" idx="1" hasCustomPrompt="1"/>
          </p:nvPr>
        </p:nvSpPr>
        <p:spPr>
          <a:xfrm>
            <a:off x="730800" y="1878102"/>
            <a:ext cx="6703200" cy="478387"/>
          </a:xfrm>
        </p:spPr>
        <p:txBody>
          <a:bodyPr wrap="square" bIns="108000" anchor="b" anchorCtr="0">
            <a:spAutoFit/>
          </a:bodyPr>
          <a:lstStyle>
            <a:lvl1pPr marL="0" indent="0" algn="l">
              <a:spcBef>
                <a:spcPts val="1600"/>
              </a:spcBef>
              <a:spcAft>
                <a:spcPts val="0"/>
              </a:spcAft>
              <a:buNone/>
              <a:defRPr sz="2400" b="0" i="0">
                <a:solidFill>
                  <a:schemeClr val="bg1"/>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Section break subtitle</a:t>
            </a:r>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200" y="6300000"/>
            <a:ext cx="11274425"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bg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7366000" cy="142175"/>
          </a:xfrm>
          <a:prstGeom prst="rect">
            <a:avLst/>
          </a:prstGeom>
        </p:spPr>
        <p:txBody>
          <a:bodyPr/>
          <a:lstStyle>
            <a:lvl1pPr>
              <a:defRPr>
                <a:solidFill>
                  <a:schemeClr val="bg1"/>
                </a:solidFill>
              </a:defRPr>
            </a:lvl1pPr>
          </a:lstStyle>
          <a:p>
            <a:r>
              <a:rPr lang="en-US"/>
              <a:t>For Financial Professional and Institutional Use Only. Not for Public Use.</a:t>
            </a:r>
            <a:endParaRPr lang="en-US" dirty="0"/>
          </a:p>
        </p:txBody>
      </p:sp>
    </p:spTree>
    <p:custDataLst>
      <p:tags r:id="rId1"/>
    </p:custDataLst>
    <p:extLst>
      <p:ext uri="{BB962C8B-B14F-4D97-AF65-F5344CB8AC3E}">
        <p14:creationId xmlns:p14="http://schemas.microsoft.com/office/powerpoint/2010/main" val="2716592867"/>
      </p:ext>
    </p:extLst>
  </p:cSld>
  <p:clrMapOvr>
    <a:masterClrMapping/>
  </p:clrMapOvr>
  <p:extLst>
    <p:ext uri="{DCECCB84-F9BA-43D5-87BE-67443E8EF086}">
      <p15:sldGuideLst xmlns:p15="http://schemas.microsoft.com/office/powerpoint/2012/main">
        <p15:guide id="9" orient="horz" pos="802" userDrawn="1">
          <p15:clr>
            <a:srgbClr val="FBAE40"/>
          </p15:clr>
        </p15:guide>
        <p15:guide id="10" pos="4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Corporate Back Wrapper">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C135F40F-89C0-8D1A-F4E5-45014C27DE1F}"/>
              </a:ext>
            </a:extLst>
          </p:cNvPr>
          <p:cNvPicPr>
            <a:picLocks noChangeAspect="1"/>
          </p:cNvPicPr>
          <p:nvPr userDrawn="1"/>
        </p:nvPicPr>
        <p:blipFill>
          <a:blip r:embed="rId3"/>
          <a:stretch>
            <a:fillRect/>
          </a:stretch>
        </p:blipFill>
        <p:spPr>
          <a:xfrm>
            <a:off x="57591" y="5571657"/>
            <a:ext cx="5291039" cy="1041800"/>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lang="en-US" sz="800" b="0" kern="1200" dirty="0">
                <a:solidFill>
                  <a:srgbClr val="211D1E"/>
                </a:solidFill>
                <a:effectLst/>
                <a:latin typeface="Arial" panose="020B0604020202020204" pitchFamily="34" charset="0"/>
                <a:ea typeface="+mn-ea"/>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XX/26</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Rectangle 17">
            <a:extLst>
              <a:ext uri="{FF2B5EF4-FFF2-40B4-BE49-F238E27FC236}">
                <a16:creationId xmlns:a16="http://schemas.microsoft.com/office/drawing/2014/main" id="{529CA6D0-DA97-4593-BBEE-07CB43EAC7F5}"/>
              </a:ext>
            </a:extLst>
          </p:cNvPr>
          <p:cNvSpPr/>
          <p:nvPr/>
        </p:nvSpPr>
        <p:spPr>
          <a:xfrm>
            <a:off x="445510" y="6439545"/>
            <a:ext cx="6201938"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2026 Franklin Templeton. All rights reserved. </a:t>
            </a:r>
          </a:p>
        </p:txBody>
      </p:sp>
      <p:cxnSp>
        <p:nvCxnSpPr>
          <p:cNvPr id="11" name="Straight Connector 10">
            <a:extLst>
              <a:ext uri="{FF2B5EF4-FFF2-40B4-BE49-F238E27FC236}">
                <a16:creationId xmlns:a16="http://schemas.microsoft.com/office/drawing/2014/main" id="{B83E0F91-CC36-46E7-9B00-9E5D90C6AD1F}"/>
              </a:ext>
            </a:extLst>
          </p:cNvPr>
          <p:cNvCxnSpPr>
            <a:cxnSpLocks/>
          </p:cNvCxnSpPr>
          <p:nvPr userDrawn="1"/>
        </p:nvCxnSpPr>
        <p:spPr>
          <a:xfrm>
            <a:off x="428625" y="5593593"/>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97742060"/>
      </p:ext>
    </p:extLst>
  </p:cSld>
  <p:clrMapOvr>
    <a:masterClrMapping/>
  </p:clrMapOvr>
  <p:extLst>
    <p:ext uri="{DCECCB84-F9BA-43D5-87BE-67443E8EF086}">
      <p15:sldGuideLst xmlns:p15="http://schemas.microsoft.com/office/powerpoint/2012/main">
        <p15:guide id="3" orient="horz" pos="3192">
          <p15:clr>
            <a:srgbClr val="FBAE40"/>
          </p15:clr>
        </p15:guide>
        <p15:guide id="4" pos="9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981A636F-0B23-4619-BD17-E7E42A0E7A68}" type="slidenum">
              <a:rPr lang="en-US" smtClean="0"/>
              <a:t>‹#›</a:t>
            </a:fld>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2136351E-976D-F80B-1A14-56731B0ACB7E}"/>
              </a:ext>
            </a:extLst>
          </p:cNvPr>
          <p:cNvPicPr>
            <a:picLocks noChangeAspect="1"/>
          </p:cNvPicPr>
          <p:nvPr/>
        </p:nvPicPr>
        <p:blipFill rotWithShape="1">
          <a:blip r:embed="rId3"/>
          <a:srcRect l="3974" t="-52628" r="-17135" b="16082"/>
          <a:stretch/>
        </p:blipFill>
        <p:spPr>
          <a:xfrm>
            <a:off x="9179877" y="6804"/>
            <a:ext cx="3008948" cy="640896"/>
          </a:xfrm>
          <a:prstGeom prst="rect">
            <a:avLst/>
          </a:prstGeom>
        </p:spPr>
      </p:pic>
    </p:spTree>
    <p:custDataLst>
      <p:tags r:id="rId1"/>
    </p:custDataLst>
    <p:extLst>
      <p:ext uri="{BB962C8B-B14F-4D97-AF65-F5344CB8AC3E}">
        <p14:creationId xmlns:p14="http://schemas.microsoft.com/office/powerpoint/2010/main" val="1352865425"/>
      </p:ext>
    </p:extLst>
  </p:cSld>
  <p:clrMapOvr>
    <a:masterClrMapping/>
  </p:clrMapOvr>
  <p:extLst>
    <p:ext uri="{DCECCB84-F9BA-43D5-87BE-67443E8EF086}">
      <p15:sldGuideLst xmlns:p15="http://schemas.microsoft.com/office/powerpoint/2012/main">
        <p15:guide id="1" pos="742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981A636F-0B23-4619-BD17-E7E42A0E7A68}" type="slidenum">
              <a:rPr lang="en-US" smtClean="0"/>
              <a:t>‹#›</a:t>
            </a:fld>
            <a:endParaRPr lang="en-US"/>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1999" baseline="0">
                <a:latin typeface="Arial" panose="020B0604020202020204" pitchFamily="34" charset="0"/>
                <a:cs typeface="Arial" panose="020B0604020202020204" pitchFamily="34" charset="0"/>
              </a:defRPr>
            </a:lvl2pPr>
            <a:lvl3pPr marL="228474"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9642" indent="-241168">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8116"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7BB261BC-5F3C-B401-AB86-AD5D56D7FC66}"/>
              </a:ext>
            </a:extLst>
          </p:cNvPr>
          <p:cNvPicPr>
            <a:picLocks noChangeAspect="1"/>
          </p:cNvPicPr>
          <p:nvPr/>
        </p:nvPicPr>
        <p:blipFill rotWithShape="1">
          <a:blip r:embed="rId3"/>
          <a:srcRect l="3974" t="-52628" r="-17135" b="16082"/>
          <a:stretch/>
        </p:blipFill>
        <p:spPr>
          <a:xfrm>
            <a:off x="9179877" y="6804"/>
            <a:ext cx="3008948" cy="640896"/>
          </a:xfrm>
          <a:prstGeom prst="rect">
            <a:avLst/>
          </a:prstGeom>
        </p:spPr>
      </p:pic>
    </p:spTree>
    <p:custDataLst>
      <p:tags r:id="rId1"/>
    </p:custDataLst>
    <p:extLst>
      <p:ext uri="{BB962C8B-B14F-4D97-AF65-F5344CB8AC3E}">
        <p14:creationId xmlns:p14="http://schemas.microsoft.com/office/powerpoint/2010/main" val="3240598090"/>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FC353AD-9255-ED54-F722-74933829AFAE}"/>
              </a:ext>
              <a:ext uri="{C183D7F6-B498-43B3-948B-1728B52AA6E4}">
                <adec:decorative xmlns:adec="http://schemas.microsoft.com/office/drawing/2017/decorative" val="1"/>
              </a:ext>
            </a:extLst>
          </p:cNvPr>
          <p:cNvSpPr>
            <a:spLocks noGrp="1"/>
          </p:cNvSpPr>
          <p:nvPr>
            <p:ph type="sldNum" sz="quarter" idx="4"/>
          </p:nvPr>
        </p:nvSpPr>
        <p:spPr>
          <a:xfrm>
            <a:off x="11226800" y="6562800"/>
            <a:ext cx="509200" cy="108000"/>
          </a:xfrm>
          <a:prstGeom prst="rect">
            <a:avLst/>
          </a:prstGeom>
        </p:spPr>
        <p:txBody>
          <a:bodyPr vert="horz" lIns="0" tIns="0" rIns="0" bIns="0" rtlCol="0" anchor="ctr"/>
          <a:lstStyle>
            <a:lvl1pPr algn="r">
              <a:defRPr sz="1000">
                <a:solidFill>
                  <a:schemeClr val="tx1"/>
                </a:solidFill>
              </a:defRPr>
            </a:lvl1pPr>
          </a:lstStyle>
          <a:p>
            <a:fld id="{E32394A6-AED1-4B79-B4B6-933D748A7F18}" type="slidenum">
              <a:rPr lang="en-US" smtClean="0"/>
              <a:pPr/>
              <a:t>‹#›</a:t>
            </a:fld>
            <a:endParaRPr lang="en-US"/>
          </a:p>
        </p:txBody>
      </p:sp>
      <p:sp>
        <p:nvSpPr>
          <p:cNvPr id="17" name="Title Placeholder 1">
            <a:extLst>
              <a:ext uri="{FF2B5EF4-FFF2-40B4-BE49-F238E27FC236}">
                <a16:creationId xmlns:a16="http://schemas.microsoft.com/office/drawing/2014/main" id="{AF231473-693C-AA0F-E59A-305E7B0BCD74}"/>
              </a:ext>
            </a:extLst>
          </p:cNvPr>
          <p:cNvSpPr>
            <a:spLocks noGrp="1"/>
          </p:cNvSpPr>
          <p:nvPr>
            <p:ph type="title"/>
          </p:nvPr>
        </p:nvSpPr>
        <p:spPr>
          <a:xfrm>
            <a:off x="457200" y="208800"/>
            <a:ext cx="9399600" cy="430887"/>
          </a:xfrm>
          <a:prstGeom prst="rect">
            <a:avLst/>
          </a:prstGeom>
        </p:spPr>
        <p:txBody>
          <a:bodyPr vert="horz" lIns="0" tIns="0" rIns="0" bIns="0" rtlCol="0" anchor="t">
            <a:spAutoFit/>
          </a:body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01641F9D-F466-EBEA-A7BF-B0CC8620404E}"/>
              </a:ext>
            </a:extLst>
          </p:cNvPr>
          <p:cNvSpPr>
            <a:spLocks noGrp="1"/>
          </p:cNvSpPr>
          <p:nvPr>
            <p:ph type="body" idx="1"/>
          </p:nvPr>
        </p:nvSpPr>
        <p:spPr>
          <a:xfrm>
            <a:off x="457200" y="1296000"/>
            <a:ext cx="11278800" cy="4342197"/>
          </a:xfrm>
          <a:prstGeom prst="rect">
            <a:avLst/>
          </a:prstGeom>
        </p:spPr>
        <p:txBody>
          <a:bodyPr vert="horz" lIns="0" tIns="0" rIns="0" bIns="0" rtlCol="0">
            <a:normAutofit/>
          </a:bodyPr>
          <a:lstStyle/>
          <a:p>
            <a:pPr lvl="0"/>
            <a:r>
              <a:rPr lang="en-US" dirty="0"/>
              <a:t>Subhead</a:t>
            </a:r>
          </a:p>
          <a:p>
            <a:pPr lvl="1"/>
            <a:r>
              <a:rPr lang="en-US" dirty="0"/>
              <a:t>Body copy</a:t>
            </a:r>
          </a:p>
          <a:p>
            <a:pPr lvl="2"/>
            <a:r>
              <a:rPr lang="en-US" dirty="0"/>
              <a:t>Bulleted copy level 1</a:t>
            </a:r>
          </a:p>
          <a:p>
            <a:pPr lvl="3"/>
            <a:r>
              <a:rPr lang="en-US" dirty="0"/>
              <a:t>Bulleted copy level 2</a:t>
            </a:r>
          </a:p>
          <a:p>
            <a:pPr lvl="4"/>
            <a:r>
              <a:rPr lang="en-US" dirty="0"/>
              <a:t>Bulleted copy level 3</a:t>
            </a:r>
          </a:p>
          <a:p>
            <a:pPr lvl="5"/>
            <a:r>
              <a:rPr lang="en-US" dirty="0"/>
              <a:t>Tertiary head / Diagram title / Table/Chart Subhead</a:t>
            </a:r>
          </a:p>
          <a:p>
            <a:pPr lvl="6"/>
            <a:r>
              <a:rPr lang="en-US" dirty="0"/>
              <a:t>Diagram body copy / Table/Chart Date</a:t>
            </a:r>
          </a:p>
          <a:p>
            <a:pPr lvl="7"/>
            <a:r>
              <a:rPr lang="en-US" dirty="0"/>
              <a:t>PM Name</a:t>
            </a:r>
          </a:p>
          <a:p>
            <a:pPr lvl="8"/>
            <a:r>
              <a:rPr lang="en-US" dirty="0"/>
              <a:t>PM body copy</a:t>
            </a:r>
          </a:p>
        </p:txBody>
      </p:sp>
      <p:sp>
        <p:nvSpPr>
          <p:cNvPr id="6" name="Footer Placeholder 5">
            <a:extLst>
              <a:ext uri="{FF2B5EF4-FFF2-40B4-BE49-F238E27FC236}">
                <a16:creationId xmlns:a16="http://schemas.microsoft.com/office/drawing/2014/main" id="{1BBA3E8A-D97B-A6BE-CAA6-F0AABC684786}"/>
              </a:ext>
            </a:extLst>
          </p:cNvPr>
          <p:cNvSpPr>
            <a:spLocks noGrp="1"/>
          </p:cNvSpPr>
          <p:nvPr>
            <p:ph type="ftr" sz="quarter" idx="3"/>
          </p:nvPr>
        </p:nvSpPr>
        <p:spPr>
          <a:xfrm>
            <a:off x="457199" y="6562800"/>
            <a:ext cx="9360000" cy="108000"/>
          </a:xfrm>
          <a:prstGeom prst="rect">
            <a:avLst/>
          </a:prstGeom>
        </p:spPr>
        <p:txBody>
          <a:bodyPr vert="horz" wrap="square" lIns="0" tIns="0" rIns="0" bIns="0" rtlCol="0" anchor="ctr">
            <a:spAutoFit/>
          </a:bodyPr>
          <a:lstStyle>
            <a:lvl1pPr algn="l">
              <a:defRPr sz="1000" b="1" i="0">
                <a:solidFill>
                  <a:schemeClr val="tx1"/>
                </a:solidFill>
                <a:latin typeface="Arial Narrow" panose="020B0604020202020204" pitchFamily="34" charset="0"/>
                <a:cs typeface="Arial Narrow" panose="020B0604020202020204" pitchFamily="34" charset="0"/>
              </a:defRPr>
            </a:lvl1pPr>
          </a:lstStyle>
          <a:p>
            <a:r>
              <a:rPr lang="en-US"/>
              <a:t>For Financial Professional and Institutional Use Only. Not for Public Use.</a:t>
            </a:r>
            <a:endParaRPr lang="en-US" dirty="0"/>
          </a:p>
        </p:txBody>
      </p:sp>
    </p:spTree>
    <p:extLst>
      <p:ext uri="{BB962C8B-B14F-4D97-AF65-F5344CB8AC3E}">
        <p14:creationId xmlns:p14="http://schemas.microsoft.com/office/powerpoint/2010/main" val="924819360"/>
      </p:ext>
    </p:extLst>
  </p:cSld>
  <p:clrMap bg1="lt1" tx1="dk1" bg2="lt2" tx2="dk2" accent1="accent1" accent2="accent2" accent3="accent3" accent4="accent4" accent5="accent5" accent6="accent6" hlink="hlink" folHlink="folHlink"/>
  <p:sldLayoutIdLst>
    <p:sldLayoutId id="2147485456" r:id="rId1"/>
    <p:sldLayoutId id="2147485460" r:id="rId2"/>
    <p:sldLayoutId id="2147485497" r:id="rId3"/>
    <p:sldLayoutId id="2147485500" r:id="rId4"/>
    <p:sldLayoutId id="2147485502" r:id="rId5"/>
  </p:sldLayoutIdLst>
  <p:hf hdr="0" dt="0"/>
  <p:txStyles>
    <p:titleStyle>
      <a:lvl1pPr algn="l" defTabSz="1218895" rtl="0" eaLnBrk="1" latinLnBrk="0" hangingPunct="1">
        <a:spcBef>
          <a:spcPct val="0"/>
        </a:spcBef>
        <a:buNone/>
        <a:defRPr sz="2800" b="1" kern="1200">
          <a:solidFill>
            <a:schemeClr val="tx1"/>
          </a:solidFill>
          <a:latin typeface="+mj-lt"/>
          <a:ea typeface="+mj-ea"/>
          <a:cs typeface="+mj-cs"/>
        </a:defRPr>
      </a:lvl1pPr>
    </p:titleStyle>
    <p:body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202">
          <p15:clr>
            <a:srgbClr val="F26B43"/>
          </p15:clr>
        </p15:guide>
        <p15:guide id="4" pos="7388">
          <p15:clr>
            <a:srgbClr val="F26B43"/>
          </p15:clr>
        </p15:guide>
        <p15:guide id="9" pos="7504" userDrawn="1">
          <p15:clr>
            <a:srgbClr val="F26B43"/>
          </p15:clr>
        </p15:guide>
        <p15:guide id="10" pos="290" userDrawn="1">
          <p15:clr>
            <a:srgbClr val="F26B43"/>
          </p15:clr>
        </p15:guide>
        <p15:guide id="11" pos="172" userDrawn="1">
          <p15:clr>
            <a:srgbClr val="F26B43"/>
          </p15:clr>
        </p15:guide>
        <p15:guide id="12" orient="horz" pos="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chart" Target="../charts/char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10.png"/><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notesSlide" Target="../notesSlides/notesSlide24.xml"/><Relationship Id="rId7" Type="http://schemas.openxmlformats.org/officeDocument/2006/relationships/chart" Target="../charts/chart9.xml"/><Relationship Id="rId2" Type="http://schemas.openxmlformats.org/officeDocument/2006/relationships/slideLayout" Target="../slideLayouts/slideLayout5.xml"/><Relationship Id="rId1" Type="http://schemas.openxmlformats.org/officeDocument/2006/relationships/tags" Target="../tags/tag30.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1.xml"/><Relationship Id="rId5" Type="http://schemas.openxmlformats.org/officeDocument/2006/relationships/image" Target="../media/image11.png"/><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4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1446C-5071-AF00-A55C-2CE726195A6C}"/>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C21E4E-876E-2009-32FC-9E4B983C43E1}"/>
              </a:ext>
              <a:ext uri="{C183D7F6-B498-43B3-948B-1728B52AA6E4}">
                <adec:decorative xmlns:adec="http://schemas.microsoft.com/office/drawing/2017/decorative" val="1"/>
              </a:ext>
            </a:extLst>
          </p:cNvPr>
          <p:cNvPicPr>
            <a:picLocks noGrp="1" noChangeAspect="1"/>
          </p:cNvPicPr>
          <p:nvPr>
            <p:ph type="pic" sz="quarter" idx="27"/>
          </p:nvPr>
        </p:nvPicPr>
        <p:blipFill>
          <a:blip r:embed="rId4"/>
          <a:srcRect t="236" b="236"/>
          <a:stretch>
            <a:fillRect/>
          </a:stretch>
        </p:blipFill>
        <p:spPr>
          <a:custGeom>
            <a:avLst/>
            <a:gdLst>
              <a:gd name="connsiteX0" fmla="*/ 0 w 5371200"/>
              <a:gd name="connsiteY0" fmla="*/ 0 h 6210000"/>
              <a:gd name="connsiteX1" fmla="*/ 5371200 w 5371200"/>
              <a:gd name="connsiteY1" fmla="*/ 0 h 6210000"/>
              <a:gd name="connsiteX2" fmla="*/ 5371200 w 5371200"/>
              <a:gd name="connsiteY2" fmla="*/ 6210000 h 6210000"/>
              <a:gd name="connsiteX3" fmla="*/ 2070203 w 5371200"/>
              <a:gd name="connsiteY3" fmla="*/ 6210000 h 6210000"/>
              <a:gd name="connsiteX4" fmla="*/ 0 w 5371200"/>
              <a:gd name="connsiteY4" fmla="*/ 4140000 h 62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200" h="6210000">
                <a:moveTo>
                  <a:pt x="0" y="0"/>
                </a:moveTo>
                <a:lnTo>
                  <a:pt x="5371200" y="0"/>
                </a:lnTo>
                <a:lnTo>
                  <a:pt x="5371200" y="6210000"/>
                </a:lnTo>
                <a:lnTo>
                  <a:pt x="2070203" y="6210000"/>
                </a:lnTo>
                <a:cubicBezTo>
                  <a:pt x="927146" y="6210000"/>
                  <a:pt x="0" y="5284216"/>
                  <a:pt x="0" y="4140000"/>
                </a:cubicBezTo>
                <a:close/>
              </a:path>
            </a:pathLst>
          </a:custGeom>
          <a:solidFill>
            <a:srgbClr val="ECEDEE"/>
          </a:solidFill>
        </p:spPr>
      </p:pic>
      <p:sp>
        <p:nvSpPr>
          <p:cNvPr id="17" name="Title 10">
            <a:extLst>
              <a:ext uri="{FF2B5EF4-FFF2-40B4-BE49-F238E27FC236}">
                <a16:creationId xmlns:a16="http://schemas.microsoft.com/office/drawing/2014/main" id="{DF3D08C2-8858-BC6F-F5B6-B5FAE0DF52C8}"/>
              </a:ext>
            </a:extLst>
          </p:cNvPr>
          <p:cNvSpPr txBox="1">
            <a:spLocks/>
          </p:cNvSpPr>
          <p:nvPr/>
        </p:nvSpPr>
        <p:spPr>
          <a:xfrm>
            <a:off x="457200" y="1633100"/>
            <a:ext cx="5638800" cy="1878770"/>
          </a:xfrm>
          <a:prstGeom prst="rect">
            <a:avLst/>
          </a:prstGeom>
        </p:spPr>
        <p:txBody>
          <a:bodyPr vert="horz" wrap="square" lIns="0" tIns="0" rIns="0" bIns="108000" rtlCol="0" anchor="t">
            <a:spAutoFit/>
          </a:bodyPr>
          <a:lstStyle>
            <a:lvl1pPr algn="l" defTabSz="1218895" rtl="0" eaLnBrk="1" latinLnBrk="0" hangingPunct="1">
              <a:lnSpc>
                <a:spcPts val="4600"/>
              </a:lnSpc>
              <a:spcBef>
                <a:spcPct val="0"/>
              </a:spcBef>
              <a:buNone/>
              <a:defRPr sz="4200" b="1" i="0" kern="1200">
                <a:solidFill>
                  <a:schemeClr val="tx1"/>
                </a:solidFill>
                <a:latin typeface="Century Gothic" panose="020B0502020202020204" pitchFamily="34" charset="0"/>
                <a:ea typeface="+mj-ea"/>
                <a:cs typeface="+mj-cs"/>
              </a:defRPr>
            </a:lvl1pPr>
          </a:lstStyle>
          <a:p>
            <a:r>
              <a:rPr lang="en-US" dirty="0"/>
              <a:t>Emotions, expectations </a:t>
            </a:r>
            <a:br>
              <a:rPr lang="en-US" dirty="0"/>
            </a:br>
            <a:r>
              <a:rPr lang="en-US" dirty="0"/>
              <a:t>and economics</a:t>
            </a:r>
            <a:r>
              <a:rPr lang="en-US" sz="2800" baseline="48000" dirty="0">
                <a:latin typeface="Arial" panose="020B0604020202020204" pitchFamily="34" charset="0"/>
                <a:cs typeface="Arial" panose="020B0604020202020204" pitchFamily="34" charset="0"/>
              </a:rPr>
              <a:t>®</a:t>
            </a:r>
            <a:endParaRPr lang="en-MX" dirty="0"/>
          </a:p>
        </p:txBody>
      </p:sp>
      <p:grpSp>
        <p:nvGrpSpPr>
          <p:cNvPr id="5" name="Group 9">
            <a:extLst>
              <a:ext uri="{FF2B5EF4-FFF2-40B4-BE49-F238E27FC236}">
                <a16:creationId xmlns:a16="http://schemas.microsoft.com/office/drawing/2014/main" id="{818D0A41-46D8-AB03-8784-6CCB495413D8}"/>
              </a:ext>
            </a:extLst>
          </p:cNvPr>
          <p:cNvGrpSpPr>
            <a:grpSpLocks/>
          </p:cNvGrpSpPr>
          <p:nvPr/>
        </p:nvGrpSpPr>
        <p:grpSpPr bwMode="white">
          <a:xfrm>
            <a:off x="390626" y="6309361"/>
            <a:ext cx="3361613" cy="196851"/>
            <a:chOff x="1752" y="3493"/>
            <a:chExt cx="2117" cy="124"/>
          </a:xfrm>
        </p:grpSpPr>
        <p:sp>
          <p:nvSpPr>
            <p:cNvPr id="6" name="Text Box 10">
              <a:extLst>
                <a:ext uri="{FF2B5EF4-FFF2-40B4-BE49-F238E27FC236}">
                  <a16:creationId xmlns:a16="http://schemas.microsoft.com/office/drawing/2014/main" id="{7C9415CD-BAE8-C448-8200-87E23C168F15}"/>
                </a:ext>
              </a:extLst>
            </p:cNvPr>
            <p:cNvSpPr txBox="1">
              <a:spLocks noChangeArrowheads="1"/>
            </p:cNvSpPr>
            <p:nvPr/>
          </p:nvSpPr>
          <p:spPr bwMode="white">
            <a:xfrm>
              <a:off x="1752" y="3504"/>
              <a:ext cx="2117"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No Bank Guarantee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May Lose Value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7" name="Rectangle 11">
              <a:extLst>
                <a:ext uri="{FF2B5EF4-FFF2-40B4-BE49-F238E27FC236}">
                  <a16:creationId xmlns:a16="http://schemas.microsoft.com/office/drawing/2014/main" id="{FA6DAF04-05F9-3DF2-D12D-763CCDF98D3C}"/>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65197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A4538-2F51-103E-A98C-762221E9C506}"/>
            </a:ext>
          </a:extLst>
        </p:cNvPr>
        <p:cNvGrpSpPr/>
        <p:nvPr/>
      </p:nvGrpSpPr>
      <p:grpSpPr>
        <a:xfrm>
          <a:off x="0" y="0"/>
          <a:ext cx="0" cy="0"/>
          <a:chOff x="0" y="0"/>
          <a:chExt cx="0" cy="0"/>
        </a:xfrm>
      </p:grpSpPr>
      <p:sp>
        <p:nvSpPr>
          <p:cNvPr id="6" name="Text Placeholder 11">
            <a:extLst>
              <a:ext uri="{FF2B5EF4-FFF2-40B4-BE49-F238E27FC236}">
                <a16:creationId xmlns:a16="http://schemas.microsoft.com/office/drawing/2014/main" id="{8114D958-0B9A-0D65-82C0-C4A0AE926E2A}"/>
              </a:ext>
            </a:extLst>
          </p:cNvPr>
          <p:cNvSpPr>
            <a:spLocks noGrp="1"/>
          </p:cNvSpPr>
          <p:nvPr>
            <p:ph type="body" sz="quarter" idx="32"/>
          </p:nvPr>
        </p:nvSpPr>
        <p:spPr>
          <a:xfrm>
            <a:off x="457080" y="183726"/>
            <a:ext cx="8529956" cy="766380"/>
          </a:xfrm>
        </p:spPr>
        <p:txBody>
          <a:bodyPr>
            <a:normAutofit lnSpcReduction="10000"/>
          </a:bodyPr>
          <a:lstStyle/>
          <a:p>
            <a:r>
              <a:rPr lang="en-US" altLang="en-US" dirty="0"/>
              <a:t>Bear markets in the last 50 years</a:t>
            </a:r>
          </a:p>
          <a:p>
            <a:pPr lvl="1"/>
            <a:r>
              <a:rPr lang="en-US" dirty="0"/>
              <a:t>Based on the Dow Jones Industrial Average</a:t>
            </a:r>
            <a:endParaRPr lang="en-US" baseline="30000" dirty="0"/>
          </a:p>
        </p:txBody>
      </p:sp>
      <p:graphicFrame>
        <p:nvGraphicFramePr>
          <p:cNvPr id="7" name="Group 174" descr="The following table shows the bear markets in the Dow Jones Industrial Average over the last 50 years. It lists the start and end dates of each bear market, the duration (in months) and the severity of the decline (in percentage terms). The data is based on the Dow Jones Industrial Average.">
            <a:extLst>
              <a:ext uri="{FF2B5EF4-FFF2-40B4-BE49-F238E27FC236}">
                <a16:creationId xmlns:a16="http://schemas.microsoft.com/office/drawing/2014/main" id="{310FBD67-FEE0-BFDC-EAE8-0F2B34A2DBE2}"/>
              </a:ext>
            </a:extLst>
          </p:cNvPr>
          <p:cNvGraphicFramePr>
            <a:graphicFrameLocks noGrp="1"/>
          </p:cNvGraphicFramePr>
          <p:nvPr>
            <p:extLst>
              <p:ext uri="{D42A27DB-BD31-4B8C-83A1-F6EECF244321}">
                <p14:modId xmlns:p14="http://schemas.microsoft.com/office/powerpoint/2010/main" val="1042550817"/>
              </p:ext>
            </p:extLst>
          </p:nvPr>
        </p:nvGraphicFramePr>
        <p:xfrm>
          <a:off x="457081" y="1200464"/>
          <a:ext cx="9254303" cy="4439396"/>
        </p:xfrm>
        <a:graphic>
          <a:graphicData uri="http://schemas.openxmlformats.org/drawingml/2006/table">
            <a:tbl>
              <a:tblPr/>
              <a:tblGrid>
                <a:gridCol w="4643238">
                  <a:extLst>
                    <a:ext uri="{9D8B030D-6E8A-4147-A177-3AD203B41FA5}">
                      <a16:colId xmlns:a16="http://schemas.microsoft.com/office/drawing/2014/main" val="20000"/>
                    </a:ext>
                  </a:extLst>
                </a:gridCol>
                <a:gridCol w="2751380">
                  <a:extLst>
                    <a:ext uri="{9D8B030D-6E8A-4147-A177-3AD203B41FA5}">
                      <a16:colId xmlns:a16="http://schemas.microsoft.com/office/drawing/2014/main" val="20001"/>
                    </a:ext>
                  </a:extLst>
                </a:gridCol>
                <a:gridCol w="1859685">
                  <a:extLst>
                    <a:ext uri="{9D8B030D-6E8A-4147-A177-3AD203B41FA5}">
                      <a16:colId xmlns:a16="http://schemas.microsoft.com/office/drawing/2014/main" val="20002"/>
                    </a:ext>
                  </a:extLst>
                </a:gridCol>
              </a:tblGrid>
              <a:tr h="262074">
                <a:tc>
                  <a:txBody>
                    <a:bodyPr/>
                    <a:lstStyle/>
                    <a:p>
                      <a:pPr marL="0" marR="0" lvl="0" indent="0" algn="l" defTabSz="914400" rtl="0" eaLnBrk="0" fontAlgn="base" latinLnBrk="0" hangingPunct="0">
                        <a:lnSpc>
                          <a:spcPct val="80000"/>
                        </a:lnSpc>
                        <a:spcBef>
                          <a:spcPct val="0"/>
                        </a:spcBef>
                        <a:spcAft>
                          <a:spcPct val="25000"/>
                        </a:spcAft>
                        <a:buClr>
                          <a:srgbClr val="004FA6"/>
                        </a:buClr>
                        <a:buSzPct val="115000"/>
                        <a:buFontTx/>
                        <a:buNone/>
                        <a:tabLst/>
                      </a:pPr>
                      <a:r>
                        <a:rPr kumimoji="0" lang="en-US" altLang="en-US" sz="1400" b="1" i="0" u="none" strike="noStrike" cap="none" normalizeH="0" baseline="0">
                          <a:ln>
                            <a:noFill/>
                          </a:ln>
                          <a:solidFill>
                            <a:schemeClr val="tx1"/>
                          </a:solidFill>
                          <a:effectLst/>
                          <a:latin typeface="Arial" charset="0"/>
                        </a:rPr>
                        <a:t>Bear Market</a:t>
                      </a:r>
                      <a:endParaRPr kumimoji="0" lang="en-US" sz="1400" b="1" i="0" u="none" strike="noStrike" cap="none" normalizeH="0" baseline="0">
                        <a:ln>
                          <a:noFill/>
                        </a:ln>
                        <a:solidFill>
                          <a:schemeClr val="tx1"/>
                        </a:solidFill>
                        <a:effectLst/>
                        <a:latin typeface="Arial" charset="0"/>
                      </a:endParaRPr>
                    </a:p>
                  </a:txBody>
                  <a:tcPr marL="45708" marR="91416" marT="45715" marB="45715" anchor="b" horzOverflow="overflow">
                    <a:lnL>
                      <a:noFill/>
                    </a:lnL>
                    <a:lnR>
                      <a:noFill/>
                    </a:lnR>
                    <a:lnT>
                      <a:noFill/>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0"/>
                        </a:spcBef>
                        <a:spcAft>
                          <a:spcPct val="25000"/>
                        </a:spcAft>
                        <a:buClr>
                          <a:srgbClr val="004FA6"/>
                        </a:buClr>
                        <a:buSzPct val="115000"/>
                        <a:buFontTx/>
                        <a:buNone/>
                        <a:tabLst/>
                      </a:pPr>
                      <a:r>
                        <a:rPr kumimoji="0" lang="en-US" altLang="en-US" sz="1400" b="1" i="0" u="none" strike="noStrike" cap="none" normalizeH="0" baseline="0">
                          <a:ln>
                            <a:noFill/>
                          </a:ln>
                          <a:solidFill>
                            <a:schemeClr val="tx1"/>
                          </a:solidFill>
                          <a:effectLst/>
                          <a:latin typeface="Arial" charset="0"/>
                        </a:rPr>
                        <a:t>Decline</a:t>
                      </a:r>
                      <a:endParaRPr kumimoji="0" lang="en-US" sz="1400" b="1" i="0" u="none" strike="noStrike" cap="none" normalizeH="0" baseline="0">
                        <a:ln>
                          <a:noFill/>
                        </a:ln>
                        <a:solidFill>
                          <a:schemeClr val="tx1"/>
                        </a:solidFill>
                        <a:effectLst/>
                        <a:latin typeface="Arial" charset="0"/>
                      </a:endParaRPr>
                    </a:p>
                  </a:txBody>
                  <a:tcPr marL="91416" marR="45708" marT="45715" marB="45715" anchor="b" horzOverflow="overflow">
                    <a:lnL>
                      <a:noFill/>
                    </a:lnL>
                    <a:lnR>
                      <a:noFill/>
                    </a:lnR>
                    <a:lnT>
                      <a:noFill/>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0000"/>
                        </a:lnSpc>
                        <a:spcBef>
                          <a:spcPct val="0"/>
                        </a:spcBef>
                        <a:spcAft>
                          <a:spcPct val="25000"/>
                        </a:spcAft>
                        <a:buClr>
                          <a:srgbClr val="004FA6"/>
                        </a:buClr>
                        <a:buSzPct val="115000"/>
                        <a:buFontTx/>
                        <a:buNone/>
                        <a:tabLst/>
                      </a:pPr>
                      <a:r>
                        <a:rPr kumimoji="0" lang="en-US" altLang="en-US" sz="1400" b="1" i="0" u="none" strike="noStrike" cap="none" normalizeH="0" baseline="0">
                          <a:ln>
                            <a:noFill/>
                          </a:ln>
                          <a:solidFill>
                            <a:schemeClr val="tx1"/>
                          </a:solidFill>
                          <a:effectLst/>
                          <a:latin typeface="Arial" charset="0"/>
                        </a:rPr>
                        <a:t>     Months</a:t>
                      </a:r>
                      <a:endParaRPr kumimoji="0" lang="en-US" sz="1400" b="1" i="0" u="none" strike="noStrike" cap="none" normalizeH="0" baseline="0">
                        <a:ln>
                          <a:noFill/>
                        </a:ln>
                        <a:solidFill>
                          <a:schemeClr val="tx1"/>
                        </a:solidFill>
                        <a:effectLst/>
                        <a:latin typeface="Arial" charset="0"/>
                      </a:endParaRPr>
                    </a:p>
                  </a:txBody>
                  <a:tcPr marL="91416" marR="45708" marT="45715" marB="45715" anchor="b" horzOverflow="overflow">
                    <a:lnL>
                      <a:noFill/>
                    </a:lnL>
                    <a:lnR>
                      <a:noFill/>
                    </a:lnR>
                    <a:lnT>
                      <a:noFill/>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a:ln>
                            <a:noFill/>
                          </a:ln>
                          <a:solidFill>
                            <a:srgbClr val="000000"/>
                          </a:solidFill>
                          <a:effectLst/>
                          <a:latin typeface="Arial" charset="0"/>
                        </a:rPr>
                        <a:t>January 1973–December 1974</a:t>
                      </a:r>
                      <a:endParaRPr kumimoji="0" lang="en-US" sz="1400" b="1" i="0" u="none" strike="noStrike" cap="none" normalizeH="0" baseline="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-45.1%</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23</a:t>
                      </a:r>
                    </a:p>
                  </a:txBody>
                  <a:tcPr marL="45708" marR="45708" marT="45715" marB="45715" anchor="ctr" horzOverflow="overflow">
                    <a:lnL>
                      <a:noFill/>
                    </a:lnL>
                    <a:lnR>
                      <a:noFill/>
                    </a:lnR>
                    <a:lnT w="9525"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dirty="0">
                          <a:ln>
                            <a:noFill/>
                          </a:ln>
                          <a:solidFill>
                            <a:srgbClr val="000000"/>
                          </a:solidFill>
                          <a:effectLst/>
                          <a:latin typeface="Arial" charset="0"/>
                        </a:rPr>
                        <a:t>September 1976–February 1978</a:t>
                      </a:r>
                      <a:endParaRPr kumimoji="0" lang="en-US" sz="1400" b="1" i="0" u="none" strike="noStrike" cap="none" normalizeH="0" baseline="0" dirty="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-26.9%</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17</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a:ln>
                            <a:noFill/>
                          </a:ln>
                          <a:solidFill>
                            <a:srgbClr val="000000"/>
                          </a:solidFill>
                          <a:effectLst/>
                          <a:latin typeface="Arial" charset="0"/>
                        </a:rPr>
                        <a:t>September 1978–April 1980</a:t>
                      </a:r>
                      <a:endParaRPr kumimoji="0" lang="en-US" sz="1400" b="1" i="0" u="none" strike="noStrike" cap="none" normalizeH="0" baseline="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-16.4%</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19</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a:ln>
                            <a:noFill/>
                          </a:ln>
                          <a:solidFill>
                            <a:srgbClr val="000000"/>
                          </a:solidFill>
                          <a:effectLst/>
                          <a:latin typeface="Arial" charset="0"/>
                        </a:rPr>
                        <a:t>April 1981–August 1982</a:t>
                      </a:r>
                      <a:endParaRPr kumimoji="0" lang="en-US" sz="1400" b="1" i="0" u="none" strike="noStrike" cap="none" normalizeH="0" baseline="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-24.1%</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16</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a:ln>
                            <a:noFill/>
                          </a:ln>
                          <a:solidFill>
                            <a:srgbClr val="000000"/>
                          </a:solidFill>
                          <a:effectLst/>
                          <a:latin typeface="Arial" charset="0"/>
                        </a:rPr>
                        <a:t>November 1983–July 1984</a:t>
                      </a:r>
                      <a:endParaRPr kumimoji="0" lang="en-US" sz="1400" b="1" i="0" u="none" strike="noStrike" cap="none" normalizeH="0" baseline="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-15.6%</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8</a:t>
                      </a:r>
                      <a:endParaRPr kumimoji="0" lang="en-US" sz="1400" b="0" i="0" u="none" strike="noStrike" cap="none" normalizeH="0" baseline="0">
                        <a:ln>
                          <a:noFill/>
                        </a:ln>
                        <a:solidFill>
                          <a:srgbClr val="000000"/>
                        </a:solidFill>
                        <a:effectLst/>
                        <a:latin typeface="Arial" charset="0"/>
                      </a:endParaRP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a:ln>
                            <a:noFill/>
                          </a:ln>
                          <a:solidFill>
                            <a:srgbClr val="000000"/>
                          </a:solidFill>
                          <a:effectLst/>
                          <a:latin typeface="Arial" charset="0"/>
                        </a:rPr>
                        <a:t>August 1987–October 1987</a:t>
                      </a:r>
                      <a:endParaRPr kumimoji="0" lang="en-US" sz="1400" b="1" i="0" u="none" strike="noStrike" cap="none" normalizeH="0" baseline="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-36.1%</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2</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a:ln>
                            <a:noFill/>
                          </a:ln>
                          <a:solidFill>
                            <a:srgbClr val="000000"/>
                          </a:solidFill>
                          <a:effectLst/>
                          <a:latin typeface="Arial" charset="0"/>
                        </a:rPr>
                        <a:t>July 1990–October 1990</a:t>
                      </a:r>
                      <a:endParaRPr kumimoji="0" lang="en-US" sz="1400" b="1" i="0" u="none" strike="noStrike" cap="none" normalizeH="0" baseline="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-21.2%</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3</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a:ln>
                            <a:noFill/>
                          </a:ln>
                          <a:solidFill>
                            <a:srgbClr val="000000"/>
                          </a:solidFill>
                          <a:effectLst/>
                          <a:latin typeface="Arial" charset="0"/>
                        </a:rPr>
                        <a:t>July 1998–August 1998</a:t>
                      </a:r>
                      <a:endParaRPr kumimoji="0" lang="en-US" sz="1400" b="1" i="0" u="none" strike="noStrike" cap="none" normalizeH="0" baseline="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-19.3%</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2</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a:ln>
                            <a:noFill/>
                          </a:ln>
                          <a:solidFill>
                            <a:srgbClr val="000000"/>
                          </a:solidFill>
                          <a:effectLst/>
                          <a:latin typeface="Arial" charset="0"/>
                        </a:rPr>
                        <a:t>January 2000–September 2001</a:t>
                      </a:r>
                      <a:endParaRPr kumimoji="0" lang="en-US" sz="1400" b="1" i="0" u="none" strike="noStrike" cap="none" normalizeH="0" baseline="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-29.7%</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21</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1" i="0" u="none" strike="noStrike" cap="none" normalizeH="0" baseline="0">
                          <a:ln>
                            <a:noFill/>
                          </a:ln>
                          <a:solidFill>
                            <a:srgbClr val="000000"/>
                          </a:solidFill>
                          <a:effectLst/>
                          <a:latin typeface="Arial" charset="0"/>
                        </a:rPr>
                        <a:t>March 2002–October 2002</a:t>
                      </a:r>
                      <a:endParaRPr kumimoji="0" lang="en-US" sz="1400" b="1" i="0" u="none" strike="noStrike" cap="none" normalizeH="0" baseline="0">
                        <a:ln>
                          <a:noFill/>
                        </a:ln>
                        <a:solidFill>
                          <a:srgbClr val="000000"/>
                        </a:solidFill>
                        <a:effectLst/>
                        <a:latin typeface="Arial" charset="0"/>
                      </a:endParaRP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altLang="en-US" sz="1400" b="0" i="0" u="none" strike="noStrike" cap="none" normalizeH="0" baseline="0">
                          <a:ln>
                            <a:noFill/>
                          </a:ln>
                          <a:solidFill>
                            <a:srgbClr val="000000"/>
                          </a:solidFill>
                          <a:effectLst/>
                          <a:latin typeface="Arial" charset="0"/>
                        </a:rPr>
                        <a:t>-31.5%</a:t>
                      </a:r>
                      <a:endParaRPr kumimoji="0" lang="en-US" sz="1400" b="0" i="0" u="none" strike="noStrike" cap="none" normalizeH="0" baseline="0">
                        <a:ln>
                          <a:noFill/>
                        </a:ln>
                        <a:solidFill>
                          <a:srgbClr val="000000"/>
                        </a:solidFill>
                        <a:effectLst/>
                        <a:latin typeface="Arial" charset="0"/>
                      </a:endParaRP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7</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sz="1400" b="1" i="0" u="none" strike="noStrike" cap="none" normalizeH="0" baseline="0">
                          <a:ln>
                            <a:noFill/>
                          </a:ln>
                          <a:solidFill>
                            <a:srgbClr val="000000"/>
                          </a:solidFill>
                          <a:effectLst/>
                          <a:latin typeface="Arial" charset="0"/>
                        </a:rPr>
                        <a:t>October 2007–March 2009</a:t>
                      </a: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-53.8%</a:t>
                      </a: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17</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sz="1400" b="1" i="0" u="none" strike="noStrike" kern="1200" cap="none" normalizeH="0" baseline="0">
                          <a:ln>
                            <a:noFill/>
                          </a:ln>
                          <a:solidFill>
                            <a:srgbClr val="000000"/>
                          </a:solidFill>
                          <a:effectLst/>
                          <a:latin typeface="Arial" charset="0"/>
                          <a:ea typeface="+mn-ea"/>
                          <a:cs typeface="+mn-cs"/>
                        </a:rPr>
                        <a:t>April 2011–October 2011</a:t>
                      </a: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kern="1200" cap="none" normalizeH="0" baseline="0">
                          <a:ln>
                            <a:noFill/>
                          </a:ln>
                          <a:solidFill>
                            <a:srgbClr val="000000"/>
                          </a:solidFill>
                          <a:effectLst/>
                          <a:latin typeface="Arial" charset="0"/>
                          <a:ea typeface="+mn-ea"/>
                          <a:cs typeface="+mn-cs"/>
                        </a:rPr>
                        <a:t>-16.8%</a:t>
                      </a: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kern="1200" cap="none" normalizeH="0" baseline="0">
                          <a:ln>
                            <a:noFill/>
                          </a:ln>
                          <a:solidFill>
                            <a:srgbClr val="000000"/>
                          </a:solidFill>
                          <a:effectLst/>
                          <a:latin typeface="Arial" charset="0"/>
                          <a:ea typeface="+mn-ea"/>
                          <a:cs typeface="+mn-cs"/>
                        </a:rPr>
                        <a:t>5</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8180903"/>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sz="1400" b="1" i="0" u="none" strike="noStrike" kern="1200" cap="none" normalizeH="0" baseline="0">
                          <a:ln>
                            <a:noFill/>
                          </a:ln>
                          <a:solidFill>
                            <a:srgbClr val="000000"/>
                          </a:solidFill>
                          <a:effectLst/>
                          <a:latin typeface="Arial" charset="0"/>
                          <a:ea typeface="+mn-ea"/>
                          <a:cs typeface="+mn-cs"/>
                        </a:rPr>
                        <a:t>May 2015–February 2016</a:t>
                      </a: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kern="1200" cap="none" normalizeH="0" baseline="0">
                          <a:ln>
                            <a:noFill/>
                          </a:ln>
                          <a:solidFill>
                            <a:srgbClr val="000000"/>
                          </a:solidFill>
                          <a:effectLst/>
                          <a:latin typeface="Arial" charset="0"/>
                          <a:ea typeface="+mn-ea"/>
                          <a:cs typeface="+mn-cs"/>
                        </a:rPr>
                        <a:t>-14.5%</a:t>
                      </a: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kern="1200" cap="none" normalizeH="0" baseline="0">
                          <a:ln>
                            <a:noFill/>
                          </a:ln>
                          <a:solidFill>
                            <a:srgbClr val="000000"/>
                          </a:solidFill>
                          <a:effectLst/>
                          <a:latin typeface="Arial" charset="0"/>
                          <a:ea typeface="+mn-ea"/>
                          <a:cs typeface="+mn-cs"/>
                        </a:rPr>
                        <a:t>9</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1004196"/>
                  </a:ext>
                </a:extLst>
              </a:tr>
              <a:tr h="298372">
                <a:tc>
                  <a:txBody>
                    <a:bodyPr/>
                    <a:lstStyle/>
                    <a:p>
                      <a:pPr marL="0" marR="0" lvl="0" indent="0" algn="l" defTabSz="914400" rtl="0" eaLnBrk="0" fontAlgn="base" latinLnBrk="0" hangingPunct="0">
                        <a:lnSpc>
                          <a:spcPct val="97000"/>
                        </a:lnSpc>
                        <a:spcBef>
                          <a:spcPct val="0"/>
                        </a:spcBef>
                        <a:spcAft>
                          <a:spcPts val="600"/>
                        </a:spcAft>
                        <a:buClr>
                          <a:srgbClr val="004FA6"/>
                        </a:buClr>
                        <a:buSzPct val="115000"/>
                        <a:buFontTx/>
                        <a:buNone/>
                        <a:tabLst/>
                      </a:pPr>
                      <a:r>
                        <a:rPr kumimoji="0" lang="en-US" sz="1400" b="1" i="0" u="none" strike="noStrike" kern="1200" cap="none" normalizeH="0" baseline="0">
                          <a:ln>
                            <a:noFill/>
                          </a:ln>
                          <a:solidFill>
                            <a:srgbClr val="000000"/>
                          </a:solidFill>
                          <a:effectLst/>
                          <a:latin typeface="Arial" charset="0"/>
                          <a:ea typeface="+mn-ea"/>
                          <a:cs typeface="+mn-cs"/>
                        </a:rPr>
                        <a:t>February 2020–March 2020</a:t>
                      </a:r>
                    </a:p>
                  </a:txBody>
                  <a:tcPr marL="45708" marR="91416"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kern="1200" cap="none" normalizeH="0" baseline="0">
                          <a:ln>
                            <a:noFill/>
                          </a:ln>
                          <a:solidFill>
                            <a:srgbClr val="000000"/>
                          </a:solidFill>
                          <a:effectLst/>
                          <a:latin typeface="Arial" charset="0"/>
                          <a:ea typeface="+mn-ea"/>
                          <a:cs typeface="+mn-cs"/>
                        </a:rPr>
                        <a:t>-37.1%</a:t>
                      </a:r>
                    </a:p>
                  </a:txBody>
                  <a:tcPr marL="91416"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97000"/>
                        </a:lnSpc>
                        <a:spcBef>
                          <a:spcPct val="0"/>
                        </a:spcBef>
                        <a:spcAft>
                          <a:spcPts val="600"/>
                        </a:spcAft>
                        <a:buClr>
                          <a:srgbClr val="004FA6"/>
                        </a:buClr>
                        <a:buSzPct val="115000"/>
                        <a:buFontTx/>
                        <a:buNone/>
                        <a:tabLst/>
                      </a:pPr>
                      <a:r>
                        <a:rPr kumimoji="0" lang="en-US" sz="1400" b="0" i="0" u="none" strike="noStrike" kern="1200" cap="none" normalizeH="0" baseline="0" dirty="0">
                          <a:ln>
                            <a:noFill/>
                          </a:ln>
                          <a:solidFill>
                            <a:srgbClr val="000000"/>
                          </a:solidFill>
                          <a:effectLst/>
                          <a:latin typeface="Arial" charset="0"/>
                          <a:ea typeface="+mn-ea"/>
                          <a:cs typeface="+mn-cs"/>
                        </a:rPr>
                        <a:t>1</a:t>
                      </a:r>
                    </a:p>
                  </a:txBody>
                  <a:tcPr marL="45708" marR="45708" marT="45715" marB="45715"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0146115"/>
                  </a:ext>
                </a:extLst>
              </a:tr>
            </a:tbl>
          </a:graphicData>
        </a:graphic>
      </p:graphicFrame>
      <p:sp>
        <p:nvSpPr>
          <p:cNvPr id="5" name="Text Placeholder 15">
            <a:extLst>
              <a:ext uri="{FF2B5EF4-FFF2-40B4-BE49-F238E27FC236}">
                <a16:creationId xmlns:a16="http://schemas.microsoft.com/office/drawing/2014/main" id="{20CD6D27-7F3B-0BD7-B229-224F0DAAC8FC}"/>
              </a:ext>
            </a:extLst>
          </p:cNvPr>
          <p:cNvSpPr>
            <a:spLocks noGrp="1"/>
          </p:cNvSpPr>
          <p:nvPr>
            <p:ph type="body" sz="quarter" idx="26"/>
          </p:nvPr>
        </p:nvSpPr>
        <p:spPr>
          <a:xfrm>
            <a:off x="457081" y="5982418"/>
            <a:ext cx="9739340" cy="523084"/>
          </a:xfrm>
        </p:spPr>
        <p:txBody>
          <a:bodyPr/>
          <a:lstStyle/>
          <a:p>
            <a:r>
              <a:rPr lang="en-US" sz="1400" b="0" i="1" dirty="0"/>
              <a:t>This chart is for illustrative purposes only and does not reflect the performance of any Franklin Templeton fund.</a:t>
            </a:r>
          </a:p>
          <a:p>
            <a:r>
              <a:rPr lang="en-US" b="0" dirty="0"/>
              <a:t>Source: Ned Davis Research, as of 12/31/22. Figures based on the Dow Jones Industrial Average, which comprises 30 large capitalization stocks. Indexes are unmanaged and include reinvested dividends; one cannot invest directly in an index. Past performance does not guarantee future results.</a:t>
            </a:r>
          </a:p>
        </p:txBody>
      </p:sp>
    </p:spTree>
    <p:custDataLst>
      <p:tags r:id="rId1"/>
    </p:custDataLst>
    <p:extLst>
      <p:ext uri="{BB962C8B-B14F-4D97-AF65-F5344CB8AC3E}">
        <p14:creationId xmlns:p14="http://schemas.microsoft.com/office/powerpoint/2010/main" val="159088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95562-2F63-B185-93EF-EB1D20956B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1F2427-3AE2-C427-47EA-1419C9775E9B}"/>
              </a:ext>
            </a:extLst>
          </p:cNvPr>
          <p:cNvSpPr>
            <a:spLocks noGrp="1"/>
          </p:cNvSpPr>
          <p:nvPr>
            <p:ph type="title"/>
          </p:nvPr>
        </p:nvSpPr>
        <p:spPr>
          <a:xfrm>
            <a:off x="788600" y="1166881"/>
            <a:ext cx="8026216" cy="2441952"/>
          </a:xfrm>
        </p:spPr>
        <p:txBody>
          <a:bodyPr/>
          <a:lstStyle/>
          <a:p>
            <a:r>
              <a:rPr lang="en-US" dirty="0"/>
              <a:t>Bull markets are born on </a:t>
            </a:r>
            <a:br>
              <a:rPr lang="en-US" dirty="0"/>
            </a:br>
            <a:r>
              <a:rPr lang="en-US" dirty="0"/>
              <a:t>pessimism, grow on skepticism, mature on optimism and die </a:t>
            </a:r>
            <a:br>
              <a:rPr lang="en-US" dirty="0"/>
            </a:br>
            <a:r>
              <a:rPr lang="en-US" dirty="0"/>
              <a:t>on euphoria.” </a:t>
            </a:r>
          </a:p>
        </p:txBody>
      </p:sp>
      <p:sp>
        <p:nvSpPr>
          <p:cNvPr id="2" name="Subtitle 1">
            <a:extLst>
              <a:ext uri="{FF2B5EF4-FFF2-40B4-BE49-F238E27FC236}">
                <a16:creationId xmlns:a16="http://schemas.microsoft.com/office/drawing/2014/main" id="{641913FC-1812-BB5C-838D-4E7B277BB8A8}"/>
              </a:ext>
            </a:extLst>
          </p:cNvPr>
          <p:cNvSpPr>
            <a:spLocks noGrp="1"/>
          </p:cNvSpPr>
          <p:nvPr>
            <p:ph type="subTitle" idx="1"/>
          </p:nvPr>
        </p:nvSpPr>
        <p:spPr>
          <a:xfrm>
            <a:off x="730800" y="3744325"/>
            <a:ext cx="6703200" cy="478387"/>
          </a:xfrm>
        </p:spPr>
        <p:txBody>
          <a:bodyPr/>
          <a:lstStyle/>
          <a:p>
            <a:r>
              <a:rPr lang="en-MX" dirty="0"/>
              <a:t>SIR JOHN TEMPLETON</a:t>
            </a:r>
          </a:p>
        </p:txBody>
      </p:sp>
    </p:spTree>
    <p:custDataLst>
      <p:tags r:id="rId1"/>
    </p:custDataLst>
    <p:extLst>
      <p:ext uri="{BB962C8B-B14F-4D97-AF65-F5344CB8AC3E}">
        <p14:creationId xmlns:p14="http://schemas.microsoft.com/office/powerpoint/2010/main" val="259124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8FB50-A485-1C37-9A90-13321DC44F9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9FDD7C-7589-2CA0-6A26-3A7957913307}"/>
              </a:ext>
            </a:extLst>
          </p:cNvPr>
          <p:cNvSpPr>
            <a:spLocks noGrp="1"/>
          </p:cNvSpPr>
          <p:nvPr>
            <p:ph type="body" sz="quarter" idx="32"/>
          </p:nvPr>
        </p:nvSpPr>
        <p:spPr/>
        <p:txBody>
          <a:bodyPr/>
          <a:lstStyle/>
          <a:p>
            <a:r>
              <a:rPr lang="en-US" dirty="0"/>
              <a:t>The optimist</a:t>
            </a:r>
          </a:p>
        </p:txBody>
      </p:sp>
      <p:grpSp>
        <p:nvGrpSpPr>
          <p:cNvPr id="5" name="Group 4" descr="Three boxes describe the views an optimist has of the market.">
            <a:extLst>
              <a:ext uri="{FF2B5EF4-FFF2-40B4-BE49-F238E27FC236}">
                <a16:creationId xmlns:a16="http://schemas.microsoft.com/office/drawing/2014/main" id="{DCF5741E-6BAA-BBE6-330C-A2A5794EEC93}"/>
              </a:ext>
            </a:extLst>
          </p:cNvPr>
          <p:cNvGrpSpPr/>
          <p:nvPr/>
        </p:nvGrpSpPr>
        <p:grpSpPr>
          <a:xfrm>
            <a:off x="1322019" y="1632320"/>
            <a:ext cx="9552707" cy="4078569"/>
            <a:chOff x="1322364" y="1631852"/>
            <a:chExt cx="9555195" cy="4079631"/>
          </a:xfrm>
        </p:grpSpPr>
        <p:grpSp>
          <p:nvGrpSpPr>
            <p:cNvPr id="6" name="Group 5">
              <a:extLst>
                <a:ext uri="{FF2B5EF4-FFF2-40B4-BE49-F238E27FC236}">
                  <a16:creationId xmlns:a16="http://schemas.microsoft.com/office/drawing/2014/main" id="{CE522915-39E1-5B8F-D071-FB72047CB787}"/>
                </a:ext>
              </a:extLst>
            </p:cNvPr>
            <p:cNvGrpSpPr/>
            <p:nvPr/>
          </p:nvGrpSpPr>
          <p:grpSpPr>
            <a:xfrm>
              <a:off x="1322364" y="1631852"/>
              <a:ext cx="9555195" cy="4079631"/>
              <a:chOff x="1237956" y="1181686"/>
              <a:chExt cx="9555195" cy="4079631"/>
            </a:xfrm>
          </p:grpSpPr>
          <p:grpSp>
            <p:nvGrpSpPr>
              <p:cNvPr id="8" name="Group 7">
                <a:extLst>
                  <a:ext uri="{FF2B5EF4-FFF2-40B4-BE49-F238E27FC236}">
                    <a16:creationId xmlns:a16="http://schemas.microsoft.com/office/drawing/2014/main" id="{8EFF57FF-1FBA-CA32-2468-7679F4761881}"/>
                  </a:ext>
                </a:extLst>
              </p:cNvPr>
              <p:cNvGrpSpPr/>
              <p:nvPr/>
            </p:nvGrpSpPr>
            <p:grpSpPr>
              <a:xfrm>
                <a:off x="1395674" y="1496712"/>
                <a:ext cx="9397477" cy="3641298"/>
                <a:chOff x="1395674" y="1145019"/>
                <a:chExt cx="9397477" cy="3641298"/>
              </a:xfrm>
            </p:grpSpPr>
            <p:grpSp>
              <p:nvGrpSpPr>
                <p:cNvPr id="10" name="Graphic 12">
                  <a:extLst>
                    <a:ext uri="{FF2B5EF4-FFF2-40B4-BE49-F238E27FC236}">
                      <a16:creationId xmlns:a16="http://schemas.microsoft.com/office/drawing/2014/main" id="{82E05DE2-B6E4-E86F-1710-DCF809745A3D}"/>
                    </a:ext>
                  </a:extLst>
                </p:cNvPr>
                <p:cNvGrpSpPr/>
                <p:nvPr/>
              </p:nvGrpSpPr>
              <p:grpSpPr>
                <a:xfrm>
                  <a:off x="5574812" y="1145019"/>
                  <a:ext cx="1065138" cy="1065137"/>
                  <a:chOff x="2536111" y="4191801"/>
                  <a:chExt cx="514350" cy="514350"/>
                </a:xfrm>
              </p:grpSpPr>
              <p:sp>
                <p:nvSpPr>
                  <p:cNvPr id="21" name="Freeform: Shape 20">
                    <a:extLst>
                      <a:ext uri="{FF2B5EF4-FFF2-40B4-BE49-F238E27FC236}">
                        <a16:creationId xmlns:a16="http://schemas.microsoft.com/office/drawing/2014/main" id="{14F1878F-5501-503B-0725-D0FA0D0B5CAC}"/>
                      </a:ext>
                    </a:extLst>
                  </p:cNvPr>
                  <p:cNvSpPr/>
                  <p:nvPr/>
                </p:nvSpPr>
                <p:spPr>
                  <a:xfrm>
                    <a:off x="2688511"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BFB3"/>
                  </a:solidFill>
                  <a:ln w="9525" cap="flat">
                    <a:noFill/>
                    <a:prstDash val="solid"/>
                    <a:miter/>
                  </a:ln>
                </p:spPr>
                <p:txBody>
                  <a:bodyPr rtlCol="0" anchor="ctr"/>
                  <a:lstStyle/>
                  <a:p>
                    <a:endParaRPr lang="en-US" sz="1799"/>
                  </a:p>
                </p:txBody>
              </p:sp>
              <p:sp>
                <p:nvSpPr>
                  <p:cNvPr id="22" name="Freeform: Shape 21">
                    <a:extLst>
                      <a:ext uri="{FF2B5EF4-FFF2-40B4-BE49-F238E27FC236}">
                        <a16:creationId xmlns:a16="http://schemas.microsoft.com/office/drawing/2014/main" id="{F148526B-CA50-B2EA-C5CA-A04EE2185A02}"/>
                      </a:ext>
                    </a:extLst>
                  </p:cNvPr>
                  <p:cNvSpPr/>
                  <p:nvPr/>
                </p:nvSpPr>
                <p:spPr>
                  <a:xfrm>
                    <a:off x="2858437"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BFB3"/>
                  </a:solidFill>
                  <a:ln w="9525" cap="flat">
                    <a:noFill/>
                    <a:prstDash val="solid"/>
                    <a:miter/>
                  </a:ln>
                </p:spPr>
                <p:txBody>
                  <a:bodyPr rtlCol="0" anchor="ctr"/>
                  <a:lstStyle/>
                  <a:p>
                    <a:endParaRPr lang="en-US" sz="1799"/>
                  </a:p>
                </p:txBody>
              </p:sp>
              <p:sp>
                <p:nvSpPr>
                  <p:cNvPr id="23" name="Freeform: Shape 22">
                    <a:extLst>
                      <a:ext uri="{FF2B5EF4-FFF2-40B4-BE49-F238E27FC236}">
                        <a16:creationId xmlns:a16="http://schemas.microsoft.com/office/drawing/2014/main" id="{8793CD84-E399-B98E-1D44-B0B2B69054F5}"/>
                      </a:ext>
                    </a:extLst>
                  </p:cNvPr>
                  <p:cNvSpPr/>
                  <p:nvPr/>
                </p:nvSpPr>
                <p:spPr>
                  <a:xfrm>
                    <a:off x="2536111" y="4191801"/>
                    <a:ext cx="514350" cy="514350"/>
                  </a:xfrm>
                  <a:custGeom>
                    <a:avLst/>
                    <a:gdLst>
                      <a:gd name="connsiteX0" fmla="*/ 257175 w 514350"/>
                      <a:gd name="connsiteY0" fmla="*/ 514350 h 514350"/>
                      <a:gd name="connsiteX1" fmla="*/ 0 w 514350"/>
                      <a:gd name="connsiteY1" fmla="*/ 257175 h 514350"/>
                      <a:gd name="connsiteX2" fmla="*/ 257175 w 514350"/>
                      <a:gd name="connsiteY2" fmla="*/ 0 h 514350"/>
                      <a:gd name="connsiteX3" fmla="*/ 514350 w 514350"/>
                      <a:gd name="connsiteY3" fmla="*/ 257175 h 514350"/>
                      <a:gd name="connsiteX4" fmla="*/ 257175 w 514350"/>
                      <a:gd name="connsiteY4" fmla="*/ 514350 h 514350"/>
                      <a:gd name="connsiteX5" fmla="*/ 257175 w 514350"/>
                      <a:gd name="connsiteY5" fmla="*/ 514350 h 514350"/>
                      <a:gd name="connsiteX6" fmla="*/ 257175 w 514350"/>
                      <a:gd name="connsiteY6" fmla="*/ 19050 h 514350"/>
                      <a:gd name="connsiteX7" fmla="*/ 19050 w 514350"/>
                      <a:gd name="connsiteY7" fmla="*/ 257175 h 514350"/>
                      <a:gd name="connsiteX8" fmla="*/ 257175 w 514350"/>
                      <a:gd name="connsiteY8" fmla="*/ 495300 h 514350"/>
                      <a:gd name="connsiteX9" fmla="*/ 495300 w 514350"/>
                      <a:gd name="connsiteY9" fmla="*/ 257175 h 514350"/>
                      <a:gd name="connsiteX10" fmla="*/ 257175 w 514350"/>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514350"/>
                        </a:moveTo>
                        <a:cubicBezTo>
                          <a:pt x="115148" y="514350"/>
                          <a:pt x="0" y="399209"/>
                          <a:pt x="0" y="257175"/>
                        </a:cubicBezTo>
                        <a:cubicBezTo>
                          <a:pt x="0" y="115141"/>
                          <a:pt x="115148" y="0"/>
                          <a:pt x="257175" y="0"/>
                        </a:cubicBezTo>
                        <a:cubicBezTo>
                          <a:pt x="399212" y="0"/>
                          <a:pt x="514350" y="115141"/>
                          <a:pt x="514350" y="257175"/>
                        </a:cubicBezTo>
                        <a:cubicBezTo>
                          <a:pt x="514350" y="399209"/>
                          <a:pt x="399212" y="514350"/>
                          <a:pt x="257175" y="514350"/>
                        </a:cubicBezTo>
                        <a:lnTo>
                          <a:pt x="257175" y="514350"/>
                        </a:lnTo>
                        <a:close/>
                        <a:moveTo>
                          <a:pt x="257175" y="19050"/>
                        </a:moveTo>
                        <a:cubicBezTo>
                          <a:pt x="125663" y="19050"/>
                          <a:pt x="19050" y="125662"/>
                          <a:pt x="19050" y="257175"/>
                        </a:cubicBezTo>
                        <a:cubicBezTo>
                          <a:pt x="19050" y="388688"/>
                          <a:pt x="125663" y="495300"/>
                          <a:pt x="257175" y="495300"/>
                        </a:cubicBezTo>
                        <a:cubicBezTo>
                          <a:pt x="388687" y="495300"/>
                          <a:pt x="495300" y="388688"/>
                          <a:pt x="495300" y="257175"/>
                        </a:cubicBezTo>
                        <a:cubicBezTo>
                          <a:pt x="495300" y="125662"/>
                          <a:pt x="388687" y="19050"/>
                          <a:pt x="257175" y="19050"/>
                        </a:cubicBezTo>
                        <a:close/>
                      </a:path>
                    </a:pathLst>
                  </a:custGeom>
                  <a:solidFill>
                    <a:srgbClr val="6730E3"/>
                  </a:solidFill>
                  <a:ln w="9525" cap="flat">
                    <a:noFill/>
                    <a:prstDash val="solid"/>
                    <a:miter/>
                  </a:ln>
                </p:spPr>
                <p:txBody>
                  <a:bodyPr rtlCol="0" anchor="ctr"/>
                  <a:lstStyle/>
                  <a:p>
                    <a:endParaRPr lang="en-US" sz="1799"/>
                  </a:p>
                </p:txBody>
              </p:sp>
            </p:grpSp>
            <p:grpSp>
              <p:nvGrpSpPr>
                <p:cNvPr id="11" name="Group 10">
                  <a:extLst>
                    <a:ext uri="{FF2B5EF4-FFF2-40B4-BE49-F238E27FC236}">
                      <a16:creationId xmlns:a16="http://schemas.microsoft.com/office/drawing/2014/main" id="{CA9557FF-5B6C-A5F3-1399-5D7D3D41180F}"/>
                    </a:ext>
                  </a:extLst>
                </p:cNvPr>
                <p:cNvGrpSpPr/>
                <p:nvPr/>
              </p:nvGrpSpPr>
              <p:grpSpPr>
                <a:xfrm>
                  <a:off x="1395674" y="2410691"/>
                  <a:ext cx="9397477" cy="2375626"/>
                  <a:chOff x="1776610" y="2410691"/>
                  <a:chExt cx="7486173" cy="1892460"/>
                </a:xfrm>
              </p:grpSpPr>
              <p:grpSp>
                <p:nvGrpSpPr>
                  <p:cNvPr id="12" name="Group 11">
                    <a:extLst>
                      <a:ext uri="{FF2B5EF4-FFF2-40B4-BE49-F238E27FC236}">
                        <a16:creationId xmlns:a16="http://schemas.microsoft.com/office/drawing/2014/main" id="{A3363F9E-6702-A81A-496E-5052EFDDD2AF}"/>
                      </a:ext>
                    </a:extLst>
                  </p:cNvPr>
                  <p:cNvGrpSpPr/>
                  <p:nvPr/>
                </p:nvGrpSpPr>
                <p:grpSpPr>
                  <a:xfrm>
                    <a:off x="1776610" y="2410691"/>
                    <a:ext cx="2377440" cy="1892460"/>
                    <a:chOff x="1776610" y="2410691"/>
                    <a:chExt cx="2377440" cy="1892460"/>
                  </a:xfrm>
                </p:grpSpPr>
                <p:sp>
                  <p:nvSpPr>
                    <p:cNvPr id="19" name="Rectangle 18">
                      <a:extLst>
                        <a:ext uri="{FF2B5EF4-FFF2-40B4-BE49-F238E27FC236}">
                          <a16:creationId xmlns:a16="http://schemas.microsoft.com/office/drawing/2014/main" id="{832CF307-C652-8323-0A71-35EA93D09D4D}"/>
                        </a:ext>
                      </a:extLst>
                    </p:cNvPr>
                    <p:cNvSpPr/>
                    <p:nvPr/>
                  </p:nvSpPr>
                  <p:spPr>
                    <a:xfrm>
                      <a:off x="1776610" y="2410691"/>
                      <a:ext cx="2377440" cy="1892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9"/>
                    </a:p>
                  </p:txBody>
                </p:sp>
                <p:sp>
                  <p:nvSpPr>
                    <p:cNvPr id="20" name="TextBox 19">
                      <a:extLst>
                        <a:ext uri="{FF2B5EF4-FFF2-40B4-BE49-F238E27FC236}">
                          <a16:creationId xmlns:a16="http://schemas.microsoft.com/office/drawing/2014/main" id="{4DFBA317-9A3E-3A85-1EAA-8C2BE63F3FAE}"/>
                        </a:ext>
                      </a:extLst>
                    </p:cNvPr>
                    <p:cNvSpPr txBox="1"/>
                    <p:nvPr/>
                  </p:nvSpPr>
                  <p:spPr>
                    <a:xfrm>
                      <a:off x="1953797" y="2808277"/>
                      <a:ext cx="1814434" cy="870387"/>
                    </a:xfrm>
                    <a:prstGeom prst="rect">
                      <a:avLst/>
                    </a:prstGeom>
                    <a:noFill/>
                  </p:spPr>
                  <p:txBody>
                    <a:bodyPr wrap="square">
                      <a:spAutoFit/>
                    </a:bodyPr>
                    <a:lstStyle/>
                    <a:p>
                      <a:pPr defTabSz="1018869" fontAlgn="base">
                        <a:lnSpc>
                          <a:spcPts val="2599"/>
                        </a:lnSpc>
                        <a:spcAft>
                          <a:spcPts val="400"/>
                        </a:spcAft>
                        <a:buClr>
                          <a:srgbClr val="5FC0EB"/>
                        </a:buClr>
                        <a:buSzPct val="120000"/>
                        <a:defRPr/>
                      </a:pPr>
                      <a:r>
                        <a:rPr lang="en-US" sz="2199" b="1" dirty="0"/>
                        <a:t>Assumes the market can only go up</a:t>
                      </a:r>
                    </a:p>
                  </p:txBody>
                </p:sp>
              </p:grpSp>
              <p:grpSp>
                <p:nvGrpSpPr>
                  <p:cNvPr id="13" name="Group 12">
                    <a:extLst>
                      <a:ext uri="{FF2B5EF4-FFF2-40B4-BE49-F238E27FC236}">
                        <a16:creationId xmlns:a16="http://schemas.microsoft.com/office/drawing/2014/main" id="{F90C61CB-9F3E-83BA-30B6-2CFF76759891}"/>
                      </a:ext>
                    </a:extLst>
                  </p:cNvPr>
                  <p:cNvGrpSpPr/>
                  <p:nvPr/>
                </p:nvGrpSpPr>
                <p:grpSpPr>
                  <a:xfrm>
                    <a:off x="6774350" y="2410691"/>
                    <a:ext cx="2488433" cy="1892460"/>
                    <a:chOff x="6774350" y="2410691"/>
                    <a:chExt cx="2488433" cy="1892460"/>
                  </a:xfrm>
                </p:grpSpPr>
                <p:sp>
                  <p:nvSpPr>
                    <p:cNvPr id="17" name="Rectangle 16">
                      <a:extLst>
                        <a:ext uri="{FF2B5EF4-FFF2-40B4-BE49-F238E27FC236}">
                          <a16:creationId xmlns:a16="http://schemas.microsoft.com/office/drawing/2014/main" id="{B3B28EF2-31DF-4AD2-6F1A-2B2DE267C674}"/>
                        </a:ext>
                      </a:extLst>
                    </p:cNvPr>
                    <p:cNvSpPr/>
                    <p:nvPr/>
                  </p:nvSpPr>
                  <p:spPr>
                    <a:xfrm>
                      <a:off x="6774350" y="2410691"/>
                      <a:ext cx="2377440" cy="1892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9"/>
                    </a:p>
                  </p:txBody>
                </p:sp>
                <p:sp>
                  <p:nvSpPr>
                    <p:cNvPr id="18" name="TextBox 17">
                      <a:extLst>
                        <a:ext uri="{FF2B5EF4-FFF2-40B4-BE49-F238E27FC236}">
                          <a16:creationId xmlns:a16="http://schemas.microsoft.com/office/drawing/2014/main" id="{87CAA2A0-C4EE-B5BB-E3AF-71EDB83C9B11}"/>
                        </a:ext>
                      </a:extLst>
                    </p:cNvPr>
                    <p:cNvSpPr txBox="1"/>
                    <p:nvPr/>
                  </p:nvSpPr>
                  <p:spPr>
                    <a:xfrm>
                      <a:off x="6896436" y="2808277"/>
                      <a:ext cx="2366347" cy="1135998"/>
                    </a:xfrm>
                    <a:prstGeom prst="rect">
                      <a:avLst/>
                    </a:prstGeom>
                    <a:noFill/>
                  </p:spPr>
                  <p:txBody>
                    <a:bodyPr wrap="square">
                      <a:spAutoFit/>
                    </a:bodyPr>
                    <a:lstStyle/>
                    <a:p>
                      <a:pPr defTabSz="1018869" fontAlgn="base">
                        <a:lnSpc>
                          <a:spcPts val="2599"/>
                        </a:lnSpc>
                        <a:spcAft>
                          <a:spcPts val="400"/>
                        </a:spcAft>
                        <a:buClr>
                          <a:srgbClr val="5FC0EB"/>
                        </a:buClr>
                        <a:buSzPct val="120000"/>
                        <a:defRPr/>
                      </a:pPr>
                      <a:r>
                        <a:rPr lang="en-US" sz="2199" b="1"/>
                        <a:t>Expects </a:t>
                      </a:r>
                      <a:br>
                        <a:rPr lang="en-US" sz="2199" b="1"/>
                      </a:br>
                      <a:r>
                        <a:rPr lang="en-US" sz="2199" b="1"/>
                        <a:t>double-digit </a:t>
                      </a:r>
                      <a:br>
                        <a:rPr lang="en-US" sz="2199" b="1"/>
                      </a:br>
                      <a:r>
                        <a:rPr lang="en-US" sz="2199" b="1"/>
                        <a:t>annual returns </a:t>
                      </a:r>
                      <a:br>
                        <a:rPr lang="en-US" sz="2199" b="1"/>
                      </a:br>
                      <a:r>
                        <a:rPr lang="en-US" sz="2199" b="1"/>
                        <a:t>from stocks</a:t>
                      </a:r>
                    </a:p>
                  </p:txBody>
                </p:sp>
              </p:grpSp>
              <p:grpSp>
                <p:nvGrpSpPr>
                  <p:cNvPr id="14" name="Group 13">
                    <a:extLst>
                      <a:ext uri="{FF2B5EF4-FFF2-40B4-BE49-F238E27FC236}">
                        <a16:creationId xmlns:a16="http://schemas.microsoft.com/office/drawing/2014/main" id="{F5227353-9A94-9CFE-39CD-2078EF8A07F9}"/>
                      </a:ext>
                    </a:extLst>
                  </p:cNvPr>
                  <p:cNvGrpSpPr/>
                  <p:nvPr/>
                </p:nvGrpSpPr>
                <p:grpSpPr>
                  <a:xfrm>
                    <a:off x="4275480" y="2410691"/>
                    <a:ext cx="2377440" cy="1892460"/>
                    <a:chOff x="4275480" y="2410691"/>
                    <a:chExt cx="2377440" cy="1892460"/>
                  </a:xfrm>
                </p:grpSpPr>
                <p:sp>
                  <p:nvSpPr>
                    <p:cNvPr id="15" name="Rectangle 14">
                      <a:extLst>
                        <a:ext uri="{FF2B5EF4-FFF2-40B4-BE49-F238E27FC236}">
                          <a16:creationId xmlns:a16="http://schemas.microsoft.com/office/drawing/2014/main" id="{F908BC8D-3EBD-E029-266A-6DE482BEE995}"/>
                        </a:ext>
                      </a:extLst>
                    </p:cNvPr>
                    <p:cNvSpPr/>
                    <p:nvPr/>
                  </p:nvSpPr>
                  <p:spPr>
                    <a:xfrm>
                      <a:off x="4275480" y="2410691"/>
                      <a:ext cx="2377440" cy="1892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9"/>
                    </a:p>
                  </p:txBody>
                </p:sp>
                <p:sp>
                  <p:nvSpPr>
                    <p:cNvPr id="16" name="TextBox 15">
                      <a:extLst>
                        <a:ext uri="{FF2B5EF4-FFF2-40B4-BE49-F238E27FC236}">
                          <a16:creationId xmlns:a16="http://schemas.microsoft.com/office/drawing/2014/main" id="{3A526B10-4B4D-EE69-FCD3-2061AC0F3BF0}"/>
                        </a:ext>
                      </a:extLst>
                    </p:cNvPr>
                    <p:cNvSpPr txBox="1"/>
                    <p:nvPr/>
                  </p:nvSpPr>
                  <p:spPr>
                    <a:xfrm>
                      <a:off x="4422918" y="2808277"/>
                      <a:ext cx="1975165" cy="870387"/>
                    </a:xfrm>
                    <a:prstGeom prst="rect">
                      <a:avLst/>
                    </a:prstGeom>
                    <a:noFill/>
                  </p:spPr>
                  <p:txBody>
                    <a:bodyPr wrap="square">
                      <a:spAutoFit/>
                    </a:bodyPr>
                    <a:lstStyle/>
                    <a:p>
                      <a:pPr defTabSz="1018869" fontAlgn="base">
                        <a:lnSpc>
                          <a:spcPts val="2599"/>
                        </a:lnSpc>
                        <a:spcAft>
                          <a:spcPts val="400"/>
                        </a:spcAft>
                        <a:buClr>
                          <a:srgbClr val="5FC0EB"/>
                        </a:buClr>
                        <a:buSzPct val="120000"/>
                        <a:defRPr/>
                      </a:pPr>
                      <a:r>
                        <a:rPr lang="en-US" sz="2199" b="1" dirty="0"/>
                        <a:t>Thinks stocks </a:t>
                      </a:r>
                      <a:br>
                        <a:rPr lang="en-US" sz="2199" b="1" dirty="0"/>
                      </a:br>
                      <a:r>
                        <a:rPr lang="en-US" sz="2199" b="1" dirty="0"/>
                        <a:t>are the only </a:t>
                      </a:r>
                      <a:br>
                        <a:rPr lang="en-US" sz="2199" b="1" dirty="0"/>
                      </a:br>
                      <a:r>
                        <a:rPr lang="en-US" sz="2199" b="1" dirty="0"/>
                        <a:t>way to go</a:t>
                      </a:r>
                    </a:p>
                  </p:txBody>
                </p:sp>
              </p:grpSp>
            </p:grpSp>
          </p:grpSp>
          <p:sp>
            <p:nvSpPr>
              <p:cNvPr id="9" name="Rectangle 8">
                <a:extLst>
                  <a:ext uri="{FF2B5EF4-FFF2-40B4-BE49-F238E27FC236}">
                    <a16:creationId xmlns:a16="http://schemas.microsoft.com/office/drawing/2014/main" id="{F3E1E593-302E-A031-5979-DF35EDF7CBCB}"/>
                  </a:ext>
                </a:extLst>
              </p:cNvPr>
              <p:cNvSpPr/>
              <p:nvPr/>
            </p:nvSpPr>
            <p:spPr>
              <a:xfrm>
                <a:off x="1237956" y="1181686"/>
                <a:ext cx="9555194" cy="407963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sp>
          <p:nvSpPr>
            <p:cNvPr id="7" name="Freeform: Shape 37">
              <a:extLst>
                <a:ext uri="{FF2B5EF4-FFF2-40B4-BE49-F238E27FC236}">
                  <a16:creationId xmlns:a16="http://schemas.microsoft.com/office/drawing/2014/main" id="{29A96E18-4609-1DA3-ED8C-140CFF7CA437}"/>
                </a:ext>
              </a:extLst>
            </p:cNvPr>
            <p:cNvSpPr/>
            <p:nvPr/>
          </p:nvSpPr>
          <p:spPr>
            <a:xfrm flipV="1">
              <a:off x="5928457" y="2576173"/>
              <a:ext cx="552611" cy="179202"/>
            </a:xfrm>
            <a:custGeom>
              <a:avLst/>
              <a:gdLst>
                <a:gd name="connsiteX0" fmla="*/ 257669 w 266851"/>
                <a:gd name="connsiteY0" fmla="*/ 85797 h 86535"/>
                <a:gd name="connsiteX1" fmla="*/ 249764 w 266851"/>
                <a:gd name="connsiteY1" fmla="*/ 81511 h 86535"/>
                <a:gd name="connsiteX2" fmla="*/ 232619 w 266851"/>
                <a:gd name="connsiteY2" fmla="*/ 60556 h 86535"/>
                <a:gd name="connsiteX3" fmla="*/ 211949 w 266851"/>
                <a:gd name="connsiteY3" fmla="*/ 43316 h 86535"/>
                <a:gd name="connsiteX4" fmla="*/ 188232 w 266851"/>
                <a:gd name="connsiteY4" fmla="*/ 30266 h 86535"/>
                <a:gd name="connsiteX5" fmla="*/ 79457 w 266851"/>
                <a:gd name="connsiteY5" fmla="*/ 30266 h 86535"/>
                <a:gd name="connsiteX6" fmla="*/ 55739 w 266851"/>
                <a:gd name="connsiteY6" fmla="*/ 43316 h 86535"/>
                <a:gd name="connsiteX7" fmla="*/ 34975 w 266851"/>
                <a:gd name="connsiteY7" fmla="*/ 60556 h 86535"/>
                <a:gd name="connsiteX8" fmla="*/ 17925 w 266851"/>
                <a:gd name="connsiteY8" fmla="*/ 81511 h 86535"/>
                <a:gd name="connsiteX9" fmla="*/ 5028 w 266851"/>
                <a:gd name="connsiteY9" fmla="*/ 85402 h 86535"/>
                <a:gd name="connsiteX10" fmla="*/ 1133 w 266851"/>
                <a:gd name="connsiteY10" fmla="*/ 72506 h 86535"/>
                <a:gd name="connsiteX11" fmla="*/ 2114 w 266851"/>
                <a:gd name="connsiteY11" fmla="*/ 71033 h 86535"/>
                <a:gd name="connsiteX12" fmla="*/ 21164 w 266851"/>
                <a:gd name="connsiteY12" fmla="*/ 47221 h 86535"/>
                <a:gd name="connsiteX13" fmla="*/ 44690 w 266851"/>
                <a:gd name="connsiteY13" fmla="*/ 27599 h 86535"/>
                <a:gd name="connsiteX14" fmla="*/ 71646 w 266851"/>
                <a:gd name="connsiteY14" fmla="*/ 12740 h 86535"/>
                <a:gd name="connsiteX15" fmla="*/ 101555 w 266851"/>
                <a:gd name="connsiteY15" fmla="*/ 3215 h 86535"/>
                <a:gd name="connsiteX16" fmla="*/ 165563 w 266851"/>
                <a:gd name="connsiteY16" fmla="*/ 3215 h 86535"/>
                <a:gd name="connsiteX17" fmla="*/ 195471 w 266851"/>
                <a:gd name="connsiteY17" fmla="*/ 12740 h 86535"/>
                <a:gd name="connsiteX18" fmla="*/ 222427 w 266851"/>
                <a:gd name="connsiteY18" fmla="*/ 27599 h 86535"/>
                <a:gd name="connsiteX19" fmla="*/ 246239 w 266851"/>
                <a:gd name="connsiteY19" fmla="*/ 47697 h 86535"/>
                <a:gd name="connsiteX20" fmla="*/ 265289 w 266851"/>
                <a:gd name="connsiteY20" fmla="*/ 71510 h 86535"/>
                <a:gd name="connsiteX21" fmla="*/ 262622 w 266851"/>
                <a:gd name="connsiteY21" fmla="*/ 84654 h 86535"/>
                <a:gd name="connsiteX22" fmla="*/ 257669 w 266851"/>
                <a:gd name="connsiteY22" fmla="*/ 85797 h 8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51" h="86535">
                  <a:moveTo>
                    <a:pt x="257669" y="85797"/>
                  </a:moveTo>
                  <a:cubicBezTo>
                    <a:pt x="254478" y="85781"/>
                    <a:pt x="251516" y="84172"/>
                    <a:pt x="249764" y="81511"/>
                  </a:cubicBezTo>
                  <a:cubicBezTo>
                    <a:pt x="244696" y="74022"/>
                    <a:pt x="238953" y="67009"/>
                    <a:pt x="232619" y="60556"/>
                  </a:cubicBezTo>
                  <a:cubicBezTo>
                    <a:pt x="226304" y="54148"/>
                    <a:pt x="219388" y="48374"/>
                    <a:pt x="211949" y="43316"/>
                  </a:cubicBezTo>
                  <a:cubicBezTo>
                    <a:pt x="204501" y="38173"/>
                    <a:pt x="196557" y="33800"/>
                    <a:pt x="188232" y="30266"/>
                  </a:cubicBezTo>
                  <a:cubicBezTo>
                    <a:pt x="153513" y="15320"/>
                    <a:pt x="114175" y="15320"/>
                    <a:pt x="79457" y="30266"/>
                  </a:cubicBezTo>
                  <a:cubicBezTo>
                    <a:pt x="71132" y="33800"/>
                    <a:pt x="63178" y="38173"/>
                    <a:pt x="55739" y="43316"/>
                  </a:cubicBezTo>
                  <a:cubicBezTo>
                    <a:pt x="48291" y="48397"/>
                    <a:pt x="41337" y="54169"/>
                    <a:pt x="34975" y="60556"/>
                  </a:cubicBezTo>
                  <a:cubicBezTo>
                    <a:pt x="28698" y="67035"/>
                    <a:pt x="22992" y="74046"/>
                    <a:pt x="17925" y="81511"/>
                  </a:cubicBezTo>
                  <a:cubicBezTo>
                    <a:pt x="15439" y="86147"/>
                    <a:pt x="9667" y="87889"/>
                    <a:pt x="5028" y="85402"/>
                  </a:cubicBezTo>
                  <a:cubicBezTo>
                    <a:pt x="390" y="82915"/>
                    <a:pt x="-1354" y="77142"/>
                    <a:pt x="1133" y="72506"/>
                  </a:cubicBezTo>
                  <a:cubicBezTo>
                    <a:pt x="1418" y="71986"/>
                    <a:pt x="1742" y="71493"/>
                    <a:pt x="2114" y="71033"/>
                  </a:cubicBezTo>
                  <a:cubicBezTo>
                    <a:pt x="7667" y="62490"/>
                    <a:pt x="14048" y="54514"/>
                    <a:pt x="21164" y="47221"/>
                  </a:cubicBezTo>
                  <a:cubicBezTo>
                    <a:pt x="28355" y="39937"/>
                    <a:pt x="36232" y="33366"/>
                    <a:pt x="44690" y="27599"/>
                  </a:cubicBezTo>
                  <a:cubicBezTo>
                    <a:pt x="53158" y="21763"/>
                    <a:pt x="62188" y="16786"/>
                    <a:pt x="71646" y="12740"/>
                  </a:cubicBezTo>
                  <a:cubicBezTo>
                    <a:pt x="81285" y="8624"/>
                    <a:pt x="91306" y="5435"/>
                    <a:pt x="101555" y="3215"/>
                  </a:cubicBezTo>
                  <a:cubicBezTo>
                    <a:pt x="122671" y="-1072"/>
                    <a:pt x="144436" y="-1072"/>
                    <a:pt x="165563" y="3215"/>
                  </a:cubicBezTo>
                  <a:cubicBezTo>
                    <a:pt x="175811" y="5435"/>
                    <a:pt x="185822" y="8624"/>
                    <a:pt x="195471" y="12740"/>
                  </a:cubicBezTo>
                  <a:cubicBezTo>
                    <a:pt x="204929" y="16786"/>
                    <a:pt x="213959" y="21763"/>
                    <a:pt x="222427" y="27599"/>
                  </a:cubicBezTo>
                  <a:cubicBezTo>
                    <a:pt x="230999" y="33501"/>
                    <a:pt x="238981" y="40233"/>
                    <a:pt x="246239" y="47697"/>
                  </a:cubicBezTo>
                  <a:cubicBezTo>
                    <a:pt x="253354" y="54990"/>
                    <a:pt x="259736" y="62967"/>
                    <a:pt x="265289" y="71510"/>
                  </a:cubicBezTo>
                  <a:cubicBezTo>
                    <a:pt x="268156" y="75881"/>
                    <a:pt x="266966" y="81747"/>
                    <a:pt x="262622" y="84654"/>
                  </a:cubicBezTo>
                  <a:cubicBezTo>
                    <a:pt x="261117" y="85506"/>
                    <a:pt x="259393" y="85903"/>
                    <a:pt x="257669" y="85797"/>
                  </a:cubicBezTo>
                  <a:close/>
                </a:path>
              </a:pathLst>
            </a:custGeom>
            <a:solidFill>
              <a:srgbClr val="00BFB3"/>
            </a:solidFill>
            <a:ln w="9525" cap="flat">
              <a:noFill/>
              <a:prstDash val="solid"/>
              <a:miter/>
            </a:ln>
          </p:spPr>
          <p:txBody>
            <a:bodyPr rtlCol="0" anchor="ctr"/>
            <a:lstStyle/>
            <a:p>
              <a:endParaRPr lang="en-US" sz="1799"/>
            </a:p>
          </p:txBody>
        </p:sp>
      </p:grpSp>
    </p:spTree>
    <p:custDataLst>
      <p:tags r:id="rId1"/>
    </p:custDataLst>
    <p:extLst>
      <p:ext uri="{BB962C8B-B14F-4D97-AF65-F5344CB8AC3E}">
        <p14:creationId xmlns:p14="http://schemas.microsoft.com/office/powerpoint/2010/main" val="382286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5C1C-134F-ACB6-82B4-EE8C4076C24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D3FDB2E-2599-6252-A1F9-E567C70F65F8}"/>
              </a:ext>
            </a:extLst>
          </p:cNvPr>
          <p:cNvSpPr>
            <a:spLocks noGrp="1"/>
          </p:cNvSpPr>
          <p:nvPr>
            <p:ph type="body" sz="quarter" idx="32"/>
          </p:nvPr>
        </p:nvSpPr>
        <p:spPr/>
        <p:txBody>
          <a:bodyPr/>
          <a:lstStyle/>
          <a:p>
            <a:r>
              <a:rPr lang="en-US" dirty="0"/>
              <a:t>Optimist’s view of the market</a:t>
            </a:r>
          </a:p>
        </p:txBody>
      </p:sp>
      <p:sp>
        <p:nvSpPr>
          <p:cNvPr id="25" name="Text Placeholder 26">
            <a:extLst>
              <a:ext uri="{FF2B5EF4-FFF2-40B4-BE49-F238E27FC236}">
                <a16:creationId xmlns:a16="http://schemas.microsoft.com/office/drawing/2014/main" id="{0E1480E4-D0F2-521B-D331-FACC11207EC4}"/>
              </a:ext>
            </a:extLst>
          </p:cNvPr>
          <p:cNvSpPr>
            <a:spLocks noGrp="1"/>
          </p:cNvSpPr>
          <p:nvPr/>
        </p:nvSpPr>
        <p:spPr>
          <a:xfrm>
            <a:off x="550125" y="1382834"/>
            <a:ext cx="9685534" cy="548497"/>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868" indent="0" algn="l" defTabSz="1218895" rtl="0" eaLnBrk="1" latinLnBrk="0" hangingPunct="1">
              <a:lnSpc>
                <a:spcPct val="100000"/>
              </a:lnSpc>
              <a:spcBef>
                <a:spcPts val="0"/>
              </a:spcBef>
              <a:spcAft>
                <a:spcPts val="0"/>
              </a:spcAft>
              <a:buFontTx/>
              <a:buNone/>
              <a:defRPr sz="1600"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1799"/>
              <a:t>Dow Jones Industrial Average (3/6/2009–12/31/19)</a:t>
            </a:r>
          </a:p>
          <a:p>
            <a:endParaRPr lang="en-US" sz="1799"/>
          </a:p>
        </p:txBody>
      </p:sp>
      <p:graphicFrame>
        <p:nvGraphicFramePr>
          <p:cNvPr id="22" name="Chart 21" descr="A line graph depicts the performance of the Dow Jones Industrial Average from March 6, 2009, to December 31, 2019. The graph shows a consistent upward trend over the decade, with an approximate starting value of 6,627 and an ending value of 28,645">
            <a:extLst>
              <a:ext uri="{FF2B5EF4-FFF2-40B4-BE49-F238E27FC236}">
                <a16:creationId xmlns:a16="http://schemas.microsoft.com/office/drawing/2014/main" id="{809B0122-D39D-10CF-EE87-F8403D43F40F}"/>
              </a:ext>
            </a:extLst>
          </p:cNvPr>
          <p:cNvGraphicFramePr>
            <a:graphicFrameLocks/>
          </p:cNvGraphicFramePr>
          <p:nvPr>
            <p:extLst>
              <p:ext uri="{D42A27DB-BD31-4B8C-83A1-F6EECF244321}">
                <p14:modId xmlns:p14="http://schemas.microsoft.com/office/powerpoint/2010/main" val="1531841613"/>
              </p:ext>
            </p:extLst>
          </p:nvPr>
        </p:nvGraphicFramePr>
        <p:xfrm>
          <a:off x="485328" y="1748990"/>
          <a:ext cx="9319099" cy="380582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Box 21">
            <a:extLst>
              <a:ext uri="{FF2B5EF4-FFF2-40B4-BE49-F238E27FC236}">
                <a16:creationId xmlns:a16="http://schemas.microsoft.com/office/drawing/2014/main" id="{C93DE442-79BD-22D1-9EBC-BF13FD1A81B7}"/>
              </a:ext>
            </a:extLst>
          </p:cNvPr>
          <p:cNvSpPr txBox="1">
            <a:spLocks noChangeArrowheads="1"/>
          </p:cNvSpPr>
          <p:nvPr/>
        </p:nvSpPr>
        <p:spPr bwMode="gray">
          <a:xfrm>
            <a:off x="457200" y="4294818"/>
            <a:ext cx="819242" cy="461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defPPr>
              <a:defRPr lang="en-US"/>
            </a:defPPr>
            <a:lvl1pPr marL="0" algn="l" defTabSz="914400" rtl="0" eaLnBrk="0" latinLnBrk="0" hangingPunct="0">
              <a:defRPr sz="1600" kern="1200">
                <a:solidFill>
                  <a:schemeClr val="tx1"/>
                </a:solidFill>
                <a:latin typeface="Arial" charset="0"/>
                <a:ea typeface="+mn-ea"/>
                <a:cs typeface="+mn-cs"/>
              </a:defRPr>
            </a:lvl1pPr>
            <a:lvl2pPr marL="742950" indent="-285750" algn="l" defTabSz="914400" rtl="0" eaLnBrk="0" latinLnBrk="0" hangingPunct="0">
              <a:defRPr sz="1600" kern="1200">
                <a:solidFill>
                  <a:schemeClr val="tx1"/>
                </a:solidFill>
                <a:latin typeface="Arial" charset="0"/>
                <a:ea typeface="+mn-ea"/>
                <a:cs typeface="+mn-cs"/>
              </a:defRPr>
            </a:lvl2pPr>
            <a:lvl3pPr marL="1143000" indent="-228600" algn="l" defTabSz="914400" rtl="0" eaLnBrk="0" latinLnBrk="0" hangingPunct="0">
              <a:defRPr sz="1600" kern="1200">
                <a:solidFill>
                  <a:schemeClr val="tx1"/>
                </a:solidFill>
                <a:latin typeface="Arial" charset="0"/>
                <a:ea typeface="+mn-ea"/>
                <a:cs typeface="+mn-cs"/>
              </a:defRPr>
            </a:lvl3pPr>
            <a:lvl4pPr marL="1600200" indent="-228600" algn="l" defTabSz="914400" rtl="0" eaLnBrk="0" latinLnBrk="0" hangingPunct="0">
              <a:defRPr sz="1600" kern="1200">
                <a:solidFill>
                  <a:schemeClr val="tx1"/>
                </a:solidFill>
                <a:latin typeface="Arial" charset="0"/>
                <a:ea typeface="+mn-ea"/>
                <a:cs typeface="+mn-cs"/>
              </a:defRPr>
            </a:lvl4pPr>
            <a:lvl5pPr marL="2057400" indent="-228600" algn="l" defTabSz="914400" rtl="0" eaLnBrk="0" latinLnBrk="0" hangingPunct="0">
              <a:defRPr sz="16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mn-cs"/>
              </a:defRPr>
            </a:lvl9pPr>
          </a:lstStyle>
          <a:p>
            <a:pPr algn="ctr" eaLnBrk="1" hangingPunct="1"/>
            <a:r>
              <a:rPr lang="en-US" sz="2399" b="1">
                <a:solidFill>
                  <a:schemeClr val="accent1"/>
                </a:solidFill>
                <a:latin typeface="Arial Narrow" pitchFamily="34" charset="0"/>
              </a:rPr>
              <a:t>6,627</a:t>
            </a:r>
          </a:p>
        </p:txBody>
      </p:sp>
      <p:sp>
        <p:nvSpPr>
          <p:cNvPr id="26" name="Line 23">
            <a:extLst>
              <a:ext uri="{FF2B5EF4-FFF2-40B4-BE49-F238E27FC236}">
                <a16:creationId xmlns:a16="http://schemas.microsoft.com/office/drawing/2014/main" id="{1C627270-A2F7-395D-711A-838C639A2A06}"/>
              </a:ext>
            </a:extLst>
          </p:cNvPr>
          <p:cNvSpPr>
            <a:spLocks noChangeShapeType="1"/>
          </p:cNvSpPr>
          <p:nvPr/>
        </p:nvSpPr>
        <p:spPr bwMode="gray">
          <a:xfrm flipV="1">
            <a:off x="1298423" y="2015715"/>
            <a:ext cx="7767471" cy="2305503"/>
          </a:xfrm>
          <a:prstGeom prst="line">
            <a:avLst/>
          </a:prstGeom>
          <a:noFill/>
          <a:ln w="508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24" name="Text Box 22">
            <a:extLst>
              <a:ext uri="{FF2B5EF4-FFF2-40B4-BE49-F238E27FC236}">
                <a16:creationId xmlns:a16="http://schemas.microsoft.com/office/drawing/2014/main" id="{A8A8FA95-21D7-90EF-06AF-47B010DEA90F}"/>
              </a:ext>
            </a:extLst>
          </p:cNvPr>
          <p:cNvSpPr txBox="1">
            <a:spLocks noChangeArrowheads="1"/>
          </p:cNvSpPr>
          <p:nvPr/>
        </p:nvSpPr>
        <p:spPr bwMode="gray">
          <a:xfrm>
            <a:off x="9143771" y="1618451"/>
            <a:ext cx="960269" cy="461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defPPr>
              <a:defRPr lang="en-US"/>
            </a:defPPr>
            <a:lvl1pPr marL="0" algn="l" defTabSz="914400" rtl="0" eaLnBrk="0" latinLnBrk="0" hangingPunct="0">
              <a:defRPr sz="1600" kern="1200">
                <a:solidFill>
                  <a:schemeClr val="tx1"/>
                </a:solidFill>
                <a:latin typeface="Arial" charset="0"/>
                <a:ea typeface="+mn-ea"/>
                <a:cs typeface="+mn-cs"/>
              </a:defRPr>
            </a:lvl1pPr>
            <a:lvl2pPr marL="742950" indent="-285750" algn="l" defTabSz="914400" rtl="0" eaLnBrk="0" latinLnBrk="0" hangingPunct="0">
              <a:defRPr sz="1600" kern="1200">
                <a:solidFill>
                  <a:schemeClr val="tx1"/>
                </a:solidFill>
                <a:latin typeface="Arial" charset="0"/>
                <a:ea typeface="+mn-ea"/>
                <a:cs typeface="+mn-cs"/>
              </a:defRPr>
            </a:lvl2pPr>
            <a:lvl3pPr marL="1143000" indent="-228600" algn="l" defTabSz="914400" rtl="0" eaLnBrk="0" latinLnBrk="0" hangingPunct="0">
              <a:defRPr sz="1600" kern="1200">
                <a:solidFill>
                  <a:schemeClr val="tx1"/>
                </a:solidFill>
                <a:latin typeface="Arial" charset="0"/>
                <a:ea typeface="+mn-ea"/>
                <a:cs typeface="+mn-cs"/>
              </a:defRPr>
            </a:lvl3pPr>
            <a:lvl4pPr marL="1600200" indent="-228600" algn="l" defTabSz="914400" rtl="0" eaLnBrk="0" latinLnBrk="0" hangingPunct="0">
              <a:defRPr sz="1600" kern="1200">
                <a:solidFill>
                  <a:schemeClr val="tx1"/>
                </a:solidFill>
                <a:latin typeface="Arial" charset="0"/>
                <a:ea typeface="+mn-ea"/>
                <a:cs typeface="+mn-cs"/>
              </a:defRPr>
            </a:lvl4pPr>
            <a:lvl5pPr marL="2057400" indent="-228600" algn="l" defTabSz="914400" rtl="0" eaLnBrk="0" latinLnBrk="0" hangingPunct="0">
              <a:defRPr sz="16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mn-ea"/>
                <a:cs typeface="+mn-cs"/>
              </a:defRPr>
            </a:lvl9pPr>
          </a:lstStyle>
          <a:p>
            <a:pPr algn="ctr" eaLnBrk="1" hangingPunct="1"/>
            <a:r>
              <a:rPr lang="en-US" sz="2399" b="1">
                <a:solidFill>
                  <a:schemeClr val="accent1"/>
                </a:solidFill>
                <a:latin typeface="Arial Narrow" pitchFamily="34" charset="0"/>
              </a:rPr>
              <a:t>28,645</a:t>
            </a:r>
          </a:p>
        </p:txBody>
      </p:sp>
      <p:sp>
        <p:nvSpPr>
          <p:cNvPr id="27" name="Text Placeholder 22">
            <a:extLst>
              <a:ext uri="{FF2B5EF4-FFF2-40B4-BE49-F238E27FC236}">
                <a16:creationId xmlns:a16="http://schemas.microsoft.com/office/drawing/2014/main" id="{1912473D-EC42-9D49-48D8-62CE2EE6A21D}"/>
              </a:ext>
            </a:extLst>
          </p:cNvPr>
          <p:cNvSpPr>
            <a:spLocks noGrp="1"/>
          </p:cNvSpPr>
          <p:nvPr>
            <p:ph type="body" sz="quarter" idx="26"/>
          </p:nvPr>
        </p:nvSpPr>
        <p:spPr>
          <a:xfrm>
            <a:off x="457080" y="6136170"/>
            <a:ext cx="11244191" cy="369332"/>
          </a:xfrm>
        </p:spPr>
        <p:txBody>
          <a:bodyPr/>
          <a:lstStyle/>
          <a:p>
            <a:r>
              <a:rPr lang="en-US" sz="1400" b="0" dirty="0"/>
              <a:t>This chart is for illustrative purposes only and does not reflect the performance of any Franklin Templeton fund.</a:t>
            </a:r>
          </a:p>
          <a:p>
            <a:r>
              <a:rPr lang="en-US" b="0" dirty="0"/>
              <a:t>Source: Dow Jones &amp; Company. The Dow Jones Industrial Average comprises 30 large capitalization stocks. Indexes are unmanaged, and one cannot directly invest in an index. Past performance does not guarantee future results. </a:t>
            </a:r>
          </a:p>
        </p:txBody>
      </p:sp>
    </p:spTree>
    <p:custDataLst>
      <p:tags r:id="rId1"/>
    </p:custDataLst>
    <p:extLst>
      <p:ext uri="{BB962C8B-B14F-4D97-AF65-F5344CB8AC3E}">
        <p14:creationId xmlns:p14="http://schemas.microsoft.com/office/powerpoint/2010/main" val="234795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3024A-819F-DBD4-1657-A2EB56448A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3D1C6A-F122-378C-B481-71ECB362A3F1}"/>
              </a:ext>
            </a:extLst>
          </p:cNvPr>
          <p:cNvSpPr>
            <a:spLocks noGrp="1"/>
          </p:cNvSpPr>
          <p:nvPr>
            <p:ph type="body" sz="quarter" idx="32"/>
          </p:nvPr>
        </p:nvSpPr>
        <p:spPr/>
        <p:txBody>
          <a:bodyPr/>
          <a:lstStyle/>
          <a:p>
            <a:r>
              <a:rPr lang="en-US" dirty="0"/>
              <a:t>Optimist’s potential fall</a:t>
            </a:r>
          </a:p>
        </p:txBody>
      </p:sp>
      <p:sp>
        <p:nvSpPr>
          <p:cNvPr id="8" name="Text Placeholder 1">
            <a:extLst>
              <a:ext uri="{FF2B5EF4-FFF2-40B4-BE49-F238E27FC236}">
                <a16:creationId xmlns:a16="http://schemas.microsoft.com/office/drawing/2014/main" id="{524BF059-7A1F-7671-7CDD-87BA888974C7}"/>
              </a:ext>
            </a:extLst>
          </p:cNvPr>
          <p:cNvSpPr>
            <a:spLocks noGrp="1"/>
          </p:cNvSpPr>
          <p:nvPr/>
        </p:nvSpPr>
        <p:spPr>
          <a:xfrm>
            <a:off x="457200" y="1240089"/>
            <a:ext cx="9685534" cy="548497"/>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868" indent="0" algn="l" defTabSz="1218895" rtl="0" eaLnBrk="1" latinLnBrk="0" hangingPunct="1">
              <a:lnSpc>
                <a:spcPct val="100000"/>
              </a:lnSpc>
              <a:spcBef>
                <a:spcPts val="0"/>
              </a:spcBef>
              <a:spcAft>
                <a:spcPts val="0"/>
              </a:spcAft>
              <a:buFontTx/>
              <a:buNone/>
              <a:defRPr sz="1600"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ltLang="en-US" sz="1799"/>
              <a:t>Dow Jones Industrial Average</a:t>
            </a:r>
            <a:r>
              <a:rPr lang="en-US" altLang="en-US" sz="1799" baseline="30000"/>
              <a:t>1</a:t>
            </a:r>
            <a:endParaRPr lang="en-US" sz="1799" baseline="30000"/>
          </a:p>
          <a:p>
            <a:pPr lvl="1"/>
            <a:r>
              <a:rPr lang="en-US"/>
              <a:t>Average annual total returns</a:t>
            </a:r>
          </a:p>
        </p:txBody>
      </p:sp>
      <p:graphicFrame>
        <p:nvGraphicFramePr>
          <p:cNvPr id="7" name="Chart 6" descr="A bar chart that presents the average annual total returns of the Dow Jones Industrial Average. It features two key data points: the average annual return over a 35-year span concluding on December 31, 2025, at 11.21%, and the average annual return during the 1990s bull market (October 11, 1990—July 17, 1998), at 19.35%. This chart underscores the notably higher return during the 1990s bull market in contrast to the more extensive 35-year duration.">
            <a:extLst>
              <a:ext uri="{FF2B5EF4-FFF2-40B4-BE49-F238E27FC236}">
                <a16:creationId xmlns:a16="http://schemas.microsoft.com/office/drawing/2014/main" id="{7AE067C0-911F-15B3-B57B-854C64D396ED}"/>
              </a:ext>
            </a:extLst>
          </p:cNvPr>
          <p:cNvGraphicFramePr>
            <a:graphicFrameLocks/>
          </p:cNvGraphicFramePr>
          <p:nvPr>
            <p:extLst>
              <p:ext uri="{D42A27DB-BD31-4B8C-83A1-F6EECF244321}">
                <p14:modId xmlns:p14="http://schemas.microsoft.com/office/powerpoint/2010/main" val="1617759976"/>
              </p:ext>
            </p:extLst>
          </p:nvPr>
        </p:nvGraphicFramePr>
        <p:xfrm>
          <a:off x="474365" y="1447364"/>
          <a:ext cx="9259063" cy="408928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7">
            <a:extLst>
              <a:ext uri="{FF2B5EF4-FFF2-40B4-BE49-F238E27FC236}">
                <a16:creationId xmlns:a16="http://schemas.microsoft.com/office/drawing/2014/main" id="{09F19F6A-87E6-BA98-D3C3-1FC78B178089}"/>
              </a:ext>
            </a:extLst>
          </p:cNvPr>
          <p:cNvSpPr>
            <a:spLocks noGrp="1"/>
          </p:cNvSpPr>
          <p:nvPr>
            <p:ph type="body" sz="quarter" idx="26"/>
          </p:nvPr>
        </p:nvSpPr>
        <p:spPr>
          <a:xfrm>
            <a:off x="457200" y="5736864"/>
            <a:ext cx="11247120" cy="769441"/>
          </a:xfrm>
        </p:spPr>
        <p:txBody>
          <a:bodyPr/>
          <a:lstStyle/>
          <a:p>
            <a:r>
              <a:rPr lang="en-US" b="0" dirty="0"/>
              <a:t>This chart is for illustrative purposes only and does not reflect the performance of any Franklin Templeton fund.</a:t>
            </a:r>
            <a:r>
              <a:rPr lang="en-US" altLang="en-US" b="0" dirty="0"/>
              <a:t> </a:t>
            </a:r>
          </a:p>
          <a:p>
            <a:r>
              <a:rPr lang="en-US" altLang="en-US" b="0" dirty="0"/>
              <a:t>1. Source: © 2026 Bloomberg. The Dow Jones Industrial Average (DJIA) comprises 30 large capitalization stocks. Total returns include reinvested dividends. Indexes are unmanaged and one cannot invest directly in an index. </a:t>
            </a:r>
          </a:p>
          <a:p>
            <a:r>
              <a:rPr lang="en-US" altLang="en-US" b="0" dirty="0"/>
              <a:t>2. A bull market requires a 30% rise in the DJIA after 50 calendar days or a 13% rise after 155 calendar days. Reversals of 30% in the Value Line Geometric Index, an equally weighted price index of the approximately 1,700 stocks covered in the Value Line Investment Survey, also qualify. </a:t>
            </a:r>
          </a:p>
          <a:p>
            <a:r>
              <a:rPr lang="en-US" altLang="en-US" b="0" dirty="0"/>
              <a:t>Past performance does not guarantee future results.</a:t>
            </a:r>
          </a:p>
        </p:txBody>
      </p:sp>
      <p:sp>
        <p:nvSpPr>
          <p:cNvPr id="9" name="Text Box 25">
            <a:extLst>
              <a:ext uri="{FF2B5EF4-FFF2-40B4-BE49-F238E27FC236}">
                <a16:creationId xmlns:a16="http://schemas.microsoft.com/office/drawing/2014/main" id="{D670B05E-9DBC-78E3-FDBA-1DD0EF7306FD}"/>
              </a:ext>
              <a:ext uri="{C183D7F6-B498-43B3-948B-1728B52AA6E4}">
                <adec:decorative xmlns:adec="http://schemas.microsoft.com/office/drawing/2017/decorative" val="1"/>
              </a:ext>
            </a:extLst>
          </p:cNvPr>
          <p:cNvSpPr txBox="1">
            <a:spLocks noChangeArrowheads="1"/>
          </p:cNvSpPr>
          <p:nvPr/>
        </p:nvSpPr>
        <p:spPr bwMode="gray">
          <a:xfrm>
            <a:off x="5805352" y="4676393"/>
            <a:ext cx="3226977" cy="33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b="1">
                <a:latin typeface="Arial Narrow" pitchFamily="34" charset="0"/>
              </a:rPr>
              <a:t>‘90s Bull Market</a:t>
            </a:r>
            <a:r>
              <a:rPr lang="en-US" b="1" baseline="30000">
                <a:latin typeface="Arial Narrow" pitchFamily="34" charset="0"/>
              </a:rPr>
              <a:t>2 </a:t>
            </a:r>
            <a:r>
              <a:rPr lang="en-US" b="1">
                <a:latin typeface="Arial Narrow" pitchFamily="34" charset="0"/>
              </a:rPr>
              <a:t>(10/11/90–7/17/98)</a:t>
            </a:r>
          </a:p>
        </p:txBody>
      </p:sp>
      <p:sp>
        <p:nvSpPr>
          <p:cNvPr id="10" name="Text Box 26">
            <a:extLst>
              <a:ext uri="{FF2B5EF4-FFF2-40B4-BE49-F238E27FC236}">
                <a16:creationId xmlns:a16="http://schemas.microsoft.com/office/drawing/2014/main" id="{85FEF8E5-C177-1BD5-EBCC-BA640DCDC48A}"/>
              </a:ext>
              <a:ext uri="{C183D7F6-B498-43B3-948B-1728B52AA6E4}">
                <adec:decorative xmlns:adec="http://schemas.microsoft.com/office/drawing/2017/decorative" val="1"/>
              </a:ext>
            </a:extLst>
          </p:cNvPr>
          <p:cNvSpPr txBox="1">
            <a:spLocks noChangeArrowheads="1"/>
          </p:cNvSpPr>
          <p:nvPr/>
        </p:nvSpPr>
        <p:spPr bwMode="gray">
          <a:xfrm>
            <a:off x="1407745" y="4676393"/>
            <a:ext cx="2614566" cy="33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b="1" dirty="0">
                <a:latin typeface="Arial Narrow" pitchFamily="34" charset="0"/>
              </a:rPr>
              <a:t>35-Year Period Ended 12/31/25</a:t>
            </a:r>
          </a:p>
        </p:txBody>
      </p:sp>
    </p:spTree>
    <p:custDataLst>
      <p:tags r:id="rId1"/>
    </p:custDataLst>
    <p:extLst>
      <p:ext uri="{BB962C8B-B14F-4D97-AF65-F5344CB8AC3E}">
        <p14:creationId xmlns:p14="http://schemas.microsoft.com/office/powerpoint/2010/main" val="339821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C58B0-B075-D340-7051-81D644405E6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882F3B2-B73C-6F5A-8F56-9D7069621573}"/>
              </a:ext>
            </a:extLst>
          </p:cNvPr>
          <p:cNvSpPr>
            <a:spLocks noGrp="1"/>
          </p:cNvSpPr>
          <p:nvPr>
            <p:ph type="body" sz="quarter" idx="32"/>
          </p:nvPr>
        </p:nvSpPr>
        <p:spPr/>
        <p:txBody>
          <a:bodyPr/>
          <a:lstStyle/>
          <a:p>
            <a:r>
              <a:rPr lang="en-US" dirty="0"/>
              <a:t>The skeptic</a:t>
            </a:r>
          </a:p>
        </p:txBody>
      </p:sp>
      <p:grpSp>
        <p:nvGrpSpPr>
          <p:cNvPr id="5" name="Graphic 12">
            <a:extLst>
              <a:ext uri="{FF2B5EF4-FFF2-40B4-BE49-F238E27FC236}">
                <a16:creationId xmlns:a16="http://schemas.microsoft.com/office/drawing/2014/main" id="{5F315266-E0B6-22A9-0C57-C4E5F3C31088}"/>
              </a:ext>
              <a:ext uri="{C183D7F6-B498-43B3-948B-1728B52AA6E4}">
                <adec:decorative xmlns:adec="http://schemas.microsoft.com/office/drawing/2017/decorative" val="1"/>
              </a:ext>
            </a:extLst>
          </p:cNvPr>
          <p:cNvGrpSpPr/>
          <p:nvPr/>
        </p:nvGrpSpPr>
        <p:grpSpPr>
          <a:xfrm>
            <a:off x="5657746" y="1946293"/>
            <a:ext cx="1064861" cy="1064869"/>
            <a:chOff x="1923791" y="4191801"/>
            <a:chExt cx="514346" cy="514350"/>
          </a:xfrm>
          <a:solidFill>
            <a:schemeClr val="accent4"/>
          </a:solidFill>
        </p:grpSpPr>
        <p:grpSp>
          <p:nvGrpSpPr>
            <p:cNvPr id="6" name="Graphic 12">
              <a:extLst>
                <a:ext uri="{FF2B5EF4-FFF2-40B4-BE49-F238E27FC236}">
                  <a16:creationId xmlns:a16="http://schemas.microsoft.com/office/drawing/2014/main" id="{CCEF2E71-C1CE-135F-286B-AE1A3E283EBF}"/>
                </a:ext>
              </a:extLst>
            </p:cNvPr>
            <p:cNvGrpSpPr/>
            <p:nvPr/>
          </p:nvGrpSpPr>
          <p:grpSpPr>
            <a:xfrm>
              <a:off x="1923791" y="4191801"/>
              <a:ext cx="514346" cy="514350"/>
              <a:chOff x="1923791" y="4191801"/>
              <a:chExt cx="514346" cy="514350"/>
            </a:xfrm>
            <a:grpFill/>
          </p:grpSpPr>
          <p:sp>
            <p:nvSpPr>
              <p:cNvPr id="8" name="Freeform: Shape 7">
                <a:extLst>
                  <a:ext uri="{FF2B5EF4-FFF2-40B4-BE49-F238E27FC236}">
                    <a16:creationId xmlns:a16="http://schemas.microsoft.com/office/drawing/2014/main" id="{85022674-CBF4-99AA-A703-739C2228FCD9}"/>
                  </a:ext>
                </a:extLst>
              </p:cNvPr>
              <p:cNvSpPr/>
              <p:nvPr/>
            </p:nvSpPr>
            <p:spPr>
              <a:xfrm>
                <a:off x="2076191"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accent2"/>
              </a:solidFill>
              <a:ln w="6350" cap="flat">
                <a:noFill/>
                <a:prstDash val="solid"/>
                <a:miter/>
              </a:ln>
            </p:spPr>
            <p:txBody>
              <a:bodyPr rtlCol="0" anchor="ctr"/>
              <a:lstStyle/>
              <a:p>
                <a:endParaRPr lang="en-US" sz="1799"/>
              </a:p>
            </p:txBody>
          </p:sp>
          <p:sp>
            <p:nvSpPr>
              <p:cNvPr id="9" name="Freeform: Shape 8">
                <a:extLst>
                  <a:ext uri="{FF2B5EF4-FFF2-40B4-BE49-F238E27FC236}">
                    <a16:creationId xmlns:a16="http://schemas.microsoft.com/office/drawing/2014/main" id="{BFE6C68A-D275-E35A-122C-76C01A234EC3}"/>
                  </a:ext>
                </a:extLst>
              </p:cNvPr>
              <p:cNvSpPr/>
              <p:nvPr/>
            </p:nvSpPr>
            <p:spPr>
              <a:xfrm>
                <a:off x="2246113"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accent2"/>
              </a:solidFill>
              <a:ln w="6350" cap="flat">
                <a:noFill/>
                <a:prstDash val="solid"/>
                <a:miter/>
              </a:ln>
            </p:spPr>
            <p:txBody>
              <a:bodyPr rtlCol="0" anchor="ctr"/>
              <a:lstStyle/>
              <a:p>
                <a:endParaRPr lang="en-US" sz="1799"/>
              </a:p>
            </p:txBody>
          </p:sp>
          <p:sp>
            <p:nvSpPr>
              <p:cNvPr id="10" name="Freeform: Shape 9">
                <a:extLst>
                  <a:ext uri="{FF2B5EF4-FFF2-40B4-BE49-F238E27FC236}">
                    <a16:creationId xmlns:a16="http://schemas.microsoft.com/office/drawing/2014/main" id="{42DDEBE6-4831-5B1C-3884-B7656913AB30}"/>
                  </a:ext>
                </a:extLst>
              </p:cNvPr>
              <p:cNvSpPr/>
              <p:nvPr/>
            </p:nvSpPr>
            <p:spPr>
              <a:xfrm>
                <a:off x="1923791" y="4191801"/>
                <a:ext cx="514346" cy="514350"/>
              </a:xfrm>
              <a:custGeom>
                <a:avLst/>
                <a:gdLst>
                  <a:gd name="connsiteX0" fmla="*/ 257175 w 514346"/>
                  <a:gd name="connsiteY0" fmla="*/ 514350 h 514350"/>
                  <a:gd name="connsiteX1" fmla="*/ 0 w 514346"/>
                  <a:gd name="connsiteY1" fmla="*/ 257175 h 514350"/>
                  <a:gd name="connsiteX2" fmla="*/ 257175 w 514346"/>
                  <a:gd name="connsiteY2" fmla="*/ 0 h 514350"/>
                  <a:gd name="connsiteX3" fmla="*/ 514346 w 514346"/>
                  <a:gd name="connsiteY3" fmla="*/ 257175 h 514350"/>
                  <a:gd name="connsiteX4" fmla="*/ 257175 w 514346"/>
                  <a:gd name="connsiteY4" fmla="*/ 514350 h 514350"/>
                  <a:gd name="connsiteX5" fmla="*/ 257175 w 514346"/>
                  <a:gd name="connsiteY5" fmla="*/ 514350 h 514350"/>
                  <a:gd name="connsiteX6" fmla="*/ 257175 w 514346"/>
                  <a:gd name="connsiteY6" fmla="*/ 19050 h 514350"/>
                  <a:gd name="connsiteX7" fmla="*/ 19050 w 514346"/>
                  <a:gd name="connsiteY7" fmla="*/ 257175 h 514350"/>
                  <a:gd name="connsiteX8" fmla="*/ 257175 w 514346"/>
                  <a:gd name="connsiteY8" fmla="*/ 495300 h 514350"/>
                  <a:gd name="connsiteX9" fmla="*/ 495296 w 514346"/>
                  <a:gd name="connsiteY9" fmla="*/ 257175 h 514350"/>
                  <a:gd name="connsiteX10" fmla="*/ 257175 w 514346"/>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46" h="514350">
                    <a:moveTo>
                      <a:pt x="257175" y="514350"/>
                    </a:moveTo>
                    <a:cubicBezTo>
                      <a:pt x="115141" y="514350"/>
                      <a:pt x="0" y="399209"/>
                      <a:pt x="0" y="257175"/>
                    </a:cubicBezTo>
                    <a:cubicBezTo>
                      <a:pt x="0" y="115141"/>
                      <a:pt x="115141" y="0"/>
                      <a:pt x="257175" y="0"/>
                    </a:cubicBezTo>
                    <a:cubicBezTo>
                      <a:pt x="399208" y="0"/>
                      <a:pt x="514346" y="115141"/>
                      <a:pt x="514346" y="257175"/>
                    </a:cubicBezTo>
                    <a:cubicBezTo>
                      <a:pt x="514346" y="399209"/>
                      <a:pt x="399208" y="514350"/>
                      <a:pt x="257175" y="514350"/>
                    </a:cubicBezTo>
                    <a:lnTo>
                      <a:pt x="257175" y="514350"/>
                    </a:lnTo>
                    <a:close/>
                    <a:moveTo>
                      <a:pt x="257175" y="19050"/>
                    </a:moveTo>
                    <a:cubicBezTo>
                      <a:pt x="125662" y="19050"/>
                      <a:pt x="19050" y="125662"/>
                      <a:pt x="19050" y="257175"/>
                    </a:cubicBezTo>
                    <a:cubicBezTo>
                      <a:pt x="19050" y="388688"/>
                      <a:pt x="125662" y="495300"/>
                      <a:pt x="257175" y="495300"/>
                    </a:cubicBezTo>
                    <a:cubicBezTo>
                      <a:pt x="388683" y="495300"/>
                      <a:pt x="495296" y="388688"/>
                      <a:pt x="495296" y="257175"/>
                    </a:cubicBezTo>
                    <a:cubicBezTo>
                      <a:pt x="495296" y="125662"/>
                      <a:pt x="388683" y="19050"/>
                      <a:pt x="257175" y="19050"/>
                    </a:cubicBezTo>
                    <a:close/>
                  </a:path>
                </a:pathLst>
              </a:custGeom>
              <a:grpFill/>
              <a:ln w="6350" cap="flat">
                <a:noFill/>
                <a:prstDash val="solid"/>
                <a:miter/>
              </a:ln>
            </p:spPr>
            <p:txBody>
              <a:bodyPr rtlCol="0" anchor="ctr"/>
              <a:lstStyle/>
              <a:p>
                <a:endParaRPr lang="en-US" sz="1799"/>
              </a:p>
            </p:txBody>
          </p:sp>
        </p:grpSp>
        <p:sp>
          <p:nvSpPr>
            <p:cNvPr id="7" name="Freeform: Shape 6">
              <a:extLst>
                <a:ext uri="{FF2B5EF4-FFF2-40B4-BE49-F238E27FC236}">
                  <a16:creationId xmlns:a16="http://schemas.microsoft.com/office/drawing/2014/main" id="{406A04B5-3DD7-4E4A-5BAB-5DCC488E8737}"/>
                </a:ext>
              </a:extLst>
            </p:cNvPr>
            <p:cNvSpPr/>
            <p:nvPr/>
          </p:nvSpPr>
          <p:spPr>
            <a:xfrm rot="20279496">
              <a:off x="2066666" y="4524203"/>
              <a:ext cx="228596" cy="19050"/>
            </a:xfrm>
            <a:custGeom>
              <a:avLst/>
              <a:gdLst>
                <a:gd name="connsiteX0" fmla="*/ 219071 w 228596"/>
                <a:gd name="connsiteY0" fmla="*/ 19050 h 19050"/>
                <a:gd name="connsiteX1" fmla="*/ 9525 w 228596"/>
                <a:gd name="connsiteY1" fmla="*/ 19050 h 19050"/>
                <a:gd name="connsiteX2" fmla="*/ 0 w 228596"/>
                <a:gd name="connsiteY2" fmla="*/ 9525 h 19050"/>
                <a:gd name="connsiteX3" fmla="*/ 9525 w 228596"/>
                <a:gd name="connsiteY3" fmla="*/ 0 h 19050"/>
                <a:gd name="connsiteX4" fmla="*/ 219071 w 228596"/>
                <a:gd name="connsiteY4" fmla="*/ 0 h 19050"/>
                <a:gd name="connsiteX5" fmla="*/ 228596 w 228596"/>
                <a:gd name="connsiteY5" fmla="*/ 9525 h 19050"/>
                <a:gd name="connsiteX6" fmla="*/ 219071 w 228596"/>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96" h="19050">
                  <a:moveTo>
                    <a:pt x="219071" y="19050"/>
                  </a:moveTo>
                  <a:lnTo>
                    <a:pt x="9525" y="19050"/>
                  </a:lnTo>
                  <a:cubicBezTo>
                    <a:pt x="4264" y="19050"/>
                    <a:pt x="0" y="14786"/>
                    <a:pt x="0" y="9525"/>
                  </a:cubicBezTo>
                  <a:cubicBezTo>
                    <a:pt x="0" y="4264"/>
                    <a:pt x="4264" y="0"/>
                    <a:pt x="9525" y="0"/>
                  </a:cubicBezTo>
                  <a:lnTo>
                    <a:pt x="219071" y="0"/>
                  </a:lnTo>
                  <a:cubicBezTo>
                    <a:pt x="224338" y="0"/>
                    <a:pt x="228596" y="4264"/>
                    <a:pt x="228596" y="9525"/>
                  </a:cubicBezTo>
                  <a:cubicBezTo>
                    <a:pt x="228596" y="14786"/>
                    <a:pt x="224338" y="19050"/>
                    <a:pt x="219071" y="19050"/>
                  </a:cubicBezTo>
                  <a:close/>
                </a:path>
              </a:pathLst>
            </a:custGeom>
            <a:solidFill>
              <a:schemeClr val="accent2"/>
            </a:solidFill>
            <a:ln w="6350" cap="flat">
              <a:noFill/>
              <a:prstDash val="solid"/>
              <a:miter/>
            </a:ln>
          </p:spPr>
          <p:txBody>
            <a:bodyPr rtlCol="0" anchor="ctr"/>
            <a:lstStyle/>
            <a:p>
              <a:endParaRPr lang="en-US" sz="1799"/>
            </a:p>
          </p:txBody>
        </p:sp>
      </p:grpSp>
      <p:grpSp>
        <p:nvGrpSpPr>
          <p:cNvPr id="11" name="Group 10" descr="Three boxes display possible market views of the skeptic">
            <a:extLst>
              <a:ext uri="{FF2B5EF4-FFF2-40B4-BE49-F238E27FC236}">
                <a16:creationId xmlns:a16="http://schemas.microsoft.com/office/drawing/2014/main" id="{2E1F69EC-FFA1-5537-805C-801E6838E855}"/>
              </a:ext>
            </a:extLst>
          </p:cNvPr>
          <p:cNvGrpSpPr/>
          <p:nvPr/>
        </p:nvGrpSpPr>
        <p:grpSpPr>
          <a:xfrm>
            <a:off x="1479697" y="2283686"/>
            <a:ext cx="9255734" cy="2977155"/>
            <a:chOff x="1395674" y="1481528"/>
            <a:chExt cx="9258145" cy="2977931"/>
          </a:xfrm>
        </p:grpSpPr>
        <p:grpSp>
          <p:nvGrpSpPr>
            <p:cNvPr id="12" name="Graphic 12">
              <a:extLst>
                <a:ext uri="{FF2B5EF4-FFF2-40B4-BE49-F238E27FC236}">
                  <a16:creationId xmlns:a16="http://schemas.microsoft.com/office/drawing/2014/main" id="{E3142121-8EEA-2B5C-D0F4-38B6DECE13CA}"/>
                </a:ext>
              </a:extLst>
            </p:cNvPr>
            <p:cNvGrpSpPr/>
            <p:nvPr/>
          </p:nvGrpSpPr>
          <p:grpSpPr>
            <a:xfrm>
              <a:off x="5890407" y="1481528"/>
              <a:ext cx="430789" cy="78899"/>
              <a:chOff x="2688511" y="4354302"/>
              <a:chExt cx="208026" cy="38100"/>
            </a:xfrm>
          </p:grpSpPr>
          <p:sp>
            <p:nvSpPr>
              <p:cNvPr id="23" name="Freeform: Shape 22">
                <a:extLst>
                  <a:ext uri="{FF2B5EF4-FFF2-40B4-BE49-F238E27FC236}">
                    <a16:creationId xmlns:a16="http://schemas.microsoft.com/office/drawing/2014/main" id="{D2AC2377-3D3C-75EE-B53C-E51814F7439A}"/>
                  </a:ext>
                </a:extLst>
              </p:cNvPr>
              <p:cNvSpPr/>
              <p:nvPr/>
            </p:nvSpPr>
            <p:spPr>
              <a:xfrm>
                <a:off x="2688511"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BFB3"/>
              </a:solidFill>
              <a:ln w="9525" cap="flat">
                <a:noFill/>
                <a:prstDash val="solid"/>
                <a:miter/>
              </a:ln>
            </p:spPr>
            <p:txBody>
              <a:bodyPr rtlCol="0" anchor="ctr"/>
              <a:lstStyle/>
              <a:p>
                <a:endParaRPr lang="en-US" sz="1799"/>
              </a:p>
            </p:txBody>
          </p:sp>
          <p:sp>
            <p:nvSpPr>
              <p:cNvPr id="24" name="Freeform: Shape 23">
                <a:extLst>
                  <a:ext uri="{FF2B5EF4-FFF2-40B4-BE49-F238E27FC236}">
                    <a16:creationId xmlns:a16="http://schemas.microsoft.com/office/drawing/2014/main" id="{E3E399B0-CC48-B8FD-E3D3-D2D553710343}"/>
                  </a:ext>
                </a:extLst>
              </p:cNvPr>
              <p:cNvSpPr/>
              <p:nvPr/>
            </p:nvSpPr>
            <p:spPr>
              <a:xfrm>
                <a:off x="2858437"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BFB3"/>
              </a:solidFill>
              <a:ln w="9525" cap="flat">
                <a:noFill/>
                <a:prstDash val="solid"/>
                <a:miter/>
              </a:ln>
            </p:spPr>
            <p:txBody>
              <a:bodyPr rtlCol="0" anchor="ctr"/>
              <a:lstStyle/>
              <a:p>
                <a:endParaRPr lang="en-US" sz="1799"/>
              </a:p>
            </p:txBody>
          </p:sp>
        </p:grpSp>
        <p:grpSp>
          <p:nvGrpSpPr>
            <p:cNvPr id="13" name="Group 12">
              <a:extLst>
                <a:ext uri="{FF2B5EF4-FFF2-40B4-BE49-F238E27FC236}">
                  <a16:creationId xmlns:a16="http://schemas.microsoft.com/office/drawing/2014/main" id="{0E0B9853-87A1-3E4A-8CB5-C2B6153C0B7A}"/>
                </a:ext>
              </a:extLst>
            </p:cNvPr>
            <p:cNvGrpSpPr/>
            <p:nvPr/>
          </p:nvGrpSpPr>
          <p:grpSpPr>
            <a:xfrm>
              <a:off x="1395674" y="2410691"/>
              <a:ext cx="9258145" cy="2048768"/>
              <a:chOff x="1776610" y="2410691"/>
              <a:chExt cx="7375180" cy="1632080"/>
            </a:xfrm>
          </p:grpSpPr>
          <p:grpSp>
            <p:nvGrpSpPr>
              <p:cNvPr id="14" name="Group 13">
                <a:extLst>
                  <a:ext uri="{FF2B5EF4-FFF2-40B4-BE49-F238E27FC236}">
                    <a16:creationId xmlns:a16="http://schemas.microsoft.com/office/drawing/2014/main" id="{0A29338E-8994-983D-5B5D-91EF9F9CD222}"/>
                  </a:ext>
                </a:extLst>
              </p:cNvPr>
              <p:cNvGrpSpPr/>
              <p:nvPr/>
            </p:nvGrpSpPr>
            <p:grpSpPr>
              <a:xfrm>
                <a:off x="1776610" y="2410691"/>
                <a:ext cx="2377440" cy="1632080"/>
                <a:chOff x="1776610" y="2410691"/>
                <a:chExt cx="2377440" cy="1632080"/>
              </a:xfrm>
            </p:grpSpPr>
            <p:sp>
              <p:nvSpPr>
                <p:cNvPr id="21" name="Rectangle 20">
                  <a:extLst>
                    <a:ext uri="{FF2B5EF4-FFF2-40B4-BE49-F238E27FC236}">
                      <a16:creationId xmlns:a16="http://schemas.microsoft.com/office/drawing/2014/main" id="{DD069247-7F4F-E0FF-AB3B-10C46F375BB1}"/>
                    </a:ext>
                  </a:extLst>
                </p:cNvPr>
                <p:cNvSpPr/>
                <p:nvPr/>
              </p:nvSpPr>
              <p:spPr>
                <a:xfrm>
                  <a:off x="1776610" y="2410691"/>
                  <a:ext cx="2377440" cy="1632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9"/>
                </a:p>
              </p:txBody>
            </p:sp>
            <p:sp>
              <p:nvSpPr>
                <p:cNvPr id="22" name="TextBox 21">
                  <a:extLst>
                    <a:ext uri="{FF2B5EF4-FFF2-40B4-BE49-F238E27FC236}">
                      <a16:creationId xmlns:a16="http://schemas.microsoft.com/office/drawing/2014/main" id="{14636090-144B-EA3D-62CE-90D2C2482500}"/>
                    </a:ext>
                  </a:extLst>
                </p:cNvPr>
                <p:cNvSpPr txBox="1"/>
                <p:nvPr/>
              </p:nvSpPr>
              <p:spPr>
                <a:xfrm>
                  <a:off x="1953797" y="2808277"/>
                  <a:ext cx="1814434" cy="870387"/>
                </a:xfrm>
                <a:prstGeom prst="rect">
                  <a:avLst/>
                </a:prstGeom>
                <a:noFill/>
              </p:spPr>
              <p:txBody>
                <a:bodyPr wrap="square">
                  <a:spAutoFit/>
                </a:bodyPr>
                <a:lstStyle/>
                <a:p>
                  <a:pPr defTabSz="1018869" fontAlgn="base">
                    <a:lnSpc>
                      <a:spcPts val="2599"/>
                    </a:lnSpc>
                    <a:spcAft>
                      <a:spcPts val="400"/>
                    </a:spcAft>
                    <a:buClr>
                      <a:srgbClr val="5FC0EB"/>
                    </a:buClr>
                    <a:buSzPct val="120000"/>
                    <a:defRPr/>
                  </a:pPr>
                  <a:r>
                    <a:rPr lang="en-US" sz="2199" b="1"/>
                    <a:t>Assumes the market will </a:t>
                  </a:r>
                  <a:br>
                    <a:rPr lang="en-US" sz="2199" b="1"/>
                  </a:br>
                  <a:r>
                    <a:rPr lang="en-US" sz="2199" b="1"/>
                    <a:t>stay flat</a:t>
                  </a:r>
                </a:p>
              </p:txBody>
            </p:sp>
          </p:grpSp>
          <p:grpSp>
            <p:nvGrpSpPr>
              <p:cNvPr id="15" name="Group 14">
                <a:extLst>
                  <a:ext uri="{FF2B5EF4-FFF2-40B4-BE49-F238E27FC236}">
                    <a16:creationId xmlns:a16="http://schemas.microsoft.com/office/drawing/2014/main" id="{0FB86F5C-8400-8837-738F-472850FDC6EF}"/>
                  </a:ext>
                </a:extLst>
              </p:cNvPr>
              <p:cNvGrpSpPr/>
              <p:nvPr/>
            </p:nvGrpSpPr>
            <p:grpSpPr>
              <a:xfrm>
                <a:off x="6774350" y="2410691"/>
                <a:ext cx="2377440" cy="1632080"/>
                <a:chOff x="6774350" y="2410691"/>
                <a:chExt cx="2377440" cy="1632080"/>
              </a:xfrm>
            </p:grpSpPr>
            <p:sp>
              <p:nvSpPr>
                <p:cNvPr id="19" name="Rectangle 18">
                  <a:extLst>
                    <a:ext uri="{FF2B5EF4-FFF2-40B4-BE49-F238E27FC236}">
                      <a16:creationId xmlns:a16="http://schemas.microsoft.com/office/drawing/2014/main" id="{BCE5C181-9367-A5D2-8C95-007ADDE60C88}"/>
                    </a:ext>
                  </a:extLst>
                </p:cNvPr>
                <p:cNvSpPr/>
                <p:nvPr/>
              </p:nvSpPr>
              <p:spPr>
                <a:xfrm>
                  <a:off x="6774350" y="2410691"/>
                  <a:ext cx="2377440" cy="1632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9"/>
                </a:p>
              </p:txBody>
            </p:sp>
            <p:sp>
              <p:nvSpPr>
                <p:cNvPr id="20" name="TextBox 19">
                  <a:extLst>
                    <a:ext uri="{FF2B5EF4-FFF2-40B4-BE49-F238E27FC236}">
                      <a16:creationId xmlns:a16="http://schemas.microsoft.com/office/drawing/2014/main" id="{A2FF9FB0-6117-5733-90F2-1D900367D5CA}"/>
                    </a:ext>
                  </a:extLst>
                </p:cNvPr>
                <p:cNvSpPr txBox="1"/>
                <p:nvPr/>
              </p:nvSpPr>
              <p:spPr>
                <a:xfrm>
                  <a:off x="6896436" y="2808277"/>
                  <a:ext cx="1624141" cy="870387"/>
                </a:xfrm>
                <a:prstGeom prst="rect">
                  <a:avLst/>
                </a:prstGeom>
                <a:noFill/>
              </p:spPr>
              <p:txBody>
                <a:bodyPr wrap="square">
                  <a:spAutoFit/>
                </a:bodyPr>
                <a:lstStyle/>
                <a:p>
                  <a:pPr defTabSz="1018869" fontAlgn="base">
                    <a:lnSpc>
                      <a:spcPts val="2599"/>
                    </a:lnSpc>
                    <a:spcAft>
                      <a:spcPts val="400"/>
                    </a:spcAft>
                    <a:buClr>
                      <a:srgbClr val="5FC0EB"/>
                    </a:buClr>
                    <a:buSzPct val="120000"/>
                    <a:defRPr/>
                  </a:pPr>
                  <a:r>
                    <a:rPr lang="en-US" sz="2199" b="1"/>
                    <a:t>Often handcuffed </a:t>
                  </a:r>
                  <a:br>
                    <a:rPr lang="en-US" sz="2199" b="1"/>
                  </a:br>
                  <a:r>
                    <a:rPr lang="en-US" sz="2199" b="1"/>
                    <a:t>by indecision</a:t>
                  </a:r>
                </a:p>
              </p:txBody>
            </p:sp>
          </p:grpSp>
          <p:grpSp>
            <p:nvGrpSpPr>
              <p:cNvPr id="16" name="Group 15">
                <a:extLst>
                  <a:ext uri="{FF2B5EF4-FFF2-40B4-BE49-F238E27FC236}">
                    <a16:creationId xmlns:a16="http://schemas.microsoft.com/office/drawing/2014/main" id="{97D4E6AC-E2AE-6D74-0F66-F5087A442CD4}"/>
                  </a:ext>
                </a:extLst>
              </p:cNvPr>
              <p:cNvGrpSpPr/>
              <p:nvPr/>
            </p:nvGrpSpPr>
            <p:grpSpPr>
              <a:xfrm>
                <a:off x="4275480" y="2410691"/>
                <a:ext cx="2377440" cy="1632080"/>
                <a:chOff x="4275480" y="2410691"/>
                <a:chExt cx="2377440" cy="1632080"/>
              </a:xfrm>
            </p:grpSpPr>
            <p:sp>
              <p:nvSpPr>
                <p:cNvPr id="17" name="Rectangle 16">
                  <a:extLst>
                    <a:ext uri="{FF2B5EF4-FFF2-40B4-BE49-F238E27FC236}">
                      <a16:creationId xmlns:a16="http://schemas.microsoft.com/office/drawing/2014/main" id="{ED74C658-6DB1-506C-D048-670746E5417E}"/>
                    </a:ext>
                  </a:extLst>
                </p:cNvPr>
                <p:cNvSpPr/>
                <p:nvPr/>
              </p:nvSpPr>
              <p:spPr>
                <a:xfrm>
                  <a:off x="4275480" y="2410691"/>
                  <a:ext cx="2377440" cy="1632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9"/>
                </a:p>
              </p:txBody>
            </p:sp>
            <p:sp>
              <p:nvSpPr>
                <p:cNvPr id="18" name="TextBox 17">
                  <a:extLst>
                    <a:ext uri="{FF2B5EF4-FFF2-40B4-BE49-F238E27FC236}">
                      <a16:creationId xmlns:a16="http://schemas.microsoft.com/office/drawing/2014/main" id="{6E2ACB93-8D0E-9653-4299-E462BE2F8CBC}"/>
                    </a:ext>
                  </a:extLst>
                </p:cNvPr>
                <p:cNvSpPr txBox="1"/>
                <p:nvPr/>
              </p:nvSpPr>
              <p:spPr>
                <a:xfrm>
                  <a:off x="4422918" y="2808277"/>
                  <a:ext cx="1975165" cy="870387"/>
                </a:xfrm>
                <a:prstGeom prst="rect">
                  <a:avLst/>
                </a:prstGeom>
                <a:noFill/>
              </p:spPr>
              <p:txBody>
                <a:bodyPr wrap="square">
                  <a:spAutoFit/>
                </a:bodyPr>
                <a:lstStyle/>
                <a:p>
                  <a:pPr defTabSz="1018869" fontAlgn="base">
                    <a:lnSpc>
                      <a:spcPts val="2599"/>
                    </a:lnSpc>
                    <a:spcAft>
                      <a:spcPts val="400"/>
                    </a:spcAft>
                    <a:buClr>
                      <a:srgbClr val="5FC0EB"/>
                    </a:buClr>
                    <a:buSzPct val="120000"/>
                    <a:defRPr/>
                  </a:pPr>
                  <a:r>
                    <a:rPr lang="en-US" sz="2199" b="1"/>
                    <a:t>Thinks bonds </a:t>
                  </a:r>
                  <a:br>
                    <a:rPr lang="en-US" sz="2199" b="1"/>
                  </a:br>
                  <a:r>
                    <a:rPr lang="en-US" sz="2199" b="1"/>
                    <a:t>are the only </a:t>
                  </a:r>
                  <a:br>
                    <a:rPr lang="en-US" sz="2199" b="1"/>
                  </a:br>
                  <a:r>
                    <a:rPr lang="en-US" sz="2199" b="1"/>
                    <a:t>way to go</a:t>
                  </a:r>
                </a:p>
              </p:txBody>
            </p:sp>
          </p:grpSp>
        </p:grpSp>
      </p:grpSp>
      <p:sp>
        <p:nvSpPr>
          <p:cNvPr id="25" name="Rectangle 24">
            <a:extLst>
              <a:ext uri="{FF2B5EF4-FFF2-40B4-BE49-F238E27FC236}">
                <a16:creationId xmlns:a16="http://schemas.microsoft.com/office/drawing/2014/main" id="{33BDD22F-4621-E8F2-98A7-9B3E24925173}"/>
              </a:ext>
              <a:ext uri="{C183D7F6-B498-43B3-948B-1728B52AA6E4}">
                <adec:decorative xmlns:adec="http://schemas.microsoft.com/office/drawing/2017/decorative" val="1"/>
              </a:ext>
            </a:extLst>
          </p:cNvPr>
          <p:cNvSpPr/>
          <p:nvPr/>
        </p:nvSpPr>
        <p:spPr>
          <a:xfrm>
            <a:off x="1322019" y="1632322"/>
            <a:ext cx="9552706" cy="3764666"/>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custDataLst>
      <p:tags r:id="rId1"/>
    </p:custDataLst>
    <p:extLst>
      <p:ext uri="{BB962C8B-B14F-4D97-AF65-F5344CB8AC3E}">
        <p14:creationId xmlns:p14="http://schemas.microsoft.com/office/powerpoint/2010/main" val="318155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8F0C-D661-823A-9617-ACA4058E4D8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113FB25-E572-3D15-4F85-9DBE337D4FA7}"/>
              </a:ext>
            </a:extLst>
          </p:cNvPr>
          <p:cNvSpPr>
            <a:spLocks noGrp="1"/>
          </p:cNvSpPr>
          <p:nvPr>
            <p:ph type="body" sz="quarter" idx="32"/>
          </p:nvPr>
        </p:nvSpPr>
        <p:spPr/>
        <p:txBody>
          <a:bodyPr/>
          <a:lstStyle/>
          <a:p>
            <a:r>
              <a:rPr lang="en-US" dirty="0"/>
              <a:t>Skeptic view of the market</a:t>
            </a:r>
          </a:p>
        </p:txBody>
      </p:sp>
      <p:sp>
        <p:nvSpPr>
          <p:cNvPr id="6" name="Text Placeholder 1">
            <a:extLst>
              <a:ext uri="{FF2B5EF4-FFF2-40B4-BE49-F238E27FC236}">
                <a16:creationId xmlns:a16="http://schemas.microsoft.com/office/drawing/2014/main" id="{F39AA0E1-D967-54D9-5E16-51CBB620A179}"/>
              </a:ext>
            </a:extLst>
          </p:cNvPr>
          <p:cNvSpPr>
            <a:spLocks noGrp="1"/>
          </p:cNvSpPr>
          <p:nvPr/>
        </p:nvSpPr>
        <p:spPr>
          <a:xfrm>
            <a:off x="541343" y="1392936"/>
            <a:ext cx="9685534" cy="548497"/>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868" indent="0" algn="l" defTabSz="1218895" rtl="0" eaLnBrk="1" latinLnBrk="0" hangingPunct="1">
              <a:lnSpc>
                <a:spcPct val="100000"/>
              </a:lnSpc>
              <a:spcBef>
                <a:spcPts val="0"/>
              </a:spcBef>
              <a:spcAft>
                <a:spcPts val="0"/>
              </a:spcAft>
              <a:buFontTx/>
              <a:buNone/>
              <a:defRPr sz="1600"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ltLang="en-US" sz="1799"/>
              <a:t>Dow Jones Industrial Average (9/1/67–8/31/82)</a:t>
            </a:r>
          </a:p>
          <a:p>
            <a:endParaRPr lang="en-US" sz="1799"/>
          </a:p>
        </p:txBody>
      </p:sp>
      <p:graphicFrame>
        <p:nvGraphicFramePr>
          <p:cNvPr id="7" name="Content Placeholder 8" descr="A line graph of the Dow Jones Industrial Average from September 1, 1967, to August 31, 1982. The y-axis, which represents the price of the DOW, starts at approximately 901 and ends at approximately 901. The x-axis shows yearly intervals from 1967 to 1982. The graph shows the volatility of the index over the 15-year period, with many peaks and troughs indicating market fluctuations.">
            <a:extLst>
              <a:ext uri="{FF2B5EF4-FFF2-40B4-BE49-F238E27FC236}">
                <a16:creationId xmlns:a16="http://schemas.microsoft.com/office/drawing/2014/main" id="{52802A0E-E669-DF5C-934B-D7E516173554}"/>
              </a:ext>
            </a:extLst>
          </p:cNvPr>
          <p:cNvGraphicFramePr>
            <a:graphicFrameLocks noGrp="1"/>
          </p:cNvGraphicFramePr>
          <p:nvPr>
            <p:extLst>
              <p:ext uri="{D42A27DB-BD31-4B8C-83A1-F6EECF244321}">
                <p14:modId xmlns:p14="http://schemas.microsoft.com/office/powerpoint/2010/main" val="444656359"/>
              </p:ext>
            </p:extLst>
          </p:nvPr>
        </p:nvGraphicFramePr>
        <p:xfrm>
          <a:off x="507168" y="1703802"/>
          <a:ext cx="9426756" cy="384075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E1D6E69-3B94-925E-D2E2-247399AF9FAE}"/>
              </a:ext>
            </a:extLst>
          </p:cNvPr>
          <p:cNvSpPr>
            <a:spLocks noChangeArrowheads="1"/>
          </p:cNvSpPr>
          <p:nvPr/>
        </p:nvSpPr>
        <p:spPr bwMode="gray">
          <a:xfrm>
            <a:off x="9328146" y="1930586"/>
            <a:ext cx="605778" cy="45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4" tIns="44438" rIns="90464" bIns="444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en-US" sz="2399" b="1">
                <a:solidFill>
                  <a:schemeClr val="accent1"/>
                </a:solidFill>
                <a:latin typeface="Arial Narrow" pitchFamily="34" charset="0"/>
              </a:rPr>
              <a:t>901</a:t>
            </a:r>
          </a:p>
        </p:txBody>
      </p:sp>
      <p:sp>
        <p:nvSpPr>
          <p:cNvPr id="8" name="Line 2">
            <a:extLst>
              <a:ext uri="{FF2B5EF4-FFF2-40B4-BE49-F238E27FC236}">
                <a16:creationId xmlns:a16="http://schemas.microsoft.com/office/drawing/2014/main" id="{54DC9102-1C1F-AB90-C27A-933D6D4C35AD}"/>
              </a:ext>
            </a:extLst>
          </p:cNvPr>
          <p:cNvSpPr>
            <a:spLocks noChangeShapeType="1"/>
          </p:cNvSpPr>
          <p:nvPr/>
        </p:nvSpPr>
        <p:spPr bwMode="gray">
          <a:xfrm>
            <a:off x="1065460" y="2117839"/>
            <a:ext cx="8276750" cy="0"/>
          </a:xfrm>
          <a:prstGeom prst="line">
            <a:avLst/>
          </a:prstGeom>
          <a:noFill/>
          <a:ln w="508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10" name="Rectangle 9">
            <a:extLst>
              <a:ext uri="{FF2B5EF4-FFF2-40B4-BE49-F238E27FC236}">
                <a16:creationId xmlns:a16="http://schemas.microsoft.com/office/drawing/2014/main" id="{14A4A33D-AA37-22E2-872A-32EF4C096143}"/>
              </a:ext>
            </a:extLst>
          </p:cNvPr>
          <p:cNvSpPr>
            <a:spLocks noChangeArrowheads="1"/>
          </p:cNvSpPr>
          <p:nvPr/>
        </p:nvSpPr>
        <p:spPr bwMode="gray">
          <a:xfrm>
            <a:off x="457081" y="1930586"/>
            <a:ext cx="605778" cy="45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4" tIns="44438" rIns="90464" bIns="444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en-US" sz="2399" b="1">
                <a:solidFill>
                  <a:schemeClr val="accent1"/>
                </a:solidFill>
                <a:latin typeface="Arial Narrow" pitchFamily="34" charset="0"/>
              </a:rPr>
              <a:t>901</a:t>
            </a:r>
          </a:p>
        </p:txBody>
      </p:sp>
      <p:sp>
        <p:nvSpPr>
          <p:cNvPr id="5" name="Text Placeholder 11">
            <a:extLst>
              <a:ext uri="{FF2B5EF4-FFF2-40B4-BE49-F238E27FC236}">
                <a16:creationId xmlns:a16="http://schemas.microsoft.com/office/drawing/2014/main" id="{ABC3AC70-4777-89B7-56D7-81612B185B49}"/>
              </a:ext>
            </a:extLst>
          </p:cNvPr>
          <p:cNvSpPr>
            <a:spLocks noGrp="1"/>
          </p:cNvSpPr>
          <p:nvPr>
            <p:ph type="body" sz="quarter" idx="26"/>
          </p:nvPr>
        </p:nvSpPr>
        <p:spPr>
          <a:xfrm>
            <a:off x="457081" y="6196997"/>
            <a:ext cx="11247683" cy="307777"/>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Dow Jones &amp; Company. The Dow Jones Industrial Average comprises 30 large capitalization stocks. Indexes are unmanaged, and one cannot invest directly in an index. Past performance does not guarantee future results.</a:t>
            </a:r>
            <a:endParaRPr lang="en-GB" b="0" dirty="0"/>
          </a:p>
        </p:txBody>
      </p:sp>
    </p:spTree>
    <p:custDataLst>
      <p:tags r:id="rId1"/>
    </p:custDataLst>
    <p:extLst>
      <p:ext uri="{BB962C8B-B14F-4D97-AF65-F5344CB8AC3E}">
        <p14:creationId xmlns:p14="http://schemas.microsoft.com/office/powerpoint/2010/main" val="381623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BD416-5294-2A30-39FD-535EC76DC43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CEBB-BDED-29AD-B0EC-7F2D0F694C2F}"/>
              </a:ext>
            </a:extLst>
          </p:cNvPr>
          <p:cNvSpPr>
            <a:spLocks noGrp="1"/>
          </p:cNvSpPr>
          <p:nvPr>
            <p:ph type="body" sz="quarter" idx="32"/>
          </p:nvPr>
        </p:nvSpPr>
        <p:spPr/>
        <p:txBody>
          <a:bodyPr/>
          <a:lstStyle/>
          <a:p>
            <a:r>
              <a:rPr lang="en-US" dirty="0"/>
              <a:t>Missed opportunity</a:t>
            </a:r>
          </a:p>
        </p:txBody>
      </p:sp>
      <p:sp>
        <p:nvSpPr>
          <p:cNvPr id="10" name="Text Placeholder 21">
            <a:extLst>
              <a:ext uri="{FF2B5EF4-FFF2-40B4-BE49-F238E27FC236}">
                <a16:creationId xmlns:a16="http://schemas.microsoft.com/office/drawing/2014/main" id="{B228D928-8499-9F5B-4841-E5A9A2F8DD6D}"/>
              </a:ext>
            </a:extLst>
          </p:cNvPr>
          <p:cNvSpPr>
            <a:spLocks noGrp="1"/>
          </p:cNvSpPr>
          <p:nvPr/>
        </p:nvSpPr>
        <p:spPr>
          <a:xfrm>
            <a:off x="461843" y="1194876"/>
            <a:ext cx="9685534" cy="548497"/>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868" indent="0" algn="l" defTabSz="1218895" rtl="0" eaLnBrk="1" latinLnBrk="0" hangingPunct="1">
              <a:lnSpc>
                <a:spcPct val="100000"/>
              </a:lnSpc>
              <a:spcBef>
                <a:spcPts val="0"/>
              </a:spcBef>
              <a:spcAft>
                <a:spcPts val="0"/>
              </a:spcAft>
              <a:buFontTx/>
              <a:buNone/>
              <a:defRPr sz="1600"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1799" dirty="0"/>
              <a:t>Stocks and bonds—relative performance in rolling 5- and 10-year periods since 1975</a:t>
            </a:r>
            <a:endParaRPr lang="en-US" sz="1799" baseline="30000" dirty="0"/>
          </a:p>
          <a:p>
            <a:pPr lvl="0"/>
            <a:endParaRPr lang="en-US" sz="1799" dirty="0"/>
          </a:p>
        </p:txBody>
      </p:sp>
      <p:graphicFrame>
        <p:nvGraphicFramePr>
          <p:cNvPr id="14" name="Group 168" descr="Data table comparing the performance of stocks (Dow Jones Industrial Average) and bonds (Bloomberg Barclays US Aggregate Index) in rolling 5- and 10-year periods since 1975. ">
            <a:extLst>
              <a:ext uri="{FF2B5EF4-FFF2-40B4-BE49-F238E27FC236}">
                <a16:creationId xmlns:a16="http://schemas.microsoft.com/office/drawing/2014/main" id="{8F2B6389-DF59-3603-1304-1178FBBE1052}"/>
              </a:ext>
            </a:extLst>
          </p:cNvPr>
          <p:cNvGraphicFramePr>
            <a:graphicFrameLocks noGrp="1"/>
          </p:cNvGraphicFramePr>
          <p:nvPr>
            <p:extLst>
              <p:ext uri="{D42A27DB-BD31-4B8C-83A1-F6EECF244321}">
                <p14:modId xmlns:p14="http://schemas.microsoft.com/office/powerpoint/2010/main" val="1336400372"/>
              </p:ext>
            </p:extLst>
          </p:nvPr>
        </p:nvGraphicFramePr>
        <p:xfrm>
          <a:off x="452319" y="1692884"/>
          <a:ext cx="9259063" cy="1974249"/>
        </p:xfrm>
        <a:graphic>
          <a:graphicData uri="http://schemas.openxmlformats.org/drawingml/2006/table">
            <a:tbl>
              <a:tblPr/>
              <a:tblGrid>
                <a:gridCol w="5823084">
                  <a:extLst>
                    <a:ext uri="{9D8B030D-6E8A-4147-A177-3AD203B41FA5}">
                      <a16:colId xmlns:a16="http://schemas.microsoft.com/office/drawing/2014/main" val="20000"/>
                    </a:ext>
                  </a:extLst>
                </a:gridCol>
                <a:gridCol w="1612714">
                  <a:extLst>
                    <a:ext uri="{9D8B030D-6E8A-4147-A177-3AD203B41FA5}">
                      <a16:colId xmlns:a16="http://schemas.microsoft.com/office/drawing/2014/main" val="20001"/>
                    </a:ext>
                  </a:extLst>
                </a:gridCol>
                <a:gridCol w="1823265">
                  <a:extLst>
                    <a:ext uri="{9D8B030D-6E8A-4147-A177-3AD203B41FA5}">
                      <a16:colId xmlns:a16="http://schemas.microsoft.com/office/drawing/2014/main" val="20002"/>
                    </a:ext>
                  </a:extLst>
                </a:gridCol>
              </a:tblGrid>
              <a:tr h="518029">
                <a:tc>
                  <a:txBody>
                    <a:bodyPr/>
                    <a:lstStyle/>
                    <a:p>
                      <a:pPr marL="0" marR="0" lvl="0" indent="0" algn="l" defTabSz="914400" rtl="0" eaLnBrk="1" fontAlgn="base" latinLnBrk="0" hangingPunct="1">
                        <a:lnSpc>
                          <a:spcPct val="100000"/>
                        </a:lnSpc>
                        <a:spcBef>
                          <a:spcPct val="0"/>
                        </a:spcBef>
                        <a:spcAft>
                          <a:spcPct val="25000"/>
                        </a:spcAft>
                        <a:buClr>
                          <a:srgbClr val="004FA6"/>
                        </a:buClr>
                        <a:buSzPct val="115000"/>
                        <a:buFontTx/>
                        <a:buNone/>
                        <a:tabLst/>
                      </a:pPr>
                      <a:endParaRPr kumimoji="0" lang="en-US" sz="1400" b="1" i="0" u="none" strike="noStrike" cap="none" normalizeH="0" baseline="0">
                        <a:ln>
                          <a:noFill/>
                        </a:ln>
                        <a:solidFill>
                          <a:schemeClr val="tx1"/>
                        </a:solidFill>
                        <a:effectLst/>
                        <a:latin typeface="Arial" charset="0"/>
                      </a:endParaRPr>
                    </a:p>
                  </a:txBody>
                  <a:tcPr marL="91416" marR="91416" marT="45710" marB="45710" anchor="b" horzOverflow="overflow">
                    <a:lnL>
                      <a:noFill/>
                    </a:lnL>
                    <a:lnR>
                      <a:noFill/>
                    </a:lnR>
                    <a:lnT>
                      <a:noFill/>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rgbClr val="004FA6"/>
                        </a:buClr>
                        <a:buSzPct val="115000"/>
                        <a:buFontTx/>
                        <a:buNone/>
                        <a:tabLst/>
                      </a:pPr>
                      <a:r>
                        <a:rPr kumimoji="0" lang="en-US" sz="1400" b="1" i="0" u="none" strike="noStrike" cap="none" normalizeH="0" baseline="0">
                          <a:ln>
                            <a:noFill/>
                          </a:ln>
                          <a:solidFill>
                            <a:schemeClr val="tx1"/>
                          </a:solidFill>
                          <a:effectLst/>
                          <a:latin typeface="Arial" charset="0"/>
                        </a:rPr>
                        <a:t>5-Year Rolling</a:t>
                      </a:r>
                    </a:p>
                    <a:p>
                      <a:pPr marL="0" marR="0" lvl="0" indent="0" algn="r" defTabSz="914400" rtl="0" eaLnBrk="1" fontAlgn="base" latinLnBrk="0" hangingPunct="1">
                        <a:lnSpc>
                          <a:spcPct val="100000"/>
                        </a:lnSpc>
                        <a:spcBef>
                          <a:spcPct val="0"/>
                        </a:spcBef>
                        <a:spcAft>
                          <a:spcPct val="0"/>
                        </a:spcAft>
                        <a:buClr>
                          <a:srgbClr val="004FA6"/>
                        </a:buClr>
                        <a:buSzPct val="115000"/>
                        <a:buFontTx/>
                        <a:buNone/>
                        <a:tabLst/>
                      </a:pPr>
                      <a:r>
                        <a:rPr kumimoji="0" lang="en-US" sz="1400" b="1" i="0" u="none" strike="noStrike" cap="none" normalizeH="0" baseline="0">
                          <a:ln>
                            <a:noFill/>
                          </a:ln>
                          <a:solidFill>
                            <a:schemeClr val="tx1"/>
                          </a:solidFill>
                          <a:effectLst/>
                          <a:latin typeface="Arial" charset="0"/>
                        </a:rPr>
                        <a:t>Periods</a:t>
                      </a:r>
                    </a:p>
                  </a:txBody>
                  <a:tcPr marL="0" marR="45708" marT="45710" marB="45710" anchor="b" horzOverflow="overflow">
                    <a:lnL>
                      <a:noFill/>
                    </a:lnL>
                    <a:lnR>
                      <a:noFill/>
                    </a:lnR>
                    <a:lnT>
                      <a:noFill/>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1" i="0" u="none" strike="noStrike" cap="none" normalizeH="0" baseline="0">
                          <a:ln>
                            <a:noFill/>
                          </a:ln>
                          <a:solidFill>
                            <a:schemeClr val="tx1"/>
                          </a:solidFill>
                          <a:effectLst/>
                          <a:latin typeface="Arial" charset="0"/>
                        </a:rPr>
                        <a:t>10-Year Rolling Periods</a:t>
                      </a:r>
                    </a:p>
                  </a:txBody>
                  <a:tcPr marL="0" marR="45708" marT="45710" marB="45710" anchor="b" horzOverflow="overflow">
                    <a:lnL>
                      <a:noFill/>
                    </a:lnL>
                    <a:lnR>
                      <a:noFill/>
                    </a:lnR>
                    <a:lnT>
                      <a:noFill/>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8029">
                <a:tc>
                  <a:txBody>
                    <a:bodyPr/>
                    <a:lstStyle/>
                    <a:p>
                      <a:pPr marL="0" marR="0" lvl="0" indent="0" algn="l"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1" i="0" u="none" strike="noStrike" cap="none" normalizeH="0" baseline="0">
                          <a:ln>
                            <a:noFill/>
                          </a:ln>
                          <a:solidFill>
                            <a:schemeClr val="tx1"/>
                          </a:solidFill>
                          <a:effectLst/>
                          <a:latin typeface="Arial" charset="0"/>
                        </a:rPr>
                        <a:t>Dow Jones Industrial Average (DJIA) Outperformed Bloomberg Barclays US Aggregate Index</a:t>
                      </a:r>
                    </a:p>
                  </a:txBody>
                  <a:tcPr marL="45708" marR="91416" marT="45710" marB="45710" anchor="b" horzOverflow="overflow">
                    <a:lnL>
                      <a:noFill/>
                    </a:lnL>
                    <a:lnR>
                      <a:noFill/>
                    </a:lnR>
                    <a:lnT w="9525"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0" i="0" u="none" strike="noStrike" cap="none" normalizeH="0" baseline="0" dirty="0">
                          <a:ln>
                            <a:noFill/>
                          </a:ln>
                          <a:solidFill>
                            <a:srgbClr val="000000"/>
                          </a:solidFill>
                          <a:effectLst/>
                          <a:latin typeface="Arial" charset="0"/>
                        </a:rPr>
                        <a:t>36</a:t>
                      </a:r>
                    </a:p>
                  </a:txBody>
                  <a:tcPr marL="0" marR="45708" marT="45710" marB="45710" anchor="b" horzOverflow="overflow">
                    <a:lnL>
                      <a:noFill/>
                    </a:lnL>
                    <a:lnR>
                      <a:noFill/>
                    </a:lnR>
                    <a:lnT w="9525"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0" i="0" u="none" strike="noStrike" cap="none" normalizeH="0" baseline="0" dirty="0">
                          <a:ln>
                            <a:noFill/>
                          </a:ln>
                          <a:solidFill>
                            <a:srgbClr val="000000"/>
                          </a:solidFill>
                          <a:effectLst/>
                          <a:latin typeface="Arial" charset="0"/>
                        </a:rPr>
                        <a:t>37</a:t>
                      </a:r>
                    </a:p>
                  </a:txBody>
                  <a:tcPr marL="0" marR="45708" marT="45710" marB="45710" anchor="b" horzOverflow="overflow">
                    <a:lnL>
                      <a:noFill/>
                    </a:lnL>
                    <a:lnR>
                      <a:noFill/>
                    </a:lnR>
                    <a:lnT w="9525"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618">
                <a:tc>
                  <a:txBody>
                    <a:bodyPr/>
                    <a:lstStyle/>
                    <a:p>
                      <a:pPr marL="0" marR="0" lvl="0" indent="0" algn="l"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1" i="0" u="none" strike="noStrike" cap="none" normalizeH="0" baseline="0">
                          <a:ln>
                            <a:noFill/>
                          </a:ln>
                          <a:solidFill>
                            <a:schemeClr val="tx1"/>
                          </a:solidFill>
                          <a:effectLst/>
                          <a:latin typeface="Arial" charset="0"/>
                        </a:rPr>
                        <a:t>Bloomberg Barclays US Aggregate Index Outperformed DJIA</a:t>
                      </a:r>
                    </a:p>
                  </a:txBody>
                  <a:tcPr marL="45708" marR="91416" marT="45710" marB="45710" anchor="b"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10</a:t>
                      </a:r>
                    </a:p>
                  </a:txBody>
                  <a:tcPr marL="0" marR="45708" marT="45710" marB="45710" anchor="b"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0" i="0" u="none" strike="noStrike" cap="none" normalizeH="0" baseline="0">
                          <a:ln>
                            <a:noFill/>
                          </a:ln>
                          <a:solidFill>
                            <a:srgbClr val="000000"/>
                          </a:solidFill>
                          <a:effectLst/>
                          <a:latin typeface="Arial" charset="0"/>
                        </a:rPr>
                        <a:t>4</a:t>
                      </a:r>
                    </a:p>
                  </a:txBody>
                  <a:tcPr marL="0" marR="45708" marT="45710" marB="45710" anchor="b"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1351">
                <a:tc>
                  <a:txBody>
                    <a:bodyPr/>
                    <a:lstStyle/>
                    <a:p>
                      <a:pPr marL="0" marR="0" lvl="0" indent="0" algn="l" defTabSz="914400" rtl="0" eaLnBrk="1" fontAlgn="base" latinLnBrk="0" hangingPunct="1">
                        <a:lnSpc>
                          <a:spcPct val="100000"/>
                        </a:lnSpc>
                        <a:spcBef>
                          <a:spcPct val="0"/>
                        </a:spcBef>
                        <a:spcAft>
                          <a:spcPts val="0"/>
                        </a:spcAft>
                        <a:buClr>
                          <a:srgbClr val="004FA6"/>
                        </a:buClr>
                        <a:buSzPct val="115000"/>
                        <a:buFontTx/>
                        <a:buNone/>
                        <a:tabLst/>
                      </a:pPr>
                      <a:r>
                        <a:rPr kumimoji="0" lang="en-US" sz="1400" b="1" i="0" u="none" strike="noStrike" cap="none" normalizeH="0" baseline="0" dirty="0">
                          <a:ln>
                            <a:noFill/>
                          </a:ln>
                          <a:solidFill>
                            <a:schemeClr val="tx1"/>
                          </a:solidFill>
                          <a:effectLst/>
                          <a:latin typeface="Arial" charset="0"/>
                        </a:rPr>
                        <a:t>% of Periods DJIA Outperformed </a:t>
                      </a:r>
                    </a:p>
                    <a:p>
                      <a:pPr marL="0" marR="0" lvl="0" indent="0" algn="l" defTabSz="914400" rtl="0" eaLnBrk="1" fontAlgn="base" latinLnBrk="0" hangingPunct="1">
                        <a:lnSpc>
                          <a:spcPct val="100000"/>
                        </a:lnSpc>
                        <a:spcBef>
                          <a:spcPct val="0"/>
                        </a:spcBef>
                        <a:spcAft>
                          <a:spcPts val="0"/>
                        </a:spcAft>
                        <a:buClr>
                          <a:srgbClr val="004FA6"/>
                        </a:buClr>
                        <a:buSzPct val="115000"/>
                        <a:buFontTx/>
                        <a:buNone/>
                        <a:tabLst/>
                      </a:pPr>
                      <a:r>
                        <a:rPr kumimoji="0" lang="en-US" sz="1400" b="1" i="0" u="none" strike="noStrike" cap="none" normalizeH="0" baseline="0" dirty="0">
                          <a:ln>
                            <a:noFill/>
                          </a:ln>
                          <a:solidFill>
                            <a:schemeClr val="tx1"/>
                          </a:solidFill>
                          <a:effectLst/>
                          <a:latin typeface="Arial" charset="0"/>
                        </a:rPr>
                        <a:t>Bloomberg Barclays US Aggregate Index</a:t>
                      </a:r>
                    </a:p>
                  </a:txBody>
                  <a:tcPr marL="45708" marR="91416" marT="45710" marB="45710" anchor="b" horzOverflow="overflow">
                    <a:lnL>
                      <a:noFill/>
                    </a:lnL>
                    <a:lnR>
                      <a:noFill/>
                    </a:lnR>
                    <a:lnT w="9525" cap="flat" cmpd="sng" algn="ctr">
                      <a:solidFill>
                        <a:schemeClr val="accent5"/>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0" i="0" u="none" strike="noStrike" cap="none" normalizeH="0" baseline="0" dirty="0">
                          <a:ln>
                            <a:noFill/>
                          </a:ln>
                          <a:solidFill>
                            <a:srgbClr val="000000"/>
                          </a:solidFill>
                          <a:effectLst/>
                          <a:latin typeface="Arial" charset="0"/>
                        </a:rPr>
                        <a:t>78%</a:t>
                      </a:r>
                    </a:p>
                  </a:txBody>
                  <a:tcPr marL="0" marR="45708" marT="45710" marB="45710" anchor="b" horzOverflow="overflow">
                    <a:lnL>
                      <a:noFill/>
                    </a:lnL>
                    <a:lnR>
                      <a:noFill/>
                    </a:lnR>
                    <a:lnT w="9525" cap="flat" cmpd="sng" algn="ctr">
                      <a:solidFill>
                        <a:schemeClr val="accent5"/>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0" i="0" u="none" strike="noStrike" cap="none" normalizeH="0" baseline="0" dirty="0">
                          <a:ln>
                            <a:noFill/>
                          </a:ln>
                          <a:solidFill>
                            <a:srgbClr val="000000"/>
                          </a:solidFill>
                          <a:effectLst/>
                          <a:latin typeface="Arial" charset="0"/>
                        </a:rPr>
                        <a:t>90%</a:t>
                      </a:r>
                    </a:p>
                  </a:txBody>
                  <a:tcPr marL="0" marR="45708" marT="45710" marB="45710" anchor="b" horzOverflow="overflow">
                    <a:lnL>
                      <a:noFill/>
                    </a:lnL>
                    <a:lnR>
                      <a:noFill/>
                    </a:lnR>
                    <a:lnT w="9525" cap="flat" cmpd="sng" algn="ctr">
                      <a:solidFill>
                        <a:schemeClr val="accent5"/>
                      </a:solidFill>
                      <a:prstDash val="solid"/>
                      <a:round/>
                      <a:headEnd type="none" w="med" len="med"/>
                      <a:tailEnd type="none" w="med" len="med"/>
                    </a:lnT>
                    <a:lnB w="12700" cap="flat" cmpd="sng" algn="ctr">
                      <a:solidFill>
                        <a:srgbClr val="BBBB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Group 145" descr="Table displays the Average Annual Returns for stocks and bonds from 1975 to 12/31/24.">
            <a:extLst>
              <a:ext uri="{FF2B5EF4-FFF2-40B4-BE49-F238E27FC236}">
                <a16:creationId xmlns:a16="http://schemas.microsoft.com/office/drawing/2014/main" id="{118E2209-6E26-386D-AB4E-141D2460BA6C}"/>
              </a:ext>
            </a:extLst>
          </p:cNvPr>
          <p:cNvGraphicFramePr>
            <a:graphicFrameLocks noGrp="1"/>
          </p:cNvGraphicFramePr>
          <p:nvPr>
            <p:extLst>
              <p:ext uri="{D42A27DB-BD31-4B8C-83A1-F6EECF244321}">
                <p14:modId xmlns:p14="http://schemas.microsoft.com/office/powerpoint/2010/main" val="2039436160"/>
              </p:ext>
            </p:extLst>
          </p:nvPr>
        </p:nvGraphicFramePr>
        <p:xfrm>
          <a:off x="452319" y="4067646"/>
          <a:ext cx="9259062" cy="731330"/>
        </p:xfrm>
        <a:graphic>
          <a:graphicData uri="http://schemas.openxmlformats.org/drawingml/2006/table">
            <a:tbl>
              <a:tblPr/>
              <a:tblGrid>
                <a:gridCol w="4145356">
                  <a:extLst>
                    <a:ext uri="{9D8B030D-6E8A-4147-A177-3AD203B41FA5}">
                      <a16:colId xmlns:a16="http://schemas.microsoft.com/office/drawing/2014/main" val="20000"/>
                    </a:ext>
                  </a:extLst>
                </a:gridCol>
                <a:gridCol w="3070121">
                  <a:extLst>
                    <a:ext uri="{9D8B030D-6E8A-4147-A177-3AD203B41FA5}">
                      <a16:colId xmlns:a16="http://schemas.microsoft.com/office/drawing/2014/main" val="20001"/>
                    </a:ext>
                  </a:extLst>
                </a:gridCol>
                <a:gridCol w="2043585">
                  <a:extLst>
                    <a:ext uri="{9D8B030D-6E8A-4147-A177-3AD203B41FA5}">
                      <a16:colId xmlns:a16="http://schemas.microsoft.com/office/drawing/2014/main" val="20002"/>
                    </a:ext>
                  </a:extLst>
                </a:gridCol>
              </a:tblGrid>
              <a:tr h="365665">
                <a:tc>
                  <a:txBody>
                    <a:bodyPr/>
                    <a:lstStyle/>
                    <a:p>
                      <a:pPr marL="0" marR="0" lvl="0" indent="0" algn="l"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1" i="0" u="none" strike="noStrike" cap="none" normalizeH="0" baseline="0">
                          <a:ln>
                            <a:noFill/>
                          </a:ln>
                          <a:solidFill>
                            <a:schemeClr val="tx1"/>
                          </a:solidFill>
                          <a:effectLst/>
                          <a:latin typeface="Arial" charset="0"/>
                        </a:rPr>
                        <a:t>Average Annual Returns</a:t>
                      </a:r>
                    </a:p>
                  </a:txBody>
                  <a:tcPr marL="45708" marR="91416" marT="45708" marB="45708" anchor="b" horzOverflow="overflow">
                    <a:lnL cap="flat">
                      <a:noFill/>
                    </a:lnL>
                    <a:lnR>
                      <a:noFill/>
                    </a:lnR>
                    <a:lnT cap="flat">
                      <a:noFill/>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1" i="0" u="none" strike="noStrike" cap="none" normalizeH="0" baseline="0">
                          <a:ln>
                            <a:noFill/>
                          </a:ln>
                          <a:solidFill>
                            <a:schemeClr val="tx1"/>
                          </a:solidFill>
                          <a:effectLst/>
                          <a:latin typeface="Arial" charset="0"/>
                        </a:rPr>
                        <a:t>Stocks</a:t>
                      </a:r>
                    </a:p>
                  </a:txBody>
                  <a:tcPr marL="91416" marR="91416" marT="45708" marB="45708" anchor="b" horzOverflow="overflow">
                    <a:lnL>
                      <a:noFill/>
                    </a:lnL>
                    <a:lnR>
                      <a:noFill/>
                    </a:lnR>
                    <a:lnT cap="flat">
                      <a:noFill/>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1" i="0" u="none" strike="noStrike" cap="none" normalizeH="0" baseline="0">
                          <a:ln>
                            <a:noFill/>
                          </a:ln>
                          <a:solidFill>
                            <a:schemeClr val="tx1"/>
                          </a:solidFill>
                          <a:effectLst/>
                          <a:latin typeface="Arial" charset="0"/>
                        </a:rPr>
                        <a:t>Bonds</a:t>
                      </a:r>
                    </a:p>
                  </a:txBody>
                  <a:tcPr marL="91416" marR="91416" marT="45708" marB="45708" anchor="b" horzOverflow="overflow">
                    <a:lnL>
                      <a:noFill/>
                    </a:lnL>
                    <a:lnR cap="flat">
                      <a:noFill/>
                    </a:lnR>
                    <a:lnT cap="flat">
                      <a:noFill/>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665">
                <a:tc>
                  <a:txBody>
                    <a:bodyPr/>
                    <a:lstStyle/>
                    <a:p>
                      <a:pPr marL="0" marR="0" lvl="0" indent="0" algn="l"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1" i="0" u="none" strike="noStrike" cap="none" normalizeH="0" baseline="0" dirty="0">
                          <a:ln>
                            <a:noFill/>
                          </a:ln>
                          <a:solidFill>
                            <a:srgbClr val="000000"/>
                          </a:solidFill>
                          <a:effectLst/>
                          <a:latin typeface="Arial" charset="0"/>
                        </a:rPr>
                        <a:t>12/31/1975–12/31/2025</a:t>
                      </a:r>
                    </a:p>
                  </a:txBody>
                  <a:tcPr marL="45708" marR="91416" marT="45708" marB="45708" anchor="ctr" horzOverflow="overflow">
                    <a:lnL cap="flat">
                      <a:noFill/>
                    </a:lnL>
                    <a:lnR>
                      <a:noFill/>
                    </a:lnR>
                    <a:lnT w="9525"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0" i="0" u="none" strike="noStrike" cap="none" normalizeH="0" baseline="0" dirty="0">
                          <a:ln>
                            <a:noFill/>
                          </a:ln>
                          <a:solidFill>
                            <a:srgbClr val="000000"/>
                          </a:solidFill>
                          <a:effectLst/>
                          <a:latin typeface="Arial" charset="0"/>
                        </a:rPr>
                        <a:t>11.77%</a:t>
                      </a:r>
                    </a:p>
                  </a:txBody>
                  <a:tcPr marL="91416" marR="91416" marT="45708" marB="45708" anchor="ctr" horzOverflow="overflow">
                    <a:lnL>
                      <a:noFill/>
                    </a:lnL>
                    <a:lnR>
                      <a:noFill/>
                    </a:lnR>
                    <a:lnT w="9525"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0" i="0" u="none" strike="noStrike" cap="none" normalizeH="0" baseline="0" dirty="0">
                          <a:ln>
                            <a:noFill/>
                          </a:ln>
                          <a:solidFill>
                            <a:srgbClr val="000000"/>
                          </a:solidFill>
                          <a:effectLst/>
                          <a:latin typeface="Arial" charset="0"/>
                        </a:rPr>
                        <a:t>6.52%</a:t>
                      </a:r>
                    </a:p>
                  </a:txBody>
                  <a:tcPr marL="91416" marR="91416" marT="45708" marB="45708" anchor="ctr" horzOverflow="overflow">
                    <a:lnL>
                      <a:noFill/>
                    </a:lnL>
                    <a:lnR cap="flat">
                      <a:noFill/>
                    </a:lnR>
                    <a:lnT w="9525"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6CD2FDF7-5053-88FB-ED81-A0C3A86E06C6}"/>
              </a:ext>
            </a:extLst>
          </p:cNvPr>
          <p:cNvSpPr txBox="1"/>
          <p:nvPr/>
        </p:nvSpPr>
        <p:spPr>
          <a:xfrm>
            <a:off x="371061" y="5506401"/>
            <a:ext cx="10302018" cy="553854"/>
          </a:xfrm>
          <a:prstGeom prst="rect">
            <a:avLst/>
          </a:prstGeom>
          <a:noFill/>
        </p:spPr>
        <p:txBody>
          <a:bodyPr wrap="square">
            <a:spAutoFit/>
          </a:bodyPr>
          <a:lstStyle/>
          <a:p>
            <a:pPr defTabSz="898740">
              <a:spcBef>
                <a:spcPts val="240"/>
              </a:spcBef>
              <a:defRPr/>
            </a:pPr>
            <a:r>
              <a:rPr lang="en-US" sz="1000" b="1" dirty="0">
                <a:solidFill>
                  <a:srgbClr val="000000"/>
                </a:solidFill>
                <a:latin typeface="Arial"/>
                <a:cs typeface="Arial" panose="020B0604020202020204" pitchFamily="34" charset="0"/>
              </a:rPr>
              <a:t>All investments involve risks, including possible loss of principal. Stock prices fluctuate, sometimes rapidly and dramatically, due to factors affecting individual companies, particular industries or sectors, or general market conditions. Bond prices generally move in the opposite direction of interest rates. As interest rates rise, bond prices often decline.</a:t>
            </a:r>
          </a:p>
        </p:txBody>
      </p:sp>
      <p:sp>
        <p:nvSpPr>
          <p:cNvPr id="5" name="Text Placeholder 10">
            <a:extLst>
              <a:ext uri="{FF2B5EF4-FFF2-40B4-BE49-F238E27FC236}">
                <a16:creationId xmlns:a16="http://schemas.microsoft.com/office/drawing/2014/main" id="{7CC9FC01-1C75-9B8F-A2EE-13418F260A2F}"/>
              </a:ext>
            </a:extLst>
          </p:cNvPr>
          <p:cNvSpPr>
            <a:spLocks noGrp="1"/>
          </p:cNvSpPr>
          <p:nvPr>
            <p:ph type="body" sz="quarter" idx="26"/>
          </p:nvPr>
        </p:nvSpPr>
        <p:spPr>
          <a:xfrm>
            <a:off x="457081" y="6043229"/>
            <a:ext cx="11247683" cy="461545"/>
          </a:xfrm>
        </p:spPr>
        <p:txBody>
          <a:bodyPr/>
          <a:lstStyle/>
          <a:p>
            <a:pPr lvl="0"/>
            <a:r>
              <a:rPr lang="en-US" b="0" dirty="0"/>
              <a:t>This chart is for illustrative purposes only and does not reflect the performance of any Franklin Templeton fund.</a:t>
            </a:r>
          </a:p>
          <a:p>
            <a:pPr lvl="0"/>
            <a:r>
              <a:rPr lang="en-US" b="0" dirty="0"/>
              <a:t>Source: </a:t>
            </a:r>
            <a:r>
              <a:rPr lang="en-US" altLang="en-US" b="0" dirty="0"/>
              <a:t>© 2026 </a:t>
            </a:r>
            <a:r>
              <a:rPr lang="en-US" b="0" dirty="0"/>
              <a:t>Morningstar. Stocks are represented by the Dow Jones Industrial Average. Bonds are represented by the Bloomberg Barclays US Aggregate Index. All rights reserved. See www.franklintempletondatasources.com for additional data provider information. Indexes are unmanaged and total returns include reinvestment of dividends or interest. One cannot invest directly in an index. Past performance does not guarantee future results.</a:t>
            </a:r>
          </a:p>
        </p:txBody>
      </p:sp>
    </p:spTree>
    <p:custDataLst>
      <p:tags r:id="rId1"/>
    </p:custDataLst>
    <p:extLst>
      <p:ext uri="{BB962C8B-B14F-4D97-AF65-F5344CB8AC3E}">
        <p14:creationId xmlns:p14="http://schemas.microsoft.com/office/powerpoint/2010/main" val="289087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C23AE-5201-7C63-3622-CC92E7610A8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DA5D4F7-4101-0147-8D6B-8665CED5A224}"/>
              </a:ext>
            </a:extLst>
          </p:cNvPr>
          <p:cNvSpPr>
            <a:spLocks noGrp="1"/>
          </p:cNvSpPr>
          <p:nvPr>
            <p:ph type="body" sz="quarter" idx="32"/>
          </p:nvPr>
        </p:nvSpPr>
        <p:spPr/>
        <p:txBody>
          <a:bodyPr/>
          <a:lstStyle/>
          <a:p>
            <a:r>
              <a:rPr lang="en-US" dirty="0"/>
              <a:t>The pessimist</a:t>
            </a:r>
          </a:p>
        </p:txBody>
      </p:sp>
      <p:grpSp>
        <p:nvGrpSpPr>
          <p:cNvPr id="5" name="Group 4" descr="Three rectangles display pessimistic views of the market.">
            <a:extLst>
              <a:ext uri="{FF2B5EF4-FFF2-40B4-BE49-F238E27FC236}">
                <a16:creationId xmlns:a16="http://schemas.microsoft.com/office/drawing/2014/main" id="{875CC05F-78D9-1BC3-CC16-7204E5672657}"/>
              </a:ext>
            </a:extLst>
          </p:cNvPr>
          <p:cNvGrpSpPr/>
          <p:nvPr/>
        </p:nvGrpSpPr>
        <p:grpSpPr>
          <a:xfrm>
            <a:off x="1479697" y="3212607"/>
            <a:ext cx="9255734" cy="2375007"/>
            <a:chOff x="1776610" y="2410691"/>
            <a:chExt cx="7375180" cy="1892460"/>
          </a:xfrm>
        </p:grpSpPr>
        <p:grpSp>
          <p:nvGrpSpPr>
            <p:cNvPr id="6" name="Group 5">
              <a:extLst>
                <a:ext uri="{FF2B5EF4-FFF2-40B4-BE49-F238E27FC236}">
                  <a16:creationId xmlns:a16="http://schemas.microsoft.com/office/drawing/2014/main" id="{3DC3C7BB-8D5A-F4C4-ACD2-F1EE9FB467E1}"/>
                </a:ext>
              </a:extLst>
            </p:cNvPr>
            <p:cNvGrpSpPr/>
            <p:nvPr/>
          </p:nvGrpSpPr>
          <p:grpSpPr>
            <a:xfrm>
              <a:off x="1776610" y="2410691"/>
              <a:ext cx="2377440" cy="1892460"/>
              <a:chOff x="1776610" y="2410691"/>
              <a:chExt cx="2377440" cy="1892460"/>
            </a:xfrm>
          </p:grpSpPr>
          <p:sp>
            <p:nvSpPr>
              <p:cNvPr id="13" name="Rectangle 12">
                <a:extLst>
                  <a:ext uri="{FF2B5EF4-FFF2-40B4-BE49-F238E27FC236}">
                    <a16:creationId xmlns:a16="http://schemas.microsoft.com/office/drawing/2014/main" id="{D0E60CA6-03B6-2C80-AC31-D44A362A2688}"/>
                  </a:ext>
                </a:extLst>
              </p:cNvPr>
              <p:cNvSpPr/>
              <p:nvPr/>
            </p:nvSpPr>
            <p:spPr>
              <a:xfrm>
                <a:off x="1776610" y="2410691"/>
                <a:ext cx="2377440" cy="1892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9"/>
              </a:p>
            </p:txBody>
          </p:sp>
          <p:sp>
            <p:nvSpPr>
              <p:cNvPr id="14" name="TextBox 13">
                <a:extLst>
                  <a:ext uri="{FF2B5EF4-FFF2-40B4-BE49-F238E27FC236}">
                    <a16:creationId xmlns:a16="http://schemas.microsoft.com/office/drawing/2014/main" id="{48AC425F-78E4-EE02-4984-16E1A71AD0C0}"/>
                  </a:ext>
                </a:extLst>
              </p:cNvPr>
              <p:cNvSpPr txBox="1"/>
              <p:nvPr/>
            </p:nvSpPr>
            <p:spPr>
              <a:xfrm>
                <a:off x="2143706" y="2815609"/>
                <a:ext cx="1690469" cy="1135998"/>
              </a:xfrm>
              <a:prstGeom prst="rect">
                <a:avLst/>
              </a:prstGeom>
              <a:noFill/>
            </p:spPr>
            <p:txBody>
              <a:bodyPr wrap="square">
                <a:spAutoFit/>
              </a:bodyPr>
              <a:lstStyle/>
              <a:p>
                <a:pPr algn="ctr" defTabSz="1018869" fontAlgn="base">
                  <a:lnSpc>
                    <a:spcPts val="2599"/>
                  </a:lnSpc>
                  <a:spcAft>
                    <a:spcPts val="400"/>
                  </a:spcAft>
                  <a:buClr>
                    <a:srgbClr val="5FC0EB"/>
                  </a:buClr>
                  <a:buSzPct val="120000"/>
                  <a:defRPr/>
                </a:pPr>
                <a:r>
                  <a:rPr lang="en-US" sz="2000" b="1" dirty="0"/>
                  <a:t>Thinks the stock market is too much of a gamble</a:t>
                </a:r>
              </a:p>
            </p:txBody>
          </p:sp>
        </p:grpSp>
        <p:grpSp>
          <p:nvGrpSpPr>
            <p:cNvPr id="7" name="Group 6">
              <a:extLst>
                <a:ext uri="{FF2B5EF4-FFF2-40B4-BE49-F238E27FC236}">
                  <a16:creationId xmlns:a16="http://schemas.microsoft.com/office/drawing/2014/main" id="{AF6943AE-CA34-5D4F-E315-154CF1B43D80}"/>
                </a:ext>
              </a:extLst>
            </p:cNvPr>
            <p:cNvGrpSpPr/>
            <p:nvPr/>
          </p:nvGrpSpPr>
          <p:grpSpPr>
            <a:xfrm>
              <a:off x="6774350" y="2410691"/>
              <a:ext cx="2377440" cy="1892460"/>
              <a:chOff x="6774350" y="2410691"/>
              <a:chExt cx="2377440" cy="1892460"/>
            </a:xfrm>
          </p:grpSpPr>
          <p:sp>
            <p:nvSpPr>
              <p:cNvPr id="11" name="Rectangle 10">
                <a:extLst>
                  <a:ext uri="{FF2B5EF4-FFF2-40B4-BE49-F238E27FC236}">
                    <a16:creationId xmlns:a16="http://schemas.microsoft.com/office/drawing/2014/main" id="{754C3FE5-891C-997B-27CB-D0FDADC99B77}"/>
                  </a:ext>
                </a:extLst>
              </p:cNvPr>
              <p:cNvSpPr/>
              <p:nvPr/>
            </p:nvSpPr>
            <p:spPr>
              <a:xfrm>
                <a:off x="6774350" y="2410691"/>
                <a:ext cx="2377440" cy="1892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9"/>
              </a:p>
            </p:txBody>
          </p:sp>
          <p:sp>
            <p:nvSpPr>
              <p:cNvPr id="12" name="TextBox 11">
                <a:extLst>
                  <a:ext uri="{FF2B5EF4-FFF2-40B4-BE49-F238E27FC236}">
                    <a16:creationId xmlns:a16="http://schemas.microsoft.com/office/drawing/2014/main" id="{05E642AA-DC37-1FD5-88BC-6714FACF06C4}"/>
                  </a:ext>
                </a:extLst>
              </p:cNvPr>
              <p:cNvSpPr txBox="1"/>
              <p:nvPr/>
            </p:nvSpPr>
            <p:spPr>
              <a:xfrm>
                <a:off x="6935730" y="2828224"/>
                <a:ext cx="2054679" cy="1176862"/>
              </a:xfrm>
              <a:prstGeom prst="rect">
                <a:avLst/>
              </a:prstGeom>
              <a:noFill/>
            </p:spPr>
            <p:txBody>
              <a:bodyPr wrap="square">
                <a:spAutoFit/>
              </a:bodyPr>
              <a:lstStyle/>
              <a:p>
                <a:pPr algn="ctr" defTabSz="1018869" fontAlgn="base">
                  <a:lnSpc>
                    <a:spcPts val="2599"/>
                  </a:lnSpc>
                  <a:spcAft>
                    <a:spcPts val="400"/>
                  </a:spcAft>
                  <a:buClr>
                    <a:srgbClr val="5FC0EB"/>
                  </a:buClr>
                  <a:buSzPct val="120000"/>
                  <a:defRPr/>
                </a:pPr>
                <a:r>
                  <a:rPr lang="en-US" sz="1999" b="1" dirty="0"/>
                  <a:t>Believes CDs are the only sure way to go</a:t>
                </a:r>
              </a:p>
              <a:p>
                <a:pPr algn="ctr" defTabSz="1018869" fontAlgn="base">
                  <a:lnSpc>
                    <a:spcPts val="2599"/>
                  </a:lnSpc>
                  <a:spcAft>
                    <a:spcPts val="400"/>
                  </a:spcAft>
                  <a:buClr>
                    <a:srgbClr val="5FC0EB"/>
                  </a:buClr>
                  <a:buSzPct val="120000"/>
                  <a:defRPr/>
                </a:pPr>
                <a:endParaRPr lang="en-US" sz="2199" b="1" dirty="0"/>
              </a:p>
            </p:txBody>
          </p:sp>
        </p:grpSp>
        <p:grpSp>
          <p:nvGrpSpPr>
            <p:cNvPr id="8" name="Group 7">
              <a:extLst>
                <a:ext uri="{FF2B5EF4-FFF2-40B4-BE49-F238E27FC236}">
                  <a16:creationId xmlns:a16="http://schemas.microsoft.com/office/drawing/2014/main" id="{F019BECB-3DBE-11F8-722E-40DB68A88670}"/>
                </a:ext>
              </a:extLst>
            </p:cNvPr>
            <p:cNvGrpSpPr/>
            <p:nvPr/>
          </p:nvGrpSpPr>
          <p:grpSpPr>
            <a:xfrm>
              <a:off x="4275480" y="2410691"/>
              <a:ext cx="2377440" cy="1892460"/>
              <a:chOff x="4275480" y="2410691"/>
              <a:chExt cx="2377440" cy="1892460"/>
            </a:xfrm>
          </p:grpSpPr>
          <p:sp>
            <p:nvSpPr>
              <p:cNvPr id="9" name="Rectangle 8">
                <a:extLst>
                  <a:ext uri="{FF2B5EF4-FFF2-40B4-BE49-F238E27FC236}">
                    <a16:creationId xmlns:a16="http://schemas.microsoft.com/office/drawing/2014/main" id="{1455B573-275C-6EF8-0441-4CF40B605F76}"/>
                  </a:ext>
                </a:extLst>
              </p:cNvPr>
              <p:cNvSpPr/>
              <p:nvPr/>
            </p:nvSpPr>
            <p:spPr>
              <a:xfrm>
                <a:off x="4275480" y="2410691"/>
                <a:ext cx="2377440" cy="1892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9"/>
              </a:p>
            </p:txBody>
          </p:sp>
          <p:sp>
            <p:nvSpPr>
              <p:cNvPr id="10" name="TextBox 9">
                <a:extLst>
                  <a:ext uri="{FF2B5EF4-FFF2-40B4-BE49-F238E27FC236}">
                    <a16:creationId xmlns:a16="http://schemas.microsoft.com/office/drawing/2014/main" id="{476D7EBD-AD66-D7A9-E1FC-53C9C1AEC0AB}"/>
                  </a:ext>
                </a:extLst>
              </p:cNvPr>
              <p:cNvSpPr txBox="1"/>
              <p:nvPr/>
            </p:nvSpPr>
            <p:spPr>
              <a:xfrm>
                <a:off x="4494426" y="2828224"/>
                <a:ext cx="1975165" cy="1116420"/>
              </a:xfrm>
              <a:prstGeom prst="rect">
                <a:avLst/>
              </a:prstGeom>
              <a:noFill/>
            </p:spPr>
            <p:txBody>
              <a:bodyPr wrap="square">
                <a:spAutoFit/>
              </a:bodyPr>
              <a:lstStyle/>
              <a:p>
                <a:pPr algn="ctr" defTabSz="1018869" fontAlgn="base">
                  <a:lnSpc>
                    <a:spcPts val="2599"/>
                  </a:lnSpc>
                  <a:spcAft>
                    <a:spcPts val="400"/>
                  </a:spcAft>
                  <a:buClr>
                    <a:srgbClr val="5FC0EB"/>
                  </a:buClr>
                  <a:buSzPct val="120000"/>
                  <a:defRPr/>
                </a:pPr>
                <a:r>
                  <a:rPr lang="en-US" sz="2000" b="1" dirty="0"/>
                  <a:t>Thinks bonds may be better, </a:t>
                </a:r>
                <a:br>
                  <a:rPr lang="en-US" sz="2000" b="1" dirty="0"/>
                </a:br>
                <a:r>
                  <a:rPr lang="en-US" sz="2000" b="1" dirty="0"/>
                  <a:t>but even they fluctuate in value</a:t>
                </a:r>
              </a:p>
            </p:txBody>
          </p:sp>
        </p:grpSp>
      </p:grpSp>
      <p:sp>
        <p:nvSpPr>
          <p:cNvPr id="15" name="Rectangle 14">
            <a:extLst>
              <a:ext uri="{FF2B5EF4-FFF2-40B4-BE49-F238E27FC236}">
                <a16:creationId xmlns:a16="http://schemas.microsoft.com/office/drawing/2014/main" id="{A9E4ACFB-0CEB-49D8-9D45-90DEB61585CE}"/>
              </a:ext>
              <a:ext uri="{C183D7F6-B498-43B3-948B-1728B52AA6E4}">
                <adec:decorative xmlns:adec="http://schemas.microsoft.com/office/drawing/2017/decorative" val="1"/>
              </a:ext>
            </a:extLst>
          </p:cNvPr>
          <p:cNvSpPr/>
          <p:nvPr/>
        </p:nvSpPr>
        <p:spPr>
          <a:xfrm>
            <a:off x="1322019" y="1632320"/>
            <a:ext cx="9552706" cy="4078569"/>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6" name="Freeform: Shape 15">
            <a:extLst>
              <a:ext uri="{FF2B5EF4-FFF2-40B4-BE49-F238E27FC236}">
                <a16:creationId xmlns:a16="http://schemas.microsoft.com/office/drawing/2014/main" id="{4A2C5BE5-98FD-88E1-3DFA-62DAE99084A3}"/>
              </a:ext>
              <a:ext uri="{C183D7F6-B498-43B3-948B-1728B52AA6E4}">
                <adec:decorative xmlns:adec="http://schemas.microsoft.com/office/drawing/2017/decorative" val="1"/>
              </a:ext>
            </a:extLst>
          </p:cNvPr>
          <p:cNvSpPr/>
          <p:nvPr/>
        </p:nvSpPr>
        <p:spPr>
          <a:xfrm>
            <a:off x="5670710" y="1945378"/>
            <a:ext cx="1064869" cy="1064869"/>
          </a:xfrm>
          <a:custGeom>
            <a:avLst/>
            <a:gdLst>
              <a:gd name="connsiteX0" fmla="*/ 257175 w 514350"/>
              <a:gd name="connsiteY0" fmla="*/ 514350 h 514350"/>
              <a:gd name="connsiteX1" fmla="*/ 0 w 514350"/>
              <a:gd name="connsiteY1" fmla="*/ 257175 h 514350"/>
              <a:gd name="connsiteX2" fmla="*/ 257175 w 514350"/>
              <a:gd name="connsiteY2" fmla="*/ 0 h 514350"/>
              <a:gd name="connsiteX3" fmla="*/ 514350 w 514350"/>
              <a:gd name="connsiteY3" fmla="*/ 257175 h 514350"/>
              <a:gd name="connsiteX4" fmla="*/ 257175 w 514350"/>
              <a:gd name="connsiteY4" fmla="*/ 514350 h 514350"/>
              <a:gd name="connsiteX5" fmla="*/ 257175 w 514350"/>
              <a:gd name="connsiteY5" fmla="*/ 514350 h 514350"/>
              <a:gd name="connsiteX6" fmla="*/ 257175 w 514350"/>
              <a:gd name="connsiteY6" fmla="*/ 19050 h 514350"/>
              <a:gd name="connsiteX7" fmla="*/ 19050 w 514350"/>
              <a:gd name="connsiteY7" fmla="*/ 257175 h 514350"/>
              <a:gd name="connsiteX8" fmla="*/ 257175 w 514350"/>
              <a:gd name="connsiteY8" fmla="*/ 495300 h 514350"/>
              <a:gd name="connsiteX9" fmla="*/ 495300 w 514350"/>
              <a:gd name="connsiteY9" fmla="*/ 257175 h 514350"/>
              <a:gd name="connsiteX10" fmla="*/ 257175 w 514350"/>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514350"/>
                </a:moveTo>
                <a:cubicBezTo>
                  <a:pt x="115148" y="514350"/>
                  <a:pt x="0" y="399209"/>
                  <a:pt x="0" y="257175"/>
                </a:cubicBezTo>
                <a:cubicBezTo>
                  <a:pt x="0" y="115141"/>
                  <a:pt x="115148" y="0"/>
                  <a:pt x="257175" y="0"/>
                </a:cubicBezTo>
                <a:cubicBezTo>
                  <a:pt x="399212" y="0"/>
                  <a:pt x="514350" y="115141"/>
                  <a:pt x="514350" y="257175"/>
                </a:cubicBezTo>
                <a:cubicBezTo>
                  <a:pt x="514350" y="399209"/>
                  <a:pt x="399212" y="514350"/>
                  <a:pt x="257175" y="514350"/>
                </a:cubicBezTo>
                <a:lnTo>
                  <a:pt x="257175" y="514350"/>
                </a:lnTo>
                <a:close/>
                <a:moveTo>
                  <a:pt x="257175" y="19050"/>
                </a:moveTo>
                <a:cubicBezTo>
                  <a:pt x="125663" y="19050"/>
                  <a:pt x="19050" y="125662"/>
                  <a:pt x="19050" y="257175"/>
                </a:cubicBezTo>
                <a:cubicBezTo>
                  <a:pt x="19050" y="388688"/>
                  <a:pt x="125663" y="495300"/>
                  <a:pt x="257175" y="495300"/>
                </a:cubicBezTo>
                <a:cubicBezTo>
                  <a:pt x="388687" y="495300"/>
                  <a:pt x="495300" y="388688"/>
                  <a:pt x="495300" y="257175"/>
                </a:cubicBezTo>
                <a:cubicBezTo>
                  <a:pt x="495300" y="125662"/>
                  <a:pt x="388687" y="19050"/>
                  <a:pt x="257175" y="19050"/>
                </a:cubicBezTo>
                <a:close/>
              </a:path>
            </a:pathLst>
          </a:custGeom>
          <a:solidFill>
            <a:srgbClr val="6730E3"/>
          </a:solidFill>
          <a:ln w="9525" cap="flat">
            <a:noFill/>
            <a:prstDash val="solid"/>
            <a:miter/>
          </a:ln>
        </p:spPr>
        <p:txBody>
          <a:bodyPr rtlCol="0" anchor="ctr"/>
          <a:lstStyle/>
          <a:p>
            <a:endParaRPr lang="en-US" sz="1799"/>
          </a:p>
        </p:txBody>
      </p:sp>
      <p:sp>
        <p:nvSpPr>
          <p:cNvPr id="17" name="Freeform: Shape 16">
            <a:extLst>
              <a:ext uri="{FF2B5EF4-FFF2-40B4-BE49-F238E27FC236}">
                <a16:creationId xmlns:a16="http://schemas.microsoft.com/office/drawing/2014/main" id="{DB153077-BAC5-1164-1AED-DDCEDE478A49}"/>
              </a:ext>
              <a:ext uri="{C183D7F6-B498-43B3-948B-1728B52AA6E4}">
                <adec:decorative xmlns:adec="http://schemas.microsoft.com/office/drawing/2017/decorative" val="1"/>
              </a:ext>
            </a:extLst>
          </p:cNvPr>
          <p:cNvSpPr/>
          <p:nvPr/>
        </p:nvSpPr>
        <p:spPr>
          <a:xfrm>
            <a:off x="5926913" y="2576395"/>
            <a:ext cx="552467" cy="179155"/>
          </a:xfrm>
          <a:custGeom>
            <a:avLst/>
            <a:gdLst>
              <a:gd name="connsiteX0" fmla="*/ 257669 w 266851"/>
              <a:gd name="connsiteY0" fmla="*/ 85797 h 86535"/>
              <a:gd name="connsiteX1" fmla="*/ 249764 w 266851"/>
              <a:gd name="connsiteY1" fmla="*/ 81511 h 86535"/>
              <a:gd name="connsiteX2" fmla="*/ 232619 w 266851"/>
              <a:gd name="connsiteY2" fmla="*/ 60556 h 86535"/>
              <a:gd name="connsiteX3" fmla="*/ 211949 w 266851"/>
              <a:gd name="connsiteY3" fmla="*/ 43316 h 86535"/>
              <a:gd name="connsiteX4" fmla="*/ 188232 w 266851"/>
              <a:gd name="connsiteY4" fmla="*/ 30266 h 86535"/>
              <a:gd name="connsiteX5" fmla="*/ 79457 w 266851"/>
              <a:gd name="connsiteY5" fmla="*/ 30266 h 86535"/>
              <a:gd name="connsiteX6" fmla="*/ 55739 w 266851"/>
              <a:gd name="connsiteY6" fmla="*/ 43316 h 86535"/>
              <a:gd name="connsiteX7" fmla="*/ 34975 w 266851"/>
              <a:gd name="connsiteY7" fmla="*/ 60556 h 86535"/>
              <a:gd name="connsiteX8" fmla="*/ 17925 w 266851"/>
              <a:gd name="connsiteY8" fmla="*/ 81511 h 86535"/>
              <a:gd name="connsiteX9" fmla="*/ 5028 w 266851"/>
              <a:gd name="connsiteY9" fmla="*/ 85402 h 86535"/>
              <a:gd name="connsiteX10" fmla="*/ 1133 w 266851"/>
              <a:gd name="connsiteY10" fmla="*/ 72506 h 86535"/>
              <a:gd name="connsiteX11" fmla="*/ 2114 w 266851"/>
              <a:gd name="connsiteY11" fmla="*/ 71033 h 86535"/>
              <a:gd name="connsiteX12" fmla="*/ 21164 w 266851"/>
              <a:gd name="connsiteY12" fmla="*/ 47221 h 86535"/>
              <a:gd name="connsiteX13" fmla="*/ 44690 w 266851"/>
              <a:gd name="connsiteY13" fmla="*/ 27599 h 86535"/>
              <a:gd name="connsiteX14" fmla="*/ 71646 w 266851"/>
              <a:gd name="connsiteY14" fmla="*/ 12740 h 86535"/>
              <a:gd name="connsiteX15" fmla="*/ 101555 w 266851"/>
              <a:gd name="connsiteY15" fmla="*/ 3215 h 86535"/>
              <a:gd name="connsiteX16" fmla="*/ 165563 w 266851"/>
              <a:gd name="connsiteY16" fmla="*/ 3215 h 86535"/>
              <a:gd name="connsiteX17" fmla="*/ 195471 w 266851"/>
              <a:gd name="connsiteY17" fmla="*/ 12740 h 86535"/>
              <a:gd name="connsiteX18" fmla="*/ 222427 w 266851"/>
              <a:gd name="connsiteY18" fmla="*/ 27599 h 86535"/>
              <a:gd name="connsiteX19" fmla="*/ 246239 w 266851"/>
              <a:gd name="connsiteY19" fmla="*/ 47697 h 86535"/>
              <a:gd name="connsiteX20" fmla="*/ 265289 w 266851"/>
              <a:gd name="connsiteY20" fmla="*/ 71510 h 86535"/>
              <a:gd name="connsiteX21" fmla="*/ 262622 w 266851"/>
              <a:gd name="connsiteY21" fmla="*/ 84654 h 86535"/>
              <a:gd name="connsiteX22" fmla="*/ 257669 w 266851"/>
              <a:gd name="connsiteY22" fmla="*/ 85797 h 8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51" h="86535">
                <a:moveTo>
                  <a:pt x="257669" y="85797"/>
                </a:moveTo>
                <a:cubicBezTo>
                  <a:pt x="254478" y="85781"/>
                  <a:pt x="251516" y="84172"/>
                  <a:pt x="249764" y="81511"/>
                </a:cubicBezTo>
                <a:cubicBezTo>
                  <a:pt x="244696" y="74022"/>
                  <a:pt x="238953" y="67009"/>
                  <a:pt x="232619" y="60556"/>
                </a:cubicBezTo>
                <a:cubicBezTo>
                  <a:pt x="226304" y="54148"/>
                  <a:pt x="219388" y="48374"/>
                  <a:pt x="211949" y="43316"/>
                </a:cubicBezTo>
                <a:cubicBezTo>
                  <a:pt x="204501" y="38173"/>
                  <a:pt x="196557" y="33800"/>
                  <a:pt x="188232" y="30266"/>
                </a:cubicBezTo>
                <a:cubicBezTo>
                  <a:pt x="153513" y="15320"/>
                  <a:pt x="114175" y="15320"/>
                  <a:pt x="79457" y="30266"/>
                </a:cubicBezTo>
                <a:cubicBezTo>
                  <a:pt x="71132" y="33800"/>
                  <a:pt x="63178" y="38173"/>
                  <a:pt x="55739" y="43316"/>
                </a:cubicBezTo>
                <a:cubicBezTo>
                  <a:pt x="48291" y="48397"/>
                  <a:pt x="41337" y="54169"/>
                  <a:pt x="34975" y="60556"/>
                </a:cubicBezTo>
                <a:cubicBezTo>
                  <a:pt x="28698" y="67035"/>
                  <a:pt x="22992" y="74046"/>
                  <a:pt x="17925" y="81511"/>
                </a:cubicBezTo>
                <a:cubicBezTo>
                  <a:pt x="15439" y="86147"/>
                  <a:pt x="9667" y="87889"/>
                  <a:pt x="5028" y="85402"/>
                </a:cubicBezTo>
                <a:cubicBezTo>
                  <a:pt x="390" y="82915"/>
                  <a:pt x="-1354" y="77142"/>
                  <a:pt x="1133" y="72506"/>
                </a:cubicBezTo>
                <a:cubicBezTo>
                  <a:pt x="1418" y="71986"/>
                  <a:pt x="1742" y="71493"/>
                  <a:pt x="2114" y="71033"/>
                </a:cubicBezTo>
                <a:cubicBezTo>
                  <a:pt x="7667" y="62490"/>
                  <a:pt x="14048" y="54514"/>
                  <a:pt x="21164" y="47221"/>
                </a:cubicBezTo>
                <a:cubicBezTo>
                  <a:pt x="28355" y="39937"/>
                  <a:pt x="36232" y="33366"/>
                  <a:pt x="44690" y="27599"/>
                </a:cubicBezTo>
                <a:cubicBezTo>
                  <a:pt x="53158" y="21763"/>
                  <a:pt x="62188" y="16786"/>
                  <a:pt x="71646" y="12740"/>
                </a:cubicBezTo>
                <a:cubicBezTo>
                  <a:pt x="81285" y="8624"/>
                  <a:pt x="91306" y="5435"/>
                  <a:pt x="101555" y="3215"/>
                </a:cubicBezTo>
                <a:cubicBezTo>
                  <a:pt x="122671" y="-1072"/>
                  <a:pt x="144436" y="-1072"/>
                  <a:pt x="165563" y="3215"/>
                </a:cubicBezTo>
                <a:cubicBezTo>
                  <a:pt x="175811" y="5435"/>
                  <a:pt x="185822" y="8624"/>
                  <a:pt x="195471" y="12740"/>
                </a:cubicBezTo>
                <a:cubicBezTo>
                  <a:pt x="204929" y="16786"/>
                  <a:pt x="213959" y="21763"/>
                  <a:pt x="222427" y="27599"/>
                </a:cubicBezTo>
                <a:cubicBezTo>
                  <a:pt x="230999" y="33501"/>
                  <a:pt x="238981" y="40233"/>
                  <a:pt x="246239" y="47697"/>
                </a:cubicBezTo>
                <a:cubicBezTo>
                  <a:pt x="253354" y="54990"/>
                  <a:pt x="259736" y="62967"/>
                  <a:pt x="265289" y="71510"/>
                </a:cubicBezTo>
                <a:cubicBezTo>
                  <a:pt x="268156" y="75881"/>
                  <a:pt x="266966" y="81747"/>
                  <a:pt x="262622" y="84654"/>
                </a:cubicBezTo>
                <a:cubicBezTo>
                  <a:pt x="261117" y="85506"/>
                  <a:pt x="259393" y="85903"/>
                  <a:pt x="257669" y="85797"/>
                </a:cubicBezTo>
                <a:close/>
              </a:path>
            </a:pathLst>
          </a:custGeom>
          <a:solidFill>
            <a:srgbClr val="00BFB3"/>
          </a:solidFill>
          <a:ln w="9525" cap="flat">
            <a:noFill/>
            <a:prstDash val="solid"/>
            <a:miter/>
          </a:ln>
        </p:spPr>
        <p:txBody>
          <a:bodyPr rtlCol="0" anchor="ctr"/>
          <a:lstStyle/>
          <a:p>
            <a:endParaRPr lang="en-US" sz="1799"/>
          </a:p>
        </p:txBody>
      </p:sp>
      <p:grpSp>
        <p:nvGrpSpPr>
          <p:cNvPr id="18" name="Group 17">
            <a:extLst>
              <a:ext uri="{FF2B5EF4-FFF2-40B4-BE49-F238E27FC236}">
                <a16:creationId xmlns:a16="http://schemas.microsoft.com/office/drawing/2014/main" id="{143C67CE-92DD-A5F6-6035-E4EE960BA183}"/>
              </a:ext>
              <a:ext uri="{C183D7F6-B498-43B3-948B-1728B52AA6E4}">
                <adec:decorative xmlns:adec="http://schemas.microsoft.com/office/drawing/2017/decorative" val="1"/>
              </a:ext>
            </a:extLst>
          </p:cNvPr>
          <p:cNvGrpSpPr/>
          <p:nvPr/>
        </p:nvGrpSpPr>
        <p:grpSpPr>
          <a:xfrm flipV="1">
            <a:off x="5941973" y="2389875"/>
            <a:ext cx="501167" cy="53128"/>
            <a:chOff x="5943521" y="2389604"/>
            <a:chExt cx="501298" cy="53142"/>
          </a:xfrm>
        </p:grpSpPr>
        <p:sp>
          <p:nvSpPr>
            <p:cNvPr id="19" name="Freeform: Shape 721">
              <a:extLst>
                <a:ext uri="{FF2B5EF4-FFF2-40B4-BE49-F238E27FC236}">
                  <a16:creationId xmlns:a16="http://schemas.microsoft.com/office/drawing/2014/main" id="{A910C8A2-8624-F8A0-41F4-E5C91451218F}"/>
                </a:ext>
              </a:extLst>
            </p:cNvPr>
            <p:cNvSpPr/>
            <p:nvPr/>
          </p:nvSpPr>
          <p:spPr>
            <a:xfrm rot="7521261">
              <a:off x="6012024" y="2321101"/>
              <a:ext cx="53142" cy="190148"/>
            </a:xfrm>
            <a:custGeom>
              <a:avLst/>
              <a:gdLst>
                <a:gd name="connsiteX0" fmla="*/ 12778 w 25555"/>
                <a:gd name="connsiteY0" fmla="*/ 102221 h 102221"/>
                <a:gd name="connsiteX1" fmla="*/ 0 w 25555"/>
                <a:gd name="connsiteY1" fmla="*/ 89444 h 102221"/>
                <a:gd name="connsiteX2" fmla="*/ 0 w 25555"/>
                <a:gd name="connsiteY2" fmla="*/ 12778 h 102221"/>
                <a:gd name="connsiteX3" fmla="*/ 12778 w 25555"/>
                <a:gd name="connsiteY3" fmla="*/ 0 h 102221"/>
                <a:gd name="connsiteX4" fmla="*/ 25555 w 25555"/>
                <a:gd name="connsiteY4" fmla="*/ 12778 h 102221"/>
                <a:gd name="connsiteX5" fmla="*/ 25555 w 25555"/>
                <a:gd name="connsiteY5" fmla="*/ 89444 h 102221"/>
                <a:gd name="connsiteX6" fmla="*/ 12778 w 25555"/>
                <a:gd name="connsiteY6" fmla="*/ 102221 h 1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5" h="102221">
                  <a:moveTo>
                    <a:pt x="12778" y="102221"/>
                  </a:moveTo>
                  <a:cubicBezTo>
                    <a:pt x="5711" y="102221"/>
                    <a:pt x="0" y="96506"/>
                    <a:pt x="0" y="89444"/>
                  </a:cubicBezTo>
                  <a:lnTo>
                    <a:pt x="0" y="12778"/>
                  </a:lnTo>
                  <a:cubicBezTo>
                    <a:pt x="0" y="5715"/>
                    <a:pt x="5711" y="0"/>
                    <a:pt x="12778" y="0"/>
                  </a:cubicBezTo>
                  <a:cubicBezTo>
                    <a:pt x="19844" y="0"/>
                    <a:pt x="25555" y="5715"/>
                    <a:pt x="25555" y="12778"/>
                  </a:cubicBezTo>
                  <a:lnTo>
                    <a:pt x="25555" y="89444"/>
                  </a:lnTo>
                  <a:cubicBezTo>
                    <a:pt x="25555" y="96506"/>
                    <a:pt x="19844" y="102221"/>
                    <a:pt x="12778" y="102221"/>
                  </a:cubicBezTo>
                  <a:close/>
                </a:path>
              </a:pathLst>
            </a:custGeom>
            <a:solidFill>
              <a:schemeClr val="accent2"/>
            </a:solidFill>
            <a:ln w="12700" cap="flat">
              <a:solidFill>
                <a:schemeClr val="bg1"/>
              </a:solidFill>
              <a:prstDash val="solid"/>
              <a:miter/>
            </a:ln>
          </p:spPr>
          <p:txBody>
            <a:bodyPr rtlCol="0" anchor="ctr"/>
            <a:lstStyle/>
            <a:p>
              <a:endParaRPr lang="en-US" sz="1799"/>
            </a:p>
          </p:txBody>
        </p:sp>
        <p:sp>
          <p:nvSpPr>
            <p:cNvPr id="20" name="Freeform: Shape 721">
              <a:extLst>
                <a:ext uri="{FF2B5EF4-FFF2-40B4-BE49-F238E27FC236}">
                  <a16:creationId xmlns:a16="http://schemas.microsoft.com/office/drawing/2014/main" id="{B85EE14E-BEFB-0815-0B3C-89BF8B85408D}"/>
                </a:ext>
              </a:extLst>
            </p:cNvPr>
            <p:cNvSpPr/>
            <p:nvPr/>
          </p:nvSpPr>
          <p:spPr>
            <a:xfrm rot="14078739" flipH="1">
              <a:off x="6323174" y="2321101"/>
              <a:ext cx="53142" cy="190148"/>
            </a:xfrm>
            <a:custGeom>
              <a:avLst/>
              <a:gdLst>
                <a:gd name="connsiteX0" fmla="*/ 12778 w 25555"/>
                <a:gd name="connsiteY0" fmla="*/ 102221 h 102221"/>
                <a:gd name="connsiteX1" fmla="*/ 0 w 25555"/>
                <a:gd name="connsiteY1" fmla="*/ 89444 h 102221"/>
                <a:gd name="connsiteX2" fmla="*/ 0 w 25555"/>
                <a:gd name="connsiteY2" fmla="*/ 12778 h 102221"/>
                <a:gd name="connsiteX3" fmla="*/ 12778 w 25555"/>
                <a:gd name="connsiteY3" fmla="*/ 0 h 102221"/>
                <a:gd name="connsiteX4" fmla="*/ 25555 w 25555"/>
                <a:gd name="connsiteY4" fmla="*/ 12778 h 102221"/>
                <a:gd name="connsiteX5" fmla="*/ 25555 w 25555"/>
                <a:gd name="connsiteY5" fmla="*/ 89444 h 102221"/>
                <a:gd name="connsiteX6" fmla="*/ 12778 w 25555"/>
                <a:gd name="connsiteY6" fmla="*/ 102221 h 1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5" h="102221">
                  <a:moveTo>
                    <a:pt x="12778" y="102221"/>
                  </a:moveTo>
                  <a:cubicBezTo>
                    <a:pt x="5711" y="102221"/>
                    <a:pt x="0" y="96506"/>
                    <a:pt x="0" y="89444"/>
                  </a:cubicBezTo>
                  <a:lnTo>
                    <a:pt x="0" y="12778"/>
                  </a:lnTo>
                  <a:cubicBezTo>
                    <a:pt x="0" y="5715"/>
                    <a:pt x="5711" y="0"/>
                    <a:pt x="12778" y="0"/>
                  </a:cubicBezTo>
                  <a:cubicBezTo>
                    <a:pt x="19844" y="0"/>
                    <a:pt x="25555" y="5715"/>
                    <a:pt x="25555" y="12778"/>
                  </a:cubicBezTo>
                  <a:lnTo>
                    <a:pt x="25555" y="89444"/>
                  </a:lnTo>
                  <a:cubicBezTo>
                    <a:pt x="25555" y="96506"/>
                    <a:pt x="19844" y="102221"/>
                    <a:pt x="12778" y="102221"/>
                  </a:cubicBezTo>
                  <a:close/>
                </a:path>
              </a:pathLst>
            </a:custGeom>
            <a:solidFill>
              <a:schemeClr val="accent2"/>
            </a:solidFill>
            <a:ln w="12700" cap="flat">
              <a:solidFill>
                <a:schemeClr val="bg1"/>
              </a:solidFill>
              <a:prstDash val="solid"/>
              <a:miter/>
            </a:ln>
          </p:spPr>
          <p:txBody>
            <a:bodyPr rtlCol="0" anchor="ctr"/>
            <a:lstStyle/>
            <a:p>
              <a:endParaRPr lang="en-US" sz="1799"/>
            </a:p>
          </p:txBody>
        </p:sp>
      </p:grpSp>
    </p:spTree>
    <p:custDataLst>
      <p:tags r:id="rId1"/>
    </p:custDataLst>
    <p:extLst>
      <p:ext uri="{BB962C8B-B14F-4D97-AF65-F5344CB8AC3E}">
        <p14:creationId xmlns:p14="http://schemas.microsoft.com/office/powerpoint/2010/main" val="237176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BAD34-A4A4-C5DC-628A-64C095866BA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4596FF-6B60-A5BF-0F9A-16E976EAE54C}"/>
              </a:ext>
            </a:extLst>
          </p:cNvPr>
          <p:cNvSpPr>
            <a:spLocks noGrp="1"/>
          </p:cNvSpPr>
          <p:nvPr>
            <p:ph type="body" sz="quarter" idx="32"/>
          </p:nvPr>
        </p:nvSpPr>
        <p:spPr/>
        <p:txBody>
          <a:bodyPr/>
          <a:lstStyle/>
          <a:p>
            <a:r>
              <a:rPr lang="en-US" dirty="0"/>
              <a:t>Insurance and a fixed interest rate</a:t>
            </a:r>
          </a:p>
        </p:txBody>
      </p:sp>
      <p:sp>
        <p:nvSpPr>
          <p:cNvPr id="6" name="Rectangle 5">
            <a:extLst>
              <a:ext uri="{FF2B5EF4-FFF2-40B4-BE49-F238E27FC236}">
                <a16:creationId xmlns:a16="http://schemas.microsoft.com/office/drawing/2014/main" id="{F6E59093-8D6D-CCBC-E55D-7BEF474D9069}"/>
              </a:ext>
              <a:ext uri="{C183D7F6-B498-43B3-948B-1728B52AA6E4}">
                <adec:decorative xmlns:adec="http://schemas.microsoft.com/office/drawing/2017/decorative" val="1"/>
              </a:ext>
            </a:extLst>
          </p:cNvPr>
          <p:cNvSpPr/>
          <p:nvPr/>
        </p:nvSpPr>
        <p:spPr>
          <a:xfrm>
            <a:off x="2320996" y="1736842"/>
            <a:ext cx="6961258" cy="1678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Rectangle 6">
            <a:extLst>
              <a:ext uri="{FF2B5EF4-FFF2-40B4-BE49-F238E27FC236}">
                <a16:creationId xmlns:a16="http://schemas.microsoft.com/office/drawing/2014/main" id="{289BE80D-5B1D-23FD-2D68-A06C7447BBF7}"/>
              </a:ext>
            </a:extLst>
          </p:cNvPr>
          <p:cNvSpPr/>
          <p:nvPr/>
        </p:nvSpPr>
        <p:spPr>
          <a:xfrm>
            <a:off x="2609902" y="1982510"/>
            <a:ext cx="6489650" cy="1137901"/>
          </a:xfrm>
          <a:prstGeom prst="rect">
            <a:avLst/>
          </a:prstGeom>
        </p:spPr>
        <p:txBody>
          <a:bodyPr wrap="square" lIns="0" rIns="0">
            <a:spAutoFit/>
          </a:bodyPr>
          <a:lstStyle/>
          <a:p>
            <a:pPr>
              <a:lnSpc>
                <a:spcPts val="2799"/>
              </a:lnSpc>
            </a:pPr>
            <a:r>
              <a:rPr lang="en-US" sz="1999" b="1"/>
              <a:t>Certificates of Deposit (CDs) and savings accounts are currently FDIC-insured for up to $250,000. They offer a fixed interest rate for a fixed period of time.</a:t>
            </a:r>
            <a:endParaRPr lang="en-US" sz="1999" b="1" baseline="30000"/>
          </a:p>
        </p:txBody>
      </p:sp>
      <p:sp>
        <p:nvSpPr>
          <p:cNvPr id="8" name="Content Placeholder 2">
            <a:extLst>
              <a:ext uri="{FF2B5EF4-FFF2-40B4-BE49-F238E27FC236}">
                <a16:creationId xmlns:a16="http://schemas.microsoft.com/office/drawing/2014/main" id="{C5948CF1-A3FF-1FEF-7F97-777C3DF575B6}"/>
              </a:ext>
            </a:extLst>
          </p:cNvPr>
          <p:cNvSpPr txBox="1">
            <a:spLocks/>
          </p:cNvSpPr>
          <p:nvPr/>
        </p:nvSpPr>
        <p:spPr>
          <a:xfrm>
            <a:off x="2331722" y="3771741"/>
            <a:ext cx="6950526" cy="950055"/>
          </a:xfrm>
          <a:prstGeom prst="rect">
            <a:avLst/>
          </a:prstGeom>
        </p:spPr>
        <p:txBody>
          <a:bodyPr wrap="square"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Aft>
                <a:spcPts val="2399"/>
              </a:spcAft>
              <a:buNone/>
            </a:pPr>
            <a:r>
              <a:rPr lang="en-US" sz="1799" dirty="0"/>
              <a:t>The principal amount invested is fixed.</a:t>
            </a:r>
          </a:p>
          <a:p>
            <a:pPr marL="0" lvl="2" indent="0">
              <a:spcAft>
                <a:spcPts val="2399"/>
              </a:spcAft>
              <a:buNone/>
            </a:pPr>
            <a:r>
              <a:rPr lang="en-US" sz="1799" dirty="0"/>
              <a:t>Interest and principal invested are unaffected by daily market or interest-rate movements.</a:t>
            </a:r>
          </a:p>
        </p:txBody>
      </p:sp>
      <p:grpSp>
        <p:nvGrpSpPr>
          <p:cNvPr id="9" name="Graphic 1112">
            <a:extLst>
              <a:ext uri="{FF2B5EF4-FFF2-40B4-BE49-F238E27FC236}">
                <a16:creationId xmlns:a16="http://schemas.microsoft.com/office/drawing/2014/main" id="{3134E024-87DC-DFB5-12BB-9B0D2A746A5E}"/>
              </a:ext>
              <a:ext uri="{C183D7F6-B498-43B3-948B-1728B52AA6E4}">
                <adec:decorative xmlns:adec="http://schemas.microsoft.com/office/drawing/2017/decorative" val="1"/>
              </a:ext>
            </a:extLst>
          </p:cNvPr>
          <p:cNvGrpSpPr/>
          <p:nvPr/>
        </p:nvGrpSpPr>
        <p:grpSpPr>
          <a:xfrm>
            <a:off x="457081" y="1729988"/>
            <a:ext cx="1262276" cy="766380"/>
            <a:chOff x="4382148" y="6004041"/>
            <a:chExt cx="724989" cy="440171"/>
          </a:xfrm>
        </p:grpSpPr>
        <p:grpSp>
          <p:nvGrpSpPr>
            <p:cNvPr id="10" name="Graphic 1112">
              <a:extLst>
                <a:ext uri="{FF2B5EF4-FFF2-40B4-BE49-F238E27FC236}">
                  <a16:creationId xmlns:a16="http://schemas.microsoft.com/office/drawing/2014/main" id="{24E08C35-C40A-8AA5-AB49-92143600F83A}"/>
                </a:ext>
              </a:extLst>
            </p:cNvPr>
            <p:cNvGrpSpPr/>
            <p:nvPr/>
          </p:nvGrpSpPr>
          <p:grpSpPr>
            <a:xfrm>
              <a:off x="4382148" y="6004041"/>
              <a:ext cx="724989" cy="440171"/>
              <a:chOff x="4382148" y="6004041"/>
              <a:chExt cx="724989" cy="440171"/>
            </a:xfrm>
          </p:grpSpPr>
          <p:sp>
            <p:nvSpPr>
              <p:cNvPr id="12" name="Freeform: Shape 11">
                <a:extLst>
                  <a:ext uri="{FF2B5EF4-FFF2-40B4-BE49-F238E27FC236}">
                    <a16:creationId xmlns:a16="http://schemas.microsoft.com/office/drawing/2014/main" id="{C9BA9324-5F68-5975-7F67-1072D6EB5D9F}"/>
                  </a:ext>
                </a:extLst>
              </p:cNvPr>
              <p:cNvSpPr/>
              <p:nvPr/>
            </p:nvSpPr>
            <p:spPr>
              <a:xfrm>
                <a:off x="4602235" y="6081718"/>
                <a:ext cx="284817" cy="284817"/>
              </a:xfrm>
              <a:custGeom>
                <a:avLst/>
                <a:gdLst>
                  <a:gd name="connsiteX0" fmla="*/ 142409 w 284817"/>
                  <a:gd name="connsiteY0" fmla="*/ 284817 h 284817"/>
                  <a:gd name="connsiteX1" fmla="*/ 0 w 284817"/>
                  <a:gd name="connsiteY1" fmla="*/ 142409 h 284817"/>
                  <a:gd name="connsiteX2" fmla="*/ 142409 w 284817"/>
                  <a:gd name="connsiteY2" fmla="*/ 0 h 284817"/>
                  <a:gd name="connsiteX3" fmla="*/ 284817 w 284817"/>
                  <a:gd name="connsiteY3" fmla="*/ 142409 h 284817"/>
                  <a:gd name="connsiteX4" fmla="*/ 142409 w 284817"/>
                  <a:gd name="connsiteY4" fmla="*/ 284817 h 284817"/>
                  <a:gd name="connsiteX5" fmla="*/ 142409 w 284817"/>
                  <a:gd name="connsiteY5" fmla="*/ 25892 h 284817"/>
                  <a:gd name="connsiteX6" fmla="*/ 25892 w 284817"/>
                  <a:gd name="connsiteY6" fmla="*/ 142409 h 284817"/>
                  <a:gd name="connsiteX7" fmla="*/ 142409 w 284817"/>
                  <a:gd name="connsiteY7" fmla="*/ 258925 h 284817"/>
                  <a:gd name="connsiteX8" fmla="*/ 258925 w 284817"/>
                  <a:gd name="connsiteY8" fmla="*/ 142409 h 284817"/>
                  <a:gd name="connsiteX9" fmla="*/ 142409 w 284817"/>
                  <a:gd name="connsiteY9" fmla="*/ 25892 h 28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817" h="284817">
                    <a:moveTo>
                      <a:pt x="142409" y="284817"/>
                    </a:moveTo>
                    <a:cubicBezTo>
                      <a:pt x="63890" y="284817"/>
                      <a:pt x="0" y="220933"/>
                      <a:pt x="0" y="142409"/>
                    </a:cubicBezTo>
                    <a:cubicBezTo>
                      <a:pt x="0" y="63885"/>
                      <a:pt x="63890" y="0"/>
                      <a:pt x="142409" y="0"/>
                    </a:cubicBezTo>
                    <a:cubicBezTo>
                      <a:pt x="220928" y="0"/>
                      <a:pt x="284817" y="63885"/>
                      <a:pt x="284817" y="142409"/>
                    </a:cubicBezTo>
                    <a:cubicBezTo>
                      <a:pt x="284817" y="220933"/>
                      <a:pt x="220928" y="284817"/>
                      <a:pt x="142409" y="284817"/>
                    </a:cubicBezTo>
                    <a:close/>
                    <a:moveTo>
                      <a:pt x="142409" y="25892"/>
                    </a:moveTo>
                    <a:cubicBezTo>
                      <a:pt x="78156" y="25892"/>
                      <a:pt x="25892" y="78164"/>
                      <a:pt x="25892" y="142409"/>
                    </a:cubicBezTo>
                    <a:cubicBezTo>
                      <a:pt x="25892" y="206653"/>
                      <a:pt x="78156" y="258925"/>
                      <a:pt x="142409" y="258925"/>
                    </a:cubicBezTo>
                    <a:cubicBezTo>
                      <a:pt x="206661" y="258925"/>
                      <a:pt x="258925" y="206653"/>
                      <a:pt x="258925" y="142409"/>
                    </a:cubicBezTo>
                    <a:cubicBezTo>
                      <a:pt x="258925" y="78164"/>
                      <a:pt x="206661" y="25892"/>
                      <a:pt x="142409" y="25892"/>
                    </a:cubicBezTo>
                    <a:close/>
                  </a:path>
                </a:pathLst>
              </a:custGeom>
              <a:solidFill>
                <a:srgbClr val="00BFB3"/>
              </a:solidFill>
              <a:ln w="12938" cap="flat">
                <a:noFill/>
                <a:prstDash val="solid"/>
                <a:miter/>
              </a:ln>
            </p:spPr>
            <p:txBody>
              <a:bodyPr rtlCol="0" anchor="ctr"/>
              <a:lstStyle/>
              <a:p>
                <a:endParaRPr lang="en-US" sz="1799"/>
              </a:p>
            </p:txBody>
          </p:sp>
          <p:sp>
            <p:nvSpPr>
              <p:cNvPr id="13" name="Freeform: Shape 12">
                <a:extLst>
                  <a:ext uri="{FF2B5EF4-FFF2-40B4-BE49-F238E27FC236}">
                    <a16:creationId xmlns:a16="http://schemas.microsoft.com/office/drawing/2014/main" id="{002E1407-631A-CD84-A4A8-32FAA7E0E247}"/>
                  </a:ext>
                </a:extLst>
              </p:cNvPr>
              <p:cNvSpPr/>
              <p:nvPr/>
            </p:nvSpPr>
            <p:spPr>
              <a:xfrm>
                <a:off x="4382148" y="6004041"/>
                <a:ext cx="724989" cy="440171"/>
              </a:xfrm>
              <a:custGeom>
                <a:avLst/>
                <a:gdLst>
                  <a:gd name="connsiteX0" fmla="*/ 712043 w 724989"/>
                  <a:gd name="connsiteY0" fmla="*/ 440172 h 440171"/>
                  <a:gd name="connsiteX1" fmla="*/ 12946 w 724989"/>
                  <a:gd name="connsiteY1" fmla="*/ 440172 h 440171"/>
                  <a:gd name="connsiteX2" fmla="*/ 0 w 724989"/>
                  <a:gd name="connsiteY2" fmla="*/ 427226 h 440171"/>
                  <a:gd name="connsiteX3" fmla="*/ 0 w 724989"/>
                  <a:gd name="connsiteY3" fmla="*/ 12946 h 440171"/>
                  <a:gd name="connsiteX4" fmla="*/ 12946 w 724989"/>
                  <a:gd name="connsiteY4" fmla="*/ 0 h 440171"/>
                  <a:gd name="connsiteX5" fmla="*/ 712043 w 724989"/>
                  <a:gd name="connsiteY5" fmla="*/ 0 h 440171"/>
                  <a:gd name="connsiteX6" fmla="*/ 724990 w 724989"/>
                  <a:gd name="connsiteY6" fmla="*/ 12946 h 440171"/>
                  <a:gd name="connsiteX7" fmla="*/ 724990 w 724989"/>
                  <a:gd name="connsiteY7" fmla="*/ 427226 h 440171"/>
                  <a:gd name="connsiteX8" fmla="*/ 712043 w 724989"/>
                  <a:gd name="connsiteY8" fmla="*/ 440172 h 440171"/>
                  <a:gd name="connsiteX9" fmla="*/ 25892 w 724989"/>
                  <a:gd name="connsiteY9" fmla="*/ 414280 h 440171"/>
                  <a:gd name="connsiteX10" fmla="*/ 699097 w 724989"/>
                  <a:gd name="connsiteY10" fmla="*/ 414280 h 440171"/>
                  <a:gd name="connsiteX11" fmla="*/ 699097 w 724989"/>
                  <a:gd name="connsiteY11" fmla="*/ 25892 h 440171"/>
                  <a:gd name="connsiteX12" fmla="*/ 25892 w 724989"/>
                  <a:gd name="connsiteY12" fmla="*/ 25892 h 440171"/>
                  <a:gd name="connsiteX13" fmla="*/ 25892 w 724989"/>
                  <a:gd name="connsiteY13" fmla="*/ 414280 h 44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989" h="440171">
                    <a:moveTo>
                      <a:pt x="712043" y="440172"/>
                    </a:moveTo>
                    <a:lnTo>
                      <a:pt x="12946" y="440172"/>
                    </a:lnTo>
                    <a:cubicBezTo>
                      <a:pt x="5787" y="440172"/>
                      <a:pt x="0" y="434375"/>
                      <a:pt x="0" y="427226"/>
                    </a:cubicBezTo>
                    <a:lnTo>
                      <a:pt x="0" y="12946"/>
                    </a:lnTo>
                    <a:cubicBezTo>
                      <a:pt x="0" y="5797"/>
                      <a:pt x="5787" y="0"/>
                      <a:pt x="12946" y="0"/>
                    </a:cubicBezTo>
                    <a:lnTo>
                      <a:pt x="712043" y="0"/>
                    </a:lnTo>
                    <a:cubicBezTo>
                      <a:pt x="719203" y="0"/>
                      <a:pt x="724990" y="5797"/>
                      <a:pt x="724990" y="12946"/>
                    </a:cubicBezTo>
                    <a:lnTo>
                      <a:pt x="724990" y="427226"/>
                    </a:lnTo>
                    <a:cubicBezTo>
                      <a:pt x="724990" y="434375"/>
                      <a:pt x="719203" y="440172"/>
                      <a:pt x="712043" y="440172"/>
                    </a:cubicBezTo>
                    <a:close/>
                    <a:moveTo>
                      <a:pt x="25892" y="414280"/>
                    </a:moveTo>
                    <a:lnTo>
                      <a:pt x="699097" y="414280"/>
                    </a:lnTo>
                    <a:lnTo>
                      <a:pt x="699097" y="25892"/>
                    </a:lnTo>
                    <a:lnTo>
                      <a:pt x="25892" y="25892"/>
                    </a:lnTo>
                    <a:lnTo>
                      <a:pt x="25892" y="414280"/>
                    </a:lnTo>
                    <a:close/>
                  </a:path>
                </a:pathLst>
              </a:custGeom>
              <a:solidFill>
                <a:srgbClr val="6730E3"/>
              </a:solidFill>
              <a:ln w="12938" cap="flat">
                <a:noFill/>
                <a:prstDash val="solid"/>
                <a:miter/>
              </a:ln>
            </p:spPr>
            <p:txBody>
              <a:bodyPr rtlCol="0" anchor="ctr"/>
              <a:lstStyle/>
              <a:p>
                <a:endParaRPr lang="en-US" sz="1799"/>
              </a:p>
            </p:txBody>
          </p:sp>
        </p:grpSp>
        <p:sp>
          <p:nvSpPr>
            <p:cNvPr id="11" name="Freeform: Shape 10">
              <a:extLst>
                <a:ext uri="{FF2B5EF4-FFF2-40B4-BE49-F238E27FC236}">
                  <a16:creationId xmlns:a16="http://schemas.microsoft.com/office/drawing/2014/main" id="{F64A09E7-E926-D10D-9260-512A0B21787B}"/>
                </a:ext>
              </a:extLst>
            </p:cNvPr>
            <p:cNvSpPr/>
            <p:nvPr/>
          </p:nvSpPr>
          <p:spPr>
            <a:xfrm>
              <a:off x="4699331" y="6133503"/>
              <a:ext cx="90623" cy="181247"/>
            </a:xfrm>
            <a:custGeom>
              <a:avLst/>
              <a:gdLst>
                <a:gd name="connsiteX0" fmla="*/ 90624 w 90623"/>
                <a:gd name="connsiteY0" fmla="*/ 119753 h 181247"/>
                <a:gd name="connsiteX1" fmla="*/ 47772 w 90623"/>
                <a:gd name="connsiteY1" fmla="*/ 77912 h 181247"/>
                <a:gd name="connsiteX2" fmla="*/ 25892 w 90623"/>
                <a:gd name="connsiteY2" fmla="*/ 61495 h 181247"/>
                <a:gd name="connsiteX3" fmla="*/ 45312 w 90623"/>
                <a:gd name="connsiteY3" fmla="*/ 45312 h 181247"/>
                <a:gd name="connsiteX4" fmla="*/ 63721 w 90623"/>
                <a:gd name="connsiteY4" fmla="*/ 56343 h 181247"/>
                <a:gd name="connsiteX5" fmla="*/ 80616 w 90623"/>
                <a:gd name="connsiteY5" fmla="*/ 63430 h 181247"/>
                <a:gd name="connsiteX6" fmla="*/ 87685 w 90623"/>
                <a:gd name="connsiteY6" fmla="*/ 46546 h 181247"/>
                <a:gd name="connsiteX7" fmla="*/ 58258 w 90623"/>
                <a:gd name="connsiteY7" fmla="*/ 21238 h 181247"/>
                <a:gd name="connsiteX8" fmla="*/ 58258 w 90623"/>
                <a:gd name="connsiteY8" fmla="*/ 12946 h 181247"/>
                <a:gd name="connsiteX9" fmla="*/ 45312 w 90623"/>
                <a:gd name="connsiteY9" fmla="*/ 0 h 181247"/>
                <a:gd name="connsiteX10" fmla="*/ 32366 w 90623"/>
                <a:gd name="connsiteY10" fmla="*/ 12946 h 181247"/>
                <a:gd name="connsiteX11" fmla="*/ 32366 w 90623"/>
                <a:gd name="connsiteY11" fmla="*/ 21382 h 181247"/>
                <a:gd name="connsiteX12" fmla="*/ 0 w 90623"/>
                <a:gd name="connsiteY12" fmla="*/ 61495 h 181247"/>
                <a:gd name="connsiteX13" fmla="*/ 42347 w 90623"/>
                <a:gd name="connsiteY13" fmla="*/ 103222 h 181247"/>
                <a:gd name="connsiteX14" fmla="*/ 64731 w 90623"/>
                <a:gd name="connsiteY14" fmla="*/ 119753 h 181247"/>
                <a:gd name="connsiteX15" fmla="*/ 45312 w 90623"/>
                <a:gd name="connsiteY15" fmla="*/ 135935 h 181247"/>
                <a:gd name="connsiteX16" fmla="*/ 26812 w 90623"/>
                <a:gd name="connsiteY16" fmla="*/ 124664 h 181247"/>
                <a:gd name="connsiteX17" fmla="*/ 10072 w 90623"/>
                <a:gd name="connsiteY17" fmla="*/ 117262 h 181247"/>
                <a:gd name="connsiteX18" fmla="*/ 2667 w 90623"/>
                <a:gd name="connsiteY18" fmla="*/ 134008 h 181247"/>
                <a:gd name="connsiteX19" fmla="*/ 32366 w 90623"/>
                <a:gd name="connsiteY19" fmla="*/ 160012 h 181247"/>
                <a:gd name="connsiteX20" fmla="*/ 32366 w 90623"/>
                <a:gd name="connsiteY20" fmla="*/ 168301 h 181247"/>
                <a:gd name="connsiteX21" fmla="*/ 45312 w 90623"/>
                <a:gd name="connsiteY21" fmla="*/ 181247 h 181247"/>
                <a:gd name="connsiteX22" fmla="*/ 58258 w 90623"/>
                <a:gd name="connsiteY22" fmla="*/ 168301 h 181247"/>
                <a:gd name="connsiteX23" fmla="*/ 58258 w 90623"/>
                <a:gd name="connsiteY23" fmla="*/ 159865 h 181247"/>
                <a:gd name="connsiteX24" fmla="*/ 90624 w 90623"/>
                <a:gd name="connsiteY24" fmla="*/ 119753 h 18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623" h="181247">
                  <a:moveTo>
                    <a:pt x="90624" y="119753"/>
                  </a:moveTo>
                  <a:cubicBezTo>
                    <a:pt x="90624" y="107900"/>
                    <a:pt x="85122" y="86716"/>
                    <a:pt x="47772" y="77912"/>
                  </a:cubicBezTo>
                  <a:cubicBezTo>
                    <a:pt x="44121" y="77204"/>
                    <a:pt x="25892" y="73088"/>
                    <a:pt x="25892" y="61495"/>
                  </a:cubicBezTo>
                  <a:cubicBezTo>
                    <a:pt x="25892" y="52568"/>
                    <a:pt x="34605" y="45312"/>
                    <a:pt x="45312" y="45312"/>
                  </a:cubicBezTo>
                  <a:cubicBezTo>
                    <a:pt x="53636" y="45312"/>
                    <a:pt x="61028" y="49743"/>
                    <a:pt x="63721" y="56343"/>
                  </a:cubicBezTo>
                  <a:cubicBezTo>
                    <a:pt x="66414" y="62955"/>
                    <a:pt x="73975" y="66103"/>
                    <a:pt x="80616" y="63430"/>
                  </a:cubicBezTo>
                  <a:cubicBezTo>
                    <a:pt x="87219" y="60724"/>
                    <a:pt x="90404" y="53164"/>
                    <a:pt x="87685" y="46546"/>
                  </a:cubicBezTo>
                  <a:cubicBezTo>
                    <a:pt x="82636" y="34182"/>
                    <a:pt x="71528" y="24951"/>
                    <a:pt x="58258" y="21238"/>
                  </a:cubicBezTo>
                  <a:lnTo>
                    <a:pt x="58258" y="12946"/>
                  </a:lnTo>
                  <a:cubicBezTo>
                    <a:pt x="58258" y="5797"/>
                    <a:pt x="52471" y="0"/>
                    <a:pt x="45312" y="0"/>
                  </a:cubicBezTo>
                  <a:cubicBezTo>
                    <a:pt x="38152" y="0"/>
                    <a:pt x="32366" y="5797"/>
                    <a:pt x="32366" y="12946"/>
                  </a:cubicBezTo>
                  <a:lnTo>
                    <a:pt x="32366" y="21382"/>
                  </a:lnTo>
                  <a:cubicBezTo>
                    <a:pt x="13723" y="26593"/>
                    <a:pt x="0" y="42501"/>
                    <a:pt x="0" y="61495"/>
                  </a:cubicBezTo>
                  <a:cubicBezTo>
                    <a:pt x="0" y="82184"/>
                    <a:pt x="16429" y="98215"/>
                    <a:pt x="42347" y="103222"/>
                  </a:cubicBezTo>
                  <a:cubicBezTo>
                    <a:pt x="57196" y="106730"/>
                    <a:pt x="64731" y="112287"/>
                    <a:pt x="64731" y="119753"/>
                  </a:cubicBezTo>
                  <a:cubicBezTo>
                    <a:pt x="64731" y="128679"/>
                    <a:pt x="56018" y="135935"/>
                    <a:pt x="45312" y="135935"/>
                  </a:cubicBezTo>
                  <a:cubicBezTo>
                    <a:pt x="36858" y="135935"/>
                    <a:pt x="29427" y="131409"/>
                    <a:pt x="26812" y="124664"/>
                  </a:cubicBezTo>
                  <a:cubicBezTo>
                    <a:pt x="24235" y="117989"/>
                    <a:pt x="16726" y="114689"/>
                    <a:pt x="10072" y="117262"/>
                  </a:cubicBezTo>
                  <a:cubicBezTo>
                    <a:pt x="3405" y="119841"/>
                    <a:pt x="90" y="127338"/>
                    <a:pt x="2667" y="134008"/>
                  </a:cubicBezTo>
                  <a:cubicBezTo>
                    <a:pt x="7600" y="146751"/>
                    <a:pt x="18824" y="156243"/>
                    <a:pt x="32366" y="160012"/>
                  </a:cubicBezTo>
                  <a:lnTo>
                    <a:pt x="32366" y="168301"/>
                  </a:lnTo>
                  <a:cubicBezTo>
                    <a:pt x="32366" y="175450"/>
                    <a:pt x="38152" y="181247"/>
                    <a:pt x="45312" y="181247"/>
                  </a:cubicBezTo>
                  <a:cubicBezTo>
                    <a:pt x="52471" y="181247"/>
                    <a:pt x="58258" y="175450"/>
                    <a:pt x="58258" y="168301"/>
                  </a:cubicBezTo>
                  <a:lnTo>
                    <a:pt x="58258" y="159865"/>
                  </a:lnTo>
                  <a:cubicBezTo>
                    <a:pt x="76914" y="154654"/>
                    <a:pt x="90624" y="138747"/>
                    <a:pt x="90624" y="119753"/>
                  </a:cubicBezTo>
                  <a:close/>
                </a:path>
              </a:pathLst>
            </a:custGeom>
            <a:solidFill>
              <a:srgbClr val="00BFB3"/>
            </a:solidFill>
            <a:ln w="12938" cap="flat">
              <a:noFill/>
              <a:prstDash val="solid"/>
              <a:miter/>
            </a:ln>
          </p:spPr>
          <p:txBody>
            <a:bodyPr rtlCol="0" anchor="ctr"/>
            <a:lstStyle/>
            <a:p>
              <a:endParaRPr lang="en-US" sz="1799"/>
            </a:p>
          </p:txBody>
        </p:sp>
      </p:grpSp>
      <p:cxnSp>
        <p:nvCxnSpPr>
          <p:cNvPr id="14" name="Straight Connector 13">
            <a:extLst>
              <a:ext uri="{FF2B5EF4-FFF2-40B4-BE49-F238E27FC236}">
                <a16:creationId xmlns:a16="http://schemas.microsoft.com/office/drawing/2014/main" id="{90FA6241-3B5E-BB26-B6AE-D29652241D08}"/>
              </a:ext>
              <a:ext uri="{C183D7F6-B498-43B3-948B-1728B52AA6E4}">
                <adec:decorative xmlns:adec="http://schemas.microsoft.com/office/drawing/2017/decorative" val="1"/>
              </a:ext>
            </a:extLst>
          </p:cNvPr>
          <p:cNvCxnSpPr>
            <a:cxnSpLocks/>
          </p:cNvCxnSpPr>
          <p:nvPr/>
        </p:nvCxnSpPr>
        <p:spPr>
          <a:xfrm>
            <a:off x="2013144" y="1715923"/>
            <a:ext cx="0" cy="3223378"/>
          </a:xfrm>
          <a:prstGeom prst="line">
            <a:avLst/>
          </a:prstGeom>
          <a:ln w="2540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ext Placeholder 14">
            <a:extLst>
              <a:ext uri="{FF2B5EF4-FFF2-40B4-BE49-F238E27FC236}">
                <a16:creationId xmlns:a16="http://schemas.microsoft.com/office/drawing/2014/main" id="{6F28187A-DC91-95AF-7206-82264C1765F1}"/>
              </a:ext>
            </a:extLst>
          </p:cNvPr>
          <p:cNvSpPr>
            <a:spLocks noGrp="1"/>
          </p:cNvSpPr>
          <p:nvPr>
            <p:ph type="body" sz="quarter" idx="26"/>
          </p:nvPr>
        </p:nvSpPr>
        <p:spPr>
          <a:xfrm>
            <a:off x="457081" y="6350886"/>
            <a:ext cx="11247683" cy="153888"/>
          </a:xfrm>
        </p:spPr>
        <p:txBody>
          <a:bodyPr/>
          <a:lstStyle/>
          <a:p>
            <a:r>
              <a:rPr lang="en-US" b="0" dirty="0"/>
              <a:t>Since markets fluctuate, a mutual fund’s investment return and principal value will change with market conditions so that your shares, when sold, may be worth more or less than their original cost. </a:t>
            </a:r>
          </a:p>
        </p:txBody>
      </p:sp>
    </p:spTree>
    <p:custDataLst>
      <p:tags r:id="rId1"/>
    </p:custDataLst>
    <p:extLst>
      <p:ext uri="{BB962C8B-B14F-4D97-AF65-F5344CB8AC3E}">
        <p14:creationId xmlns:p14="http://schemas.microsoft.com/office/powerpoint/2010/main" val="269972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786B3-BC7A-9B55-1834-BDC64F76608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051D4B5-5CF0-C7DE-D7D8-0D6378FAFD20}"/>
              </a:ext>
            </a:extLst>
          </p:cNvPr>
          <p:cNvSpPr>
            <a:spLocks noGrp="1"/>
          </p:cNvSpPr>
          <p:nvPr>
            <p:ph type="body" sz="quarter" idx="32"/>
          </p:nvPr>
        </p:nvSpPr>
        <p:spPr/>
        <p:txBody>
          <a:bodyPr/>
          <a:lstStyle/>
          <a:p>
            <a:r>
              <a:rPr lang="en-US" dirty="0"/>
              <a:t>Agenda</a:t>
            </a:r>
          </a:p>
        </p:txBody>
      </p:sp>
      <p:graphicFrame>
        <p:nvGraphicFramePr>
          <p:cNvPr id="8" name="Table 7">
            <a:extLst>
              <a:ext uri="{FF2B5EF4-FFF2-40B4-BE49-F238E27FC236}">
                <a16:creationId xmlns:a16="http://schemas.microsoft.com/office/drawing/2014/main" id="{2F87EFB7-BF69-09F9-E194-CE6FB485759D}"/>
              </a:ext>
            </a:extLst>
          </p:cNvPr>
          <p:cNvGraphicFramePr>
            <a:graphicFrameLocks noGrp="1"/>
          </p:cNvGraphicFramePr>
          <p:nvPr>
            <p:extLst>
              <p:ext uri="{D42A27DB-BD31-4B8C-83A1-F6EECF244321}">
                <p14:modId xmlns:p14="http://schemas.microsoft.com/office/powerpoint/2010/main" val="529141344"/>
              </p:ext>
            </p:extLst>
          </p:nvPr>
        </p:nvGraphicFramePr>
        <p:xfrm>
          <a:off x="1106608" y="1629563"/>
          <a:ext cx="9923748" cy="3108150"/>
        </p:xfrm>
        <a:graphic>
          <a:graphicData uri="http://schemas.openxmlformats.org/drawingml/2006/table">
            <a:tbl>
              <a:tblPr firstRow="1" bandRow="1">
                <a:tableStyleId>{3B4B98B0-60AC-42C2-AFA5-B58CD77FA1E5}</a:tableStyleId>
              </a:tblPr>
              <a:tblGrid>
                <a:gridCol w="3108150">
                  <a:extLst>
                    <a:ext uri="{9D8B030D-6E8A-4147-A177-3AD203B41FA5}">
                      <a16:colId xmlns:a16="http://schemas.microsoft.com/office/drawing/2014/main" val="20000"/>
                    </a:ext>
                  </a:extLst>
                </a:gridCol>
                <a:gridCol w="299649">
                  <a:extLst>
                    <a:ext uri="{9D8B030D-6E8A-4147-A177-3AD203B41FA5}">
                      <a16:colId xmlns:a16="http://schemas.microsoft.com/office/drawing/2014/main" val="20001"/>
                    </a:ext>
                  </a:extLst>
                </a:gridCol>
                <a:gridCol w="3108150">
                  <a:extLst>
                    <a:ext uri="{9D8B030D-6E8A-4147-A177-3AD203B41FA5}">
                      <a16:colId xmlns:a16="http://schemas.microsoft.com/office/drawing/2014/main" val="20002"/>
                    </a:ext>
                  </a:extLst>
                </a:gridCol>
                <a:gridCol w="299649">
                  <a:extLst>
                    <a:ext uri="{9D8B030D-6E8A-4147-A177-3AD203B41FA5}">
                      <a16:colId xmlns:a16="http://schemas.microsoft.com/office/drawing/2014/main" val="20003"/>
                    </a:ext>
                  </a:extLst>
                </a:gridCol>
                <a:gridCol w="3108150">
                  <a:extLst>
                    <a:ext uri="{9D8B030D-6E8A-4147-A177-3AD203B41FA5}">
                      <a16:colId xmlns:a16="http://schemas.microsoft.com/office/drawing/2014/main" val="20004"/>
                    </a:ext>
                  </a:extLst>
                </a:gridCol>
              </a:tblGrid>
              <a:tr h="3108150">
                <a:tc>
                  <a:txBody>
                    <a:bodyPr/>
                    <a:lstStyle/>
                    <a:p>
                      <a:r>
                        <a:rPr lang="en-US" sz="2400">
                          <a:solidFill>
                            <a:schemeClr val="bg1"/>
                          </a:solidFill>
                        </a:rPr>
                        <a:t>Emotions</a:t>
                      </a: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endParaRPr lang="en-US" sz="2400" b="1" kern="1200">
                        <a:solidFill>
                          <a:schemeClr val="bg1"/>
                        </a:solidFill>
                        <a:latin typeface="+mn-lt"/>
                        <a:ea typeface="+mn-ea"/>
                        <a:cs typeface="+mn-cs"/>
                      </a:endParaRP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2400" b="1" kern="1200" dirty="0">
                          <a:solidFill>
                            <a:schemeClr val="bg1"/>
                          </a:solidFill>
                          <a:latin typeface="+mn-lt"/>
                          <a:ea typeface="+mn-ea"/>
                          <a:cs typeface="+mn-cs"/>
                        </a:rPr>
                        <a:t>Expectations</a:t>
                      </a: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8077"/>
                    </a:solidFill>
                  </a:tcPr>
                </a:tc>
                <a:tc>
                  <a:txBody>
                    <a:bodyPr/>
                    <a:lstStyle/>
                    <a:p>
                      <a:pPr marL="0" algn="l" defTabSz="914400" rtl="0" eaLnBrk="1" latinLnBrk="0" hangingPunct="1"/>
                      <a:endParaRPr lang="en-US" sz="2400" b="1" kern="1200">
                        <a:solidFill>
                          <a:schemeClr val="bg1"/>
                        </a:solidFill>
                        <a:latin typeface="+mn-lt"/>
                        <a:ea typeface="+mn-ea"/>
                        <a:cs typeface="+mn-cs"/>
                      </a:endParaRP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2400" b="1" kern="1200" dirty="0">
                          <a:solidFill>
                            <a:schemeClr val="bg1"/>
                          </a:solidFill>
                          <a:latin typeface="+mn-lt"/>
                          <a:ea typeface="+mn-ea"/>
                          <a:cs typeface="+mn-cs"/>
                        </a:rPr>
                        <a:t>Economics</a:t>
                      </a: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6730E3"/>
                    </a:solidFill>
                  </a:tcPr>
                </a:tc>
                <a:extLst>
                  <a:ext uri="{0D108BD9-81ED-4DB2-BD59-A6C34878D82A}">
                    <a16:rowId xmlns:a16="http://schemas.microsoft.com/office/drawing/2014/main" val="10000"/>
                  </a:ext>
                </a:extLst>
              </a:tr>
            </a:tbl>
          </a:graphicData>
        </a:graphic>
      </p:graphicFrame>
      <p:grpSp>
        <p:nvGrpSpPr>
          <p:cNvPr id="9" name="Group 8">
            <a:extLst>
              <a:ext uri="{FF2B5EF4-FFF2-40B4-BE49-F238E27FC236}">
                <a16:creationId xmlns:a16="http://schemas.microsoft.com/office/drawing/2014/main" id="{32286B1C-8F9C-DAC9-D564-03604BC5172B}"/>
              </a:ext>
              <a:ext uri="{C183D7F6-B498-43B3-948B-1728B52AA6E4}">
                <adec:decorative xmlns:adec="http://schemas.microsoft.com/office/drawing/2017/decorative" val="1"/>
              </a:ext>
            </a:extLst>
          </p:cNvPr>
          <p:cNvGrpSpPr/>
          <p:nvPr/>
        </p:nvGrpSpPr>
        <p:grpSpPr>
          <a:xfrm>
            <a:off x="4868874" y="2046394"/>
            <a:ext cx="1090447" cy="1130487"/>
            <a:chOff x="13712541" y="7790276"/>
            <a:chExt cx="727133" cy="753832"/>
          </a:xfrm>
          <a:solidFill>
            <a:schemeClr val="bg1"/>
          </a:solidFill>
        </p:grpSpPr>
        <p:sp>
          <p:nvSpPr>
            <p:cNvPr id="10" name="Freeform: Shape 9">
              <a:extLst>
                <a:ext uri="{FF2B5EF4-FFF2-40B4-BE49-F238E27FC236}">
                  <a16:creationId xmlns:a16="http://schemas.microsoft.com/office/drawing/2014/main" id="{11AF944E-341E-5921-0F58-CD3A5F3E7BAD}"/>
                </a:ext>
              </a:extLst>
            </p:cNvPr>
            <p:cNvSpPr/>
            <p:nvPr/>
          </p:nvSpPr>
          <p:spPr>
            <a:xfrm>
              <a:off x="13924666" y="7951815"/>
              <a:ext cx="141138" cy="188445"/>
            </a:xfrm>
            <a:custGeom>
              <a:avLst/>
              <a:gdLst>
                <a:gd name="connsiteX0" fmla="*/ 137191 w 141138"/>
                <a:gd name="connsiteY0" fmla="*/ 61034 h 188445"/>
                <a:gd name="connsiteX1" fmla="*/ 80100 w 141138"/>
                <a:gd name="connsiteY1" fmla="*/ 3945 h 188445"/>
                <a:gd name="connsiteX2" fmla="*/ 75711 w 141138"/>
                <a:gd name="connsiteY2" fmla="*/ 1020 h 188445"/>
                <a:gd name="connsiteX3" fmla="*/ 65427 w 141138"/>
                <a:gd name="connsiteY3" fmla="*/ 1020 h 188445"/>
                <a:gd name="connsiteX4" fmla="*/ 61038 w 141138"/>
                <a:gd name="connsiteY4" fmla="*/ 3945 h 188445"/>
                <a:gd name="connsiteX5" fmla="*/ 3948 w 141138"/>
                <a:gd name="connsiteY5" fmla="*/ 61034 h 188445"/>
                <a:gd name="connsiteX6" fmla="*/ 3948 w 141138"/>
                <a:gd name="connsiteY6" fmla="*/ 80070 h 188445"/>
                <a:gd name="connsiteX7" fmla="*/ 22982 w 141138"/>
                <a:gd name="connsiteY7" fmla="*/ 80070 h 188445"/>
                <a:gd name="connsiteX8" fmla="*/ 57107 w 141138"/>
                <a:gd name="connsiteY8" fmla="*/ 45942 h 188445"/>
                <a:gd name="connsiteX9" fmla="*/ 57107 w 141138"/>
                <a:gd name="connsiteY9" fmla="*/ 174984 h 188445"/>
                <a:gd name="connsiteX10" fmla="*/ 70569 w 141138"/>
                <a:gd name="connsiteY10" fmla="*/ 188445 h 188445"/>
                <a:gd name="connsiteX11" fmla="*/ 84031 w 141138"/>
                <a:gd name="connsiteY11" fmla="*/ 174984 h 188445"/>
                <a:gd name="connsiteX12" fmla="*/ 84031 w 141138"/>
                <a:gd name="connsiteY12" fmla="*/ 45942 h 188445"/>
                <a:gd name="connsiteX13" fmla="*/ 118156 w 141138"/>
                <a:gd name="connsiteY13" fmla="*/ 80070 h 188445"/>
                <a:gd name="connsiteX14" fmla="*/ 127673 w 141138"/>
                <a:gd name="connsiteY14" fmla="*/ 84014 h 188445"/>
                <a:gd name="connsiteX15" fmla="*/ 137191 w 141138"/>
                <a:gd name="connsiteY15" fmla="*/ 80070 h 188445"/>
                <a:gd name="connsiteX16" fmla="*/ 137191 w 141138"/>
                <a:gd name="connsiteY16" fmla="*/ 61034 h 18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138" h="188445">
                  <a:moveTo>
                    <a:pt x="137191" y="61034"/>
                  </a:moveTo>
                  <a:lnTo>
                    <a:pt x="80100" y="3945"/>
                  </a:lnTo>
                  <a:cubicBezTo>
                    <a:pt x="78861" y="2696"/>
                    <a:pt x="77367" y="1705"/>
                    <a:pt x="75711" y="1020"/>
                  </a:cubicBezTo>
                  <a:cubicBezTo>
                    <a:pt x="72427" y="-340"/>
                    <a:pt x="68711" y="-340"/>
                    <a:pt x="65427" y="1020"/>
                  </a:cubicBezTo>
                  <a:cubicBezTo>
                    <a:pt x="63771" y="1705"/>
                    <a:pt x="62277" y="2696"/>
                    <a:pt x="61038" y="3945"/>
                  </a:cubicBezTo>
                  <a:lnTo>
                    <a:pt x="3948" y="61034"/>
                  </a:lnTo>
                  <a:cubicBezTo>
                    <a:pt x="-1316" y="66292"/>
                    <a:pt x="-1316" y="74811"/>
                    <a:pt x="3948" y="80070"/>
                  </a:cubicBezTo>
                  <a:cubicBezTo>
                    <a:pt x="9198" y="85330"/>
                    <a:pt x="17719" y="85328"/>
                    <a:pt x="22982" y="80070"/>
                  </a:cubicBezTo>
                  <a:lnTo>
                    <a:pt x="57107" y="45942"/>
                  </a:lnTo>
                  <a:lnTo>
                    <a:pt x="57107" y="174984"/>
                  </a:lnTo>
                  <a:cubicBezTo>
                    <a:pt x="57107" y="182424"/>
                    <a:pt x="63125" y="188445"/>
                    <a:pt x="70569" y="188445"/>
                  </a:cubicBezTo>
                  <a:cubicBezTo>
                    <a:pt x="78013" y="188445"/>
                    <a:pt x="84031" y="182424"/>
                    <a:pt x="84031" y="174984"/>
                  </a:cubicBezTo>
                  <a:lnTo>
                    <a:pt x="84031" y="45942"/>
                  </a:lnTo>
                  <a:lnTo>
                    <a:pt x="118156" y="80070"/>
                  </a:lnTo>
                  <a:cubicBezTo>
                    <a:pt x="120781" y="82699"/>
                    <a:pt x="124227" y="84014"/>
                    <a:pt x="127673" y="84014"/>
                  </a:cubicBezTo>
                  <a:cubicBezTo>
                    <a:pt x="131119" y="84014"/>
                    <a:pt x="134565" y="82699"/>
                    <a:pt x="137191" y="80070"/>
                  </a:cubicBezTo>
                  <a:cubicBezTo>
                    <a:pt x="142454" y="74811"/>
                    <a:pt x="142454" y="66292"/>
                    <a:pt x="137191" y="61034"/>
                  </a:cubicBezTo>
                  <a:close/>
                </a:path>
              </a:pathLst>
            </a:custGeom>
            <a:grpFill/>
            <a:ln w="13461" cap="flat">
              <a:noFill/>
              <a:prstDash val="solid"/>
              <a:miter/>
            </a:ln>
          </p:spPr>
          <p:txBody>
            <a:bodyPr rtlCol="0" anchor="ctr"/>
            <a:lstStyle/>
            <a:p>
              <a:endParaRPr lang="en-US" sz="1799"/>
            </a:p>
          </p:txBody>
        </p:sp>
        <p:sp>
          <p:nvSpPr>
            <p:cNvPr id="11" name="Freeform: Shape 10">
              <a:extLst>
                <a:ext uri="{FF2B5EF4-FFF2-40B4-BE49-F238E27FC236}">
                  <a16:creationId xmlns:a16="http://schemas.microsoft.com/office/drawing/2014/main" id="{EB4264CC-B081-5460-82B3-81A7655A4CE8}"/>
                </a:ext>
              </a:extLst>
            </p:cNvPr>
            <p:cNvSpPr/>
            <p:nvPr/>
          </p:nvSpPr>
          <p:spPr>
            <a:xfrm>
              <a:off x="14045820" y="7790276"/>
              <a:ext cx="141138" cy="430754"/>
            </a:xfrm>
            <a:custGeom>
              <a:avLst/>
              <a:gdLst>
                <a:gd name="connsiteX0" fmla="*/ 137191 w 141138"/>
                <a:gd name="connsiteY0" fmla="*/ 61034 h 430754"/>
                <a:gd name="connsiteX1" fmla="*/ 80100 w 141138"/>
                <a:gd name="connsiteY1" fmla="*/ 3945 h 430754"/>
                <a:gd name="connsiteX2" fmla="*/ 75711 w 141138"/>
                <a:gd name="connsiteY2" fmla="*/ 1020 h 430754"/>
                <a:gd name="connsiteX3" fmla="*/ 65427 w 141138"/>
                <a:gd name="connsiteY3" fmla="*/ 1020 h 430754"/>
                <a:gd name="connsiteX4" fmla="*/ 61038 w 141138"/>
                <a:gd name="connsiteY4" fmla="*/ 3945 h 430754"/>
                <a:gd name="connsiteX5" fmla="*/ 3948 w 141138"/>
                <a:gd name="connsiteY5" fmla="*/ 61034 h 430754"/>
                <a:gd name="connsiteX6" fmla="*/ 3948 w 141138"/>
                <a:gd name="connsiteY6" fmla="*/ 80070 h 430754"/>
                <a:gd name="connsiteX7" fmla="*/ 22982 w 141138"/>
                <a:gd name="connsiteY7" fmla="*/ 80070 h 430754"/>
                <a:gd name="connsiteX8" fmla="*/ 57107 w 141138"/>
                <a:gd name="connsiteY8" fmla="*/ 45942 h 430754"/>
                <a:gd name="connsiteX9" fmla="*/ 57107 w 141138"/>
                <a:gd name="connsiteY9" fmla="*/ 417293 h 430754"/>
                <a:gd name="connsiteX10" fmla="*/ 70569 w 141138"/>
                <a:gd name="connsiteY10" fmla="*/ 430754 h 430754"/>
                <a:gd name="connsiteX11" fmla="*/ 84031 w 141138"/>
                <a:gd name="connsiteY11" fmla="*/ 417293 h 430754"/>
                <a:gd name="connsiteX12" fmla="*/ 84031 w 141138"/>
                <a:gd name="connsiteY12" fmla="*/ 45942 h 430754"/>
                <a:gd name="connsiteX13" fmla="*/ 118156 w 141138"/>
                <a:gd name="connsiteY13" fmla="*/ 80070 h 430754"/>
                <a:gd name="connsiteX14" fmla="*/ 127673 w 141138"/>
                <a:gd name="connsiteY14" fmla="*/ 84014 h 430754"/>
                <a:gd name="connsiteX15" fmla="*/ 137191 w 141138"/>
                <a:gd name="connsiteY15" fmla="*/ 80070 h 430754"/>
                <a:gd name="connsiteX16" fmla="*/ 137191 w 141138"/>
                <a:gd name="connsiteY16" fmla="*/ 61034 h 4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138" h="430754">
                  <a:moveTo>
                    <a:pt x="137191" y="61034"/>
                  </a:moveTo>
                  <a:lnTo>
                    <a:pt x="80100" y="3945"/>
                  </a:lnTo>
                  <a:cubicBezTo>
                    <a:pt x="78861" y="2696"/>
                    <a:pt x="77367" y="1705"/>
                    <a:pt x="75711" y="1020"/>
                  </a:cubicBezTo>
                  <a:cubicBezTo>
                    <a:pt x="72427" y="-340"/>
                    <a:pt x="68711" y="-340"/>
                    <a:pt x="65427" y="1020"/>
                  </a:cubicBezTo>
                  <a:cubicBezTo>
                    <a:pt x="63771" y="1705"/>
                    <a:pt x="62277" y="2696"/>
                    <a:pt x="61038" y="3945"/>
                  </a:cubicBezTo>
                  <a:lnTo>
                    <a:pt x="3948" y="61034"/>
                  </a:lnTo>
                  <a:cubicBezTo>
                    <a:pt x="-1316" y="66292"/>
                    <a:pt x="-1316" y="74811"/>
                    <a:pt x="3948" y="80070"/>
                  </a:cubicBezTo>
                  <a:cubicBezTo>
                    <a:pt x="9198" y="85330"/>
                    <a:pt x="17719" y="85328"/>
                    <a:pt x="22982" y="80070"/>
                  </a:cubicBezTo>
                  <a:lnTo>
                    <a:pt x="57107" y="45942"/>
                  </a:lnTo>
                  <a:lnTo>
                    <a:pt x="57107" y="417293"/>
                  </a:lnTo>
                  <a:cubicBezTo>
                    <a:pt x="57107" y="424733"/>
                    <a:pt x="63125" y="430754"/>
                    <a:pt x="70569" y="430754"/>
                  </a:cubicBezTo>
                  <a:cubicBezTo>
                    <a:pt x="78013" y="430754"/>
                    <a:pt x="84031" y="424733"/>
                    <a:pt x="84031" y="417293"/>
                  </a:cubicBezTo>
                  <a:lnTo>
                    <a:pt x="84031" y="45942"/>
                  </a:lnTo>
                  <a:lnTo>
                    <a:pt x="118156" y="80070"/>
                  </a:lnTo>
                  <a:cubicBezTo>
                    <a:pt x="120781" y="82699"/>
                    <a:pt x="124227" y="84014"/>
                    <a:pt x="127673" y="84014"/>
                  </a:cubicBezTo>
                  <a:cubicBezTo>
                    <a:pt x="131119" y="84014"/>
                    <a:pt x="134565" y="82699"/>
                    <a:pt x="137191" y="80070"/>
                  </a:cubicBezTo>
                  <a:cubicBezTo>
                    <a:pt x="142454" y="74811"/>
                    <a:pt x="142454" y="66292"/>
                    <a:pt x="137191" y="61034"/>
                  </a:cubicBezTo>
                  <a:close/>
                </a:path>
              </a:pathLst>
            </a:custGeom>
            <a:grpFill/>
            <a:ln w="13461" cap="flat">
              <a:noFill/>
              <a:prstDash val="solid"/>
              <a:miter/>
            </a:ln>
          </p:spPr>
          <p:txBody>
            <a:bodyPr rtlCol="0" anchor="ctr"/>
            <a:lstStyle/>
            <a:p>
              <a:endParaRPr lang="en-US" sz="1799"/>
            </a:p>
          </p:txBody>
        </p:sp>
        <p:sp>
          <p:nvSpPr>
            <p:cNvPr id="12" name="Freeform: Shape 11">
              <a:extLst>
                <a:ext uri="{FF2B5EF4-FFF2-40B4-BE49-F238E27FC236}">
                  <a16:creationId xmlns:a16="http://schemas.microsoft.com/office/drawing/2014/main" id="{43177787-639A-CF63-21DE-90F889B995FE}"/>
                </a:ext>
              </a:extLst>
            </p:cNvPr>
            <p:cNvSpPr/>
            <p:nvPr/>
          </p:nvSpPr>
          <p:spPr>
            <a:xfrm>
              <a:off x="14166974" y="7911430"/>
              <a:ext cx="141138" cy="269215"/>
            </a:xfrm>
            <a:custGeom>
              <a:avLst/>
              <a:gdLst>
                <a:gd name="connsiteX0" fmla="*/ 137191 w 141138"/>
                <a:gd name="connsiteY0" fmla="*/ 61034 h 269215"/>
                <a:gd name="connsiteX1" fmla="*/ 80100 w 141138"/>
                <a:gd name="connsiteY1" fmla="*/ 3945 h 269215"/>
                <a:gd name="connsiteX2" fmla="*/ 75711 w 141138"/>
                <a:gd name="connsiteY2" fmla="*/ 1020 h 269215"/>
                <a:gd name="connsiteX3" fmla="*/ 65427 w 141138"/>
                <a:gd name="connsiteY3" fmla="*/ 1020 h 269215"/>
                <a:gd name="connsiteX4" fmla="*/ 61038 w 141138"/>
                <a:gd name="connsiteY4" fmla="*/ 3945 h 269215"/>
                <a:gd name="connsiteX5" fmla="*/ 3948 w 141138"/>
                <a:gd name="connsiteY5" fmla="*/ 61034 h 269215"/>
                <a:gd name="connsiteX6" fmla="*/ 3948 w 141138"/>
                <a:gd name="connsiteY6" fmla="*/ 80070 h 269215"/>
                <a:gd name="connsiteX7" fmla="*/ 22982 w 141138"/>
                <a:gd name="connsiteY7" fmla="*/ 80070 h 269215"/>
                <a:gd name="connsiteX8" fmla="*/ 57107 w 141138"/>
                <a:gd name="connsiteY8" fmla="*/ 45942 h 269215"/>
                <a:gd name="connsiteX9" fmla="*/ 57107 w 141138"/>
                <a:gd name="connsiteY9" fmla="*/ 255753 h 269215"/>
                <a:gd name="connsiteX10" fmla="*/ 70569 w 141138"/>
                <a:gd name="connsiteY10" fmla="*/ 269215 h 269215"/>
                <a:gd name="connsiteX11" fmla="*/ 84031 w 141138"/>
                <a:gd name="connsiteY11" fmla="*/ 255753 h 269215"/>
                <a:gd name="connsiteX12" fmla="*/ 84031 w 141138"/>
                <a:gd name="connsiteY12" fmla="*/ 45942 h 269215"/>
                <a:gd name="connsiteX13" fmla="*/ 118156 w 141138"/>
                <a:gd name="connsiteY13" fmla="*/ 80070 h 269215"/>
                <a:gd name="connsiteX14" fmla="*/ 127673 w 141138"/>
                <a:gd name="connsiteY14" fmla="*/ 84014 h 269215"/>
                <a:gd name="connsiteX15" fmla="*/ 137191 w 141138"/>
                <a:gd name="connsiteY15" fmla="*/ 80070 h 269215"/>
                <a:gd name="connsiteX16" fmla="*/ 137191 w 141138"/>
                <a:gd name="connsiteY16" fmla="*/ 61034 h 26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138" h="269215">
                  <a:moveTo>
                    <a:pt x="137191" y="61034"/>
                  </a:moveTo>
                  <a:lnTo>
                    <a:pt x="80100" y="3945"/>
                  </a:lnTo>
                  <a:cubicBezTo>
                    <a:pt x="78861" y="2696"/>
                    <a:pt x="77367" y="1705"/>
                    <a:pt x="75711" y="1020"/>
                  </a:cubicBezTo>
                  <a:cubicBezTo>
                    <a:pt x="72427" y="-340"/>
                    <a:pt x="68711" y="-340"/>
                    <a:pt x="65427" y="1020"/>
                  </a:cubicBezTo>
                  <a:cubicBezTo>
                    <a:pt x="63771" y="1705"/>
                    <a:pt x="62277" y="2696"/>
                    <a:pt x="61038" y="3945"/>
                  </a:cubicBezTo>
                  <a:lnTo>
                    <a:pt x="3948" y="61034"/>
                  </a:lnTo>
                  <a:cubicBezTo>
                    <a:pt x="-1316" y="66292"/>
                    <a:pt x="-1316" y="74811"/>
                    <a:pt x="3948" y="80070"/>
                  </a:cubicBezTo>
                  <a:cubicBezTo>
                    <a:pt x="9198" y="85330"/>
                    <a:pt x="17719" y="85328"/>
                    <a:pt x="22982" y="80070"/>
                  </a:cubicBezTo>
                  <a:lnTo>
                    <a:pt x="57107" y="45942"/>
                  </a:lnTo>
                  <a:lnTo>
                    <a:pt x="57107" y="255753"/>
                  </a:lnTo>
                  <a:cubicBezTo>
                    <a:pt x="57107" y="263194"/>
                    <a:pt x="63125" y="269215"/>
                    <a:pt x="70569" y="269215"/>
                  </a:cubicBezTo>
                  <a:cubicBezTo>
                    <a:pt x="78013" y="269215"/>
                    <a:pt x="84031" y="263194"/>
                    <a:pt x="84031" y="255753"/>
                  </a:cubicBezTo>
                  <a:lnTo>
                    <a:pt x="84031" y="45942"/>
                  </a:lnTo>
                  <a:lnTo>
                    <a:pt x="118156" y="80070"/>
                  </a:lnTo>
                  <a:cubicBezTo>
                    <a:pt x="120781" y="82699"/>
                    <a:pt x="124227" y="84014"/>
                    <a:pt x="127673" y="84014"/>
                  </a:cubicBezTo>
                  <a:cubicBezTo>
                    <a:pt x="131119" y="84014"/>
                    <a:pt x="134565" y="82699"/>
                    <a:pt x="137191" y="80070"/>
                  </a:cubicBezTo>
                  <a:cubicBezTo>
                    <a:pt x="142454" y="74811"/>
                    <a:pt x="142454" y="66292"/>
                    <a:pt x="137191" y="61034"/>
                  </a:cubicBezTo>
                  <a:close/>
                </a:path>
              </a:pathLst>
            </a:custGeom>
            <a:grpFill/>
            <a:ln w="13461" cap="flat">
              <a:noFill/>
              <a:prstDash val="solid"/>
              <a:miter/>
            </a:ln>
          </p:spPr>
          <p:txBody>
            <a:bodyPr rtlCol="0" anchor="ctr"/>
            <a:lstStyle/>
            <a:p>
              <a:endParaRPr lang="en-US" sz="1799"/>
            </a:p>
          </p:txBody>
        </p:sp>
        <p:sp>
          <p:nvSpPr>
            <p:cNvPr id="13" name="Freeform: Shape 12">
              <a:extLst>
                <a:ext uri="{FF2B5EF4-FFF2-40B4-BE49-F238E27FC236}">
                  <a16:creationId xmlns:a16="http://schemas.microsoft.com/office/drawing/2014/main" id="{668F509B-90CF-EF65-C501-472149ED32C6}"/>
                </a:ext>
              </a:extLst>
            </p:cNvPr>
            <p:cNvSpPr/>
            <p:nvPr/>
          </p:nvSpPr>
          <p:spPr>
            <a:xfrm>
              <a:off x="13712541" y="7965261"/>
              <a:ext cx="727133" cy="578847"/>
            </a:xfrm>
            <a:custGeom>
              <a:avLst/>
              <a:gdLst>
                <a:gd name="connsiteX0" fmla="*/ 578849 w 727133"/>
                <a:gd name="connsiteY0" fmla="*/ 578847 h 578847"/>
                <a:gd name="connsiteX1" fmla="*/ 269232 w 727133"/>
                <a:gd name="connsiteY1" fmla="*/ 578847 h 578847"/>
                <a:gd name="connsiteX2" fmla="*/ 255770 w 727133"/>
                <a:gd name="connsiteY2" fmla="*/ 565386 h 578847"/>
                <a:gd name="connsiteX3" fmla="*/ 255770 w 727133"/>
                <a:gd name="connsiteY3" fmla="*/ 484616 h 578847"/>
                <a:gd name="connsiteX4" fmla="*/ 242309 w 727133"/>
                <a:gd name="connsiteY4" fmla="*/ 471155 h 578847"/>
                <a:gd name="connsiteX5" fmla="*/ 148078 w 727133"/>
                <a:gd name="connsiteY5" fmla="*/ 471155 h 578847"/>
                <a:gd name="connsiteX6" fmla="*/ 107693 w 727133"/>
                <a:gd name="connsiteY6" fmla="*/ 430770 h 578847"/>
                <a:gd name="connsiteX7" fmla="*/ 107693 w 727133"/>
                <a:gd name="connsiteY7" fmla="*/ 309616 h 578847"/>
                <a:gd name="connsiteX8" fmla="*/ 94339 w 727133"/>
                <a:gd name="connsiteY8" fmla="*/ 296154 h 578847"/>
                <a:gd name="connsiteX9" fmla="*/ 40398 w 727133"/>
                <a:gd name="connsiteY9" fmla="*/ 296154 h 578847"/>
                <a:gd name="connsiteX10" fmla="*/ 0 w 727133"/>
                <a:gd name="connsiteY10" fmla="*/ 255742 h 578847"/>
                <a:gd name="connsiteX11" fmla="*/ 4806 w 727133"/>
                <a:gd name="connsiteY11" fmla="*/ 236642 h 578847"/>
                <a:gd name="connsiteX12" fmla="*/ 5869 w 727133"/>
                <a:gd name="connsiteY12" fmla="*/ 234986 h 578847"/>
                <a:gd name="connsiteX13" fmla="*/ 94568 w 727133"/>
                <a:gd name="connsiteY13" fmla="*/ 116224 h 578847"/>
                <a:gd name="connsiteX14" fmla="*/ 123631 w 727133"/>
                <a:gd name="connsiteY14" fmla="*/ 5692 h 578847"/>
                <a:gd name="connsiteX15" fmla="*/ 142383 w 727133"/>
                <a:gd name="connsiteY15" fmla="*/ 2470 h 578847"/>
                <a:gd name="connsiteX16" fmla="*/ 145601 w 727133"/>
                <a:gd name="connsiteY16" fmla="*/ 21231 h 578847"/>
                <a:gd name="connsiteX17" fmla="*/ 121127 w 727133"/>
                <a:gd name="connsiteY17" fmla="*/ 122088 h 578847"/>
                <a:gd name="connsiteX18" fmla="*/ 118475 w 727133"/>
                <a:gd name="connsiteY18" fmla="*/ 129213 h 578847"/>
                <a:gd name="connsiteX19" fmla="*/ 28135 w 727133"/>
                <a:gd name="connsiteY19" fmla="*/ 250171 h 578847"/>
                <a:gd name="connsiteX20" fmla="*/ 26923 w 727133"/>
                <a:gd name="connsiteY20" fmla="*/ 255742 h 578847"/>
                <a:gd name="connsiteX21" fmla="*/ 40398 w 727133"/>
                <a:gd name="connsiteY21" fmla="*/ 269231 h 578847"/>
                <a:gd name="connsiteX22" fmla="*/ 94352 w 727133"/>
                <a:gd name="connsiteY22" fmla="*/ 269231 h 578847"/>
                <a:gd name="connsiteX23" fmla="*/ 134616 w 727133"/>
                <a:gd name="connsiteY23" fmla="*/ 309616 h 578847"/>
                <a:gd name="connsiteX24" fmla="*/ 134616 w 727133"/>
                <a:gd name="connsiteY24" fmla="*/ 430770 h 578847"/>
                <a:gd name="connsiteX25" fmla="*/ 148078 w 727133"/>
                <a:gd name="connsiteY25" fmla="*/ 444232 h 578847"/>
                <a:gd name="connsiteX26" fmla="*/ 242309 w 727133"/>
                <a:gd name="connsiteY26" fmla="*/ 444232 h 578847"/>
                <a:gd name="connsiteX27" fmla="*/ 282694 w 727133"/>
                <a:gd name="connsiteY27" fmla="*/ 484616 h 578847"/>
                <a:gd name="connsiteX28" fmla="*/ 282694 w 727133"/>
                <a:gd name="connsiteY28" fmla="*/ 551924 h 578847"/>
                <a:gd name="connsiteX29" fmla="*/ 565387 w 727133"/>
                <a:gd name="connsiteY29" fmla="*/ 551924 h 578847"/>
                <a:gd name="connsiteX30" fmla="*/ 565387 w 727133"/>
                <a:gd name="connsiteY30" fmla="*/ 404991 h 578847"/>
                <a:gd name="connsiteX31" fmla="*/ 582712 w 727133"/>
                <a:gd name="connsiteY31" fmla="*/ 371836 h 578847"/>
                <a:gd name="connsiteX32" fmla="*/ 687148 w 727133"/>
                <a:gd name="connsiteY32" fmla="*/ 17471 h 578847"/>
                <a:gd name="connsiteX33" fmla="*/ 695992 w 727133"/>
                <a:gd name="connsiteY33" fmla="*/ 605 h 578847"/>
                <a:gd name="connsiteX34" fmla="*/ 712859 w 727133"/>
                <a:gd name="connsiteY34" fmla="*/ 9452 h 578847"/>
                <a:gd name="connsiteX35" fmla="*/ 598045 w 727133"/>
                <a:gd name="connsiteY35" fmla="*/ 393962 h 578847"/>
                <a:gd name="connsiteX36" fmla="*/ 592310 w 727133"/>
                <a:gd name="connsiteY36" fmla="*/ 404991 h 578847"/>
                <a:gd name="connsiteX37" fmla="*/ 592310 w 727133"/>
                <a:gd name="connsiteY37" fmla="*/ 565386 h 578847"/>
                <a:gd name="connsiteX38" fmla="*/ 578849 w 727133"/>
                <a:gd name="connsiteY38" fmla="*/ 578847 h 5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7133" h="578847">
                  <a:moveTo>
                    <a:pt x="578849" y="578847"/>
                  </a:moveTo>
                  <a:lnTo>
                    <a:pt x="269232" y="578847"/>
                  </a:lnTo>
                  <a:cubicBezTo>
                    <a:pt x="261788" y="578847"/>
                    <a:pt x="255770" y="572826"/>
                    <a:pt x="255770" y="565386"/>
                  </a:cubicBezTo>
                  <a:lnTo>
                    <a:pt x="255770" y="484616"/>
                  </a:lnTo>
                  <a:cubicBezTo>
                    <a:pt x="255770" y="477188"/>
                    <a:pt x="249740" y="471155"/>
                    <a:pt x="242309" y="471155"/>
                  </a:cubicBezTo>
                  <a:lnTo>
                    <a:pt x="148078" y="471155"/>
                  </a:lnTo>
                  <a:cubicBezTo>
                    <a:pt x="125812" y="471155"/>
                    <a:pt x="107693" y="453039"/>
                    <a:pt x="107693" y="430770"/>
                  </a:cubicBezTo>
                  <a:lnTo>
                    <a:pt x="107693" y="309616"/>
                  </a:lnTo>
                  <a:cubicBezTo>
                    <a:pt x="107693" y="302187"/>
                    <a:pt x="101702" y="296154"/>
                    <a:pt x="94339" y="296154"/>
                  </a:cubicBezTo>
                  <a:lnTo>
                    <a:pt x="40398" y="296154"/>
                  </a:lnTo>
                  <a:cubicBezTo>
                    <a:pt x="18133" y="296154"/>
                    <a:pt x="0" y="278025"/>
                    <a:pt x="0" y="255742"/>
                  </a:cubicBezTo>
                  <a:cubicBezTo>
                    <a:pt x="0" y="249077"/>
                    <a:pt x="1669" y="242477"/>
                    <a:pt x="4806" y="236642"/>
                  </a:cubicBezTo>
                  <a:cubicBezTo>
                    <a:pt x="5129" y="236063"/>
                    <a:pt x="5479" y="235511"/>
                    <a:pt x="5869" y="234986"/>
                  </a:cubicBezTo>
                  <a:lnTo>
                    <a:pt x="94568" y="116224"/>
                  </a:lnTo>
                  <a:cubicBezTo>
                    <a:pt x="96075" y="98411"/>
                    <a:pt x="102739" y="35231"/>
                    <a:pt x="123631" y="5692"/>
                  </a:cubicBezTo>
                  <a:cubicBezTo>
                    <a:pt x="127899" y="-369"/>
                    <a:pt x="136299" y="-1828"/>
                    <a:pt x="142383" y="2470"/>
                  </a:cubicBezTo>
                  <a:cubicBezTo>
                    <a:pt x="148455" y="6757"/>
                    <a:pt x="149908" y="15157"/>
                    <a:pt x="145601" y="21231"/>
                  </a:cubicBezTo>
                  <a:cubicBezTo>
                    <a:pt x="129756" y="43671"/>
                    <a:pt x="122568" y="101645"/>
                    <a:pt x="121127" y="122088"/>
                  </a:cubicBezTo>
                  <a:cubicBezTo>
                    <a:pt x="120939" y="124664"/>
                    <a:pt x="120023" y="127136"/>
                    <a:pt x="118475" y="129213"/>
                  </a:cubicBezTo>
                  <a:lnTo>
                    <a:pt x="28135" y="250171"/>
                  </a:lnTo>
                  <a:cubicBezTo>
                    <a:pt x="27327" y="251904"/>
                    <a:pt x="26923" y="253784"/>
                    <a:pt x="26923" y="255742"/>
                  </a:cubicBezTo>
                  <a:cubicBezTo>
                    <a:pt x="26923" y="263183"/>
                    <a:pt x="32968" y="269231"/>
                    <a:pt x="40398" y="269231"/>
                  </a:cubicBezTo>
                  <a:lnTo>
                    <a:pt x="94352" y="269231"/>
                  </a:lnTo>
                  <a:cubicBezTo>
                    <a:pt x="116550" y="269231"/>
                    <a:pt x="134616" y="287346"/>
                    <a:pt x="134616" y="309616"/>
                  </a:cubicBezTo>
                  <a:lnTo>
                    <a:pt x="134616" y="430770"/>
                  </a:lnTo>
                  <a:cubicBezTo>
                    <a:pt x="134616" y="438198"/>
                    <a:pt x="140647" y="444232"/>
                    <a:pt x="148078" y="444232"/>
                  </a:cubicBezTo>
                  <a:lnTo>
                    <a:pt x="242309" y="444232"/>
                  </a:lnTo>
                  <a:cubicBezTo>
                    <a:pt x="264574" y="444232"/>
                    <a:pt x="282694" y="462347"/>
                    <a:pt x="282694" y="484616"/>
                  </a:cubicBezTo>
                  <a:lnTo>
                    <a:pt x="282694" y="551924"/>
                  </a:lnTo>
                  <a:lnTo>
                    <a:pt x="565387" y="551924"/>
                  </a:lnTo>
                  <a:lnTo>
                    <a:pt x="565387" y="404991"/>
                  </a:lnTo>
                  <a:cubicBezTo>
                    <a:pt x="565387" y="391792"/>
                    <a:pt x="571862" y="379395"/>
                    <a:pt x="582712" y="371836"/>
                  </a:cubicBezTo>
                  <a:cubicBezTo>
                    <a:pt x="686973" y="299900"/>
                    <a:pt x="721421" y="127359"/>
                    <a:pt x="687148" y="17471"/>
                  </a:cubicBezTo>
                  <a:cubicBezTo>
                    <a:pt x="684940" y="10372"/>
                    <a:pt x="688897" y="2826"/>
                    <a:pt x="695992" y="605"/>
                  </a:cubicBezTo>
                  <a:cubicBezTo>
                    <a:pt x="703113" y="-1552"/>
                    <a:pt x="710638" y="2367"/>
                    <a:pt x="712859" y="9452"/>
                  </a:cubicBezTo>
                  <a:cubicBezTo>
                    <a:pt x="750700" y="130790"/>
                    <a:pt x="713600" y="314257"/>
                    <a:pt x="598045" y="393962"/>
                  </a:cubicBezTo>
                  <a:cubicBezTo>
                    <a:pt x="594478" y="396446"/>
                    <a:pt x="592310" y="400586"/>
                    <a:pt x="592310" y="404991"/>
                  </a:cubicBezTo>
                  <a:lnTo>
                    <a:pt x="592310" y="565386"/>
                  </a:lnTo>
                  <a:cubicBezTo>
                    <a:pt x="592310" y="572826"/>
                    <a:pt x="586293" y="578847"/>
                    <a:pt x="578849" y="578847"/>
                  </a:cubicBezTo>
                  <a:close/>
                </a:path>
              </a:pathLst>
            </a:custGeom>
            <a:grpFill/>
            <a:ln w="13461" cap="flat">
              <a:noFill/>
              <a:prstDash val="solid"/>
              <a:miter/>
            </a:ln>
          </p:spPr>
          <p:txBody>
            <a:bodyPr rtlCol="0" anchor="ctr"/>
            <a:lstStyle/>
            <a:p>
              <a:endParaRPr lang="en-US" sz="1799"/>
            </a:p>
          </p:txBody>
        </p:sp>
      </p:grpSp>
      <p:grpSp>
        <p:nvGrpSpPr>
          <p:cNvPr id="14" name="Graphic 1083">
            <a:extLst>
              <a:ext uri="{FF2B5EF4-FFF2-40B4-BE49-F238E27FC236}">
                <a16:creationId xmlns:a16="http://schemas.microsoft.com/office/drawing/2014/main" id="{030F078E-193C-44E2-A1B2-0E467BDE28F0}"/>
              </a:ext>
              <a:ext uri="{C183D7F6-B498-43B3-948B-1728B52AA6E4}">
                <adec:decorative xmlns:adec="http://schemas.microsoft.com/office/drawing/2017/decorative" val="1"/>
              </a:ext>
            </a:extLst>
          </p:cNvPr>
          <p:cNvGrpSpPr/>
          <p:nvPr/>
        </p:nvGrpSpPr>
        <p:grpSpPr>
          <a:xfrm>
            <a:off x="8168454" y="2211452"/>
            <a:ext cx="1291153" cy="968376"/>
            <a:chOff x="8439266" y="4032295"/>
            <a:chExt cx="697007" cy="522761"/>
          </a:xfrm>
          <a:solidFill>
            <a:schemeClr val="bg1"/>
          </a:solidFill>
        </p:grpSpPr>
        <p:sp>
          <p:nvSpPr>
            <p:cNvPr id="15" name="Freeform: Shape 14">
              <a:extLst>
                <a:ext uri="{FF2B5EF4-FFF2-40B4-BE49-F238E27FC236}">
                  <a16:creationId xmlns:a16="http://schemas.microsoft.com/office/drawing/2014/main" id="{D4EB75C4-1A08-2D0F-70E3-1E5C83E04652}"/>
                </a:ext>
              </a:extLst>
            </p:cNvPr>
            <p:cNvSpPr/>
            <p:nvPr/>
          </p:nvSpPr>
          <p:spPr>
            <a:xfrm>
              <a:off x="8476606" y="4281231"/>
              <a:ext cx="99572" cy="273824"/>
            </a:xfrm>
            <a:custGeom>
              <a:avLst/>
              <a:gdLst>
                <a:gd name="connsiteX0" fmla="*/ 87126 w 99572"/>
                <a:gd name="connsiteY0" fmla="*/ 273824 h 273824"/>
                <a:gd name="connsiteX1" fmla="*/ 12447 w 99572"/>
                <a:gd name="connsiteY1" fmla="*/ 273824 h 273824"/>
                <a:gd name="connsiteX2" fmla="*/ 0 w 99572"/>
                <a:gd name="connsiteY2" fmla="*/ 261378 h 273824"/>
                <a:gd name="connsiteX3" fmla="*/ 0 w 99572"/>
                <a:gd name="connsiteY3" fmla="*/ 12447 h 273824"/>
                <a:gd name="connsiteX4" fmla="*/ 12447 w 99572"/>
                <a:gd name="connsiteY4" fmla="*/ 0 h 273824"/>
                <a:gd name="connsiteX5" fmla="*/ 87126 w 99572"/>
                <a:gd name="connsiteY5" fmla="*/ 0 h 273824"/>
                <a:gd name="connsiteX6" fmla="*/ 99573 w 99572"/>
                <a:gd name="connsiteY6" fmla="*/ 12447 h 273824"/>
                <a:gd name="connsiteX7" fmla="*/ 99573 w 99572"/>
                <a:gd name="connsiteY7" fmla="*/ 261378 h 273824"/>
                <a:gd name="connsiteX8" fmla="*/ 87126 w 99572"/>
                <a:gd name="connsiteY8" fmla="*/ 273824 h 273824"/>
                <a:gd name="connsiteX9" fmla="*/ 24893 w 99572"/>
                <a:gd name="connsiteY9" fmla="*/ 248931 h 273824"/>
                <a:gd name="connsiteX10" fmla="*/ 74679 w 99572"/>
                <a:gd name="connsiteY10" fmla="*/ 248931 h 273824"/>
                <a:gd name="connsiteX11" fmla="*/ 74679 w 99572"/>
                <a:gd name="connsiteY11" fmla="*/ 24893 h 273824"/>
                <a:gd name="connsiteX12" fmla="*/ 24893 w 99572"/>
                <a:gd name="connsiteY12" fmla="*/ 24893 h 273824"/>
                <a:gd name="connsiteX13" fmla="*/ 24893 w 99572"/>
                <a:gd name="connsiteY13" fmla="*/ 248931 h 27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572" h="273824">
                  <a:moveTo>
                    <a:pt x="87126" y="273824"/>
                  </a:moveTo>
                  <a:lnTo>
                    <a:pt x="12447" y="273824"/>
                  </a:lnTo>
                  <a:cubicBezTo>
                    <a:pt x="5600" y="273824"/>
                    <a:pt x="0" y="268251"/>
                    <a:pt x="0" y="261378"/>
                  </a:cubicBezTo>
                  <a:lnTo>
                    <a:pt x="0" y="12447"/>
                  </a:lnTo>
                  <a:cubicBezTo>
                    <a:pt x="0" y="5574"/>
                    <a:pt x="5600" y="0"/>
                    <a:pt x="12447" y="0"/>
                  </a:cubicBezTo>
                  <a:lnTo>
                    <a:pt x="87126" y="0"/>
                  </a:lnTo>
                  <a:cubicBezTo>
                    <a:pt x="93972" y="0"/>
                    <a:pt x="99573" y="5574"/>
                    <a:pt x="99573" y="12447"/>
                  </a:cubicBezTo>
                  <a:lnTo>
                    <a:pt x="99573" y="261378"/>
                  </a:lnTo>
                  <a:cubicBezTo>
                    <a:pt x="99573" y="268252"/>
                    <a:pt x="93972" y="273824"/>
                    <a:pt x="87126" y="273824"/>
                  </a:cubicBezTo>
                  <a:close/>
                  <a:moveTo>
                    <a:pt x="24893" y="248931"/>
                  </a:moveTo>
                  <a:lnTo>
                    <a:pt x="74679" y="248931"/>
                  </a:lnTo>
                  <a:lnTo>
                    <a:pt x="74679" y="24893"/>
                  </a:lnTo>
                  <a:lnTo>
                    <a:pt x="24893" y="24893"/>
                  </a:lnTo>
                  <a:lnTo>
                    <a:pt x="24893" y="248931"/>
                  </a:lnTo>
                  <a:close/>
                </a:path>
              </a:pathLst>
            </a:custGeom>
            <a:grpFill/>
            <a:ln w="12446" cap="flat">
              <a:noFill/>
              <a:prstDash val="solid"/>
              <a:miter/>
            </a:ln>
          </p:spPr>
          <p:txBody>
            <a:bodyPr rtlCol="0" anchor="ctr"/>
            <a:lstStyle/>
            <a:p>
              <a:endParaRPr lang="en-US" sz="1799"/>
            </a:p>
          </p:txBody>
        </p:sp>
        <p:sp>
          <p:nvSpPr>
            <p:cNvPr id="16" name="Freeform: Shape 15">
              <a:extLst>
                <a:ext uri="{FF2B5EF4-FFF2-40B4-BE49-F238E27FC236}">
                  <a16:creationId xmlns:a16="http://schemas.microsoft.com/office/drawing/2014/main" id="{E91F56D6-70A5-2228-C744-0B2A5FBC0606}"/>
                </a:ext>
              </a:extLst>
            </p:cNvPr>
            <p:cNvSpPr/>
            <p:nvPr/>
          </p:nvSpPr>
          <p:spPr>
            <a:xfrm>
              <a:off x="8650858" y="4131873"/>
              <a:ext cx="99572" cy="423183"/>
            </a:xfrm>
            <a:custGeom>
              <a:avLst/>
              <a:gdLst>
                <a:gd name="connsiteX0" fmla="*/ 87126 w 99572"/>
                <a:gd name="connsiteY0" fmla="*/ 423183 h 423183"/>
                <a:gd name="connsiteX1" fmla="*/ 12447 w 99572"/>
                <a:gd name="connsiteY1" fmla="*/ 423183 h 423183"/>
                <a:gd name="connsiteX2" fmla="*/ 0 w 99572"/>
                <a:gd name="connsiteY2" fmla="*/ 410737 h 423183"/>
                <a:gd name="connsiteX3" fmla="*/ 0 w 99572"/>
                <a:gd name="connsiteY3" fmla="*/ 12447 h 423183"/>
                <a:gd name="connsiteX4" fmla="*/ 12447 w 99572"/>
                <a:gd name="connsiteY4" fmla="*/ 0 h 423183"/>
                <a:gd name="connsiteX5" fmla="*/ 87126 w 99572"/>
                <a:gd name="connsiteY5" fmla="*/ 0 h 423183"/>
                <a:gd name="connsiteX6" fmla="*/ 99573 w 99572"/>
                <a:gd name="connsiteY6" fmla="*/ 12447 h 423183"/>
                <a:gd name="connsiteX7" fmla="*/ 99573 w 99572"/>
                <a:gd name="connsiteY7" fmla="*/ 410737 h 423183"/>
                <a:gd name="connsiteX8" fmla="*/ 87126 w 99572"/>
                <a:gd name="connsiteY8" fmla="*/ 423183 h 423183"/>
                <a:gd name="connsiteX9" fmla="*/ 24893 w 99572"/>
                <a:gd name="connsiteY9" fmla="*/ 398290 h 423183"/>
                <a:gd name="connsiteX10" fmla="*/ 74679 w 99572"/>
                <a:gd name="connsiteY10" fmla="*/ 398290 h 423183"/>
                <a:gd name="connsiteX11" fmla="*/ 74679 w 99572"/>
                <a:gd name="connsiteY11" fmla="*/ 24893 h 423183"/>
                <a:gd name="connsiteX12" fmla="*/ 24893 w 99572"/>
                <a:gd name="connsiteY12" fmla="*/ 24893 h 423183"/>
                <a:gd name="connsiteX13" fmla="*/ 24893 w 99572"/>
                <a:gd name="connsiteY13" fmla="*/ 398290 h 42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572" h="423183">
                  <a:moveTo>
                    <a:pt x="87126" y="423183"/>
                  </a:moveTo>
                  <a:lnTo>
                    <a:pt x="12447" y="423183"/>
                  </a:lnTo>
                  <a:cubicBezTo>
                    <a:pt x="5600" y="423183"/>
                    <a:pt x="0" y="417610"/>
                    <a:pt x="0" y="410737"/>
                  </a:cubicBezTo>
                  <a:lnTo>
                    <a:pt x="0" y="12447"/>
                  </a:lnTo>
                  <a:cubicBezTo>
                    <a:pt x="0" y="5574"/>
                    <a:pt x="5600" y="0"/>
                    <a:pt x="12447" y="0"/>
                  </a:cubicBezTo>
                  <a:lnTo>
                    <a:pt x="87126" y="0"/>
                  </a:lnTo>
                  <a:cubicBezTo>
                    <a:pt x="93972" y="0"/>
                    <a:pt x="99573" y="5574"/>
                    <a:pt x="99573" y="12447"/>
                  </a:cubicBezTo>
                  <a:lnTo>
                    <a:pt x="99573" y="410737"/>
                  </a:lnTo>
                  <a:cubicBezTo>
                    <a:pt x="99573" y="417611"/>
                    <a:pt x="93972" y="423183"/>
                    <a:pt x="87126" y="423183"/>
                  </a:cubicBezTo>
                  <a:close/>
                  <a:moveTo>
                    <a:pt x="24893" y="398290"/>
                  </a:moveTo>
                  <a:lnTo>
                    <a:pt x="74679" y="398290"/>
                  </a:lnTo>
                  <a:lnTo>
                    <a:pt x="74679" y="24893"/>
                  </a:lnTo>
                  <a:lnTo>
                    <a:pt x="24893" y="24893"/>
                  </a:lnTo>
                  <a:lnTo>
                    <a:pt x="24893" y="398290"/>
                  </a:lnTo>
                  <a:close/>
                </a:path>
              </a:pathLst>
            </a:custGeom>
            <a:grpFill/>
            <a:ln w="12446" cap="flat">
              <a:noFill/>
              <a:prstDash val="solid"/>
              <a:miter/>
            </a:ln>
          </p:spPr>
          <p:txBody>
            <a:bodyPr rtlCol="0" anchor="ctr"/>
            <a:lstStyle/>
            <a:p>
              <a:endParaRPr lang="en-US" sz="1799"/>
            </a:p>
          </p:txBody>
        </p:sp>
        <p:sp>
          <p:nvSpPr>
            <p:cNvPr id="17" name="Freeform: Shape 16">
              <a:extLst>
                <a:ext uri="{FF2B5EF4-FFF2-40B4-BE49-F238E27FC236}">
                  <a16:creationId xmlns:a16="http://schemas.microsoft.com/office/drawing/2014/main" id="{6A023968-5079-A060-EE5F-01FAEA216AFB}"/>
                </a:ext>
              </a:extLst>
            </p:cNvPr>
            <p:cNvSpPr/>
            <p:nvPr/>
          </p:nvSpPr>
          <p:spPr>
            <a:xfrm>
              <a:off x="8999362" y="4032295"/>
              <a:ext cx="99572" cy="522755"/>
            </a:xfrm>
            <a:custGeom>
              <a:avLst/>
              <a:gdLst>
                <a:gd name="connsiteX0" fmla="*/ 87126 w 99572"/>
                <a:gd name="connsiteY0" fmla="*/ 522756 h 522755"/>
                <a:gd name="connsiteX1" fmla="*/ 12447 w 99572"/>
                <a:gd name="connsiteY1" fmla="*/ 522756 h 522755"/>
                <a:gd name="connsiteX2" fmla="*/ 0 w 99572"/>
                <a:gd name="connsiteY2" fmla="*/ 510309 h 522755"/>
                <a:gd name="connsiteX3" fmla="*/ 0 w 99572"/>
                <a:gd name="connsiteY3" fmla="*/ 12447 h 522755"/>
                <a:gd name="connsiteX4" fmla="*/ 12447 w 99572"/>
                <a:gd name="connsiteY4" fmla="*/ 0 h 522755"/>
                <a:gd name="connsiteX5" fmla="*/ 87126 w 99572"/>
                <a:gd name="connsiteY5" fmla="*/ 0 h 522755"/>
                <a:gd name="connsiteX6" fmla="*/ 99573 w 99572"/>
                <a:gd name="connsiteY6" fmla="*/ 12447 h 522755"/>
                <a:gd name="connsiteX7" fmla="*/ 99573 w 99572"/>
                <a:gd name="connsiteY7" fmla="*/ 510309 h 522755"/>
                <a:gd name="connsiteX8" fmla="*/ 87126 w 99572"/>
                <a:gd name="connsiteY8" fmla="*/ 522756 h 522755"/>
                <a:gd name="connsiteX9" fmla="*/ 24893 w 99572"/>
                <a:gd name="connsiteY9" fmla="*/ 497863 h 522755"/>
                <a:gd name="connsiteX10" fmla="*/ 74679 w 99572"/>
                <a:gd name="connsiteY10" fmla="*/ 497863 h 522755"/>
                <a:gd name="connsiteX11" fmla="*/ 74679 w 99572"/>
                <a:gd name="connsiteY11" fmla="*/ 24893 h 522755"/>
                <a:gd name="connsiteX12" fmla="*/ 24893 w 99572"/>
                <a:gd name="connsiteY12" fmla="*/ 24893 h 522755"/>
                <a:gd name="connsiteX13" fmla="*/ 24893 w 99572"/>
                <a:gd name="connsiteY13" fmla="*/ 497863 h 52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572" h="522755">
                  <a:moveTo>
                    <a:pt x="87126" y="522756"/>
                  </a:moveTo>
                  <a:lnTo>
                    <a:pt x="12447" y="522756"/>
                  </a:lnTo>
                  <a:cubicBezTo>
                    <a:pt x="5600" y="522756"/>
                    <a:pt x="0" y="517182"/>
                    <a:pt x="0" y="510309"/>
                  </a:cubicBezTo>
                  <a:lnTo>
                    <a:pt x="0" y="12447"/>
                  </a:lnTo>
                  <a:cubicBezTo>
                    <a:pt x="0" y="5574"/>
                    <a:pt x="5600" y="0"/>
                    <a:pt x="12447" y="0"/>
                  </a:cubicBezTo>
                  <a:lnTo>
                    <a:pt x="87126" y="0"/>
                  </a:lnTo>
                  <a:cubicBezTo>
                    <a:pt x="93972" y="0"/>
                    <a:pt x="99573" y="5574"/>
                    <a:pt x="99573" y="12447"/>
                  </a:cubicBezTo>
                  <a:lnTo>
                    <a:pt x="99573" y="510309"/>
                  </a:lnTo>
                  <a:cubicBezTo>
                    <a:pt x="99573" y="517182"/>
                    <a:pt x="93972" y="522756"/>
                    <a:pt x="87126" y="522756"/>
                  </a:cubicBezTo>
                  <a:close/>
                  <a:moveTo>
                    <a:pt x="24893" y="497863"/>
                  </a:moveTo>
                  <a:lnTo>
                    <a:pt x="74679" y="497863"/>
                  </a:lnTo>
                  <a:lnTo>
                    <a:pt x="74679" y="24893"/>
                  </a:lnTo>
                  <a:lnTo>
                    <a:pt x="24893" y="24893"/>
                  </a:lnTo>
                  <a:lnTo>
                    <a:pt x="24893" y="497863"/>
                  </a:lnTo>
                  <a:close/>
                </a:path>
              </a:pathLst>
            </a:custGeom>
            <a:grpFill/>
            <a:ln w="12446" cap="flat">
              <a:noFill/>
              <a:prstDash val="solid"/>
              <a:miter/>
            </a:ln>
          </p:spPr>
          <p:txBody>
            <a:bodyPr rtlCol="0" anchor="ctr"/>
            <a:lstStyle/>
            <a:p>
              <a:endParaRPr lang="en-US" sz="1799"/>
            </a:p>
          </p:txBody>
        </p:sp>
        <p:sp>
          <p:nvSpPr>
            <p:cNvPr id="18" name="Freeform: Shape 17">
              <a:extLst>
                <a:ext uri="{FF2B5EF4-FFF2-40B4-BE49-F238E27FC236}">
                  <a16:creationId xmlns:a16="http://schemas.microsoft.com/office/drawing/2014/main" id="{31ED0F02-AD0B-1424-547E-A96EBCC7B473}"/>
                </a:ext>
              </a:extLst>
            </p:cNvPr>
            <p:cNvSpPr/>
            <p:nvPr/>
          </p:nvSpPr>
          <p:spPr>
            <a:xfrm>
              <a:off x="8825110" y="4206552"/>
              <a:ext cx="99572" cy="348503"/>
            </a:xfrm>
            <a:custGeom>
              <a:avLst/>
              <a:gdLst>
                <a:gd name="connsiteX0" fmla="*/ 87126 w 99572"/>
                <a:gd name="connsiteY0" fmla="*/ 348504 h 348503"/>
                <a:gd name="connsiteX1" fmla="*/ 12447 w 99572"/>
                <a:gd name="connsiteY1" fmla="*/ 348504 h 348503"/>
                <a:gd name="connsiteX2" fmla="*/ 0 w 99572"/>
                <a:gd name="connsiteY2" fmla="*/ 336057 h 348503"/>
                <a:gd name="connsiteX3" fmla="*/ 0 w 99572"/>
                <a:gd name="connsiteY3" fmla="*/ 12447 h 348503"/>
                <a:gd name="connsiteX4" fmla="*/ 12447 w 99572"/>
                <a:gd name="connsiteY4" fmla="*/ 0 h 348503"/>
                <a:gd name="connsiteX5" fmla="*/ 87126 w 99572"/>
                <a:gd name="connsiteY5" fmla="*/ 0 h 348503"/>
                <a:gd name="connsiteX6" fmla="*/ 99573 w 99572"/>
                <a:gd name="connsiteY6" fmla="*/ 12447 h 348503"/>
                <a:gd name="connsiteX7" fmla="*/ 99573 w 99572"/>
                <a:gd name="connsiteY7" fmla="*/ 336057 h 348503"/>
                <a:gd name="connsiteX8" fmla="*/ 87126 w 99572"/>
                <a:gd name="connsiteY8" fmla="*/ 348504 h 348503"/>
                <a:gd name="connsiteX9" fmla="*/ 24893 w 99572"/>
                <a:gd name="connsiteY9" fmla="*/ 323611 h 348503"/>
                <a:gd name="connsiteX10" fmla="*/ 74679 w 99572"/>
                <a:gd name="connsiteY10" fmla="*/ 323611 h 348503"/>
                <a:gd name="connsiteX11" fmla="*/ 74679 w 99572"/>
                <a:gd name="connsiteY11" fmla="*/ 24893 h 348503"/>
                <a:gd name="connsiteX12" fmla="*/ 24893 w 99572"/>
                <a:gd name="connsiteY12" fmla="*/ 24893 h 348503"/>
                <a:gd name="connsiteX13" fmla="*/ 24893 w 99572"/>
                <a:gd name="connsiteY13" fmla="*/ 323611 h 34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572" h="348503">
                  <a:moveTo>
                    <a:pt x="87126" y="348504"/>
                  </a:moveTo>
                  <a:lnTo>
                    <a:pt x="12447" y="348504"/>
                  </a:lnTo>
                  <a:cubicBezTo>
                    <a:pt x="5600" y="348504"/>
                    <a:pt x="0" y="342930"/>
                    <a:pt x="0" y="336057"/>
                  </a:cubicBezTo>
                  <a:lnTo>
                    <a:pt x="0" y="12447"/>
                  </a:lnTo>
                  <a:cubicBezTo>
                    <a:pt x="0" y="5574"/>
                    <a:pt x="5600" y="0"/>
                    <a:pt x="12447" y="0"/>
                  </a:cubicBezTo>
                  <a:lnTo>
                    <a:pt x="87126" y="0"/>
                  </a:lnTo>
                  <a:cubicBezTo>
                    <a:pt x="93972" y="0"/>
                    <a:pt x="99573" y="5574"/>
                    <a:pt x="99573" y="12447"/>
                  </a:cubicBezTo>
                  <a:lnTo>
                    <a:pt x="99573" y="336057"/>
                  </a:lnTo>
                  <a:cubicBezTo>
                    <a:pt x="99573" y="342932"/>
                    <a:pt x="93972" y="348504"/>
                    <a:pt x="87126" y="348504"/>
                  </a:cubicBezTo>
                  <a:close/>
                  <a:moveTo>
                    <a:pt x="24893" y="323611"/>
                  </a:moveTo>
                  <a:lnTo>
                    <a:pt x="74679" y="323611"/>
                  </a:lnTo>
                  <a:lnTo>
                    <a:pt x="74679" y="24893"/>
                  </a:lnTo>
                  <a:lnTo>
                    <a:pt x="24893" y="24893"/>
                  </a:lnTo>
                  <a:lnTo>
                    <a:pt x="24893" y="323611"/>
                  </a:lnTo>
                  <a:close/>
                </a:path>
              </a:pathLst>
            </a:custGeom>
            <a:grpFill/>
            <a:ln w="12446" cap="flat">
              <a:noFill/>
              <a:prstDash val="solid"/>
              <a:miter/>
            </a:ln>
          </p:spPr>
          <p:txBody>
            <a:bodyPr rtlCol="0" anchor="ctr"/>
            <a:lstStyle/>
            <a:p>
              <a:endParaRPr lang="en-US" sz="1799"/>
            </a:p>
          </p:txBody>
        </p:sp>
        <p:sp>
          <p:nvSpPr>
            <p:cNvPr id="19" name="Freeform: Shape 18">
              <a:extLst>
                <a:ext uri="{FF2B5EF4-FFF2-40B4-BE49-F238E27FC236}">
                  <a16:creationId xmlns:a16="http://schemas.microsoft.com/office/drawing/2014/main" id="{1390E1E8-B43D-594A-235B-8E937E37F4DE}"/>
                </a:ext>
              </a:extLst>
            </p:cNvPr>
            <p:cNvSpPr/>
            <p:nvPr/>
          </p:nvSpPr>
          <p:spPr>
            <a:xfrm>
              <a:off x="8439266" y="4530163"/>
              <a:ext cx="697007" cy="24893"/>
            </a:xfrm>
            <a:custGeom>
              <a:avLst/>
              <a:gdLst>
                <a:gd name="connsiteX0" fmla="*/ 684561 w 697007"/>
                <a:gd name="connsiteY0" fmla="*/ 24893 h 24893"/>
                <a:gd name="connsiteX1" fmla="*/ 12447 w 697007"/>
                <a:gd name="connsiteY1" fmla="*/ 24893 h 24893"/>
                <a:gd name="connsiteX2" fmla="*/ 0 w 697007"/>
                <a:gd name="connsiteY2" fmla="*/ 12447 h 24893"/>
                <a:gd name="connsiteX3" fmla="*/ 12447 w 697007"/>
                <a:gd name="connsiteY3" fmla="*/ 0 h 24893"/>
                <a:gd name="connsiteX4" fmla="*/ 684561 w 697007"/>
                <a:gd name="connsiteY4" fmla="*/ 0 h 24893"/>
                <a:gd name="connsiteX5" fmla="*/ 697008 w 697007"/>
                <a:gd name="connsiteY5" fmla="*/ 12447 h 24893"/>
                <a:gd name="connsiteX6" fmla="*/ 684561 w 697007"/>
                <a:gd name="connsiteY6" fmla="*/ 24893 h 2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007" h="24893">
                  <a:moveTo>
                    <a:pt x="684561" y="24893"/>
                  </a:moveTo>
                  <a:lnTo>
                    <a:pt x="12447" y="24893"/>
                  </a:lnTo>
                  <a:cubicBezTo>
                    <a:pt x="5600" y="24893"/>
                    <a:pt x="0" y="19320"/>
                    <a:pt x="0" y="12447"/>
                  </a:cubicBezTo>
                  <a:cubicBezTo>
                    <a:pt x="0" y="5574"/>
                    <a:pt x="5600" y="0"/>
                    <a:pt x="12447" y="0"/>
                  </a:cubicBezTo>
                  <a:lnTo>
                    <a:pt x="684561" y="0"/>
                  </a:lnTo>
                  <a:cubicBezTo>
                    <a:pt x="691408" y="0"/>
                    <a:pt x="697008" y="5574"/>
                    <a:pt x="697008" y="12447"/>
                  </a:cubicBezTo>
                  <a:cubicBezTo>
                    <a:pt x="697008" y="19320"/>
                    <a:pt x="691408" y="24893"/>
                    <a:pt x="684561" y="24893"/>
                  </a:cubicBezTo>
                  <a:close/>
                </a:path>
              </a:pathLst>
            </a:custGeom>
            <a:grpFill/>
            <a:ln w="12446" cap="flat">
              <a:noFill/>
              <a:prstDash val="solid"/>
              <a:miter/>
            </a:ln>
          </p:spPr>
          <p:txBody>
            <a:bodyPr rtlCol="0" anchor="ctr"/>
            <a:lstStyle/>
            <a:p>
              <a:endParaRPr lang="en-US" sz="1799"/>
            </a:p>
          </p:txBody>
        </p:sp>
      </p:grpSp>
      <p:grpSp>
        <p:nvGrpSpPr>
          <p:cNvPr id="20" name="Group 19">
            <a:extLst>
              <a:ext uri="{FF2B5EF4-FFF2-40B4-BE49-F238E27FC236}">
                <a16:creationId xmlns:a16="http://schemas.microsoft.com/office/drawing/2014/main" id="{113A1887-4D7F-EE62-15EF-9E15D15E6EA3}"/>
              </a:ext>
              <a:ext uri="{C183D7F6-B498-43B3-948B-1728B52AA6E4}">
                <adec:decorative xmlns:adec="http://schemas.microsoft.com/office/drawing/2017/decorative" val="1"/>
              </a:ext>
            </a:extLst>
          </p:cNvPr>
          <p:cNvGrpSpPr/>
          <p:nvPr/>
        </p:nvGrpSpPr>
        <p:grpSpPr>
          <a:xfrm>
            <a:off x="1425030" y="2058969"/>
            <a:ext cx="1199326" cy="1118933"/>
            <a:chOff x="1425402" y="2087187"/>
            <a:chExt cx="1199638" cy="1119224"/>
          </a:xfrm>
        </p:grpSpPr>
        <p:grpSp>
          <p:nvGrpSpPr>
            <p:cNvPr id="21" name="Group 20">
              <a:extLst>
                <a:ext uri="{FF2B5EF4-FFF2-40B4-BE49-F238E27FC236}">
                  <a16:creationId xmlns:a16="http://schemas.microsoft.com/office/drawing/2014/main" id="{460AAC99-5828-A82B-D91A-0B1260C7F97A}"/>
                </a:ext>
              </a:extLst>
            </p:cNvPr>
            <p:cNvGrpSpPr/>
            <p:nvPr/>
          </p:nvGrpSpPr>
          <p:grpSpPr>
            <a:xfrm>
              <a:off x="1425402" y="2087187"/>
              <a:ext cx="1199638" cy="1119224"/>
              <a:chOff x="1425402" y="2087187"/>
              <a:chExt cx="1199638" cy="1119224"/>
            </a:xfrm>
          </p:grpSpPr>
          <p:sp>
            <p:nvSpPr>
              <p:cNvPr id="23" name="Freeform: Shape 22">
                <a:extLst>
                  <a:ext uri="{FF2B5EF4-FFF2-40B4-BE49-F238E27FC236}">
                    <a16:creationId xmlns:a16="http://schemas.microsoft.com/office/drawing/2014/main" id="{48250F6B-9918-CF21-C25B-848872365814}"/>
                  </a:ext>
                </a:extLst>
              </p:cNvPr>
              <p:cNvSpPr/>
              <p:nvPr/>
            </p:nvSpPr>
            <p:spPr>
              <a:xfrm>
                <a:off x="1929567" y="2260212"/>
                <a:ext cx="40568" cy="40568"/>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4" name="Freeform: Shape 23">
                <a:extLst>
                  <a:ext uri="{FF2B5EF4-FFF2-40B4-BE49-F238E27FC236}">
                    <a16:creationId xmlns:a16="http://schemas.microsoft.com/office/drawing/2014/main" id="{183212C5-C484-B449-D65B-686C60A3236C}"/>
                  </a:ext>
                </a:extLst>
              </p:cNvPr>
              <p:cNvSpPr/>
              <p:nvPr/>
            </p:nvSpPr>
            <p:spPr>
              <a:xfrm>
                <a:off x="2110499" y="2260212"/>
                <a:ext cx="40568" cy="40568"/>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5" name="Freeform: Shape 24">
                <a:extLst>
                  <a:ext uri="{FF2B5EF4-FFF2-40B4-BE49-F238E27FC236}">
                    <a16:creationId xmlns:a16="http://schemas.microsoft.com/office/drawing/2014/main" id="{7983934A-31E1-2EBA-2FF7-1A9B4844DA6B}"/>
                  </a:ext>
                </a:extLst>
              </p:cNvPr>
              <p:cNvSpPr/>
              <p:nvPr/>
            </p:nvSpPr>
            <p:spPr>
              <a:xfrm>
                <a:off x="1767297" y="2087187"/>
                <a:ext cx="547662" cy="547662"/>
              </a:xfrm>
              <a:custGeom>
                <a:avLst/>
                <a:gdLst>
                  <a:gd name="connsiteX0" fmla="*/ 257175 w 514350"/>
                  <a:gd name="connsiteY0" fmla="*/ 514350 h 514350"/>
                  <a:gd name="connsiteX1" fmla="*/ 0 w 514350"/>
                  <a:gd name="connsiteY1" fmla="*/ 257175 h 514350"/>
                  <a:gd name="connsiteX2" fmla="*/ 257175 w 514350"/>
                  <a:gd name="connsiteY2" fmla="*/ 0 h 514350"/>
                  <a:gd name="connsiteX3" fmla="*/ 514350 w 514350"/>
                  <a:gd name="connsiteY3" fmla="*/ 257175 h 514350"/>
                  <a:gd name="connsiteX4" fmla="*/ 257175 w 514350"/>
                  <a:gd name="connsiteY4" fmla="*/ 514350 h 514350"/>
                  <a:gd name="connsiteX5" fmla="*/ 257175 w 514350"/>
                  <a:gd name="connsiteY5" fmla="*/ 514350 h 514350"/>
                  <a:gd name="connsiteX6" fmla="*/ 257175 w 514350"/>
                  <a:gd name="connsiteY6" fmla="*/ 19050 h 514350"/>
                  <a:gd name="connsiteX7" fmla="*/ 19050 w 514350"/>
                  <a:gd name="connsiteY7" fmla="*/ 257175 h 514350"/>
                  <a:gd name="connsiteX8" fmla="*/ 257175 w 514350"/>
                  <a:gd name="connsiteY8" fmla="*/ 495300 h 514350"/>
                  <a:gd name="connsiteX9" fmla="*/ 495300 w 514350"/>
                  <a:gd name="connsiteY9" fmla="*/ 257175 h 514350"/>
                  <a:gd name="connsiteX10" fmla="*/ 257175 w 514350"/>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514350"/>
                    </a:moveTo>
                    <a:cubicBezTo>
                      <a:pt x="115141" y="514350"/>
                      <a:pt x="0" y="399209"/>
                      <a:pt x="0" y="257175"/>
                    </a:cubicBezTo>
                    <a:cubicBezTo>
                      <a:pt x="0" y="115141"/>
                      <a:pt x="115141" y="0"/>
                      <a:pt x="257175" y="0"/>
                    </a:cubicBezTo>
                    <a:cubicBezTo>
                      <a:pt x="399209" y="0"/>
                      <a:pt x="514350" y="115141"/>
                      <a:pt x="514350" y="257175"/>
                    </a:cubicBezTo>
                    <a:cubicBezTo>
                      <a:pt x="514350" y="399209"/>
                      <a:pt x="399209" y="514350"/>
                      <a:pt x="257175" y="514350"/>
                    </a:cubicBezTo>
                    <a:lnTo>
                      <a:pt x="257175" y="514350"/>
                    </a:lnTo>
                    <a:close/>
                    <a:moveTo>
                      <a:pt x="257175" y="19050"/>
                    </a:moveTo>
                    <a:cubicBezTo>
                      <a:pt x="125662" y="19050"/>
                      <a:pt x="19050" y="125662"/>
                      <a:pt x="19050" y="257175"/>
                    </a:cubicBezTo>
                    <a:cubicBezTo>
                      <a:pt x="19050" y="388688"/>
                      <a:pt x="125662" y="495300"/>
                      <a:pt x="257175" y="495300"/>
                    </a:cubicBezTo>
                    <a:cubicBezTo>
                      <a:pt x="388688" y="495300"/>
                      <a:pt x="495300" y="388688"/>
                      <a:pt x="495300" y="257175"/>
                    </a:cubicBezTo>
                    <a:cubicBezTo>
                      <a:pt x="495300" y="125662"/>
                      <a:pt x="388688" y="19050"/>
                      <a:pt x="257175"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6" name="Freeform: Shape 25">
                <a:extLst>
                  <a:ext uri="{FF2B5EF4-FFF2-40B4-BE49-F238E27FC236}">
                    <a16:creationId xmlns:a16="http://schemas.microsoft.com/office/drawing/2014/main" id="{13669573-3260-F353-FDDE-E9AE58CEE6BA}"/>
                  </a:ext>
                </a:extLst>
              </p:cNvPr>
              <p:cNvSpPr/>
              <p:nvPr/>
            </p:nvSpPr>
            <p:spPr>
              <a:xfrm>
                <a:off x="2077378" y="2658749"/>
                <a:ext cx="547662" cy="547662"/>
              </a:xfrm>
              <a:custGeom>
                <a:avLst/>
                <a:gdLst>
                  <a:gd name="connsiteX0" fmla="*/ 257175 w 514350"/>
                  <a:gd name="connsiteY0" fmla="*/ 514350 h 514350"/>
                  <a:gd name="connsiteX1" fmla="*/ 0 w 514350"/>
                  <a:gd name="connsiteY1" fmla="*/ 257175 h 514350"/>
                  <a:gd name="connsiteX2" fmla="*/ 257175 w 514350"/>
                  <a:gd name="connsiteY2" fmla="*/ 0 h 514350"/>
                  <a:gd name="connsiteX3" fmla="*/ 514350 w 514350"/>
                  <a:gd name="connsiteY3" fmla="*/ 257175 h 514350"/>
                  <a:gd name="connsiteX4" fmla="*/ 257175 w 514350"/>
                  <a:gd name="connsiteY4" fmla="*/ 514350 h 514350"/>
                  <a:gd name="connsiteX5" fmla="*/ 257175 w 514350"/>
                  <a:gd name="connsiteY5" fmla="*/ 514350 h 514350"/>
                  <a:gd name="connsiteX6" fmla="*/ 257175 w 514350"/>
                  <a:gd name="connsiteY6" fmla="*/ 19050 h 514350"/>
                  <a:gd name="connsiteX7" fmla="*/ 19050 w 514350"/>
                  <a:gd name="connsiteY7" fmla="*/ 257175 h 514350"/>
                  <a:gd name="connsiteX8" fmla="*/ 257175 w 514350"/>
                  <a:gd name="connsiteY8" fmla="*/ 495300 h 514350"/>
                  <a:gd name="connsiteX9" fmla="*/ 495300 w 514350"/>
                  <a:gd name="connsiteY9" fmla="*/ 257175 h 514350"/>
                  <a:gd name="connsiteX10" fmla="*/ 257175 w 514350"/>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514350"/>
                    </a:moveTo>
                    <a:cubicBezTo>
                      <a:pt x="115148" y="514350"/>
                      <a:pt x="0" y="399209"/>
                      <a:pt x="0" y="257175"/>
                    </a:cubicBezTo>
                    <a:cubicBezTo>
                      <a:pt x="0" y="115141"/>
                      <a:pt x="115148" y="0"/>
                      <a:pt x="257175" y="0"/>
                    </a:cubicBezTo>
                    <a:cubicBezTo>
                      <a:pt x="399212" y="0"/>
                      <a:pt x="514350" y="115141"/>
                      <a:pt x="514350" y="257175"/>
                    </a:cubicBezTo>
                    <a:cubicBezTo>
                      <a:pt x="514350" y="399209"/>
                      <a:pt x="399212" y="514350"/>
                      <a:pt x="257175" y="514350"/>
                    </a:cubicBezTo>
                    <a:lnTo>
                      <a:pt x="257175" y="514350"/>
                    </a:lnTo>
                    <a:close/>
                    <a:moveTo>
                      <a:pt x="257175" y="19050"/>
                    </a:moveTo>
                    <a:cubicBezTo>
                      <a:pt x="125663" y="19050"/>
                      <a:pt x="19050" y="125662"/>
                      <a:pt x="19050" y="257175"/>
                    </a:cubicBezTo>
                    <a:cubicBezTo>
                      <a:pt x="19050" y="388688"/>
                      <a:pt x="125663" y="495300"/>
                      <a:pt x="257175" y="495300"/>
                    </a:cubicBezTo>
                    <a:cubicBezTo>
                      <a:pt x="388687" y="495300"/>
                      <a:pt x="495300" y="388688"/>
                      <a:pt x="495300" y="257175"/>
                    </a:cubicBezTo>
                    <a:cubicBezTo>
                      <a:pt x="495300" y="125662"/>
                      <a:pt x="388687" y="19050"/>
                      <a:pt x="257175"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7" name="Freeform: Shape 26">
                <a:extLst>
                  <a:ext uri="{FF2B5EF4-FFF2-40B4-BE49-F238E27FC236}">
                    <a16:creationId xmlns:a16="http://schemas.microsoft.com/office/drawing/2014/main" id="{569EC33D-1EF8-9DC5-6B31-E726CC7B0B79}"/>
                  </a:ext>
                </a:extLst>
              </p:cNvPr>
              <p:cNvSpPr/>
              <p:nvPr/>
            </p:nvSpPr>
            <p:spPr>
              <a:xfrm>
                <a:off x="2209143" y="2983281"/>
                <a:ext cx="284134" cy="92139"/>
              </a:xfrm>
              <a:custGeom>
                <a:avLst/>
                <a:gdLst>
                  <a:gd name="connsiteX0" fmla="*/ 257669 w 266851"/>
                  <a:gd name="connsiteY0" fmla="*/ 85797 h 86535"/>
                  <a:gd name="connsiteX1" fmla="*/ 249764 w 266851"/>
                  <a:gd name="connsiteY1" fmla="*/ 81511 h 86535"/>
                  <a:gd name="connsiteX2" fmla="*/ 232619 w 266851"/>
                  <a:gd name="connsiteY2" fmla="*/ 60556 h 86535"/>
                  <a:gd name="connsiteX3" fmla="*/ 211949 w 266851"/>
                  <a:gd name="connsiteY3" fmla="*/ 43316 h 86535"/>
                  <a:gd name="connsiteX4" fmla="*/ 188232 w 266851"/>
                  <a:gd name="connsiteY4" fmla="*/ 30266 h 86535"/>
                  <a:gd name="connsiteX5" fmla="*/ 79457 w 266851"/>
                  <a:gd name="connsiteY5" fmla="*/ 30266 h 86535"/>
                  <a:gd name="connsiteX6" fmla="*/ 55739 w 266851"/>
                  <a:gd name="connsiteY6" fmla="*/ 43316 h 86535"/>
                  <a:gd name="connsiteX7" fmla="*/ 34975 w 266851"/>
                  <a:gd name="connsiteY7" fmla="*/ 60556 h 86535"/>
                  <a:gd name="connsiteX8" fmla="*/ 17925 w 266851"/>
                  <a:gd name="connsiteY8" fmla="*/ 81511 h 86535"/>
                  <a:gd name="connsiteX9" fmla="*/ 5028 w 266851"/>
                  <a:gd name="connsiteY9" fmla="*/ 85402 h 86535"/>
                  <a:gd name="connsiteX10" fmla="*/ 1133 w 266851"/>
                  <a:gd name="connsiteY10" fmla="*/ 72506 h 86535"/>
                  <a:gd name="connsiteX11" fmla="*/ 2114 w 266851"/>
                  <a:gd name="connsiteY11" fmla="*/ 71033 h 86535"/>
                  <a:gd name="connsiteX12" fmla="*/ 21164 w 266851"/>
                  <a:gd name="connsiteY12" fmla="*/ 47221 h 86535"/>
                  <a:gd name="connsiteX13" fmla="*/ 44690 w 266851"/>
                  <a:gd name="connsiteY13" fmla="*/ 27599 h 86535"/>
                  <a:gd name="connsiteX14" fmla="*/ 71646 w 266851"/>
                  <a:gd name="connsiteY14" fmla="*/ 12740 h 86535"/>
                  <a:gd name="connsiteX15" fmla="*/ 101555 w 266851"/>
                  <a:gd name="connsiteY15" fmla="*/ 3215 h 86535"/>
                  <a:gd name="connsiteX16" fmla="*/ 165563 w 266851"/>
                  <a:gd name="connsiteY16" fmla="*/ 3215 h 86535"/>
                  <a:gd name="connsiteX17" fmla="*/ 195471 w 266851"/>
                  <a:gd name="connsiteY17" fmla="*/ 12740 h 86535"/>
                  <a:gd name="connsiteX18" fmla="*/ 222427 w 266851"/>
                  <a:gd name="connsiteY18" fmla="*/ 27599 h 86535"/>
                  <a:gd name="connsiteX19" fmla="*/ 246239 w 266851"/>
                  <a:gd name="connsiteY19" fmla="*/ 47697 h 86535"/>
                  <a:gd name="connsiteX20" fmla="*/ 265289 w 266851"/>
                  <a:gd name="connsiteY20" fmla="*/ 71510 h 86535"/>
                  <a:gd name="connsiteX21" fmla="*/ 262622 w 266851"/>
                  <a:gd name="connsiteY21" fmla="*/ 84654 h 86535"/>
                  <a:gd name="connsiteX22" fmla="*/ 257669 w 266851"/>
                  <a:gd name="connsiteY22" fmla="*/ 85797 h 8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51" h="86535">
                    <a:moveTo>
                      <a:pt x="257669" y="85797"/>
                    </a:moveTo>
                    <a:cubicBezTo>
                      <a:pt x="254478" y="85781"/>
                      <a:pt x="251516" y="84172"/>
                      <a:pt x="249764" y="81511"/>
                    </a:cubicBezTo>
                    <a:cubicBezTo>
                      <a:pt x="244696" y="74022"/>
                      <a:pt x="238953" y="67009"/>
                      <a:pt x="232619" y="60556"/>
                    </a:cubicBezTo>
                    <a:cubicBezTo>
                      <a:pt x="226304" y="54148"/>
                      <a:pt x="219388" y="48374"/>
                      <a:pt x="211949" y="43316"/>
                    </a:cubicBezTo>
                    <a:cubicBezTo>
                      <a:pt x="204501" y="38173"/>
                      <a:pt x="196557" y="33800"/>
                      <a:pt x="188232" y="30266"/>
                    </a:cubicBezTo>
                    <a:cubicBezTo>
                      <a:pt x="153513" y="15320"/>
                      <a:pt x="114175" y="15320"/>
                      <a:pt x="79457" y="30266"/>
                    </a:cubicBezTo>
                    <a:cubicBezTo>
                      <a:pt x="71132" y="33800"/>
                      <a:pt x="63178" y="38173"/>
                      <a:pt x="55739" y="43316"/>
                    </a:cubicBezTo>
                    <a:cubicBezTo>
                      <a:pt x="48291" y="48397"/>
                      <a:pt x="41337" y="54169"/>
                      <a:pt x="34975" y="60556"/>
                    </a:cubicBezTo>
                    <a:cubicBezTo>
                      <a:pt x="28698" y="67035"/>
                      <a:pt x="22992" y="74046"/>
                      <a:pt x="17925" y="81511"/>
                    </a:cubicBezTo>
                    <a:cubicBezTo>
                      <a:pt x="15439" y="86147"/>
                      <a:pt x="9667" y="87889"/>
                      <a:pt x="5028" y="85402"/>
                    </a:cubicBezTo>
                    <a:cubicBezTo>
                      <a:pt x="390" y="82915"/>
                      <a:pt x="-1354" y="77142"/>
                      <a:pt x="1133" y="72506"/>
                    </a:cubicBezTo>
                    <a:cubicBezTo>
                      <a:pt x="1418" y="71986"/>
                      <a:pt x="1742" y="71493"/>
                      <a:pt x="2114" y="71033"/>
                    </a:cubicBezTo>
                    <a:cubicBezTo>
                      <a:pt x="7667" y="62490"/>
                      <a:pt x="14048" y="54514"/>
                      <a:pt x="21164" y="47221"/>
                    </a:cubicBezTo>
                    <a:cubicBezTo>
                      <a:pt x="28355" y="39937"/>
                      <a:pt x="36232" y="33366"/>
                      <a:pt x="44690" y="27599"/>
                    </a:cubicBezTo>
                    <a:cubicBezTo>
                      <a:pt x="53158" y="21763"/>
                      <a:pt x="62188" y="16786"/>
                      <a:pt x="71646" y="12740"/>
                    </a:cubicBezTo>
                    <a:cubicBezTo>
                      <a:pt x="81285" y="8624"/>
                      <a:pt x="91306" y="5435"/>
                      <a:pt x="101555" y="3215"/>
                    </a:cubicBezTo>
                    <a:cubicBezTo>
                      <a:pt x="122671" y="-1072"/>
                      <a:pt x="144436" y="-1072"/>
                      <a:pt x="165563" y="3215"/>
                    </a:cubicBezTo>
                    <a:cubicBezTo>
                      <a:pt x="175811" y="5435"/>
                      <a:pt x="185822" y="8624"/>
                      <a:pt x="195471" y="12740"/>
                    </a:cubicBezTo>
                    <a:cubicBezTo>
                      <a:pt x="204929" y="16786"/>
                      <a:pt x="213959" y="21763"/>
                      <a:pt x="222427" y="27599"/>
                    </a:cubicBezTo>
                    <a:cubicBezTo>
                      <a:pt x="230999" y="33501"/>
                      <a:pt x="238981" y="40233"/>
                      <a:pt x="246239" y="47697"/>
                    </a:cubicBezTo>
                    <a:cubicBezTo>
                      <a:pt x="253354" y="54990"/>
                      <a:pt x="259736" y="62967"/>
                      <a:pt x="265289" y="71510"/>
                    </a:cubicBezTo>
                    <a:cubicBezTo>
                      <a:pt x="268156" y="75881"/>
                      <a:pt x="266966" y="81747"/>
                      <a:pt x="262622" y="84654"/>
                    </a:cubicBezTo>
                    <a:cubicBezTo>
                      <a:pt x="261117" y="85506"/>
                      <a:pt x="259393" y="85903"/>
                      <a:pt x="257669" y="85797"/>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8" name="Freeform: Shape 721">
                <a:extLst>
                  <a:ext uri="{FF2B5EF4-FFF2-40B4-BE49-F238E27FC236}">
                    <a16:creationId xmlns:a16="http://schemas.microsoft.com/office/drawing/2014/main" id="{DEB8318A-FC32-0D78-429B-1675ED124DA5}"/>
                  </a:ext>
                </a:extLst>
              </p:cNvPr>
              <p:cNvSpPr/>
              <p:nvPr/>
            </p:nvSpPr>
            <p:spPr>
              <a:xfrm rot="14078739" flipV="1">
                <a:off x="2249556" y="2846301"/>
                <a:ext cx="27310" cy="97718"/>
              </a:xfrm>
              <a:custGeom>
                <a:avLst/>
                <a:gdLst>
                  <a:gd name="connsiteX0" fmla="*/ 12778 w 25555"/>
                  <a:gd name="connsiteY0" fmla="*/ 102221 h 102221"/>
                  <a:gd name="connsiteX1" fmla="*/ 0 w 25555"/>
                  <a:gd name="connsiteY1" fmla="*/ 89444 h 102221"/>
                  <a:gd name="connsiteX2" fmla="*/ 0 w 25555"/>
                  <a:gd name="connsiteY2" fmla="*/ 12778 h 102221"/>
                  <a:gd name="connsiteX3" fmla="*/ 12778 w 25555"/>
                  <a:gd name="connsiteY3" fmla="*/ 0 h 102221"/>
                  <a:gd name="connsiteX4" fmla="*/ 25555 w 25555"/>
                  <a:gd name="connsiteY4" fmla="*/ 12778 h 102221"/>
                  <a:gd name="connsiteX5" fmla="*/ 25555 w 25555"/>
                  <a:gd name="connsiteY5" fmla="*/ 89444 h 102221"/>
                  <a:gd name="connsiteX6" fmla="*/ 12778 w 25555"/>
                  <a:gd name="connsiteY6" fmla="*/ 102221 h 1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5" h="102221">
                    <a:moveTo>
                      <a:pt x="12778" y="102221"/>
                    </a:moveTo>
                    <a:cubicBezTo>
                      <a:pt x="5711" y="102221"/>
                      <a:pt x="0" y="96506"/>
                      <a:pt x="0" y="89444"/>
                    </a:cubicBezTo>
                    <a:lnTo>
                      <a:pt x="0" y="12778"/>
                    </a:lnTo>
                    <a:cubicBezTo>
                      <a:pt x="0" y="5715"/>
                      <a:pt x="5711" y="0"/>
                      <a:pt x="12778" y="0"/>
                    </a:cubicBezTo>
                    <a:cubicBezTo>
                      <a:pt x="19844" y="0"/>
                      <a:pt x="25555" y="5715"/>
                      <a:pt x="25555" y="12778"/>
                    </a:cubicBezTo>
                    <a:lnTo>
                      <a:pt x="25555" y="89444"/>
                    </a:lnTo>
                    <a:cubicBezTo>
                      <a:pt x="25555" y="96506"/>
                      <a:pt x="19844" y="102221"/>
                      <a:pt x="12778" y="102221"/>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9" name="Freeform: Shape 721">
                <a:extLst>
                  <a:ext uri="{FF2B5EF4-FFF2-40B4-BE49-F238E27FC236}">
                    <a16:creationId xmlns:a16="http://schemas.microsoft.com/office/drawing/2014/main" id="{7CAEC698-AB65-9EB6-DDDB-94A12D4EC1E7}"/>
                  </a:ext>
                </a:extLst>
              </p:cNvPr>
              <p:cNvSpPr/>
              <p:nvPr/>
            </p:nvSpPr>
            <p:spPr>
              <a:xfrm rot="7521261" flipH="1" flipV="1">
                <a:off x="2409457" y="2846301"/>
                <a:ext cx="27310" cy="97718"/>
              </a:xfrm>
              <a:custGeom>
                <a:avLst/>
                <a:gdLst>
                  <a:gd name="connsiteX0" fmla="*/ 12778 w 25555"/>
                  <a:gd name="connsiteY0" fmla="*/ 102221 h 102221"/>
                  <a:gd name="connsiteX1" fmla="*/ 0 w 25555"/>
                  <a:gd name="connsiteY1" fmla="*/ 89444 h 102221"/>
                  <a:gd name="connsiteX2" fmla="*/ 0 w 25555"/>
                  <a:gd name="connsiteY2" fmla="*/ 12778 h 102221"/>
                  <a:gd name="connsiteX3" fmla="*/ 12778 w 25555"/>
                  <a:gd name="connsiteY3" fmla="*/ 0 h 102221"/>
                  <a:gd name="connsiteX4" fmla="*/ 25555 w 25555"/>
                  <a:gd name="connsiteY4" fmla="*/ 12778 h 102221"/>
                  <a:gd name="connsiteX5" fmla="*/ 25555 w 25555"/>
                  <a:gd name="connsiteY5" fmla="*/ 89444 h 102221"/>
                  <a:gd name="connsiteX6" fmla="*/ 12778 w 25555"/>
                  <a:gd name="connsiteY6" fmla="*/ 102221 h 1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5" h="102221">
                    <a:moveTo>
                      <a:pt x="12778" y="102221"/>
                    </a:moveTo>
                    <a:cubicBezTo>
                      <a:pt x="5711" y="102221"/>
                      <a:pt x="0" y="96506"/>
                      <a:pt x="0" y="89444"/>
                    </a:cubicBezTo>
                    <a:lnTo>
                      <a:pt x="0" y="12778"/>
                    </a:lnTo>
                    <a:cubicBezTo>
                      <a:pt x="0" y="5715"/>
                      <a:pt x="5711" y="0"/>
                      <a:pt x="12778" y="0"/>
                    </a:cubicBezTo>
                    <a:cubicBezTo>
                      <a:pt x="19844" y="0"/>
                      <a:pt x="25555" y="5715"/>
                      <a:pt x="25555" y="12778"/>
                    </a:cubicBezTo>
                    <a:lnTo>
                      <a:pt x="25555" y="89444"/>
                    </a:lnTo>
                    <a:cubicBezTo>
                      <a:pt x="25555" y="96506"/>
                      <a:pt x="19844" y="102221"/>
                      <a:pt x="12778" y="102221"/>
                    </a:cubicBezTo>
                    <a:close/>
                  </a:path>
                </a:pathLst>
              </a:custGeom>
              <a:solidFill>
                <a:schemeClr val="bg1"/>
              </a:solidFill>
              <a:ln w="12700" cap="flat">
                <a:solidFill>
                  <a:schemeClr val="bg1"/>
                </a:solidFill>
                <a:prstDash val="solid"/>
                <a:miter/>
              </a:ln>
            </p:spPr>
            <p:txBody>
              <a:bodyPr rtlCol="0" anchor="ctr"/>
              <a:lstStyle/>
              <a:p>
                <a:endParaRPr lang="en-US" sz="1799"/>
              </a:p>
            </p:txBody>
          </p:sp>
          <p:grpSp>
            <p:nvGrpSpPr>
              <p:cNvPr id="30" name="Graphic 12">
                <a:extLst>
                  <a:ext uri="{FF2B5EF4-FFF2-40B4-BE49-F238E27FC236}">
                    <a16:creationId xmlns:a16="http://schemas.microsoft.com/office/drawing/2014/main" id="{7FA7B9CC-0B75-C402-AB45-83D5FFECD7F9}"/>
                  </a:ext>
                </a:extLst>
              </p:cNvPr>
              <p:cNvGrpSpPr/>
              <p:nvPr/>
            </p:nvGrpSpPr>
            <p:grpSpPr>
              <a:xfrm>
                <a:off x="1425402" y="2658749"/>
                <a:ext cx="547657" cy="547662"/>
                <a:chOff x="1923791" y="4191801"/>
                <a:chExt cx="514346" cy="514350"/>
              </a:xfrm>
              <a:solidFill>
                <a:schemeClr val="bg1"/>
              </a:solidFill>
            </p:grpSpPr>
            <p:sp>
              <p:nvSpPr>
                <p:cNvPr id="32" name="Freeform: Shape 31">
                  <a:extLst>
                    <a:ext uri="{FF2B5EF4-FFF2-40B4-BE49-F238E27FC236}">
                      <a16:creationId xmlns:a16="http://schemas.microsoft.com/office/drawing/2014/main" id="{70D65122-907E-3765-5C44-A5A110E8EED6}"/>
                    </a:ext>
                  </a:extLst>
                </p:cNvPr>
                <p:cNvSpPr/>
                <p:nvPr/>
              </p:nvSpPr>
              <p:spPr>
                <a:xfrm>
                  <a:off x="2085138"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2700" cap="flat">
                  <a:solidFill>
                    <a:schemeClr val="bg1"/>
                  </a:solidFill>
                  <a:prstDash val="solid"/>
                  <a:miter/>
                </a:ln>
              </p:spPr>
              <p:txBody>
                <a:bodyPr rtlCol="0" anchor="ctr"/>
                <a:lstStyle/>
                <a:p>
                  <a:endParaRPr lang="en-US" sz="1799"/>
                </a:p>
              </p:txBody>
            </p:sp>
            <p:sp>
              <p:nvSpPr>
                <p:cNvPr id="33" name="Freeform: Shape 32">
                  <a:extLst>
                    <a:ext uri="{FF2B5EF4-FFF2-40B4-BE49-F238E27FC236}">
                      <a16:creationId xmlns:a16="http://schemas.microsoft.com/office/drawing/2014/main" id="{C07792E8-89DC-76E3-D2E3-D463CF246AF4}"/>
                    </a:ext>
                  </a:extLst>
                </p:cNvPr>
                <p:cNvSpPr/>
                <p:nvPr/>
              </p:nvSpPr>
              <p:spPr>
                <a:xfrm>
                  <a:off x="2234185"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2700" cap="flat">
                  <a:solidFill>
                    <a:schemeClr val="bg1"/>
                  </a:solidFill>
                  <a:prstDash val="solid"/>
                  <a:miter/>
                </a:ln>
              </p:spPr>
              <p:txBody>
                <a:bodyPr rtlCol="0" anchor="ctr"/>
                <a:lstStyle/>
                <a:p>
                  <a:endParaRPr lang="en-US" sz="1799"/>
                </a:p>
              </p:txBody>
            </p:sp>
            <p:sp>
              <p:nvSpPr>
                <p:cNvPr id="34" name="Freeform: Shape 33">
                  <a:extLst>
                    <a:ext uri="{FF2B5EF4-FFF2-40B4-BE49-F238E27FC236}">
                      <a16:creationId xmlns:a16="http://schemas.microsoft.com/office/drawing/2014/main" id="{A6A08776-5567-DBE6-4322-BDE9C5C7ABD5}"/>
                    </a:ext>
                  </a:extLst>
                </p:cNvPr>
                <p:cNvSpPr/>
                <p:nvPr/>
              </p:nvSpPr>
              <p:spPr>
                <a:xfrm>
                  <a:off x="1923791" y="4191801"/>
                  <a:ext cx="514346" cy="514350"/>
                </a:xfrm>
                <a:custGeom>
                  <a:avLst/>
                  <a:gdLst>
                    <a:gd name="connsiteX0" fmla="*/ 257175 w 514346"/>
                    <a:gd name="connsiteY0" fmla="*/ 514350 h 514350"/>
                    <a:gd name="connsiteX1" fmla="*/ 0 w 514346"/>
                    <a:gd name="connsiteY1" fmla="*/ 257175 h 514350"/>
                    <a:gd name="connsiteX2" fmla="*/ 257175 w 514346"/>
                    <a:gd name="connsiteY2" fmla="*/ 0 h 514350"/>
                    <a:gd name="connsiteX3" fmla="*/ 514346 w 514346"/>
                    <a:gd name="connsiteY3" fmla="*/ 257175 h 514350"/>
                    <a:gd name="connsiteX4" fmla="*/ 257175 w 514346"/>
                    <a:gd name="connsiteY4" fmla="*/ 514350 h 514350"/>
                    <a:gd name="connsiteX5" fmla="*/ 257175 w 514346"/>
                    <a:gd name="connsiteY5" fmla="*/ 514350 h 514350"/>
                    <a:gd name="connsiteX6" fmla="*/ 257175 w 514346"/>
                    <a:gd name="connsiteY6" fmla="*/ 19050 h 514350"/>
                    <a:gd name="connsiteX7" fmla="*/ 19050 w 514346"/>
                    <a:gd name="connsiteY7" fmla="*/ 257175 h 514350"/>
                    <a:gd name="connsiteX8" fmla="*/ 257175 w 514346"/>
                    <a:gd name="connsiteY8" fmla="*/ 495300 h 514350"/>
                    <a:gd name="connsiteX9" fmla="*/ 495296 w 514346"/>
                    <a:gd name="connsiteY9" fmla="*/ 257175 h 514350"/>
                    <a:gd name="connsiteX10" fmla="*/ 257175 w 514346"/>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46" h="514350">
                      <a:moveTo>
                        <a:pt x="257175" y="514350"/>
                      </a:moveTo>
                      <a:cubicBezTo>
                        <a:pt x="115141" y="514350"/>
                        <a:pt x="0" y="399209"/>
                        <a:pt x="0" y="257175"/>
                      </a:cubicBezTo>
                      <a:cubicBezTo>
                        <a:pt x="0" y="115141"/>
                        <a:pt x="115141" y="0"/>
                        <a:pt x="257175" y="0"/>
                      </a:cubicBezTo>
                      <a:cubicBezTo>
                        <a:pt x="399208" y="0"/>
                        <a:pt x="514346" y="115141"/>
                        <a:pt x="514346" y="257175"/>
                      </a:cubicBezTo>
                      <a:cubicBezTo>
                        <a:pt x="514346" y="399209"/>
                        <a:pt x="399208" y="514350"/>
                        <a:pt x="257175" y="514350"/>
                      </a:cubicBezTo>
                      <a:lnTo>
                        <a:pt x="257175" y="514350"/>
                      </a:lnTo>
                      <a:close/>
                      <a:moveTo>
                        <a:pt x="257175" y="19050"/>
                      </a:moveTo>
                      <a:cubicBezTo>
                        <a:pt x="125662" y="19050"/>
                        <a:pt x="19050" y="125662"/>
                        <a:pt x="19050" y="257175"/>
                      </a:cubicBezTo>
                      <a:cubicBezTo>
                        <a:pt x="19050" y="388688"/>
                        <a:pt x="125662" y="495300"/>
                        <a:pt x="257175" y="495300"/>
                      </a:cubicBezTo>
                      <a:cubicBezTo>
                        <a:pt x="388683" y="495300"/>
                        <a:pt x="495296" y="388688"/>
                        <a:pt x="495296" y="257175"/>
                      </a:cubicBezTo>
                      <a:cubicBezTo>
                        <a:pt x="495296" y="125662"/>
                        <a:pt x="388683" y="19050"/>
                        <a:pt x="257175" y="19050"/>
                      </a:cubicBezTo>
                      <a:close/>
                    </a:path>
                  </a:pathLst>
                </a:custGeom>
                <a:grpFill/>
                <a:ln w="12700" cap="flat">
                  <a:solidFill>
                    <a:schemeClr val="bg1"/>
                  </a:solidFill>
                  <a:prstDash val="solid"/>
                  <a:miter/>
                </a:ln>
              </p:spPr>
              <p:txBody>
                <a:bodyPr rtlCol="0" anchor="ctr"/>
                <a:lstStyle/>
                <a:p>
                  <a:endParaRPr lang="en-US" sz="1799"/>
                </a:p>
              </p:txBody>
            </p:sp>
          </p:grpSp>
          <p:sp>
            <p:nvSpPr>
              <p:cNvPr id="31" name="Freeform: Shape 30">
                <a:extLst>
                  <a:ext uri="{FF2B5EF4-FFF2-40B4-BE49-F238E27FC236}">
                    <a16:creationId xmlns:a16="http://schemas.microsoft.com/office/drawing/2014/main" id="{AAB50CB9-AD90-C101-F839-7F22BC914CE4}"/>
                  </a:ext>
                </a:extLst>
              </p:cNvPr>
              <p:cNvSpPr/>
              <p:nvPr/>
            </p:nvSpPr>
            <p:spPr>
              <a:xfrm rot="20275529">
                <a:off x="1577530" y="3009684"/>
                <a:ext cx="243401" cy="20284"/>
              </a:xfrm>
              <a:custGeom>
                <a:avLst/>
                <a:gdLst>
                  <a:gd name="connsiteX0" fmla="*/ 219071 w 228596"/>
                  <a:gd name="connsiteY0" fmla="*/ 19050 h 19050"/>
                  <a:gd name="connsiteX1" fmla="*/ 9525 w 228596"/>
                  <a:gd name="connsiteY1" fmla="*/ 19050 h 19050"/>
                  <a:gd name="connsiteX2" fmla="*/ 0 w 228596"/>
                  <a:gd name="connsiteY2" fmla="*/ 9525 h 19050"/>
                  <a:gd name="connsiteX3" fmla="*/ 9525 w 228596"/>
                  <a:gd name="connsiteY3" fmla="*/ 0 h 19050"/>
                  <a:gd name="connsiteX4" fmla="*/ 219071 w 228596"/>
                  <a:gd name="connsiteY4" fmla="*/ 0 h 19050"/>
                  <a:gd name="connsiteX5" fmla="*/ 228596 w 228596"/>
                  <a:gd name="connsiteY5" fmla="*/ 9525 h 19050"/>
                  <a:gd name="connsiteX6" fmla="*/ 219071 w 228596"/>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96" h="19050">
                    <a:moveTo>
                      <a:pt x="219071" y="19050"/>
                    </a:moveTo>
                    <a:lnTo>
                      <a:pt x="9525" y="19050"/>
                    </a:lnTo>
                    <a:cubicBezTo>
                      <a:pt x="4264" y="19050"/>
                      <a:pt x="0" y="14786"/>
                      <a:pt x="0" y="9525"/>
                    </a:cubicBezTo>
                    <a:cubicBezTo>
                      <a:pt x="0" y="4264"/>
                      <a:pt x="4264" y="0"/>
                      <a:pt x="9525" y="0"/>
                    </a:cubicBezTo>
                    <a:lnTo>
                      <a:pt x="219071" y="0"/>
                    </a:lnTo>
                    <a:cubicBezTo>
                      <a:pt x="224338" y="0"/>
                      <a:pt x="228596" y="4264"/>
                      <a:pt x="228596" y="9525"/>
                    </a:cubicBezTo>
                    <a:cubicBezTo>
                      <a:pt x="228596" y="14786"/>
                      <a:pt x="224338" y="19050"/>
                      <a:pt x="219071" y="19050"/>
                    </a:cubicBezTo>
                    <a:close/>
                  </a:path>
                </a:pathLst>
              </a:custGeom>
              <a:solidFill>
                <a:schemeClr val="bg1"/>
              </a:solidFill>
              <a:ln w="12700" cap="flat">
                <a:solidFill>
                  <a:schemeClr val="bg1"/>
                </a:solidFill>
                <a:prstDash val="solid"/>
                <a:miter/>
              </a:ln>
            </p:spPr>
            <p:txBody>
              <a:bodyPr rtlCol="0" anchor="ctr"/>
              <a:lstStyle/>
              <a:p>
                <a:endParaRPr lang="en-US" sz="1799"/>
              </a:p>
            </p:txBody>
          </p:sp>
        </p:grpSp>
        <p:sp>
          <p:nvSpPr>
            <p:cNvPr id="22" name="Freeform: Shape 37">
              <a:extLst>
                <a:ext uri="{FF2B5EF4-FFF2-40B4-BE49-F238E27FC236}">
                  <a16:creationId xmlns:a16="http://schemas.microsoft.com/office/drawing/2014/main" id="{0744C8C1-929F-F394-4787-677422F9B32F}"/>
                </a:ext>
              </a:extLst>
            </p:cNvPr>
            <p:cNvSpPr/>
            <p:nvPr/>
          </p:nvSpPr>
          <p:spPr>
            <a:xfrm flipV="1">
              <a:off x="1901168" y="2405431"/>
              <a:ext cx="284134" cy="92139"/>
            </a:xfrm>
            <a:custGeom>
              <a:avLst/>
              <a:gdLst>
                <a:gd name="connsiteX0" fmla="*/ 257669 w 266851"/>
                <a:gd name="connsiteY0" fmla="*/ 85797 h 86535"/>
                <a:gd name="connsiteX1" fmla="*/ 249764 w 266851"/>
                <a:gd name="connsiteY1" fmla="*/ 81511 h 86535"/>
                <a:gd name="connsiteX2" fmla="*/ 232619 w 266851"/>
                <a:gd name="connsiteY2" fmla="*/ 60556 h 86535"/>
                <a:gd name="connsiteX3" fmla="*/ 211949 w 266851"/>
                <a:gd name="connsiteY3" fmla="*/ 43316 h 86535"/>
                <a:gd name="connsiteX4" fmla="*/ 188232 w 266851"/>
                <a:gd name="connsiteY4" fmla="*/ 30266 h 86535"/>
                <a:gd name="connsiteX5" fmla="*/ 79457 w 266851"/>
                <a:gd name="connsiteY5" fmla="*/ 30266 h 86535"/>
                <a:gd name="connsiteX6" fmla="*/ 55739 w 266851"/>
                <a:gd name="connsiteY6" fmla="*/ 43316 h 86535"/>
                <a:gd name="connsiteX7" fmla="*/ 34975 w 266851"/>
                <a:gd name="connsiteY7" fmla="*/ 60556 h 86535"/>
                <a:gd name="connsiteX8" fmla="*/ 17925 w 266851"/>
                <a:gd name="connsiteY8" fmla="*/ 81511 h 86535"/>
                <a:gd name="connsiteX9" fmla="*/ 5028 w 266851"/>
                <a:gd name="connsiteY9" fmla="*/ 85402 h 86535"/>
                <a:gd name="connsiteX10" fmla="*/ 1133 w 266851"/>
                <a:gd name="connsiteY10" fmla="*/ 72506 h 86535"/>
                <a:gd name="connsiteX11" fmla="*/ 2114 w 266851"/>
                <a:gd name="connsiteY11" fmla="*/ 71033 h 86535"/>
                <a:gd name="connsiteX12" fmla="*/ 21164 w 266851"/>
                <a:gd name="connsiteY12" fmla="*/ 47221 h 86535"/>
                <a:gd name="connsiteX13" fmla="*/ 44690 w 266851"/>
                <a:gd name="connsiteY13" fmla="*/ 27599 h 86535"/>
                <a:gd name="connsiteX14" fmla="*/ 71646 w 266851"/>
                <a:gd name="connsiteY14" fmla="*/ 12740 h 86535"/>
                <a:gd name="connsiteX15" fmla="*/ 101555 w 266851"/>
                <a:gd name="connsiteY15" fmla="*/ 3215 h 86535"/>
                <a:gd name="connsiteX16" fmla="*/ 165563 w 266851"/>
                <a:gd name="connsiteY16" fmla="*/ 3215 h 86535"/>
                <a:gd name="connsiteX17" fmla="*/ 195471 w 266851"/>
                <a:gd name="connsiteY17" fmla="*/ 12740 h 86535"/>
                <a:gd name="connsiteX18" fmla="*/ 222427 w 266851"/>
                <a:gd name="connsiteY18" fmla="*/ 27599 h 86535"/>
                <a:gd name="connsiteX19" fmla="*/ 246239 w 266851"/>
                <a:gd name="connsiteY19" fmla="*/ 47697 h 86535"/>
                <a:gd name="connsiteX20" fmla="*/ 265289 w 266851"/>
                <a:gd name="connsiteY20" fmla="*/ 71510 h 86535"/>
                <a:gd name="connsiteX21" fmla="*/ 262622 w 266851"/>
                <a:gd name="connsiteY21" fmla="*/ 84654 h 86535"/>
                <a:gd name="connsiteX22" fmla="*/ 257669 w 266851"/>
                <a:gd name="connsiteY22" fmla="*/ 85797 h 8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51" h="86535">
                  <a:moveTo>
                    <a:pt x="257669" y="85797"/>
                  </a:moveTo>
                  <a:cubicBezTo>
                    <a:pt x="254478" y="85781"/>
                    <a:pt x="251516" y="84172"/>
                    <a:pt x="249764" y="81511"/>
                  </a:cubicBezTo>
                  <a:cubicBezTo>
                    <a:pt x="244696" y="74022"/>
                    <a:pt x="238953" y="67009"/>
                    <a:pt x="232619" y="60556"/>
                  </a:cubicBezTo>
                  <a:cubicBezTo>
                    <a:pt x="226304" y="54148"/>
                    <a:pt x="219388" y="48374"/>
                    <a:pt x="211949" y="43316"/>
                  </a:cubicBezTo>
                  <a:cubicBezTo>
                    <a:pt x="204501" y="38173"/>
                    <a:pt x="196557" y="33800"/>
                    <a:pt x="188232" y="30266"/>
                  </a:cubicBezTo>
                  <a:cubicBezTo>
                    <a:pt x="153513" y="15320"/>
                    <a:pt x="114175" y="15320"/>
                    <a:pt x="79457" y="30266"/>
                  </a:cubicBezTo>
                  <a:cubicBezTo>
                    <a:pt x="71132" y="33800"/>
                    <a:pt x="63178" y="38173"/>
                    <a:pt x="55739" y="43316"/>
                  </a:cubicBezTo>
                  <a:cubicBezTo>
                    <a:pt x="48291" y="48397"/>
                    <a:pt x="41337" y="54169"/>
                    <a:pt x="34975" y="60556"/>
                  </a:cubicBezTo>
                  <a:cubicBezTo>
                    <a:pt x="28698" y="67035"/>
                    <a:pt x="22992" y="74046"/>
                    <a:pt x="17925" y="81511"/>
                  </a:cubicBezTo>
                  <a:cubicBezTo>
                    <a:pt x="15439" y="86147"/>
                    <a:pt x="9667" y="87889"/>
                    <a:pt x="5028" y="85402"/>
                  </a:cubicBezTo>
                  <a:cubicBezTo>
                    <a:pt x="390" y="82915"/>
                    <a:pt x="-1354" y="77142"/>
                    <a:pt x="1133" y="72506"/>
                  </a:cubicBezTo>
                  <a:cubicBezTo>
                    <a:pt x="1418" y="71986"/>
                    <a:pt x="1742" y="71493"/>
                    <a:pt x="2114" y="71033"/>
                  </a:cubicBezTo>
                  <a:cubicBezTo>
                    <a:pt x="7667" y="62490"/>
                    <a:pt x="14048" y="54514"/>
                    <a:pt x="21164" y="47221"/>
                  </a:cubicBezTo>
                  <a:cubicBezTo>
                    <a:pt x="28355" y="39937"/>
                    <a:pt x="36232" y="33366"/>
                    <a:pt x="44690" y="27599"/>
                  </a:cubicBezTo>
                  <a:cubicBezTo>
                    <a:pt x="53158" y="21763"/>
                    <a:pt x="62188" y="16786"/>
                    <a:pt x="71646" y="12740"/>
                  </a:cubicBezTo>
                  <a:cubicBezTo>
                    <a:pt x="81285" y="8624"/>
                    <a:pt x="91306" y="5435"/>
                    <a:pt x="101555" y="3215"/>
                  </a:cubicBezTo>
                  <a:cubicBezTo>
                    <a:pt x="122671" y="-1072"/>
                    <a:pt x="144436" y="-1072"/>
                    <a:pt x="165563" y="3215"/>
                  </a:cubicBezTo>
                  <a:cubicBezTo>
                    <a:pt x="175811" y="5435"/>
                    <a:pt x="185822" y="8624"/>
                    <a:pt x="195471" y="12740"/>
                  </a:cubicBezTo>
                  <a:cubicBezTo>
                    <a:pt x="204929" y="16786"/>
                    <a:pt x="213959" y="21763"/>
                    <a:pt x="222427" y="27599"/>
                  </a:cubicBezTo>
                  <a:cubicBezTo>
                    <a:pt x="230999" y="33501"/>
                    <a:pt x="238981" y="40233"/>
                    <a:pt x="246239" y="47697"/>
                  </a:cubicBezTo>
                  <a:cubicBezTo>
                    <a:pt x="253354" y="54990"/>
                    <a:pt x="259736" y="62967"/>
                    <a:pt x="265289" y="71510"/>
                  </a:cubicBezTo>
                  <a:cubicBezTo>
                    <a:pt x="268156" y="75881"/>
                    <a:pt x="266966" y="81747"/>
                    <a:pt x="262622" y="84654"/>
                  </a:cubicBezTo>
                  <a:cubicBezTo>
                    <a:pt x="261117" y="85506"/>
                    <a:pt x="259393" y="85903"/>
                    <a:pt x="257669" y="85797"/>
                  </a:cubicBezTo>
                  <a:close/>
                </a:path>
              </a:pathLst>
            </a:custGeom>
            <a:solidFill>
              <a:schemeClr val="bg1"/>
            </a:solidFill>
            <a:ln w="12700" cap="flat">
              <a:solidFill>
                <a:schemeClr val="bg1"/>
              </a:solidFill>
              <a:prstDash val="solid"/>
              <a:miter/>
            </a:ln>
          </p:spPr>
          <p:txBody>
            <a:bodyPr rtlCol="0" anchor="ctr"/>
            <a:lstStyle/>
            <a:p>
              <a:endParaRPr lang="en-US" sz="1799"/>
            </a:p>
          </p:txBody>
        </p:sp>
      </p:grpSp>
      <p:sp>
        <p:nvSpPr>
          <p:cNvPr id="7" name="Text Placeholder 8">
            <a:extLst>
              <a:ext uri="{FF2B5EF4-FFF2-40B4-BE49-F238E27FC236}">
                <a16:creationId xmlns:a16="http://schemas.microsoft.com/office/drawing/2014/main" id="{0C7C8583-A7B2-1326-44D5-5BD9A289ECE3}"/>
              </a:ext>
            </a:extLst>
          </p:cNvPr>
          <p:cNvSpPr>
            <a:spLocks noGrp="1"/>
          </p:cNvSpPr>
          <p:nvPr>
            <p:ph type="body" sz="quarter" idx="26"/>
          </p:nvPr>
        </p:nvSpPr>
        <p:spPr>
          <a:xfrm>
            <a:off x="457081" y="5858611"/>
            <a:ext cx="11247683" cy="646163"/>
          </a:xfrm>
        </p:spPr>
        <p:txBody>
          <a:bodyPr/>
          <a:lstStyle/>
          <a:p>
            <a:r>
              <a:rPr lang="en-US" sz="1400" b="0" i="1" dirty="0"/>
              <a:t>Investors should carefully consider a fund’s investment goals, risks, charges and expenses before investing. To obtain a summary prospectus and/or prospectus, which contains this and other information, talk to your financial professional, call us at (800) 342-5236 or visit franklintempleton.com. Please read a prospectus carefully before you invest or send money. </a:t>
            </a:r>
          </a:p>
        </p:txBody>
      </p:sp>
    </p:spTree>
    <p:custDataLst>
      <p:tags r:id="rId1"/>
    </p:custDataLst>
    <p:extLst>
      <p:ext uri="{BB962C8B-B14F-4D97-AF65-F5344CB8AC3E}">
        <p14:creationId xmlns:p14="http://schemas.microsoft.com/office/powerpoint/2010/main" val="49918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75025-4FB7-11C2-14E9-C2EBEC8A17A0}"/>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05F3504E-DFA4-CC3F-CA96-0978FCC1CD69}"/>
              </a:ext>
            </a:extLst>
          </p:cNvPr>
          <p:cNvSpPr>
            <a:spLocks noGrp="1"/>
          </p:cNvSpPr>
          <p:nvPr>
            <p:ph type="body" sz="quarter" idx="32"/>
          </p:nvPr>
        </p:nvSpPr>
        <p:spPr>
          <a:xfrm>
            <a:off x="457080" y="183409"/>
            <a:ext cx="8532178" cy="766562"/>
          </a:xfrm>
        </p:spPr>
        <p:txBody>
          <a:bodyPr/>
          <a:lstStyle/>
          <a:p>
            <a:r>
              <a:rPr lang="en-US" altLang="en-US" dirty="0"/>
              <a:t>NEW pessimist’s view of the market</a:t>
            </a:r>
            <a:endParaRPr lang="en-US" dirty="0"/>
          </a:p>
        </p:txBody>
      </p:sp>
      <p:pic>
        <p:nvPicPr>
          <p:cNvPr id="14" name="Picture 13">
            <a:extLst>
              <a:ext uri="{FF2B5EF4-FFF2-40B4-BE49-F238E27FC236}">
                <a16:creationId xmlns:a16="http://schemas.microsoft.com/office/drawing/2014/main" id="{714223F0-B72F-CF6A-0C56-6CC7782985A1}"/>
              </a:ext>
            </a:extLst>
          </p:cNvPr>
          <p:cNvPicPr>
            <a:picLocks noChangeAspect="1"/>
          </p:cNvPicPr>
          <p:nvPr/>
        </p:nvPicPr>
        <p:blipFill>
          <a:blip r:embed="rId4"/>
          <a:stretch>
            <a:fillRect/>
          </a:stretch>
        </p:blipFill>
        <p:spPr>
          <a:xfrm>
            <a:off x="662313" y="1277696"/>
            <a:ext cx="9825045" cy="627778"/>
          </a:xfrm>
          <a:prstGeom prst="rect">
            <a:avLst/>
          </a:prstGeom>
        </p:spPr>
      </p:pic>
      <p:graphicFrame>
        <p:nvGraphicFramePr>
          <p:cNvPr id="12" name="Content Placeholder 8" descr="A line graph of the Dow Jones Industrial Average from December 31, 1999, to September 30, 2002. The y-axis shows the index value, which starts at about 11,497 and falls to about 7,592. The x-axis shows the time, with monthly intervals over the three-year period. The graph illustrates a significant decrease in the index value over this time.">
            <a:extLst>
              <a:ext uri="{FF2B5EF4-FFF2-40B4-BE49-F238E27FC236}">
                <a16:creationId xmlns:a16="http://schemas.microsoft.com/office/drawing/2014/main" id="{B76BB01F-C9AD-93B5-44B6-BE05C7B79DA6}"/>
              </a:ext>
            </a:extLst>
          </p:cNvPr>
          <p:cNvGraphicFramePr>
            <a:graphicFrameLocks noGrp="1"/>
          </p:cNvGraphicFramePr>
          <p:nvPr>
            <p:ph sz="quarter" idx="27"/>
            <p:extLst>
              <p:ext uri="{D42A27DB-BD31-4B8C-83A1-F6EECF244321}">
                <p14:modId xmlns:p14="http://schemas.microsoft.com/office/powerpoint/2010/main" val="2769330640"/>
              </p:ext>
            </p:extLst>
          </p:nvPr>
        </p:nvGraphicFramePr>
        <p:xfrm>
          <a:off x="422906" y="1591584"/>
          <a:ext cx="9426756" cy="3840750"/>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34">
            <a:extLst>
              <a:ext uri="{FF2B5EF4-FFF2-40B4-BE49-F238E27FC236}">
                <a16:creationId xmlns:a16="http://schemas.microsoft.com/office/drawing/2014/main" id="{3A0BBC12-F2E9-AB06-C33A-FA53A7746796}"/>
              </a:ext>
            </a:extLst>
          </p:cNvPr>
          <p:cNvSpPr>
            <a:spLocks noChangeArrowheads="1"/>
          </p:cNvSpPr>
          <p:nvPr/>
        </p:nvSpPr>
        <p:spPr bwMode="gray">
          <a:xfrm>
            <a:off x="662313" y="1739651"/>
            <a:ext cx="944501" cy="45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4" tIns="44438" rIns="90464" bIns="44438">
            <a:spAutoFit/>
          </a:bodyPr>
          <a:lstStyle/>
          <a:p>
            <a:pPr eaLnBrk="0" hangingPunct="0"/>
            <a:r>
              <a:rPr lang="en-US" altLang="en-US" sz="2399" b="1">
                <a:solidFill>
                  <a:schemeClr val="accent1"/>
                </a:solidFill>
                <a:latin typeface="Arial Narrow" pitchFamily="34" charset="0"/>
              </a:rPr>
              <a:t>11,497</a:t>
            </a:r>
          </a:p>
        </p:txBody>
      </p:sp>
      <p:sp>
        <p:nvSpPr>
          <p:cNvPr id="15" name="Line 24">
            <a:extLst>
              <a:ext uri="{FF2B5EF4-FFF2-40B4-BE49-F238E27FC236}">
                <a16:creationId xmlns:a16="http://schemas.microsoft.com/office/drawing/2014/main" id="{2189B5FA-C0FD-859A-BBE4-B74523530D01}"/>
              </a:ext>
            </a:extLst>
          </p:cNvPr>
          <p:cNvSpPr>
            <a:spLocks noChangeShapeType="1"/>
          </p:cNvSpPr>
          <p:nvPr/>
        </p:nvSpPr>
        <p:spPr bwMode="gray">
          <a:xfrm>
            <a:off x="1517726" y="1997152"/>
            <a:ext cx="7313295" cy="458979"/>
          </a:xfrm>
          <a:prstGeom prst="line">
            <a:avLst/>
          </a:prstGeom>
          <a:noFill/>
          <a:ln w="508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99"/>
          </a:p>
        </p:txBody>
      </p:sp>
      <p:sp>
        <p:nvSpPr>
          <p:cNvPr id="16" name="Rectangle 33">
            <a:extLst>
              <a:ext uri="{FF2B5EF4-FFF2-40B4-BE49-F238E27FC236}">
                <a16:creationId xmlns:a16="http://schemas.microsoft.com/office/drawing/2014/main" id="{D2A71082-8FEB-6B8A-5FED-96288EA39729}"/>
              </a:ext>
            </a:extLst>
          </p:cNvPr>
          <p:cNvSpPr>
            <a:spLocks noChangeArrowheads="1"/>
          </p:cNvSpPr>
          <p:nvPr/>
        </p:nvSpPr>
        <p:spPr bwMode="gray">
          <a:xfrm>
            <a:off x="8821125" y="2253553"/>
            <a:ext cx="817320" cy="45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4" tIns="44438" rIns="90464" bIns="44438">
            <a:spAutoFit/>
          </a:bodyPr>
          <a:lstStyle/>
          <a:p>
            <a:pPr eaLnBrk="0" hangingPunct="0"/>
            <a:r>
              <a:rPr lang="en-US" altLang="en-US" sz="2399" b="1" dirty="0">
                <a:solidFill>
                  <a:schemeClr val="accent1"/>
                </a:solidFill>
                <a:latin typeface="Arial Narrow" pitchFamily="34" charset="0"/>
              </a:rPr>
              <a:t>7,592</a:t>
            </a:r>
          </a:p>
        </p:txBody>
      </p:sp>
      <p:sp>
        <p:nvSpPr>
          <p:cNvPr id="6" name="Text Placeholder 9">
            <a:extLst>
              <a:ext uri="{FF2B5EF4-FFF2-40B4-BE49-F238E27FC236}">
                <a16:creationId xmlns:a16="http://schemas.microsoft.com/office/drawing/2014/main" id="{931BC040-EF78-841E-DC2D-6A3A22E16915}"/>
              </a:ext>
            </a:extLst>
          </p:cNvPr>
          <p:cNvSpPr>
            <a:spLocks noGrp="1"/>
          </p:cNvSpPr>
          <p:nvPr>
            <p:ph type="body" sz="quarter" idx="26"/>
          </p:nvPr>
        </p:nvSpPr>
        <p:spPr>
          <a:xfrm>
            <a:off x="457081" y="6350926"/>
            <a:ext cx="11247683" cy="153848"/>
          </a:xfrm>
        </p:spPr>
        <p:txBody>
          <a:bodyPr/>
          <a:lstStyle/>
          <a:p>
            <a:pPr algn="l"/>
            <a:r>
              <a:rPr lang="en-US" b="0">
                <a:solidFill>
                  <a:srgbClr val="222222"/>
                </a:solidFill>
              </a:rPr>
              <a:t>Source: Dow Jones &amp; Company. The Dow Jones Industrial Average comprises 30 large capitalization stocks. Indexes are unmanaged, and one cannot directly invest in an index. </a:t>
            </a:r>
            <a:r>
              <a:rPr lang="en-US">
                <a:solidFill>
                  <a:srgbClr val="222222"/>
                </a:solidFill>
              </a:rPr>
              <a:t>Past performance does not guarantee future results.</a:t>
            </a:r>
            <a:endParaRPr lang="en-GB" altLang="en-US"/>
          </a:p>
        </p:txBody>
      </p:sp>
    </p:spTree>
    <p:custDataLst>
      <p:tags r:id="rId1"/>
    </p:custDataLst>
    <p:extLst>
      <p:ext uri="{BB962C8B-B14F-4D97-AF65-F5344CB8AC3E}">
        <p14:creationId xmlns:p14="http://schemas.microsoft.com/office/powerpoint/2010/main" val="353442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E1551-634C-1D75-2FA2-DC8B0423AE73}"/>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DFBC4353-B5CD-EDE9-D033-4CA5CFC101A0}"/>
              </a:ext>
            </a:extLst>
          </p:cNvPr>
          <p:cNvSpPr>
            <a:spLocks noGrp="1"/>
          </p:cNvSpPr>
          <p:nvPr>
            <p:ph type="body" sz="quarter" idx="32"/>
          </p:nvPr>
        </p:nvSpPr>
        <p:spPr>
          <a:xfrm>
            <a:off x="457080" y="183409"/>
            <a:ext cx="8532178" cy="766562"/>
          </a:xfrm>
        </p:spPr>
        <p:txBody>
          <a:bodyPr>
            <a:normAutofit fontScale="92500" lnSpcReduction="20000"/>
          </a:bodyPr>
          <a:lstStyle/>
          <a:p>
            <a:r>
              <a:rPr lang="en-US" altLang="en-US" dirty="0"/>
              <a:t>Missed opportunity</a:t>
            </a:r>
            <a:endParaRPr lang="en-US" altLang="en-US" dirty="0">
              <a:solidFill>
                <a:srgbClr val="FF6035"/>
              </a:solidFill>
            </a:endParaRPr>
          </a:p>
          <a:p>
            <a:pPr lvl="1"/>
            <a:r>
              <a:rPr lang="en-US" altLang="en-US" dirty="0"/>
              <a:t>A different type of risk</a:t>
            </a:r>
          </a:p>
          <a:p>
            <a:endParaRPr lang="en-US" dirty="0"/>
          </a:p>
        </p:txBody>
      </p:sp>
      <p:sp>
        <p:nvSpPr>
          <p:cNvPr id="10" name="Text Placeholder 6">
            <a:extLst>
              <a:ext uri="{FF2B5EF4-FFF2-40B4-BE49-F238E27FC236}">
                <a16:creationId xmlns:a16="http://schemas.microsoft.com/office/drawing/2014/main" id="{D5EDC5B1-BCF5-7445-793B-BAED9C2F2DEE}"/>
              </a:ext>
            </a:extLst>
          </p:cNvPr>
          <p:cNvSpPr>
            <a:spLocks noGrp="1"/>
          </p:cNvSpPr>
          <p:nvPr/>
        </p:nvSpPr>
        <p:spPr>
          <a:xfrm>
            <a:off x="457081" y="1212005"/>
            <a:ext cx="9685534" cy="548497"/>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868" indent="0" algn="l" defTabSz="1218895" rtl="0" eaLnBrk="1" latinLnBrk="0" hangingPunct="1">
              <a:lnSpc>
                <a:spcPct val="100000"/>
              </a:lnSpc>
              <a:spcBef>
                <a:spcPts val="0"/>
              </a:spcBef>
              <a:spcAft>
                <a:spcPts val="0"/>
              </a:spcAft>
              <a:buFontTx/>
              <a:buNone/>
              <a:defRPr sz="1600"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1799" dirty="0"/>
              <a:t>1-Year CD Returns and Inflation-Adjusted Returns</a:t>
            </a:r>
          </a:p>
          <a:p>
            <a:pPr lvl="1"/>
            <a:r>
              <a:rPr lang="en-US" dirty="0"/>
              <a:t>2015–2025</a:t>
            </a:r>
          </a:p>
          <a:p>
            <a:endParaRPr lang="en-US" sz="1799" dirty="0"/>
          </a:p>
        </p:txBody>
      </p:sp>
      <p:graphicFrame>
        <p:nvGraphicFramePr>
          <p:cNvPr id="2" name="Chart 1" descr="A bar graph of the annual performance of 1-year Certificates of Deposit (CDs) and inflation-adjusted 1-year CDs from 2015 to 2025. The x-axis shows the year, and the y-axis shows the return rates, which range from -8% to 3%. Both the 1-year CD and the inflation-adjusted 1-year CD show a pattern of low returns over the years, with some years showing positive returns and some years showing negative returns. The inflation-adjusted 1-year CD return is consistently lower than the 1-year CD return.">
            <a:extLst>
              <a:ext uri="{FF2B5EF4-FFF2-40B4-BE49-F238E27FC236}">
                <a16:creationId xmlns:a16="http://schemas.microsoft.com/office/drawing/2014/main" id="{EBD08C6E-8D71-67D6-8FB1-8E2CE9500527}"/>
              </a:ext>
            </a:extLst>
          </p:cNvPr>
          <p:cNvGraphicFramePr>
            <a:graphicFrameLocks/>
          </p:cNvGraphicFramePr>
          <p:nvPr>
            <p:extLst>
              <p:ext uri="{D42A27DB-BD31-4B8C-83A1-F6EECF244321}">
                <p14:modId xmlns:p14="http://schemas.microsoft.com/office/powerpoint/2010/main" val="1565507898"/>
              </p:ext>
            </p:extLst>
          </p:nvPr>
        </p:nvGraphicFramePr>
        <p:xfrm>
          <a:off x="229198" y="2022535"/>
          <a:ext cx="10877165" cy="465205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12616D93-D037-0963-5B66-F0AB9772C2FF}"/>
              </a:ext>
            </a:extLst>
          </p:cNvPr>
          <p:cNvPicPr>
            <a:picLocks noChangeAspect="1"/>
          </p:cNvPicPr>
          <p:nvPr/>
        </p:nvPicPr>
        <p:blipFill>
          <a:blip r:embed="rId5"/>
          <a:stretch>
            <a:fillRect/>
          </a:stretch>
        </p:blipFill>
        <p:spPr>
          <a:xfrm>
            <a:off x="3755891" y="5698305"/>
            <a:ext cx="4677041" cy="460982"/>
          </a:xfrm>
          <a:prstGeom prst="rect">
            <a:avLst/>
          </a:prstGeom>
        </p:spPr>
      </p:pic>
      <p:sp>
        <p:nvSpPr>
          <p:cNvPr id="6" name="Text Placeholder 1">
            <a:extLst>
              <a:ext uri="{FF2B5EF4-FFF2-40B4-BE49-F238E27FC236}">
                <a16:creationId xmlns:a16="http://schemas.microsoft.com/office/drawing/2014/main" id="{16C45BB6-26CB-B891-A379-C9C998A0CD9C}"/>
              </a:ext>
            </a:extLst>
          </p:cNvPr>
          <p:cNvSpPr>
            <a:spLocks noGrp="1"/>
          </p:cNvSpPr>
          <p:nvPr>
            <p:ph type="body" sz="quarter" idx="26"/>
          </p:nvPr>
        </p:nvSpPr>
        <p:spPr>
          <a:xfrm>
            <a:off x="457081" y="6197077"/>
            <a:ext cx="11247683" cy="307697"/>
          </a:xfrm>
        </p:spPr>
        <p:txBody>
          <a:bodyPr/>
          <a:lstStyle/>
          <a:p>
            <a:r>
              <a:rPr lang="en-US" altLang="en-US" b="0" dirty="0"/>
              <a:t>Source: Federal Reserve Economic Data. CD returns are based on a 1-year CD purchased at the national average rate in the week beginning January 1 and held to maturity. Inflation-adjusted returns reflect the impact of inflation as reported by the Bureau of Labor Statistics for each calendar year.  </a:t>
            </a:r>
          </a:p>
        </p:txBody>
      </p:sp>
    </p:spTree>
    <p:custDataLst>
      <p:tags r:id="rId1"/>
    </p:custDataLst>
    <p:extLst>
      <p:ext uri="{BB962C8B-B14F-4D97-AF65-F5344CB8AC3E}">
        <p14:creationId xmlns:p14="http://schemas.microsoft.com/office/powerpoint/2010/main" val="66922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AFBDB-C1DC-4B5A-8E7A-50E956AEF5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8C21D1-FF16-F08E-2CA7-8AB7EEAD9757}"/>
              </a:ext>
            </a:extLst>
          </p:cNvPr>
          <p:cNvSpPr>
            <a:spLocks noGrp="1"/>
          </p:cNvSpPr>
          <p:nvPr>
            <p:ph type="body" sz="quarter" idx="32"/>
          </p:nvPr>
        </p:nvSpPr>
        <p:spPr/>
        <p:txBody>
          <a:bodyPr/>
          <a:lstStyle/>
          <a:p>
            <a:r>
              <a:rPr lang="en-US" dirty="0"/>
              <a:t>The bottom line</a:t>
            </a:r>
          </a:p>
        </p:txBody>
      </p:sp>
      <p:graphicFrame>
        <p:nvGraphicFramePr>
          <p:cNvPr id="5" name="Table 4" descr="Table showing images of the optimist, the skeptic and the pessimist.">
            <a:extLst>
              <a:ext uri="{FF2B5EF4-FFF2-40B4-BE49-F238E27FC236}">
                <a16:creationId xmlns:a16="http://schemas.microsoft.com/office/drawing/2014/main" id="{9625C85E-E8A9-030D-465E-6C1A7649E7E2}"/>
              </a:ext>
            </a:extLst>
          </p:cNvPr>
          <p:cNvGraphicFramePr>
            <a:graphicFrameLocks noGrp="1"/>
          </p:cNvGraphicFramePr>
          <p:nvPr/>
        </p:nvGraphicFramePr>
        <p:xfrm>
          <a:off x="1106608" y="1629563"/>
          <a:ext cx="9923748" cy="3108150"/>
        </p:xfrm>
        <a:graphic>
          <a:graphicData uri="http://schemas.openxmlformats.org/drawingml/2006/table">
            <a:tbl>
              <a:tblPr firstRow="1" bandRow="1">
                <a:tableStyleId>{3B4B98B0-60AC-42C2-AFA5-B58CD77FA1E5}</a:tableStyleId>
              </a:tblPr>
              <a:tblGrid>
                <a:gridCol w="3108150">
                  <a:extLst>
                    <a:ext uri="{9D8B030D-6E8A-4147-A177-3AD203B41FA5}">
                      <a16:colId xmlns:a16="http://schemas.microsoft.com/office/drawing/2014/main" val="20000"/>
                    </a:ext>
                  </a:extLst>
                </a:gridCol>
                <a:gridCol w="299649">
                  <a:extLst>
                    <a:ext uri="{9D8B030D-6E8A-4147-A177-3AD203B41FA5}">
                      <a16:colId xmlns:a16="http://schemas.microsoft.com/office/drawing/2014/main" val="20001"/>
                    </a:ext>
                  </a:extLst>
                </a:gridCol>
                <a:gridCol w="3108150">
                  <a:extLst>
                    <a:ext uri="{9D8B030D-6E8A-4147-A177-3AD203B41FA5}">
                      <a16:colId xmlns:a16="http://schemas.microsoft.com/office/drawing/2014/main" val="20002"/>
                    </a:ext>
                  </a:extLst>
                </a:gridCol>
                <a:gridCol w="299649">
                  <a:extLst>
                    <a:ext uri="{9D8B030D-6E8A-4147-A177-3AD203B41FA5}">
                      <a16:colId xmlns:a16="http://schemas.microsoft.com/office/drawing/2014/main" val="20003"/>
                    </a:ext>
                  </a:extLst>
                </a:gridCol>
                <a:gridCol w="3108150">
                  <a:extLst>
                    <a:ext uri="{9D8B030D-6E8A-4147-A177-3AD203B41FA5}">
                      <a16:colId xmlns:a16="http://schemas.microsoft.com/office/drawing/2014/main" val="20004"/>
                    </a:ext>
                  </a:extLst>
                </a:gridCol>
              </a:tblGrid>
              <a:tr h="3108150">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2400">
                          <a:solidFill>
                            <a:schemeClr val="bg1"/>
                          </a:solidFill>
                        </a:rPr>
                        <a:t>Optimist</a:t>
                      </a: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endParaRPr lang="en-US" sz="2400" b="1" kern="1200">
                        <a:solidFill>
                          <a:schemeClr val="bg1"/>
                        </a:solidFill>
                        <a:latin typeface="+mn-lt"/>
                        <a:ea typeface="+mn-ea"/>
                        <a:cs typeface="+mn-cs"/>
                      </a:endParaRP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2400" b="1" kern="1200">
                          <a:solidFill>
                            <a:schemeClr val="bg1"/>
                          </a:solidFill>
                          <a:latin typeface="+mn-lt"/>
                          <a:ea typeface="+mn-ea"/>
                          <a:cs typeface="+mn-cs"/>
                        </a:rPr>
                        <a:t>Skeptic</a:t>
                      </a: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endParaRPr lang="en-US" sz="2400" b="1" kern="1200">
                        <a:solidFill>
                          <a:schemeClr val="bg1"/>
                        </a:solidFill>
                        <a:latin typeface="+mn-lt"/>
                        <a:ea typeface="+mn-ea"/>
                        <a:cs typeface="+mn-cs"/>
                      </a:endParaRP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2400" b="1" kern="1200" dirty="0">
                          <a:solidFill>
                            <a:schemeClr val="bg1"/>
                          </a:solidFill>
                          <a:latin typeface="+mn-lt"/>
                          <a:ea typeface="+mn-ea"/>
                          <a:cs typeface="+mn-cs"/>
                        </a:rPr>
                        <a:t>Pessimist</a:t>
                      </a:r>
                    </a:p>
                  </a:txBody>
                  <a:tcPr marL="274249" marR="0" marT="1736908"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CCB1E656-E8E0-A8D7-75B8-10526303C6C2}"/>
              </a:ext>
              <a:ext uri="{C183D7F6-B498-43B3-948B-1728B52AA6E4}">
                <adec:decorative xmlns:adec="http://schemas.microsoft.com/office/drawing/2017/decorative" val="1"/>
              </a:ext>
            </a:extLst>
          </p:cNvPr>
          <p:cNvGrpSpPr/>
          <p:nvPr/>
        </p:nvGrpSpPr>
        <p:grpSpPr>
          <a:xfrm>
            <a:off x="1365533" y="2099977"/>
            <a:ext cx="1062821" cy="1062821"/>
            <a:chOff x="3167105" y="2111312"/>
            <a:chExt cx="1063098" cy="1063098"/>
          </a:xfrm>
        </p:grpSpPr>
        <p:sp>
          <p:nvSpPr>
            <p:cNvPr id="7" name="Freeform: Shape 6">
              <a:extLst>
                <a:ext uri="{FF2B5EF4-FFF2-40B4-BE49-F238E27FC236}">
                  <a16:creationId xmlns:a16="http://schemas.microsoft.com/office/drawing/2014/main" id="{17741FDD-49B5-C73B-8ECF-8C995062D32C}"/>
                </a:ext>
              </a:extLst>
            </p:cNvPr>
            <p:cNvSpPr/>
            <p:nvPr/>
          </p:nvSpPr>
          <p:spPr>
            <a:xfrm>
              <a:off x="3482097" y="2447181"/>
              <a:ext cx="78749" cy="78749"/>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8" name="Freeform: Shape 7">
              <a:extLst>
                <a:ext uri="{FF2B5EF4-FFF2-40B4-BE49-F238E27FC236}">
                  <a16:creationId xmlns:a16="http://schemas.microsoft.com/office/drawing/2014/main" id="{4A37327B-0EC5-89DF-FF53-15EC9D52962B}"/>
                </a:ext>
              </a:extLst>
            </p:cNvPr>
            <p:cNvSpPr/>
            <p:nvPr/>
          </p:nvSpPr>
          <p:spPr>
            <a:xfrm>
              <a:off x="3833314" y="2447181"/>
              <a:ext cx="78749" cy="78749"/>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9" name="Freeform: Shape 8">
              <a:extLst>
                <a:ext uri="{FF2B5EF4-FFF2-40B4-BE49-F238E27FC236}">
                  <a16:creationId xmlns:a16="http://schemas.microsoft.com/office/drawing/2014/main" id="{B635EC41-6F24-F1CE-84D7-EF24F5464A3C}"/>
                </a:ext>
              </a:extLst>
            </p:cNvPr>
            <p:cNvSpPr/>
            <p:nvPr/>
          </p:nvSpPr>
          <p:spPr>
            <a:xfrm>
              <a:off x="3167105" y="2111312"/>
              <a:ext cx="1063098" cy="1063098"/>
            </a:xfrm>
            <a:custGeom>
              <a:avLst/>
              <a:gdLst>
                <a:gd name="connsiteX0" fmla="*/ 257175 w 514350"/>
                <a:gd name="connsiteY0" fmla="*/ 514350 h 514350"/>
                <a:gd name="connsiteX1" fmla="*/ 0 w 514350"/>
                <a:gd name="connsiteY1" fmla="*/ 257175 h 514350"/>
                <a:gd name="connsiteX2" fmla="*/ 257175 w 514350"/>
                <a:gd name="connsiteY2" fmla="*/ 0 h 514350"/>
                <a:gd name="connsiteX3" fmla="*/ 514350 w 514350"/>
                <a:gd name="connsiteY3" fmla="*/ 257175 h 514350"/>
                <a:gd name="connsiteX4" fmla="*/ 257175 w 514350"/>
                <a:gd name="connsiteY4" fmla="*/ 514350 h 514350"/>
                <a:gd name="connsiteX5" fmla="*/ 257175 w 514350"/>
                <a:gd name="connsiteY5" fmla="*/ 514350 h 514350"/>
                <a:gd name="connsiteX6" fmla="*/ 257175 w 514350"/>
                <a:gd name="connsiteY6" fmla="*/ 19050 h 514350"/>
                <a:gd name="connsiteX7" fmla="*/ 19050 w 514350"/>
                <a:gd name="connsiteY7" fmla="*/ 257175 h 514350"/>
                <a:gd name="connsiteX8" fmla="*/ 257175 w 514350"/>
                <a:gd name="connsiteY8" fmla="*/ 495300 h 514350"/>
                <a:gd name="connsiteX9" fmla="*/ 495300 w 514350"/>
                <a:gd name="connsiteY9" fmla="*/ 257175 h 514350"/>
                <a:gd name="connsiteX10" fmla="*/ 257175 w 514350"/>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514350"/>
                  </a:moveTo>
                  <a:cubicBezTo>
                    <a:pt x="115141" y="514350"/>
                    <a:pt x="0" y="399209"/>
                    <a:pt x="0" y="257175"/>
                  </a:cubicBezTo>
                  <a:cubicBezTo>
                    <a:pt x="0" y="115141"/>
                    <a:pt x="115141" y="0"/>
                    <a:pt x="257175" y="0"/>
                  </a:cubicBezTo>
                  <a:cubicBezTo>
                    <a:pt x="399209" y="0"/>
                    <a:pt x="514350" y="115141"/>
                    <a:pt x="514350" y="257175"/>
                  </a:cubicBezTo>
                  <a:cubicBezTo>
                    <a:pt x="514350" y="399209"/>
                    <a:pt x="399209" y="514350"/>
                    <a:pt x="257175" y="514350"/>
                  </a:cubicBezTo>
                  <a:lnTo>
                    <a:pt x="257175" y="514350"/>
                  </a:lnTo>
                  <a:close/>
                  <a:moveTo>
                    <a:pt x="257175" y="19050"/>
                  </a:moveTo>
                  <a:cubicBezTo>
                    <a:pt x="125662" y="19050"/>
                    <a:pt x="19050" y="125662"/>
                    <a:pt x="19050" y="257175"/>
                  </a:cubicBezTo>
                  <a:cubicBezTo>
                    <a:pt x="19050" y="388688"/>
                    <a:pt x="125662" y="495300"/>
                    <a:pt x="257175" y="495300"/>
                  </a:cubicBezTo>
                  <a:cubicBezTo>
                    <a:pt x="388688" y="495300"/>
                    <a:pt x="495300" y="388688"/>
                    <a:pt x="495300" y="257175"/>
                  </a:cubicBezTo>
                  <a:cubicBezTo>
                    <a:pt x="495300" y="125662"/>
                    <a:pt x="388688" y="19050"/>
                    <a:pt x="257175" y="19050"/>
                  </a:cubicBezTo>
                  <a:close/>
                </a:path>
              </a:pathLst>
            </a:custGeom>
            <a:solidFill>
              <a:schemeClr val="bg1"/>
            </a:solidFill>
            <a:ln w="12700" cap="flat">
              <a:solidFill>
                <a:schemeClr val="bg1"/>
              </a:solidFill>
              <a:prstDash val="solid"/>
              <a:miter/>
            </a:ln>
          </p:spPr>
          <p:txBody>
            <a:bodyPr rtlCol="0" anchor="ctr"/>
            <a:lstStyle/>
            <a:p>
              <a:endParaRPr lang="en-US" sz="1799"/>
            </a:p>
          </p:txBody>
        </p:sp>
      </p:grpSp>
      <p:grpSp>
        <p:nvGrpSpPr>
          <p:cNvPr id="10" name="Group 9">
            <a:extLst>
              <a:ext uri="{FF2B5EF4-FFF2-40B4-BE49-F238E27FC236}">
                <a16:creationId xmlns:a16="http://schemas.microsoft.com/office/drawing/2014/main" id="{D22A0007-E468-3469-79F9-769787D17725}"/>
              </a:ext>
              <a:ext uri="{C183D7F6-B498-43B3-948B-1728B52AA6E4}">
                <adec:decorative xmlns:adec="http://schemas.microsoft.com/office/drawing/2017/decorative" val="1"/>
              </a:ext>
            </a:extLst>
          </p:cNvPr>
          <p:cNvGrpSpPr/>
          <p:nvPr/>
        </p:nvGrpSpPr>
        <p:grpSpPr>
          <a:xfrm>
            <a:off x="4774030" y="2111655"/>
            <a:ext cx="1062811" cy="1062821"/>
            <a:chOff x="2503433" y="3220804"/>
            <a:chExt cx="1063088" cy="1063098"/>
          </a:xfrm>
        </p:grpSpPr>
        <p:grpSp>
          <p:nvGrpSpPr>
            <p:cNvPr id="11" name="Graphic 12">
              <a:extLst>
                <a:ext uri="{FF2B5EF4-FFF2-40B4-BE49-F238E27FC236}">
                  <a16:creationId xmlns:a16="http://schemas.microsoft.com/office/drawing/2014/main" id="{CACC1BB5-EE7F-4B8D-6247-5083FD6986EF}"/>
                </a:ext>
              </a:extLst>
            </p:cNvPr>
            <p:cNvGrpSpPr/>
            <p:nvPr/>
          </p:nvGrpSpPr>
          <p:grpSpPr>
            <a:xfrm>
              <a:off x="2503433" y="3220804"/>
              <a:ext cx="1063088" cy="1063098"/>
              <a:chOff x="1923791" y="4191801"/>
              <a:chExt cx="514346" cy="514350"/>
            </a:xfrm>
            <a:solidFill>
              <a:schemeClr val="bg1"/>
            </a:solidFill>
          </p:grpSpPr>
          <p:sp>
            <p:nvSpPr>
              <p:cNvPr id="13" name="Freeform: Shape 12">
                <a:extLst>
                  <a:ext uri="{FF2B5EF4-FFF2-40B4-BE49-F238E27FC236}">
                    <a16:creationId xmlns:a16="http://schemas.microsoft.com/office/drawing/2014/main" id="{5B2E08E1-3A8D-CDA9-0F0A-C1616020D32B}"/>
                  </a:ext>
                </a:extLst>
              </p:cNvPr>
              <p:cNvSpPr/>
              <p:nvPr/>
            </p:nvSpPr>
            <p:spPr>
              <a:xfrm>
                <a:off x="2085138"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2700" cap="flat">
                <a:solidFill>
                  <a:schemeClr val="bg1"/>
                </a:solidFill>
                <a:prstDash val="solid"/>
                <a:miter/>
              </a:ln>
            </p:spPr>
            <p:txBody>
              <a:bodyPr rtlCol="0" anchor="ctr"/>
              <a:lstStyle/>
              <a:p>
                <a:endParaRPr lang="en-US" sz="1799"/>
              </a:p>
            </p:txBody>
          </p:sp>
          <p:sp>
            <p:nvSpPr>
              <p:cNvPr id="14" name="Freeform: Shape 13">
                <a:extLst>
                  <a:ext uri="{FF2B5EF4-FFF2-40B4-BE49-F238E27FC236}">
                    <a16:creationId xmlns:a16="http://schemas.microsoft.com/office/drawing/2014/main" id="{9225C437-3B09-71DF-037E-596EC3163B0B}"/>
                  </a:ext>
                </a:extLst>
              </p:cNvPr>
              <p:cNvSpPr/>
              <p:nvPr/>
            </p:nvSpPr>
            <p:spPr>
              <a:xfrm>
                <a:off x="2234185"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2700" cap="flat">
                <a:solidFill>
                  <a:schemeClr val="bg1"/>
                </a:solidFill>
                <a:prstDash val="solid"/>
                <a:miter/>
              </a:ln>
            </p:spPr>
            <p:txBody>
              <a:bodyPr rtlCol="0" anchor="ctr"/>
              <a:lstStyle/>
              <a:p>
                <a:endParaRPr lang="en-US" sz="1799"/>
              </a:p>
            </p:txBody>
          </p:sp>
          <p:sp>
            <p:nvSpPr>
              <p:cNvPr id="15" name="Freeform: Shape 14">
                <a:extLst>
                  <a:ext uri="{FF2B5EF4-FFF2-40B4-BE49-F238E27FC236}">
                    <a16:creationId xmlns:a16="http://schemas.microsoft.com/office/drawing/2014/main" id="{BE98999B-314B-DE94-E1F9-379AEB1C8F30}"/>
                  </a:ext>
                </a:extLst>
              </p:cNvPr>
              <p:cNvSpPr/>
              <p:nvPr/>
            </p:nvSpPr>
            <p:spPr>
              <a:xfrm>
                <a:off x="1923791" y="4191801"/>
                <a:ext cx="514346" cy="514350"/>
              </a:xfrm>
              <a:custGeom>
                <a:avLst/>
                <a:gdLst>
                  <a:gd name="connsiteX0" fmla="*/ 257175 w 514346"/>
                  <a:gd name="connsiteY0" fmla="*/ 514350 h 514350"/>
                  <a:gd name="connsiteX1" fmla="*/ 0 w 514346"/>
                  <a:gd name="connsiteY1" fmla="*/ 257175 h 514350"/>
                  <a:gd name="connsiteX2" fmla="*/ 257175 w 514346"/>
                  <a:gd name="connsiteY2" fmla="*/ 0 h 514350"/>
                  <a:gd name="connsiteX3" fmla="*/ 514346 w 514346"/>
                  <a:gd name="connsiteY3" fmla="*/ 257175 h 514350"/>
                  <a:gd name="connsiteX4" fmla="*/ 257175 w 514346"/>
                  <a:gd name="connsiteY4" fmla="*/ 514350 h 514350"/>
                  <a:gd name="connsiteX5" fmla="*/ 257175 w 514346"/>
                  <a:gd name="connsiteY5" fmla="*/ 514350 h 514350"/>
                  <a:gd name="connsiteX6" fmla="*/ 257175 w 514346"/>
                  <a:gd name="connsiteY6" fmla="*/ 19050 h 514350"/>
                  <a:gd name="connsiteX7" fmla="*/ 19050 w 514346"/>
                  <a:gd name="connsiteY7" fmla="*/ 257175 h 514350"/>
                  <a:gd name="connsiteX8" fmla="*/ 257175 w 514346"/>
                  <a:gd name="connsiteY8" fmla="*/ 495300 h 514350"/>
                  <a:gd name="connsiteX9" fmla="*/ 495296 w 514346"/>
                  <a:gd name="connsiteY9" fmla="*/ 257175 h 514350"/>
                  <a:gd name="connsiteX10" fmla="*/ 257175 w 514346"/>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46" h="514350">
                    <a:moveTo>
                      <a:pt x="257175" y="514350"/>
                    </a:moveTo>
                    <a:cubicBezTo>
                      <a:pt x="115141" y="514350"/>
                      <a:pt x="0" y="399209"/>
                      <a:pt x="0" y="257175"/>
                    </a:cubicBezTo>
                    <a:cubicBezTo>
                      <a:pt x="0" y="115141"/>
                      <a:pt x="115141" y="0"/>
                      <a:pt x="257175" y="0"/>
                    </a:cubicBezTo>
                    <a:cubicBezTo>
                      <a:pt x="399208" y="0"/>
                      <a:pt x="514346" y="115141"/>
                      <a:pt x="514346" y="257175"/>
                    </a:cubicBezTo>
                    <a:cubicBezTo>
                      <a:pt x="514346" y="399209"/>
                      <a:pt x="399208" y="514350"/>
                      <a:pt x="257175" y="514350"/>
                    </a:cubicBezTo>
                    <a:lnTo>
                      <a:pt x="257175" y="514350"/>
                    </a:lnTo>
                    <a:close/>
                    <a:moveTo>
                      <a:pt x="257175" y="19050"/>
                    </a:moveTo>
                    <a:cubicBezTo>
                      <a:pt x="125662" y="19050"/>
                      <a:pt x="19050" y="125662"/>
                      <a:pt x="19050" y="257175"/>
                    </a:cubicBezTo>
                    <a:cubicBezTo>
                      <a:pt x="19050" y="388688"/>
                      <a:pt x="125662" y="495300"/>
                      <a:pt x="257175" y="495300"/>
                    </a:cubicBezTo>
                    <a:cubicBezTo>
                      <a:pt x="388683" y="495300"/>
                      <a:pt x="495296" y="388688"/>
                      <a:pt x="495296" y="257175"/>
                    </a:cubicBezTo>
                    <a:cubicBezTo>
                      <a:pt x="495296" y="125662"/>
                      <a:pt x="388683" y="19050"/>
                      <a:pt x="257175" y="19050"/>
                    </a:cubicBezTo>
                    <a:close/>
                  </a:path>
                </a:pathLst>
              </a:custGeom>
              <a:grpFill/>
              <a:ln w="12700" cap="flat">
                <a:solidFill>
                  <a:schemeClr val="bg1"/>
                </a:solidFill>
                <a:prstDash val="solid"/>
                <a:miter/>
              </a:ln>
            </p:spPr>
            <p:txBody>
              <a:bodyPr rtlCol="0" anchor="ctr"/>
              <a:lstStyle/>
              <a:p>
                <a:endParaRPr lang="en-US" sz="1799"/>
              </a:p>
            </p:txBody>
          </p:sp>
        </p:grpSp>
        <p:sp>
          <p:nvSpPr>
            <p:cNvPr id="12" name="Freeform: Shape 11">
              <a:extLst>
                <a:ext uri="{FF2B5EF4-FFF2-40B4-BE49-F238E27FC236}">
                  <a16:creationId xmlns:a16="http://schemas.microsoft.com/office/drawing/2014/main" id="{18CD691B-FD0F-5B87-E526-16796052C47A}"/>
                </a:ext>
              </a:extLst>
            </p:cNvPr>
            <p:cNvSpPr/>
            <p:nvPr/>
          </p:nvSpPr>
          <p:spPr>
            <a:xfrm rot="20275529">
              <a:off x="2798737" y="3902024"/>
              <a:ext cx="472480" cy="39374"/>
            </a:xfrm>
            <a:custGeom>
              <a:avLst/>
              <a:gdLst>
                <a:gd name="connsiteX0" fmla="*/ 219071 w 228596"/>
                <a:gd name="connsiteY0" fmla="*/ 19050 h 19050"/>
                <a:gd name="connsiteX1" fmla="*/ 9525 w 228596"/>
                <a:gd name="connsiteY1" fmla="*/ 19050 h 19050"/>
                <a:gd name="connsiteX2" fmla="*/ 0 w 228596"/>
                <a:gd name="connsiteY2" fmla="*/ 9525 h 19050"/>
                <a:gd name="connsiteX3" fmla="*/ 9525 w 228596"/>
                <a:gd name="connsiteY3" fmla="*/ 0 h 19050"/>
                <a:gd name="connsiteX4" fmla="*/ 219071 w 228596"/>
                <a:gd name="connsiteY4" fmla="*/ 0 h 19050"/>
                <a:gd name="connsiteX5" fmla="*/ 228596 w 228596"/>
                <a:gd name="connsiteY5" fmla="*/ 9525 h 19050"/>
                <a:gd name="connsiteX6" fmla="*/ 219071 w 228596"/>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96" h="19050">
                  <a:moveTo>
                    <a:pt x="219071" y="19050"/>
                  </a:moveTo>
                  <a:lnTo>
                    <a:pt x="9525" y="19050"/>
                  </a:lnTo>
                  <a:cubicBezTo>
                    <a:pt x="4264" y="19050"/>
                    <a:pt x="0" y="14786"/>
                    <a:pt x="0" y="9525"/>
                  </a:cubicBezTo>
                  <a:cubicBezTo>
                    <a:pt x="0" y="4264"/>
                    <a:pt x="4264" y="0"/>
                    <a:pt x="9525" y="0"/>
                  </a:cubicBezTo>
                  <a:lnTo>
                    <a:pt x="219071" y="0"/>
                  </a:lnTo>
                  <a:cubicBezTo>
                    <a:pt x="224338" y="0"/>
                    <a:pt x="228596" y="4264"/>
                    <a:pt x="228596" y="9525"/>
                  </a:cubicBezTo>
                  <a:cubicBezTo>
                    <a:pt x="228596" y="14786"/>
                    <a:pt x="224338" y="19050"/>
                    <a:pt x="219071" y="19050"/>
                  </a:cubicBezTo>
                  <a:close/>
                </a:path>
              </a:pathLst>
            </a:custGeom>
            <a:solidFill>
              <a:schemeClr val="bg1"/>
            </a:solidFill>
            <a:ln w="12700" cap="flat">
              <a:solidFill>
                <a:schemeClr val="bg1"/>
              </a:solidFill>
              <a:prstDash val="solid"/>
              <a:miter/>
            </a:ln>
          </p:spPr>
          <p:txBody>
            <a:bodyPr rtlCol="0" anchor="ctr"/>
            <a:lstStyle/>
            <a:p>
              <a:endParaRPr lang="en-US" sz="1799"/>
            </a:p>
          </p:txBody>
        </p:sp>
      </p:grpSp>
      <p:grpSp>
        <p:nvGrpSpPr>
          <p:cNvPr id="16" name="Group 15">
            <a:extLst>
              <a:ext uri="{FF2B5EF4-FFF2-40B4-BE49-F238E27FC236}">
                <a16:creationId xmlns:a16="http://schemas.microsoft.com/office/drawing/2014/main" id="{285474A0-7250-CD97-6827-023A981462D3}"/>
              </a:ext>
              <a:ext uri="{C183D7F6-B498-43B3-948B-1728B52AA6E4}">
                <adec:decorative xmlns:adec="http://schemas.microsoft.com/office/drawing/2017/decorative" val="1"/>
              </a:ext>
            </a:extLst>
          </p:cNvPr>
          <p:cNvGrpSpPr/>
          <p:nvPr/>
        </p:nvGrpSpPr>
        <p:grpSpPr>
          <a:xfrm>
            <a:off x="8187861" y="2067142"/>
            <a:ext cx="1062821" cy="1062821"/>
            <a:chOff x="3769021" y="3220804"/>
            <a:chExt cx="1063098" cy="1063098"/>
          </a:xfrm>
        </p:grpSpPr>
        <p:sp>
          <p:nvSpPr>
            <p:cNvPr id="17" name="Freeform: Shape 16">
              <a:extLst>
                <a:ext uri="{FF2B5EF4-FFF2-40B4-BE49-F238E27FC236}">
                  <a16:creationId xmlns:a16="http://schemas.microsoft.com/office/drawing/2014/main" id="{AE3A5689-F9C6-9156-3D6B-F4C82301D17F}"/>
                </a:ext>
              </a:extLst>
            </p:cNvPr>
            <p:cNvSpPr/>
            <p:nvPr/>
          </p:nvSpPr>
          <p:spPr>
            <a:xfrm>
              <a:off x="3769021" y="3220804"/>
              <a:ext cx="1063098" cy="1063098"/>
            </a:xfrm>
            <a:custGeom>
              <a:avLst/>
              <a:gdLst>
                <a:gd name="connsiteX0" fmla="*/ 257175 w 514350"/>
                <a:gd name="connsiteY0" fmla="*/ 514350 h 514350"/>
                <a:gd name="connsiteX1" fmla="*/ 0 w 514350"/>
                <a:gd name="connsiteY1" fmla="*/ 257175 h 514350"/>
                <a:gd name="connsiteX2" fmla="*/ 257175 w 514350"/>
                <a:gd name="connsiteY2" fmla="*/ 0 h 514350"/>
                <a:gd name="connsiteX3" fmla="*/ 514350 w 514350"/>
                <a:gd name="connsiteY3" fmla="*/ 257175 h 514350"/>
                <a:gd name="connsiteX4" fmla="*/ 257175 w 514350"/>
                <a:gd name="connsiteY4" fmla="*/ 514350 h 514350"/>
                <a:gd name="connsiteX5" fmla="*/ 257175 w 514350"/>
                <a:gd name="connsiteY5" fmla="*/ 514350 h 514350"/>
                <a:gd name="connsiteX6" fmla="*/ 257175 w 514350"/>
                <a:gd name="connsiteY6" fmla="*/ 19050 h 514350"/>
                <a:gd name="connsiteX7" fmla="*/ 19050 w 514350"/>
                <a:gd name="connsiteY7" fmla="*/ 257175 h 514350"/>
                <a:gd name="connsiteX8" fmla="*/ 257175 w 514350"/>
                <a:gd name="connsiteY8" fmla="*/ 495300 h 514350"/>
                <a:gd name="connsiteX9" fmla="*/ 495300 w 514350"/>
                <a:gd name="connsiteY9" fmla="*/ 257175 h 514350"/>
                <a:gd name="connsiteX10" fmla="*/ 257175 w 514350"/>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514350"/>
                  </a:moveTo>
                  <a:cubicBezTo>
                    <a:pt x="115148" y="514350"/>
                    <a:pt x="0" y="399209"/>
                    <a:pt x="0" y="257175"/>
                  </a:cubicBezTo>
                  <a:cubicBezTo>
                    <a:pt x="0" y="115141"/>
                    <a:pt x="115148" y="0"/>
                    <a:pt x="257175" y="0"/>
                  </a:cubicBezTo>
                  <a:cubicBezTo>
                    <a:pt x="399212" y="0"/>
                    <a:pt x="514350" y="115141"/>
                    <a:pt x="514350" y="257175"/>
                  </a:cubicBezTo>
                  <a:cubicBezTo>
                    <a:pt x="514350" y="399209"/>
                    <a:pt x="399212" y="514350"/>
                    <a:pt x="257175" y="514350"/>
                  </a:cubicBezTo>
                  <a:lnTo>
                    <a:pt x="257175" y="514350"/>
                  </a:lnTo>
                  <a:close/>
                  <a:moveTo>
                    <a:pt x="257175" y="19050"/>
                  </a:moveTo>
                  <a:cubicBezTo>
                    <a:pt x="125663" y="19050"/>
                    <a:pt x="19050" y="125662"/>
                    <a:pt x="19050" y="257175"/>
                  </a:cubicBezTo>
                  <a:cubicBezTo>
                    <a:pt x="19050" y="388688"/>
                    <a:pt x="125663" y="495300"/>
                    <a:pt x="257175" y="495300"/>
                  </a:cubicBezTo>
                  <a:cubicBezTo>
                    <a:pt x="388687" y="495300"/>
                    <a:pt x="495300" y="388688"/>
                    <a:pt x="495300" y="257175"/>
                  </a:cubicBezTo>
                  <a:cubicBezTo>
                    <a:pt x="495300" y="125662"/>
                    <a:pt x="388687" y="19050"/>
                    <a:pt x="257175"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18" name="Freeform: Shape 17">
              <a:extLst>
                <a:ext uri="{FF2B5EF4-FFF2-40B4-BE49-F238E27FC236}">
                  <a16:creationId xmlns:a16="http://schemas.microsoft.com/office/drawing/2014/main" id="{39563E10-44B1-F337-2C6C-94924C0ABBA3}"/>
                </a:ext>
              </a:extLst>
            </p:cNvPr>
            <p:cNvSpPr/>
            <p:nvPr/>
          </p:nvSpPr>
          <p:spPr>
            <a:xfrm>
              <a:off x="4024798" y="3850772"/>
              <a:ext cx="551549" cy="178856"/>
            </a:xfrm>
            <a:custGeom>
              <a:avLst/>
              <a:gdLst>
                <a:gd name="connsiteX0" fmla="*/ 257669 w 266851"/>
                <a:gd name="connsiteY0" fmla="*/ 85797 h 86535"/>
                <a:gd name="connsiteX1" fmla="*/ 249764 w 266851"/>
                <a:gd name="connsiteY1" fmla="*/ 81511 h 86535"/>
                <a:gd name="connsiteX2" fmla="*/ 232619 w 266851"/>
                <a:gd name="connsiteY2" fmla="*/ 60556 h 86535"/>
                <a:gd name="connsiteX3" fmla="*/ 211949 w 266851"/>
                <a:gd name="connsiteY3" fmla="*/ 43316 h 86535"/>
                <a:gd name="connsiteX4" fmla="*/ 188232 w 266851"/>
                <a:gd name="connsiteY4" fmla="*/ 30266 h 86535"/>
                <a:gd name="connsiteX5" fmla="*/ 79457 w 266851"/>
                <a:gd name="connsiteY5" fmla="*/ 30266 h 86535"/>
                <a:gd name="connsiteX6" fmla="*/ 55739 w 266851"/>
                <a:gd name="connsiteY6" fmla="*/ 43316 h 86535"/>
                <a:gd name="connsiteX7" fmla="*/ 34975 w 266851"/>
                <a:gd name="connsiteY7" fmla="*/ 60556 h 86535"/>
                <a:gd name="connsiteX8" fmla="*/ 17925 w 266851"/>
                <a:gd name="connsiteY8" fmla="*/ 81511 h 86535"/>
                <a:gd name="connsiteX9" fmla="*/ 5028 w 266851"/>
                <a:gd name="connsiteY9" fmla="*/ 85402 h 86535"/>
                <a:gd name="connsiteX10" fmla="*/ 1133 w 266851"/>
                <a:gd name="connsiteY10" fmla="*/ 72506 h 86535"/>
                <a:gd name="connsiteX11" fmla="*/ 2114 w 266851"/>
                <a:gd name="connsiteY11" fmla="*/ 71033 h 86535"/>
                <a:gd name="connsiteX12" fmla="*/ 21164 w 266851"/>
                <a:gd name="connsiteY12" fmla="*/ 47221 h 86535"/>
                <a:gd name="connsiteX13" fmla="*/ 44690 w 266851"/>
                <a:gd name="connsiteY13" fmla="*/ 27599 h 86535"/>
                <a:gd name="connsiteX14" fmla="*/ 71646 w 266851"/>
                <a:gd name="connsiteY14" fmla="*/ 12740 h 86535"/>
                <a:gd name="connsiteX15" fmla="*/ 101555 w 266851"/>
                <a:gd name="connsiteY15" fmla="*/ 3215 h 86535"/>
                <a:gd name="connsiteX16" fmla="*/ 165563 w 266851"/>
                <a:gd name="connsiteY16" fmla="*/ 3215 h 86535"/>
                <a:gd name="connsiteX17" fmla="*/ 195471 w 266851"/>
                <a:gd name="connsiteY17" fmla="*/ 12740 h 86535"/>
                <a:gd name="connsiteX18" fmla="*/ 222427 w 266851"/>
                <a:gd name="connsiteY18" fmla="*/ 27599 h 86535"/>
                <a:gd name="connsiteX19" fmla="*/ 246239 w 266851"/>
                <a:gd name="connsiteY19" fmla="*/ 47697 h 86535"/>
                <a:gd name="connsiteX20" fmla="*/ 265289 w 266851"/>
                <a:gd name="connsiteY20" fmla="*/ 71510 h 86535"/>
                <a:gd name="connsiteX21" fmla="*/ 262622 w 266851"/>
                <a:gd name="connsiteY21" fmla="*/ 84654 h 86535"/>
                <a:gd name="connsiteX22" fmla="*/ 257669 w 266851"/>
                <a:gd name="connsiteY22" fmla="*/ 85797 h 8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51" h="86535">
                  <a:moveTo>
                    <a:pt x="257669" y="85797"/>
                  </a:moveTo>
                  <a:cubicBezTo>
                    <a:pt x="254478" y="85781"/>
                    <a:pt x="251516" y="84172"/>
                    <a:pt x="249764" y="81511"/>
                  </a:cubicBezTo>
                  <a:cubicBezTo>
                    <a:pt x="244696" y="74022"/>
                    <a:pt x="238953" y="67009"/>
                    <a:pt x="232619" y="60556"/>
                  </a:cubicBezTo>
                  <a:cubicBezTo>
                    <a:pt x="226304" y="54148"/>
                    <a:pt x="219388" y="48374"/>
                    <a:pt x="211949" y="43316"/>
                  </a:cubicBezTo>
                  <a:cubicBezTo>
                    <a:pt x="204501" y="38173"/>
                    <a:pt x="196557" y="33800"/>
                    <a:pt x="188232" y="30266"/>
                  </a:cubicBezTo>
                  <a:cubicBezTo>
                    <a:pt x="153513" y="15320"/>
                    <a:pt x="114175" y="15320"/>
                    <a:pt x="79457" y="30266"/>
                  </a:cubicBezTo>
                  <a:cubicBezTo>
                    <a:pt x="71132" y="33800"/>
                    <a:pt x="63178" y="38173"/>
                    <a:pt x="55739" y="43316"/>
                  </a:cubicBezTo>
                  <a:cubicBezTo>
                    <a:pt x="48291" y="48397"/>
                    <a:pt x="41337" y="54169"/>
                    <a:pt x="34975" y="60556"/>
                  </a:cubicBezTo>
                  <a:cubicBezTo>
                    <a:pt x="28698" y="67035"/>
                    <a:pt x="22992" y="74046"/>
                    <a:pt x="17925" y="81511"/>
                  </a:cubicBezTo>
                  <a:cubicBezTo>
                    <a:pt x="15439" y="86147"/>
                    <a:pt x="9667" y="87889"/>
                    <a:pt x="5028" y="85402"/>
                  </a:cubicBezTo>
                  <a:cubicBezTo>
                    <a:pt x="390" y="82915"/>
                    <a:pt x="-1354" y="77142"/>
                    <a:pt x="1133" y="72506"/>
                  </a:cubicBezTo>
                  <a:cubicBezTo>
                    <a:pt x="1418" y="71986"/>
                    <a:pt x="1742" y="71493"/>
                    <a:pt x="2114" y="71033"/>
                  </a:cubicBezTo>
                  <a:cubicBezTo>
                    <a:pt x="7667" y="62490"/>
                    <a:pt x="14048" y="54514"/>
                    <a:pt x="21164" y="47221"/>
                  </a:cubicBezTo>
                  <a:cubicBezTo>
                    <a:pt x="28355" y="39937"/>
                    <a:pt x="36232" y="33366"/>
                    <a:pt x="44690" y="27599"/>
                  </a:cubicBezTo>
                  <a:cubicBezTo>
                    <a:pt x="53158" y="21763"/>
                    <a:pt x="62188" y="16786"/>
                    <a:pt x="71646" y="12740"/>
                  </a:cubicBezTo>
                  <a:cubicBezTo>
                    <a:pt x="81285" y="8624"/>
                    <a:pt x="91306" y="5435"/>
                    <a:pt x="101555" y="3215"/>
                  </a:cubicBezTo>
                  <a:cubicBezTo>
                    <a:pt x="122671" y="-1072"/>
                    <a:pt x="144436" y="-1072"/>
                    <a:pt x="165563" y="3215"/>
                  </a:cubicBezTo>
                  <a:cubicBezTo>
                    <a:pt x="175811" y="5435"/>
                    <a:pt x="185822" y="8624"/>
                    <a:pt x="195471" y="12740"/>
                  </a:cubicBezTo>
                  <a:cubicBezTo>
                    <a:pt x="204929" y="16786"/>
                    <a:pt x="213959" y="21763"/>
                    <a:pt x="222427" y="27599"/>
                  </a:cubicBezTo>
                  <a:cubicBezTo>
                    <a:pt x="230999" y="33501"/>
                    <a:pt x="238981" y="40233"/>
                    <a:pt x="246239" y="47697"/>
                  </a:cubicBezTo>
                  <a:cubicBezTo>
                    <a:pt x="253354" y="54990"/>
                    <a:pt x="259736" y="62967"/>
                    <a:pt x="265289" y="71510"/>
                  </a:cubicBezTo>
                  <a:cubicBezTo>
                    <a:pt x="268156" y="75881"/>
                    <a:pt x="266966" y="81747"/>
                    <a:pt x="262622" y="84654"/>
                  </a:cubicBezTo>
                  <a:cubicBezTo>
                    <a:pt x="261117" y="85506"/>
                    <a:pt x="259393" y="85903"/>
                    <a:pt x="257669" y="85797"/>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19" name="Freeform: Shape 721">
              <a:extLst>
                <a:ext uri="{FF2B5EF4-FFF2-40B4-BE49-F238E27FC236}">
                  <a16:creationId xmlns:a16="http://schemas.microsoft.com/office/drawing/2014/main" id="{2F99F5BA-1969-B810-6E9D-84672CB44286}"/>
                </a:ext>
              </a:extLst>
            </p:cNvPr>
            <p:cNvSpPr/>
            <p:nvPr/>
          </p:nvSpPr>
          <p:spPr>
            <a:xfrm rot="14078739" flipV="1">
              <a:off x="4103246" y="3584872"/>
              <a:ext cx="53013" cy="189686"/>
            </a:xfrm>
            <a:custGeom>
              <a:avLst/>
              <a:gdLst>
                <a:gd name="connsiteX0" fmla="*/ 12778 w 25555"/>
                <a:gd name="connsiteY0" fmla="*/ 102221 h 102221"/>
                <a:gd name="connsiteX1" fmla="*/ 0 w 25555"/>
                <a:gd name="connsiteY1" fmla="*/ 89444 h 102221"/>
                <a:gd name="connsiteX2" fmla="*/ 0 w 25555"/>
                <a:gd name="connsiteY2" fmla="*/ 12778 h 102221"/>
                <a:gd name="connsiteX3" fmla="*/ 12778 w 25555"/>
                <a:gd name="connsiteY3" fmla="*/ 0 h 102221"/>
                <a:gd name="connsiteX4" fmla="*/ 25555 w 25555"/>
                <a:gd name="connsiteY4" fmla="*/ 12778 h 102221"/>
                <a:gd name="connsiteX5" fmla="*/ 25555 w 25555"/>
                <a:gd name="connsiteY5" fmla="*/ 89444 h 102221"/>
                <a:gd name="connsiteX6" fmla="*/ 12778 w 25555"/>
                <a:gd name="connsiteY6" fmla="*/ 102221 h 1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5" h="102221">
                  <a:moveTo>
                    <a:pt x="12778" y="102221"/>
                  </a:moveTo>
                  <a:cubicBezTo>
                    <a:pt x="5711" y="102221"/>
                    <a:pt x="0" y="96506"/>
                    <a:pt x="0" y="89444"/>
                  </a:cubicBezTo>
                  <a:lnTo>
                    <a:pt x="0" y="12778"/>
                  </a:lnTo>
                  <a:cubicBezTo>
                    <a:pt x="0" y="5715"/>
                    <a:pt x="5711" y="0"/>
                    <a:pt x="12778" y="0"/>
                  </a:cubicBezTo>
                  <a:cubicBezTo>
                    <a:pt x="19844" y="0"/>
                    <a:pt x="25555" y="5715"/>
                    <a:pt x="25555" y="12778"/>
                  </a:cubicBezTo>
                  <a:lnTo>
                    <a:pt x="25555" y="89444"/>
                  </a:lnTo>
                  <a:cubicBezTo>
                    <a:pt x="25555" y="96506"/>
                    <a:pt x="19844" y="102221"/>
                    <a:pt x="12778" y="102221"/>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0" name="Freeform: Shape 721">
              <a:extLst>
                <a:ext uri="{FF2B5EF4-FFF2-40B4-BE49-F238E27FC236}">
                  <a16:creationId xmlns:a16="http://schemas.microsoft.com/office/drawing/2014/main" id="{520DB75B-84CB-5823-EC89-166BB8F84F1E}"/>
                </a:ext>
              </a:extLst>
            </p:cNvPr>
            <p:cNvSpPr/>
            <p:nvPr/>
          </p:nvSpPr>
          <p:spPr>
            <a:xfrm rot="7521261" flipH="1" flipV="1">
              <a:off x="4413638" y="3584872"/>
              <a:ext cx="53013" cy="189686"/>
            </a:xfrm>
            <a:custGeom>
              <a:avLst/>
              <a:gdLst>
                <a:gd name="connsiteX0" fmla="*/ 12778 w 25555"/>
                <a:gd name="connsiteY0" fmla="*/ 102221 h 102221"/>
                <a:gd name="connsiteX1" fmla="*/ 0 w 25555"/>
                <a:gd name="connsiteY1" fmla="*/ 89444 h 102221"/>
                <a:gd name="connsiteX2" fmla="*/ 0 w 25555"/>
                <a:gd name="connsiteY2" fmla="*/ 12778 h 102221"/>
                <a:gd name="connsiteX3" fmla="*/ 12778 w 25555"/>
                <a:gd name="connsiteY3" fmla="*/ 0 h 102221"/>
                <a:gd name="connsiteX4" fmla="*/ 25555 w 25555"/>
                <a:gd name="connsiteY4" fmla="*/ 12778 h 102221"/>
                <a:gd name="connsiteX5" fmla="*/ 25555 w 25555"/>
                <a:gd name="connsiteY5" fmla="*/ 89444 h 102221"/>
                <a:gd name="connsiteX6" fmla="*/ 12778 w 25555"/>
                <a:gd name="connsiteY6" fmla="*/ 102221 h 1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5" h="102221">
                  <a:moveTo>
                    <a:pt x="12778" y="102221"/>
                  </a:moveTo>
                  <a:cubicBezTo>
                    <a:pt x="5711" y="102221"/>
                    <a:pt x="0" y="96506"/>
                    <a:pt x="0" y="89444"/>
                  </a:cubicBezTo>
                  <a:lnTo>
                    <a:pt x="0" y="12778"/>
                  </a:lnTo>
                  <a:cubicBezTo>
                    <a:pt x="0" y="5715"/>
                    <a:pt x="5711" y="0"/>
                    <a:pt x="12778" y="0"/>
                  </a:cubicBezTo>
                  <a:cubicBezTo>
                    <a:pt x="19844" y="0"/>
                    <a:pt x="25555" y="5715"/>
                    <a:pt x="25555" y="12778"/>
                  </a:cubicBezTo>
                  <a:lnTo>
                    <a:pt x="25555" y="89444"/>
                  </a:lnTo>
                  <a:cubicBezTo>
                    <a:pt x="25555" y="96506"/>
                    <a:pt x="19844" y="102221"/>
                    <a:pt x="12778" y="102221"/>
                  </a:cubicBezTo>
                  <a:close/>
                </a:path>
              </a:pathLst>
            </a:custGeom>
            <a:solidFill>
              <a:schemeClr val="bg1"/>
            </a:solidFill>
            <a:ln w="12700" cap="flat">
              <a:solidFill>
                <a:schemeClr val="bg1"/>
              </a:solidFill>
              <a:prstDash val="solid"/>
              <a:miter/>
            </a:ln>
          </p:spPr>
          <p:txBody>
            <a:bodyPr rtlCol="0" anchor="ctr"/>
            <a:lstStyle/>
            <a:p>
              <a:endParaRPr lang="en-US" sz="1799"/>
            </a:p>
          </p:txBody>
        </p:sp>
      </p:grpSp>
      <p:sp>
        <p:nvSpPr>
          <p:cNvPr id="21" name="Freeform: Shape 53">
            <a:extLst>
              <a:ext uri="{FF2B5EF4-FFF2-40B4-BE49-F238E27FC236}">
                <a16:creationId xmlns:a16="http://schemas.microsoft.com/office/drawing/2014/main" id="{28E9C799-AA0D-7AE5-BBE3-26C80ED2E268}"/>
              </a:ext>
              <a:ext uri="{C183D7F6-B498-43B3-948B-1728B52AA6E4}">
                <adec:decorative xmlns:adec="http://schemas.microsoft.com/office/drawing/2017/decorative" val="1"/>
              </a:ext>
            </a:extLst>
          </p:cNvPr>
          <p:cNvSpPr/>
          <p:nvPr/>
        </p:nvSpPr>
        <p:spPr>
          <a:xfrm flipV="1">
            <a:off x="1622274" y="2727455"/>
            <a:ext cx="551405" cy="178809"/>
          </a:xfrm>
          <a:custGeom>
            <a:avLst/>
            <a:gdLst>
              <a:gd name="connsiteX0" fmla="*/ 257669 w 266851"/>
              <a:gd name="connsiteY0" fmla="*/ 85797 h 86535"/>
              <a:gd name="connsiteX1" fmla="*/ 249764 w 266851"/>
              <a:gd name="connsiteY1" fmla="*/ 81511 h 86535"/>
              <a:gd name="connsiteX2" fmla="*/ 232619 w 266851"/>
              <a:gd name="connsiteY2" fmla="*/ 60556 h 86535"/>
              <a:gd name="connsiteX3" fmla="*/ 211949 w 266851"/>
              <a:gd name="connsiteY3" fmla="*/ 43316 h 86535"/>
              <a:gd name="connsiteX4" fmla="*/ 188232 w 266851"/>
              <a:gd name="connsiteY4" fmla="*/ 30266 h 86535"/>
              <a:gd name="connsiteX5" fmla="*/ 79457 w 266851"/>
              <a:gd name="connsiteY5" fmla="*/ 30266 h 86535"/>
              <a:gd name="connsiteX6" fmla="*/ 55739 w 266851"/>
              <a:gd name="connsiteY6" fmla="*/ 43316 h 86535"/>
              <a:gd name="connsiteX7" fmla="*/ 34975 w 266851"/>
              <a:gd name="connsiteY7" fmla="*/ 60556 h 86535"/>
              <a:gd name="connsiteX8" fmla="*/ 17925 w 266851"/>
              <a:gd name="connsiteY8" fmla="*/ 81511 h 86535"/>
              <a:gd name="connsiteX9" fmla="*/ 5028 w 266851"/>
              <a:gd name="connsiteY9" fmla="*/ 85402 h 86535"/>
              <a:gd name="connsiteX10" fmla="*/ 1133 w 266851"/>
              <a:gd name="connsiteY10" fmla="*/ 72506 h 86535"/>
              <a:gd name="connsiteX11" fmla="*/ 2114 w 266851"/>
              <a:gd name="connsiteY11" fmla="*/ 71033 h 86535"/>
              <a:gd name="connsiteX12" fmla="*/ 21164 w 266851"/>
              <a:gd name="connsiteY12" fmla="*/ 47221 h 86535"/>
              <a:gd name="connsiteX13" fmla="*/ 44690 w 266851"/>
              <a:gd name="connsiteY13" fmla="*/ 27599 h 86535"/>
              <a:gd name="connsiteX14" fmla="*/ 71646 w 266851"/>
              <a:gd name="connsiteY14" fmla="*/ 12740 h 86535"/>
              <a:gd name="connsiteX15" fmla="*/ 101555 w 266851"/>
              <a:gd name="connsiteY15" fmla="*/ 3215 h 86535"/>
              <a:gd name="connsiteX16" fmla="*/ 165563 w 266851"/>
              <a:gd name="connsiteY16" fmla="*/ 3215 h 86535"/>
              <a:gd name="connsiteX17" fmla="*/ 195471 w 266851"/>
              <a:gd name="connsiteY17" fmla="*/ 12740 h 86535"/>
              <a:gd name="connsiteX18" fmla="*/ 222427 w 266851"/>
              <a:gd name="connsiteY18" fmla="*/ 27599 h 86535"/>
              <a:gd name="connsiteX19" fmla="*/ 246239 w 266851"/>
              <a:gd name="connsiteY19" fmla="*/ 47697 h 86535"/>
              <a:gd name="connsiteX20" fmla="*/ 265289 w 266851"/>
              <a:gd name="connsiteY20" fmla="*/ 71510 h 86535"/>
              <a:gd name="connsiteX21" fmla="*/ 262622 w 266851"/>
              <a:gd name="connsiteY21" fmla="*/ 84654 h 86535"/>
              <a:gd name="connsiteX22" fmla="*/ 257669 w 266851"/>
              <a:gd name="connsiteY22" fmla="*/ 85797 h 8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51" h="86535">
                <a:moveTo>
                  <a:pt x="257669" y="85797"/>
                </a:moveTo>
                <a:cubicBezTo>
                  <a:pt x="254478" y="85781"/>
                  <a:pt x="251516" y="84172"/>
                  <a:pt x="249764" y="81511"/>
                </a:cubicBezTo>
                <a:cubicBezTo>
                  <a:pt x="244696" y="74022"/>
                  <a:pt x="238953" y="67009"/>
                  <a:pt x="232619" y="60556"/>
                </a:cubicBezTo>
                <a:cubicBezTo>
                  <a:pt x="226304" y="54148"/>
                  <a:pt x="219388" y="48374"/>
                  <a:pt x="211949" y="43316"/>
                </a:cubicBezTo>
                <a:cubicBezTo>
                  <a:pt x="204501" y="38173"/>
                  <a:pt x="196557" y="33800"/>
                  <a:pt x="188232" y="30266"/>
                </a:cubicBezTo>
                <a:cubicBezTo>
                  <a:pt x="153513" y="15320"/>
                  <a:pt x="114175" y="15320"/>
                  <a:pt x="79457" y="30266"/>
                </a:cubicBezTo>
                <a:cubicBezTo>
                  <a:pt x="71132" y="33800"/>
                  <a:pt x="63178" y="38173"/>
                  <a:pt x="55739" y="43316"/>
                </a:cubicBezTo>
                <a:cubicBezTo>
                  <a:pt x="48291" y="48397"/>
                  <a:pt x="41337" y="54169"/>
                  <a:pt x="34975" y="60556"/>
                </a:cubicBezTo>
                <a:cubicBezTo>
                  <a:pt x="28698" y="67035"/>
                  <a:pt x="22992" y="74046"/>
                  <a:pt x="17925" y="81511"/>
                </a:cubicBezTo>
                <a:cubicBezTo>
                  <a:pt x="15439" y="86147"/>
                  <a:pt x="9667" y="87889"/>
                  <a:pt x="5028" y="85402"/>
                </a:cubicBezTo>
                <a:cubicBezTo>
                  <a:pt x="390" y="82915"/>
                  <a:pt x="-1354" y="77142"/>
                  <a:pt x="1133" y="72506"/>
                </a:cubicBezTo>
                <a:cubicBezTo>
                  <a:pt x="1418" y="71986"/>
                  <a:pt x="1742" y="71493"/>
                  <a:pt x="2114" y="71033"/>
                </a:cubicBezTo>
                <a:cubicBezTo>
                  <a:pt x="7667" y="62490"/>
                  <a:pt x="14048" y="54514"/>
                  <a:pt x="21164" y="47221"/>
                </a:cubicBezTo>
                <a:cubicBezTo>
                  <a:pt x="28355" y="39937"/>
                  <a:pt x="36232" y="33366"/>
                  <a:pt x="44690" y="27599"/>
                </a:cubicBezTo>
                <a:cubicBezTo>
                  <a:pt x="53158" y="21763"/>
                  <a:pt x="62188" y="16786"/>
                  <a:pt x="71646" y="12740"/>
                </a:cubicBezTo>
                <a:cubicBezTo>
                  <a:pt x="81285" y="8624"/>
                  <a:pt x="91306" y="5435"/>
                  <a:pt x="101555" y="3215"/>
                </a:cubicBezTo>
                <a:cubicBezTo>
                  <a:pt x="122671" y="-1072"/>
                  <a:pt x="144436" y="-1072"/>
                  <a:pt x="165563" y="3215"/>
                </a:cubicBezTo>
                <a:cubicBezTo>
                  <a:pt x="175811" y="5435"/>
                  <a:pt x="185822" y="8624"/>
                  <a:pt x="195471" y="12740"/>
                </a:cubicBezTo>
                <a:cubicBezTo>
                  <a:pt x="204929" y="16786"/>
                  <a:pt x="213959" y="21763"/>
                  <a:pt x="222427" y="27599"/>
                </a:cubicBezTo>
                <a:cubicBezTo>
                  <a:pt x="230999" y="33501"/>
                  <a:pt x="238981" y="40233"/>
                  <a:pt x="246239" y="47697"/>
                </a:cubicBezTo>
                <a:cubicBezTo>
                  <a:pt x="253354" y="54990"/>
                  <a:pt x="259736" y="62967"/>
                  <a:pt x="265289" y="71510"/>
                </a:cubicBezTo>
                <a:cubicBezTo>
                  <a:pt x="268156" y="75881"/>
                  <a:pt x="266966" y="81747"/>
                  <a:pt x="262622" y="84654"/>
                </a:cubicBezTo>
                <a:cubicBezTo>
                  <a:pt x="261117" y="85506"/>
                  <a:pt x="259393" y="85903"/>
                  <a:pt x="257669" y="85797"/>
                </a:cubicBezTo>
                <a:close/>
              </a:path>
            </a:pathLst>
          </a:custGeom>
          <a:solidFill>
            <a:schemeClr val="bg1"/>
          </a:solidFill>
          <a:ln w="12700" cap="flat">
            <a:solidFill>
              <a:schemeClr val="bg1"/>
            </a:solidFill>
            <a:prstDash val="solid"/>
            <a:miter/>
          </a:ln>
        </p:spPr>
        <p:txBody>
          <a:bodyPr rtlCol="0" anchor="ctr"/>
          <a:lstStyle/>
          <a:p>
            <a:endParaRPr lang="en-US" sz="1799"/>
          </a:p>
        </p:txBody>
      </p:sp>
    </p:spTree>
    <p:custDataLst>
      <p:tags r:id="rId1"/>
    </p:custDataLst>
    <p:extLst>
      <p:ext uri="{BB962C8B-B14F-4D97-AF65-F5344CB8AC3E}">
        <p14:creationId xmlns:p14="http://schemas.microsoft.com/office/powerpoint/2010/main" val="3285628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E4979-4543-71A2-F822-E01FE1CDF5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B5B2ED-1DA0-CF1E-EE34-E61061097460}"/>
              </a:ext>
            </a:extLst>
          </p:cNvPr>
          <p:cNvSpPr>
            <a:spLocks noGrp="1"/>
          </p:cNvSpPr>
          <p:nvPr>
            <p:ph type="title"/>
          </p:nvPr>
        </p:nvSpPr>
        <p:spPr/>
        <p:txBody>
          <a:bodyPr/>
          <a:lstStyle/>
          <a:p>
            <a:r>
              <a:rPr lang="en-US" dirty="0"/>
              <a:t>Economics</a:t>
            </a:r>
          </a:p>
        </p:txBody>
      </p:sp>
    </p:spTree>
    <p:custDataLst>
      <p:tags r:id="rId1"/>
    </p:custDataLst>
    <p:extLst>
      <p:ext uri="{BB962C8B-B14F-4D97-AF65-F5344CB8AC3E}">
        <p14:creationId xmlns:p14="http://schemas.microsoft.com/office/powerpoint/2010/main" val="349734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51B5C-D633-1AF7-AA34-1D54C46995A2}"/>
            </a:ext>
          </a:extLst>
        </p:cNvPr>
        <p:cNvGrpSpPr/>
        <p:nvPr/>
      </p:nvGrpSpPr>
      <p:grpSpPr>
        <a:xfrm>
          <a:off x="0" y="0"/>
          <a:ext cx="0" cy="0"/>
          <a:chOff x="0" y="0"/>
          <a:chExt cx="0" cy="0"/>
        </a:xfrm>
      </p:grpSpPr>
      <p:sp>
        <p:nvSpPr>
          <p:cNvPr id="10" name="Text Placeholder 1">
            <a:extLst>
              <a:ext uri="{FF2B5EF4-FFF2-40B4-BE49-F238E27FC236}">
                <a16:creationId xmlns:a16="http://schemas.microsoft.com/office/drawing/2014/main" id="{9FA6B539-3DA2-4024-76C5-25FF4F27CB0C}"/>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ltLang="en-US" sz="2799"/>
              <a:t>Hypothetical asset allocation portfolios</a:t>
            </a:r>
            <a:endParaRPr lang="en-US" sz="2799">
              <a:solidFill>
                <a:srgbClr val="FF0000"/>
              </a:solidFill>
            </a:endParaRPr>
          </a:p>
        </p:txBody>
      </p:sp>
      <p:sp>
        <p:nvSpPr>
          <p:cNvPr id="13" name="Rectangle 12">
            <a:extLst>
              <a:ext uri="{FF2B5EF4-FFF2-40B4-BE49-F238E27FC236}">
                <a16:creationId xmlns:a16="http://schemas.microsoft.com/office/drawing/2014/main" id="{23836B7A-843C-5E0C-27ED-398706DA9644}"/>
              </a:ext>
            </a:extLst>
          </p:cNvPr>
          <p:cNvSpPr/>
          <p:nvPr/>
        </p:nvSpPr>
        <p:spPr>
          <a:xfrm>
            <a:off x="1388299" y="1887191"/>
            <a:ext cx="1357884" cy="5676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004FA6"/>
              </a:buClr>
              <a:defRPr/>
            </a:pPr>
            <a:r>
              <a:rPr lang="pl-PL" sz="1400" b="1" dirty="0">
                <a:solidFill>
                  <a:schemeClr val="tx1"/>
                </a:solidFill>
              </a:rPr>
              <a:t>Aggressive Growth</a:t>
            </a:r>
            <a:endParaRPr lang="en-US" sz="1400" b="1" dirty="0">
              <a:solidFill>
                <a:schemeClr val="tx1"/>
              </a:solidFill>
            </a:endParaRPr>
          </a:p>
        </p:txBody>
      </p:sp>
      <p:graphicFrame>
        <p:nvGraphicFramePr>
          <p:cNvPr id="12" name="Chart 11" descr="Pie chart showing aggressive growth as 100% allocated in stocks">
            <a:extLst>
              <a:ext uri="{FF2B5EF4-FFF2-40B4-BE49-F238E27FC236}">
                <a16:creationId xmlns:a16="http://schemas.microsoft.com/office/drawing/2014/main" id="{8E6D7C05-7F8F-1BCC-C428-0E06C0C8001A}"/>
              </a:ext>
            </a:extLst>
          </p:cNvPr>
          <p:cNvGraphicFramePr/>
          <p:nvPr/>
        </p:nvGraphicFramePr>
        <p:xfrm>
          <a:off x="1033066" y="918221"/>
          <a:ext cx="2572328" cy="228952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BEA9DDC2-683C-1376-95DA-F6D769D116A2}"/>
              </a:ext>
            </a:extLst>
          </p:cNvPr>
          <p:cNvSpPr/>
          <p:nvPr/>
        </p:nvSpPr>
        <p:spPr>
          <a:xfrm>
            <a:off x="5127393" y="2046345"/>
            <a:ext cx="1013792" cy="259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004FA6"/>
              </a:buClr>
              <a:defRPr/>
            </a:pPr>
            <a:r>
              <a:rPr lang="pl-PL" sz="1400" b="1">
                <a:solidFill>
                  <a:schemeClr val="tx1"/>
                </a:solidFill>
              </a:rPr>
              <a:t>Growth</a:t>
            </a:r>
            <a:endParaRPr lang="en-US" sz="1400" b="1">
              <a:solidFill>
                <a:schemeClr val="tx1"/>
              </a:solidFill>
            </a:endParaRPr>
          </a:p>
        </p:txBody>
      </p:sp>
      <p:graphicFrame>
        <p:nvGraphicFramePr>
          <p:cNvPr id="7" name="Chart 6" descr="Pie chart showing asset allocation for a growth strategy as 80% stocks and 20% bonds">
            <a:extLst>
              <a:ext uri="{FF2B5EF4-FFF2-40B4-BE49-F238E27FC236}">
                <a16:creationId xmlns:a16="http://schemas.microsoft.com/office/drawing/2014/main" id="{2F9EC3C2-7BAC-AAAE-03E4-D4036161FB5F}"/>
              </a:ext>
            </a:extLst>
          </p:cNvPr>
          <p:cNvGraphicFramePr/>
          <p:nvPr/>
        </p:nvGraphicFramePr>
        <p:xfrm>
          <a:off x="4063163" y="1240370"/>
          <a:ext cx="3148280" cy="1885581"/>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a:extLst>
              <a:ext uri="{FF2B5EF4-FFF2-40B4-BE49-F238E27FC236}">
                <a16:creationId xmlns:a16="http://schemas.microsoft.com/office/drawing/2014/main" id="{4953E111-61A4-226D-2B8A-F4C9C3ED0C52}"/>
              </a:ext>
            </a:extLst>
          </p:cNvPr>
          <p:cNvSpPr/>
          <p:nvPr/>
        </p:nvSpPr>
        <p:spPr>
          <a:xfrm>
            <a:off x="8520409" y="1840392"/>
            <a:ext cx="1424067" cy="657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004FA6"/>
              </a:buClr>
              <a:defRPr/>
            </a:pPr>
            <a:r>
              <a:rPr lang="en-US" sz="1400" b="1">
                <a:solidFill>
                  <a:schemeClr val="tx1"/>
                </a:solidFill>
              </a:rPr>
              <a:t>Moderate </a:t>
            </a:r>
            <a:r>
              <a:rPr lang="pl-PL" sz="1400" b="1">
                <a:solidFill>
                  <a:schemeClr val="tx1"/>
                </a:solidFill>
              </a:rPr>
              <a:t>Growth</a:t>
            </a:r>
            <a:endParaRPr lang="en-US" sz="1400" b="1">
              <a:solidFill>
                <a:schemeClr val="tx1"/>
              </a:solidFill>
            </a:endParaRPr>
          </a:p>
        </p:txBody>
      </p:sp>
      <p:graphicFrame>
        <p:nvGraphicFramePr>
          <p:cNvPr id="14" name="Chart 13" descr="Pie chart showing asset allocation for a Moderate Growth strategy as 60% stocks and 40% bonds">
            <a:extLst>
              <a:ext uri="{FF2B5EF4-FFF2-40B4-BE49-F238E27FC236}">
                <a16:creationId xmlns:a16="http://schemas.microsoft.com/office/drawing/2014/main" id="{488D1A26-5718-318C-A6ED-1AA9B44299E9}"/>
              </a:ext>
            </a:extLst>
          </p:cNvPr>
          <p:cNvGraphicFramePr/>
          <p:nvPr/>
        </p:nvGraphicFramePr>
        <p:xfrm>
          <a:off x="7768069" y="1241590"/>
          <a:ext cx="3148280" cy="1898818"/>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77DA5CC3-2D9C-F6AE-276F-69275DE563B9}"/>
              </a:ext>
            </a:extLst>
          </p:cNvPr>
          <p:cNvSpPr/>
          <p:nvPr/>
        </p:nvSpPr>
        <p:spPr>
          <a:xfrm>
            <a:off x="3149805" y="4150248"/>
            <a:ext cx="1373872" cy="542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004FA6"/>
              </a:buClr>
              <a:defRPr/>
            </a:pPr>
            <a:r>
              <a:rPr lang="en-US" sz="1400" b="1">
                <a:solidFill>
                  <a:schemeClr val="tx1"/>
                </a:solidFill>
              </a:rPr>
              <a:t>Conservative </a:t>
            </a:r>
            <a:r>
              <a:rPr lang="pl-PL" sz="1400" b="1">
                <a:solidFill>
                  <a:schemeClr val="tx1"/>
                </a:solidFill>
              </a:rPr>
              <a:t>Growth</a:t>
            </a:r>
            <a:endParaRPr lang="en-US" sz="1400" b="1">
              <a:solidFill>
                <a:schemeClr val="tx1"/>
              </a:solidFill>
            </a:endParaRPr>
          </a:p>
        </p:txBody>
      </p:sp>
      <p:graphicFrame>
        <p:nvGraphicFramePr>
          <p:cNvPr id="16" name="Chart 15" descr="Pie chart showing asset allocation for a conservative growth strategy as 40% stocks, 40% bonds and 20% cash equivalent">
            <a:extLst>
              <a:ext uri="{FF2B5EF4-FFF2-40B4-BE49-F238E27FC236}">
                <a16:creationId xmlns:a16="http://schemas.microsoft.com/office/drawing/2014/main" id="{E2C127D9-E5A6-2FA0-641B-C7FC72B42E84}"/>
              </a:ext>
            </a:extLst>
          </p:cNvPr>
          <p:cNvGraphicFramePr/>
          <p:nvPr/>
        </p:nvGraphicFramePr>
        <p:xfrm>
          <a:off x="2057294" y="3478592"/>
          <a:ext cx="4149505" cy="1885580"/>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angle 18">
            <a:extLst>
              <a:ext uri="{FF2B5EF4-FFF2-40B4-BE49-F238E27FC236}">
                <a16:creationId xmlns:a16="http://schemas.microsoft.com/office/drawing/2014/main" id="{7EF62379-5E2E-5AA6-582D-8F71EC79D4A8}"/>
              </a:ext>
            </a:extLst>
          </p:cNvPr>
          <p:cNvSpPr/>
          <p:nvPr/>
        </p:nvSpPr>
        <p:spPr>
          <a:xfrm>
            <a:off x="6505435" y="4299432"/>
            <a:ext cx="1942226" cy="26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buClr>
                <a:srgbClr val="004FA6"/>
              </a:buClr>
              <a:defRPr/>
            </a:pPr>
            <a:r>
              <a:rPr lang="en-US" sz="1400" b="1">
                <a:solidFill>
                  <a:schemeClr val="tx1"/>
                </a:solidFill>
              </a:rPr>
              <a:t>Income</a:t>
            </a:r>
          </a:p>
        </p:txBody>
      </p:sp>
      <p:graphicFrame>
        <p:nvGraphicFramePr>
          <p:cNvPr id="18" name="Chart 17" descr="Pie chart showing asset allocation for income strategy as 20% stocks, 20% cash equivalents, and 60% bonds">
            <a:extLst>
              <a:ext uri="{FF2B5EF4-FFF2-40B4-BE49-F238E27FC236}">
                <a16:creationId xmlns:a16="http://schemas.microsoft.com/office/drawing/2014/main" id="{B14AC1F7-3BA7-2221-B2AA-62E23A656FD5}"/>
              </a:ext>
            </a:extLst>
          </p:cNvPr>
          <p:cNvGraphicFramePr/>
          <p:nvPr/>
        </p:nvGraphicFramePr>
        <p:xfrm>
          <a:off x="5133579" y="3474094"/>
          <a:ext cx="3986957" cy="1915332"/>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 Placeholder 12">
            <a:extLst>
              <a:ext uri="{FF2B5EF4-FFF2-40B4-BE49-F238E27FC236}">
                <a16:creationId xmlns:a16="http://schemas.microsoft.com/office/drawing/2014/main" id="{F6FDBEF7-0A9C-6E74-6E6F-CB77805C346E}"/>
              </a:ext>
            </a:extLst>
          </p:cNvPr>
          <p:cNvSpPr>
            <a:spLocks noGrp="1"/>
          </p:cNvSpPr>
          <p:nvPr>
            <p:ph type="body" sz="quarter" idx="26"/>
          </p:nvPr>
        </p:nvSpPr>
        <p:spPr>
          <a:xfrm>
            <a:off x="457080" y="5582172"/>
            <a:ext cx="9683084" cy="923330"/>
          </a:xfrm>
        </p:spPr>
        <p:txBody>
          <a:bodyPr/>
          <a:lstStyle/>
          <a:p>
            <a:r>
              <a:rPr lang="en-US" altLang="en-US" b="0" dirty="0"/>
              <a:t>Diversification does not guarantee a profit or protect against a loss.</a:t>
            </a:r>
          </a:p>
          <a:p>
            <a:r>
              <a:rPr lang="en-US" altLang="en-US" b="0" dirty="0"/>
              <a:t>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a:t>
            </a:r>
          </a:p>
          <a:p>
            <a:r>
              <a:rPr lang="en-US" altLang="en-US" b="0" dirty="0"/>
              <a:t>These five asset allocation portfolios are for Illustrative purposes only, and do not represent any Franklin Templeton fund. A financial professional can help in selecting an asset allocation plan designed for you, They offer market knowledge and planning expertise, and will take into account your specific investment needs to create an investment strategy tailored to your specific investment goals and risk tolerance. </a:t>
            </a:r>
          </a:p>
          <a:p>
            <a:r>
              <a:rPr lang="en-US" altLang="en-US" b="0" dirty="0"/>
              <a:t>Past performance does not guarantee future results.</a:t>
            </a:r>
          </a:p>
        </p:txBody>
      </p:sp>
      <p:sp>
        <p:nvSpPr>
          <p:cNvPr id="20" name="TextBox 19">
            <a:extLst>
              <a:ext uri="{FF2B5EF4-FFF2-40B4-BE49-F238E27FC236}">
                <a16:creationId xmlns:a16="http://schemas.microsoft.com/office/drawing/2014/main" id="{5F5EDBBC-C51A-B6DB-6470-4DAABF16A921}"/>
              </a:ext>
              <a:ext uri="{C183D7F6-B498-43B3-948B-1728B52AA6E4}">
                <adec:decorative xmlns:adec="http://schemas.microsoft.com/office/drawing/2017/decorative" val="1"/>
              </a:ext>
            </a:extLst>
          </p:cNvPr>
          <p:cNvSpPr txBox="1"/>
          <p:nvPr/>
        </p:nvSpPr>
        <p:spPr>
          <a:xfrm>
            <a:off x="857469" y="1293618"/>
            <a:ext cx="660863" cy="215388"/>
          </a:xfrm>
          <a:prstGeom prst="rect">
            <a:avLst/>
          </a:prstGeom>
          <a:noFill/>
        </p:spPr>
        <p:txBody>
          <a:bodyPr wrap="square" lIns="0" tIns="0" rIns="0" bIns="0" rtlCol="0">
            <a:spAutoFit/>
          </a:bodyPr>
          <a:lstStyle/>
          <a:p>
            <a:pPr algn="l"/>
            <a:r>
              <a:rPr lang="en-US" sz="1400" b="1">
                <a:solidFill>
                  <a:schemeClr val="accent1"/>
                </a:solidFill>
                <a:latin typeface="Arial Narrow" panose="020B0606020202030204" pitchFamily="34" charset="0"/>
              </a:rPr>
              <a:t>Stocks</a:t>
            </a:r>
          </a:p>
        </p:txBody>
      </p:sp>
      <p:sp>
        <p:nvSpPr>
          <p:cNvPr id="21" name="TextBox 20">
            <a:extLst>
              <a:ext uri="{FF2B5EF4-FFF2-40B4-BE49-F238E27FC236}">
                <a16:creationId xmlns:a16="http://schemas.microsoft.com/office/drawing/2014/main" id="{5E579538-B90E-AC20-EB76-F9EFC8C8EAAD}"/>
              </a:ext>
              <a:ext uri="{C183D7F6-B498-43B3-948B-1728B52AA6E4}">
                <adec:decorative xmlns:adec="http://schemas.microsoft.com/office/drawing/2017/decorative" val="1"/>
              </a:ext>
            </a:extLst>
          </p:cNvPr>
          <p:cNvSpPr txBox="1"/>
          <p:nvPr/>
        </p:nvSpPr>
        <p:spPr>
          <a:xfrm>
            <a:off x="8053047" y="1296611"/>
            <a:ext cx="660863" cy="215388"/>
          </a:xfrm>
          <a:prstGeom prst="rect">
            <a:avLst/>
          </a:prstGeom>
          <a:noFill/>
        </p:spPr>
        <p:txBody>
          <a:bodyPr wrap="square" lIns="0" tIns="0" rIns="0" bIns="0" rtlCol="0">
            <a:spAutoFit/>
          </a:bodyPr>
          <a:lstStyle/>
          <a:p>
            <a:pPr algn="l"/>
            <a:r>
              <a:rPr lang="en-US" sz="1400" b="1">
                <a:solidFill>
                  <a:schemeClr val="accent1"/>
                </a:solidFill>
                <a:latin typeface="Arial Narrow" panose="020B0606020202030204" pitchFamily="34" charset="0"/>
              </a:rPr>
              <a:t>Stocks</a:t>
            </a:r>
          </a:p>
        </p:txBody>
      </p:sp>
      <p:sp>
        <p:nvSpPr>
          <p:cNvPr id="22" name="TextBox 21">
            <a:extLst>
              <a:ext uri="{FF2B5EF4-FFF2-40B4-BE49-F238E27FC236}">
                <a16:creationId xmlns:a16="http://schemas.microsoft.com/office/drawing/2014/main" id="{C183A879-7863-6A65-C214-C89028EF336A}"/>
              </a:ext>
              <a:ext uri="{C183D7F6-B498-43B3-948B-1728B52AA6E4}">
                <adec:decorative xmlns:adec="http://schemas.microsoft.com/office/drawing/2017/decorative" val="1"/>
              </a:ext>
            </a:extLst>
          </p:cNvPr>
          <p:cNvSpPr txBox="1"/>
          <p:nvPr/>
        </p:nvSpPr>
        <p:spPr>
          <a:xfrm>
            <a:off x="10001654" y="1296611"/>
            <a:ext cx="660863" cy="215388"/>
          </a:xfrm>
          <a:prstGeom prst="rect">
            <a:avLst/>
          </a:prstGeom>
          <a:noFill/>
        </p:spPr>
        <p:txBody>
          <a:bodyPr wrap="square" lIns="0" tIns="0" rIns="0" bIns="0" rtlCol="0">
            <a:spAutoFit/>
          </a:bodyPr>
          <a:lstStyle/>
          <a:p>
            <a:pPr algn="l"/>
            <a:r>
              <a:rPr lang="en-US" sz="1400" b="1">
                <a:solidFill>
                  <a:srgbClr val="00A096"/>
                </a:solidFill>
                <a:latin typeface="Arial Narrow" panose="020B0606020202030204" pitchFamily="34" charset="0"/>
              </a:rPr>
              <a:t>Bonds</a:t>
            </a:r>
          </a:p>
        </p:txBody>
      </p:sp>
      <p:sp>
        <p:nvSpPr>
          <p:cNvPr id="23" name="TextBox 22">
            <a:extLst>
              <a:ext uri="{FF2B5EF4-FFF2-40B4-BE49-F238E27FC236}">
                <a16:creationId xmlns:a16="http://schemas.microsoft.com/office/drawing/2014/main" id="{89F51BBE-85EC-CB46-61BA-ADE0E04AC875}"/>
              </a:ext>
              <a:ext uri="{C183D7F6-B498-43B3-948B-1728B52AA6E4}">
                <adec:decorative xmlns:adec="http://schemas.microsoft.com/office/drawing/2017/decorative" val="1"/>
              </a:ext>
            </a:extLst>
          </p:cNvPr>
          <p:cNvSpPr txBox="1"/>
          <p:nvPr/>
        </p:nvSpPr>
        <p:spPr>
          <a:xfrm>
            <a:off x="2648815" y="3533753"/>
            <a:ext cx="660863" cy="215388"/>
          </a:xfrm>
          <a:prstGeom prst="rect">
            <a:avLst/>
          </a:prstGeom>
          <a:noFill/>
        </p:spPr>
        <p:txBody>
          <a:bodyPr wrap="square" lIns="0" tIns="0" rIns="0" bIns="0" rtlCol="0">
            <a:spAutoFit/>
          </a:bodyPr>
          <a:lstStyle/>
          <a:p>
            <a:pPr algn="l"/>
            <a:r>
              <a:rPr lang="en-US" sz="1400" b="1">
                <a:solidFill>
                  <a:schemeClr val="accent1"/>
                </a:solidFill>
                <a:latin typeface="Arial Narrow" panose="020B0606020202030204" pitchFamily="34" charset="0"/>
              </a:rPr>
              <a:t>Stocks</a:t>
            </a:r>
          </a:p>
        </p:txBody>
      </p:sp>
      <p:sp>
        <p:nvSpPr>
          <p:cNvPr id="24" name="TextBox 23">
            <a:extLst>
              <a:ext uri="{FF2B5EF4-FFF2-40B4-BE49-F238E27FC236}">
                <a16:creationId xmlns:a16="http://schemas.microsoft.com/office/drawing/2014/main" id="{6EEC4F3D-FFB1-E07A-AE89-7EDE6C68268B}"/>
              </a:ext>
              <a:ext uri="{C183D7F6-B498-43B3-948B-1728B52AA6E4}">
                <adec:decorative xmlns:adec="http://schemas.microsoft.com/office/drawing/2017/decorative" val="1"/>
              </a:ext>
            </a:extLst>
          </p:cNvPr>
          <p:cNvSpPr txBox="1"/>
          <p:nvPr/>
        </p:nvSpPr>
        <p:spPr>
          <a:xfrm>
            <a:off x="4587899" y="5050547"/>
            <a:ext cx="660863" cy="215388"/>
          </a:xfrm>
          <a:prstGeom prst="rect">
            <a:avLst/>
          </a:prstGeom>
          <a:noFill/>
        </p:spPr>
        <p:txBody>
          <a:bodyPr wrap="square" lIns="0" tIns="0" rIns="0" bIns="0" rtlCol="0">
            <a:spAutoFit/>
          </a:bodyPr>
          <a:lstStyle/>
          <a:p>
            <a:pPr algn="l"/>
            <a:r>
              <a:rPr lang="en-US" sz="1400" b="1">
                <a:solidFill>
                  <a:srgbClr val="00A096"/>
                </a:solidFill>
                <a:latin typeface="Arial Narrow" panose="020B0606020202030204" pitchFamily="34" charset="0"/>
              </a:rPr>
              <a:t>Bonds</a:t>
            </a:r>
          </a:p>
        </p:txBody>
      </p:sp>
      <p:sp>
        <p:nvSpPr>
          <p:cNvPr id="25" name="TextBox 24">
            <a:extLst>
              <a:ext uri="{FF2B5EF4-FFF2-40B4-BE49-F238E27FC236}">
                <a16:creationId xmlns:a16="http://schemas.microsoft.com/office/drawing/2014/main" id="{8F633E48-1B53-168F-79EF-63910DECD2F3}"/>
              </a:ext>
              <a:ext uri="{C183D7F6-B498-43B3-948B-1728B52AA6E4}">
                <adec:decorative xmlns:adec="http://schemas.microsoft.com/office/drawing/2017/decorative" val="1"/>
              </a:ext>
            </a:extLst>
          </p:cNvPr>
          <p:cNvSpPr txBox="1"/>
          <p:nvPr/>
        </p:nvSpPr>
        <p:spPr>
          <a:xfrm>
            <a:off x="6310099" y="3533753"/>
            <a:ext cx="660863" cy="215388"/>
          </a:xfrm>
          <a:prstGeom prst="rect">
            <a:avLst/>
          </a:prstGeom>
          <a:noFill/>
        </p:spPr>
        <p:txBody>
          <a:bodyPr wrap="square" lIns="0" tIns="0" rIns="0" bIns="0" rtlCol="0">
            <a:spAutoFit/>
          </a:bodyPr>
          <a:lstStyle/>
          <a:p>
            <a:pPr algn="l"/>
            <a:r>
              <a:rPr lang="en-US" sz="1400" b="1">
                <a:solidFill>
                  <a:schemeClr val="accent1"/>
                </a:solidFill>
                <a:latin typeface="Arial Narrow" panose="020B0606020202030204" pitchFamily="34" charset="0"/>
              </a:rPr>
              <a:t>Stocks</a:t>
            </a:r>
          </a:p>
        </p:txBody>
      </p:sp>
      <p:sp>
        <p:nvSpPr>
          <p:cNvPr id="26" name="TextBox 25">
            <a:extLst>
              <a:ext uri="{FF2B5EF4-FFF2-40B4-BE49-F238E27FC236}">
                <a16:creationId xmlns:a16="http://schemas.microsoft.com/office/drawing/2014/main" id="{EC21ADAF-5FA4-D8B3-026F-BCD33EBBC59D}"/>
              </a:ext>
              <a:ext uri="{C183D7F6-B498-43B3-948B-1728B52AA6E4}">
                <adec:decorative xmlns:adec="http://schemas.microsoft.com/office/drawing/2017/decorative" val="1"/>
              </a:ext>
            </a:extLst>
          </p:cNvPr>
          <p:cNvSpPr txBox="1"/>
          <p:nvPr/>
        </p:nvSpPr>
        <p:spPr>
          <a:xfrm>
            <a:off x="8268228" y="5050547"/>
            <a:ext cx="660863" cy="215388"/>
          </a:xfrm>
          <a:prstGeom prst="rect">
            <a:avLst/>
          </a:prstGeom>
          <a:noFill/>
        </p:spPr>
        <p:txBody>
          <a:bodyPr wrap="square" lIns="0" tIns="0" rIns="0" bIns="0" rtlCol="0">
            <a:spAutoFit/>
          </a:bodyPr>
          <a:lstStyle/>
          <a:p>
            <a:pPr algn="l"/>
            <a:r>
              <a:rPr lang="en-US" sz="1400" b="1">
                <a:solidFill>
                  <a:srgbClr val="00A096"/>
                </a:solidFill>
                <a:latin typeface="Arial Narrow" panose="020B0606020202030204" pitchFamily="34" charset="0"/>
              </a:rPr>
              <a:t>Bonds</a:t>
            </a:r>
          </a:p>
        </p:txBody>
      </p:sp>
      <p:sp>
        <p:nvSpPr>
          <p:cNvPr id="27" name="TextBox 26">
            <a:extLst>
              <a:ext uri="{FF2B5EF4-FFF2-40B4-BE49-F238E27FC236}">
                <a16:creationId xmlns:a16="http://schemas.microsoft.com/office/drawing/2014/main" id="{A4550FCA-324E-D6C5-DBC4-6FBA0AB24B5C}"/>
              </a:ext>
              <a:ext uri="{C183D7F6-B498-43B3-948B-1728B52AA6E4}">
                <adec:decorative xmlns:adec="http://schemas.microsoft.com/office/drawing/2017/decorative" val="1"/>
              </a:ext>
            </a:extLst>
          </p:cNvPr>
          <p:cNvSpPr txBox="1"/>
          <p:nvPr/>
        </p:nvSpPr>
        <p:spPr>
          <a:xfrm>
            <a:off x="8331130" y="3545849"/>
            <a:ext cx="1033702" cy="384621"/>
          </a:xfrm>
          <a:prstGeom prst="rect">
            <a:avLst/>
          </a:prstGeom>
          <a:noFill/>
        </p:spPr>
        <p:txBody>
          <a:bodyPr wrap="square" lIns="0" tIns="0" rIns="0" bIns="0" rtlCol="0">
            <a:spAutoFit/>
          </a:bodyPr>
          <a:lstStyle/>
          <a:p>
            <a:pPr>
              <a:lnSpc>
                <a:spcPts val="1500"/>
              </a:lnSpc>
            </a:pPr>
            <a:r>
              <a:rPr lang="en-US" sz="1400" b="1">
                <a:solidFill>
                  <a:srgbClr val="595959"/>
                </a:solidFill>
                <a:latin typeface="Arial Narrow" panose="020B0606020202030204" pitchFamily="34" charset="0"/>
              </a:rPr>
              <a:t>Cash equivalent</a:t>
            </a:r>
          </a:p>
        </p:txBody>
      </p:sp>
      <p:sp>
        <p:nvSpPr>
          <p:cNvPr id="28" name="TextBox 27">
            <a:extLst>
              <a:ext uri="{FF2B5EF4-FFF2-40B4-BE49-F238E27FC236}">
                <a16:creationId xmlns:a16="http://schemas.microsoft.com/office/drawing/2014/main" id="{74742F77-F80F-8B01-8ADB-B35A159E63AA}"/>
              </a:ext>
              <a:ext uri="{C183D7F6-B498-43B3-948B-1728B52AA6E4}">
                <adec:decorative xmlns:adec="http://schemas.microsoft.com/office/drawing/2017/decorative" val="1"/>
              </a:ext>
            </a:extLst>
          </p:cNvPr>
          <p:cNvSpPr txBox="1"/>
          <p:nvPr/>
        </p:nvSpPr>
        <p:spPr>
          <a:xfrm>
            <a:off x="4683829" y="3549722"/>
            <a:ext cx="1033702" cy="384621"/>
          </a:xfrm>
          <a:prstGeom prst="rect">
            <a:avLst/>
          </a:prstGeom>
          <a:noFill/>
        </p:spPr>
        <p:txBody>
          <a:bodyPr wrap="square" lIns="0" tIns="0" rIns="0" bIns="0" rtlCol="0">
            <a:spAutoFit/>
          </a:bodyPr>
          <a:lstStyle/>
          <a:p>
            <a:pPr>
              <a:lnSpc>
                <a:spcPts val="1500"/>
              </a:lnSpc>
            </a:pPr>
            <a:r>
              <a:rPr lang="en-US" sz="1400" b="1">
                <a:solidFill>
                  <a:srgbClr val="595959"/>
                </a:solidFill>
                <a:latin typeface="Arial Narrow" panose="020B0606020202030204" pitchFamily="34" charset="0"/>
              </a:rPr>
              <a:t>Cash equivalent</a:t>
            </a:r>
          </a:p>
        </p:txBody>
      </p:sp>
      <p:sp>
        <p:nvSpPr>
          <p:cNvPr id="6" name="TextBox 5">
            <a:extLst>
              <a:ext uri="{FF2B5EF4-FFF2-40B4-BE49-F238E27FC236}">
                <a16:creationId xmlns:a16="http://schemas.microsoft.com/office/drawing/2014/main" id="{867E41A3-E7B0-CC13-01F0-167333E02A01}"/>
              </a:ext>
              <a:ext uri="{C183D7F6-B498-43B3-948B-1728B52AA6E4}">
                <adec:decorative xmlns:adec="http://schemas.microsoft.com/office/drawing/2017/decorative" val="1"/>
              </a:ext>
            </a:extLst>
          </p:cNvPr>
          <p:cNvSpPr txBox="1"/>
          <p:nvPr/>
        </p:nvSpPr>
        <p:spPr>
          <a:xfrm>
            <a:off x="4476054" y="1296611"/>
            <a:ext cx="660863" cy="215388"/>
          </a:xfrm>
          <a:prstGeom prst="rect">
            <a:avLst/>
          </a:prstGeom>
          <a:noFill/>
        </p:spPr>
        <p:txBody>
          <a:bodyPr wrap="square" lIns="0" tIns="0" rIns="0" bIns="0" rtlCol="0">
            <a:spAutoFit/>
          </a:bodyPr>
          <a:lstStyle/>
          <a:p>
            <a:pPr algn="l"/>
            <a:r>
              <a:rPr lang="en-US" sz="1400" b="1">
                <a:solidFill>
                  <a:schemeClr val="accent1"/>
                </a:solidFill>
                <a:latin typeface="Arial Narrow" panose="020B0606020202030204" pitchFamily="34" charset="0"/>
              </a:rPr>
              <a:t>Stocks</a:t>
            </a:r>
          </a:p>
        </p:txBody>
      </p:sp>
      <p:sp>
        <p:nvSpPr>
          <p:cNvPr id="9" name="TextBox 8">
            <a:extLst>
              <a:ext uri="{FF2B5EF4-FFF2-40B4-BE49-F238E27FC236}">
                <a16:creationId xmlns:a16="http://schemas.microsoft.com/office/drawing/2014/main" id="{3117503A-0919-795E-EA90-21DFBF44B19E}"/>
              </a:ext>
              <a:ext uri="{C183D7F6-B498-43B3-948B-1728B52AA6E4}">
                <adec:decorative xmlns:adec="http://schemas.microsoft.com/office/drawing/2017/decorative" val="1"/>
              </a:ext>
            </a:extLst>
          </p:cNvPr>
          <p:cNvSpPr txBox="1"/>
          <p:nvPr/>
        </p:nvSpPr>
        <p:spPr>
          <a:xfrm>
            <a:off x="6378876" y="1296611"/>
            <a:ext cx="660863" cy="215388"/>
          </a:xfrm>
          <a:prstGeom prst="rect">
            <a:avLst/>
          </a:prstGeom>
          <a:noFill/>
        </p:spPr>
        <p:txBody>
          <a:bodyPr wrap="square" lIns="0" tIns="0" rIns="0" bIns="0" rtlCol="0">
            <a:spAutoFit/>
          </a:bodyPr>
          <a:lstStyle/>
          <a:p>
            <a:pPr algn="l"/>
            <a:r>
              <a:rPr lang="en-US" sz="1400" b="1">
                <a:solidFill>
                  <a:srgbClr val="00A096"/>
                </a:solidFill>
                <a:latin typeface="Arial Narrow" panose="020B0606020202030204" pitchFamily="34" charset="0"/>
              </a:rPr>
              <a:t>Bonds</a:t>
            </a:r>
          </a:p>
        </p:txBody>
      </p:sp>
    </p:spTree>
    <p:custDataLst>
      <p:tags r:id="rId1"/>
    </p:custDataLst>
    <p:extLst>
      <p:ext uri="{BB962C8B-B14F-4D97-AF65-F5344CB8AC3E}">
        <p14:creationId xmlns:p14="http://schemas.microsoft.com/office/powerpoint/2010/main" val="255373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03AB2DA8-DEF9-307D-5967-D9C2B2B11812}"/>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1930s: The great depression</a:t>
            </a:r>
            <a:endParaRPr lang="en-US" sz="2799">
              <a:solidFill>
                <a:srgbClr val="000000"/>
              </a:solidFill>
            </a:endParaRPr>
          </a:p>
        </p:txBody>
      </p:sp>
      <p:sp>
        <p:nvSpPr>
          <p:cNvPr id="21" name="Text Placeholder 25">
            <a:extLst>
              <a:ext uri="{FF2B5EF4-FFF2-40B4-BE49-F238E27FC236}">
                <a16:creationId xmlns:a16="http://schemas.microsoft.com/office/drawing/2014/main" id="{FB655D16-BA36-A11C-DEA0-1D6741397ED6}"/>
              </a:ext>
            </a:extLst>
          </p:cNvPr>
          <p:cNvSpPr>
            <a:spLocks noGrp="1"/>
          </p:cNvSpPr>
          <p:nvPr/>
        </p:nvSpPr>
        <p:spPr>
          <a:xfrm>
            <a:off x="489637" y="1235992"/>
            <a:ext cx="9685534" cy="548497"/>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kern="1200">
                <a:solidFill>
                  <a:schemeClr val="tx1"/>
                </a:solidFill>
                <a:latin typeface="Arial" panose="020B0604020202020204" pitchFamily="34" charset="0"/>
                <a:ea typeface="+mn-ea"/>
                <a:cs typeface="Arial" panose="020B0604020202020204" pitchFamily="34" charset="0"/>
              </a:defRPr>
            </a:lvl1pPr>
            <a:lvl2pPr marL="1868" indent="0" algn="l" defTabSz="1218895" rtl="0" eaLnBrk="1" latinLnBrk="0" hangingPunct="1">
              <a:lnSpc>
                <a:spcPct val="100000"/>
              </a:lnSpc>
              <a:spcBef>
                <a:spcPts val="0"/>
              </a:spcBef>
              <a:spcAft>
                <a:spcPts val="0"/>
              </a:spcAft>
              <a:buFontTx/>
              <a:buNone/>
              <a:defRPr sz="1600"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198020"/>
            <a:r>
              <a:rPr lang="en-US" altLang="en-US" sz="1799" dirty="0">
                <a:solidFill>
                  <a:srgbClr val="000000"/>
                </a:solidFill>
              </a:rPr>
              <a:t> Growth of a $1,000 Investment (1/1/30–12/31/39)</a:t>
            </a:r>
            <a:endParaRPr lang="en-GB" sz="1799" dirty="0">
              <a:solidFill>
                <a:srgbClr val="000000"/>
              </a:solidFill>
            </a:endParaRPr>
          </a:p>
        </p:txBody>
      </p:sp>
      <p:graphicFrame>
        <p:nvGraphicFramePr>
          <p:cNvPr id="9" name="Object 1" descr="This graph shows the performance of a $1,000 investment in five investment strategies (Income, Conservative Growth, Moderate Growth, Growth, and Aggressive Growth) from January 1, 1930, to December 31, 1939. The horizontal axis shows the year, and the vertical axis shows the investment value in dollars, from $0 to $1,500. All five investment strategies lost value during the period, reflecting the economic conditions of the Great Depression. The Aggressive Growth strategy had the largest decline in value, followed by the Growth and Moderate Growth strategies. The Income strategy had the smallest decline.">
            <a:extLst>
              <a:ext uri="{FF2B5EF4-FFF2-40B4-BE49-F238E27FC236}">
                <a16:creationId xmlns:a16="http://schemas.microsoft.com/office/drawing/2014/main" id="{54CFFA2E-5587-7332-F72B-6376F46ACE70}"/>
              </a:ext>
            </a:extLst>
          </p:cNvPr>
          <p:cNvGraphicFramePr>
            <a:graphicFrameLocks/>
          </p:cNvGraphicFramePr>
          <p:nvPr>
            <p:extLst>
              <p:ext uri="{D42A27DB-BD31-4B8C-83A1-F6EECF244321}">
                <p14:modId xmlns:p14="http://schemas.microsoft.com/office/powerpoint/2010/main" val="406074679"/>
              </p:ext>
            </p:extLst>
          </p:nvPr>
        </p:nvGraphicFramePr>
        <p:xfrm>
          <a:off x="441075" y="1648765"/>
          <a:ext cx="9782658" cy="4154709"/>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550B74C8-35BD-0577-FE63-AF25EA7A045A}"/>
              </a:ext>
            </a:extLst>
          </p:cNvPr>
          <p:cNvSpPr/>
          <p:nvPr/>
        </p:nvSpPr>
        <p:spPr>
          <a:xfrm>
            <a:off x="8743894" y="1675040"/>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10" name="Text Box 70">
            <a:extLst>
              <a:ext uri="{FF2B5EF4-FFF2-40B4-BE49-F238E27FC236}">
                <a16:creationId xmlns:a16="http://schemas.microsoft.com/office/drawing/2014/main" id="{50D1B83A-389E-771D-A6D6-36294F040D37}"/>
              </a:ext>
            </a:extLst>
          </p:cNvPr>
          <p:cNvSpPr txBox="1">
            <a:spLocks noChangeArrowheads="1"/>
          </p:cNvSpPr>
          <p:nvPr/>
        </p:nvSpPr>
        <p:spPr bwMode="gray">
          <a:xfrm>
            <a:off x="7997508" y="1632115"/>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8C8C8C"/>
                </a:solidFill>
                <a:latin typeface="Arial Narrow" pitchFamily="34" charset="0"/>
              </a:rPr>
              <a:t>$1,464</a:t>
            </a:r>
          </a:p>
        </p:txBody>
      </p:sp>
      <p:sp>
        <p:nvSpPr>
          <p:cNvPr id="18" name="Rectangle 17">
            <a:extLst>
              <a:ext uri="{FF2B5EF4-FFF2-40B4-BE49-F238E27FC236}">
                <a16:creationId xmlns:a16="http://schemas.microsoft.com/office/drawing/2014/main" id="{9317A4D9-C941-B444-27FD-2A019689F72A}"/>
              </a:ext>
            </a:extLst>
          </p:cNvPr>
          <p:cNvSpPr/>
          <p:nvPr/>
        </p:nvSpPr>
        <p:spPr>
          <a:xfrm>
            <a:off x="8743894" y="1947933"/>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11" name="Text Box 71">
            <a:extLst>
              <a:ext uri="{FF2B5EF4-FFF2-40B4-BE49-F238E27FC236}">
                <a16:creationId xmlns:a16="http://schemas.microsoft.com/office/drawing/2014/main" id="{87D55B2A-962C-C9A5-F350-A182F94CA6A5}"/>
              </a:ext>
            </a:extLst>
          </p:cNvPr>
          <p:cNvSpPr txBox="1">
            <a:spLocks noChangeArrowheads="1"/>
          </p:cNvSpPr>
          <p:nvPr/>
        </p:nvSpPr>
        <p:spPr bwMode="gray">
          <a:xfrm>
            <a:off x="7997508" y="1907066"/>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6730E3"/>
                </a:solidFill>
                <a:latin typeface="Arial Narrow" pitchFamily="34" charset="0"/>
              </a:rPr>
              <a:t>$1,387</a:t>
            </a:r>
          </a:p>
        </p:txBody>
      </p:sp>
      <p:sp>
        <p:nvSpPr>
          <p:cNvPr id="17" name="Rectangle 16">
            <a:extLst>
              <a:ext uri="{FF2B5EF4-FFF2-40B4-BE49-F238E27FC236}">
                <a16:creationId xmlns:a16="http://schemas.microsoft.com/office/drawing/2014/main" id="{07BBA020-6104-7492-78D9-8B1804A0C181}"/>
              </a:ext>
            </a:extLst>
          </p:cNvPr>
          <p:cNvSpPr/>
          <p:nvPr/>
        </p:nvSpPr>
        <p:spPr>
          <a:xfrm>
            <a:off x="8743894" y="2220826"/>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2" name="Text Box 72">
            <a:extLst>
              <a:ext uri="{FF2B5EF4-FFF2-40B4-BE49-F238E27FC236}">
                <a16:creationId xmlns:a16="http://schemas.microsoft.com/office/drawing/2014/main" id="{0B86831C-1D46-51BB-E9DD-FCB5946300EE}"/>
              </a:ext>
            </a:extLst>
          </p:cNvPr>
          <p:cNvSpPr txBox="1">
            <a:spLocks noChangeArrowheads="1"/>
          </p:cNvSpPr>
          <p:nvPr/>
        </p:nvSpPr>
        <p:spPr bwMode="gray">
          <a:xfrm>
            <a:off x="7997508" y="2176925"/>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FF6035"/>
                </a:solidFill>
                <a:latin typeface="Arial Narrow" pitchFamily="34" charset="0"/>
              </a:rPr>
              <a:t>$1,366</a:t>
            </a:r>
          </a:p>
        </p:txBody>
      </p:sp>
      <p:sp>
        <p:nvSpPr>
          <p:cNvPr id="16" name="Rectangle 15">
            <a:extLst>
              <a:ext uri="{FF2B5EF4-FFF2-40B4-BE49-F238E27FC236}">
                <a16:creationId xmlns:a16="http://schemas.microsoft.com/office/drawing/2014/main" id="{950329CC-3F58-3956-72C8-74428FA50F60}"/>
              </a:ext>
            </a:extLst>
          </p:cNvPr>
          <p:cNvSpPr/>
          <p:nvPr/>
        </p:nvSpPr>
        <p:spPr>
          <a:xfrm>
            <a:off x="8743894" y="2493718"/>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3" name="Text Box 73">
            <a:extLst>
              <a:ext uri="{FF2B5EF4-FFF2-40B4-BE49-F238E27FC236}">
                <a16:creationId xmlns:a16="http://schemas.microsoft.com/office/drawing/2014/main" id="{BC0F67DC-8380-BFBD-BC96-05FF934B8CB9}"/>
              </a:ext>
            </a:extLst>
          </p:cNvPr>
          <p:cNvSpPr txBox="1">
            <a:spLocks noChangeArrowheads="1"/>
          </p:cNvSpPr>
          <p:nvPr/>
        </p:nvSpPr>
        <p:spPr bwMode="gray">
          <a:xfrm>
            <a:off x="7997508" y="2453898"/>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00A096"/>
                </a:solidFill>
                <a:latin typeface="Arial Narrow" pitchFamily="34" charset="0"/>
              </a:rPr>
              <a:t>$1,192</a:t>
            </a:r>
          </a:p>
        </p:txBody>
      </p:sp>
      <p:sp>
        <p:nvSpPr>
          <p:cNvPr id="15" name="Rectangle 14">
            <a:extLst>
              <a:ext uri="{FF2B5EF4-FFF2-40B4-BE49-F238E27FC236}">
                <a16:creationId xmlns:a16="http://schemas.microsoft.com/office/drawing/2014/main" id="{4D8DEFB3-A524-7738-751D-6ACDCE1B8591}"/>
              </a:ext>
            </a:extLst>
          </p:cNvPr>
          <p:cNvSpPr/>
          <p:nvPr/>
        </p:nvSpPr>
        <p:spPr>
          <a:xfrm>
            <a:off x="8743894" y="2902375"/>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dirty="0">
                <a:solidFill>
                  <a:srgbClr val="FFFFFF"/>
                </a:solidFill>
                <a:latin typeface="Arial Narrow" panose="020B0606020202030204" pitchFamily="34" charset="0"/>
              </a:rPr>
              <a:t>Aggressive Growth</a:t>
            </a:r>
          </a:p>
        </p:txBody>
      </p:sp>
      <p:sp>
        <p:nvSpPr>
          <p:cNvPr id="14" name="Text Box 74">
            <a:extLst>
              <a:ext uri="{FF2B5EF4-FFF2-40B4-BE49-F238E27FC236}">
                <a16:creationId xmlns:a16="http://schemas.microsoft.com/office/drawing/2014/main" id="{527ECD48-D839-8E2D-2ECA-11822C82F6E0}"/>
              </a:ext>
            </a:extLst>
          </p:cNvPr>
          <p:cNvSpPr txBox="1">
            <a:spLocks noChangeArrowheads="1"/>
          </p:cNvSpPr>
          <p:nvPr/>
        </p:nvSpPr>
        <p:spPr bwMode="gray">
          <a:xfrm>
            <a:off x="7997508" y="2861056"/>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dirty="0">
                <a:solidFill>
                  <a:srgbClr val="002EB8"/>
                </a:solidFill>
                <a:latin typeface="Arial Narrow" pitchFamily="34" charset="0"/>
              </a:rPr>
              <a:t>$995</a:t>
            </a:r>
          </a:p>
        </p:txBody>
      </p:sp>
      <p:sp>
        <p:nvSpPr>
          <p:cNvPr id="7" name="Text Placeholder 10">
            <a:extLst>
              <a:ext uri="{FF2B5EF4-FFF2-40B4-BE49-F238E27FC236}">
                <a16:creationId xmlns:a16="http://schemas.microsoft.com/office/drawing/2014/main" id="{C29E8168-0B3D-E656-01D4-8F7130ED53B6}"/>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spTree>
    <p:custDataLst>
      <p:tags r:id="rId1"/>
    </p:custDataLst>
    <p:extLst>
      <p:ext uri="{BB962C8B-B14F-4D97-AF65-F5344CB8AC3E}">
        <p14:creationId xmlns:p14="http://schemas.microsoft.com/office/powerpoint/2010/main" val="43665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0F13032D-1F55-FC2F-A855-A933095AC77F}"/>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1940s: An economy spurred by war</a:t>
            </a:r>
            <a:endParaRPr lang="en-US" sz="2799">
              <a:solidFill>
                <a:srgbClr val="000000"/>
              </a:solidFill>
            </a:endParaRPr>
          </a:p>
        </p:txBody>
      </p:sp>
      <p:sp>
        <p:nvSpPr>
          <p:cNvPr id="5" name="Text Placeholder 8">
            <a:extLst>
              <a:ext uri="{FF2B5EF4-FFF2-40B4-BE49-F238E27FC236}">
                <a16:creationId xmlns:a16="http://schemas.microsoft.com/office/drawing/2014/main" id="{B1ECF8DC-6CCE-E996-C4EA-E6A23EDC924B}"/>
              </a:ext>
            </a:extLst>
          </p:cNvPr>
          <p:cNvSpPr txBox="1">
            <a:spLocks/>
          </p:cNvSpPr>
          <p:nvPr/>
        </p:nvSpPr>
        <p:spPr>
          <a:xfrm>
            <a:off x="445834" y="1197712"/>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(1/1/40–12/31/49)</a:t>
            </a:r>
            <a:endParaRPr lang="en-GB" sz="1799" b="1" dirty="0">
              <a:solidFill>
                <a:srgbClr val="000000"/>
              </a:solidFill>
              <a:latin typeface="Arial"/>
            </a:endParaRPr>
          </a:p>
          <a:p>
            <a:pPr marL="456949" indent="-456949" defTabSz="1218529"/>
            <a:endParaRPr lang="en-US" altLang="en-US" sz="1799" b="1" dirty="0">
              <a:solidFill>
                <a:srgbClr val="000000"/>
              </a:solidFill>
              <a:latin typeface="Arial"/>
            </a:endParaRPr>
          </a:p>
        </p:txBody>
      </p:sp>
      <p:graphicFrame>
        <p:nvGraphicFramePr>
          <p:cNvPr id="8" name="Object 1" descr="The line chart shows the growth of a $1,000 investment in five portfolio strategies (Income, Conservative Growth, Moderate Growth, Growth, and Aggressive Growth) from 1940 to 1949. The horizontal axis represents the year, and the vertical axis shows the dollar value of the investment. All five portfolios grew over the period, reflecting the strong stock market performance during World War II. The Aggressive Growth portfolio had the highest ending value, growing to more than $2,400 by 1949.">
            <a:extLst>
              <a:ext uri="{FF2B5EF4-FFF2-40B4-BE49-F238E27FC236}">
                <a16:creationId xmlns:a16="http://schemas.microsoft.com/office/drawing/2014/main" id="{76E58702-8FDA-CF69-8F86-607F91012A7F}"/>
              </a:ext>
            </a:extLst>
          </p:cNvPr>
          <p:cNvGraphicFramePr>
            <a:graphicFrameLocks/>
          </p:cNvGraphicFramePr>
          <p:nvPr/>
        </p:nvGraphicFramePr>
        <p:xfrm>
          <a:off x="445834" y="1538924"/>
          <a:ext cx="8551606" cy="422346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D203B5C7-B5D0-01FA-890B-80968547BF80}"/>
              </a:ext>
            </a:extLst>
          </p:cNvPr>
          <p:cNvSpPr/>
          <p:nvPr/>
        </p:nvSpPr>
        <p:spPr>
          <a:xfrm>
            <a:off x="8743894" y="1855008"/>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9" name="Text Box 79">
            <a:extLst>
              <a:ext uri="{FF2B5EF4-FFF2-40B4-BE49-F238E27FC236}">
                <a16:creationId xmlns:a16="http://schemas.microsoft.com/office/drawing/2014/main" id="{8A7711E4-452D-7177-7E33-FEA8FA394523}"/>
              </a:ext>
            </a:extLst>
          </p:cNvPr>
          <p:cNvSpPr txBox="1">
            <a:spLocks noChangeArrowheads="1"/>
          </p:cNvSpPr>
          <p:nvPr/>
        </p:nvSpPr>
        <p:spPr bwMode="gray">
          <a:xfrm>
            <a:off x="8033038" y="1822530"/>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dirty="0">
                <a:solidFill>
                  <a:srgbClr val="002EB8"/>
                </a:solidFill>
                <a:latin typeface="Arial Narrow" pitchFamily="34" charset="0"/>
              </a:rPr>
              <a:t>$2,405</a:t>
            </a:r>
          </a:p>
        </p:txBody>
      </p:sp>
      <p:sp>
        <p:nvSpPr>
          <p:cNvPr id="15" name="Rectangle 14">
            <a:extLst>
              <a:ext uri="{FF2B5EF4-FFF2-40B4-BE49-F238E27FC236}">
                <a16:creationId xmlns:a16="http://schemas.microsoft.com/office/drawing/2014/main" id="{2EAB7038-787B-6725-653B-A5C74DA93D7D}"/>
              </a:ext>
            </a:extLst>
          </p:cNvPr>
          <p:cNvSpPr/>
          <p:nvPr/>
        </p:nvSpPr>
        <p:spPr>
          <a:xfrm>
            <a:off x="8743894" y="2247877"/>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0" name="Text Box 80">
            <a:extLst>
              <a:ext uri="{FF2B5EF4-FFF2-40B4-BE49-F238E27FC236}">
                <a16:creationId xmlns:a16="http://schemas.microsoft.com/office/drawing/2014/main" id="{0D1E9D5F-715C-B043-1502-688060CCADB5}"/>
              </a:ext>
            </a:extLst>
          </p:cNvPr>
          <p:cNvSpPr txBox="1">
            <a:spLocks noChangeArrowheads="1"/>
          </p:cNvSpPr>
          <p:nvPr/>
        </p:nvSpPr>
        <p:spPr bwMode="gray">
          <a:xfrm>
            <a:off x="8033038" y="2214315"/>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00A096"/>
                </a:solidFill>
                <a:latin typeface="Arial Narrow" pitchFamily="34" charset="0"/>
              </a:rPr>
              <a:t>$2,185</a:t>
            </a:r>
          </a:p>
        </p:txBody>
      </p:sp>
      <p:sp>
        <p:nvSpPr>
          <p:cNvPr id="16" name="Rectangle 15">
            <a:extLst>
              <a:ext uri="{FF2B5EF4-FFF2-40B4-BE49-F238E27FC236}">
                <a16:creationId xmlns:a16="http://schemas.microsoft.com/office/drawing/2014/main" id="{3EF47FBA-F9E7-6BE3-8A10-8DA9A44C7B60}"/>
              </a:ext>
            </a:extLst>
          </p:cNvPr>
          <p:cNvSpPr/>
          <p:nvPr/>
        </p:nvSpPr>
        <p:spPr>
          <a:xfrm>
            <a:off x="8743894" y="2663835"/>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1" name="Text Box 81">
            <a:extLst>
              <a:ext uri="{FF2B5EF4-FFF2-40B4-BE49-F238E27FC236}">
                <a16:creationId xmlns:a16="http://schemas.microsoft.com/office/drawing/2014/main" id="{9FFAEBCB-C306-79EE-E309-3C3A2834FC95}"/>
              </a:ext>
            </a:extLst>
          </p:cNvPr>
          <p:cNvSpPr txBox="1">
            <a:spLocks noChangeArrowheads="1"/>
          </p:cNvSpPr>
          <p:nvPr/>
        </p:nvSpPr>
        <p:spPr bwMode="gray">
          <a:xfrm>
            <a:off x="8033038" y="2626560"/>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FF6035"/>
                </a:solidFill>
                <a:latin typeface="Arial Narrow" pitchFamily="34" charset="0"/>
              </a:rPr>
              <a:t>$1,970</a:t>
            </a:r>
          </a:p>
        </p:txBody>
      </p:sp>
      <p:sp>
        <p:nvSpPr>
          <p:cNvPr id="17" name="Rectangle 16">
            <a:extLst>
              <a:ext uri="{FF2B5EF4-FFF2-40B4-BE49-F238E27FC236}">
                <a16:creationId xmlns:a16="http://schemas.microsoft.com/office/drawing/2014/main" id="{C8F1ADCD-5290-4915-6D08-1013CABD1B4F}"/>
              </a:ext>
            </a:extLst>
          </p:cNvPr>
          <p:cNvSpPr/>
          <p:nvPr/>
        </p:nvSpPr>
        <p:spPr>
          <a:xfrm>
            <a:off x="8743894" y="3140805"/>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12" name="Text Box 82">
            <a:extLst>
              <a:ext uri="{FF2B5EF4-FFF2-40B4-BE49-F238E27FC236}">
                <a16:creationId xmlns:a16="http://schemas.microsoft.com/office/drawing/2014/main" id="{D21C38C0-9C6F-1264-76E7-65D740CBEE5F}"/>
              </a:ext>
            </a:extLst>
          </p:cNvPr>
          <p:cNvSpPr txBox="1">
            <a:spLocks noChangeArrowheads="1"/>
          </p:cNvSpPr>
          <p:nvPr/>
        </p:nvSpPr>
        <p:spPr bwMode="gray">
          <a:xfrm>
            <a:off x="8033038" y="3116442"/>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6730E3"/>
                </a:solidFill>
                <a:latin typeface="Arial Narrow" pitchFamily="34" charset="0"/>
              </a:rPr>
              <a:t>$1,673</a:t>
            </a:r>
          </a:p>
        </p:txBody>
      </p:sp>
      <p:sp>
        <p:nvSpPr>
          <p:cNvPr id="18" name="Rectangle 17">
            <a:extLst>
              <a:ext uri="{FF2B5EF4-FFF2-40B4-BE49-F238E27FC236}">
                <a16:creationId xmlns:a16="http://schemas.microsoft.com/office/drawing/2014/main" id="{BE976FE7-9A96-B84D-C5F7-31BFEB70AB17}"/>
              </a:ext>
            </a:extLst>
          </p:cNvPr>
          <p:cNvSpPr/>
          <p:nvPr/>
        </p:nvSpPr>
        <p:spPr>
          <a:xfrm>
            <a:off x="8743894" y="3466698"/>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13" name="Text Box 83">
            <a:extLst>
              <a:ext uri="{FF2B5EF4-FFF2-40B4-BE49-F238E27FC236}">
                <a16:creationId xmlns:a16="http://schemas.microsoft.com/office/drawing/2014/main" id="{5101F126-256E-261E-71AA-02565EEACCA4}"/>
              </a:ext>
            </a:extLst>
          </p:cNvPr>
          <p:cNvSpPr txBox="1">
            <a:spLocks noChangeArrowheads="1"/>
          </p:cNvSpPr>
          <p:nvPr/>
        </p:nvSpPr>
        <p:spPr bwMode="gray">
          <a:xfrm>
            <a:off x="8033038" y="3444164"/>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8C8C8C"/>
                </a:solidFill>
                <a:latin typeface="Arial Narrow" pitchFamily="34" charset="0"/>
              </a:rPr>
              <a:t>$1,483</a:t>
            </a:r>
          </a:p>
        </p:txBody>
      </p:sp>
      <p:sp>
        <p:nvSpPr>
          <p:cNvPr id="7" name="Text Placeholder 1">
            <a:extLst>
              <a:ext uri="{FF2B5EF4-FFF2-40B4-BE49-F238E27FC236}">
                <a16:creationId xmlns:a16="http://schemas.microsoft.com/office/drawing/2014/main" id="{842C4E8B-4393-4A05-112A-AEBB2A5706CE}"/>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spTree>
    <p:custDataLst>
      <p:tags r:id="rId1"/>
    </p:custDataLst>
    <p:extLst>
      <p:ext uri="{BB962C8B-B14F-4D97-AF65-F5344CB8AC3E}">
        <p14:creationId xmlns:p14="http://schemas.microsoft.com/office/powerpoint/2010/main" val="181529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F192DE1-E999-8733-0911-CDE889E82724}"/>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1950s: The Eisenhower years</a:t>
            </a:r>
            <a:endParaRPr lang="en-US" sz="2799">
              <a:solidFill>
                <a:srgbClr val="000000"/>
              </a:solidFill>
            </a:endParaRPr>
          </a:p>
        </p:txBody>
      </p:sp>
      <p:sp>
        <p:nvSpPr>
          <p:cNvPr id="5" name="Text Placeholder 8">
            <a:extLst>
              <a:ext uri="{FF2B5EF4-FFF2-40B4-BE49-F238E27FC236}">
                <a16:creationId xmlns:a16="http://schemas.microsoft.com/office/drawing/2014/main" id="{8569F377-FF0E-EA18-1050-57D97B562AFE}"/>
              </a:ext>
            </a:extLst>
          </p:cNvPr>
          <p:cNvSpPr txBox="1">
            <a:spLocks/>
          </p:cNvSpPr>
          <p:nvPr/>
        </p:nvSpPr>
        <p:spPr>
          <a:xfrm>
            <a:off x="457081" y="1207416"/>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(1/1/50–12/31/59)</a:t>
            </a:r>
            <a:endParaRPr lang="en-GB" sz="1799" b="1" dirty="0">
              <a:solidFill>
                <a:srgbClr val="000000"/>
              </a:solidFill>
              <a:latin typeface="Arial"/>
            </a:endParaRPr>
          </a:p>
        </p:txBody>
      </p:sp>
      <p:graphicFrame>
        <p:nvGraphicFramePr>
          <p:cNvPr id="8" name="Object 1" descr="The line chart shows the growth of a $1,000 investment from January 1, 1950, to December 31, 1959, in five investment strategies: Aggressive Growth, Growth, Moderate Growth, Conservative Growth, and Income. The x-axis shows the years 1950 to 1959. The y-axis shows the value of the investment from $0 to $6,000. Each strategy is represented by a line. Aggressive Growth had the highest value at the end of the period, approximately $5,865. Income had the lowest value at the end of the period, approximately $3,000.">
            <a:extLst>
              <a:ext uri="{FF2B5EF4-FFF2-40B4-BE49-F238E27FC236}">
                <a16:creationId xmlns:a16="http://schemas.microsoft.com/office/drawing/2014/main" id="{2467C4E0-51EA-AF0F-CEB4-43E05D7EDB83}"/>
              </a:ext>
            </a:extLst>
          </p:cNvPr>
          <p:cNvGraphicFramePr>
            <a:graphicFrameLocks/>
          </p:cNvGraphicFramePr>
          <p:nvPr/>
        </p:nvGraphicFramePr>
        <p:xfrm>
          <a:off x="445835" y="1450625"/>
          <a:ext cx="8268721" cy="432025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0EDD4063-F003-EE92-A1EB-BF2B0827ECEC}"/>
              </a:ext>
            </a:extLst>
          </p:cNvPr>
          <p:cNvSpPr/>
          <p:nvPr/>
        </p:nvSpPr>
        <p:spPr>
          <a:xfrm>
            <a:off x="8743894" y="1799964"/>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9" name="Text Box 68">
            <a:extLst>
              <a:ext uri="{FF2B5EF4-FFF2-40B4-BE49-F238E27FC236}">
                <a16:creationId xmlns:a16="http://schemas.microsoft.com/office/drawing/2014/main" id="{7D3E47E0-9757-E0FD-0DCD-CB7B56E8927F}"/>
              </a:ext>
            </a:extLst>
          </p:cNvPr>
          <p:cNvSpPr txBox="1">
            <a:spLocks noChangeArrowheads="1"/>
          </p:cNvSpPr>
          <p:nvPr/>
        </p:nvSpPr>
        <p:spPr bwMode="gray">
          <a:xfrm>
            <a:off x="8048551" y="1755913"/>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dirty="0">
                <a:solidFill>
                  <a:srgbClr val="002EB8"/>
                </a:solidFill>
                <a:latin typeface="Arial Narrow" pitchFamily="34" charset="0"/>
              </a:rPr>
              <a:t>$5,865</a:t>
            </a:r>
          </a:p>
        </p:txBody>
      </p:sp>
      <p:sp>
        <p:nvSpPr>
          <p:cNvPr id="15" name="Rectangle 14">
            <a:extLst>
              <a:ext uri="{FF2B5EF4-FFF2-40B4-BE49-F238E27FC236}">
                <a16:creationId xmlns:a16="http://schemas.microsoft.com/office/drawing/2014/main" id="{1AB08AC6-F2E8-EBB2-23D8-C793AE205A7F}"/>
              </a:ext>
            </a:extLst>
          </p:cNvPr>
          <p:cNvSpPr/>
          <p:nvPr/>
        </p:nvSpPr>
        <p:spPr>
          <a:xfrm>
            <a:off x="8743894" y="2681623"/>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0" name="Text Box 69">
            <a:extLst>
              <a:ext uri="{FF2B5EF4-FFF2-40B4-BE49-F238E27FC236}">
                <a16:creationId xmlns:a16="http://schemas.microsoft.com/office/drawing/2014/main" id="{2D8DC147-7CE7-D540-7652-2E78F9BC72DD}"/>
              </a:ext>
            </a:extLst>
          </p:cNvPr>
          <p:cNvSpPr txBox="1">
            <a:spLocks noChangeArrowheads="1"/>
          </p:cNvSpPr>
          <p:nvPr/>
        </p:nvSpPr>
        <p:spPr bwMode="gray">
          <a:xfrm>
            <a:off x="8048551" y="2647684"/>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00A096"/>
                </a:solidFill>
                <a:latin typeface="Arial Narrow" pitchFamily="34" charset="0"/>
              </a:rPr>
              <a:t>$4,309</a:t>
            </a:r>
          </a:p>
        </p:txBody>
      </p:sp>
      <p:sp>
        <p:nvSpPr>
          <p:cNvPr id="16" name="Rectangle 15">
            <a:extLst>
              <a:ext uri="{FF2B5EF4-FFF2-40B4-BE49-F238E27FC236}">
                <a16:creationId xmlns:a16="http://schemas.microsoft.com/office/drawing/2014/main" id="{69C695B0-8F8C-7946-378F-E03346BD0C1E}"/>
              </a:ext>
            </a:extLst>
          </p:cNvPr>
          <p:cNvSpPr/>
          <p:nvPr/>
        </p:nvSpPr>
        <p:spPr>
          <a:xfrm>
            <a:off x="8743894" y="3367926"/>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1" name="Text Box 70">
            <a:extLst>
              <a:ext uri="{FF2B5EF4-FFF2-40B4-BE49-F238E27FC236}">
                <a16:creationId xmlns:a16="http://schemas.microsoft.com/office/drawing/2014/main" id="{47B4BE1C-F375-7AD2-23B4-E02C5DA4D23A}"/>
              </a:ext>
            </a:extLst>
          </p:cNvPr>
          <p:cNvSpPr txBox="1">
            <a:spLocks noChangeArrowheads="1"/>
          </p:cNvSpPr>
          <p:nvPr/>
        </p:nvSpPr>
        <p:spPr bwMode="gray">
          <a:xfrm>
            <a:off x="8048551" y="3341874"/>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FF6035"/>
                </a:solidFill>
                <a:latin typeface="Arial Narrow" pitchFamily="34" charset="0"/>
              </a:rPr>
              <a:t>$3,100</a:t>
            </a:r>
          </a:p>
        </p:txBody>
      </p:sp>
      <p:sp>
        <p:nvSpPr>
          <p:cNvPr id="17" name="Rectangle 16">
            <a:extLst>
              <a:ext uri="{FF2B5EF4-FFF2-40B4-BE49-F238E27FC236}">
                <a16:creationId xmlns:a16="http://schemas.microsoft.com/office/drawing/2014/main" id="{8D795D23-C54A-91E1-FA58-6B4B419B1363}"/>
              </a:ext>
            </a:extLst>
          </p:cNvPr>
          <p:cNvSpPr/>
          <p:nvPr/>
        </p:nvSpPr>
        <p:spPr>
          <a:xfrm>
            <a:off x="8743894" y="3871686"/>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12" name="Text Box 71">
            <a:extLst>
              <a:ext uri="{FF2B5EF4-FFF2-40B4-BE49-F238E27FC236}">
                <a16:creationId xmlns:a16="http://schemas.microsoft.com/office/drawing/2014/main" id="{880D340A-E3BF-7716-615D-0B715F89897A}"/>
              </a:ext>
            </a:extLst>
          </p:cNvPr>
          <p:cNvSpPr txBox="1">
            <a:spLocks noChangeArrowheads="1"/>
          </p:cNvSpPr>
          <p:nvPr/>
        </p:nvSpPr>
        <p:spPr bwMode="gray">
          <a:xfrm>
            <a:off x="8048551" y="3838501"/>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6730E3"/>
                </a:solidFill>
                <a:latin typeface="Arial Narrow" pitchFamily="34" charset="0"/>
              </a:rPr>
              <a:t>$2,258</a:t>
            </a:r>
          </a:p>
        </p:txBody>
      </p:sp>
      <p:sp>
        <p:nvSpPr>
          <p:cNvPr id="18" name="Rectangle 17">
            <a:extLst>
              <a:ext uri="{FF2B5EF4-FFF2-40B4-BE49-F238E27FC236}">
                <a16:creationId xmlns:a16="http://schemas.microsoft.com/office/drawing/2014/main" id="{B2F9EE62-150F-F10A-F82D-3079C11F6272}"/>
              </a:ext>
            </a:extLst>
          </p:cNvPr>
          <p:cNvSpPr/>
          <p:nvPr/>
        </p:nvSpPr>
        <p:spPr>
          <a:xfrm>
            <a:off x="8743894" y="4278253"/>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13" name="Text Box 72">
            <a:extLst>
              <a:ext uri="{FF2B5EF4-FFF2-40B4-BE49-F238E27FC236}">
                <a16:creationId xmlns:a16="http://schemas.microsoft.com/office/drawing/2014/main" id="{E0A38B3D-FDE4-8170-ACE0-EC1E0551132F}"/>
              </a:ext>
            </a:extLst>
          </p:cNvPr>
          <p:cNvSpPr txBox="1">
            <a:spLocks noChangeArrowheads="1"/>
          </p:cNvSpPr>
          <p:nvPr/>
        </p:nvSpPr>
        <p:spPr bwMode="gray">
          <a:xfrm>
            <a:off x="8048551" y="4249555"/>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8C8C8C"/>
                </a:solidFill>
                <a:latin typeface="Arial Narrow" pitchFamily="34" charset="0"/>
              </a:rPr>
              <a:t>$1,550</a:t>
            </a:r>
          </a:p>
        </p:txBody>
      </p:sp>
      <p:sp>
        <p:nvSpPr>
          <p:cNvPr id="7" name="Text Placeholder 1">
            <a:extLst>
              <a:ext uri="{FF2B5EF4-FFF2-40B4-BE49-F238E27FC236}">
                <a16:creationId xmlns:a16="http://schemas.microsoft.com/office/drawing/2014/main" id="{1E808F13-F30A-299E-429D-CB838C841B60}"/>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spTree>
    <p:custDataLst>
      <p:tags r:id="rId1"/>
    </p:custDataLst>
    <p:extLst>
      <p:ext uri="{BB962C8B-B14F-4D97-AF65-F5344CB8AC3E}">
        <p14:creationId xmlns:p14="http://schemas.microsoft.com/office/powerpoint/2010/main" val="2587495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EA975700-2C41-0371-D3D5-F336AF734CBB}"/>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1960s: Conformity gives way to social revolution</a:t>
            </a:r>
            <a:endParaRPr lang="en-US" sz="2799">
              <a:solidFill>
                <a:srgbClr val="000000"/>
              </a:solidFill>
            </a:endParaRPr>
          </a:p>
        </p:txBody>
      </p:sp>
      <p:sp>
        <p:nvSpPr>
          <p:cNvPr id="5" name="Text Placeholder 11">
            <a:extLst>
              <a:ext uri="{FF2B5EF4-FFF2-40B4-BE49-F238E27FC236}">
                <a16:creationId xmlns:a16="http://schemas.microsoft.com/office/drawing/2014/main" id="{2815D2FA-64C8-1404-6669-99288180A785}"/>
              </a:ext>
            </a:extLst>
          </p:cNvPr>
          <p:cNvSpPr txBox="1">
            <a:spLocks/>
          </p:cNvSpPr>
          <p:nvPr/>
        </p:nvSpPr>
        <p:spPr>
          <a:xfrm>
            <a:off x="457081" y="1203609"/>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(1/1/60–12/31/69)</a:t>
            </a:r>
            <a:endParaRPr lang="en-GB" sz="1799" b="1" dirty="0">
              <a:solidFill>
                <a:srgbClr val="000000"/>
              </a:solidFill>
              <a:latin typeface="Arial"/>
            </a:endParaRPr>
          </a:p>
        </p:txBody>
      </p:sp>
      <p:graphicFrame>
        <p:nvGraphicFramePr>
          <p:cNvPr id="8" name="Object 60" descr="The line chart shows how a $1,000 investment would have grown from January 1, 1960, to December 31, 1969, under five different investment strategies: Aggressive Growth, Growth, Moderate Growth, Conservative Growth, and Income. The x-axis shows the years from 1960 to 1969, and the y-axis shows the value of the investment, from $0 to $3,000. Each investment strategy is represented by a separate line, with Aggressive Growth showing the largest increase in value. The final value of each strategy is clearly labeled, with Aggressive Growth with the highest value ending at about $2,121.">
            <a:extLst>
              <a:ext uri="{FF2B5EF4-FFF2-40B4-BE49-F238E27FC236}">
                <a16:creationId xmlns:a16="http://schemas.microsoft.com/office/drawing/2014/main" id="{6D24A526-8C66-CD00-4220-A4152EBD71C1}"/>
              </a:ext>
            </a:extLst>
          </p:cNvPr>
          <p:cNvGraphicFramePr>
            <a:graphicFrameLocks/>
          </p:cNvGraphicFramePr>
          <p:nvPr/>
        </p:nvGraphicFramePr>
        <p:xfrm>
          <a:off x="277179" y="1452614"/>
          <a:ext cx="8709948" cy="450489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6529DA61-17A6-DBE5-42C8-021639385CE2}"/>
              </a:ext>
            </a:extLst>
          </p:cNvPr>
          <p:cNvSpPr/>
          <p:nvPr/>
        </p:nvSpPr>
        <p:spPr>
          <a:xfrm>
            <a:off x="8743894" y="2467374"/>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10" name="Text Box 73">
            <a:extLst>
              <a:ext uri="{FF2B5EF4-FFF2-40B4-BE49-F238E27FC236}">
                <a16:creationId xmlns:a16="http://schemas.microsoft.com/office/drawing/2014/main" id="{047A70DF-7B45-C15F-9293-E2D7F45F0352}"/>
              </a:ext>
            </a:extLst>
          </p:cNvPr>
          <p:cNvSpPr txBox="1">
            <a:spLocks noChangeArrowheads="1"/>
          </p:cNvSpPr>
          <p:nvPr/>
        </p:nvSpPr>
        <p:spPr bwMode="gray">
          <a:xfrm>
            <a:off x="8032789" y="2432119"/>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dirty="0">
                <a:solidFill>
                  <a:srgbClr val="002EB8"/>
                </a:solidFill>
                <a:latin typeface="Arial Narrow" pitchFamily="34" charset="0"/>
              </a:rPr>
              <a:t>$2,121</a:t>
            </a:r>
          </a:p>
        </p:txBody>
      </p:sp>
      <p:sp>
        <p:nvSpPr>
          <p:cNvPr id="15" name="Rectangle 14">
            <a:extLst>
              <a:ext uri="{FF2B5EF4-FFF2-40B4-BE49-F238E27FC236}">
                <a16:creationId xmlns:a16="http://schemas.microsoft.com/office/drawing/2014/main" id="{66122E84-8377-5B15-5B8D-3197F61C55F0}"/>
              </a:ext>
            </a:extLst>
          </p:cNvPr>
          <p:cNvSpPr/>
          <p:nvPr/>
        </p:nvSpPr>
        <p:spPr>
          <a:xfrm>
            <a:off x="8743894" y="2747051"/>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1" name="Text Box 74">
            <a:extLst>
              <a:ext uri="{FF2B5EF4-FFF2-40B4-BE49-F238E27FC236}">
                <a16:creationId xmlns:a16="http://schemas.microsoft.com/office/drawing/2014/main" id="{92E1BEEF-1D1C-D909-1E73-C559E8E1F327}"/>
              </a:ext>
            </a:extLst>
          </p:cNvPr>
          <p:cNvSpPr txBox="1">
            <a:spLocks noChangeArrowheads="1"/>
          </p:cNvSpPr>
          <p:nvPr/>
        </p:nvSpPr>
        <p:spPr bwMode="gray">
          <a:xfrm>
            <a:off x="8032789" y="2712927"/>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00A096"/>
                </a:solidFill>
                <a:latin typeface="Arial Narrow" pitchFamily="34" charset="0"/>
              </a:rPr>
              <a:t>$1,920</a:t>
            </a:r>
          </a:p>
        </p:txBody>
      </p:sp>
      <p:sp>
        <p:nvSpPr>
          <p:cNvPr id="16" name="Rectangle 15">
            <a:extLst>
              <a:ext uri="{FF2B5EF4-FFF2-40B4-BE49-F238E27FC236}">
                <a16:creationId xmlns:a16="http://schemas.microsoft.com/office/drawing/2014/main" id="{28ACCC26-12F7-8B61-B1B5-9E70571ED0F5}"/>
              </a:ext>
            </a:extLst>
          </p:cNvPr>
          <p:cNvSpPr/>
          <p:nvPr/>
        </p:nvSpPr>
        <p:spPr>
          <a:xfrm>
            <a:off x="8743894" y="3026727"/>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2" name="Text Box 75">
            <a:extLst>
              <a:ext uri="{FF2B5EF4-FFF2-40B4-BE49-F238E27FC236}">
                <a16:creationId xmlns:a16="http://schemas.microsoft.com/office/drawing/2014/main" id="{66481E05-EF70-A958-2148-815C28F9789D}"/>
              </a:ext>
            </a:extLst>
          </p:cNvPr>
          <p:cNvSpPr txBox="1">
            <a:spLocks noChangeArrowheads="1"/>
          </p:cNvSpPr>
          <p:nvPr/>
        </p:nvSpPr>
        <p:spPr bwMode="gray">
          <a:xfrm>
            <a:off x="8032789" y="2993319"/>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FF6035"/>
                </a:solidFill>
                <a:latin typeface="Arial Narrow" pitchFamily="34" charset="0"/>
              </a:rPr>
              <a:t>$1,720</a:t>
            </a:r>
          </a:p>
        </p:txBody>
      </p:sp>
      <p:sp>
        <p:nvSpPr>
          <p:cNvPr id="17" name="Rectangle 16">
            <a:extLst>
              <a:ext uri="{FF2B5EF4-FFF2-40B4-BE49-F238E27FC236}">
                <a16:creationId xmlns:a16="http://schemas.microsoft.com/office/drawing/2014/main" id="{7AEC1D4E-8F31-B9B8-A287-FC22AC646264}"/>
              </a:ext>
            </a:extLst>
          </p:cNvPr>
          <p:cNvSpPr/>
          <p:nvPr/>
        </p:nvSpPr>
        <p:spPr>
          <a:xfrm>
            <a:off x="8743894" y="3306403"/>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13" name="Text Box 76">
            <a:extLst>
              <a:ext uri="{FF2B5EF4-FFF2-40B4-BE49-F238E27FC236}">
                <a16:creationId xmlns:a16="http://schemas.microsoft.com/office/drawing/2014/main" id="{BB05E42E-C612-BD29-AB41-031BC9CCB9A6}"/>
              </a:ext>
            </a:extLst>
          </p:cNvPr>
          <p:cNvSpPr txBox="1">
            <a:spLocks noChangeArrowheads="1"/>
          </p:cNvSpPr>
          <p:nvPr/>
        </p:nvSpPr>
        <p:spPr bwMode="gray">
          <a:xfrm>
            <a:off x="8032789" y="3266850"/>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6730E3"/>
                </a:solidFill>
                <a:latin typeface="Arial Narrow" pitchFamily="34" charset="0"/>
              </a:rPr>
              <a:t>$1,595</a:t>
            </a:r>
          </a:p>
        </p:txBody>
      </p:sp>
      <p:sp>
        <p:nvSpPr>
          <p:cNvPr id="18" name="Rectangle 17">
            <a:extLst>
              <a:ext uri="{FF2B5EF4-FFF2-40B4-BE49-F238E27FC236}">
                <a16:creationId xmlns:a16="http://schemas.microsoft.com/office/drawing/2014/main" id="{75592F48-0E04-CEE2-380C-B6DBA2480FD7}"/>
              </a:ext>
            </a:extLst>
          </p:cNvPr>
          <p:cNvSpPr/>
          <p:nvPr/>
        </p:nvSpPr>
        <p:spPr>
          <a:xfrm>
            <a:off x="8743894" y="3586080"/>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9" name="Text Box 72">
            <a:extLst>
              <a:ext uri="{FF2B5EF4-FFF2-40B4-BE49-F238E27FC236}">
                <a16:creationId xmlns:a16="http://schemas.microsoft.com/office/drawing/2014/main" id="{A5675BBE-6B4A-BD24-CFDF-A8933EC8C9C5}"/>
              </a:ext>
            </a:extLst>
          </p:cNvPr>
          <p:cNvSpPr txBox="1">
            <a:spLocks noChangeArrowheads="1"/>
          </p:cNvSpPr>
          <p:nvPr/>
        </p:nvSpPr>
        <p:spPr bwMode="gray">
          <a:xfrm>
            <a:off x="8032789" y="3551925"/>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8C8C8C"/>
                </a:solidFill>
                <a:latin typeface="Arial Narrow" pitchFamily="34" charset="0"/>
              </a:rPr>
              <a:t>$1,401</a:t>
            </a:r>
          </a:p>
        </p:txBody>
      </p:sp>
      <p:sp>
        <p:nvSpPr>
          <p:cNvPr id="7" name="Text Placeholder 12">
            <a:extLst>
              <a:ext uri="{FF2B5EF4-FFF2-40B4-BE49-F238E27FC236}">
                <a16:creationId xmlns:a16="http://schemas.microsoft.com/office/drawing/2014/main" id="{284BD5AD-9F64-D151-45B9-2E2455168BCF}"/>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spTree>
    <p:custDataLst>
      <p:tags r:id="rId1"/>
    </p:custDataLst>
    <p:extLst>
      <p:ext uri="{BB962C8B-B14F-4D97-AF65-F5344CB8AC3E}">
        <p14:creationId xmlns:p14="http://schemas.microsoft.com/office/powerpoint/2010/main" val="74050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2CF2C8D0-6722-467F-1D79-31F76E01F388}"/>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1970s: Energy crisis sparks economic crisis</a:t>
            </a:r>
            <a:endParaRPr lang="en-US" sz="2799">
              <a:solidFill>
                <a:srgbClr val="000000"/>
              </a:solidFill>
            </a:endParaRPr>
          </a:p>
        </p:txBody>
      </p:sp>
      <p:sp>
        <p:nvSpPr>
          <p:cNvPr id="5" name="Text Placeholder 10">
            <a:extLst>
              <a:ext uri="{FF2B5EF4-FFF2-40B4-BE49-F238E27FC236}">
                <a16:creationId xmlns:a16="http://schemas.microsoft.com/office/drawing/2014/main" id="{DBB666E8-0E27-102A-4272-2662951C04B4}"/>
              </a:ext>
            </a:extLst>
          </p:cNvPr>
          <p:cNvSpPr txBox="1">
            <a:spLocks/>
          </p:cNvSpPr>
          <p:nvPr/>
        </p:nvSpPr>
        <p:spPr>
          <a:xfrm>
            <a:off x="457081" y="1228553"/>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(1/1/70–12/31/79)</a:t>
            </a:r>
            <a:endParaRPr lang="en-GB" sz="1799" b="1" dirty="0">
              <a:solidFill>
                <a:srgbClr val="000000"/>
              </a:solidFill>
              <a:latin typeface="Arial"/>
            </a:endParaRPr>
          </a:p>
          <a:p>
            <a:pPr marL="456949" indent="-456949" defTabSz="1218529"/>
            <a:endParaRPr lang="en-US" sz="1799" b="1" dirty="0">
              <a:solidFill>
                <a:srgbClr val="000000"/>
              </a:solidFill>
              <a:latin typeface="Arial"/>
            </a:endParaRPr>
          </a:p>
        </p:txBody>
      </p:sp>
      <p:sp>
        <p:nvSpPr>
          <p:cNvPr id="7" name="Text Placeholder 11">
            <a:extLst>
              <a:ext uri="{FF2B5EF4-FFF2-40B4-BE49-F238E27FC236}">
                <a16:creationId xmlns:a16="http://schemas.microsoft.com/office/drawing/2014/main" id="{6CC9AD36-5FAA-C0A6-706E-1C651D37BFBF}"/>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graphicFrame>
        <p:nvGraphicFramePr>
          <p:cNvPr id="8" name="Object 73" descr="The line graph shows the growth of a $1,000 investment from January 1, 1970 to December 31, 1979, in five investment strategies: Aggressive Growth, Growth, Moderate Growth, Conservative Growth, and Income. The x-axis shows the years from 1970 to 1979, and the y-axis shows the value of the investment, ranging from $0 to $2,000. Each strategy is represented by a different line. The lines show relatively similar growth until about 1974, when each line takes a significant dip. From 1974 on we see a gradual increase in returns on a $1000 with conservative growth growing to $1825.">
            <a:extLst>
              <a:ext uri="{FF2B5EF4-FFF2-40B4-BE49-F238E27FC236}">
                <a16:creationId xmlns:a16="http://schemas.microsoft.com/office/drawing/2014/main" id="{700ACF9C-6796-3ABF-54A2-EF6157F783E1}"/>
              </a:ext>
            </a:extLst>
          </p:cNvPr>
          <p:cNvGraphicFramePr>
            <a:graphicFrameLocks noGrp="1"/>
          </p:cNvGraphicFramePr>
          <p:nvPr>
            <p:ph sz="quarter" idx="4294967295"/>
            <p:extLst>
              <p:ext uri="{D42A27DB-BD31-4B8C-83A1-F6EECF244321}">
                <p14:modId xmlns:p14="http://schemas.microsoft.com/office/powerpoint/2010/main" val="1037641529"/>
              </p:ext>
            </p:extLst>
          </p:nvPr>
        </p:nvGraphicFramePr>
        <p:xfrm>
          <a:off x="0" y="1600200"/>
          <a:ext cx="9685338" cy="4162425"/>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DCFA423D-11D8-2067-5F1F-9F4B26B99D23}"/>
              </a:ext>
            </a:extLst>
          </p:cNvPr>
          <p:cNvSpPr/>
          <p:nvPr/>
        </p:nvSpPr>
        <p:spPr>
          <a:xfrm>
            <a:off x="8743894" y="1780217"/>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16" name="Text Box 71">
            <a:extLst>
              <a:ext uri="{FF2B5EF4-FFF2-40B4-BE49-F238E27FC236}">
                <a16:creationId xmlns:a16="http://schemas.microsoft.com/office/drawing/2014/main" id="{BA1C19EB-87FE-0361-72F2-6E759015BE6E}"/>
              </a:ext>
            </a:extLst>
          </p:cNvPr>
          <p:cNvSpPr txBox="1">
            <a:spLocks noChangeArrowheads="1"/>
          </p:cNvSpPr>
          <p:nvPr/>
        </p:nvSpPr>
        <p:spPr bwMode="gray">
          <a:xfrm>
            <a:off x="8001951" y="1776687"/>
            <a:ext cx="642909" cy="21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6730E3"/>
                </a:solidFill>
                <a:latin typeface="Arial Narrow" pitchFamily="34" charset="0"/>
              </a:rPr>
              <a:t>$1,825</a:t>
            </a:r>
            <a:endParaRPr lang="en-US" sz="900" b="1">
              <a:solidFill>
                <a:srgbClr val="6730E3"/>
              </a:solidFill>
              <a:latin typeface="Arial Narrow" pitchFamily="34" charset="0"/>
            </a:endParaRPr>
          </a:p>
        </p:txBody>
      </p:sp>
      <p:sp>
        <p:nvSpPr>
          <p:cNvPr id="11" name="Rectangle 10">
            <a:extLst>
              <a:ext uri="{FF2B5EF4-FFF2-40B4-BE49-F238E27FC236}">
                <a16:creationId xmlns:a16="http://schemas.microsoft.com/office/drawing/2014/main" id="{F053A197-B5F5-02DB-B8D8-F547D22D5621}"/>
              </a:ext>
            </a:extLst>
          </p:cNvPr>
          <p:cNvSpPr/>
          <p:nvPr/>
        </p:nvSpPr>
        <p:spPr>
          <a:xfrm>
            <a:off x="8743894" y="2053109"/>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7" name="Text Box 72">
            <a:extLst>
              <a:ext uri="{FF2B5EF4-FFF2-40B4-BE49-F238E27FC236}">
                <a16:creationId xmlns:a16="http://schemas.microsoft.com/office/drawing/2014/main" id="{CB818709-2E98-C672-2DCA-9DD8CA2E34DA}"/>
              </a:ext>
            </a:extLst>
          </p:cNvPr>
          <p:cNvSpPr txBox="1">
            <a:spLocks noChangeArrowheads="1"/>
          </p:cNvSpPr>
          <p:nvPr/>
        </p:nvSpPr>
        <p:spPr bwMode="gray">
          <a:xfrm>
            <a:off x="8001953" y="2053813"/>
            <a:ext cx="644373" cy="21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FF6035"/>
                </a:solidFill>
                <a:latin typeface="Arial Narrow" pitchFamily="34" charset="0"/>
              </a:rPr>
              <a:t>$1,802</a:t>
            </a:r>
            <a:endParaRPr lang="en-US" sz="900">
              <a:solidFill>
                <a:srgbClr val="FF6035"/>
              </a:solidFill>
              <a:latin typeface="Arial Narrow" pitchFamily="34" charset="0"/>
            </a:endParaRPr>
          </a:p>
        </p:txBody>
      </p:sp>
      <p:sp>
        <p:nvSpPr>
          <p:cNvPr id="10" name="Rectangle 9">
            <a:extLst>
              <a:ext uri="{FF2B5EF4-FFF2-40B4-BE49-F238E27FC236}">
                <a16:creationId xmlns:a16="http://schemas.microsoft.com/office/drawing/2014/main" id="{C0AE4662-64B4-8529-742F-BE277D3CC422}"/>
              </a:ext>
            </a:extLst>
          </p:cNvPr>
          <p:cNvSpPr/>
          <p:nvPr/>
        </p:nvSpPr>
        <p:spPr>
          <a:xfrm>
            <a:off x="8743894" y="2326003"/>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4" name="Text Box 69">
            <a:extLst>
              <a:ext uri="{FF2B5EF4-FFF2-40B4-BE49-F238E27FC236}">
                <a16:creationId xmlns:a16="http://schemas.microsoft.com/office/drawing/2014/main" id="{6DD38FAF-AA79-3308-2FB4-077EB34ADFDC}"/>
              </a:ext>
            </a:extLst>
          </p:cNvPr>
          <p:cNvSpPr txBox="1">
            <a:spLocks noChangeArrowheads="1"/>
          </p:cNvSpPr>
          <p:nvPr/>
        </p:nvSpPr>
        <p:spPr bwMode="gray">
          <a:xfrm>
            <a:off x="7955088" y="2330174"/>
            <a:ext cx="666340" cy="21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00BFB3"/>
                </a:solidFill>
                <a:latin typeface="Arial Narrow" pitchFamily="34" charset="0"/>
              </a:rPr>
              <a:t>$1,795</a:t>
            </a:r>
            <a:endParaRPr lang="en-US" sz="900">
              <a:solidFill>
                <a:srgbClr val="00BFB3"/>
              </a:solidFill>
              <a:latin typeface="Arial Narrow" pitchFamily="34" charset="0"/>
            </a:endParaRPr>
          </a:p>
        </p:txBody>
      </p:sp>
      <p:sp>
        <p:nvSpPr>
          <p:cNvPr id="13" name="Rectangle 12">
            <a:extLst>
              <a:ext uri="{FF2B5EF4-FFF2-40B4-BE49-F238E27FC236}">
                <a16:creationId xmlns:a16="http://schemas.microsoft.com/office/drawing/2014/main" id="{E24AC7ED-65E1-64EF-918D-CC5521FC5F71}"/>
              </a:ext>
            </a:extLst>
          </p:cNvPr>
          <p:cNvSpPr/>
          <p:nvPr/>
        </p:nvSpPr>
        <p:spPr>
          <a:xfrm>
            <a:off x="8743894" y="2600550"/>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15" name="Text Box 70">
            <a:extLst>
              <a:ext uri="{FF2B5EF4-FFF2-40B4-BE49-F238E27FC236}">
                <a16:creationId xmlns:a16="http://schemas.microsoft.com/office/drawing/2014/main" id="{68FE3E6B-0E15-7187-A438-479FECCDA8F5}"/>
              </a:ext>
            </a:extLst>
          </p:cNvPr>
          <p:cNvSpPr txBox="1">
            <a:spLocks noChangeArrowheads="1"/>
          </p:cNvSpPr>
          <p:nvPr/>
        </p:nvSpPr>
        <p:spPr bwMode="gray">
          <a:xfrm>
            <a:off x="7931656" y="2606987"/>
            <a:ext cx="713204" cy="21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8C8C8C"/>
                </a:solidFill>
                <a:latin typeface="Arial Narrow" pitchFamily="34" charset="0"/>
              </a:rPr>
              <a:t>$1,793</a:t>
            </a:r>
            <a:endParaRPr lang="en-US" sz="900" b="1">
              <a:solidFill>
                <a:srgbClr val="8C8C8C"/>
              </a:solidFill>
              <a:latin typeface="Arial Narrow" pitchFamily="34" charset="0"/>
            </a:endParaRPr>
          </a:p>
        </p:txBody>
      </p:sp>
      <p:sp>
        <p:nvSpPr>
          <p:cNvPr id="9" name="Rectangle 8">
            <a:extLst>
              <a:ext uri="{FF2B5EF4-FFF2-40B4-BE49-F238E27FC236}">
                <a16:creationId xmlns:a16="http://schemas.microsoft.com/office/drawing/2014/main" id="{20BE9D47-7AD5-745C-EA48-1C14D8614680}"/>
              </a:ext>
            </a:extLst>
          </p:cNvPr>
          <p:cNvSpPr/>
          <p:nvPr/>
        </p:nvSpPr>
        <p:spPr>
          <a:xfrm>
            <a:off x="8743894" y="2872203"/>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18" name="Text Box 74">
            <a:extLst>
              <a:ext uri="{FF2B5EF4-FFF2-40B4-BE49-F238E27FC236}">
                <a16:creationId xmlns:a16="http://schemas.microsoft.com/office/drawing/2014/main" id="{1D09CBB1-D319-E219-449D-6F01BBF79BD1}"/>
              </a:ext>
            </a:extLst>
          </p:cNvPr>
          <p:cNvSpPr txBox="1">
            <a:spLocks noChangeArrowheads="1"/>
          </p:cNvSpPr>
          <p:nvPr/>
        </p:nvSpPr>
        <p:spPr bwMode="gray">
          <a:xfrm>
            <a:off x="7955821" y="2889779"/>
            <a:ext cx="689040" cy="21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dirty="0">
                <a:solidFill>
                  <a:srgbClr val="002EB8"/>
                </a:solidFill>
                <a:latin typeface="Arial Narrow" pitchFamily="34" charset="0"/>
              </a:rPr>
              <a:t>$1,769</a:t>
            </a:r>
            <a:endParaRPr lang="en-US" sz="900" dirty="0">
              <a:solidFill>
                <a:srgbClr val="002EB8"/>
              </a:solidFill>
              <a:latin typeface="Arial Narrow" pitchFamily="34" charset="0"/>
            </a:endParaRPr>
          </a:p>
        </p:txBody>
      </p:sp>
    </p:spTree>
    <p:custDataLst>
      <p:tags r:id="rId1"/>
    </p:custDataLst>
    <p:extLst>
      <p:ext uri="{BB962C8B-B14F-4D97-AF65-F5344CB8AC3E}">
        <p14:creationId xmlns:p14="http://schemas.microsoft.com/office/powerpoint/2010/main" val="321497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05CC2-0EF4-6416-383C-FF95B2BF3A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CE8AE-9D86-376B-2D93-D10E88E68B5D}"/>
              </a:ext>
            </a:extLst>
          </p:cNvPr>
          <p:cNvSpPr>
            <a:spLocks noGrp="1"/>
          </p:cNvSpPr>
          <p:nvPr>
            <p:ph type="title"/>
          </p:nvPr>
        </p:nvSpPr>
        <p:spPr/>
        <p:txBody>
          <a:bodyPr/>
          <a:lstStyle/>
          <a:p>
            <a:r>
              <a:rPr lang="en-US" dirty="0"/>
              <a:t>Emotions</a:t>
            </a:r>
          </a:p>
        </p:txBody>
      </p:sp>
    </p:spTree>
    <p:custDataLst>
      <p:tags r:id="rId1"/>
    </p:custDataLst>
    <p:extLst>
      <p:ext uri="{BB962C8B-B14F-4D97-AF65-F5344CB8AC3E}">
        <p14:creationId xmlns:p14="http://schemas.microsoft.com/office/powerpoint/2010/main" val="1966003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94C2554A-1B67-A560-3182-10FE5A8F5811}"/>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1980s: Reaganomics</a:t>
            </a:r>
            <a:endParaRPr lang="en-US" sz="2799">
              <a:solidFill>
                <a:srgbClr val="000000"/>
              </a:solidFill>
            </a:endParaRPr>
          </a:p>
        </p:txBody>
      </p:sp>
      <p:sp>
        <p:nvSpPr>
          <p:cNvPr id="6" name="Text Placeholder 2">
            <a:extLst>
              <a:ext uri="{FF2B5EF4-FFF2-40B4-BE49-F238E27FC236}">
                <a16:creationId xmlns:a16="http://schemas.microsoft.com/office/drawing/2014/main" id="{4C7F4897-5223-45E8-3CFC-598E73716243}"/>
              </a:ext>
            </a:extLst>
          </p:cNvPr>
          <p:cNvSpPr txBox="1">
            <a:spLocks/>
          </p:cNvSpPr>
          <p:nvPr/>
        </p:nvSpPr>
        <p:spPr>
          <a:xfrm>
            <a:off x="457080" y="1088692"/>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(1/1/80–12/31/89)</a:t>
            </a:r>
            <a:endParaRPr lang="en-GB" sz="1799" b="1" dirty="0">
              <a:solidFill>
                <a:srgbClr val="000000"/>
              </a:solidFill>
              <a:latin typeface="Arial"/>
            </a:endParaRPr>
          </a:p>
        </p:txBody>
      </p:sp>
      <p:graphicFrame>
        <p:nvGraphicFramePr>
          <p:cNvPr id="5" name="Object 62" descr="The line graph shows the growth of a hypothetical $1,000 investment from January 1, 1980 to December 31, 1989 in five different investment strategies: Aggressive Growth, Growth, Moderate Growth, Conservative Growth, and Income. The x-axis of the graph lists the years 1980 through 1989. The y-axis of the graph shows the value of the investment and ranges from $0 to $6,000. Each investment strategy is represented by a different line on the graph. The Aggressive Growth line shows the most growth, indicating the highest return.">
            <a:extLst>
              <a:ext uri="{FF2B5EF4-FFF2-40B4-BE49-F238E27FC236}">
                <a16:creationId xmlns:a16="http://schemas.microsoft.com/office/drawing/2014/main" id="{51040798-1412-727B-2ABD-A28DD3941045}"/>
              </a:ext>
            </a:extLst>
          </p:cNvPr>
          <p:cNvGraphicFramePr>
            <a:graphicFrameLocks noChangeAspect="1"/>
          </p:cNvGraphicFramePr>
          <p:nvPr/>
        </p:nvGraphicFramePr>
        <p:xfrm>
          <a:off x="352258" y="1312946"/>
          <a:ext cx="8669453" cy="445636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0A255888-5790-4A45-FFB5-9C9F35BACF00}"/>
              </a:ext>
            </a:extLst>
          </p:cNvPr>
          <p:cNvSpPr/>
          <p:nvPr/>
        </p:nvSpPr>
        <p:spPr>
          <a:xfrm>
            <a:off x="8743894" y="2185024"/>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9" name="Text Box 58">
            <a:extLst>
              <a:ext uri="{FF2B5EF4-FFF2-40B4-BE49-F238E27FC236}">
                <a16:creationId xmlns:a16="http://schemas.microsoft.com/office/drawing/2014/main" id="{7BBFFA99-2EB6-3278-9171-5353A4A8D8AE}"/>
              </a:ext>
            </a:extLst>
          </p:cNvPr>
          <p:cNvSpPr txBox="1">
            <a:spLocks noChangeArrowheads="1"/>
          </p:cNvSpPr>
          <p:nvPr/>
        </p:nvSpPr>
        <p:spPr bwMode="gray">
          <a:xfrm>
            <a:off x="8035232" y="2149291"/>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dirty="0">
                <a:solidFill>
                  <a:srgbClr val="002EB8"/>
                </a:solidFill>
                <a:latin typeface="Arial Narrow" pitchFamily="34" charset="0"/>
              </a:rPr>
              <a:t>$5,038</a:t>
            </a:r>
          </a:p>
        </p:txBody>
      </p:sp>
      <p:sp>
        <p:nvSpPr>
          <p:cNvPr id="15" name="Rectangle 14">
            <a:extLst>
              <a:ext uri="{FF2B5EF4-FFF2-40B4-BE49-F238E27FC236}">
                <a16:creationId xmlns:a16="http://schemas.microsoft.com/office/drawing/2014/main" id="{3C5D71FC-58A8-6309-66A5-A34987155E92}"/>
              </a:ext>
            </a:extLst>
          </p:cNvPr>
          <p:cNvSpPr/>
          <p:nvPr/>
        </p:nvSpPr>
        <p:spPr>
          <a:xfrm>
            <a:off x="8743894" y="2464700"/>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0" name="Text Box 59">
            <a:extLst>
              <a:ext uri="{FF2B5EF4-FFF2-40B4-BE49-F238E27FC236}">
                <a16:creationId xmlns:a16="http://schemas.microsoft.com/office/drawing/2014/main" id="{CEECFA5B-020A-7221-9D8A-2FD88A85916D}"/>
              </a:ext>
            </a:extLst>
          </p:cNvPr>
          <p:cNvSpPr txBox="1">
            <a:spLocks noChangeArrowheads="1"/>
          </p:cNvSpPr>
          <p:nvPr/>
        </p:nvSpPr>
        <p:spPr bwMode="gray">
          <a:xfrm>
            <a:off x="8035232" y="2418902"/>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00A096"/>
                </a:solidFill>
                <a:latin typeface="Arial Narrow" pitchFamily="34" charset="0"/>
              </a:rPr>
              <a:t>$4,695</a:t>
            </a:r>
          </a:p>
        </p:txBody>
      </p:sp>
      <p:sp>
        <p:nvSpPr>
          <p:cNvPr id="16" name="Rectangle 15">
            <a:extLst>
              <a:ext uri="{FF2B5EF4-FFF2-40B4-BE49-F238E27FC236}">
                <a16:creationId xmlns:a16="http://schemas.microsoft.com/office/drawing/2014/main" id="{0B77FA47-6E1C-5D2F-3680-060C3CAF4CDD}"/>
              </a:ext>
            </a:extLst>
          </p:cNvPr>
          <p:cNvSpPr/>
          <p:nvPr/>
        </p:nvSpPr>
        <p:spPr>
          <a:xfrm>
            <a:off x="8743894" y="2744376"/>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1" name="Text Box 60">
            <a:extLst>
              <a:ext uri="{FF2B5EF4-FFF2-40B4-BE49-F238E27FC236}">
                <a16:creationId xmlns:a16="http://schemas.microsoft.com/office/drawing/2014/main" id="{C1FBD9E2-92C9-5C1F-7FCE-39900ED7379D}"/>
              </a:ext>
            </a:extLst>
          </p:cNvPr>
          <p:cNvSpPr txBox="1">
            <a:spLocks noChangeArrowheads="1"/>
          </p:cNvSpPr>
          <p:nvPr/>
        </p:nvSpPr>
        <p:spPr bwMode="gray">
          <a:xfrm>
            <a:off x="8035232" y="2706356"/>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FF6035"/>
                </a:solidFill>
                <a:latin typeface="Arial Narrow" pitchFamily="34" charset="0"/>
              </a:rPr>
              <a:t>$4,345</a:t>
            </a:r>
          </a:p>
        </p:txBody>
      </p:sp>
      <p:sp>
        <p:nvSpPr>
          <p:cNvPr id="17" name="Rectangle 16">
            <a:extLst>
              <a:ext uri="{FF2B5EF4-FFF2-40B4-BE49-F238E27FC236}">
                <a16:creationId xmlns:a16="http://schemas.microsoft.com/office/drawing/2014/main" id="{D25A4DA8-8566-F358-FF09-CA517E344D34}"/>
              </a:ext>
            </a:extLst>
          </p:cNvPr>
          <p:cNvSpPr/>
          <p:nvPr/>
        </p:nvSpPr>
        <p:spPr>
          <a:xfrm>
            <a:off x="8743894" y="3024052"/>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12" name="Text Box 61">
            <a:extLst>
              <a:ext uri="{FF2B5EF4-FFF2-40B4-BE49-F238E27FC236}">
                <a16:creationId xmlns:a16="http://schemas.microsoft.com/office/drawing/2014/main" id="{004908C7-2021-DF1B-F12C-11D3BA36DFA5}"/>
              </a:ext>
            </a:extLst>
          </p:cNvPr>
          <p:cNvSpPr txBox="1">
            <a:spLocks noChangeArrowheads="1"/>
          </p:cNvSpPr>
          <p:nvPr/>
        </p:nvSpPr>
        <p:spPr bwMode="gray">
          <a:xfrm>
            <a:off x="8035232" y="2988674"/>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6730E3"/>
                </a:solidFill>
                <a:latin typeface="Arial Narrow" pitchFamily="34" charset="0"/>
              </a:rPr>
              <a:t>$3,754</a:t>
            </a:r>
          </a:p>
        </p:txBody>
      </p:sp>
      <p:sp>
        <p:nvSpPr>
          <p:cNvPr id="18" name="Rectangle 17">
            <a:extLst>
              <a:ext uri="{FF2B5EF4-FFF2-40B4-BE49-F238E27FC236}">
                <a16:creationId xmlns:a16="http://schemas.microsoft.com/office/drawing/2014/main" id="{E4831EC9-EB89-D56A-5332-CA3B0C729677}"/>
              </a:ext>
            </a:extLst>
          </p:cNvPr>
          <p:cNvSpPr/>
          <p:nvPr/>
        </p:nvSpPr>
        <p:spPr>
          <a:xfrm>
            <a:off x="8743894" y="3303730"/>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13" name="Text Box 63">
            <a:extLst>
              <a:ext uri="{FF2B5EF4-FFF2-40B4-BE49-F238E27FC236}">
                <a16:creationId xmlns:a16="http://schemas.microsoft.com/office/drawing/2014/main" id="{A94F04EF-128E-5AFB-ED3A-911FE46A5922}"/>
              </a:ext>
            </a:extLst>
          </p:cNvPr>
          <p:cNvSpPr txBox="1">
            <a:spLocks noChangeArrowheads="1"/>
          </p:cNvSpPr>
          <p:nvPr/>
        </p:nvSpPr>
        <p:spPr bwMode="gray">
          <a:xfrm>
            <a:off x="8035232" y="3262683"/>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8C8C8C"/>
                </a:solidFill>
                <a:latin typeface="Arial Narrow" pitchFamily="34" charset="0"/>
              </a:rPr>
              <a:t>$3,432</a:t>
            </a:r>
          </a:p>
        </p:txBody>
      </p:sp>
      <p:sp>
        <p:nvSpPr>
          <p:cNvPr id="8" name="Text Placeholder 3">
            <a:extLst>
              <a:ext uri="{FF2B5EF4-FFF2-40B4-BE49-F238E27FC236}">
                <a16:creationId xmlns:a16="http://schemas.microsoft.com/office/drawing/2014/main" id="{FF321AEE-53E2-25C4-5E17-A6C99C2922EC}"/>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spTree>
    <p:custDataLst>
      <p:tags r:id="rId1"/>
    </p:custDataLst>
    <p:extLst>
      <p:ext uri="{BB962C8B-B14F-4D97-AF65-F5344CB8AC3E}">
        <p14:creationId xmlns:p14="http://schemas.microsoft.com/office/powerpoint/2010/main" val="3208630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56BBA690-1277-4433-FC67-AD8E4008F915}"/>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1990s: Longest bull market in history</a:t>
            </a:r>
            <a:endParaRPr lang="en-US" sz="2799">
              <a:solidFill>
                <a:srgbClr val="000000"/>
              </a:solidFill>
            </a:endParaRPr>
          </a:p>
        </p:txBody>
      </p:sp>
      <p:sp>
        <p:nvSpPr>
          <p:cNvPr id="5" name="Text Placeholder 8">
            <a:extLst>
              <a:ext uri="{FF2B5EF4-FFF2-40B4-BE49-F238E27FC236}">
                <a16:creationId xmlns:a16="http://schemas.microsoft.com/office/drawing/2014/main" id="{B79E54ED-F8F2-CF3B-25F4-B96ABD35695D}"/>
              </a:ext>
            </a:extLst>
          </p:cNvPr>
          <p:cNvSpPr txBox="1">
            <a:spLocks/>
          </p:cNvSpPr>
          <p:nvPr/>
        </p:nvSpPr>
        <p:spPr>
          <a:xfrm>
            <a:off x="457081" y="1195730"/>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(1/1/90–12/31/99)</a:t>
            </a:r>
            <a:endParaRPr lang="en-GB" sz="1799" b="1" dirty="0">
              <a:solidFill>
                <a:srgbClr val="000000"/>
              </a:solidFill>
              <a:latin typeface="Arial"/>
            </a:endParaRPr>
          </a:p>
        </p:txBody>
      </p:sp>
      <p:graphicFrame>
        <p:nvGraphicFramePr>
          <p:cNvPr id="8" name="Object 74" descr="A line graph depicting the growth of a $1,000 investment from 1/1/90 to 12/31/99 for five hypothetical investment strategies: Aggressive Growth, Growth, Moderate Growth, Conservative Growth, and Income. The x-axis shows the years 1990 to 1999. The y-axis shows the value of the investment, which starts at $1,000 and goes up to $6,000. Each strategy is represented by a line. Aggressive Growth shows the most growth and income shows the least growth.">
            <a:extLst>
              <a:ext uri="{FF2B5EF4-FFF2-40B4-BE49-F238E27FC236}">
                <a16:creationId xmlns:a16="http://schemas.microsoft.com/office/drawing/2014/main" id="{9A7196F8-1AF7-A790-36B8-BC54A199CE7B}"/>
              </a:ext>
            </a:extLst>
          </p:cNvPr>
          <p:cNvGraphicFramePr>
            <a:graphicFrameLocks/>
          </p:cNvGraphicFramePr>
          <p:nvPr/>
        </p:nvGraphicFramePr>
        <p:xfrm>
          <a:off x="328673" y="1434146"/>
          <a:ext cx="8925942" cy="433775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62569C1F-5217-EAEC-56C5-B3FAC0B09995}"/>
              </a:ext>
            </a:extLst>
          </p:cNvPr>
          <p:cNvSpPr/>
          <p:nvPr/>
        </p:nvSpPr>
        <p:spPr>
          <a:xfrm>
            <a:off x="8743894" y="2032507"/>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9" name="Text Box 69">
            <a:extLst>
              <a:ext uri="{FF2B5EF4-FFF2-40B4-BE49-F238E27FC236}">
                <a16:creationId xmlns:a16="http://schemas.microsoft.com/office/drawing/2014/main" id="{7957E1B4-824C-34B8-FC14-1E5675278DB2}"/>
              </a:ext>
            </a:extLst>
          </p:cNvPr>
          <p:cNvSpPr txBox="1">
            <a:spLocks noChangeArrowheads="1"/>
          </p:cNvSpPr>
          <p:nvPr/>
        </p:nvSpPr>
        <p:spPr bwMode="gray">
          <a:xfrm>
            <a:off x="8027483" y="1993682"/>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dirty="0">
                <a:solidFill>
                  <a:srgbClr val="002EB8"/>
                </a:solidFill>
                <a:latin typeface="Arial Narrow" pitchFamily="34" charset="0"/>
              </a:rPr>
              <a:t>$5,328</a:t>
            </a:r>
          </a:p>
        </p:txBody>
      </p:sp>
      <p:sp>
        <p:nvSpPr>
          <p:cNvPr id="15" name="Rectangle 14">
            <a:extLst>
              <a:ext uri="{FF2B5EF4-FFF2-40B4-BE49-F238E27FC236}">
                <a16:creationId xmlns:a16="http://schemas.microsoft.com/office/drawing/2014/main" id="{95CE7F16-71A6-1110-511A-B8672D3D07D6}"/>
              </a:ext>
            </a:extLst>
          </p:cNvPr>
          <p:cNvSpPr/>
          <p:nvPr/>
        </p:nvSpPr>
        <p:spPr>
          <a:xfrm>
            <a:off x="8743894" y="2450181"/>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0" name="Text Box 70">
            <a:extLst>
              <a:ext uri="{FF2B5EF4-FFF2-40B4-BE49-F238E27FC236}">
                <a16:creationId xmlns:a16="http://schemas.microsoft.com/office/drawing/2014/main" id="{83904697-E74B-7F6A-F853-C2F4397522A2}"/>
              </a:ext>
            </a:extLst>
          </p:cNvPr>
          <p:cNvSpPr txBox="1">
            <a:spLocks noChangeArrowheads="1"/>
          </p:cNvSpPr>
          <p:nvPr/>
        </p:nvSpPr>
        <p:spPr bwMode="gray">
          <a:xfrm>
            <a:off x="8027483" y="2410486"/>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00A096"/>
                </a:solidFill>
                <a:latin typeface="Arial Narrow" pitchFamily="34" charset="0"/>
              </a:rPr>
              <a:t>$4,581</a:t>
            </a:r>
          </a:p>
        </p:txBody>
      </p:sp>
      <p:sp>
        <p:nvSpPr>
          <p:cNvPr id="16" name="Rectangle 15">
            <a:extLst>
              <a:ext uri="{FF2B5EF4-FFF2-40B4-BE49-F238E27FC236}">
                <a16:creationId xmlns:a16="http://schemas.microsoft.com/office/drawing/2014/main" id="{B3B009CB-04AC-71C6-0E66-7B414E752D94}"/>
              </a:ext>
            </a:extLst>
          </p:cNvPr>
          <p:cNvSpPr/>
          <p:nvPr/>
        </p:nvSpPr>
        <p:spPr>
          <a:xfrm>
            <a:off x="8743894" y="2829658"/>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1" name="Text Box 71">
            <a:extLst>
              <a:ext uri="{FF2B5EF4-FFF2-40B4-BE49-F238E27FC236}">
                <a16:creationId xmlns:a16="http://schemas.microsoft.com/office/drawing/2014/main" id="{4BD4904A-53D4-34C4-FB2A-15A48D5235D5}"/>
              </a:ext>
            </a:extLst>
          </p:cNvPr>
          <p:cNvSpPr txBox="1">
            <a:spLocks noChangeArrowheads="1"/>
          </p:cNvSpPr>
          <p:nvPr/>
        </p:nvSpPr>
        <p:spPr bwMode="gray">
          <a:xfrm>
            <a:off x="8027483" y="2803634"/>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FF6035"/>
                </a:solidFill>
                <a:latin typeface="Arial Narrow" pitchFamily="34" charset="0"/>
              </a:rPr>
              <a:t>$3,912</a:t>
            </a:r>
          </a:p>
        </p:txBody>
      </p:sp>
      <p:sp>
        <p:nvSpPr>
          <p:cNvPr id="17" name="Rectangle 16">
            <a:extLst>
              <a:ext uri="{FF2B5EF4-FFF2-40B4-BE49-F238E27FC236}">
                <a16:creationId xmlns:a16="http://schemas.microsoft.com/office/drawing/2014/main" id="{E7AA2849-35EA-0EBA-B3D0-4B8B21609440}"/>
              </a:ext>
            </a:extLst>
          </p:cNvPr>
          <p:cNvSpPr/>
          <p:nvPr/>
        </p:nvSpPr>
        <p:spPr>
          <a:xfrm>
            <a:off x="8743894" y="3254765"/>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12" name="Text Box 72">
            <a:extLst>
              <a:ext uri="{FF2B5EF4-FFF2-40B4-BE49-F238E27FC236}">
                <a16:creationId xmlns:a16="http://schemas.microsoft.com/office/drawing/2014/main" id="{224E3198-A2E0-B807-E6AF-7F9B1B71CC75}"/>
              </a:ext>
            </a:extLst>
          </p:cNvPr>
          <p:cNvSpPr txBox="1">
            <a:spLocks noChangeArrowheads="1"/>
          </p:cNvSpPr>
          <p:nvPr/>
        </p:nvSpPr>
        <p:spPr bwMode="gray">
          <a:xfrm>
            <a:off x="8027483" y="3222496"/>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6730E3"/>
                </a:solidFill>
                <a:latin typeface="Arial Narrow" pitchFamily="34" charset="0"/>
              </a:rPr>
              <a:t>$3,109</a:t>
            </a:r>
          </a:p>
        </p:txBody>
      </p:sp>
      <p:sp>
        <p:nvSpPr>
          <p:cNvPr id="18" name="Rectangle 17">
            <a:extLst>
              <a:ext uri="{FF2B5EF4-FFF2-40B4-BE49-F238E27FC236}">
                <a16:creationId xmlns:a16="http://schemas.microsoft.com/office/drawing/2014/main" id="{44FCA538-3177-04D9-6FD7-9372510D9A2C}"/>
              </a:ext>
            </a:extLst>
          </p:cNvPr>
          <p:cNvSpPr/>
          <p:nvPr/>
        </p:nvSpPr>
        <p:spPr>
          <a:xfrm>
            <a:off x="8743894" y="3549305"/>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13" name="Text Box 73">
            <a:extLst>
              <a:ext uri="{FF2B5EF4-FFF2-40B4-BE49-F238E27FC236}">
                <a16:creationId xmlns:a16="http://schemas.microsoft.com/office/drawing/2014/main" id="{3CA6578F-B3CF-556F-90DA-0647D68794F5}"/>
              </a:ext>
            </a:extLst>
          </p:cNvPr>
          <p:cNvSpPr txBox="1">
            <a:spLocks noChangeArrowheads="1"/>
          </p:cNvSpPr>
          <p:nvPr/>
        </p:nvSpPr>
        <p:spPr bwMode="gray">
          <a:xfrm>
            <a:off x="8027483" y="3514474"/>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8C8C8C"/>
                </a:solidFill>
                <a:latin typeface="Arial Narrow" pitchFamily="34" charset="0"/>
              </a:rPr>
              <a:t>$2,616</a:t>
            </a:r>
          </a:p>
        </p:txBody>
      </p:sp>
      <p:sp>
        <p:nvSpPr>
          <p:cNvPr id="7" name="Text Placeholder 2">
            <a:extLst>
              <a:ext uri="{FF2B5EF4-FFF2-40B4-BE49-F238E27FC236}">
                <a16:creationId xmlns:a16="http://schemas.microsoft.com/office/drawing/2014/main" id="{4D4AE4E5-9DD0-047C-C6D1-7FC6E39048A6}"/>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spTree>
    <p:custDataLst>
      <p:tags r:id="rId1"/>
    </p:custDataLst>
    <p:extLst>
      <p:ext uri="{BB962C8B-B14F-4D97-AF65-F5344CB8AC3E}">
        <p14:creationId xmlns:p14="http://schemas.microsoft.com/office/powerpoint/2010/main" val="2034620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2C65824-1D1F-C80F-CB9C-6403F0784D95}"/>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2000s: The new millennium</a:t>
            </a:r>
            <a:endParaRPr lang="en-US" sz="2799">
              <a:solidFill>
                <a:srgbClr val="000000"/>
              </a:solidFill>
            </a:endParaRPr>
          </a:p>
        </p:txBody>
      </p:sp>
      <p:sp>
        <p:nvSpPr>
          <p:cNvPr id="6" name="Text Placeholder 2">
            <a:extLst>
              <a:ext uri="{FF2B5EF4-FFF2-40B4-BE49-F238E27FC236}">
                <a16:creationId xmlns:a16="http://schemas.microsoft.com/office/drawing/2014/main" id="{9042FE0B-CBB8-3B1E-A31E-8FDB4E9969F2}"/>
              </a:ext>
            </a:extLst>
          </p:cNvPr>
          <p:cNvSpPr txBox="1">
            <a:spLocks/>
          </p:cNvSpPr>
          <p:nvPr/>
        </p:nvSpPr>
        <p:spPr>
          <a:xfrm>
            <a:off x="457081" y="1152705"/>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(1/1/00–12/31/09)</a:t>
            </a:r>
            <a:endParaRPr lang="en-GB" sz="1799" b="1" dirty="0">
              <a:solidFill>
                <a:srgbClr val="000000"/>
              </a:solidFill>
              <a:latin typeface="Arial"/>
            </a:endParaRPr>
          </a:p>
        </p:txBody>
      </p:sp>
      <p:graphicFrame>
        <p:nvGraphicFramePr>
          <p:cNvPr id="5" name="Object 91" descr="A line graph shows the growth of a $1,000 investment from January 1, 2000, to December 31, 2009, in five investment strategies: Income, Conservative Growth, Moderate Growth, Growth, and Aggressive Growth. The horizontal axis shows the years 2000 through 2009. The vertical axis shows the investment value, from $0 to $2,000. The Income strategy had the highest final value, starting at $1,000 and ending at approximately $1,800, while the Aggressive Growth strategy had the lowest growth, ending at around $900.">
            <a:extLst>
              <a:ext uri="{FF2B5EF4-FFF2-40B4-BE49-F238E27FC236}">
                <a16:creationId xmlns:a16="http://schemas.microsoft.com/office/drawing/2014/main" id="{DBC84A58-AB94-BEE8-5182-3EB4286D84DF}"/>
              </a:ext>
            </a:extLst>
          </p:cNvPr>
          <p:cNvGraphicFramePr>
            <a:graphicFrameLocks/>
          </p:cNvGraphicFramePr>
          <p:nvPr/>
        </p:nvGraphicFramePr>
        <p:xfrm>
          <a:off x="356800" y="1284620"/>
          <a:ext cx="8972317" cy="4563026"/>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98E8FDE3-D576-89F6-0A6D-DEAD2E3F00B7}"/>
              </a:ext>
            </a:extLst>
          </p:cNvPr>
          <p:cNvSpPr/>
          <p:nvPr/>
        </p:nvSpPr>
        <p:spPr>
          <a:xfrm>
            <a:off x="8743894" y="2075240"/>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9" name="Text Box 86">
            <a:extLst>
              <a:ext uri="{FF2B5EF4-FFF2-40B4-BE49-F238E27FC236}">
                <a16:creationId xmlns:a16="http://schemas.microsoft.com/office/drawing/2014/main" id="{3D042D21-EBF4-05E2-74A8-C651C6613230}"/>
              </a:ext>
            </a:extLst>
          </p:cNvPr>
          <p:cNvSpPr txBox="1">
            <a:spLocks noChangeArrowheads="1"/>
          </p:cNvSpPr>
          <p:nvPr/>
        </p:nvSpPr>
        <p:spPr bwMode="gray">
          <a:xfrm>
            <a:off x="8043245" y="2037581"/>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8C8C8C"/>
                </a:solidFill>
                <a:latin typeface="Arial Narrow" pitchFamily="34" charset="0"/>
              </a:rPr>
              <a:t>$1,738</a:t>
            </a:r>
          </a:p>
        </p:txBody>
      </p:sp>
      <p:sp>
        <p:nvSpPr>
          <p:cNvPr id="17" name="Rectangle 16">
            <a:extLst>
              <a:ext uri="{FF2B5EF4-FFF2-40B4-BE49-F238E27FC236}">
                <a16:creationId xmlns:a16="http://schemas.microsoft.com/office/drawing/2014/main" id="{C5E5B639-EA14-CF36-E63C-17F0FA14DE00}"/>
              </a:ext>
            </a:extLst>
          </p:cNvPr>
          <p:cNvSpPr/>
          <p:nvPr/>
        </p:nvSpPr>
        <p:spPr>
          <a:xfrm>
            <a:off x="8743894" y="2439049"/>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10" name="Text Box 87">
            <a:extLst>
              <a:ext uri="{FF2B5EF4-FFF2-40B4-BE49-F238E27FC236}">
                <a16:creationId xmlns:a16="http://schemas.microsoft.com/office/drawing/2014/main" id="{05DB3F11-9DFC-A6CD-EC1D-25A68D3CC255}"/>
              </a:ext>
            </a:extLst>
          </p:cNvPr>
          <p:cNvSpPr txBox="1">
            <a:spLocks noChangeArrowheads="1"/>
          </p:cNvSpPr>
          <p:nvPr/>
        </p:nvSpPr>
        <p:spPr bwMode="gray">
          <a:xfrm>
            <a:off x="8043245" y="2389226"/>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6730E3"/>
                </a:solidFill>
                <a:latin typeface="Arial Narrow" pitchFamily="34" charset="0"/>
              </a:rPr>
              <a:t>$1,513</a:t>
            </a:r>
          </a:p>
        </p:txBody>
      </p:sp>
      <p:sp>
        <p:nvSpPr>
          <p:cNvPr id="16" name="Rectangle 15">
            <a:extLst>
              <a:ext uri="{FF2B5EF4-FFF2-40B4-BE49-F238E27FC236}">
                <a16:creationId xmlns:a16="http://schemas.microsoft.com/office/drawing/2014/main" id="{63565051-0282-B87D-E21A-A1E75FD61150}"/>
              </a:ext>
            </a:extLst>
          </p:cNvPr>
          <p:cNvSpPr/>
          <p:nvPr/>
        </p:nvSpPr>
        <p:spPr>
          <a:xfrm>
            <a:off x="8743894" y="2700831"/>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1" name="Text Box 88">
            <a:extLst>
              <a:ext uri="{FF2B5EF4-FFF2-40B4-BE49-F238E27FC236}">
                <a16:creationId xmlns:a16="http://schemas.microsoft.com/office/drawing/2014/main" id="{BACA1724-F632-BA8A-542E-4D9F45A3245F}"/>
              </a:ext>
            </a:extLst>
          </p:cNvPr>
          <p:cNvSpPr txBox="1">
            <a:spLocks noChangeArrowheads="1"/>
          </p:cNvSpPr>
          <p:nvPr/>
        </p:nvSpPr>
        <p:spPr bwMode="gray">
          <a:xfrm>
            <a:off x="8043245" y="2658767"/>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FF6035"/>
                </a:solidFill>
                <a:latin typeface="Arial Narrow" pitchFamily="34" charset="0"/>
              </a:rPr>
              <a:t>$1,433</a:t>
            </a:r>
          </a:p>
        </p:txBody>
      </p:sp>
      <p:sp>
        <p:nvSpPr>
          <p:cNvPr id="15" name="Rectangle 14">
            <a:extLst>
              <a:ext uri="{FF2B5EF4-FFF2-40B4-BE49-F238E27FC236}">
                <a16:creationId xmlns:a16="http://schemas.microsoft.com/office/drawing/2014/main" id="{173F9B3E-05DB-903D-1A51-19651BD47449}"/>
              </a:ext>
            </a:extLst>
          </p:cNvPr>
          <p:cNvSpPr/>
          <p:nvPr/>
        </p:nvSpPr>
        <p:spPr>
          <a:xfrm>
            <a:off x="8743894" y="3153937"/>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2" name="Text Box 89">
            <a:extLst>
              <a:ext uri="{FF2B5EF4-FFF2-40B4-BE49-F238E27FC236}">
                <a16:creationId xmlns:a16="http://schemas.microsoft.com/office/drawing/2014/main" id="{60EA8A5D-D121-3029-DE43-D96224810219}"/>
              </a:ext>
            </a:extLst>
          </p:cNvPr>
          <p:cNvSpPr txBox="1">
            <a:spLocks noChangeArrowheads="1"/>
          </p:cNvSpPr>
          <p:nvPr/>
        </p:nvSpPr>
        <p:spPr bwMode="gray">
          <a:xfrm>
            <a:off x="8043245" y="3115842"/>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a:solidFill>
                  <a:srgbClr val="00A096"/>
                </a:solidFill>
                <a:latin typeface="Arial Narrow" pitchFamily="34" charset="0"/>
              </a:rPr>
              <a:t>$1,170</a:t>
            </a:r>
          </a:p>
        </p:txBody>
      </p:sp>
      <p:sp>
        <p:nvSpPr>
          <p:cNvPr id="14" name="Rectangle 13">
            <a:extLst>
              <a:ext uri="{FF2B5EF4-FFF2-40B4-BE49-F238E27FC236}">
                <a16:creationId xmlns:a16="http://schemas.microsoft.com/office/drawing/2014/main" id="{313EF75E-6ABD-11B3-50F5-42AA3CE3697C}"/>
              </a:ext>
            </a:extLst>
          </p:cNvPr>
          <p:cNvSpPr/>
          <p:nvPr/>
        </p:nvSpPr>
        <p:spPr>
          <a:xfrm>
            <a:off x="8743894" y="3606218"/>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13" name="Text Box 90">
            <a:extLst>
              <a:ext uri="{FF2B5EF4-FFF2-40B4-BE49-F238E27FC236}">
                <a16:creationId xmlns:a16="http://schemas.microsoft.com/office/drawing/2014/main" id="{38DFB318-D9E4-FD17-0C08-B2AAEA6A9CDC}"/>
              </a:ext>
            </a:extLst>
          </p:cNvPr>
          <p:cNvSpPr txBox="1">
            <a:spLocks noChangeArrowheads="1"/>
          </p:cNvSpPr>
          <p:nvPr/>
        </p:nvSpPr>
        <p:spPr bwMode="gray">
          <a:xfrm>
            <a:off x="8043245" y="3573398"/>
            <a:ext cx="711015"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126" eaLnBrk="1" hangingPunct="1">
              <a:spcBef>
                <a:spcPct val="50000"/>
              </a:spcBef>
            </a:pPr>
            <a:r>
              <a:rPr lang="en-US" sz="1400" b="1" dirty="0">
                <a:solidFill>
                  <a:srgbClr val="002EB8"/>
                </a:solidFill>
                <a:latin typeface="Arial Narrow" pitchFamily="34" charset="0"/>
              </a:rPr>
              <a:t>$909</a:t>
            </a:r>
          </a:p>
        </p:txBody>
      </p:sp>
      <p:sp>
        <p:nvSpPr>
          <p:cNvPr id="8" name="Text Placeholder 3">
            <a:extLst>
              <a:ext uri="{FF2B5EF4-FFF2-40B4-BE49-F238E27FC236}">
                <a16:creationId xmlns:a16="http://schemas.microsoft.com/office/drawing/2014/main" id="{A227789B-4F1A-404C-7F38-B3522C98C9A7}"/>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spTree>
    <p:custDataLst>
      <p:tags r:id="rId1"/>
    </p:custDataLst>
    <p:extLst>
      <p:ext uri="{BB962C8B-B14F-4D97-AF65-F5344CB8AC3E}">
        <p14:creationId xmlns:p14="http://schemas.microsoft.com/office/powerpoint/2010/main" val="1348602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4D220789-B079-60A1-395F-59ABEA5FD854}"/>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2010s: The iGeneration</a:t>
            </a:r>
            <a:endParaRPr lang="en-US" sz="2799">
              <a:solidFill>
                <a:srgbClr val="000000"/>
              </a:solidFill>
            </a:endParaRPr>
          </a:p>
        </p:txBody>
      </p:sp>
      <p:sp>
        <p:nvSpPr>
          <p:cNvPr id="8" name="Text Placeholder 1">
            <a:extLst>
              <a:ext uri="{FF2B5EF4-FFF2-40B4-BE49-F238E27FC236}">
                <a16:creationId xmlns:a16="http://schemas.microsoft.com/office/drawing/2014/main" id="{C23B86A7-9B6E-17DB-4167-EA0BB4D28D84}"/>
              </a:ext>
            </a:extLst>
          </p:cNvPr>
          <p:cNvSpPr txBox="1">
            <a:spLocks/>
          </p:cNvSpPr>
          <p:nvPr/>
        </p:nvSpPr>
        <p:spPr>
          <a:xfrm>
            <a:off x="457081" y="1218426"/>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(1/1/10–12/31/19)</a:t>
            </a:r>
            <a:endParaRPr lang="en-GB" sz="1799" b="1" dirty="0">
              <a:solidFill>
                <a:srgbClr val="000000"/>
              </a:solidFill>
              <a:latin typeface="Arial"/>
            </a:endParaRPr>
          </a:p>
        </p:txBody>
      </p:sp>
      <p:graphicFrame>
        <p:nvGraphicFramePr>
          <p:cNvPr id="7" name="Chart 6" descr="A line graph showing the hypothetical growth of a $1,000 investment from January 1, 2010, to December 31, 2019, in five investment strategies: Income, Conservative Growth, Moderate Growth, Growth, and Aggressive Growth. The horizontal axis shows the years 2010 through 2019, and the vertical axis shows the value of the investment, which can range from $0 to $4,000. The Aggressive Growth strategy had the highest final value, growing to nearly $3,500, while the Income strategy had the lowest, growing to about $2,000.">
            <a:extLst>
              <a:ext uri="{FF2B5EF4-FFF2-40B4-BE49-F238E27FC236}">
                <a16:creationId xmlns:a16="http://schemas.microsoft.com/office/drawing/2014/main" id="{F9F7AC63-302F-F522-2E02-E41DCB539575}"/>
              </a:ext>
            </a:extLst>
          </p:cNvPr>
          <p:cNvGraphicFramePr>
            <a:graphicFrameLocks noGrp="1"/>
          </p:cNvGraphicFramePr>
          <p:nvPr>
            <p:extLst>
              <p:ext uri="{D42A27DB-BD31-4B8C-83A1-F6EECF244321}">
                <p14:modId xmlns:p14="http://schemas.microsoft.com/office/powerpoint/2010/main" val="1612906483"/>
              </p:ext>
            </p:extLst>
          </p:nvPr>
        </p:nvGraphicFramePr>
        <p:xfrm>
          <a:off x="307687" y="950106"/>
          <a:ext cx="8820868" cy="4897325"/>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7763DDC-728A-05EA-E647-7FE4098B0DC5}"/>
              </a:ext>
            </a:extLst>
          </p:cNvPr>
          <p:cNvSpPr/>
          <p:nvPr/>
        </p:nvSpPr>
        <p:spPr>
          <a:xfrm>
            <a:off x="8743894" y="2077551"/>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11" name="TextBox 10">
            <a:extLst>
              <a:ext uri="{FF2B5EF4-FFF2-40B4-BE49-F238E27FC236}">
                <a16:creationId xmlns:a16="http://schemas.microsoft.com/office/drawing/2014/main" id="{33BD4329-03DE-5F51-69F2-0829D0E709D5}"/>
              </a:ext>
            </a:extLst>
          </p:cNvPr>
          <p:cNvSpPr txBox="1"/>
          <p:nvPr/>
        </p:nvSpPr>
        <p:spPr>
          <a:xfrm>
            <a:off x="8114923" y="2041487"/>
            <a:ext cx="731330" cy="307697"/>
          </a:xfrm>
          <a:prstGeom prst="rect">
            <a:avLst/>
          </a:prstGeom>
          <a:noFill/>
        </p:spPr>
        <p:txBody>
          <a:bodyPr wrap="square" rtlCol="0">
            <a:spAutoFit/>
          </a:bodyPr>
          <a:lstStyle/>
          <a:p>
            <a:pPr defTabSz="914126"/>
            <a:r>
              <a:rPr lang="en-US" sz="1400" b="1" dirty="0">
                <a:solidFill>
                  <a:srgbClr val="002EB8"/>
                </a:solidFill>
                <a:latin typeface="Arial Narrow" panose="020B0606020202030204" pitchFamily="34" charset="0"/>
              </a:rPr>
              <a:t>$3,567</a:t>
            </a:r>
          </a:p>
        </p:txBody>
      </p:sp>
      <p:sp>
        <p:nvSpPr>
          <p:cNvPr id="17" name="Rectangle 16">
            <a:extLst>
              <a:ext uri="{FF2B5EF4-FFF2-40B4-BE49-F238E27FC236}">
                <a16:creationId xmlns:a16="http://schemas.microsoft.com/office/drawing/2014/main" id="{A599C24A-A454-9D80-3FF8-A12C2A38243E}"/>
              </a:ext>
            </a:extLst>
          </p:cNvPr>
          <p:cNvSpPr/>
          <p:nvPr/>
        </p:nvSpPr>
        <p:spPr>
          <a:xfrm>
            <a:off x="8743894" y="2353487"/>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2" name="TextBox 11">
            <a:extLst>
              <a:ext uri="{FF2B5EF4-FFF2-40B4-BE49-F238E27FC236}">
                <a16:creationId xmlns:a16="http://schemas.microsoft.com/office/drawing/2014/main" id="{718E1994-C524-F092-45A9-17F9645F901E}"/>
              </a:ext>
            </a:extLst>
          </p:cNvPr>
          <p:cNvSpPr txBox="1"/>
          <p:nvPr/>
        </p:nvSpPr>
        <p:spPr>
          <a:xfrm>
            <a:off x="8114923" y="2316025"/>
            <a:ext cx="731330" cy="307697"/>
          </a:xfrm>
          <a:prstGeom prst="rect">
            <a:avLst/>
          </a:prstGeom>
          <a:noFill/>
        </p:spPr>
        <p:txBody>
          <a:bodyPr wrap="square" rtlCol="0">
            <a:spAutoFit/>
          </a:bodyPr>
          <a:lstStyle/>
          <a:p>
            <a:pPr defTabSz="914126"/>
            <a:r>
              <a:rPr lang="en-US" sz="1400" b="1">
                <a:solidFill>
                  <a:srgbClr val="00A096"/>
                </a:solidFill>
                <a:latin typeface="Arial Narrow" panose="020B0606020202030204" pitchFamily="34" charset="0"/>
              </a:rPr>
              <a:t>$3,217</a:t>
            </a:r>
          </a:p>
        </p:txBody>
      </p:sp>
      <p:sp>
        <p:nvSpPr>
          <p:cNvPr id="18" name="Rectangle 17">
            <a:extLst>
              <a:ext uri="{FF2B5EF4-FFF2-40B4-BE49-F238E27FC236}">
                <a16:creationId xmlns:a16="http://schemas.microsoft.com/office/drawing/2014/main" id="{61627C4F-76F2-00C1-DD81-A47A771740CD}"/>
              </a:ext>
            </a:extLst>
          </p:cNvPr>
          <p:cNvSpPr/>
          <p:nvPr/>
        </p:nvSpPr>
        <p:spPr>
          <a:xfrm>
            <a:off x="8743894" y="2649116"/>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3" name="TextBox 12">
            <a:extLst>
              <a:ext uri="{FF2B5EF4-FFF2-40B4-BE49-F238E27FC236}">
                <a16:creationId xmlns:a16="http://schemas.microsoft.com/office/drawing/2014/main" id="{4586925A-F084-7D0C-FEA5-DF11C6A94673}"/>
              </a:ext>
            </a:extLst>
          </p:cNvPr>
          <p:cNvSpPr txBox="1"/>
          <p:nvPr/>
        </p:nvSpPr>
        <p:spPr>
          <a:xfrm>
            <a:off x="8114923" y="2608591"/>
            <a:ext cx="731330" cy="307697"/>
          </a:xfrm>
          <a:prstGeom prst="rect">
            <a:avLst/>
          </a:prstGeom>
          <a:noFill/>
        </p:spPr>
        <p:txBody>
          <a:bodyPr wrap="square" rtlCol="0">
            <a:spAutoFit/>
          </a:bodyPr>
          <a:lstStyle/>
          <a:p>
            <a:pPr defTabSz="914126"/>
            <a:r>
              <a:rPr lang="en-US" sz="1400" b="1">
                <a:solidFill>
                  <a:srgbClr val="FF6035"/>
                </a:solidFill>
                <a:latin typeface="Arial Narrow" panose="020B0606020202030204" pitchFamily="34" charset="0"/>
              </a:rPr>
              <a:t>$2,871</a:t>
            </a:r>
          </a:p>
        </p:txBody>
      </p:sp>
      <p:sp>
        <p:nvSpPr>
          <p:cNvPr id="19" name="Rectangle 18">
            <a:extLst>
              <a:ext uri="{FF2B5EF4-FFF2-40B4-BE49-F238E27FC236}">
                <a16:creationId xmlns:a16="http://schemas.microsoft.com/office/drawing/2014/main" id="{7B47D399-47F3-26E1-DEDB-8B9B0E39116D}"/>
              </a:ext>
            </a:extLst>
          </p:cNvPr>
          <p:cNvSpPr/>
          <p:nvPr/>
        </p:nvSpPr>
        <p:spPr>
          <a:xfrm>
            <a:off x="8743894" y="3134640"/>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14" name="TextBox 13">
            <a:extLst>
              <a:ext uri="{FF2B5EF4-FFF2-40B4-BE49-F238E27FC236}">
                <a16:creationId xmlns:a16="http://schemas.microsoft.com/office/drawing/2014/main" id="{B3E93FC5-61CE-1713-C2B4-AE3DBFA36208}"/>
              </a:ext>
            </a:extLst>
          </p:cNvPr>
          <p:cNvSpPr txBox="1"/>
          <p:nvPr/>
        </p:nvSpPr>
        <p:spPr>
          <a:xfrm>
            <a:off x="8114923" y="3097092"/>
            <a:ext cx="731330" cy="307697"/>
          </a:xfrm>
          <a:prstGeom prst="rect">
            <a:avLst/>
          </a:prstGeom>
          <a:noFill/>
        </p:spPr>
        <p:txBody>
          <a:bodyPr wrap="square" rtlCol="0">
            <a:spAutoFit/>
          </a:bodyPr>
          <a:lstStyle/>
          <a:p>
            <a:pPr defTabSz="914126"/>
            <a:r>
              <a:rPr lang="en-US" sz="1400" b="1">
                <a:solidFill>
                  <a:srgbClr val="6730E3"/>
                </a:solidFill>
                <a:latin typeface="Arial Narrow" panose="020B0606020202030204" pitchFamily="34" charset="0"/>
              </a:rPr>
              <a:t>$2,261</a:t>
            </a:r>
          </a:p>
        </p:txBody>
      </p:sp>
      <p:sp>
        <p:nvSpPr>
          <p:cNvPr id="20" name="Rectangle 19">
            <a:extLst>
              <a:ext uri="{FF2B5EF4-FFF2-40B4-BE49-F238E27FC236}">
                <a16:creationId xmlns:a16="http://schemas.microsoft.com/office/drawing/2014/main" id="{28008D88-D23C-DCA2-17B1-35815BE39B3E}"/>
              </a:ext>
            </a:extLst>
          </p:cNvPr>
          <p:cNvSpPr/>
          <p:nvPr/>
        </p:nvSpPr>
        <p:spPr>
          <a:xfrm>
            <a:off x="8743894" y="3401215"/>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15" name="TextBox 14">
            <a:extLst>
              <a:ext uri="{FF2B5EF4-FFF2-40B4-BE49-F238E27FC236}">
                <a16:creationId xmlns:a16="http://schemas.microsoft.com/office/drawing/2014/main" id="{F837EDA7-AC8E-97FB-355E-D3C7598A2221}"/>
              </a:ext>
            </a:extLst>
          </p:cNvPr>
          <p:cNvSpPr txBox="1"/>
          <p:nvPr/>
        </p:nvSpPr>
        <p:spPr>
          <a:xfrm>
            <a:off x="8114923" y="3365412"/>
            <a:ext cx="731330" cy="307697"/>
          </a:xfrm>
          <a:prstGeom prst="rect">
            <a:avLst/>
          </a:prstGeom>
          <a:noFill/>
        </p:spPr>
        <p:txBody>
          <a:bodyPr wrap="square" rtlCol="0">
            <a:spAutoFit/>
          </a:bodyPr>
          <a:lstStyle/>
          <a:p>
            <a:pPr defTabSz="914126"/>
            <a:r>
              <a:rPr lang="en-US" sz="1400" b="1">
                <a:solidFill>
                  <a:srgbClr val="8C8C8C"/>
                </a:solidFill>
                <a:latin typeface="Arial Narrow" panose="020B0606020202030204" pitchFamily="34" charset="0"/>
              </a:rPr>
              <a:t>$1,979</a:t>
            </a:r>
          </a:p>
        </p:txBody>
      </p:sp>
      <p:sp>
        <p:nvSpPr>
          <p:cNvPr id="10" name="Text Placeholder 2">
            <a:extLst>
              <a:ext uri="{FF2B5EF4-FFF2-40B4-BE49-F238E27FC236}">
                <a16:creationId xmlns:a16="http://schemas.microsoft.com/office/drawing/2014/main" id="{878B1393-B186-AE86-1BF0-BDDCF72035CA}"/>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2022 Morningstar. Stocks represented by Standard &amp; Poor’s 500 Index (S&amp;P 500); bonds by long-term US government bonds and cash equivalents by US Treasury bills.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spTree>
    <p:custDataLst>
      <p:tags r:id="rId1"/>
    </p:custDataLst>
    <p:extLst>
      <p:ext uri="{BB962C8B-B14F-4D97-AF65-F5344CB8AC3E}">
        <p14:creationId xmlns:p14="http://schemas.microsoft.com/office/powerpoint/2010/main" val="3421318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B68CF21-9EB7-5563-0BD1-98C6F7C9B814}"/>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r>
              <a:rPr lang="en-US" altLang="en-US" sz="2799">
                <a:solidFill>
                  <a:srgbClr val="000000"/>
                </a:solidFill>
              </a:rPr>
              <a:t>2020s: A new normal</a:t>
            </a:r>
            <a:endParaRPr lang="en-US" sz="2799">
              <a:solidFill>
                <a:srgbClr val="000000"/>
              </a:solidFill>
            </a:endParaRPr>
          </a:p>
        </p:txBody>
      </p:sp>
      <p:sp>
        <p:nvSpPr>
          <p:cNvPr id="6" name="Text Placeholder 1">
            <a:extLst>
              <a:ext uri="{FF2B5EF4-FFF2-40B4-BE49-F238E27FC236}">
                <a16:creationId xmlns:a16="http://schemas.microsoft.com/office/drawing/2014/main" id="{625C735B-8C6E-6C61-BC9C-5861C7F63203}"/>
              </a:ext>
            </a:extLst>
          </p:cNvPr>
          <p:cNvSpPr txBox="1">
            <a:spLocks/>
          </p:cNvSpPr>
          <p:nvPr/>
        </p:nvSpPr>
        <p:spPr>
          <a:xfrm>
            <a:off x="456884" y="962426"/>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(1/1/20–12/31/25)</a:t>
            </a:r>
            <a:endParaRPr lang="en-US" sz="1799" b="1" dirty="0">
              <a:solidFill>
                <a:srgbClr val="000000"/>
              </a:solidFill>
              <a:latin typeface="Arial"/>
            </a:endParaRPr>
          </a:p>
        </p:txBody>
      </p:sp>
      <p:sp>
        <p:nvSpPr>
          <p:cNvPr id="8" name="Text Placeholder 3">
            <a:extLst>
              <a:ext uri="{FF2B5EF4-FFF2-40B4-BE49-F238E27FC236}">
                <a16:creationId xmlns:a16="http://schemas.microsoft.com/office/drawing/2014/main" id="{ED5282A6-437F-9159-7BC9-374920E98914}"/>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2026 Morningstar. Stocks represented by Standard &amp; Poor’s 500 Index (S&amp;P 500); bonds by Bloomberg US Treasury 20+ Year TR USD and cash equivalents by Morningstar US 30 Day T-Bill GR USD.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graphicFrame>
        <p:nvGraphicFramePr>
          <p:cNvPr id="5" name="Content Placeholder 8" descr="The line graph shows the performance of a $1,000 investment from January 1, 2020, to December 31, 2025. The performance is broken down into five investment strategies: Income, Conservative Growth, Moderate Growth, Growth, and Aggressive Growth. The horizontal axis represents the years 2020 to 2025. The vertical axis represents the value of the investment in dollars from $800 to $2,400. Each line represents a different investment strategy. The Aggressive Growth strategy finishes with the highest value, starting at $1,000 and ending at around $2,300. The Income strategy finishes with the lowest value, ending at around $1000.">
            <a:extLst>
              <a:ext uri="{FF2B5EF4-FFF2-40B4-BE49-F238E27FC236}">
                <a16:creationId xmlns:a16="http://schemas.microsoft.com/office/drawing/2014/main" id="{E627AEFA-EE73-9897-E1CD-F4C0C3D12FDC}"/>
              </a:ext>
            </a:extLst>
          </p:cNvPr>
          <p:cNvGraphicFramePr>
            <a:graphicFrameLocks noGrp="1"/>
          </p:cNvGraphicFramePr>
          <p:nvPr>
            <p:ph sz="quarter" idx="4294967295"/>
            <p:extLst>
              <p:ext uri="{D42A27DB-BD31-4B8C-83A1-F6EECF244321}">
                <p14:modId xmlns:p14="http://schemas.microsoft.com/office/powerpoint/2010/main" val="914869761"/>
              </p:ext>
            </p:extLst>
          </p:nvPr>
        </p:nvGraphicFramePr>
        <p:xfrm>
          <a:off x="457080" y="1318661"/>
          <a:ext cx="9685338" cy="425981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C6F19C4D-1C5D-B819-0291-147C9CEDA42D}"/>
              </a:ext>
            </a:extLst>
          </p:cNvPr>
          <p:cNvSpPr/>
          <p:nvPr/>
        </p:nvSpPr>
        <p:spPr>
          <a:xfrm>
            <a:off x="9095097" y="1600837"/>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9" name="TextBox 8">
            <a:extLst>
              <a:ext uri="{FF2B5EF4-FFF2-40B4-BE49-F238E27FC236}">
                <a16:creationId xmlns:a16="http://schemas.microsoft.com/office/drawing/2014/main" id="{123D7047-B13F-528F-B0A8-773741F47624}"/>
              </a:ext>
            </a:extLst>
          </p:cNvPr>
          <p:cNvSpPr txBox="1"/>
          <p:nvPr/>
        </p:nvSpPr>
        <p:spPr>
          <a:xfrm>
            <a:off x="8466209" y="1559461"/>
            <a:ext cx="731330" cy="307697"/>
          </a:xfrm>
          <a:prstGeom prst="rect">
            <a:avLst/>
          </a:prstGeom>
          <a:noFill/>
        </p:spPr>
        <p:txBody>
          <a:bodyPr wrap="square" rtlCol="0">
            <a:spAutoFit/>
          </a:bodyPr>
          <a:lstStyle/>
          <a:p>
            <a:pPr defTabSz="914126"/>
            <a:r>
              <a:rPr lang="en-US" sz="1400" b="1" dirty="0">
                <a:solidFill>
                  <a:srgbClr val="002EB8"/>
                </a:solidFill>
                <a:latin typeface="Arial Narrow" panose="020B0606020202030204" pitchFamily="34" charset="0"/>
              </a:rPr>
              <a:t>$2,322</a:t>
            </a:r>
          </a:p>
        </p:txBody>
      </p:sp>
      <p:sp>
        <p:nvSpPr>
          <p:cNvPr id="15" name="Rectangle 14">
            <a:extLst>
              <a:ext uri="{FF2B5EF4-FFF2-40B4-BE49-F238E27FC236}">
                <a16:creationId xmlns:a16="http://schemas.microsoft.com/office/drawing/2014/main" id="{85ACFF42-3B65-E989-C17F-A50FC7BADC71}"/>
              </a:ext>
            </a:extLst>
          </p:cNvPr>
          <p:cNvSpPr/>
          <p:nvPr/>
        </p:nvSpPr>
        <p:spPr>
          <a:xfrm>
            <a:off x="9095097" y="2594806"/>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10" name="TextBox 9">
            <a:extLst>
              <a:ext uri="{FF2B5EF4-FFF2-40B4-BE49-F238E27FC236}">
                <a16:creationId xmlns:a16="http://schemas.microsoft.com/office/drawing/2014/main" id="{39C4102E-E358-C716-5278-07C1A7DADB80}"/>
              </a:ext>
            </a:extLst>
          </p:cNvPr>
          <p:cNvSpPr txBox="1"/>
          <p:nvPr/>
        </p:nvSpPr>
        <p:spPr>
          <a:xfrm>
            <a:off x="8466209" y="2551743"/>
            <a:ext cx="731330" cy="307697"/>
          </a:xfrm>
          <a:prstGeom prst="rect">
            <a:avLst/>
          </a:prstGeom>
          <a:noFill/>
        </p:spPr>
        <p:txBody>
          <a:bodyPr wrap="square" rtlCol="0">
            <a:spAutoFit/>
          </a:bodyPr>
          <a:lstStyle/>
          <a:p>
            <a:pPr defTabSz="914126"/>
            <a:r>
              <a:rPr lang="en-US" sz="1400" b="1" dirty="0">
                <a:solidFill>
                  <a:srgbClr val="00A096"/>
                </a:solidFill>
                <a:latin typeface="Arial Narrow" panose="020B0606020202030204" pitchFamily="34" charset="0"/>
              </a:rPr>
              <a:t>$1,895</a:t>
            </a:r>
          </a:p>
        </p:txBody>
      </p:sp>
      <p:sp>
        <p:nvSpPr>
          <p:cNvPr id="17" name="Rectangle 16">
            <a:extLst>
              <a:ext uri="{FF2B5EF4-FFF2-40B4-BE49-F238E27FC236}">
                <a16:creationId xmlns:a16="http://schemas.microsoft.com/office/drawing/2014/main" id="{A66AEB25-7741-CBBD-28A6-E22129FBA69E}"/>
              </a:ext>
            </a:extLst>
          </p:cNvPr>
          <p:cNvSpPr/>
          <p:nvPr/>
        </p:nvSpPr>
        <p:spPr>
          <a:xfrm>
            <a:off x="9095097" y="3390850"/>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dirty="0">
                <a:solidFill>
                  <a:srgbClr val="FFFFFF"/>
                </a:solidFill>
                <a:latin typeface="Arial Narrow" panose="020B0606020202030204" pitchFamily="34" charset="0"/>
              </a:rPr>
              <a:t>Conservative Growth</a:t>
            </a:r>
          </a:p>
        </p:txBody>
      </p:sp>
      <p:sp>
        <p:nvSpPr>
          <p:cNvPr id="12" name="TextBox 11">
            <a:extLst>
              <a:ext uri="{FF2B5EF4-FFF2-40B4-BE49-F238E27FC236}">
                <a16:creationId xmlns:a16="http://schemas.microsoft.com/office/drawing/2014/main" id="{A591A6BC-67D9-E179-FD26-653AFC38F679}"/>
              </a:ext>
            </a:extLst>
          </p:cNvPr>
          <p:cNvSpPr txBox="1"/>
          <p:nvPr/>
        </p:nvSpPr>
        <p:spPr>
          <a:xfrm>
            <a:off x="8466209" y="3367048"/>
            <a:ext cx="731330" cy="307697"/>
          </a:xfrm>
          <a:prstGeom prst="rect">
            <a:avLst/>
          </a:prstGeom>
          <a:noFill/>
        </p:spPr>
        <p:txBody>
          <a:bodyPr wrap="square" rtlCol="0">
            <a:spAutoFit/>
          </a:bodyPr>
          <a:lstStyle/>
          <a:p>
            <a:pPr defTabSz="914126"/>
            <a:r>
              <a:rPr lang="en-US" sz="1400" b="1" dirty="0">
                <a:solidFill>
                  <a:srgbClr val="6730E3"/>
                </a:solidFill>
                <a:latin typeface="Arial Narrow" panose="020B0606020202030204" pitchFamily="34" charset="0"/>
              </a:rPr>
              <a:t>$1,342</a:t>
            </a:r>
          </a:p>
        </p:txBody>
      </p:sp>
      <p:sp>
        <p:nvSpPr>
          <p:cNvPr id="16" name="Rectangle 15">
            <a:extLst>
              <a:ext uri="{FF2B5EF4-FFF2-40B4-BE49-F238E27FC236}">
                <a16:creationId xmlns:a16="http://schemas.microsoft.com/office/drawing/2014/main" id="{F8D11AC7-786B-A2CD-A094-F9BC975D920A}"/>
              </a:ext>
            </a:extLst>
          </p:cNvPr>
          <p:cNvSpPr/>
          <p:nvPr/>
        </p:nvSpPr>
        <p:spPr>
          <a:xfrm>
            <a:off x="9095097" y="3863538"/>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11" name="TextBox 10">
            <a:extLst>
              <a:ext uri="{FF2B5EF4-FFF2-40B4-BE49-F238E27FC236}">
                <a16:creationId xmlns:a16="http://schemas.microsoft.com/office/drawing/2014/main" id="{FA434F4B-5931-3DE9-DC91-64A69BF4B802}"/>
              </a:ext>
            </a:extLst>
          </p:cNvPr>
          <p:cNvSpPr txBox="1"/>
          <p:nvPr/>
        </p:nvSpPr>
        <p:spPr>
          <a:xfrm>
            <a:off x="8466209" y="3830975"/>
            <a:ext cx="731330" cy="307697"/>
          </a:xfrm>
          <a:prstGeom prst="rect">
            <a:avLst/>
          </a:prstGeom>
          <a:noFill/>
        </p:spPr>
        <p:txBody>
          <a:bodyPr wrap="square" rtlCol="0">
            <a:spAutoFit/>
          </a:bodyPr>
          <a:lstStyle/>
          <a:p>
            <a:pPr defTabSz="914126"/>
            <a:r>
              <a:rPr lang="en-US" sz="1400" b="1" dirty="0">
                <a:solidFill>
                  <a:srgbClr val="FF6035"/>
                </a:solidFill>
                <a:latin typeface="Arial Narrow" panose="020B0606020202030204" pitchFamily="34" charset="0"/>
              </a:rPr>
              <a:t>$1,533</a:t>
            </a:r>
          </a:p>
        </p:txBody>
      </p:sp>
      <p:sp>
        <p:nvSpPr>
          <p:cNvPr id="18" name="Rectangle 17">
            <a:extLst>
              <a:ext uri="{FF2B5EF4-FFF2-40B4-BE49-F238E27FC236}">
                <a16:creationId xmlns:a16="http://schemas.microsoft.com/office/drawing/2014/main" id="{C9D91132-FBE2-5D1F-F072-FB9AC66024B9}"/>
              </a:ext>
            </a:extLst>
          </p:cNvPr>
          <p:cNvSpPr/>
          <p:nvPr/>
        </p:nvSpPr>
        <p:spPr>
          <a:xfrm>
            <a:off x="9095097" y="4466480"/>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dirty="0">
                <a:solidFill>
                  <a:srgbClr val="FFFFFF"/>
                </a:solidFill>
                <a:latin typeface="Arial Narrow" panose="020B0606020202030204" pitchFamily="34" charset="0"/>
              </a:rPr>
              <a:t>Income</a:t>
            </a:r>
          </a:p>
        </p:txBody>
      </p:sp>
      <p:sp>
        <p:nvSpPr>
          <p:cNvPr id="13" name="TextBox 12">
            <a:extLst>
              <a:ext uri="{FF2B5EF4-FFF2-40B4-BE49-F238E27FC236}">
                <a16:creationId xmlns:a16="http://schemas.microsoft.com/office/drawing/2014/main" id="{D977D681-BC89-A3C1-5D7C-3730A40ECEE8}"/>
              </a:ext>
            </a:extLst>
          </p:cNvPr>
          <p:cNvSpPr txBox="1"/>
          <p:nvPr/>
        </p:nvSpPr>
        <p:spPr>
          <a:xfrm>
            <a:off x="8466209" y="4222418"/>
            <a:ext cx="731330" cy="523220"/>
          </a:xfrm>
          <a:prstGeom prst="rect">
            <a:avLst/>
          </a:prstGeom>
          <a:noFill/>
        </p:spPr>
        <p:txBody>
          <a:bodyPr wrap="square" rtlCol="0">
            <a:spAutoFit/>
          </a:bodyPr>
          <a:lstStyle/>
          <a:p>
            <a:pPr defTabSz="914126"/>
            <a:r>
              <a:rPr lang="en-US" sz="1400" b="1" dirty="0">
                <a:solidFill>
                  <a:srgbClr val="8C8C8C"/>
                </a:solidFill>
                <a:latin typeface="Arial Narrow" panose="020B0606020202030204" pitchFamily="34" charset="0"/>
              </a:rPr>
              <a:t>   $1,070</a:t>
            </a:r>
          </a:p>
        </p:txBody>
      </p:sp>
    </p:spTree>
    <p:custDataLst>
      <p:tags r:id="rId1"/>
    </p:custDataLst>
    <p:extLst>
      <p:ext uri="{BB962C8B-B14F-4D97-AF65-F5344CB8AC3E}">
        <p14:creationId xmlns:p14="http://schemas.microsoft.com/office/powerpoint/2010/main" val="2881294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D11D97D-0CC3-4ECF-7421-5E993F1C5C9A}"/>
              </a:ext>
            </a:extLst>
          </p:cNvPr>
          <p:cNvSpPr>
            <a:spLocks noGrp="1"/>
          </p:cNvSpPr>
          <p:nvPr>
            <p:ph type="body" sz="quarter" idx="32"/>
          </p:nvPr>
        </p:nvSpPr>
        <p:spPr/>
        <p:txBody>
          <a:bodyPr/>
          <a:lstStyle/>
          <a:p>
            <a:r>
              <a:rPr lang="en-US" dirty="0"/>
              <a:t>Key to long-term planning</a:t>
            </a:r>
          </a:p>
        </p:txBody>
      </p:sp>
      <p:sp>
        <p:nvSpPr>
          <p:cNvPr id="6" name="Text Placeholder 3">
            <a:extLst>
              <a:ext uri="{FF2B5EF4-FFF2-40B4-BE49-F238E27FC236}">
                <a16:creationId xmlns:a16="http://schemas.microsoft.com/office/drawing/2014/main" id="{E7C0B938-0892-0702-B82F-F139229C3106}"/>
              </a:ext>
            </a:extLst>
          </p:cNvPr>
          <p:cNvSpPr>
            <a:spLocks noGrp="1"/>
          </p:cNvSpPr>
          <p:nvPr>
            <p:ph type="body" sz="quarter" idx="26"/>
          </p:nvPr>
        </p:nvSpPr>
        <p:spPr>
          <a:xfrm>
            <a:off x="457200" y="5890752"/>
            <a:ext cx="11247120" cy="615553"/>
          </a:xfrm>
        </p:spPr>
        <p:txBody>
          <a:bodyPr/>
          <a:lstStyle/>
          <a:p>
            <a:r>
              <a:rPr lang="en-US" b="0" dirty="0"/>
              <a:t>This chart is for illustrative purposes only and does not reflect the performance of any Franklin Templeton fund.</a:t>
            </a:r>
            <a:endParaRPr lang="en-US" altLang="en-US" b="0" dirty="0"/>
          </a:p>
          <a:p>
            <a:r>
              <a:rPr lang="en-US" altLang="en-US" b="0" dirty="0"/>
              <a:t>Source: © 2026 Morningstar. Stocks represented by Standard &amp; Poor’s 500 Index (S&amp;P 500); bonds by Bloomberg US Treasury 20+ Year TR USD and cash equivalents by Morningstar US 30 Day T-Bill GR USD. Indexes are unmanaged and include reinvested dividends or interest. They do not include fees, expenses or sales charges. One cannot invest directly in an index. Indexes are unmanaged and include reinvested dividends or interest. They do not include fees, expenses or sales charges. One cannot invest directly in an index. Portfolios are rebalanced annually. See www.franklintempletondatasources.com for additional data provider information. Past performance does not guarantee future results.</a:t>
            </a:r>
          </a:p>
        </p:txBody>
      </p:sp>
      <p:sp>
        <p:nvSpPr>
          <p:cNvPr id="21" name="Text Placeholder 1">
            <a:extLst>
              <a:ext uri="{FF2B5EF4-FFF2-40B4-BE49-F238E27FC236}">
                <a16:creationId xmlns:a16="http://schemas.microsoft.com/office/drawing/2014/main" id="{09D2DE6D-BFAB-91AC-E61B-B900B92505D6}"/>
              </a:ext>
            </a:extLst>
          </p:cNvPr>
          <p:cNvSpPr txBox="1">
            <a:spLocks/>
          </p:cNvSpPr>
          <p:nvPr/>
        </p:nvSpPr>
        <p:spPr>
          <a:xfrm>
            <a:off x="457200" y="1118911"/>
            <a:ext cx="9685534" cy="548497"/>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defTabSz="1218529">
              <a:buNone/>
            </a:pPr>
            <a:r>
              <a:rPr lang="en-US" altLang="en-US" sz="1799" b="1" dirty="0">
                <a:solidFill>
                  <a:srgbClr val="000000"/>
                </a:solidFill>
                <a:latin typeface="Arial"/>
              </a:rPr>
              <a:t>Growth of a $1,000 Investment (1/1/30–12/31/25)</a:t>
            </a:r>
            <a:endParaRPr lang="en-GB" sz="1799" b="1" dirty="0">
              <a:solidFill>
                <a:srgbClr val="000000"/>
              </a:solidFill>
              <a:latin typeface="Arial"/>
            </a:endParaRPr>
          </a:p>
        </p:txBody>
      </p:sp>
      <p:graphicFrame>
        <p:nvGraphicFramePr>
          <p:cNvPr id="32" name="Content Placeholder 8" descr="A line graph that shows the growth of a hypothetical $1,000 investment from 1930 through year-end 2025 in five different investment strategies: Aggressive Growth, Growth, Moderate Growth, Conservative Growth, and Income. The y-axis shows the value of the investment, which starts at $100 and goes up to over $10,000,000. The x-axis shows the years from 1930 to 2025. Each investment strategy is represented by a line. Aggressive Growth has the highest growth potential and Income the lowest. The graph illustrates the difference in returns among different levels of investment risk over a long-term horizon.">
            <a:extLst>
              <a:ext uri="{FF2B5EF4-FFF2-40B4-BE49-F238E27FC236}">
                <a16:creationId xmlns:a16="http://schemas.microsoft.com/office/drawing/2014/main" id="{8BA90E07-D8F4-9CE8-6934-EA23B85969EF}"/>
              </a:ext>
            </a:extLst>
          </p:cNvPr>
          <p:cNvGraphicFramePr>
            <a:graphicFrameLocks/>
          </p:cNvGraphicFramePr>
          <p:nvPr>
            <p:extLst>
              <p:ext uri="{D42A27DB-BD31-4B8C-83A1-F6EECF244321}">
                <p14:modId xmlns:p14="http://schemas.microsoft.com/office/powerpoint/2010/main" val="3477113420"/>
              </p:ext>
            </p:extLst>
          </p:nvPr>
        </p:nvGraphicFramePr>
        <p:xfrm>
          <a:off x="457200" y="1016738"/>
          <a:ext cx="9685990" cy="453543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C0A48CAB-FFDC-6160-E546-DA3B82FAD716}"/>
              </a:ext>
            </a:extLst>
          </p:cNvPr>
          <p:cNvSpPr txBox="1"/>
          <p:nvPr/>
        </p:nvSpPr>
        <p:spPr>
          <a:xfrm>
            <a:off x="8093384" y="1572163"/>
            <a:ext cx="1136741" cy="307697"/>
          </a:xfrm>
          <a:prstGeom prst="rect">
            <a:avLst/>
          </a:prstGeom>
          <a:noFill/>
        </p:spPr>
        <p:txBody>
          <a:bodyPr wrap="square" rtlCol="0">
            <a:spAutoFit/>
          </a:bodyPr>
          <a:lstStyle/>
          <a:p>
            <a:pPr algn="r" defTabSz="914126"/>
            <a:r>
              <a:rPr lang="en-US" sz="1400" b="1" dirty="0">
                <a:solidFill>
                  <a:srgbClr val="002EB8"/>
                </a:solidFill>
                <a:latin typeface="Arial Narrow" panose="020B0606020202030204" pitchFamily="34" charset="0"/>
              </a:rPr>
              <a:t>$10,636,001</a:t>
            </a:r>
          </a:p>
        </p:txBody>
      </p:sp>
      <p:sp>
        <p:nvSpPr>
          <p:cNvPr id="28" name="Rectangle 27">
            <a:extLst>
              <a:ext uri="{FF2B5EF4-FFF2-40B4-BE49-F238E27FC236}">
                <a16:creationId xmlns:a16="http://schemas.microsoft.com/office/drawing/2014/main" id="{2B6B116B-336B-242C-8849-6A8F00BD6CDF}"/>
              </a:ext>
            </a:extLst>
          </p:cNvPr>
          <p:cNvSpPr/>
          <p:nvPr/>
        </p:nvSpPr>
        <p:spPr>
          <a:xfrm>
            <a:off x="9235519" y="1885800"/>
            <a:ext cx="1645491" cy="250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Growth</a:t>
            </a:r>
          </a:p>
        </p:txBody>
      </p:sp>
      <p:sp>
        <p:nvSpPr>
          <p:cNvPr id="23" name="TextBox 22">
            <a:extLst>
              <a:ext uri="{FF2B5EF4-FFF2-40B4-BE49-F238E27FC236}">
                <a16:creationId xmlns:a16="http://schemas.microsoft.com/office/drawing/2014/main" id="{08EFC804-A85A-1503-BE11-6B48E19DB2D2}"/>
              </a:ext>
            </a:extLst>
          </p:cNvPr>
          <p:cNvSpPr txBox="1"/>
          <p:nvPr/>
        </p:nvSpPr>
        <p:spPr>
          <a:xfrm>
            <a:off x="8087990" y="1846842"/>
            <a:ext cx="1136741" cy="307697"/>
          </a:xfrm>
          <a:prstGeom prst="rect">
            <a:avLst/>
          </a:prstGeom>
          <a:noFill/>
        </p:spPr>
        <p:txBody>
          <a:bodyPr wrap="square" rtlCol="0">
            <a:spAutoFit/>
          </a:bodyPr>
          <a:lstStyle/>
          <a:p>
            <a:pPr algn="r" defTabSz="914126"/>
            <a:r>
              <a:rPr lang="en-US" sz="1400" b="1" dirty="0">
                <a:solidFill>
                  <a:srgbClr val="00A096"/>
                </a:solidFill>
                <a:latin typeface="Arial Narrow" panose="020B0606020202030204" pitchFamily="34" charset="0"/>
              </a:rPr>
              <a:t>$5,812,878</a:t>
            </a:r>
          </a:p>
        </p:txBody>
      </p:sp>
      <p:sp>
        <p:nvSpPr>
          <p:cNvPr id="27" name="Rectangle 26">
            <a:extLst>
              <a:ext uri="{FF2B5EF4-FFF2-40B4-BE49-F238E27FC236}">
                <a16:creationId xmlns:a16="http://schemas.microsoft.com/office/drawing/2014/main" id="{2DBFBDAB-2DFF-0542-AE89-BD324676212B}"/>
              </a:ext>
            </a:extLst>
          </p:cNvPr>
          <p:cNvSpPr/>
          <p:nvPr/>
        </p:nvSpPr>
        <p:spPr>
          <a:xfrm>
            <a:off x="9235519" y="1602926"/>
            <a:ext cx="1645491" cy="250541"/>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Aggressive Growth</a:t>
            </a:r>
          </a:p>
        </p:txBody>
      </p:sp>
      <p:sp>
        <p:nvSpPr>
          <p:cNvPr id="29" name="Rectangle 28">
            <a:extLst>
              <a:ext uri="{FF2B5EF4-FFF2-40B4-BE49-F238E27FC236}">
                <a16:creationId xmlns:a16="http://schemas.microsoft.com/office/drawing/2014/main" id="{438F6BCC-5887-A2E2-DC1D-898FC424AC51}"/>
              </a:ext>
            </a:extLst>
          </p:cNvPr>
          <p:cNvSpPr/>
          <p:nvPr/>
        </p:nvSpPr>
        <p:spPr>
          <a:xfrm>
            <a:off x="9235519" y="2168673"/>
            <a:ext cx="1645491" cy="2505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Moderate Growth</a:t>
            </a:r>
          </a:p>
        </p:txBody>
      </p:sp>
      <p:sp>
        <p:nvSpPr>
          <p:cNvPr id="24" name="TextBox 23">
            <a:extLst>
              <a:ext uri="{FF2B5EF4-FFF2-40B4-BE49-F238E27FC236}">
                <a16:creationId xmlns:a16="http://schemas.microsoft.com/office/drawing/2014/main" id="{1C554BF4-2D1B-EB54-C691-4CA559FE58E5}"/>
              </a:ext>
            </a:extLst>
          </p:cNvPr>
          <p:cNvSpPr txBox="1"/>
          <p:nvPr/>
        </p:nvSpPr>
        <p:spPr>
          <a:xfrm>
            <a:off x="8093384" y="2118684"/>
            <a:ext cx="1136741" cy="307697"/>
          </a:xfrm>
          <a:prstGeom prst="rect">
            <a:avLst/>
          </a:prstGeom>
          <a:noFill/>
        </p:spPr>
        <p:txBody>
          <a:bodyPr wrap="square" rtlCol="0">
            <a:spAutoFit/>
          </a:bodyPr>
          <a:lstStyle/>
          <a:p>
            <a:pPr algn="r" defTabSz="914126"/>
            <a:r>
              <a:rPr lang="en-US" sz="1400" b="1" dirty="0">
                <a:solidFill>
                  <a:srgbClr val="FF6035"/>
                </a:solidFill>
                <a:latin typeface="Arial Narrow" panose="020B0606020202030204" pitchFamily="34" charset="0"/>
              </a:rPr>
              <a:t>$2,716,399</a:t>
            </a:r>
          </a:p>
        </p:txBody>
      </p:sp>
      <p:sp>
        <p:nvSpPr>
          <p:cNvPr id="30" name="Rectangle 29">
            <a:extLst>
              <a:ext uri="{FF2B5EF4-FFF2-40B4-BE49-F238E27FC236}">
                <a16:creationId xmlns:a16="http://schemas.microsoft.com/office/drawing/2014/main" id="{EF757301-EFE8-01DD-5B45-27B0AE730720}"/>
              </a:ext>
            </a:extLst>
          </p:cNvPr>
          <p:cNvSpPr/>
          <p:nvPr/>
        </p:nvSpPr>
        <p:spPr>
          <a:xfrm>
            <a:off x="9235519" y="2451546"/>
            <a:ext cx="1645491" cy="2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Conservative Growth</a:t>
            </a:r>
          </a:p>
        </p:txBody>
      </p:sp>
      <p:sp>
        <p:nvSpPr>
          <p:cNvPr id="25" name="TextBox 24">
            <a:extLst>
              <a:ext uri="{FF2B5EF4-FFF2-40B4-BE49-F238E27FC236}">
                <a16:creationId xmlns:a16="http://schemas.microsoft.com/office/drawing/2014/main" id="{D30217A0-EECA-6CAD-186C-07AAC0F52B24}"/>
              </a:ext>
            </a:extLst>
          </p:cNvPr>
          <p:cNvSpPr txBox="1"/>
          <p:nvPr/>
        </p:nvSpPr>
        <p:spPr>
          <a:xfrm>
            <a:off x="8339808" y="2413970"/>
            <a:ext cx="890316" cy="307697"/>
          </a:xfrm>
          <a:prstGeom prst="rect">
            <a:avLst/>
          </a:prstGeom>
          <a:noFill/>
        </p:spPr>
        <p:txBody>
          <a:bodyPr wrap="square" rtlCol="0">
            <a:spAutoFit/>
          </a:bodyPr>
          <a:lstStyle/>
          <a:p>
            <a:pPr algn="r" defTabSz="914126"/>
            <a:r>
              <a:rPr lang="en-US" sz="1400" b="1" dirty="0">
                <a:solidFill>
                  <a:srgbClr val="6730E3"/>
                </a:solidFill>
                <a:latin typeface="Arial Narrow" panose="020B0606020202030204" pitchFamily="34" charset="0"/>
              </a:rPr>
              <a:t>$806,254</a:t>
            </a:r>
          </a:p>
        </p:txBody>
      </p:sp>
      <p:sp>
        <p:nvSpPr>
          <p:cNvPr id="31" name="Rectangle 30">
            <a:extLst>
              <a:ext uri="{FF2B5EF4-FFF2-40B4-BE49-F238E27FC236}">
                <a16:creationId xmlns:a16="http://schemas.microsoft.com/office/drawing/2014/main" id="{3F7B5C73-F8C3-E268-879D-1D4E246E3AEF}"/>
              </a:ext>
            </a:extLst>
          </p:cNvPr>
          <p:cNvSpPr/>
          <p:nvPr/>
        </p:nvSpPr>
        <p:spPr>
          <a:xfrm>
            <a:off x="9235519" y="2734420"/>
            <a:ext cx="1645491" cy="250541"/>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 tIns="0" rIns="0" bIns="9142" rtlCol="0" anchor="t"/>
          <a:lstStyle/>
          <a:p>
            <a:pPr defTabSz="914126"/>
            <a:r>
              <a:rPr lang="en-US" sz="1400" b="1">
                <a:solidFill>
                  <a:srgbClr val="FFFFFF"/>
                </a:solidFill>
                <a:latin typeface="Arial Narrow" panose="020B0606020202030204" pitchFamily="34" charset="0"/>
              </a:rPr>
              <a:t>Income</a:t>
            </a:r>
          </a:p>
        </p:txBody>
      </p:sp>
      <p:sp>
        <p:nvSpPr>
          <p:cNvPr id="26" name="TextBox 25">
            <a:extLst>
              <a:ext uri="{FF2B5EF4-FFF2-40B4-BE49-F238E27FC236}">
                <a16:creationId xmlns:a16="http://schemas.microsoft.com/office/drawing/2014/main" id="{0FA1C00E-6B45-4797-04CA-6391BDD16E12}"/>
              </a:ext>
            </a:extLst>
          </p:cNvPr>
          <p:cNvSpPr txBox="1"/>
          <p:nvPr/>
        </p:nvSpPr>
        <p:spPr>
          <a:xfrm>
            <a:off x="8339810" y="2697377"/>
            <a:ext cx="890315" cy="307697"/>
          </a:xfrm>
          <a:prstGeom prst="rect">
            <a:avLst/>
          </a:prstGeom>
          <a:noFill/>
        </p:spPr>
        <p:txBody>
          <a:bodyPr wrap="square" rtlCol="0">
            <a:spAutoFit/>
          </a:bodyPr>
          <a:lstStyle/>
          <a:p>
            <a:pPr algn="r" defTabSz="914126"/>
            <a:r>
              <a:rPr lang="en-US" sz="1400" b="1" dirty="0">
                <a:solidFill>
                  <a:srgbClr val="595959"/>
                </a:solidFill>
                <a:latin typeface="Arial Narrow" panose="020B0606020202030204" pitchFamily="34" charset="0"/>
              </a:rPr>
              <a:t>$282,931</a:t>
            </a:r>
          </a:p>
        </p:txBody>
      </p:sp>
      <p:pic>
        <p:nvPicPr>
          <p:cNvPr id="33" name="Picture 32">
            <a:extLst>
              <a:ext uri="{FF2B5EF4-FFF2-40B4-BE49-F238E27FC236}">
                <a16:creationId xmlns:a16="http://schemas.microsoft.com/office/drawing/2014/main" id="{DC27DA87-A0F4-8FEF-4FA4-B98A69DBE8A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14201" y="5388002"/>
            <a:ext cx="539637" cy="241249"/>
          </a:xfrm>
          <a:prstGeom prst="rect">
            <a:avLst/>
          </a:prstGeom>
        </p:spPr>
      </p:pic>
      <p:sp>
        <p:nvSpPr>
          <p:cNvPr id="34" name="TextBox 33">
            <a:extLst>
              <a:ext uri="{FF2B5EF4-FFF2-40B4-BE49-F238E27FC236}">
                <a16:creationId xmlns:a16="http://schemas.microsoft.com/office/drawing/2014/main" id="{5F77DCB3-2898-7E8B-5C9A-780460FB8D01}"/>
              </a:ext>
              <a:ext uri="{C183D7F6-B498-43B3-948B-1728B52AA6E4}">
                <adec:decorative xmlns:adec="http://schemas.microsoft.com/office/drawing/2017/decorative" val="1"/>
              </a:ext>
            </a:extLst>
          </p:cNvPr>
          <p:cNvSpPr txBox="1"/>
          <p:nvPr/>
        </p:nvSpPr>
        <p:spPr>
          <a:xfrm>
            <a:off x="7712099" y="5320724"/>
            <a:ext cx="511679" cy="307777"/>
          </a:xfrm>
          <a:prstGeom prst="rect">
            <a:avLst/>
          </a:prstGeom>
          <a:noFill/>
        </p:spPr>
        <p:txBody>
          <a:bodyPr wrap="none" rtlCol="0">
            <a:spAutoFit/>
          </a:bodyPr>
          <a:lstStyle/>
          <a:p>
            <a:pPr defTabSz="914126"/>
            <a:r>
              <a:rPr lang="en-US" sz="1400" dirty="0">
                <a:solidFill>
                  <a:srgbClr val="000000"/>
                </a:solidFill>
                <a:latin typeface="Arial Narrow" panose="020B0606020202030204" pitchFamily="34" charset="0"/>
              </a:rPr>
              <a:t>2025</a:t>
            </a:r>
          </a:p>
        </p:txBody>
      </p:sp>
    </p:spTree>
    <p:custDataLst>
      <p:tags r:id="rId1"/>
    </p:custDataLst>
    <p:extLst>
      <p:ext uri="{BB962C8B-B14F-4D97-AF65-F5344CB8AC3E}">
        <p14:creationId xmlns:p14="http://schemas.microsoft.com/office/powerpoint/2010/main" val="3207538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B980B-76DE-43B8-4687-B66640E4A3CD}"/>
            </a:ext>
          </a:extLst>
        </p:cNvPr>
        <p:cNvGrpSpPr/>
        <p:nvPr/>
      </p:nvGrpSpPr>
      <p:grpSpPr>
        <a:xfrm>
          <a:off x="0" y="0"/>
          <a:ext cx="0" cy="0"/>
          <a:chOff x="0" y="0"/>
          <a:chExt cx="0" cy="0"/>
        </a:xfrm>
      </p:grpSpPr>
      <p:sp>
        <p:nvSpPr>
          <p:cNvPr id="5" name="Text Placeholder 7">
            <a:extLst>
              <a:ext uri="{FF2B5EF4-FFF2-40B4-BE49-F238E27FC236}">
                <a16:creationId xmlns:a16="http://schemas.microsoft.com/office/drawing/2014/main" id="{B6BD9082-0D33-6496-595B-BEBBA01D7F74}"/>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ltLang="en-US" sz="2799"/>
              <a:t>Investment tools</a:t>
            </a:r>
          </a:p>
          <a:p>
            <a:pPr lvl="1"/>
            <a:r>
              <a:rPr lang="en-US" altLang="en-US" sz="1999"/>
              <a:t>Talk to your financial professional to learn more about these tools</a:t>
            </a:r>
            <a:endParaRPr lang="en-US" sz="1999"/>
          </a:p>
        </p:txBody>
      </p:sp>
      <p:sp>
        <p:nvSpPr>
          <p:cNvPr id="6" name="Rectangle 5">
            <a:extLst>
              <a:ext uri="{FF2B5EF4-FFF2-40B4-BE49-F238E27FC236}">
                <a16:creationId xmlns:a16="http://schemas.microsoft.com/office/drawing/2014/main" id="{2BBE01D0-6593-B3B9-3F03-5082D9B429DD}"/>
              </a:ext>
            </a:extLst>
          </p:cNvPr>
          <p:cNvSpPr>
            <a:spLocks noChangeArrowheads="1"/>
          </p:cNvSpPr>
          <p:nvPr/>
        </p:nvSpPr>
        <p:spPr bwMode="gray">
          <a:xfrm>
            <a:off x="1544375" y="1410623"/>
            <a:ext cx="3273666" cy="33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a:latin typeface="Arial" panose="020B0604020202020204" pitchFamily="34" charset="0"/>
                <a:cs typeface="Arial" panose="020B0604020202020204" pitchFamily="34" charset="0"/>
              </a:rPr>
              <a:t>Ten Decades of Bulls and Bears</a:t>
            </a:r>
          </a:p>
        </p:txBody>
      </p:sp>
      <p:sp>
        <p:nvSpPr>
          <p:cNvPr id="8" name="Rectangle 7">
            <a:extLst>
              <a:ext uri="{FF2B5EF4-FFF2-40B4-BE49-F238E27FC236}">
                <a16:creationId xmlns:a16="http://schemas.microsoft.com/office/drawing/2014/main" id="{A51FB141-A7C7-02CA-6373-B562901E2A90}"/>
              </a:ext>
            </a:extLst>
          </p:cNvPr>
          <p:cNvSpPr/>
          <p:nvPr/>
        </p:nvSpPr>
        <p:spPr>
          <a:xfrm>
            <a:off x="1605318" y="5714695"/>
            <a:ext cx="757027" cy="261542"/>
          </a:xfrm>
          <a:prstGeom prst="rect">
            <a:avLst/>
          </a:prstGeom>
        </p:spPr>
        <p:txBody>
          <a:bodyPr wrap="square">
            <a:spAutoFit/>
          </a:bodyPr>
          <a:lstStyle/>
          <a:p>
            <a:r>
              <a:rPr lang="en-US" sz="1100">
                <a:latin typeface="Arial" panose="020B0604020202020204" pitchFamily="34" charset="0"/>
                <a:cs typeface="Arial" panose="020B0604020202020204" pitchFamily="34" charset="0"/>
              </a:rPr>
              <a:t>Brochure</a:t>
            </a:r>
          </a:p>
        </p:txBody>
      </p:sp>
      <p:grpSp>
        <p:nvGrpSpPr>
          <p:cNvPr id="11" name="Group 10" descr="image of brochure">
            <a:extLst>
              <a:ext uri="{FF2B5EF4-FFF2-40B4-BE49-F238E27FC236}">
                <a16:creationId xmlns:a16="http://schemas.microsoft.com/office/drawing/2014/main" id="{6FD806F3-0A43-7009-33F6-79CE27A75FAF}"/>
              </a:ext>
            </a:extLst>
          </p:cNvPr>
          <p:cNvGrpSpPr/>
          <p:nvPr/>
        </p:nvGrpSpPr>
        <p:grpSpPr>
          <a:xfrm>
            <a:off x="1657394" y="1936464"/>
            <a:ext cx="3080786" cy="3754438"/>
            <a:chOff x="1657826" y="1936075"/>
            <a:chExt cx="3081588" cy="3755416"/>
          </a:xfrm>
        </p:grpSpPr>
        <p:pic>
          <p:nvPicPr>
            <p:cNvPr id="12" name="Picture 11" descr="Graphical user interface, website&#10;&#10;Description automatically generated">
              <a:extLst>
                <a:ext uri="{FF2B5EF4-FFF2-40B4-BE49-F238E27FC236}">
                  <a16:creationId xmlns:a16="http://schemas.microsoft.com/office/drawing/2014/main" id="{05A2719D-DE86-EA5A-8AF6-09BA846D0B6D}"/>
                </a:ext>
              </a:extLst>
            </p:cNvPr>
            <p:cNvPicPr>
              <a:picLocks noChangeAspect="1"/>
            </p:cNvPicPr>
            <p:nvPr/>
          </p:nvPicPr>
          <p:blipFill>
            <a:blip r:embed="rId4"/>
            <a:stretch>
              <a:fillRect/>
            </a:stretch>
          </p:blipFill>
          <p:spPr>
            <a:xfrm>
              <a:off x="1657826" y="1939897"/>
              <a:ext cx="3081528" cy="3751594"/>
            </a:xfrm>
            <a:prstGeom prst="rect">
              <a:avLst/>
            </a:prstGeom>
            <a:ln>
              <a:solidFill>
                <a:schemeClr val="bg1">
                  <a:lumMod val="75000"/>
                </a:schemeClr>
              </a:solidFill>
            </a:ln>
          </p:spPr>
        </p:pic>
        <p:sp>
          <p:nvSpPr>
            <p:cNvPr id="13" name="Rectangle 12">
              <a:extLst>
                <a:ext uri="{FF2B5EF4-FFF2-40B4-BE49-F238E27FC236}">
                  <a16:creationId xmlns:a16="http://schemas.microsoft.com/office/drawing/2014/main" id="{56FBD662-550C-2E3D-C127-D17742AA5A13}"/>
                </a:ext>
              </a:extLst>
            </p:cNvPr>
            <p:cNvSpPr/>
            <p:nvPr/>
          </p:nvSpPr>
          <p:spPr>
            <a:xfrm>
              <a:off x="1657886" y="1936075"/>
              <a:ext cx="3081528"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sp>
        <p:nvSpPr>
          <p:cNvPr id="7" name="Rectangle 6">
            <a:extLst>
              <a:ext uri="{FF2B5EF4-FFF2-40B4-BE49-F238E27FC236}">
                <a16:creationId xmlns:a16="http://schemas.microsoft.com/office/drawing/2014/main" id="{80BE3BAE-C570-ED37-0F6A-3B2630CF607E}"/>
              </a:ext>
            </a:extLst>
          </p:cNvPr>
          <p:cNvSpPr>
            <a:spLocks noChangeArrowheads="1"/>
          </p:cNvSpPr>
          <p:nvPr/>
        </p:nvSpPr>
        <p:spPr bwMode="gray">
          <a:xfrm>
            <a:off x="5436048" y="1410623"/>
            <a:ext cx="4954880" cy="33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a:latin typeface="Arial" panose="020B0604020202020204" pitchFamily="34" charset="0"/>
                <a:cs typeface="Arial" panose="020B0604020202020204" pitchFamily="34" charset="0"/>
              </a:rPr>
              <a:t>Why diversify? Because winners rotate.</a:t>
            </a:r>
          </a:p>
        </p:txBody>
      </p:sp>
      <p:sp>
        <p:nvSpPr>
          <p:cNvPr id="9" name="Rectangle 8">
            <a:extLst>
              <a:ext uri="{FF2B5EF4-FFF2-40B4-BE49-F238E27FC236}">
                <a16:creationId xmlns:a16="http://schemas.microsoft.com/office/drawing/2014/main" id="{5AB51471-7D53-F5D9-DFA8-F5AF7683DA42}"/>
              </a:ext>
            </a:extLst>
          </p:cNvPr>
          <p:cNvSpPr/>
          <p:nvPr/>
        </p:nvSpPr>
        <p:spPr>
          <a:xfrm>
            <a:off x="5436048" y="5714984"/>
            <a:ext cx="498725" cy="261542"/>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Flyer</a:t>
            </a:r>
          </a:p>
        </p:txBody>
      </p:sp>
      <p:pic>
        <p:nvPicPr>
          <p:cNvPr id="14" name="Picture 13">
            <a:extLst>
              <a:ext uri="{FF2B5EF4-FFF2-40B4-BE49-F238E27FC236}">
                <a16:creationId xmlns:a16="http://schemas.microsoft.com/office/drawing/2014/main" id="{20EE3DD3-CA59-1C18-BD0E-8EFD1470FF3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rcRect l="427" r="427"/>
          <a:stretch/>
        </p:blipFill>
        <p:spPr>
          <a:xfrm>
            <a:off x="5436048" y="1749089"/>
            <a:ext cx="5026048" cy="3941813"/>
          </a:xfrm>
          <a:prstGeom prst="rect">
            <a:avLst/>
          </a:prstGeom>
          <a:ln>
            <a:solidFill>
              <a:srgbClr val="BFBFBF"/>
            </a:solidFill>
          </a:ln>
        </p:spPr>
      </p:pic>
      <p:sp>
        <p:nvSpPr>
          <p:cNvPr id="10" name="Rectangle 9">
            <a:extLst>
              <a:ext uri="{FF2B5EF4-FFF2-40B4-BE49-F238E27FC236}">
                <a16:creationId xmlns:a16="http://schemas.microsoft.com/office/drawing/2014/main" id="{A635AFB5-3656-812E-11B7-E441E265C130}"/>
              </a:ext>
              <a:ext uri="{C183D7F6-B498-43B3-948B-1728B52AA6E4}">
                <adec:decorative xmlns:adec="http://schemas.microsoft.com/office/drawing/2017/decorative" val="1"/>
              </a:ext>
            </a:extLst>
          </p:cNvPr>
          <p:cNvSpPr/>
          <p:nvPr/>
        </p:nvSpPr>
        <p:spPr>
          <a:xfrm>
            <a:off x="1732028" y="1872115"/>
            <a:ext cx="45707" cy="4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custDataLst>
      <p:tags r:id="rId1"/>
    </p:custDataLst>
    <p:extLst>
      <p:ext uri="{BB962C8B-B14F-4D97-AF65-F5344CB8AC3E}">
        <p14:creationId xmlns:p14="http://schemas.microsoft.com/office/powerpoint/2010/main" val="101933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F6F4-212A-78B5-004B-352494F77AA9}"/>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147978BD-493F-0374-5A09-56D31693C44C}"/>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799"/>
              <a:t>Review</a:t>
            </a:r>
          </a:p>
        </p:txBody>
      </p:sp>
      <p:graphicFrame>
        <p:nvGraphicFramePr>
          <p:cNvPr id="6" name="Table 5">
            <a:extLst>
              <a:ext uri="{FF2B5EF4-FFF2-40B4-BE49-F238E27FC236}">
                <a16:creationId xmlns:a16="http://schemas.microsoft.com/office/drawing/2014/main" id="{4267405E-5350-13DB-608C-E99766721499}"/>
              </a:ext>
            </a:extLst>
          </p:cNvPr>
          <p:cNvGraphicFramePr>
            <a:graphicFrameLocks noGrp="1"/>
          </p:cNvGraphicFramePr>
          <p:nvPr>
            <p:extLst>
              <p:ext uri="{D42A27DB-BD31-4B8C-83A1-F6EECF244321}">
                <p14:modId xmlns:p14="http://schemas.microsoft.com/office/powerpoint/2010/main" val="379988968"/>
              </p:ext>
            </p:extLst>
          </p:nvPr>
        </p:nvGraphicFramePr>
        <p:xfrm>
          <a:off x="1106608" y="1629563"/>
          <a:ext cx="9923734" cy="3108150"/>
        </p:xfrm>
        <a:graphic>
          <a:graphicData uri="http://schemas.openxmlformats.org/drawingml/2006/table">
            <a:tbl>
              <a:tblPr firstRow="1" bandRow="1">
                <a:tableStyleId>{3B4B98B0-60AC-42C2-AFA5-B58CD77FA1E5}</a:tableStyleId>
              </a:tblPr>
              <a:tblGrid>
                <a:gridCol w="3108150">
                  <a:extLst>
                    <a:ext uri="{9D8B030D-6E8A-4147-A177-3AD203B41FA5}">
                      <a16:colId xmlns:a16="http://schemas.microsoft.com/office/drawing/2014/main" val="20000"/>
                    </a:ext>
                  </a:extLst>
                </a:gridCol>
                <a:gridCol w="299642">
                  <a:extLst>
                    <a:ext uri="{9D8B030D-6E8A-4147-A177-3AD203B41FA5}">
                      <a16:colId xmlns:a16="http://schemas.microsoft.com/office/drawing/2014/main" val="20001"/>
                    </a:ext>
                  </a:extLst>
                </a:gridCol>
                <a:gridCol w="3108150">
                  <a:extLst>
                    <a:ext uri="{9D8B030D-6E8A-4147-A177-3AD203B41FA5}">
                      <a16:colId xmlns:a16="http://schemas.microsoft.com/office/drawing/2014/main" val="20002"/>
                    </a:ext>
                  </a:extLst>
                </a:gridCol>
                <a:gridCol w="299642">
                  <a:extLst>
                    <a:ext uri="{9D8B030D-6E8A-4147-A177-3AD203B41FA5}">
                      <a16:colId xmlns:a16="http://schemas.microsoft.com/office/drawing/2014/main" val="20003"/>
                    </a:ext>
                  </a:extLst>
                </a:gridCol>
                <a:gridCol w="3108150">
                  <a:extLst>
                    <a:ext uri="{9D8B030D-6E8A-4147-A177-3AD203B41FA5}">
                      <a16:colId xmlns:a16="http://schemas.microsoft.com/office/drawing/2014/main" val="20004"/>
                    </a:ext>
                  </a:extLst>
                </a:gridCol>
              </a:tblGrid>
              <a:tr h="3108150">
                <a:tc>
                  <a:txBody>
                    <a:bodyPr/>
                    <a:lstStyle/>
                    <a:p>
                      <a:pPr>
                        <a:spcAft>
                          <a:spcPts val="300"/>
                        </a:spcAft>
                      </a:pPr>
                      <a:r>
                        <a:rPr lang="en-US" sz="2400">
                          <a:solidFill>
                            <a:schemeClr val="bg1"/>
                          </a:solidFill>
                        </a:rPr>
                        <a:t>Emotions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mn-lt"/>
                          <a:ea typeface="+mn-ea"/>
                          <a:cs typeface="+mn-cs"/>
                        </a:rPr>
                        <a:t>Impact investors’ decisions</a:t>
                      </a:r>
                    </a:p>
                  </a:txBody>
                  <a:tcPr marL="228540" marR="0" marT="1279827"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endParaRPr lang="en-US" sz="2400" b="1" kern="1200">
                        <a:solidFill>
                          <a:schemeClr val="bg1"/>
                        </a:solidFill>
                        <a:latin typeface="+mn-lt"/>
                        <a:ea typeface="+mn-ea"/>
                        <a:cs typeface="+mn-cs"/>
                      </a:endParaRPr>
                    </a:p>
                  </a:txBody>
                  <a:tcPr marL="228540" marR="0" marT="1279827"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spcAft>
                          <a:spcPts val="300"/>
                        </a:spcAft>
                      </a:pPr>
                      <a:r>
                        <a:rPr lang="en-US" sz="2400" b="1" kern="1200" dirty="0">
                          <a:solidFill>
                            <a:schemeClr val="bg1"/>
                          </a:solidFill>
                          <a:latin typeface="+mn-lt"/>
                          <a:ea typeface="+mn-ea"/>
                          <a:cs typeface="+mn-cs"/>
                        </a:rPr>
                        <a:t>Expectations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Unrealistic expectations </a:t>
                      </a:r>
                      <a:br>
                        <a:rPr kumimoji="0" lang="en-US" sz="1600" b="1" i="0" u="none" strike="noStrike" kern="1200" cap="none" spc="0" normalizeH="0" baseline="0" noProof="0" dirty="0">
                          <a:ln>
                            <a:noFill/>
                          </a:ln>
                          <a:solidFill>
                            <a:srgbClr val="FFFFFF"/>
                          </a:solidFill>
                          <a:effectLst/>
                          <a:uLnTx/>
                          <a:uFillTx/>
                          <a:latin typeface="+mn-lt"/>
                          <a:ea typeface="+mn-ea"/>
                          <a:cs typeface="+mn-cs"/>
                        </a:rPr>
                      </a:br>
                      <a:r>
                        <a:rPr kumimoji="0" lang="en-US" sz="1600" b="1" i="0" u="none" strike="noStrike" kern="1200" cap="none" spc="0" normalizeH="0" baseline="0" noProof="0" dirty="0">
                          <a:ln>
                            <a:noFill/>
                          </a:ln>
                          <a:solidFill>
                            <a:srgbClr val="FFFFFF"/>
                          </a:solidFill>
                          <a:effectLst/>
                          <a:uLnTx/>
                          <a:uFillTx/>
                          <a:latin typeface="+mn-lt"/>
                          <a:ea typeface="+mn-ea"/>
                          <a:cs typeface="+mn-cs"/>
                        </a:rPr>
                        <a:t>may lead to disappointment</a:t>
                      </a:r>
                    </a:p>
                  </a:txBody>
                  <a:tcPr marL="228540" marR="0" marT="1279827"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8077"/>
                    </a:solidFill>
                  </a:tcPr>
                </a:tc>
                <a:tc>
                  <a:txBody>
                    <a:bodyPr/>
                    <a:lstStyle/>
                    <a:p>
                      <a:pPr marL="0" algn="l" defTabSz="914400" rtl="0" eaLnBrk="1" latinLnBrk="0" hangingPunct="1"/>
                      <a:endParaRPr lang="en-US" sz="2400" b="1" kern="1200">
                        <a:solidFill>
                          <a:schemeClr val="bg1"/>
                        </a:solidFill>
                        <a:latin typeface="+mn-lt"/>
                        <a:ea typeface="+mn-ea"/>
                        <a:cs typeface="+mn-cs"/>
                      </a:endParaRPr>
                    </a:p>
                  </a:txBody>
                  <a:tcPr marL="228540" marR="0" marT="1279827"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spcAft>
                          <a:spcPts val="300"/>
                        </a:spcAft>
                      </a:pPr>
                      <a:r>
                        <a:rPr lang="en-US" sz="2400" b="1" kern="1200" dirty="0">
                          <a:solidFill>
                            <a:schemeClr val="bg1"/>
                          </a:solidFill>
                          <a:latin typeface="+mn-lt"/>
                          <a:ea typeface="+mn-ea"/>
                          <a:cs typeface="+mn-cs"/>
                        </a:rPr>
                        <a:t>Economics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Is it different this time?</a:t>
                      </a:r>
                    </a:p>
                  </a:txBody>
                  <a:tcPr marL="228540" marR="0" marT="1279827"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6730E3"/>
                    </a:solidFill>
                  </a:tcPr>
                </a:tc>
                <a:extLst>
                  <a:ext uri="{0D108BD9-81ED-4DB2-BD59-A6C34878D82A}">
                    <a16:rowId xmlns:a16="http://schemas.microsoft.com/office/drawing/2014/main" val="10000"/>
                  </a:ext>
                </a:extLst>
              </a:tr>
            </a:tbl>
          </a:graphicData>
        </a:graphic>
      </p:graphicFrame>
      <p:grpSp>
        <p:nvGrpSpPr>
          <p:cNvPr id="7" name="Group 6">
            <a:extLst>
              <a:ext uri="{FF2B5EF4-FFF2-40B4-BE49-F238E27FC236}">
                <a16:creationId xmlns:a16="http://schemas.microsoft.com/office/drawing/2014/main" id="{C9C420CC-7D74-840C-EEDB-60977BD2C4DE}"/>
              </a:ext>
              <a:ext uri="{C183D7F6-B498-43B3-948B-1728B52AA6E4}">
                <adec:decorative xmlns:adec="http://schemas.microsoft.com/office/drawing/2017/decorative" val="1"/>
              </a:ext>
            </a:extLst>
          </p:cNvPr>
          <p:cNvGrpSpPr/>
          <p:nvPr/>
        </p:nvGrpSpPr>
        <p:grpSpPr>
          <a:xfrm>
            <a:off x="4744922" y="1953431"/>
            <a:ext cx="1090447" cy="1130487"/>
            <a:chOff x="13712541" y="7790276"/>
            <a:chExt cx="727133" cy="753832"/>
          </a:xfrm>
          <a:solidFill>
            <a:schemeClr val="bg1"/>
          </a:solidFill>
        </p:grpSpPr>
        <p:sp>
          <p:nvSpPr>
            <p:cNvPr id="8" name="Freeform: Shape 7">
              <a:extLst>
                <a:ext uri="{FF2B5EF4-FFF2-40B4-BE49-F238E27FC236}">
                  <a16:creationId xmlns:a16="http://schemas.microsoft.com/office/drawing/2014/main" id="{9D87BF68-2B57-F189-1A43-A3731B3BB32F}"/>
                </a:ext>
              </a:extLst>
            </p:cNvPr>
            <p:cNvSpPr/>
            <p:nvPr/>
          </p:nvSpPr>
          <p:spPr>
            <a:xfrm>
              <a:off x="13924666" y="7951815"/>
              <a:ext cx="141138" cy="188445"/>
            </a:xfrm>
            <a:custGeom>
              <a:avLst/>
              <a:gdLst>
                <a:gd name="connsiteX0" fmla="*/ 137191 w 141138"/>
                <a:gd name="connsiteY0" fmla="*/ 61034 h 188445"/>
                <a:gd name="connsiteX1" fmla="*/ 80100 w 141138"/>
                <a:gd name="connsiteY1" fmla="*/ 3945 h 188445"/>
                <a:gd name="connsiteX2" fmla="*/ 75711 w 141138"/>
                <a:gd name="connsiteY2" fmla="*/ 1020 h 188445"/>
                <a:gd name="connsiteX3" fmla="*/ 65427 w 141138"/>
                <a:gd name="connsiteY3" fmla="*/ 1020 h 188445"/>
                <a:gd name="connsiteX4" fmla="*/ 61038 w 141138"/>
                <a:gd name="connsiteY4" fmla="*/ 3945 h 188445"/>
                <a:gd name="connsiteX5" fmla="*/ 3948 w 141138"/>
                <a:gd name="connsiteY5" fmla="*/ 61034 h 188445"/>
                <a:gd name="connsiteX6" fmla="*/ 3948 w 141138"/>
                <a:gd name="connsiteY6" fmla="*/ 80070 h 188445"/>
                <a:gd name="connsiteX7" fmla="*/ 22982 w 141138"/>
                <a:gd name="connsiteY7" fmla="*/ 80070 h 188445"/>
                <a:gd name="connsiteX8" fmla="*/ 57107 w 141138"/>
                <a:gd name="connsiteY8" fmla="*/ 45942 h 188445"/>
                <a:gd name="connsiteX9" fmla="*/ 57107 w 141138"/>
                <a:gd name="connsiteY9" fmla="*/ 174984 h 188445"/>
                <a:gd name="connsiteX10" fmla="*/ 70569 w 141138"/>
                <a:gd name="connsiteY10" fmla="*/ 188445 h 188445"/>
                <a:gd name="connsiteX11" fmla="*/ 84031 w 141138"/>
                <a:gd name="connsiteY11" fmla="*/ 174984 h 188445"/>
                <a:gd name="connsiteX12" fmla="*/ 84031 w 141138"/>
                <a:gd name="connsiteY12" fmla="*/ 45942 h 188445"/>
                <a:gd name="connsiteX13" fmla="*/ 118156 w 141138"/>
                <a:gd name="connsiteY13" fmla="*/ 80070 h 188445"/>
                <a:gd name="connsiteX14" fmla="*/ 127673 w 141138"/>
                <a:gd name="connsiteY14" fmla="*/ 84014 h 188445"/>
                <a:gd name="connsiteX15" fmla="*/ 137191 w 141138"/>
                <a:gd name="connsiteY15" fmla="*/ 80070 h 188445"/>
                <a:gd name="connsiteX16" fmla="*/ 137191 w 141138"/>
                <a:gd name="connsiteY16" fmla="*/ 61034 h 18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138" h="188445">
                  <a:moveTo>
                    <a:pt x="137191" y="61034"/>
                  </a:moveTo>
                  <a:lnTo>
                    <a:pt x="80100" y="3945"/>
                  </a:lnTo>
                  <a:cubicBezTo>
                    <a:pt x="78861" y="2696"/>
                    <a:pt x="77367" y="1705"/>
                    <a:pt x="75711" y="1020"/>
                  </a:cubicBezTo>
                  <a:cubicBezTo>
                    <a:pt x="72427" y="-340"/>
                    <a:pt x="68711" y="-340"/>
                    <a:pt x="65427" y="1020"/>
                  </a:cubicBezTo>
                  <a:cubicBezTo>
                    <a:pt x="63771" y="1705"/>
                    <a:pt x="62277" y="2696"/>
                    <a:pt x="61038" y="3945"/>
                  </a:cubicBezTo>
                  <a:lnTo>
                    <a:pt x="3948" y="61034"/>
                  </a:lnTo>
                  <a:cubicBezTo>
                    <a:pt x="-1316" y="66292"/>
                    <a:pt x="-1316" y="74811"/>
                    <a:pt x="3948" y="80070"/>
                  </a:cubicBezTo>
                  <a:cubicBezTo>
                    <a:pt x="9198" y="85330"/>
                    <a:pt x="17719" y="85328"/>
                    <a:pt x="22982" y="80070"/>
                  </a:cubicBezTo>
                  <a:lnTo>
                    <a:pt x="57107" y="45942"/>
                  </a:lnTo>
                  <a:lnTo>
                    <a:pt x="57107" y="174984"/>
                  </a:lnTo>
                  <a:cubicBezTo>
                    <a:pt x="57107" y="182424"/>
                    <a:pt x="63125" y="188445"/>
                    <a:pt x="70569" y="188445"/>
                  </a:cubicBezTo>
                  <a:cubicBezTo>
                    <a:pt x="78013" y="188445"/>
                    <a:pt x="84031" y="182424"/>
                    <a:pt x="84031" y="174984"/>
                  </a:cubicBezTo>
                  <a:lnTo>
                    <a:pt x="84031" y="45942"/>
                  </a:lnTo>
                  <a:lnTo>
                    <a:pt x="118156" y="80070"/>
                  </a:lnTo>
                  <a:cubicBezTo>
                    <a:pt x="120781" y="82699"/>
                    <a:pt x="124227" y="84014"/>
                    <a:pt x="127673" y="84014"/>
                  </a:cubicBezTo>
                  <a:cubicBezTo>
                    <a:pt x="131119" y="84014"/>
                    <a:pt x="134565" y="82699"/>
                    <a:pt x="137191" y="80070"/>
                  </a:cubicBezTo>
                  <a:cubicBezTo>
                    <a:pt x="142454" y="74811"/>
                    <a:pt x="142454" y="66292"/>
                    <a:pt x="137191" y="61034"/>
                  </a:cubicBezTo>
                  <a:close/>
                </a:path>
              </a:pathLst>
            </a:custGeom>
            <a:grpFill/>
            <a:ln w="13461" cap="flat">
              <a:noFill/>
              <a:prstDash val="solid"/>
              <a:miter/>
            </a:ln>
          </p:spPr>
          <p:txBody>
            <a:bodyPr rtlCol="0" anchor="ctr"/>
            <a:lstStyle/>
            <a:p>
              <a:endParaRPr lang="en-US" sz="1799"/>
            </a:p>
          </p:txBody>
        </p:sp>
        <p:sp>
          <p:nvSpPr>
            <p:cNvPr id="9" name="Freeform: Shape 8">
              <a:extLst>
                <a:ext uri="{FF2B5EF4-FFF2-40B4-BE49-F238E27FC236}">
                  <a16:creationId xmlns:a16="http://schemas.microsoft.com/office/drawing/2014/main" id="{7EB75D6E-A034-8CC8-34D9-BDD80BC82CF2}"/>
                </a:ext>
              </a:extLst>
            </p:cNvPr>
            <p:cNvSpPr/>
            <p:nvPr/>
          </p:nvSpPr>
          <p:spPr>
            <a:xfrm>
              <a:off x="14045820" y="7790276"/>
              <a:ext cx="141138" cy="430754"/>
            </a:xfrm>
            <a:custGeom>
              <a:avLst/>
              <a:gdLst>
                <a:gd name="connsiteX0" fmla="*/ 137191 w 141138"/>
                <a:gd name="connsiteY0" fmla="*/ 61034 h 430754"/>
                <a:gd name="connsiteX1" fmla="*/ 80100 w 141138"/>
                <a:gd name="connsiteY1" fmla="*/ 3945 h 430754"/>
                <a:gd name="connsiteX2" fmla="*/ 75711 w 141138"/>
                <a:gd name="connsiteY2" fmla="*/ 1020 h 430754"/>
                <a:gd name="connsiteX3" fmla="*/ 65427 w 141138"/>
                <a:gd name="connsiteY3" fmla="*/ 1020 h 430754"/>
                <a:gd name="connsiteX4" fmla="*/ 61038 w 141138"/>
                <a:gd name="connsiteY4" fmla="*/ 3945 h 430754"/>
                <a:gd name="connsiteX5" fmla="*/ 3948 w 141138"/>
                <a:gd name="connsiteY5" fmla="*/ 61034 h 430754"/>
                <a:gd name="connsiteX6" fmla="*/ 3948 w 141138"/>
                <a:gd name="connsiteY6" fmla="*/ 80070 h 430754"/>
                <a:gd name="connsiteX7" fmla="*/ 22982 w 141138"/>
                <a:gd name="connsiteY7" fmla="*/ 80070 h 430754"/>
                <a:gd name="connsiteX8" fmla="*/ 57107 w 141138"/>
                <a:gd name="connsiteY8" fmla="*/ 45942 h 430754"/>
                <a:gd name="connsiteX9" fmla="*/ 57107 w 141138"/>
                <a:gd name="connsiteY9" fmla="*/ 417293 h 430754"/>
                <a:gd name="connsiteX10" fmla="*/ 70569 w 141138"/>
                <a:gd name="connsiteY10" fmla="*/ 430754 h 430754"/>
                <a:gd name="connsiteX11" fmla="*/ 84031 w 141138"/>
                <a:gd name="connsiteY11" fmla="*/ 417293 h 430754"/>
                <a:gd name="connsiteX12" fmla="*/ 84031 w 141138"/>
                <a:gd name="connsiteY12" fmla="*/ 45942 h 430754"/>
                <a:gd name="connsiteX13" fmla="*/ 118156 w 141138"/>
                <a:gd name="connsiteY13" fmla="*/ 80070 h 430754"/>
                <a:gd name="connsiteX14" fmla="*/ 127673 w 141138"/>
                <a:gd name="connsiteY14" fmla="*/ 84014 h 430754"/>
                <a:gd name="connsiteX15" fmla="*/ 137191 w 141138"/>
                <a:gd name="connsiteY15" fmla="*/ 80070 h 430754"/>
                <a:gd name="connsiteX16" fmla="*/ 137191 w 141138"/>
                <a:gd name="connsiteY16" fmla="*/ 61034 h 4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138" h="430754">
                  <a:moveTo>
                    <a:pt x="137191" y="61034"/>
                  </a:moveTo>
                  <a:lnTo>
                    <a:pt x="80100" y="3945"/>
                  </a:lnTo>
                  <a:cubicBezTo>
                    <a:pt x="78861" y="2696"/>
                    <a:pt x="77367" y="1705"/>
                    <a:pt x="75711" y="1020"/>
                  </a:cubicBezTo>
                  <a:cubicBezTo>
                    <a:pt x="72427" y="-340"/>
                    <a:pt x="68711" y="-340"/>
                    <a:pt x="65427" y="1020"/>
                  </a:cubicBezTo>
                  <a:cubicBezTo>
                    <a:pt x="63771" y="1705"/>
                    <a:pt x="62277" y="2696"/>
                    <a:pt x="61038" y="3945"/>
                  </a:cubicBezTo>
                  <a:lnTo>
                    <a:pt x="3948" y="61034"/>
                  </a:lnTo>
                  <a:cubicBezTo>
                    <a:pt x="-1316" y="66292"/>
                    <a:pt x="-1316" y="74811"/>
                    <a:pt x="3948" y="80070"/>
                  </a:cubicBezTo>
                  <a:cubicBezTo>
                    <a:pt x="9198" y="85330"/>
                    <a:pt x="17719" y="85328"/>
                    <a:pt x="22982" y="80070"/>
                  </a:cubicBezTo>
                  <a:lnTo>
                    <a:pt x="57107" y="45942"/>
                  </a:lnTo>
                  <a:lnTo>
                    <a:pt x="57107" y="417293"/>
                  </a:lnTo>
                  <a:cubicBezTo>
                    <a:pt x="57107" y="424733"/>
                    <a:pt x="63125" y="430754"/>
                    <a:pt x="70569" y="430754"/>
                  </a:cubicBezTo>
                  <a:cubicBezTo>
                    <a:pt x="78013" y="430754"/>
                    <a:pt x="84031" y="424733"/>
                    <a:pt x="84031" y="417293"/>
                  </a:cubicBezTo>
                  <a:lnTo>
                    <a:pt x="84031" y="45942"/>
                  </a:lnTo>
                  <a:lnTo>
                    <a:pt x="118156" y="80070"/>
                  </a:lnTo>
                  <a:cubicBezTo>
                    <a:pt x="120781" y="82699"/>
                    <a:pt x="124227" y="84014"/>
                    <a:pt x="127673" y="84014"/>
                  </a:cubicBezTo>
                  <a:cubicBezTo>
                    <a:pt x="131119" y="84014"/>
                    <a:pt x="134565" y="82699"/>
                    <a:pt x="137191" y="80070"/>
                  </a:cubicBezTo>
                  <a:cubicBezTo>
                    <a:pt x="142454" y="74811"/>
                    <a:pt x="142454" y="66292"/>
                    <a:pt x="137191" y="61034"/>
                  </a:cubicBezTo>
                  <a:close/>
                </a:path>
              </a:pathLst>
            </a:custGeom>
            <a:grpFill/>
            <a:ln w="13461" cap="flat">
              <a:noFill/>
              <a:prstDash val="solid"/>
              <a:miter/>
            </a:ln>
          </p:spPr>
          <p:txBody>
            <a:bodyPr rtlCol="0" anchor="ctr"/>
            <a:lstStyle/>
            <a:p>
              <a:endParaRPr lang="en-US" sz="1799"/>
            </a:p>
          </p:txBody>
        </p:sp>
        <p:sp>
          <p:nvSpPr>
            <p:cNvPr id="10" name="Freeform: Shape 9">
              <a:extLst>
                <a:ext uri="{FF2B5EF4-FFF2-40B4-BE49-F238E27FC236}">
                  <a16:creationId xmlns:a16="http://schemas.microsoft.com/office/drawing/2014/main" id="{AC879D51-CBDE-CAF1-2576-3475E6555F32}"/>
                </a:ext>
              </a:extLst>
            </p:cNvPr>
            <p:cNvSpPr/>
            <p:nvPr/>
          </p:nvSpPr>
          <p:spPr>
            <a:xfrm>
              <a:off x="14166974" y="7911430"/>
              <a:ext cx="141138" cy="269215"/>
            </a:xfrm>
            <a:custGeom>
              <a:avLst/>
              <a:gdLst>
                <a:gd name="connsiteX0" fmla="*/ 137191 w 141138"/>
                <a:gd name="connsiteY0" fmla="*/ 61034 h 269215"/>
                <a:gd name="connsiteX1" fmla="*/ 80100 w 141138"/>
                <a:gd name="connsiteY1" fmla="*/ 3945 h 269215"/>
                <a:gd name="connsiteX2" fmla="*/ 75711 w 141138"/>
                <a:gd name="connsiteY2" fmla="*/ 1020 h 269215"/>
                <a:gd name="connsiteX3" fmla="*/ 65427 w 141138"/>
                <a:gd name="connsiteY3" fmla="*/ 1020 h 269215"/>
                <a:gd name="connsiteX4" fmla="*/ 61038 w 141138"/>
                <a:gd name="connsiteY4" fmla="*/ 3945 h 269215"/>
                <a:gd name="connsiteX5" fmla="*/ 3948 w 141138"/>
                <a:gd name="connsiteY5" fmla="*/ 61034 h 269215"/>
                <a:gd name="connsiteX6" fmla="*/ 3948 w 141138"/>
                <a:gd name="connsiteY6" fmla="*/ 80070 h 269215"/>
                <a:gd name="connsiteX7" fmla="*/ 22982 w 141138"/>
                <a:gd name="connsiteY7" fmla="*/ 80070 h 269215"/>
                <a:gd name="connsiteX8" fmla="*/ 57107 w 141138"/>
                <a:gd name="connsiteY8" fmla="*/ 45942 h 269215"/>
                <a:gd name="connsiteX9" fmla="*/ 57107 w 141138"/>
                <a:gd name="connsiteY9" fmla="*/ 255753 h 269215"/>
                <a:gd name="connsiteX10" fmla="*/ 70569 w 141138"/>
                <a:gd name="connsiteY10" fmla="*/ 269215 h 269215"/>
                <a:gd name="connsiteX11" fmla="*/ 84031 w 141138"/>
                <a:gd name="connsiteY11" fmla="*/ 255753 h 269215"/>
                <a:gd name="connsiteX12" fmla="*/ 84031 w 141138"/>
                <a:gd name="connsiteY12" fmla="*/ 45942 h 269215"/>
                <a:gd name="connsiteX13" fmla="*/ 118156 w 141138"/>
                <a:gd name="connsiteY13" fmla="*/ 80070 h 269215"/>
                <a:gd name="connsiteX14" fmla="*/ 127673 w 141138"/>
                <a:gd name="connsiteY14" fmla="*/ 84014 h 269215"/>
                <a:gd name="connsiteX15" fmla="*/ 137191 w 141138"/>
                <a:gd name="connsiteY15" fmla="*/ 80070 h 269215"/>
                <a:gd name="connsiteX16" fmla="*/ 137191 w 141138"/>
                <a:gd name="connsiteY16" fmla="*/ 61034 h 26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138" h="269215">
                  <a:moveTo>
                    <a:pt x="137191" y="61034"/>
                  </a:moveTo>
                  <a:lnTo>
                    <a:pt x="80100" y="3945"/>
                  </a:lnTo>
                  <a:cubicBezTo>
                    <a:pt x="78861" y="2696"/>
                    <a:pt x="77367" y="1705"/>
                    <a:pt x="75711" y="1020"/>
                  </a:cubicBezTo>
                  <a:cubicBezTo>
                    <a:pt x="72427" y="-340"/>
                    <a:pt x="68711" y="-340"/>
                    <a:pt x="65427" y="1020"/>
                  </a:cubicBezTo>
                  <a:cubicBezTo>
                    <a:pt x="63771" y="1705"/>
                    <a:pt x="62277" y="2696"/>
                    <a:pt x="61038" y="3945"/>
                  </a:cubicBezTo>
                  <a:lnTo>
                    <a:pt x="3948" y="61034"/>
                  </a:lnTo>
                  <a:cubicBezTo>
                    <a:pt x="-1316" y="66292"/>
                    <a:pt x="-1316" y="74811"/>
                    <a:pt x="3948" y="80070"/>
                  </a:cubicBezTo>
                  <a:cubicBezTo>
                    <a:pt x="9198" y="85330"/>
                    <a:pt x="17719" y="85328"/>
                    <a:pt x="22982" y="80070"/>
                  </a:cubicBezTo>
                  <a:lnTo>
                    <a:pt x="57107" y="45942"/>
                  </a:lnTo>
                  <a:lnTo>
                    <a:pt x="57107" y="255753"/>
                  </a:lnTo>
                  <a:cubicBezTo>
                    <a:pt x="57107" y="263194"/>
                    <a:pt x="63125" y="269215"/>
                    <a:pt x="70569" y="269215"/>
                  </a:cubicBezTo>
                  <a:cubicBezTo>
                    <a:pt x="78013" y="269215"/>
                    <a:pt x="84031" y="263194"/>
                    <a:pt x="84031" y="255753"/>
                  </a:cubicBezTo>
                  <a:lnTo>
                    <a:pt x="84031" y="45942"/>
                  </a:lnTo>
                  <a:lnTo>
                    <a:pt x="118156" y="80070"/>
                  </a:lnTo>
                  <a:cubicBezTo>
                    <a:pt x="120781" y="82699"/>
                    <a:pt x="124227" y="84014"/>
                    <a:pt x="127673" y="84014"/>
                  </a:cubicBezTo>
                  <a:cubicBezTo>
                    <a:pt x="131119" y="84014"/>
                    <a:pt x="134565" y="82699"/>
                    <a:pt x="137191" y="80070"/>
                  </a:cubicBezTo>
                  <a:cubicBezTo>
                    <a:pt x="142454" y="74811"/>
                    <a:pt x="142454" y="66292"/>
                    <a:pt x="137191" y="61034"/>
                  </a:cubicBezTo>
                  <a:close/>
                </a:path>
              </a:pathLst>
            </a:custGeom>
            <a:grpFill/>
            <a:ln w="13461" cap="flat">
              <a:noFill/>
              <a:prstDash val="solid"/>
              <a:miter/>
            </a:ln>
          </p:spPr>
          <p:txBody>
            <a:bodyPr rtlCol="0" anchor="ctr"/>
            <a:lstStyle/>
            <a:p>
              <a:endParaRPr lang="en-US" sz="1799"/>
            </a:p>
          </p:txBody>
        </p:sp>
        <p:sp>
          <p:nvSpPr>
            <p:cNvPr id="11" name="Freeform: Shape 10">
              <a:extLst>
                <a:ext uri="{FF2B5EF4-FFF2-40B4-BE49-F238E27FC236}">
                  <a16:creationId xmlns:a16="http://schemas.microsoft.com/office/drawing/2014/main" id="{E5CCAA06-8B32-79D3-979F-D5C21FADBF3E}"/>
                </a:ext>
              </a:extLst>
            </p:cNvPr>
            <p:cNvSpPr/>
            <p:nvPr/>
          </p:nvSpPr>
          <p:spPr>
            <a:xfrm>
              <a:off x="13712541" y="7965261"/>
              <a:ext cx="727133" cy="578847"/>
            </a:xfrm>
            <a:custGeom>
              <a:avLst/>
              <a:gdLst>
                <a:gd name="connsiteX0" fmla="*/ 578849 w 727133"/>
                <a:gd name="connsiteY0" fmla="*/ 578847 h 578847"/>
                <a:gd name="connsiteX1" fmla="*/ 269232 w 727133"/>
                <a:gd name="connsiteY1" fmla="*/ 578847 h 578847"/>
                <a:gd name="connsiteX2" fmla="*/ 255770 w 727133"/>
                <a:gd name="connsiteY2" fmla="*/ 565386 h 578847"/>
                <a:gd name="connsiteX3" fmla="*/ 255770 w 727133"/>
                <a:gd name="connsiteY3" fmla="*/ 484616 h 578847"/>
                <a:gd name="connsiteX4" fmla="*/ 242309 w 727133"/>
                <a:gd name="connsiteY4" fmla="*/ 471155 h 578847"/>
                <a:gd name="connsiteX5" fmla="*/ 148078 w 727133"/>
                <a:gd name="connsiteY5" fmla="*/ 471155 h 578847"/>
                <a:gd name="connsiteX6" fmla="*/ 107693 w 727133"/>
                <a:gd name="connsiteY6" fmla="*/ 430770 h 578847"/>
                <a:gd name="connsiteX7" fmla="*/ 107693 w 727133"/>
                <a:gd name="connsiteY7" fmla="*/ 309616 h 578847"/>
                <a:gd name="connsiteX8" fmla="*/ 94339 w 727133"/>
                <a:gd name="connsiteY8" fmla="*/ 296154 h 578847"/>
                <a:gd name="connsiteX9" fmla="*/ 40398 w 727133"/>
                <a:gd name="connsiteY9" fmla="*/ 296154 h 578847"/>
                <a:gd name="connsiteX10" fmla="*/ 0 w 727133"/>
                <a:gd name="connsiteY10" fmla="*/ 255742 h 578847"/>
                <a:gd name="connsiteX11" fmla="*/ 4806 w 727133"/>
                <a:gd name="connsiteY11" fmla="*/ 236642 h 578847"/>
                <a:gd name="connsiteX12" fmla="*/ 5869 w 727133"/>
                <a:gd name="connsiteY12" fmla="*/ 234986 h 578847"/>
                <a:gd name="connsiteX13" fmla="*/ 94568 w 727133"/>
                <a:gd name="connsiteY13" fmla="*/ 116224 h 578847"/>
                <a:gd name="connsiteX14" fmla="*/ 123631 w 727133"/>
                <a:gd name="connsiteY14" fmla="*/ 5692 h 578847"/>
                <a:gd name="connsiteX15" fmla="*/ 142383 w 727133"/>
                <a:gd name="connsiteY15" fmla="*/ 2470 h 578847"/>
                <a:gd name="connsiteX16" fmla="*/ 145601 w 727133"/>
                <a:gd name="connsiteY16" fmla="*/ 21231 h 578847"/>
                <a:gd name="connsiteX17" fmla="*/ 121127 w 727133"/>
                <a:gd name="connsiteY17" fmla="*/ 122088 h 578847"/>
                <a:gd name="connsiteX18" fmla="*/ 118475 w 727133"/>
                <a:gd name="connsiteY18" fmla="*/ 129213 h 578847"/>
                <a:gd name="connsiteX19" fmla="*/ 28135 w 727133"/>
                <a:gd name="connsiteY19" fmla="*/ 250171 h 578847"/>
                <a:gd name="connsiteX20" fmla="*/ 26923 w 727133"/>
                <a:gd name="connsiteY20" fmla="*/ 255742 h 578847"/>
                <a:gd name="connsiteX21" fmla="*/ 40398 w 727133"/>
                <a:gd name="connsiteY21" fmla="*/ 269231 h 578847"/>
                <a:gd name="connsiteX22" fmla="*/ 94352 w 727133"/>
                <a:gd name="connsiteY22" fmla="*/ 269231 h 578847"/>
                <a:gd name="connsiteX23" fmla="*/ 134616 w 727133"/>
                <a:gd name="connsiteY23" fmla="*/ 309616 h 578847"/>
                <a:gd name="connsiteX24" fmla="*/ 134616 w 727133"/>
                <a:gd name="connsiteY24" fmla="*/ 430770 h 578847"/>
                <a:gd name="connsiteX25" fmla="*/ 148078 w 727133"/>
                <a:gd name="connsiteY25" fmla="*/ 444232 h 578847"/>
                <a:gd name="connsiteX26" fmla="*/ 242309 w 727133"/>
                <a:gd name="connsiteY26" fmla="*/ 444232 h 578847"/>
                <a:gd name="connsiteX27" fmla="*/ 282694 w 727133"/>
                <a:gd name="connsiteY27" fmla="*/ 484616 h 578847"/>
                <a:gd name="connsiteX28" fmla="*/ 282694 w 727133"/>
                <a:gd name="connsiteY28" fmla="*/ 551924 h 578847"/>
                <a:gd name="connsiteX29" fmla="*/ 565387 w 727133"/>
                <a:gd name="connsiteY29" fmla="*/ 551924 h 578847"/>
                <a:gd name="connsiteX30" fmla="*/ 565387 w 727133"/>
                <a:gd name="connsiteY30" fmla="*/ 404991 h 578847"/>
                <a:gd name="connsiteX31" fmla="*/ 582712 w 727133"/>
                <a:gd name="connsiteY31" fmla="*/ 371836 h 578847"/>
                <a:gd name="connsiteX32" fmla="*/ 687148 w 727133"/>
                <a:gd name="connsiteY32" fmla="*/ 17471 h 578847"/>
                <a:gd name="connsiteX33" fmla="*/ 695992 w 727133"/>
                <a:gd name="connsiteY33" fmla="*/ 605 h 578847"/>
                <a:gd name="connsiteX34" fmla="*/ 712859 w 727133"/>
                <a:gd name="connsiteY34" fmla="*/ 9452 h 578847"/>
                <a:gd name="connsiteX35" fmla="*/ 598045 w 727133"/>
                <a:gd name="connsiteY35" fmla="*/ 393962 h 578847"/>
                <a:gd name="connsiteX36" fmla="*/ 592310 w 727133"/>
                <a:gd name="connsiteY36" fmla="*/ 404991 h 578847"/>
                <a:gd name="connsiteX37" fmla="*/ 592310 w 727133"/>
                <a:gd name="connsiteY37" fmla="*/ 565386 h 578847"/>
                <a:gd name="connsiteX38" fmla="*/ 578849 w 727133"/>
                <a:gd name="connsiteY38" fmla="*/ 578847 h 5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7133" h="578847">
                  <a:moveTo>
                    <a:pt x="578849" y="578847"/>
                  </a:moveTo>
                  <a:lnTo>
                    <a:pt x="269232" y="578847"/>
                  </a:lnTo>
                  <a:cubicBezTo>
                    <a:pt x="261788" y="578847"/>
                    <a:pt x="255770" y="572826"/>
                    <a:pt x="255770" y="565386"/>
                  </a:cubicBezTo>
                  <a:lnTo>
                    <a:pt x="255770" y="484616"/>
                  </a:lnTo>
                  <a:cubicBezTo>
                    <a:pt x="255770" y="477188"/>
                    <a:pt x="249740" y="471155"/>
                    <a:pt x="242309" y="471155"/>
                  </a:cubicBezTo>
                  <a:lnTo>
                    <a:pt x="148078" y="471155"/>
                  </a:lnTo>
                  <a:cubicBezTo>
                    <a:pt x="125812" y="471155"/>
                    <a:pt x="107693" y="453039"/>
                    <a:pt x="107693" y="430770"/>
                  </a:cubicBezTo>
                  <a:lnTo>
                    <a:pt x="107693" y="309616"/>
                  </a:lnTo>
                  <a:cubicBezTo>
                    <a:pt x="107693" y="302187"/>
                    <a:pt x="101702" y="296154"/>
                    <a:pt x="94339" y="296154"/>
                  </a:cubicBezTo>
                  <a:lnTo>
                    <a:pt x="40398" y="296154"/>
                  </a:lnTo>
                  <a:cubicBezTo>
                    <a:pt x="18133" y="296154"/>
                    <a:pt x="0" y="278025"/>
                    <a:pt x="0" y="255742"/>
                  </a:cubicBezTo>
                  <a:cubicBezTo>
                    <a:pt x="0" y="249077"/>
                    <a:pt x="1669" y="242477"/>
                    <a:pt x="4806" y="236642"/>
                  </a:cubicBezTo>
                  <a:cubicBezTo>
                    <a:pt x="5129" y="236063"/>
                    <a:pt x="5479" y="235511"/>
                    <a:pt x="5869" y="234986"/>
                  </a:cubicBezTo>
                  <a:lnTo>
                    <a:pt x="94568" y="116224"/>
                  </a:lnTo>
                  <a:cubicBezTo>
                    <a:pt x="96075" y="98411"/>
                    <a:pt x="102739" y="35231"/>
                    <a:pt x="123631" y="5692"/>
                  </a:cubicBezTo>
                  <a:cubicBezTo>
                    <a:pt x="127899" y="-369"/>
                    <a:pt x="136299" y="-1828"/>
                    <a:pt x="142383" y="2470"/>
                  </a:cubicBezTo>
                  <a:cubicBezTo>
                    <a:pt x="148455" y="6757"/>
                    <a:pt x="149908" y="15157"/>
                    <a:pt x="145601" y="21231"/>
                  </a:cubicBezTo>
                  <a:cubicBezTo>
                    <a:pt x="129756" y="43671"/>
                    <a:pt x="122568" y="101645"/>
                    <a:pt x="121127" y="122088"/>
                  </a:cubicBezTo>
                  <a:cubicBezTo>
                    <a:pt x="120939" y="124664"/>
                    <a:pt x="120023" y="127136"/>
                    <a:pt x="118475" y="129213"/>
                  </a:cubicBezTo>
                  <a:lnTo>
                    <a:pt x="28135" y="250171"/>
                  </a:lnTo>
                  <a:cubicBezTo>
                    <a:pt x="27327" y="251904"/>
                    <a:pt x="26923" y="253784"/>
                    <a:pt x="26923" y="255742"/>
                  </a:cubicBezTo>
                  <a:cubicBezTo>
                    <a:pt x="26923" y="263183"/>
                    <a:pt x="32968" y="269231"/>
                    <a:pt x="40398" y="269231"/>
                  </a:cubicBezTo>
                  <a:lnTo>
                    <a:pt x="94352" y="269231"/>
                  </a:lnTo>
                  <a:cubicBezTo>
                    <a:pt x="116550" y="269231"/>
                    <a:pt x="134616" y="287346"/>
                    <a:pt x="134616" y="309616"/>
                  </a:cubicBezTo>
                  <a:lnTo>
                    <a:pt x="134616" y="430770"/>
                  </a:lnTo>
                  <a:cubicBezTo>
                    <a:pt x="134616" y="438198"/>
                    <a:pt x="140647" y="444232"/>
                    <a:pt x="148078" y="444232"/>
                  </a:cubicBezTo>
                  <a:lnTo>
                    <a:pt x="242309" y="444232"/>
                  </a:lnTo>
                  <a:cubicBezTo>
                    <a:pt x="264574" y="444232"/>
                    <a:pt x="282694" y="462347"/>
                    <a:pt x="282694" y="484616"/>
                  </a:cubicBezTo>
                  <a:lnTo>
                    <a:pt x="282694" y="551924"/>
                  </a:lnTo>
                  <a:lnTo>
                    <a:pt x="565387" y="551924"/>
                  </a:lnTo>
                  <a:lnTo>
                    <a:pt x="565387" y="404991"/>
                  </a:lnTo>
                  <a:cubicBezTo>
                    <a:pt x="565387" y="391792"/>
                    <a:pt x="571862" y="379395"/>
                    <a:pt x="582712" y="371836"/>
                  </a:cubicBezTo>
                  <a:cubicBezTo>
                    <a:pt x="686973" y="299900"/>
                    <a:pt x="721421" y="127359"/>
                    <a:pt x="687148" y="17471"/>
                  </a:cubicBezTo>
                  <a:cubicBezTo>
                    <a:pt x="684940" y="10372"/>
                    <a:pt x="688897" y="2826"/>
                    <a:pt x="695992" y="605"/>
                  </a:cubicBezTo>
                  <a:cubicBezTo>
                    <a:pt x="703113" y="-1552"/>
                    <a:pt x="710638" y="2367"/>
                    <a:pt x="712859" y="9452"/>
                  </a:cubicBezTo>
                  <a:cubicBezTo>
                    <a:pt x="750700" y="130790"/>
                    <a:pt x="713600" y="314257"/>
                    <a:pt x="598045" y="393962"/>
                  </a:cubicBezTo>
                  <a:cubicBezTo>
                    <a:pt x="594478" y="396446"/>
                    <a:pt x="592310" y="400586"/>
                    <a:pt x="592310" y="404991"/>
                  </a:cubicBezTo>
                  <a:lnTo>
                    <a:pt x="592310" y="565386"/>
                  </a:lnTo>
                  <a:cubicBezTo>
                    <a:pt x="592310" y="572826"/>
                    <a:pt x="586293" y="578847"/>
                    <a:pt x="578849" y="578847"/>
                  </a:cubicBezTo>
                  <a:close/>
                </a:path>
              </a:pathLst>
            </a:custGeom>
            <a:grpFill/>
            <a:ln w="13461" cap="flat">
              <a:noFill/>
              <a:prstDash val="solid"/>
              <a:miter/>
            </a:ln>
          </p:spPr>
          <p:txBody>
            <a:bodyPr rtlCol="0" anchor="ctr"/>
            <a:lstStyle/>
            <a:p>
              <a:endParaRPr lang="en-US" sz="1799"/>
            </a:p>
          </p:txBody>
        </p:sp>
      </p:grpSp>
      <p:grpSp>
        <p:nvGrpSpPr>
          <p:cNvPr id="12" name="Graphic 1083">
            <a:extLst>
              <a:ext uri="{FF2B5EF4-FFF2-40B4-BE49-F238E27FC236}">
                <a16:creationId xmlns:a16="http://schemas.microsoft.com/office/drawing/2014/main" id="{CCCEFF27-0569-F2D5-8329-D4C157C84451}"/>
              </a:ext>
              <a:ext uri="{C183D7F6-B498-43B3-948B-1728B52AA6E4}">
                <adec:decorative xmlns:adec="http://schemas.microsoft.com/office/drawing/2017/decorative" val="1"/>
              </a:ext>
            </a:extLst>
          </p:cNvPr>
          <p:cNvGrpSpPr/>
          <p:nvPr/>
        </p:nvGrpSpPr>
        <p:grpSpPr>
          <a:xfrm>
            <a:off x="8168454" y="2118488"/>
            <a:ext cx="1291153" cy="968376"/>
            <a:chOff x="8439266" y="4032295"/>
            <a:chExt cx="697007" cy="522761"/>
          </a:xfrm>
          <a:solidFill>
            <a:schemeClr val="bg1"/>
          </a:solidFill>
        </p:grpSpPr>
        <p:sp>
          <p:nvSpPr>
            <p:cNvPr id="13" name="Freeform: Shape 12">
              <a:extLst>
                <a:ext uri="{FF2B5EF4-FFF2-40B4-BE49-F238E27FC236}">
                  <a16:creationId xmlns:a16="http://schemas.microsoft.com/office/drawing/2014/main" id="{1FD62C01-E72B-A866-8AD6-C0613B9B76C2}"/>
                </a:ext>
              </a:extLst>
            </p:cNvPr>
            <p:cNvSpPr/>
            <p:nvPr/>
          </p:nvSpPr>
          <p:spPr>
            <a:xfrm>
              <a:off x="8476606" y="4281231"/>
              <a:ext cx="99572" cy="273824"/>
            </a:xfrm>
            <a:custGeom>
              <a:avLst/>
              <a:gdLst>
                <a:gd name="connsiteX0" fmla="*/ 87126 w 99572"/>
                <a:gd name="connsiteY0" fmla="*/ 273824 h 273824"/>
                <a:gd name="connsiteX1" fmla="*/ 12447 w 99572"/>
                <a:gd name="connsiteY1" fmla="*/ 273824 h 273824"/>
                <a:gd name="connsiteX2" fmla="*/ 0 w 99572"/>
                <a:gd name="connsiteY2" fmla="*/ 261378 h 273824"/>
                <a:gd name="connsiteX3" fmla="*/ 0 w 99572"/>
                <a:gd name="connsiteY3" fmla="*/ 12447 h 273824"/>
                <a:gd name="connsiteX4" fmla="*/ 12447 w 99572"/>
                <a:gd name="connsiteY4" fmla="*/ 0 h 273824"/>
                <a:gd name="connsiteX5" fmla="*/ 87126 w 99572"/>
                <a:gd name="connsiteY5" fmla="*/ 0 h 273824"/>
                <a:gd name="connsiteX6" fmla="*/ 99573 w 99572"/>
                <a:gd name="connsiteY6" fmla="*/ 12447 h 273824"/>
                <a:gd name="connsiteX7" fmla="*/ 99573 w 99572"/>
                <a:gd name="connsiteY7" fmla="*/ 261378 h 273824"/>
                <a:gd name="connsiteX8" fmla="*/ 87126 w 99572"/>
                <a:gd name="connsiteY8" fmla="*/ 273824 h 273824"/>
                <a:gd name="connsiteX9" fmla="*/ 24893 w 99572"/>
                <a:gd name="connsiteY9" fmla="*/ 248931 h 273824"/>
                <a:gd name="connsiteX10" fmla="*/ 74679 w 99572"/>
                <a:gd name="connsiteY10" fmla="*/ 248931 h 273824"/>
                <a:gd name="connsiteX11" fmla="*/ 74679 w 99572"/>
                <a:gd name="connsiteY11" fmla="*/ 24893 h 273824"/>
                <a:gd name="connsiteX12" fmla="*/ 24893 w 99572"/>
                <a:gd name="connsiteY12" fmla="*/ 24893 h 273824"/>
                <a:gd name="connsiteX13" fmla="*/ 24893 w 99572"/>
                <a:gd name="connsiteY13" fmla="*/ 248931 h 27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572" h="273824">
                  <a:moveTo>
                    <a:pt x="87126" y="273824"/>
                  </a:moveTo>
                  <a:lnTo>
                    <a:pt x="12447" y="273824"/>
                  </a:lnTo>
                  <a:cubicBezTo>
                    <a:pt x="5600" y="273824"/>
                    <a:pt x="0" y="268251"/>
                    <a:pt x="0" y="261378"/>
                  </a:cubicBezTo>
                  <a:lnTo>
                    <a:pt x="0" y="12447"/>
                  </a:lnTo>
                  <a:cubicBezTo>
                    <a:pt x="0" y="5574"/>
                    <a:pt x="5600" y="0"/>
                    <a:pt x="12447" y="0"/>
                  </a:cubicBezTo>
                  <a:lnTo>
                    <a:pt x="87126" y="0"/>
                  </a:lnTo>
                  <a:cubicBezTo>
                    <a:pt x="93972" y="0"/>
                    <a:pt x="99573" y="5574"/>
                    <a:pt x="99573" y="12447"/>
                  </a:cubicBezTo>
                  <a:lnTo>
                    <a:pt x="99573" y="261378"/>
                  </a:lnTo>
                  <a:cubicBezTo>
                    <a:pt x="99573" y="268252"/>
                    <a:pt x="93972" y="273824"/>
                    <a:pt x="87126" y="273824"/>
                  </a:cubicBezTo>
                  <a:close/>
                  <a:moveTo>
                    <a:pt x="24893" y="248931"/>
                  </a:moveTo>
                  <a:lnTo>
                    <a:pt x="74679" y="248931"/>
                  </a:lnTo>
                  <a:lnTo>
                    <a:pt x="74679" y="24893"/>
                  </a:lnTo>
                  <a:lnTo>
                    <a:pt x="24893" y="24893"/>
                  </a:lnTo>
                  <a:lnTo>
                    <a:pt x="24893" y="248931"/>
                  </a:lnTo>
                  <a:close/>
                </a:path>
              </a:pathLst>
            </a:custGeom>
            <a:grpFill/>
            <a:ln w="12446" cap="flat">
              <a:noFill/>
              <a:prstDash val="solid"/>
              <a:miter/>
            </a:ln>
          </p:spPr>
          <p:txBody>
            <a:bodyPr rtlCol="0" anchor="ctr"/>
            <a:lstStyle/>
            <a:p>
              <a:endParaRPr lang="en-US" sz="1799"/>
            </a:p>
          </p:txBody>
        </p:sp>
        <p:sp>
          <p:nvSpPr>
            <p:cNvPr id="14" name="Freeform: Shape 13">
              <a:extLst>
                <a:ext uri="{FF2B5EF4-FFF2-40B4-BE49-F238E27FC236}">
                  <a16:creationId xmlns:a16="http://schemas.microsoft.com/office/drawing/2014/main" id="{16E3CCBD-2EF6-E26F-E5F6-308F62E0C60A}"/>
                </a:ext>
              </a:extLst>
            </p:cNvPr>
            <p:cNvSpPr/>
            <p:nvPr/>
          </p:nvSpPr>
          <p:spPr>
            <a:xfrm>
              <a:off x="8650858" y="4131873"/>
              <a:ext cx="99572" cy="423183"/>
            </a:xfrm>
            <a:custGeom>
              <a:avLst/>
              <a:gdLst>
                <a:gd name="connsiteX0" fmla="*/ 87126 w 99572"/>
                <a:gd name="connsiteY0" fmla="*/ 423183 h 423183"/>
                <a:gd name="connsiteX1" fmla="*/ 12447 w 99572"/>
                <a:gd name="connsiteY1" fmla="*/ 423183 h 423183"/>
                <a:gd name="connsiteX2" fmla="*/ 0 w 99572"/>
                <a:gd name="connsiteY2" fmla="*/ 410737 h 423183"/>
                <a:gd name="connsiteX3" fmla="*/ 0 w 99572"/>
                <a:gd name="connsiteY3" fmla="*/ 12447 h 423183"/>
                <a:gd name="connsiteX4" fmla="*/ 12447 w 99572"/>
                <a:gd name="connsiteY4" fmla="*/ 0 h 423183"/>
                <a:gd name="connsiteX5" fmla="*/ 87126 w 99572"/>
                <a:gd name="connsiteY5" fmla="*/ 0 h 423183"/>
                <a:gd name="connsiteX6" fmla="*/ 99573 w 99572"/>
                <a:gd name="connsiteY6" fmla="*/ 12447 h 423183"/>
                <a:gd name="connsiteX7" fmla="*/ 99573 w 99572"/>
                <a:gd name="connsiteY7" fmla="*/ 410737 h 423183"/>
                <a:gd name="connsiteX8" fmla="*/ 87126 w 99572"/>
                <a:gd name="connsiteY8" fmla="*/ 423183 h 423183"/>
                <a:gd name="connsiteX9" fmla="*/ 24893 w 99572"/>
                <a:gd name="connsiteY9" fmla="*/ 398290 h 423183"/>
                <a:gd name="connsiteX10" fmla="*/ 74679 w 99572"/>
                <a:gd name="connsiteY10" fmla="*/ 398290 h 423183"/>
                <a:gd name="connsiteX11" fmla="*/ 74679 w 99572"/>
                <a:gd name="connsiteY11" fmla="*/ 24893 h 423183"/>
                <a:gd name="connsiteX12" fmla="*/ 24893 w 99572"/>
                <a:gd name="connsiteY12" fmla="*/ 24893 h 423183"/>
                <a:gd name="connsiteX13" fmla="*/ 24893 w 99572"/>
                <a:gd name="connsiteY13" fmla="*/ 398290 h 42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572" h="423183">
                  <a:moveTo>
                    <a:pt x="87126" y="423183"/>
                  </a:moveTo>
                  <a:lnTo>
                    <a:pt x="12447" y="423183"/>
                  </a:lnTo>
                  <a:cubicBezTo>
                    <a:pt x="5600" y="423183"/>
                    <a:pt x="0" y="417610"/>
                    <a:pt x="0" y="410737"/>
                  </a:cubicBezTo>
                  <a:lnTo>
                    <a:pt x="0" y="12447"/>
                  </a:lnTo>
                  <a:cubicBezTo>
                    <a:pt x="0" y="5574"/>
                    <a:pt x="5600" y="0"/>
                    <a:pt x="12447" y="0"/>
                  </a:cubicBezTo>
                  <a:lnTo>
                    <a:pt x="87126" y="0"/>
                  </a:lnTo>
                  <a:cubicBezTo>
                    <a:pt x="93972" y="0"/>
                    <a:pt x="99573" y="5574"/>
                    <a:pt x="99573" y="12447"/>
                  </a:cubicBezTo>
                  <a:lnTo>
                    <a:pt x="99573" y="410737"/>
                  </a:lnTo>
                  <a:cubicBezTo>
                    <a:pt x="99573" y="417611"/>
                    <a:pt x="93972" y="423183"/>
                    <a:pt x="87126" y="423183"/>
                  </a:cubicBezTo>
                  <a:close/>
                  <a:moveTo>
                    <a:pt x="24893" y="398290"/>
                  </a:moveTo>
                  <a:lnTo>
                    <a:pt x="74679" y="398290"/>
                  </a:lnTo>
                  <a:lnTo>
                    <a:pt x="74679" y="24893"/>
                  </a:lnTo>
                  <a:lnTo>
                    <a:pt x="24893" y="24893"/>
                  </a:lnTo>
                  <a:lnTo>
                    <a:pt x="24893" y="398290"/>
                  </a:lnTo>
                  <a:close/>
                </a:path>
              </a:pathLst>
            </a:custGeom>
            <a:grpFill/>
            <a:ln w="12446" cap="flat">
              <a:noFill/>
              <a:prstDash val="solid"/>
              <a:miter/>
            </a:ln>
          </p:spPr>
          <p:txBody>
            <a:bodyPr rtlCol="0" anchor="ctr"/>
            <a:lstStyle/>
            <a:p>
              <a:endParaRPr lang="en-US" sz="1799"/>
            </a:p>
          </p:txBody>
        </p:sp>
        <p:sp>
          <p:nvSpPr>
            <p:cNvPr id="15" name="Freeform: Shape 14">
              <a:extLst>
                <a:ext uri="{FF2B5EF4-FFF2-40B4-BE49-F238E27FC236}">
                  <a16:creationId xmlns:a16="http://schemas.microsoft.com/office/drawing/2014/main" id="{BA61677C-B567-C5FC-A56C-2D1412BEFB51}"/>
                </a:ext>
              </a:extLst>
            </p:cNvPr>
            <p:cNvSpPr/>
            <p:nvPr/>
          </p:nvSpPr>
          <p:spPr>
            <a:xfrm>
              <a:off x="8999362" y="4032295"/>
              <a:ext cx="99572" cy="522755"/>
            </a:xfrm>
            <a:custGeom>
              <a:avLst/>
              <a:gdLst>
                <a:gd name="connsiteX0" fmla="*/ 87126 w 99572"/>
                <a:gd name="connsiteY0" fmla="*/ 522756 h 522755"/>
                <a:gd name="connsiteX1" fmla="*/ 12447 w 99572"/>
                <a:gd name="connsiteY1" fmla="*/ 522756 h 522755"/>
                <a:gd name="connsiteX2" fmla="*/ 0 w 99572"/>
                <a:gd name="connsiteY2" fmla="*/ 510309 h 522755"/>
                <a:gd name="connsiteX3" fmla="*/ 0 w 99572"/>
                <a:gd name="connsiteY3" fmla="*/ 12447 h 522755"/>
                <a:gd name="connsiteX4" fmla="*/ 12447 w 99572"/>
                <a:gd name="connsiteY4" fmla="*/ 0 h 522755"/>
                <a:gd name="connsiteX5" fmla="*/ 87126 w 99572"/>
                <a:gd name="connsiteY5" fmla="*/ 0 h 522755"/>
                <a:gd name="connsiteX6" fmla="*/ 99573 w 99572"/>
                <a:gd name="connsiteY6" fmla="*/ 12447 h 522755"/>
                <a:gd name="connsiteX7" fmla="*/ 99573 w 99572"/>
                <a:gd name="connsiteY7" fmla="*/ 510309 h 522755"/>
                <a:gd name="connsiteX8" fmla="*/ 87126 w 99572"/>
                <a:gd name="connsiteY8" fmla="*/ 522756 h 522755"/>
                <a:gd name="connsiteX9" fmla="*/ 24893 w 99572"/>
                <a:gd name="connsiteY9" fmla="*/ 497863 h 522755"/>
                <a:gd name="connsiteX10" fmla="*/ 74679 w 99572"/>
                <a:gd name="connsiteY10" fmla="*/ 497863 h 522755"/>
                <a:gd name="connsiteX11" fmla="*/ 74679 w 99572"/>
                <a:gd name="connsiteY11" fmla="*/ 24893 h 522755"/>
                <a:gd name="connsiteX12" fmla="*/ 24893 w 99572"/>
                <a:gd name="connsiteY12" fmla="*/ 24893 h 522755"/>
                <a:gd name="connsiteX13" fmla="*/ 24893 w 99572"/>
                <a:gd name="connsiteY13" fmla="*/ 497863 h 52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572" h="522755">
                  <a:moveTo>
                    <a:pt x="87126" y="522756"/>
                  </a:moveTo>
                  <a:lnTo>
                    <a:pt x="12447" y="522756"/>
                  </a:lnTo>
                  <a:cubicBezTo>
                    <a:pt x="5600" y="522756"/>
                    <a:pt x="0" y="517182"/>
                    <a:pt x="0" y="510309"/>
                  </a:cubicBezTo>
                  <a:lnTo>
                    <a:pt x="0" y="12447"/>
                  </a:lnTo>
                  <a:cubicBezTo>
                    <a:pt x="0" y="5574"/>
                    <a:pt x="5600" y="0"/>
                    <a:pt x="12447" y="0"/>
                  </a:cubicBezTo>
                  <a:lnTo>
                    <a:pt x="87126" y="0"/>
                  </a:lnTo>
                  <a:cubicBezTo>
                    <a:pt x="93972" y="0"/>
                    <a:pt x="99573" y="5574"/>
                    <a:pt x="99573" y="12447"/>
                  </a:cubicBezTo>
                  <a:lnTo>
                    <a:pt x="99573" y="510309"/>
                  </a:lnTo>
                  <a:cubicBezTo>
                    <a:pt x="99573" y="517182"/>
                    <a:pt x="93972" y="522756"/>
                    <a:pt x="87126" y="522756"/>
                  </a:cubicBezTo>
                  <a:close/>
                  <a:moveTo>
                    <a:pt x="24893" y="497863"/>
                  </a:moveTo>
                  <a:lnTo>
                    <a:pt x="74679" y="497863"/>
                  </a:lnTo>
                  <a:lnTo>
                    <a:pt x="74679" y="24893"/>
                  </a:lnTo>
                  <a:lnTo>
                    <a:pt x="24893" y="24893"/>
                  </a:lnTo>
                  <a:lnTo>
                    <a:pt x="24893" y="497863"/>
                  </a:lnTo>
                  <a:close/>
                </a:path>
              </a:pathLst>
            </a:custGeom>
            <a:grpFill/>
            <a:ln w="12446" cap="flat">
              <a:noFill/>
              <a:prstDash val="solid"/>
              <a:miter/>
            </a:ln>
          </p:spPr>
          <p:txBody>
            <a:bodyPr rtlCol="0" anchor="ctr"/>
            <a:lstStyle/>
            <a:p>
              <a:endParaRPr lang="en-US" sz="1799"/>
            </a:p>
          </p:txBody>
        </p:sp>
        <p:sp>
          <p:nvSpPr>
            <p:cNvPr id="16" name="Freeform: Shape 15">
              <a:extLst>
                <a:ext uri="{FF2B5EF4-FFF2-40B4-BE49-F238E27FC236}">
                  <a16:creationId xmlns:a16="http://schemas.microsoft.com/office/drawing/2014/main" id="{15ECC3D8-0C29-B8D7-124B-BBBA00D6693F}"/>
                </a:ext>
              </a:extLst>
            </p:cNvPr>
            <p:cNvSpPr/>
            <p:nvPr/>
          </p:nvSpPr>
          <p:spPr>
            <a:xfrm>
              <a:off x="8825110" y="4206552"/>
              <a:ext cx="99572" cy="348503"/>
            </a:xfrm>
            <a:custGeom>
              <a:avLst/>
              <a:gdLst>
                <a:gd name="connsiteX0" fmla="*/ 87126 w 99572"/>
                <a:gd name="connsiteY0" fmla="*/ 348504 h 348503"/>
                <a:gd name="connsiteX1" fmla="*/ 12447 w 99572"/>
                <a:gd name="connsiteY1" fmla="*/ 348504 h 348503"/>
                <a:gd name="connsiteX2" fmla="*/ 0 w 99572"/>
                <a:gd name="connsiteY2" fmla="*/ 336057 h 348503"/>
                <a:gd name="connsiteX3" fmla="*/ 0 w 99572"/>
                <a:gd name="connsiteY3" fmla="*/ 12447 h 348503"/>
                <a:gd name="connsiteX4" fmla="*/ 12447 w 99572"/>
                <a:gd name="connsiteY4" fmla="*/ 0 h 348503"/>
                <a:gd name="connsiteX5" fmla="*/ 87126 w 99572"/>
                <a:gd name="connsiteY5" fmla="*/ 0 h 348503"/>
                <a:gd name="connsiteX6" fmla="*/ 99573 w 99572"/>
                <a:gd name="connsiteY6" fmla="*/ 12447 h 348503"/>
                <a:gd name="connsiteX7" fmla="*/ 99573 w 99572"/>
                <a:gd name="connsiteY7" fmla="*/ 336057 h 348503"/>
                <a:gd name="connsiteX8" fmla="*/ 87126 w 99572"/>
                <a:gd name="connsiteY8" fmla="*/ 348504 h 348503"/>
                <a:gd name="connsiteX9" fmla="*/ 24893 w 99572"/>
                <a:gd name="connsiteY9" fmla="*/ 323611 h 348503"/>
                <a:gd name="connsiteX10" fmla="*/ 74679 w 99572"/>
                <a:gd name="connsiteY10" fmla="*/ 323611 h 348503"/>
                <a:gd name="connsiteX11" fmla="*/ 74679 w 99572"/>
                <a:gd name="connsiteY11" fmla="*/ 24893 h 348503"/>
                <a:gd name="connsiteX12" fmla="*/ 24893 w 99572"/>
                <a:gd name="connsiteY12" fmla="*/ 24893 h 348503"/>
                <a:gd name="connsiteX13" fmla="*/ 24893 w 99572"/>
                <a:gd name="connsiteY13" fmla="*/ 323611 h 34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572" h="348503">
                  <a:moveTo>
                    <a:pt x="87126" y="348504"/>
                  </a:moveTo>
                  <a:lnTo>
                    <a:pt x="12447" y="348504"/>
                  </a:lnTo>
                  <a:cubicBezTo>
                    <a:pt x="5600" y="348504"/>
                    <a:pt x="0" y="342930"/>
                    <a:pt x="0" y="336057"/>
                  </a:cubicBezTo>
                  <a:lnTo>
                    <a:pt x="0" y="12447"/>
                  </a:lnTo>
                  <a:cubicBezTo>
                    <a:pt x="0" y="5574"/>
                    <a:pt x="5600" y="0"/>
                    <a:pt x="12447" y="0"/>
                  </a:cubicBezTo>
                  <a:lnTo>
                    <a:pt x="87126" y="0"/>
                  </a:lnTo>
                  <a:cubicBezTo>
                    <a:pt x="93972" y="0"/>
                    <a:pt x="99573" y="5574"/>
                    <a:pt x="99573" y="12447"/>
                  </a:cubicBezTo>
                  <a:lnTo>
                    <a:pt x="99573" y="336057"/>
                  </a:lnTo>
                  <a:cubicBezTo>
                    <a:pt x="99573" y="342932"/>
                    <a:pt x="93972" y="348504"/>
                    <a:pt x="87126" y="348504"/>
                  </a:cubicBezTo>
                  <a:close/>
                  <a:moveTo>
                    <a:pt x="24893" y="323611"/>
                  </a:moveTo>
                  <a:lnTo>
                    <a:pt x="74679" y="323611"/>
                  </a:lnTo>
                  <a:lnTo>
                    <a:pt x="74679" y="24893"/>
                  </a:lnTo>
                  <a:lnTo>
                    <a:pt x="24893" y="24893"/>
                  </a:lnTo>
                  <a:lnTo>
                    <a:pt x="24893" y="323611"/>
                  </a:lnTo>
                  <a:close/>
                </a:path>
              </a:pathLst>
            </a:custGeom>
            <a:grpFill/>
            <a:ln w="12446" cap="flat">
              <a:noFill/>
              <a:prstDash val="solid"/>
              <a:miter/>
            </a:ln>
          </p:spPr>
          <p:txBody>
            <a:bodyPr rtlCol="0" anchor="ctr"/>
            <a:lstStyle/>
            <a:p>
              <a:endParaRPr lang="en-US" sz="1799"/>
            </a:p>
          </p:txBody>
        </p:sp>
        <p:sp>
          <p:nvSpPr>
            <p:cNvPr id="17" name="Freeform: Shape 16">
              <a:extLst>
                <a:ext uri="{FF2B5EF4-FFF2-40B4-BE49-F238E27FC236}">
                  <a16:creationId xmlns:a16="http://schemas.microsoft.com/office/drawing/2014/main" id="{2A09113F-017E-9654-F7DA-15418809550A}"/>
                </a:ext>
              </a:extLst>
            </p:cNvPr>
            <p:cNvSpPr/>
            <p:nvPr/>
          </p:nvSpPr>
          <p:spPr>
            <a:xfrm>
              <a:off x="8439266" y="4530163"/>
              <a:ext cx="697007" cy="24893"/>
            </a:xfrm>
            <a:custGeom>
              <a:avLst/>
              <a:gdLst>
                <a:gd name="connsiteX0" fmla="*/ 684561 w 697007"/>
                <a:gd name="connsiteY0" fmla="*/ 24893 h 24893"/>
                <a:gd name="connsiteX1" fmla="*/ 12447 w 697007"/>
                <a:gd name="connsiteY1" fmla="*/ 24893 h 24893"/>
                <a:gd name="connsiteX2" fmla="*/ 0 w 697007"/>
                <a:gd name="connsiteY2" fmla="*/ 12447 h 24893"/>
                <a:gd name="connsiteX3" fmla="*/ 12447 w 697007"/>
                <a:gd name="connsiteY3" fmla="*/ 0 h 24893"/>
                <a:gd name="connsiteX4" fmla="*/ 684561 w 697007"/>
                <a:gd name="connsiteY4" fmla="*/ 0 h 24893"/>
                <a:gd name="connsiteX5" fmla="*/ 697008 w 697007"/>
                <a:gd name="connsiteY5" fmla="*/ 12447 h 24893"/>
                <a:gd name="connsiteX6" fmla="*/ 684561 w 697007"/>
                <a:gd name="connsiteY6" fmla="*/ 24893 h 2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007" h="24893">
                  <a:moveTo>
                    <a:pt x="684561" y="24893"/>
                  </a:moveTo>
                  <a:lnTo>
                    <a:pt x="12447" y="24893"/>
                  </a:lnTo>
                  <a:cubicBezTo>
                    <a:pt x="5600" y="24893"/>
                    <a:pt x="0" y="19320"/>
                    <a:pt x="0" y="12447"/>
                  </a:cubicBezTo>
                  <a:cubicBezTo>
                    <a:pt x="0" y="5574"/>
                    <a:pt x="5600" y="0"/>
                    <a:pt x="12447" y="0"/>
                  </a:cubicBezTo>
                  <a:lnTo>
                    <a:pt x="684561" y="0"/>
                  </a:lnTo>
                  <a:cubicBezTo>
                    <a:pt x="691408" y="0"/>
                    <a:pt x="697008" y="5574"/>
                    <a:pt x="697008" y="12447"/>
                  </a:cubicBezTo>
                  <a:cubicBezTo>
                    <a:pt x="697008" y="19320"/>
                    <a:pt x="691408" y="24893"/>
                    <a:pt x="684561" y="24893"/>
                  </a:cubicBezTo>
                  <a:close/>
                </a:path>
              </a:pathLst>
            </a:custGeom>
            <a:grpFill/>
            <a:ln w="12446" cap="flat">
              <a:noFill/>
              <a:prstDash val="solid"/>
              <a:miter/>
            </a:ln>
          </p:spPr>
          <p:txBody>
            <a:bodyPr rtlCol="0" anchor="ctr"/>
            <a:lstStyle/>
            <a:p>
              <a:endParaRPr lang="en-US" sz="1799"/>
            </a:p>
          </p:txBody>
        </p:sp>
      </p:grpSp>
      <p:grpSp>
        <p:nvGrpSpPr>
          <p:cNvPr id="18" name="Group 17">
            <a:extLst>
              <a:ext uri="{FF2B5EF4-FFF2-40B4-BE49-F238E27FC236}">
                <a16:creationId xmlns:a16="http://schemas.microsoft.com/office/drawing/2014/main" id="{E8554AA1-DCCA-43CF-E1C7-1FE5983FEA32}"/>
              </a:ext>
              <a:ext uri="{C183D7F6-B498-43B3-948B-1728B52AA6E4}">
                <adec:decorative xmlns:adec="http://schemas.microsoft.com/office/drawing/2017/decorative" val="1"/>
              </a:ext>
            </a:extLst>
          </p:cNvPr>
          <p:cNvGrpSpPr/>
          <p:nvPr/>
        </p:nvGrpSpPr>
        <p:grpSpPr>
          <a:xfrm>
            <a:off x="1361547" y="1965706"/>
            <a:ext cx="1199326" cy="1118933"/>
            <a:chOff x="1425402" y="2087187"/>
            <a:chExt cx="1199638" cy="1119224"/>
          </a:xfrm>
        </p:grpSpPr>
        <p:grpSp>
          <p:nvGrpSpPr>
            <p:cNvPr id="19" name="Group 18">
              <a:extLst>
                <a:ext uri="{FF2B5EF4-FFF2-40B4-BE49-F238E27FC236}">
                  <a16:creationId xmlns:a16="http://schemas.microsoft.com/office/drawing/2014/main" id="{18A5BD57-826C-6453-5A6D-8E023B541C8C}"/>
                </a:ext>
              </a:extLst>
            </p:cNvPr>
            <p:cNvGrpSpPr/>
            <p:nvPr/>
          </p:nvGrpSpPr>
          <p:grpSpPr>
            <a:xfrm>
              <a:off x="1425402" y="2087187"/>
              <a:ext cx="1199638" cy="1119224"/>
              <a:chOff x="1425402" y="2087187"/>
              <a:chExt cx="1199638" cy="1119224"/>
            </a:xfrm>
          </p:grpSpPr>
          <p:sp>
            <p:nvSpPr>
              <p:cNvPr id="21" name="Freeform: Shape 49">
                <a:extLst>
                  <a:ext uri="{FF2B5EF4-FFF2-40B4-BE49-F238E27FC236}">
                    <a16:creationId xmlns:a16="http://schemas.microsoft.com/office/drawing/2014/main" id="{397628DD-158C-5434-0B24-99E2EBF98B52}"/>
                  </a:ext>
                </a:extLst>
              </p:cNvPr>
              <p:cNvSpPr/>
              <p:nvPr/>
            </p:nvSpPr>
            <p:spPr>
              <a:xfrm>
                <a:off x="1929567" y="2260212"/>
                <a:ext cx="40568" cy="40568"/>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2" name="Freeform: Shape 50">
                <a:extLst>
                  <a:ext uri="{FF2B5EF4-FFF2-40B4-BE49-F238E27FC236}">
                    <a16:creationId xmlns:a16="http://schemas.microsoft.com/office/drawing/2014/main" id="{65B8244C-EEBA-242B-7549-61817F3D5E4E}"/>
                  </a:ext>
                </a:extLst>
              </p:cNvPr>
              <p:cNvSpPr/>
              <p:nvPr/>
            </p:nvSpPr>
            <p:spPr>
              <a:xfrm>
                <a:off x="2110499" y="2260212"/>
                <a:ext cx="40568" cy="40568"/>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3" name="Freeform: Shape 51">
                <a:extLst>
                  <a:ext uri="{FF2B5EF4-FFF2-40B4-BE49-F238E27FC236}">
                    <a16:creationId xmlns:a16="http://schemas.microsoft.com/office/drawing/2014/main" id="{7A4D9902-6C7A-0F68-6E02-094373877F44}"/>
                  </a:ext>
                </a:extLst>
              </p:cNvPr>
              <p:cNvSpPr/>
              <p:nvPr/>
            </p:nvSpPr>
            <p:spPr>
              <a:xfrm>
                <a:off x="1767297" y="2087187"/>
                <a:ext cx="547662" cy="547662"/>
              </a:xfrm>
              <a:custGeom>
                <a:avLst/>
                <a:gdLst>
                  <a:gd name="connsiteX0" fmla="*/ 257175 w 514350"/>
                  <a:gd name="connsiteY0" fmla="*/ 514350 h 514350"/>
                  <a:gd name="connsiteX1" fmla="*/ 0 w 514350"/>
                  <a:gd name="connsiteY1" fmla="*/ 257175 h 514350"/>
                  <a:gd name="connsiteX2" fmla="*/ 257175 w 514350"/>
                  <a:gd name="connsiteY2" fmla="*/ 0 h 514350"/>
                  <a:gd name="connsiteX3" fmla="*/ 514350 w 514350"/>
                  <a:gd name="connsiteY3" fmla="*/ 257175 h 514350"/>
                  <a:gd name="connsiteX4" fmla="*/ 257175 w 514350"/>
                  <a:gd name="connsiteY4" fmla="*/ 514350 h 514350"/>
                  <a:gd name="connsiteX5" fmla="*/ 257175 w 514350"/>
                  <a:gd name="connsiteY5" fmla="*/ 514350 h 514350"/>
                  <a:gd name="connsiteX6" fmla="*/ 257175 w 514350"/>
                  <a:gd name="connsiteY6" fmla="*/ 19050 h 514350"/>
                  <a:gd name="connsiteX7" fmla="*/ 19050 w 514350"/>
                  <a:gd name="connsiteY7" fmla="*/ 257175 h 514350"/>
                  <a:gd name="connsiteX8" fmla="*/ 257175 w 514350"/>
                  <a:gd name="connsiteY8" fmla="*/ 495300 h 514350"/>
                  <a:gd name="connsiteX9" fmla="*/ 495300 w 514350"/>
                  <a:gd name="connsiteY9" fmla="*/ 257175 h 514350"/>
                  <a:gd name="connsiteX10" fmla="*/ 257175 w 514350"/>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514350"/>
                    </a:moveTo>
                    <a:cubicBezTo>
                      <a:pt x="115141" y="514350"/>
                      <a:pt x="0" y="399209"/>
                      <a:pt x="0" y="257175"/>
                    </a:cubicBezTo>
                    <a:cubicBezTo>
                      <a:pt x="0" y="115141"/>
                      <a:pt x="115141" y="0"/>
                      <a:pt x="257175" y="0"/>
                    </a:cubicBezTo>
                    <a:cubicBezTo>
                      <a:pt x="399209" y="0"/>
                      <a:pt x="514350" y="115141"/>
                      <a:pt x="514350" y="257175"/>
                    </a:cubicBezTo>
                    <a:cubicBezTo>
                      <a:pt x="514350" y="399209"/>
                      <a:pt x="399209" y="514350"/>
                      <a:pt x="257175" y="514350"/>
                    </a:cubicBezTo>
                    <a:lnTo>
                      <a:pt x="257175" y="514350"/>
                    </a:lnTo>
                    <a:close/>
                    <a:moveTo>
                      <a:pt x="257175" y="19050"/>
                    </a:moveTo>
                    <a:cubicBezTo>
                      <a:pt x="125662" y="19050"/>
                      <a:pt x="19050" y="125662"/>
                      <a:pt x="19050" y="257175"/>
                    </a:cubicBezTo>
                    <a:cubicBezTo>
                      <a:pt x="19050" y="388688"/>
                      <a:pt x="125662" y="495300"/>
                      <a:pt x="257175" y="495300"/>
                    </a:cubicBezTo>
                    <a:cubicBezTo>
                      <a:pt x="388688" y="495300"/>
                      <a:pt x="495300" y="388688"/>
                      <a:pt x="495300" y="257175"/>
                    </a:cubicBezTo>
                    <a:cubicBezTo>
                      <a:pt x="495300" y="125662"/>
                      <a:pt x="388688" y="19050"/>
                      <a:pt x="257175"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4" name="Freeform: Shape 45">
                <a:extLst>
                  <a:ext uri="{FF2B5EF4-FFF2-40B4-BE49-F238E27FC236}">
                    <a16:creationId xmlns:a16="http://schemas.microsoft.com/office/drawing/2014/main" id="{952DCC9E-7BB0-80E9-B56F-27E5A0084514}"/>
                  </a:ext>
                </a:extLst>
              </p:cNvPr>
              <p:cNvSpPr/>
              <p:nvPr/>
            </p:nvSpPr>
            <p:spPr>
              <a:xfrm>
                <a:off x="2077378" y="2658749"/>
                <a:ext cx="547662" cy="547662"/>
              </a:xfrm>
              <a:custGeom>
                <a:avLst/>
                <a:gdLst>
                  <a:gd name="connsiteX0" fmla="*/ 257175 w 514350"/>
                  <a:gd name="connsiteY0" fmla="*/ 514350 h 514350"/>
                  <a:gd name="connsiteX1" fmla="*/ 0 w 514350"/>
                  <a:gd name="connsiteY1" fmla="*/ 257175 h 514350"/>
                  <a:gd name="connsiteX2" fmla="*/ 257175 w 514350"/>
                  <a:gd name="connsiteY2" fmla="*/ 0 h 514350"/>
                  <a:gd name="connsiteX3" fmla="*/ 514350 w 514350"/>
                  <a:gd name="connsiteY3" fmla="*/ 257175 h 514350"/>
                  <a:gd name="connsiteX4" fmla="*/ 257175 w 514350"/>
                  <a:gd name="connsiteY4" fmla="*/ 514350 h 514350"/>
                  <a:gd name="connsiteX5" fmla="*/ 257175 w 514350"/>
                  <a:gd name="connsiteY5" fmla="*/ 514350 h 514350"/>
                  <a:gd name="connsiteX6" fmla="*/ 257175 w 514350"/>
                  <a:gd name="connsiteY6" fmla="*/ 19050 h 514350"/>
                  <a:gd name="connsiteX7" fmla="*/ 19050 w 514350"/>
                  <a:gd name="connsiteY7" fmla="*/ 257175 h 514350"/>
                  <a:gd name="connsiteX8" fmla="*/ 257175 w 514350"/>
                  <a:gd name="connsiteY8" fmla="*/ 495300 h 514350"/>
                  <a:gd name="connsiteX9" fmla="*/ 495300 w 514350"/>
                  <a:gd name="connsiteY9" fmla="*/ 257175 h 514350"/>
                  <a:gd name="connsiteX10" fmla="*/ 257175 w 514350"/>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514350"/>
                    </a:moveTo>
                    <a:cubicBezTo>
                      <a:pt x="115148" y="514350"/>
                      <a:pt x="0" y="399209"/>
                      <a:pt x="0" y="257175"/>
                    </a:cubicBezTo>
                    <a:cubicBezTo>
                      <a:pt x="0" y="115141"/>
                      <a:pt x="115148" y="0"/>
                      <a:pt x="257175" y="0"/>
                    </a:cubicBezTo>
                    <a:cubicBezTo>
                      <a:pt x="399212" y="0"/>
                      <a:pt x="514350" y="115141"/>
                      <a:pt x="514350" y="257175"/>
                    </a:cubicBezTo>
                    <a:cubicBezTo>
                      <a:pt x="514350" y="399209"/>
                      <a:pt x="399212" y="514350"/>
                      <a:pt x="257175" y="514350"/>
                    </a:cubicBezTo>
                    <a:lnTo>
                      <a:pt x="257175" y="514350"/>
                    </a:lnTo>
                    <a:close/>
                    <a:moveTo>
                      <a:pt x="257175" y="19050"/>
                    </a:moveTo>
                    <a:cubicBezTo>
                      <a:pt x="125663" y="19050"/>
                      <a:pt x="19050" y="125662"/>
                      <a:pt x="19050" y="257175"/>
                    </a:cubicBezTo>
                    <a:cubicBezTo>
                      <a:pt x="19050" y="388688"/>
                      <a:pt x="125663" y="495300"/>
                      <a:pt x="257175" y="495300"/>
                    </a:cubicBezTo>
                    <a:cubicBezTo>
                      <a:pt x="388687" y="495300"/>
                      <a:pt x="495300" y="388688"/>
                      <a:pt x="495300" y="257175"/>
                    </a:cubicBezTo>
                    <a:cubicBezTo>
                      <a:pt x="495300" y="125662"/>
                      <a:pt x="388687" y="19050"/>
                      <a:pt x="257175" y="19050"/>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5" name="Freeform: Shape 37">
                <a:extLst>
                  <a:ext uri="{FF2B5EF4-FFF2-40B4-BE49-F238E27FC236}">
                    <a16:creationId xmlns:a16="http://schemas.microsoft.com/office/drawing/2014/main" id="{DADF947F-E8BE-2996-9C2A-FFDBEFEE77A5}"/>
                  </a:ext>
                </a:extLst>
              </p:cNvPr>
              <p:cNvSpPr/>
              <p:nvPr/>
            </p:nvSpPr>
            <p:spPr>
              <a:xfrm>
                <a:off x="2209143" y="2983281"/>
                <a:ext cx="284134" cy="92139"/>
              </a:xfrm>
              <a:custGeom>
                <a:avLst/>
                <a:gdLst>
                  <a:gd name="connsiteX0" fmla="*/ 257669 w 266851"/>
                  <a:gd name="connsiteY0" fmla="*/ 85797 h 86535"/>
                  <a:gd name="connsiteX1" fmla="*/ 249764 w 266851"/>
                  <a:gd name="connsiteY1" fmla="*/ 81511 h 86535"/>
                  <a:gd name="connsiteX2" fmla="*/ 232619 w 266851"/>
                  <a:gd name="connsiteY2" fmla="*/ 60556 h 86535"/>
                  <a:gd name="connsiteX3" fmla="*/ 211949 w 266851"/>
                  <a:gd name="connsiteY3" fmla="*/ 43316 h 86535"/>
                  <a:gd name="connsiteX4" fmla="*/ 188232 w 266851"/>
                  <a:gd name="connsiteY4" fmla="*/ 30266 h 86535"/>
                  <a:gd name="connsiteX5" fmla="*/ 79457 w 266851"/>
                  <a:gd name="connsiteY5" fmla="*/ 30266 h 86535"/>
                  <a:gd name="connsiteX6" fmla="*/ 55739 w 266851"/>
                  <a:gd name="connsiteY6" fmla="*/ 43316 h 86535"/>
                  <a:gd name="connsiteX7" fmla="*/ 34975 w 266851"/>
                  <a:gd name="connsiteY7" fmla="*/ 60556 h 86535"/>
                  <a:gd name="connsiteX8" fmla="*/ 17925 w 266851"/>
                  <a:gd name="connsiteY8" fmla="*/ 81511 h 86535"/>
                  <a:gd name="connsiteX9" fmla="*/ 5028 w 266851"/>
                  <a:gd name="connsiteY9" fmla="*/ 85402 h 86535"/>
                  <a:gd name="connsiteX10" fmla="*/ 1133 w 266851"/>
                  <a:gd name="connsiteY10" fmla="*/ 72506 h 86535"/>
                  <a:gd name="connsiteX11" fmla="*/ 2114 w 266851"/>
                  <a:gd name="connsiteY11" fmla="*/ 71033 h 86535"/>
                  <a:gd name="connsiteX12" fmla="*/ 21164 w 266851"/>
                  <a:gd name="connsiteY12" fmla="*/ 47221 h 86535"/>
                  <a:gd name="connsiteX13" fmla="*/ 44690 w 266851"/>
                  <a:gd name="connsiteY13" fmla="*/ 27599 h 86535"/>
                  <a:gd name="connsiteX14" fmla="*/ 71646 w 266851"/>
                  <a:gd name="connsiteY14" fmla="*/ 12740 h 86535"/>
                  <a:gd name="connsiteX15" fmla="*/ 101555 w 266851"/>
                  <a:gd name="connsiteY15" fmla="*/ 3215 h 86535"/>
                  <a:gd name="connsiteX16" fmla="*/ 165563 w 266851"/>
                  <a:gd name="connsiteY16" fmla="*/ 3215 h 86535"/>
                  <a:gd name="connsiteX17" fmla="*/ 195471 w 266851"/>
                  <a:gd name="connsiteY17" fmla="*/ 12740 h 86535"/>
                  <a:gd name="connsiteX18" fmla="*/ 222427 w 266851"/>
                  <a:gd name="connsiteY18" fmla="*/ 27599 h 86535"/>
                  <a:gd name="connsiteX19" fmla="*/ 246239 w 266851"/>
                  <a:gd name="connsiteY19" fmla="*/ 47697 h 86535"/>
                  <a:gd name="connsiteX20" fmla="*/ 265289 w 266851"/>
                  <a:gd name="connsiteY20" fmla="*/ 71510 h 86535"/>
                  <a:gd name="connsiteX21" fmla="*/ 262622 w 266851"/>
                  <a:gd name="connsiteY21" fmla="*/ 84654 h 86535"/>
                  <a:gd name="connsiteX22" fmla="*/ 257669 w 266851"/>
                  <a:gd name="connsiteY22" fmla="*/ 85797 h 8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51" h="86535">
                    <a:moveTo>
                      <a:pt x="257669" y="85797"/>
                    </a:moveTo>
                    <a:cubicBezTo>
                      <a:pt x="254478" y="85781"/>
                      <a:pt x="251516" y="84172"/>
                      <a:pt x="249764" y="81511"/>
                    </a:cubicBezTo>
                    <a:cubicBezTo>
                      <a:pt x="244696" y="74022"/>
                      <a:pt x="238953" y="67009"/>
                      <a:pt x="232619" y="60556"/>
                    </a:cubicBezTo>
                    <a:cubicBezTo>
                      <a:pt x="226304" y="54148"/>
                      <a:pt x="219388" y="48374"/>
                      <a:pt x="211949" y="43316"/>
                    </a:cubicBezTo>
                    <a:cubicBezTo>
                      <a:pt x="204501" y="38173"/>
                      <a:pt x="196557" y="33800"/>
                      <a:pt x="188232" y="30266"/>
                    </a:cubicBezTo>
                    <a:cubicBezTo>
                      <a:pt x="153513" y="15320"/>
                      <a:pt x="114175" y="15320"/>
                      <a:pt x="79457" y="30266"/>
                    </a:cubicBezTo>
                    <a:cubicBezTo>
                      <a:pt x="71132" y="33800"/>
                      <a:pt x="63178" y="38173"/>
                      <a:pt x="55739" y="43316"/>
                    </a:cubicBezTo>
                    <a:cubicBezTo>
                      <a:pt x="48291" y="48397"/>
                      <a:pt x="41337" y="54169"/>
                      <a:pt x="34975" y="60556"/>
                    </a:cubicBezTo>
                    <a:cubicBezTo>
                      <a:pt x="28698" y="67035"/>
                      <a:pt x="22992" y="74046"/>
                      <a:pt x="17925" y="81511"/>
                    </a:cubicBezTo>
                    <a:cubicBezTo>
                      <a:pt x="15439" y="86147"/>
                      <a:pt x="9667" y="87889"/>
                      <a:pt x="5028" y="85402"/>
                    </a:cubicBezTo>
                    <a:cubicBezTo>
                      <a:pt x="390" y="82915"/>
                      <a:pt x="-1354" y="77142"/>
                      <a:pt x="1133" y="72506"/>
                    </a:cubicBezTo>
                    <a:cubicBezTo>
                      <a:pt x="1418" y="71986"/>
                      <a:pt x="1742" y="71493"/>
                      <a:pt x="2114" y="71033"/>
                    </a:cubicBezTo>
                    <a:cubicBezTo>
                      <a:pt x="7667" y="62490"/>
                      <a:pt x="14048" y="54514"/>
                      <a:pt x="21164" y="47221"/>
                    </a:cubicBezTo>
                    <a:cubicBezTo>
                      <a:pt x="28355" y="39937"/>
                      <a:pt x="36232" y="33366"/>
                      <a:pt x="44690" y="27599"/>
                    </a:cubicBezTo>
                    <a:cubicBezTo>
                      <a:pt x="53158" y="21763"/>
                      <a:pt x="62188" y="16786"/>
                      <a:pt x="71646" y="12740"/>
                    </a:cubicBezTo>
                    <a:cubicBezTo>
                      <a:pt x="81285" y="8624"/>
                      <a:pt x="91306" y="5435"/>
                      <a:pt x="101555" y="3215"/>
                    </a:cubicBezTo>
                    <a:cubicBezTo>
                      <a:pt x="122671" y="-1072"/>
                      <a:pt x="144436" y="-1072"/>
                      <a:pt x="165563" y="3215"/>
                    </a:cubicBezTo>
                    <a:cubicBezTo>
                      <a:pt x="175811" y="5435"/>
                      <a:pt x="185822" y="8624"/>
                      <a:pt x="195471" y="12740"/>
                    </a:cubicBezTo>
                    <a:cubicBezTo>
                      <a:pt x="204929" y="16786"/>
                      <a:pt x="213959" y="21763"/>
                      <a:pt x="222427" y="27599"/>
                    </a:cubicBezTo>
                    <a:cubicBezTo>
                      <a:pt x="230999" y="33501"/>
                      <a:pt x="238981" y="40233"/>
                      <a:pt x="246239" y="47697"/>
                    </a:cubicBezTo>
                    <a:cubicBezTo>
                      <a:pt x="253354" y="54990"/>
                      <a:pt x="259736" y="62967"/>
                      <a:pt x="265289" y="71510"/>
                    </a:cubicBezTo>
                    <a:cubicBezTo>
                      <a:pt x="268156" y="75881"/>
                      <a:pt x="266966" y="81747"/>
                      <a:pt x="262622" y="84654"/>
                    </a:cubicBezTo>
                    <a:cubicBezTo>
                      <a:pt x="261117" y="85506"/>
                      <a:pt x="259393" y="85903"/>
                      <a:pt x="257669" y="85797"/>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6" name="Freeform: Shape 721">
                <a:extLst>
                  <a:ext uri="{FF2B5EF4-FFF2-40B4-BE49-F238E27FC236}">
                    <a16:creationId xmlns:a16="http://schemas.microsoft.com/office/drawing/2014/main" id="{6B52D909-7383-462E-C34D-B0AAF5FB7F51}"/>
                  </a:ext>
                </a:extLst>
              </p:cNvPr>
              <p:cNvSpPr/>
              <p:nvPr/>
            </p:nvSpPr>
            <p:spPr>
              <a:xfrm rot="14078739" flipV="1">
                <a:off x="2249556" y="2846301"/>
                <a:ext cx="27310" cy="97718"/>
              </a:xfrm>
              <a:custGeom>
                <a:avLst/>
                <a:gdLst>
                  <a:gd name="connsiteX0" fmla="*/ 12778 w 25555"/>
                  <a:gd name="connsiteY0" fmla="*/ 102221 h 102221"/>
                  <a:gd name="connsiteX1" fmla="*/ 0 w 25555"/>
                  <a:gd name="connsiteY1" fmla="*/ 89444 h 102221"/>
                  <a:gd name="connsiteX2" fmla="*/ 0 w 25555"/>
                  <a:gd name="connsiteY2" fmla="*/ 12778 h 102221"/>
                  <a:gd name="connsiteX3" fmla="*/ 12778 w 25555"/>
                  <a:gd name="connsiteY3" fmla="*/ 0 h 102221"/>
                  <a:gd name="connsiteX4" fmla="*/ 25555 w 25555"/>
                  <a:gd name="connsiteY4" fmla="*/ 12778 h 102221"/>
                  <a:gd name="connsiteX5" fmla="*/ 25555 w 25555"/>
                  <a:gd name="connsiteY5" fmla="*/ 89444 h 102221"/>
                  <a:gd name="connsiteX6" fmla="*/ 12778 w 25555"/>
                  <a:gd name="connsiteY6" fmla="*/ 102221 h 1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5" h="102221">
                    <a:moveTo>
                      <a:pt x="12778" y="102221"/>
                    </a:moveTo>
                    <a:cubicBezTo>
                      <a:pt x="5711" y="102221"/>
                      <a:pt x="0" y="96506"/>
                      <a:pt x="0" y="89444"/>
                    </a:cubicBezTo>
                    <a:lnTo>
                      <a:pt x="0" y="12778"/>
                    </a:lnTo>
                    <a:cubicBezTo>
                      <a:pt x="0" y="5715"/>
                      <a:pt x="5711" y="0"/>
                      <a:pt x="12778" y="0"/>
                    </a:cubicBezTo>
                    <a:cubicBezTo>
                      <a:pt x="19844" y="0"/>
                      <a:pt x="25555" y="5715"/>
                      <a:pt x="25555" y="12778"/>
                    </a:cubicBezTo>
                    <a:lnTo>
                      <a:pt x="25555" y="89444"/>
                    </a:lnTo>
                    <a:cubicBezTo>
                      <a:pt x="25555" y="96506"/>
                      <a:pt x="19844" y="102221"/>
                      <a:pt x="12778" y="102221"/>
                    </a:cubicBezTo>
                    <a:close/>
                  </a:path>
                </a:pathLst>
              </a:custGeom>
              <a:solidFill>
                <a:schemeClr val="bg1"/>
              </a:solidFill>
              <a:ln w="12700" cap="flat">
                <a:solidFill>
                  <a:schemeClr val="bg1"/>
                </a:solidFill>
                <a:prstDash val="solid"/>
                <a:miter/>
              </a:ln>
            </p:spPr>
            <p:txBody>
              <a:bodyPr rtlCol="0" anchor="ctr"/>
              <a:lstStyle/>
              <a:p>
                <a:endParaRPr lang="en-US" sz="1799"/>
              </a:p>
            </p:txBody>
          </p:sp>
          <p:sp>
            <p:nvSpPr>
              <p:cNvPr id="27" name="Freeform: Shape 721">
                <a:extLst>
                  <a:ext uri="{FF2B5EF4-FFF2-40B4-BE49-F238E27FC236}">
                    <a16:creationId xmlns:a16="http://schemas.microsoft.com/office/drawing/2014/main" id="{709F3E50-7747-BA77-11D0-DDC9E4611EA6}"/>
                  </a:ext>
                </a:extLst>
              </p:cNvPr>
              <p:cNvSpPr/>
              <p:nvPr/>
            </p:nvSpPr>
            <p:spPr>
              <a:xfrm rot="7521261" flipH="1" flipV="1">
                <a:off x="2409457" y="2846301"/>
                <a:ext cx="27310" cy="97718"/>
              </a:xfrm>
              <a:custGeom>
                <a:avLst/>
                <a:gdLst>
                  <a:gd name="connsiteX0" fmla="*/ 12778 w 25555"/>
                  <a:gd name="connsiteY0" fmla="*/ 102221 h 102221"/>
                  <a:gd name="connsiteX1" fmla="*/ 0 w 25555"/>
                  <a:gd name="connsiteY1" fmla="*/ 89444 h 102221"/>
                  <a:gd name="connsiteX2" fmla="*/ 0 w 25555"/>
                  <a:gd name="connsiteY2" fmla="*/ 12778 h 102221"/>
                  <a:gd name="connsiteX3" fmla="*/ 12778 w 25555"/>
                  <a:gd name="connsiteY3" fmla="*/ 0 h 102221"/>
                  <a:gd name="connsiteX4" fmla="*/ 25555 w 25555"/>
                  <a:gd name="connsiteY4" fmla="*/ 12778 h 102221"/>
                  <a:gd name="connsiteX5" fmla="*/ 25555 w 25555"/>
                  <a:gd name="connsiteY5" fmla="*/ 89444 h 102221"/>
                  <a:gd name="connsiteX6" fmla="*/ 12778 w 25555"/>
                  <a:gd name="connsiteY6" fmla="*/ 102221 h 1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5" h="102221">
                    <a:moveTo>
                      <a:pt x="12778" y="102221"/>
                    </a:moveTo>
                    <a:cubicBezTo>
                      <a:pt x="5711" y="102221"/>
                      <a:pt x="0" y="96506"/>
                      <a:pt x="0" y="89444"/>
                    </a:cubicBezTo>
                    <a:lnTo>
                      <a:pt x="0" y="12778"/>
                    </a:lnTo>
                    <a:cubicBezTo>
                      <a:pt x="0" y="5715"/>
                      <a:pt x="5711" y="0"/>
                      <a:pt x="12778" y="0"/>
                    </a:cubicBezTo>
                    <a:cubicBezTo>
                      <a:pt x="19844" y="0"/>
                      <a:pt x="25555" y="5715"/>
                      <a:pt x="25555" y="12778"/>
                    </a:cubicBezTo>
                    <a:lnTo>
                      <a:pt x="25555" y="89444"/>
                    </a:lnTo>
                    <a:cubicBezTo>
                      <a:pt x="25555" y="96506"/>
                      <a:pt x="19844" y="102221"/>
                      <a:pt x="12778" y="102221"/>
                    </a:cubicBezTo>
                    <a:close/>
                  </a:path>
                </a:pathLst>
              </a:custGeom>
              <a:solidFill>
                <a:schemeClr val="bg1"/>
              </a:solidFill>
              <a:ln w="12700" cap="flat">
                <a:solidFill>
                  <a:schemeClr val="bg1"/>
                </a:solidFill>
                <a:prstDash val="solid"/>
                <a:miter/>
              </a:ln>
            </p:spPr>
            <p:txBody>
              <a:bodyPr rtlCol="0" anchor="ctr"/>
              <a:lstStyle/>
              <a:p>
                <a:endParaRPr lang="en-US" sz="1799"/>
              </a:p>
            </p:txBody>
          </p:sp>
          <p:grpSp>
            <p:nvGrpSpPr>
              <p:cNvPr id="28" name="Graphic 12">
                <a:extLst>
                  <a:ext uri="{FF2B5EF4-FFF2-40B4-BE49-F238E27FC236}">
                    <a16:creationId xmlns:a16="http://schemas.microsoft.com/office/drawing/2014/main" id="{E26115A8-5D60-3E0D-6019-781682CA8E1A}"/>
                  </a:ext>
                </a:extLst>
              </p:cNvPr>
              <p:cNvGrpSpPr/>
              <p:nvPr/>
            </p:nvGrpSpPr>
            <p:grpSpPr>
              <a:xfrm>
                <a:off x="1425402" y="2658749"/>
                <a:ext cx="547657" cy="547662"/>
                <a:chOff x="1923791" y="4191801"/>
                <a:chExt cx="514346" cy="514350"/>
              </a:xfrm>
              <a:solidFill>
                <a:schemeClr val="bg1"/>
              </a:solidFill>
            </p:grpSpPr>
            <p:sp>
              <p:nvSpPr>
                <p:cNvPr id="30" name="Freeform: Shape 11">
                  <a:extLst>
                    <a:ext uri="{FF2B5EF4-FFF2-40B4-BE49-F238E27FC236}">
                      <a16:creationId xmlns:a16="http://schemas.microsoft.com/office/drawing/2014/main" id="{FCE5EAFC-385F-194B-36A3-4CB4461F0B05}"/>
                    </a:ext>
                  </a:extLst>
                </p:cNvPr>
                <p:cNvSpPr/>
                <p:nvPr/>
              </p:nvSpPr>
              <p:spPr>
                <a:xfrm>
                  <a:off x="2085138"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2700" cap="flat">
                  <a:solidFill>
                    <a:schemeClr val="bg1"/>
                  </a:solidFill>
                  <a:prstDash val="solid"/>
                  <a:miter/>
                </a:ln>
              </p:spPr>
              <p:txBody>
                <a:bodyPr rtlCol="0" anchor="ctr"/>
                <a:lstStyle/>
                <a:p>
                  <a:endParaRPr lang="en-US" sz="1799"/>
                </a:p>
              </p:txBody>
            </p:sp>
            <p:sp>
              <p:nvSpPr>
                <p:cNvPr id="31" name="Freeform: Shape 12">
                  <a:extLst>
                    <a:ext uri="{FF2B5EF4-FFF2-40B4-BE49-F238E27FC236}">
                      <a16:creationId xmlns:a16="http://schemas.microsoft.com/office/drawing/2014/main" id="{73FBE82B-D09B-3E7E-E173-4AB7822A4275}"/>
                    </a:ext>
                  </a:extLst>
                </p:cNvPr>
                <p:cNvSpPr/>
                <p:nvPr/>
              </p:nvSpPr>
              <p:spPr>
                <a:xfrm>
                  <a:off x="2234185" y="4354302"/>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2700" cap="flat">
                  <a:solidFill>
                    <a:schemeClr val="bg1"/>
                  </a:solidFill>
                  <a:prstDash val="solid"/>
                  <a:miter/>
                </a:ln>
              </p:spPr>
              <p:txBody>
                <a:bodyPr rtlCol="0" anchor="ctr"/>
                <a:lstStyle/>
                <a:p>
                  <a:endParaRPr lang="en-US" sz="1799"/>
                </a:p>
              </p:txBody>
            </p:sp>
            <p:sp>
              <p:nvSpPr>
                <p:cNvPr id="32" name="Freeform: Shape 13">
                  <a:extLst>
                    <a:ext uri="{FF2B5EF4-FFF2-40B4-BE49-F238E27FC236}">
                      <a16:creationId xmlns:a16="http://schemas.microsoft.com/office/drawing/2014/main" id="{3B87F622-33FC-AFA5-C3DF-642E4BE585CC}"/>
                    </a:ext>
                  </a:extLst>
                </p:cNvPr>
                <p:cNvSpPr/>
                <p:nvPr/>
              </p:nvSpPr>
              <p:spPr>
                <a:xfrm>
                  <a:off x="1923791" y="4191801"/>
                  <a:ext cx="514346" cy="514350"/>
                </a:xfrm>
                <a:custGeom>
                  <a:avLst/>
                  <a:gdLst>
                    <a:gd name="connsiteX0" fmla="*/ 257175 w 514346"/>
                    <a:gd name="connsiteY0" fmla="*/ 514350 h 514350"/>
                    <a:gd name="connsiteX1" fmla="*/ 0 w 514346"/>
                    <a:gd name="connsiteY1" fmla="*/ 257175 h 514350"/>
                    <a:gd name="connsiteX2" fmla="*/ 257175 w 514346"/>
                    <a:gd name="connsiteY2" fmla="*/ 0 h 514350"/>
                    <a:gd name="connsiteX3" fmla="*/ 514346 w 514346"/>
                    <a:gd name="connsiteY3" fmla="*/ 257175 h 514350"/>
                    <a:gd name="connsiteX4" fmla="*/ 257175 w 514346"/>
                    <a:gd name="connsiteY4" fmla="*/ 514350 h 514350"/>
                    <a:gd name="connsiteX5" fmla="*/ 257175 w 514346"/>
                    <a:gd name="connsiteY5" fmla="*/ 514350 h 514350"/>
                    <a:gd name="connsiteX6" fmla="*/ 257175 w 514346"/>
                    <a:gd name="connsiteY6" fmla="*/ 19050 h 514350"/>
                    <a:gd name="connsiteX7" fmla="*/ 19050 w 514346"/>
                    <a:gd name="connsiteY7" fmla="*/ 257175 h 514350"/>
                    <a:gd name="connsiteX8" fmla="*/ 257175 w 514346"/>
                    <a:gd name="connsiteY8" fmla="*/ 495300 h 514350"/>
                    <a:gd name="connsiteX9" fmla="*/ 495296 w 514346"/>
                    <a:gd name="connsiteY9" fmla="*/ 257175 h 514350"/>
                    <a:gd name="connsiteX10" fmla="*/ 257175 w 514346"/>
                    <a:gd name="connsiteY10"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46" h="514350">
                      <a:moveTo>
                        <a:pt x="257175" y="514350"/>
                      </a:moveTo>
                      <a:cubicBezTo>
                        <a:pt x="115141" y="514350"/>
                        <a:pt x="0" y="399209"/>
                        <a:pt x="0" y="257175"/>
                      </a:cubicBezTo>
                      <a:cubicBezTo>
                        <a:pt x="0" y="115141"/>
                        <a:pt x="115141" y="0"/>
                        <a:pt x="257175" y="0"/>
                      </a:cubicBezTo>
                      <a:cubicBezTo>
                        <a:pt x="399208" y="0"/>
                        <a:pt x="514346" y="115141"/>
                        <a:pt x="514346" y="257175"/>
                      </a:cubicBezTo>
                      <a:cubicBezTo>
                        <a:pt x="514346" y="399209"/>
                        <a:pt x="399208" y="514350"/>
                        <a:pt x="257175" y="514350"/>
                      </a:cubicBezTo>
                      <a:lnTo>
                        <a:pt x="257175" y="514350"/>
                      </a:lnTo>
                      <a:close/>
                      <a:moveTo>
                        <a:pt x="257175" y="19050"/>
                      </a:moveTo>
                      <a:cubicBezTo>
                        <a:pt x="125662" y="19050"/>
                        <a:pt x="19050" y="125662"/>
                        <a:pt x="19050" y="257175"/>
                      </a:cubicBezTo>
                      <a:cubicBezTo>
                        <a:pt x="19050" y="388688"/>
                        <a:pt x="125662" y="495300"/>
                        <a:pt x="257175" y="495300"/>
                      </a:cubicBezTo>
                      <a:cubicBezTo>
                        <a:pt x="388683" y="495300"/>
                        <a:pt x="495296" y="388688"/>
                        <a:pt x="495296" y="257175"/>
                      </a:cubicBezTo>
                      <a:cubicBezTo>
                        <a:pt x="495296" y="125662"/>
                        <a:pt x="388683" y="19050"/>
                        <a:pt x="257175" y="19050"/>
                      </a:cubicBezTo>
                      <a:close/>
                    </a:path>
                  </a:pathLst>
                </a:custGeom>
                <a:grpFill/>
                <a:ln w="12700" cap="flat">
                  <a:solidFill>
                    <a:schemeClr val="bg1"/>
                  </a:solidFill>
                  <a:prstDash val="solid"/>
                  <a:miter/>
                </a:ln>
              </p:spPr>
              <p:txBody>
                <a:bodyPr rtlCol="0" anchor="ctr"/>
                <a:lstStyle/>
                <a:p>
                  <a:endParaRPr lang="en-US" sz="1799"/>
                </a:p>
              </p:txBody>
            </p:sp>
          </p:grpSp>
          <p:sp>
            <p:nvSpPr>
              <p:cNvPr id="29" name="Freeform: Shape 9">
                <a:extLst>
                  <a:ext uri="{FF2B5EF4-FFF2-40B4-BE49-F238E27FC236}">
                    <a16:creationId xmlns:a16="http://schemas.microsoft.com/office/drawing/2014/main" id="{9B3A1817-3A82-FB7C-DBCF-D5E7E7309F25}"/>
                  </a:ext>
                </a:extLst>
              </p:cNvPr>
              <p:cNvSpPr/>
              <p:nvPr/>
            </p:nvSpPr>
            <p:spPr>
              <a:xfrm rot="20275529">
                <a:off x="1577530" y="3009684"/>
                <a:ext cx="243401" cy="20284"/>
              </a:xfrm>
              <a:custGeom>
                <a:avLst/>
                <a:gdLst>
                  <a:gd name="connsiteX0" fmla="*/ 219071 w 228596"/>
                  <a:gd name="connsiteY0" fmla="*/ 19050 h 19050"/>
                  <a:gd name="connsiteX1" fmla="*/ 9525 w 228596"/>
                  <a:gd name="connsiteY1" fmla="*/ 19050 h 19050"/>
                  <a:gd name="connsiteX2" fmla="*/ 0 w 228596"/>
                  <a:gd name="connsiteY2" fmla="*/ 9525 h 19050"/>
                  <a:gd name="connsiteX3" fmla="*/ 9525 w 228596"/>
                  <a:gd name="connsiteY3" fmla="*/ 0 h 19050"/>
                  <a:gd name="connsiteX4" fmla="*/ 219071 w 228596"/>
                  <a:gd name="connsiteY4" fmla="*/ 0 h 19050"/>
                  <a:gd name="connsiteX5" fmla="*/ 228596 w 228596"/>
                  <a:gd name="connsiteY5" fmla="*/ 9525 h 19050"/>
                  <a:gd name="connsiteX6" fmla="*/ 219071 w 228596"/>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96" h="19050">
                    <a:moveTo>
                      <a:pt x="219071" y="19050"/>
                    </a:moveTo>
                    <a:lnTo>
                      <a:pt x="9525" y="19050"/>
                    </a:lnTo>
                    <a:cubicBezTo>
                      <a:pt x="4264" y="19050"/>
                      <a:pt x="0" y="14786"/>
                      <a:pt x="0" y="9525"/>
                    </a:cubicBezTo>
                    <a:cubicBezTo>
                      <a:pt x="0" y="4264"/>
                      <a:pt x="4264" y="0"/>
                      <a:pt x="9525" y="0"/>
                    </a:cubicBezTo>
                    <a:lnTo>
                      <a:pt x="219071" y="0"/>
                    </a:lnTo>
                    <a:cubicBezTo>
                      <a:pt x="224338" y="0"/>
                      <a:pt x="228596" y="4264"/>
                      <a:pt x="228596" y="9525"/>
                    </a:cubicBezTo>
                    <a:cubicBezTo>
                      <a:pt x="228596" y="14786"/>
                      <a:pt x="224338" y="19050"/>
                      <a:pt x="219071" y="19050"/>
                    </a:cubicBezTo>
                    <a:close/>
                  </a:path>
                </a:pathLst>
              </a:custGeom>
              <a:solidFill>
                <a:schemeClr val="bg1"/>
              </a:solidFill>
              <a:ln w="12700" cap="flat">
                <a:solidFill>
                  <a:schemeClr val="bg1"/>
                </a:solidFill>
                <a:prstDash val="solid"/>
                <a:miter/>
              </a:ln>
            </p:spPr>
            <p:txBody>
              <a:bodyPr rtlCol="0" anchor="ctr"/>
              <a:lstStyle/>
              <a:p>
                <a:endParaRPr lang="en-US" sz="1799"/>
              </a:p>
            </p:txBody>
          </p:sp>
        </p:grpSp>
        <p:sp>
          <p:nvSpPr>
            <p:cNvPr id="20" name="Freeform: Shape 37">
              <a:extLst>
                <a:ext uri="{FF2B5EF4-FFF2-40B4-BE49-F238E27FC236}">
                  <a16:creationId xmlns:a16="http://schemas.microsoft.com/office/drawing/2014/main" id="{468D8AB4-35DB-B3C8-61E2-CBDB7E9F01F0}"/>
                </a:ext>
              </a:extLst>
            </p:cNvPr>
            <p:cNvSpPr/>
            <p:nvPr/>
          </p:nvSpPr>
          <p:spPr>
            <a:xfrm flipV="1">
              <a:off x="1901168" y="2405431"/>
              <a:ext cx="284134" cy="92139"/>
            </a:xfrm>
            <a:custGeom>
              <a:avLst/>
              <a:gdLst>
                <a:gd name="connsiteX0" fmla="*/ 257669 w 266851"/>
                <a:gd name="connsiteY0" fmla="*/ 85797 h 86535"/>
                <a:gd name="connsiteX1" fmla="*/ 249764 w 266851"/>
                <a:gd name="connsiteY1" fmla="*/ 81511 h 86535"/>
                <a:gd name="connsiteX2" fmla="*/ 232619 w 266851"/>
                <a:gd name="connsiteY2" fmla="*/ 60556 h 86535"/>
                <a:gd name="connsiteX3" fmla="*/ 211949 w 266851"/>
                <a:gd name="connsiteY3" fmla="*/ 43316 h 86535"/>
                <a:gd name="connsiteX4" fmla="*/ 188232 w 266851"/>
                <a:gd name="connsiteY4" fmla="*/ 30266 h 86535"/>
                <a:gd name="connsiteX5" fmla="*/ 79457 w 266851"/>
                <a:gd name="connsiteY5" fmla="*/ 30266 h 86535"/>
                <a:gd name="connsiteX6" fmla="*/ 55739 w 266851"/>
                <a:gd name="connsiteY6" fmla="*/ 43316 h 86535"/>
                <a:gd name="connsiteX7" fmla="*/ 34975 w 266851"/>
                <a:gd name="connsiteY7" fmla="*/ 60556 h 86535"/>
                <a:gd name="connsiteX8" fmla="*/ 17925 w 266851"/>
                <a:gd name="connsiteY8" fmla="*/ 81511 h 86535"/>
                <a:gd name="connsiteX9" fmla="*/ 5028 w 266851"/>
                <a:gd name="connsiteY9" fmla="*/ 85402 h 86535"/>
                <a:gd name="connsiteX10" fmla="*/ 1133 w 266851"/>
                <a:gd name="connsiteY10" fmla="*/ 72506 h 86535"/>
                <a:gd name="connsiteX11" fmla="*/ 2114 w 266851"/>
                <a:gd name="connsiteY11" fmla="*/ 71033 h 86535"/>
                <a:gd name="connsiteX12" fmla="*/ 21164 w 266851"/>
                <a:gd name="connsiteY12" fmla="*/ 47221 h 86535"/>
                <a:gd name="connsiteX13" fmla="*/ 44690 w 266851"/>
                <a:gd name="connsiteY13" fmla="*/ 27599 h 86535"/>
                <a:gd name="connsiteX14" fmla="*/ 71646 w 266851"/>
                <a:gd name="connsiteY14" fmla="*/ 12740 h 86535"/>
                <a:gd name="connsiteX15" fmla="*/ 101555 w 266851"/>
                <a:gd name="connsiteY15" fmla="*/ 3215 h 86535"/>
                <a:gd name="connsiteX16" fmla="*/ 165563 w 266851"/>
                <a:gd name="connsiteY16" fmla="*/ 3215 h 86535"/>
                <a:gd name="connsiteX17" fmla="*/ 195471 w 266851"/>
                <a:gd name="connsiteY17" fmla="*/ 12740 h 86535"/>
                <a:gd name="connsiteX18" fmla="*/ 222427 w 266851"/>
                <a:gd name="connsiteY18" fmla="*/ 27599 h 86535"/>
                <a:gd name="connsiteX19" fmla="*/ 246239 w 266851"/>
                <a:gd name="connsiteY19" fmla="*/ 47697 h 86535"/>
                <a:gd name="connsiteX20" fmla="*/ 265289 w 266851"/>
                <a:gd name="connsiteY20" fmla="*/ 71510 h 86535"/>
                <a:gd name="connsiteX21" fmla="*/ 262622 w 266851"/>
                <a:gd name="connsiteY21" fmla="*/ 84654 h 86535"/>
                <a:gd name="connsiteX22" fmla="*/ 257669 w 266851"/>
                <a:gd name="connsiteY22" fmla="*/ 85797 h 8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51" h="86535">
                  <a:moveTo>
                    <a:pt x="257669" y="85797"/>
                  </a:moveTo>
                  <a:cubicBezTo>
                    <a:pt x="254478" y="85781"/>
                    <a:pt x="251516" y="84172"/>
                    <a:pt x="249764" y="81511"/>
                  </a:cubicBezTo>
                  <a:cubicBezTo>
                    <a:pt x="244696" y="74022"/>
                    <a:pt x="238953" y="67009"/>
                    <a:pt x="232619" y="60556"/>
                  </a:cubicBezTo>
                  <a:cubicBezTo>
                    <a:pt x="226304" y="54148"/>
                    <a:pt x="219388" y="48374"/>
                    <a:pt x="211949" y="43316"/>
                  </a:cubicBezTo>
                  <a:cubicBezTo>
                    <a:pt x="204501" y="38173"/>
                    <a:pt x="196557" y="33800"/>
                    <a:pt x="188232" y="30266"/>
                  </a:cubicBezTo>
                  <a:cubicBezTo>
                    <a:pt x="153513" y="15320"/>
                    <a:pt x="114175" y="15320"/>
                    <a:pt x="79457" y="30266"/>
                  </a:cubicBezTo>
                  <a:cubicBezTo>
                    <a:pt x="71132" y="33800"/>
                    <a:pt x="63178" y="38173"/>
                    <a:pt x="55739" y="43316"/>
                  </a:cubicBezTo>
                  <a:cubicBezTo>
                    <a:pt x="48291" y="48397"/>
                    <a:pt x="41337" y="54169"/>
                    <a:pt x="34975" y="60556"/>
                  </a:cubicBezTo>
                  <a:cubicBezTo>
                    <a:pt x="28698" y="67035"/>
                    <a:pt x="22992" y="74046"/>
                    <a:pt x="17925" y="81511"/>
                  </a:cubicBezTo>
                  <a:cubicBezTo>
                    <a:pt x="15439" y="86147"/>
                    <a:pt x="9667" y="87889"/>
                    <a:pt x="5028" y="85402"/>
                  </a:cubicBezTo>
                  <a:cubicBezTo>
                    <a:pt x="390" y="82915"/>
                    <a:pt x="-1354" y="77142"/>
                    <a:pt x="1133" y="72506"/>
                  </a:cubicBezTo>
                  <a:cubicBezTo>
                    <a:pt x="1418" y="71986"/>
                    <a:pt x="1742" y="71493"/>
                    <a:pt x="2114" y="71033"/>
                  </a:cubicBezTo>
                  <a:cubicBezTo>
                    <a:pt x="7667" y="62490"/>
                    <a:pt x="14048" y="54514"/>
                    <a:pt x="21164" y="47221"/>
                  </a:cubicBezTo>
                  <a:cubicBezTo>
                    <a:pt x="28355" y="39937"/>
                    <a:pt x="36232" y="33366"/>
                    <a:pt x="44690" y="27599"/>
                  </a:cubicBezTo>
                  <a:cubicBezTo>
                    <a:pt x="53158" y="21763"/>
                    <a:pt x="62188" y="16786"/>
                    <a:pt x="71646" y="12740"/>
                  </a:cubicBezTo>
                  <a:cubicBezTo>
                    <a:pt x="81285" y="8624"/>
                    <a:pt x="91306" y="5435"/>
                    <a:pt x="101555" y="3215"/>
                  </a:cubicBezTo>
                  <a:cubicBezTo>
                    <a:pt x="122671" y="-1072"/>
                    <a:pt x="144436" y="-1072"/>
                    <a:pt x="165563" y="3215"/>
                  </a:cubicBezTo>
                  <a:cubicBezTo>
                    <a:pt x="175811" y="5435"/>
                    <a:pt x="185822" y="8624"/>
                    <a:pt x="195471" y="12740"/>
                  </a:cubicBezTo>
                  <a:cubicBezTo>
                    <a:pt x="204929" y="16786"/>
                    <a:pt x="213959" y="21763"/>
                    <a:pt x="222427" y="27599"/>
                  </a:cubicBezTo>
                  <a:cubicBezTo>
                    <a:pt x="230999" y="33501"/>
                    <a:pt x="238981" y="40233"/>
                    <a:pt x="246239" y="47697"/>
                  </a:cubicBezTo>
                  <a:cubicBezTo>
                    <a:pt x="253354" y="54990"/>
                    <a:pt x="259736" y="62967"/>
                    <a:pt x="265289" y="71510"/>
                  </a:cubicBezTo>
                  <a:cubicBezTo>
                    <a:pt x="268156" y="75881"/>
                    <a:pt x="266966" y="81747"/>
                    <a:pt x="262622" y="84654"/>
                  </a:cubicBezTo>
                  <a:cubicBezTo>
                    <a:pt x="261117" y="85506"/>
                    <a:pt x="259393" y="85903"/>
                    <a:pt x="257669" y="85797"/>
                  </a:cubicBezTo>
                  <a:close/>
                </a:path>
              </a:pathLst>
            </a:custGeom>
            <a:solidFill>
              <a:schemeClr val="bg1"/>
            </a:solidFill>
            <a:ln w="12700" cap="flat">
              <a:solidFill>
                <a:schemeClr val="bg1"/>
              </a:solidFill>
              <a:prstDash val="solid"/>
              <a:miter/>
            </a:ln>
          </p:spPr>
          <p:txBody>
            <a:bodyPr rtlCol="0" anchor="ctr"/>
            <a:lstStyle/>
            <a:p>
              <a:endParaRPr lang="en-US" sz="1799"/>
            </a:p>
          </p:txBody>
        </p:sp>
      </p:grpSp>
    </p:spTree>
    <p:custDataLst>
      <p:tags r:id="rId1"/>
    </p:custDataLst>
    <p:extLst>
      <p:ext uri="{BB962C8B-B14F-4D97-AF65-F5344CB8AC3E}">
        <p14:creationId xmlns:p14="http://schemas.microsoft.com/office/powerpoint/2010/main" val="3195344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4F4B2-4A3B-4005-DF78-5127D1C1C42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5C47B36-D7E7-2B27-0A64-257D3026F8AC}"/>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ltLang="en-US" sz="2799"/>
              <a:t>5 steps you should take now</a:t>
            </a:r>
            <a:br>
              <a:rPr lang="en-US" sz="2799"/>
            </a:br>
            <a:endParaRPr lang="en-US" sz="2799"/>
          </a:p>
        </p:txBody>
      </p:sp>
      <p:grpSp>
        <p:nvGrpSpPr>
          <p:cNvPr id="6" name="Group 5">
            <a:extLst>
              <a:ext uri="{FF2B5EF4-FFF2-40B4-BE49-F238E27FC236}">
                <a16:creationId xmlns:a16="http://schemas.microsoft.com/office/drawing/2014/main" id="{25A0A644-E119-EDDE-55D7-5E030FA2FEA5}"/>
              </a:ext>
            </a:extLst>
          </p:cNvPr>
          <p:cNvGrpSpPr/>
          <p:nvPr/>
        </p:nvGrpSpPr>
        <p:grpSpPr>
          <a:xfrm>
            <a:off x="417405" y="1173031"/>
            <a:ext cx="8042466" cy="621547"/>
            <a:chOff x="1663235" y="1172442"/>
            <a:chExt cx="8044561" cy="621709"/>
          </a:xfrm>
        </p:grpSpPr>
        <p:sp>
          <p:nvSpPr>
            <p:cNvPr id="7" name="Text Box 32">
              <a:extLst>
                <a:ext uri="{FF2B5EF4-FFF2-40B4-BE49-F238E27FC236}">
                  <a16:creationId xmlns:a16="http://schemas.microsoft.com/office/drawing/2014/main" id="{4537DA2F-81F4-ED30-57BE-124ED39EABAF}"/>
                </a:ext>
              </a:extLst>
            </p:cNvPr>
            <p:cNvSpPr txBox="1">
              <a:spLocks noChangeArrowheads="1"/>
            </p:cNvSpPr>
            <p:nvPr/>
          </p:nvSpPr>
          <p:spPr bwMode="gray">
            <a:xfrm>
              <a:off x="2294965" y="1172442"/>
              <a:ext cx="7412831" cy="621709"/>
            </a:xfrm>
            <a:prstGeom prst="rect">
              <a:avLst/>
            </a:prstGeom>
            <a:solidFill>
              <a:schemeClr val="bg1"/>
            </a:solidFill>
            <a:ln>
              <a:noFill/>
            </a:ln>
            <a:effectLst/>
          </p:spPr>
          <p:txBody>
            <a:bodyPr wrap="square" tIns="155408" bIns="155408">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999" b="1">
                  <a:solidFill>
                    <a:srgbClr val="595959"/>
                  </a:solidFill>
                </a:rPr>
                <a:t>Make an appointment to see your financial professional.</a:t>
              </a:r>
            </a:p>
          </p:txBody>
        </p:sp>
        <p:sp>
          <p:nvSpPr>
            <p:cNvPr id="8" name="Oval 7">
              <a:extLst>
                <a:ext uri="{FF2B5EF4-FFF2-40B4-BE49-F238E27FC236}">
                  <a16:creationId xmlns:a16="http://schemas.microsoft.com/office/drawing/2014/main" id="{F34B39E9-F27D-253B-A90F-90A394E7034E}"/>
                </a:ext>
              </a:extLst>
            </p:cNvPr>
            <p:cNvSpPr>
              <a:spLocks noChangeAspect="1"/>
            </p:cNvSpPr>
            <p:nvPr/>
          </p:nvSpPr>
          <p:spPr>
            <a:xfrm>
              <a:off x="1663235" y="1212278"/>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50000"/>
                </a:spcBef>
              </a:pPr>
              <a:r>
                <a:rPr lang="en-US" sz="2399" b="1">
                  <a:solidFill>
                    <a:schemeClr val="bg1"/>
                  </a:solidFill>
                </a:rPr>
                <a:t>1</a:t>
              </a:r>
            </a:p>
          </p:txBody>
        </p:sp>
      </p:grpSp>
      <p:grpSp>
        <p:nvGrpSpPr>
          <p:cNvPr id="9" name="Group 8">
            <a:extLst>
              <a:ext uri="{FF2B5EF4-FFF2-40B4-BE49-F238E27FC236}">
                <a16:creationId xmlns:a16="http://schemas.microsoft.com/office/drawing/2014/main" id="{ECE355EA-BE88-0DFC-CEBC-2E1D068F42DD}"/>
              </a:ext>
            </a:extLst>
          </p:cNvPr>
          <p:cNvGrpSpPr/>
          <p:nvPr/>
        </p:nvGrpSpPr>
        <p:grpSpPr>
          <a:xfrm>
            <a:off x="417405" y="2049438"/>
            <a:ext cx="9161523" cy="929243"/>
            <a:chOff x="1663235" y="2049078"/>
            <a:chExt cx="9163909" cy="929485"/>
          </a:xfrm>
        </p:grpSpPr>
        <p:sp>
          <p:nvSpPr>
            <p:cNvPr id="10" name="Text Box 31">
              <a:extLst>
                <a:ext uri="{FF2B5EF4-FFF2-40B4-BE49-F238E27FC236}">
                  <a16:creationId xmlns:a16="http://schemas.microsoft.com/office/drawing/2014/main" id="{D2E121F1-E12C-E213-6D62-DE6627930CE1}"/>
                </a:ext>
              </a:extLst>
            </p:cNvPr>
            <p:cNvSpPr txBox="1">
              <a:spLocks noChangeArrowheads="1"/>
            </p:cNvSpPr>
            <p:nvPr/>
          </p:nvSpPr>
          <p:spPr bwMode="gray">
            <a:xfrm>
              <a:off x="2294966" y="2049078"/>
              <a:ext cx="8532178" cy="929485"/>
            </a:xfrm>
            <a:prstGeom prst="rect">
              <a:avLst/>
            </a:prstGeom>
            <a:solidFill>
              <a:schemeClr val="bg1"/>
            </a:solidFill>
            <a:ln>
              <a:noFill/>
            </a:ln>
            <a:effectLst/>
          </p:spPr>
          <p:txBody>
            <a:bodyPr wrap="square" tIns="155408" bIns="155408">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999" b="1">
                  <a:solidFill>
                    <a:srgbClr val="595959"/>
                  </a:solidFill>
                </a:rPr>
                <a:t>Review your financial plan to determine if your portfolio matches your risk tolerance.</a:t>
              </a:r>
            </a:p>
          </p:txBody>
        </p:sp>
        <p:sp>
          <p:nvSpPr>
            <p:cNvPr id="11" name="Oval 10">
              <a:extLst>
                <a:ext uri="{FF2B5EF4-FFF2-40B4-BE49-F238E27FC236}">
                  <a16:creationId xmlns:a16="http://schemas.microsoft.com/office/drawing/2014/main" id="{9E5DF1B9-C5F6-2E88-64D6-CC10DA071485}"/>
                </a:ext>
              </a:extLst>
            </p:cNvPr>
            <p:cNvSpPr>
              <a:spLocks noChangeAspect="1"/>
            </p:cNvSpPr>
            <p:nvPr/>
          </p:nvSpPr>
          <p:spPr>
            <a:xfrm>
              <a:off x="1663235" y="2197509"/>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50000"/>
                </a:spcBef>
              </a:pPr>
              <a:r>
                <a:rPr lang="en-US" sz="2399" b="1">
                  <a:solidFill>
                    <a:schemeClr val="bg1"/>
                  </a:solidFill>
                </a:rPr>
                <a:t>2</a:t>
              </a:r>
            </a:p>
          </p:txBody>
        </p:sp>
      </p:grpSp>
      <p:grpSp>
        <p:nvGrpSpPr>
          <p:cNvPr id="12" name="Group 11">
            <a:extLst>
              <a:ext uri="{FF2B5EF4-FFF2-40B4-BE49-F238E27FC236}">
                <a16:creationId xmlns:a16="http://schemas.microsoft.com/office/drawing/2014/main" id="{A1575FCB-2715-D12F-3E7F-5EEE44120454}"/>
              </a:ext>
            </a:extLst>
          </p:cNvPr>
          <p:cNvGrpSpPr/>
          <p:nvPr/>
        </p:nvGrpSpPr>
        <p:grpSpPr>
          <a:xfrm>
            <a:off x="417405" y="3120441"/>
            <a:ext cx="10660997" cy="621547"/>
            <a:chOff x="1663235" y="3120360"/>
            <a:chExt cx="10663774" cy="621709"/>
          </a:xfrm>
        </p:grpSpPr>
        <p:sp>
          <p:nvSpPr>
            <p:cNvPr id="13" name="Text Box 30">
              <a:extLst>
                <a:ext uri="{FF2B5EF4-FFF2-40B4-BE49-F238E27FC236}">
                  <a16:creationId xmlns:a16="http://schemas.microsoft.com/office/drawing/2014/main" id="{7642B6E6-A856-B9B2-AD1E-93F5A3655E60}"/>
                </a:ext>
              </a:extLst>
            </p:cNvPr>
            <p:cNvSpPr txBox="1">
              <a:spLocks noChangeArrowheads="1"/>
            </p:cNvSpPr>
            <p:nvPr/>
          </p:nvSpPr>
          <p:spPr bwMode="gray">
            <a:xfrm>
              <a:off x="2294965" y="3120360"/>
              <a:ext cx="10032044" cy="621709"/>
            </a:xfrm>
            <a:prstGeom prst="rect">
              <a:avLst/>
            </a:prstGeom>
            <a:solidFill>
              <a:schemeClr val="bg1"/>
            </a:solidFill>
            <a:ln>
              <a:noFill/>
            </a:ln>
            <a:effectLst/>
          </p:spPr>
          <p:txBody>
            <a:bodyPr wrap="square" tIns="155408" bIns="155408">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999" b="1">
                  <a:solidFill>
                    <a:srgbClr val="595959"/>
                  </a:solidFill>
                </a:rPr>
                <a:t>Understand the rationale for your investment strategy, plan and choices.</a:t>
              </a:r>
            </a:p>
          </p:txBody>
        </p:sp>
        <p:sp>
          <p:nvSpPr>
            <p:cNvPr id="14" name="Oval 13">
              <a:extLst>
                <a:ext uri="{FF2B5EF4-FFF2-40B4-BE49-F238E27FC236}">
                  <a16:creationId xmlns:a16="http://schemas.microsoft.com/office/drawing/2014/main" id="{0A924FC4-6F6D-F935-42FA-6A37A2052097}"/>
                </a:ext>
              </a:extLst>
            </p:cNvPr>
            <p:cNvSpPr>
              <a:spLocks noChangeAspect="1"/>
            </p:cNvSpPr>
            <p:nvPr/>
          </p:nvSpPr>
          <p:spPr>
            <a:xfrm>
              <a:off x="1663235" y="318274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50000"/>
                </a:spcBef>
              </a:pPr>
              <a:r>
                <a:rPr lang="en-US" sz="2399" b="1">
                  <a:solidFill>
                    <a:schemeClr val="bg1"/>
                  </a:solidFill>
                </a:rPr>
                <a:t>3</a:t>
              </a:r>
            </a:p>
          </p:txBody>
        </p:sp>
      </p:grpSp>
      <p:grpSp>
        <p:nvGrpSpPr>
          <p:cNvPr id="15" name="Group 14">
            <a:extLst>
              <a:ext uri="{FF2B5EF4-FFF2-40B4-BE49-F238E27FC236}">
                <a16:creationId xmlns:a16="http://schemas.microsoft.com/office/drawing/2014/main" id="{35B06D0D-6A14-9E44-8DA7-47147284399B}"/>
              </a:ext>
            </a:extLst>
          </p:cNvPr>
          <p:cNvGrpSpPr/>
          <p:nvPr/>
        </p:nvGrpSpPr>
        <p:grpSpPr>
          <a:xfrm>
            <a:off x="417404" y="4045643"/>
            <a:ext cx="7154428" cy="861550"/>
            <a:chOff x="1663235" y="4045803"/>
            <a:chExt cx="7156292" cy="861774"/>
          </a:xfrm>
        </p:grpSpPr>
        <p:sp>
          <p:nvSpPr>
            <p:cNvPr id="16" name="Text Box 29">
              <a:extLst>
                <a:ext uri="{FF2B5EF4-FFF2-40B4-BE49-F238E27FC236}">
                  <a16:creationId xmlns:a16="http://schemas.microsoft.com/office/drawing/2014/main" id="{E55CA792-0A68-6803-D80F-C44E61825FA0}"/>
                </a:ext>
              </a:extLst>
            </p:cNvPr>
            <p:cNvSpPr txBox="1">
              <a:spLocks noChangeArrowheads="1"/>
            </p:cNvSpPr>
            <p:nvPr/>
          </p:nvSpPr>
          <p:spPr bwMode="gray">
            <a:xfrm>
              <a:off x="2294965" y="4045803"/>
              <a:ext cx="6524562" cy="861774"/>
            </a:xfrm>
            <a:prstGeom prst="rect">
              <a:avLst/>
            </a:prstGeom>
            <a:solidFill>
              <a:schemeClr val="bg1"/>
            </a:solidFill>
            <a:ln>
              <a:noFill/>
            </a:ln>
            <a:effectLst/>
          </p:spPr>
          <p:txBody>
            <a:bodyPr wrap="square" tIns="274249" bIns="274249">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999" b="1">
                  <a:solidFill>
                    <a:srgbClr val="595959"/>
                  </a:solidFill>
                </a:rPr>
                <a:t>Set realistic performance expectations.</a:t>
              </a:r>
            </a:p>
          </p:txBody>
        </p:sp>
        <p:sp>
          <p:nvSpPr>
            <p:cNvPr id="17" name="Oval 16">
              <a:extLst>
                <a:ext uri="{FF2B5EF4-FFF2-40B4-BE49-F238E27FC236}">
                  <a16:creationId xmlns:a16="http://schemas.microsoft.com/office/drawing/2014/main" id="{AE7E5D9E-A219-05FA-086E-C0E1D34DBCA3}"/>
                </a:ext>
              </a:extLst>
            </p:cNvPr>
            <p:cNvSpPr>
              <a:spLocks noChangeAspect="1"/>
            </p:cNvSpPr>
            <p:nvPr/>
          </p:nvSpPr>
          <p:spPr>
            <a:xfrm>
              <a:off x="1663235" y="4167972"/>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50000"/>
                </a:spcBef>
              </a:pPr>
              <a:r>
                <a:rPr lang="en-US" sz="2399" b="1">
                  <a:solidFill>
                    <a:schemeClr val="bg1"/>
                  </a:solidFill>
                </a:rPr>
                <a:t>4</a:t>
              </a:r>
            </a:p>
          </p:txBody>
        </p:sp>
      </p:grpSp>
      <p:grpSp>
        <p:nvGrpSpPr>
          <p:cNvPr id="18" name="Group 17">
            <a:extLst>
              <a:ext uri="{FF2B5EF4-FFF2-40B4-BE49-F238E27FC236}">
                <a16:creationId xmlns:a16="http://schemas.microsoft.com/office/drawing/2014/main" id="{0DE5A7EE-FB16-2E04-705A-561D320DE82B}"/>
              </a:ext>
            </a:extLst>
          </p:cNvPr>
          <p:cNvGrpSpPr/>
          <p:nvPr/>
        </p:nvGrpSpPr>
        <p:grpSpPr>
          <a:xfrm>
            <a:off x="417404" y="4977200"/>
            <a:ext cx="8848168" cy="929243"/>
            <a:chOff x="1663235" y="4977603"/>
            <a:chExt cx="8850473" cy="929485"/>
          </a:xfrm>
        </p:grpSpPr>
        <p:sp>
          <p:nvSpPr>
            <p:cNvPr id="19" name="Text Box 28">
              <a:extLst>
                <a:ext uri="{FF2B5EF4-FFF2-40B4-BE49-F238E27FC236}">
                  <a16:creationId xmlns:a16="http://schemas.microsoft.com/office/drawing/2014/main" id="{54B73F7C-7939-A137-6E29-6E0454892D6E}"/>
                </a:ext>
              </a:extLst>
            </p:cNvPr>
            <p:cNvSpPr txBox="1">
              <a:spLocks noChangeArrowheads="1"/>
            </p:cNvSpPr>
            <p:nvPr/>
          </p:nvSpPr>
          <p:spPr bwMode="gray">
            <a:xfrm>
              <a:off x="2294965" y="4977603"/>
              <a:ext cx="8218743" cy="929485"/>
            </a:xfrm>
            <a:prstGeom prst="rect">
              <a:avLst/>
            </a:prstGeom>
            <a:solidFill>
              <a:schemeClr val="bg1"/>
            </a:solidFill>
            <a:ln>
              <a:noFill/>
            </a:ln>
            <a:effectLst/>
          </p:spPr>
          <p:txBody>
            <a:bodyPr wrap="square" tIns="155408" bIns="155408">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999" b="1">
                  <a:solidFill>
                    <a:srgbClr val="595959"/>
                  </a:solidFill>
                </a:rPr>
                <a:t>Discuss how to prepare yourself financially and mentally during times of market decline.</a:t>
              </a:r>
            </a:p>
          </p:txBody>
        </p:sp>
        <p:sp>
          <p:nvSpPr>
            <p:cNvPr id="20" name="Oval 19">
              <a:extLst>
                <a:ext uri="{FF2B5EF4-FFF2-40B4-BE49-F238E27FC236}">
                  <a16:creationId xmlns:a16="http://schemas.microsoft.com/office/drawing/2014/main" id="{538CC2B8-FB41-9810-F8C0-34CE1C51B179}"/>
                </a:ext>
              </a:extLst>
            </p:cNvPr>
            <p:cNvSpPr>
              <a:spLocks noChangeAspect="1"/>
            </p:cNvSpPr>
            <p:nvPr/>
          </p:nvSpPr>
          <p:spPr>
            <a:xfrm>
              <a:off x="1663235" y="5153204"/>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50000"/>
                </a:spcBef>
              </a:pPr>
              <a:r>
                <a:rPr lang="en-US" sz="2399" b="1">
                  <a:solidFill>
                    <a:schemeClr val="bg1"/>
                  </a:solidFill>
                </a:rPr>
                <a:t>5</a:t>
              </a:r>
            </a:p>
          </p:txBody>
        </p:sp>
      </p:grpSp>
    </p:spTree>
    <p:custDataLst>
      <p:tags r:id="rId1"/>
    </p:custDataLst>
    <p:extLst>
      <p:ext uri="{BB962C8B-B14F-4D97-AF65-F5344CB8AC3E}">
        <p14:creationId xmlns:p14="http://schemas.microsoft.com/office/powerpoint/2010/main" val="26867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9A0C00-55D5-402A-B592-94EE47B0CA57}"/>
              </a:ext>
            </a:extLst>
          </p:cNvPr>
          <p:cNvSpPr txBox="1"/>
          <p:nvPr/>
        </p:nvSpPr>
        <p:spPr>
          <a:xfrm>
            <a:off x="455613" y="1098277"/>
            <a:ext cx="11201400" cy="4324261"/>
          </a:xfrm>
          <a:prstGeom prst="rect">
            <a:avLst/>
          </a:prstGeom>
          <a:noFill/>
        </p:spPr>
        <p:txBody>
          <a:bodyPr wrap="square" lIns="91440" tIns="45720" rIns="91440" bIns="45720" rtlCol="0" anchor="t">
            <a:spAutoFit/>
          </a:bodyPr>
          <a:lstStyle/>
          <a:p>
            <a:pPr algn="l"/>
            <a:r>
              <a:rPr lang="en-US" sz="1100" b="0" i="0" dirty="0">
                <a:solidFill>
                  <a:srgbClr val="333333"/>
                </a:solidFill>
                <a:effectLst/>
                <a:latin typeface="+mj-lt"/>
              </a:rPr>
              <a:t>This material is intended to be of general interest only and should not be construed as individual investment advice or a recommendation or solicitation to buy, sell or hold any security or to adopt any investment strategy. It does not constitute legal or tax advice. This material may not be reproduced, distributed or published without prior written permission from Franklin Templeton.</a:t>
            </a:r>
          </a:p>
          <a:p>
            <a:pPr algn="l"/>
            <a:endParaRPr lang="en-US" sz="1100" b="0" i="0" dirty="0">
              <a:solidFill>
                <a:srgbClr val="333333"/>
              </a:solidFill>
              <a:effectLst/>
              <a:latin typeface="+mj-lt"/>
            </a:endParaRPr>
          </a:p>
          <a:p>
            <a:pPr algn="l"/>
            <a:r>
              <a:rPr lang="en-US" sz="1100" b="0" i="0" dirty="0">
                <a:solidFill>
                  <a:srgbClr val="333333"/>
                </a:solidFill>
                <a:effectLst/>
                <a:latin typeface="+mj-lt"/>
              </a:rPr>
              <a:t>The views expressed are those of the investment manager and the comments, opinions and analyses are rendered as at publication date and may change without notice. The underlying assumptions and these views are subject to change based on market and other conditions and may differ from other portfolio managers or of the firm as a whole. The information provided in this material is not intended as a complete analysis of every material fact regarding any country, region or market. There is no assurance that any prediction, projection or forecast on the economy, stock market, bond market or the economic trends of the markets will be realized. The value of investments and the income from them can go down as well as up and you may not get back the full amount that you invested. Past performance is not necessarily indicative nor a guarantee of future performance. </a:t>
            </a:r>
            <a:r>
              <a:rPr lang="en-US" sz="1100" b="1" i="0" dirty="0">
                <a:solidFill>
                  <a:srgbClr val="333333"/>
                </a:solidFill>
                <a:effectLst/>
                <a:latin typeface="+mj-lt"/>
              </a:rPr>
              <a:t>All investments involve risks, including possible loss of principal.</a:t>
            </a:r>
            <a:endParaRPr lang="en-US" sz="1100" i="0" dirty="0">
              <a:solidFill>
                <a:srgbClr val="333333"/>
              </a:solidFill>
              <a:effectLst/>
              <a:latin typeface="+mj-lt"/>
              <a:cs typeface="Arial"/>
            </a:endParaRPr>
          </a:p>
          <a:p>
            <a:pPr algn="l"/>
            <a:endParaRPr lang="en-US" sz="1100" b="1" i="0" dirty="0">
              <a:solidFill>
                <a:srgbClr val="333333"/>
              </a:solidFill>
              <a:effectLst/>
              <a:latin typeface="+mj-lt"/>
            </a:endParaRPr>
          </a:p>
          <a:p>
            <a:pPr algn="l"/>
            <a:r>
              <a:rPr lang="en-US" sz="1100" b="0" i="0" dirty="0">
                <a:solidFill>
                  <a:srgbClr val="333333"/>
                </a:solidFill>
                <a:effectLst/>
                <a:latin typeface="+mj-lt"/>
              </a:rPr>
              <a:t>Any research and analysis contained in this material has been procured by Franklin Templeton for its own purposes and may be acted upon in that connection and, as such, is provided to you incidentally. Data from third party sources may have been used in the preparation of this material and Franklin Templeton ("FT") has not independently verified, validated or audited such data.  Although information has been obtained from sources that Franklin Templeton believes to be reliable, no guarantee can be given as to its accuracy and such information may be incomplete or condensed and may be subject to change at any time without notice. The mention of any individual securities should neither constitute nor be construed as a recommendation to purchase, hold or sell any securities, and the information provided regarding such individual securities (if any) is not a sufficient basis upon which to make an investment decision. FT accepts no liability whatsoever for any loss arising from use of this information and reliance upon the comments, opinions and analyses in the material is at the sole discretion of the user.</a:t>
            </a:r>
          </a:p>
          <a:p>
            <a:pPr algn="l"/>
            <a:endParaRPr lang="en-US" sz="1100" b="0" i="0" dirty="0">
              <a:solidFill>
                <a:srgbClr val="333333"/>
              </a:solidFill>
              <a:effectLst/>
              <a:latin typeface="+mj-lt"/>
            </a:endParaRPr>
          </a:p>
          <a:p>
            <a:pPr algn="l"/>
            <a:r>
              <a:rPr lang="en-US" sz="1100" b="0" i="0" dirty="0">
                <a:solidFill>
                  <a:srgbClr val="333333"/>
                </a:solidFill>
                <a:effectLst/>
                <a:latin typeface="+mj-lt"/>
              </a:rPr>
              <a:t>Products, services and information may not be available in all jurisdictions and are offered outside the U.S. by other FT affiliates and/or their distributors as local laws and regulation permits. Please consult your own financial professional or Franklin Templeton institutional contact for further information on availability of products and services in your jurisdiction.</a:t>
            </a:r>
          </a:p>
          <a:p>
            <a:pPr algn="l"/>
            <a:endParaRPr lang="en-US" sz="1100" b="0" i="0" dirty="0">
              <a:solidFill>
                <a:srgbClr val="333333"/>
              </a:solidFill>
              <a:effectLst/>
              <a:latin typeface="+mj-lt"/>
            </a:endParaRPr>
          </a:p>
          <a:p>
            <a:pPr algn="l"/>
            <a:r>
              <a:rPr lang="en-US" sz="1100" b="0" i="0" dirty="0">
                <a:solidFill>
                  <a:srgbClr val="333333"/>
                </a:solidFill>
                <a:effectLst/>
                <a:latin typeface="+mj-lt"/>
              </a:rPr>
              <a:t>U.S. by Franklin Templeton, One Franklin Parkway, San Mateo, California 94403-1906, (800) DIAL BEN/342-5236, franklintempleton.com. Investments are not FDIC insured; may lose value; and are not bank guaranteed.</a:t>
            </a:r>
          </a:p>
        </p:txBody>
      </p:sp>
      <p:sp>
        <p:nvSpPr>
          <p:cNvPr id="4" name="Text Placeholder 3">
            <a:extLst>
              <a:ext uri="{FF2B5EF4-FFF2-40B4-BE49-F238E27FC236}">
                <a16:creationId xmlns:a16="http://schemas.microsoft.com/office/drawing/2014/main" id="{4FADAF21-A401-4708-A48C-225A11CBBDE3}"/>
              </a:ext>
            </a:extLst>
          </p:cNvPr>
          <p:cNvSpPr>
            <a:spLocks noGrp="1"/>
          </p:cNvSpPr>
          <p:nvPr>
            <p:ph type="body" sz="quarter" idx="11"/>
          </p:nvPr>
        </p:nvSpPr>
        <p:spPr/>
        <p:txBody>
          <a:bodyPr/>
          <a:lstStyle/>
          <a:p>
            <a:r>
              <a:rPr lang="en-US" dirty="0"/>
              <a:t>EEE-SEM 04/26</a:t>
            </a:r>
          </a:p>
        </p:txBody>
      </p:sp>
      <p:sp>
        <p:nvSpPr>
          <p:cNvPr id="6" name="TextBox 5">
            <a:extLst>
              <a:ext uri="{FF2B5EF4-FFF2-40B4-BE49-F238E27FC236}">
                <a16:creationId xmlns:a16="http://schemas.microsoft.com/office/drawing/2014/main" id="{9CD24CD0-FE24-4647-B59A-C8F05D3F69C1}"/>
              </a:ext>
            </a:extLst>
          </p:cNvPr>
          <p:cNvSpPr txBox="1"/>
          <p:nvPr/>
        </p:nvSpPr>
        <p:spPr>
          <a:xfrm>
            <a:off x="455613" y="164802"/>
            <a:ext cx="59435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Important legal information</a:t>
            </a:r>
          </a:p>
        </p:txBody>
      </p:sp>
    </p:spTree>
    <p:custDataLst>
      <p:tags r:id="rId1"/>
    </p:custDataLst>
    <p:extLst>
      <p:ext uri="{BB962C8B-B14F-4D97-AF65-F5344CB8AC3E}">
        <p14:creationId xmlns:p14="http://schemas.microsoft.com/office/powerpoint/2010/main" val="285704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EF25-7EF1-286A-5141-58311CCB40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D8EF484-55E4-CD19-F132-8FD5C29F1F68}"/>
              </a:ext>
            </a:extLst>
          </p:cNvPr>
          <p:cNvSpPr>
            <a:spLocks noGrp="1"/>
          </p:cNvSpPr>
          <p:nvPr>
            <p:ph type="body" sz="quarter" idx="32"/>
          </p:nvPr>
        </p:nvSpPr>
        <p:spPr/>
        <p:txBody>
          <a:bodyPr/>
          <a:lstStyle/>
          <a:p>
            <a:r>
              <a:rPr lang="en-US" dirty="0"/>
              <a:t>Fear</a:t>
            </a:r>
          </a:p>
        </p:txBody>
      </p:sp>
      <p:sp>
        <p:nvSpPr>
          <p:cNvPr id="2" name="Oval 1">
            <a:extLst>
              <a:ext uri="{FF2B5EF4-FFF2-40B4-BE49-F238E27FC236}">
                <a16:creationId xmlns:a16="http://schemas.microsoft.com/office/drawing/2014/main" id="{F13B461C-4B5B-6330-102F-EDC204D94A00}"/>
              </a:ext>
            </a:extLst>
          </p:cNvPr>
          <p:cNvSpPr/>
          <p:nvPr/>
        </p:nvSpPr>
        <p:spPr>
          <a:xfrm>
            <a:off x="2208053" y="950106"/>
            <a:ext cx="3619781" cy="3619781"/>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1018869" fontAlgn="base">
              <a:lnSpc>
                <a:spcPts val="2899"/>
              </a:lnSpc>
              <a:spcAft>
                <a:spcPts val="400"/>
              </a:spcAft>
              <a:buClr>
                <a:srgbClr val="5FC0EB"/>
              </a:buClr>
              <a:buSzPct val="120000"/>
              <a:defRPr/>
            </a:pPr>
            <a:r>
              <a:rPr lang="en-US" sz="1999" b="1" dirty="0">
                <a:solidFill>
                  <a:srgbClr val="595959"/>
                </a:solidFill>
              </a:rPr>
              <a:t>Investors historically are influenced more by the prospect of loss than by the opportunity for gain</a:t>
            </a:r>
            <a:r>
              <a:rPr lang="en-US" sz="1999" b="1" baseline="30000" dirty="0">
                <a:solidFill>
                  <a:srgbClr val="595959"/>
                </a:solidFill>
              </a:rPr>
              <a:t>1</a:t>
            </a:r>
          </a:p>
        </p:txBody>
      </p:sp>
      <p:sp>
        <p:nvSpPr>
          <p:cNvPr id="3" name="Oval 2">
            <a:extLst>
              <a:ext uri="{FF2B5EF4-FFF2-40B4-BE49-F238E27FC236}">
                <a16:creationId xmlns:a16="http://schemas.microsoft.com/office/drawing/2014/main" id="{28257802-B574-62D6-5AA3-7F63E490260B}"/>
              </a:ext>
            </a:extLst>
          </p:cNvPr>
          <p:cNvSpPr>
            <a:spLocks noChangeAspect="1"/>
          </p:cNvSpPr>
          <p:nvPr/>
        </p:nvSpPr>
        <p:spPr>
          <a:xfrm>
            <a:off x="5948100" y="2276378"/>
            <a:ext cx="3620081" cy="3620081"/>
          </a:xfrm>
          <a:prstGeom prst="ellipse">
            <a:avLst/>
          </a:prstGeom>
          <a:noFill/>
          <a:ln w="50800">
            <a:solidFill>
              <a:srgbClr val="00807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18869" fontAlgn="base">
              <a:lnSpc>
                <a:spcPts val="2899"/>
              </a:lnSpc>
              <a:spcAft>
                <a:spcPts val="400"/>
              </a:spcAft>
              <a:buClr>
                <a:srgbClr val="5FC0EB"/>
              </a:buClr>
              <a:buSzPct val="120000"/>
              <a:defRPr/>
            </a:pPr>
            <a:r>
              <a:rPr lang="en-US" sz="1999" b="1">
                <a:solidFill>
                  <a:srgbClr val="595959"/>
                </a:solidFill>
              </a:rPr>
              <a:t>Good investors may be exceptionally skilled at suppressing emotional reactions</a:t>
            </a:r>
            <a:r>
              <a:rPr lang="en-US" sz="1999" b="1" baseline="30000">
                <a:solidFill>
                  <a:srgbClr val="595959"/>
                </a:solidFill>
              </a:rPr>
              <a:t>2</a:t>
            </a:r>
          </a:p>
        </p:txBody>
      </p:sp>
      <p:sp>
        <p:nvSpPr>
          <p:cNvPr id="4" name="Text Placeholder 14">
            <a:extLst>
              <a:ext uri="{FF2B5EF4-FFF2-40B4-BE49-F238E27FC236}">
                <a16:creationId xmlns:a16="http://schemas.microsoft.com/office/drawing/2014/main" id="{2185AC1C-591B-9BFE-2A31-B95F42D4BE90}"/>
              </a:ext>
            </a:extLst>
          </p:cNvPr>
          <p:cNvSpPr txBox="1">
            <a:spLocks/>
          </p:cNvSpPr>
          <p:nvPr/>
        </p:nvSpPr>
        <p:spPr>
          <a:xfrm>
            <a:off x="457080" y="6197805"/>
            <a:ext cx="11244191" cy="307697"/>
          </a:xfrm>
          <a:prstGeom prst="rect">
            <a:avLst/>
          </a:prstGeom>
        </p:spPr>
        <p:txBody>
          <a:bodyPr wrap="square" lIns="0" tIns="0" rIns="0" bIns="0" anchor="b" anchorCtr="0">
            <a:spAutoFit/>
          </a:bodyPr>
          <a:lstStyle>
            <a:lvl1pPr marL="0" indent="0" algn="l" defTabSz="1218895" rtl="0" eaLnBrk="1" latinLnBrk="0" hangingPunct="1">
              <a:lnSpc>
                <a:spcPct val="100000"/>
              </a:lnSpc>
              <a:spcBef>
                <a:spcPts val="0"/>
              </a:spcBef>
              <a:spcAft>
                <a:spcPts val="0"/>
              </a:spcAft>
              <a:buFont typeface="Arial" panose="020B0604020202020204" pitchFamily="34" charset="0"/>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ltLang="en-US" dirty="0"/>
              <a:t>1. Source: </a:t>
            </a:r>
            <a:r>
              <a:rPr lang="en-US" altLang="en-US" i="1" dirty="0"/>
              <a:t>Journal of Marketing Research</a:t>
            </a:r>
            <a:r>
              <a:rPr lang="en-US" altLang="en-US" dirty="0"/>
              <a:t>. “The Boundaries of Loss Aversion.” May 1, 2005.</a:t>
            </a:r>
          </a:p>
          <a:p>
            <a:r>
              <a:rPr lang="en-US" altLang="en-US" dirty="0"/>
              <a:t>2. Source: </a:t>
            </a:r>
            <a:r>
              <a:rPr lang="en-US" altLang="en-US" i="1" dirty="0"/>
              <a:t>The Wall Street Journal</a:t>
            </a:r>
            <a:r>
              <a:rPr lang="en-US" altLang="en-US" dirty="0"/>
              <a:t>. wsj.com. “Lessons From The Brain-Damaged Investor.” July 21, 2005.</a:t>
            </a:r>
            <a:endParaRPr lang="en-US" dirty="0"/>
          </a:p>
        </p:txBody>
      </p:sp>
    </p:spTree>
    <p:custDataLst>
      <p:tags r:id="rId1"/>
    </p:custDataLst>
    <p:extLst>
      <p:ext uri="{BB962C8B-B14F-4D97-AF65-F5344CB8AC3E}">
        <p14:creationId xmlns:p14="http://schemas.microsoft.com/office/powerpoint/2010/main" val="65573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2C03-A22B-2740-226D-5D92818875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53E2F1-2FF1-3F2C-1614-77DC6FF8DB67}"/>
              </a:ext>
            </a:extLst>
          </p:cNvPr>
          <p:cNvSpPr>
            <a:spLocks noGrp="1"/>
          </p:cNvSpPr>
          <p:nvPr>
            <p:ph type="body" sz="quarter" idx="32"/>
          </p:nvPr>
        </p:nvSpPr>
        <p:spPr/>
        <p:txBody>
          <a:bodyPr/>
          <a:lstStyle/>
          <a:p>
            <a:r>
              <a:rPr lang="en-US" dirty="0"/>
              <a:t>The old media</a:t>
            </a:r>
          </a:p>
        </p:txBody>
      </p:sp>
      <p:grpSp>
        <p:nvGrpSpPr>
          <p:cNvPr id="4" name="Group 3" descr="Image of newspaper showing panic hammers the stock market">
            <a:extLst>
              <a:ext uri="{FF2B5EF4-FFF2-40B4-BE49-F238E27FC236}">
                <a16:creationId xmlns:a16="http://schemas.microsoft.com/office/drawing/2014/main" id="{ED7EF25A-B07C-999F-D4A8-42BC0D25AD2F}"/>
              </a:ext>
            </a:extLst>
          </p:cNvPr>
          <p:cNvGrpSpPr/>
          <p:nvPr/>
        </p:nvGrpSpPr>
        <p:grpSpPr>
          <a:xfrm rot="21277596">
            <a:off x="1842920" y="876178"/>
            <a:ext cx="4179000" cy="4461313"/>
            <a:chOff x="582581" y="581891"/>
            <a:chExt cx="4675912" cy="4991793"/>
          </a:xfrm>
        </p:grpSpPr>
        <p:pic>
          <p:nvPicPr>
            <p:cNvPr id="5" name="Picture 4">
              <a:extLst>
                <a:ext uri="{FF2B5EF4-FFF2-40B4-BE49-F238E27FC236}">
                  <a16:creationId xmlns:a16="http://schemas.microsoft.com/office/drawing/2014/main" id="{6099CB89-1070-1B2D-C36D-C9059E3EC84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2581" y="581891"/>
              <a:ext cx="4675912" cy="4991793"/>
            </a:xfrm>
            <a:prstGeom prst="rect">
              <a:avLst/>
            </a:prstGeom>
          </p:spPr>
        </p:pic>
        <p:pic>
          <p:nvPicPr>
            <p:cNvPr id="6" name="Picture 45" descr="SF_CHRN">
              <a:extLst>
                <a:ext uri="{FF2B5EF4-FFF2-40B4-BE49-F238E27FC236}">
                  <a16:creationId xmlns:a16="http://schemas.microsoft.com/office/drawing/2014/main" id="{540DA69C-2EF2-E478-4E05-F236AEAA4D0B}"/>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930924" y="1613392"/>
              <a:ext cx="3741479" cy="287548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grpSp>
      <p:sp>
        <p:nvSpPr>
          <p:cNvPr id="8" name="Rectangle 48">
            <a:extLst>
              <a:ext uri="{FF2B5EF4-FFF2-40B4-BE49-F238E27FC236}">
                <a16:creationId xmlns:a16="http://schemas.microsoft.com/office/drawing/2014/main" id="{1FCDEA40-3DE4-BBA5-73C8-3B7B79691D22}"/>
              </a:ext>
            </a:extLst>
          </p:cNvPr>
          <p:cNvSpPr>
            <a:spLocks noChangeArrowheads="1"/>
          </p:cNvSpPr>
          <p:nvPr/>
        </p:nvSpPr>
        <p:spPr bwMode="gray">
          <a:xfrm>
            <a:off x="2884896" y="4765143"/>
            <a:ext cx="2333017" cy="61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defTabSz="533240" eaLnBrk="0" hangingPunct="0">
              <a:tabLst>
                <a:tab pos="1542587" algn="l"/>
              </a:tabLst>
            </a:pPr>
            <a:r>
              <a:rPr lang="en-US" altLang="en-US" sz="1999">
                <a:solidFill>
                  <a:srgbClr val="595959"/>
                </a:solidFill>
              </a:rPr>
              <a:t>September</a:t>
            </a:r>
            <a:r>
              <a:rPr lang="en-US" altLang="en-US" sz="1999" cap="all">
                <a:solidFill>
                  <a:srgbClr val="595959"/>
                </a:solidFill>
              </a:rPr>
              <a:t> 1, 1998</a:t>
            </a:r>
          </a:p>
        </p:txBody>
      </p:sp>
      <p:sp>
        <p:nvSpPr>
          <p:cNvPr id="9" name="Rectangle 8">
            <a:extLst>
              <a:ext uri="{FF2B5EF4-FFF2-40B4-BE49-F238E27FC236}">
                <a16:creationId xmlns:a16="http://schemas.microsoft.com/office/drawing/2014/main" id="{9250B974-409B-83EA-02DB-B7F8B1AB8043}"/>
              </a:ext>
            </a:extLst>
          </p:cNvPr>
          <p:cNvSpPr/>
          <p:nvPr/>
        </p:nvSpPr>
        <p:spPr>
          <a:xfrm>
            <a:off x="2689239" y="5182241"/>
            <a:ext cx="2724331" cy="461545"/>
          </a:xfrm>
          <a:prstGeom prst="rect">
            <a:avLst/>
          </a:prstGeom>
        </p:spPr>
        <p:txBody>
          <a:bodyPr wrap="none">
            <a:spAutoFit/>
          </a:bodyPr>
          <a:lstStyle/>
          <a:p>
            <a:r>
              <a:rPr lang="en-US" altLang="en-US" sz="2399">
                <a:solidFill>
                  <a:schemeClr val="accent1"/>
                </a:solidFill>
              </a:rPr>
              <a:t>Tuesday</a:t>
            </a:r>
            <a:r>
              <a:rPr lang="en-US" altLang="en-US" sz="2399" b="1">
                <a:solidFill>
                  <a:schemeClr val="accent1"/>
                </a:solidFill>
              </a:rPr>
              <a:t> morning</a:t>
            </a:r>
            <a:endParaRPr lang="en-US" sz="2399">
              <a:solidFill>
                <a:schemeClr val="accent1"/>
              </a:solidFill>
            </a:endParaRPr>
          </a:p>
        </p:txBody>
      </p:sp>
      <p:grpSp>
        <p:nvGrpSpPr>
          <p:cNvPr id="10" name="Group 9" descr="Image of newspaper showing stocks bounce back.&#10;September 1, 1998&#10;Tuesday evening">
            <a:extLst>
              <a:ext uri="{FF2B5EF4-FFF2-40B4-BE49-F238E27FC236}">
                <a16:creationId xmlns:a16="http://schemas.microsoft.com/office/drawing/2014/main" id="{6AB1BBE5-6ADE-B091-069D-1152CA5E1651}"/>
              </a:ext>
            </a:extLst>
          </p:cNvPr>
          <p:cNvGrpSpPr/>
          <p:nvPr/>
        </p:nvGrpSpPr>
        <p:grpSpPr>
          <a:xfrm>
            <a:off x="6366636" y="945434"/>
            <a:ext cx="4179000" cy="4704090"/>
            <a:chOff x="4845881" y="944786"/>
            <a:chExt cx="4180089" cy="4705315"/>
          </a:xfrm>
        </p:grpSpPr>
        <p:pic>
          <p:nvPicPr>
            <p:cNvPr id="11" name="Picture 10">
              <a:extLst>
                <a:ext uri="{FF2B5EF4-FFF2-40B4-BE49-F238E27FC236}">
                  <a16:creationId xmlns:a16="http://schemas.microsoft.com/office/drawing/2014/main" id="{12835B93-8984-F8A5-9752-D3A5CBCAB46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427831">
              <a:off x="4845881" y="944786"/>
              <a:ext cx="4180089" cy="4462475"/>
            </a:xfrm>
            <a:prstGeom prst="rect">
              <a:avLst/>
            </a:prstGeom>
          </p:spPr>
        </p:pic>
        <p:sp>
          <p:nvSpPr>
            <p:cNvPr id="12" name="Rectangle 48">
              <a:extLst>
                <a:ext uri="{FF2B5EF4-FFF2-40B4-BE49-F238E27FC236}">
                  <a16:creationId xmlns:a16="http://schemas.microsoft.com/office/drawing/2014/main" id="{D8099FB8-5234-15FB-09AF-85756C007CB2}"/>
                </a:ext>
              </a:extLst>
            </p:cNvPr>
            <p:cNvSpPr>
              <a:spLocks noChangeArrowheads="1"/>
            </p:cNvSpPr>
            <p:nvPr/>
          </p:nvSpPr>
          <p:spPr bwMode="gray">
            <a:xfrm>
              <a:off x="5626625" y="4771231"/>
              <a:ext cx="233362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defTabSz="533240" eaLnBrk="0" hangingPunct="0">
                <a:tabLst>
                  <a:tab pos="1542587" algn="l"/>
                </a:tabLst>
              </a:pPr>
              <a:r>
                <a:rPr lang="en-US" altLang="en-US" sz="1999" dirty="0">
                  <a:solidFill>
                    <a:srgbClr val="595959"/>
                  </a:solidFill>
                </a:rPr>
                <a:t>September</a:t>
              </a:r>
              <a:r>
                <a:rPr lang="en-US" altLang="en-US" sz="1999" cap="all" dirty="0">
                  <a:solidFill>
                    <a:srgbClr val="595959"/>
                  </a:solidFill>
                </a:rPr>
                <a:t> 1, 1998</a:t>
              </a:r>
            </a:p>
          </p:txBody>
        </p:sp>
        <p:sp>
          <p:nvSpPr>
            <p:cNvPr id="13" name="Rectangle 12">
              <a:extLst>
                <a:ext uri="{FF2B5EF4-FFF2-40B4-BE49-F238E27FC236}">
                  <a16:creationId xmlns:a16="http://schemas.microsoft.com/office/drawing/2014/main" id="{0506BDAB-8358-BB9A-BA89-575B4CD636EA}"/>
                </a:ext>
              </a:extLst>
            </p:cNvPr>
            <p:cNvSpPr/>
            <p:nvPr/>
          </p:nvSpPr>
          <p:spPr>
            <a:xfrm>
              <a:off x="5464580" y="5188436"/>
              <a:ext cx="2657715" cy="461665"/>
            </a:xfrm>
            <a:prstGeom prst="rect">
              <a:avLst/>
            </a:prstGeom>
          </p:spPr>
          <p:txBody>
            <a:bodyPr wrap="none">
              <a:spAutoFit/>
            </a:bodyPr>
            <a:lstStyle/>
            <a:p>
              <a:r>
                <a:rPr lang="en-US" altLang="en-US" sz="2399" dirty="0">
                  <a:solidFill>
                    <a:schemeClr val="accent1"/>
                  </a:solidFill>
                </a:rPr>
                <a:t>Tuesday</a:t>
              </a:r>
              <a:r>
                <a:rPr lang="en-US" altLang="en-US" sz="2399" b="1" dirty="0">
                  <a:solidFill>
                    <a:schemeClr val="accent1"/>
                  </a:solidFill>
                </a:rPr>
                <a:t> evening</a:t>
              </a:r>
              <a:endParaRPr lang="en-US" sz="2399" dirty="0">
                <a:solidFill>
                  <a:schemeClr val="accent1"/>
                </a:solidFill>
              </a:endParaRPr>
            </a:p>
          </p:txBody>
        </p:sp>
        <p:pic>
          <p:nvPicPr>
            <p:cNvPr id="14" name="Picture 52" descr="SF_EXM">
              <a:extLst>
                <a:ext uri="{FF2B5EF4-FFF2-40B4-BE49-F238E27FC236}">
                  <a16:creationId xmlns:a16="http://schemas.microsoft.com/office/drawing/2014/main" id="{10B7A715-D799-6F63-0334-44F4C3956BA1}"/>
                </a:ext>
              </a:extLst>
            </p:cNvPr>
            <p:cNvPicPr>
              <a:picLocks noChangeAspect="1" noChangeArrowheads="1"/>
            </p:cNvPicPr>
            <p:nvPr/>
          </p:nvPicPr>
          <p:blipFill rotWithShape="1">
            <a:blip r:embed="rId6" cstate="print">
              <a:clrChange>
                <a:clrFrom>
                  <a:srgbClr val="FAF8F9"/>
                </a:clrFrom>
                <a:clrTo>
                  <a:srgbClr val="FAF8F9">
                    <a:alpha val="0"/>
                  </a:srgbClr>
                </a:clrTo>
              </a:clrChange>
              <a:extLst>
                <a:ext uri="{28A0092B-C50C-407E-A947-70E740481C1C}">
                  <a14:useLocalDpi xmlns:a14="http://schemas.microsoft.com/office/drawing/2010/main"/>
                </a:ext>
              </a:extLst>
            </a:blip>
            <a:srcRect/>
            <a:stretch/>
          </p:blipFill>
          <p:spPr bwMode="gray">
            <a:xfrm rot="460442">
              <a:off x="5055052" y="1877448"/>
              <a:ext cx="3476772" cy="25496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8732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1BC0-5656-CB8B-361D-F463D3E3D5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3C6966-1CB8-1C9A-2246-A049F02F1698}"/>
              </a:ext>
            </a:extLst>
          </p:cNvPr>
          <p:cNvSpPr>
            <a:spLocks noGrp="1"/>
          </p:cNvSpPr>
          <p:nvPr>
            <p:ph type="body" sz="quarter" idx="32"/>
          </p:nvPr>
        </p:nvSpPr>
        <p:spPr/>
        <p:txBody>
          <a:bodyPr/>
          <a:lstStyle/>
          <a:p>
            <a:r>
              <a:rPr lang="en-US" dirty="0"/>
              <a:t>Newer media</a:t>
            </a:r>
          </a:p>
        </p:txBody>
      </p:sp>
      <p:pic>
        <p:nvPicPr>
          <p:cNvPr id="4" name="Picture 3" descr="A photo of a laptop screen shows a series of news headlines about the significant market fluctuations during the initial coronavirus outbreak in March 2020. The headlines demonstrate rapid changes in market sentiment over a few days.">
            <a:extLst>
              <a:ext uri="{FF2B5EF4-FFF2-40B4-BE49-F238E27FC236}">
                <a16:creationId xmlns:a16="http://schemas.microsoft.com/office/drawing/2014/main" id="{864B0187-CF06-83C1-CE08-8D568C16B6C8}"/>
              </a:ext>
            </a:extLst>
          </p:cNvPr>
          <p:cNvPicPr>
            <a:picLocks noChangeAspect="1"/>
          </p:cNvPicPr>
          <p:nvPr/>
        </p:nvPicPr>
        <p:blipFill>
          <a:blip r:embed="rId4"/>
          <a:srcRect/>
          <a:stretch/>
        </p:blipFill>
        <p:spPr>
          <a:xfrm>
            <a:off x="143665" y="-1089719"/>
            <a:ext cx="12185676" cy="9714421"/>
          </a:xfrm>
          <a:prstGeom prst="rect">
            <a:avLst/>
          </a:prstGeom>
        </p:spPr>
      </p:pic>
      <p:sp>
        <p:nvSpPr>
          <p:cNvPr id="5" name="Rectangle 4">
            <a:extLst>
              <a:ext uri="{FF2B5EF4-FFF2-40B4-BE49-F238E27FC236}">
                <a16:creationId xmlns:a16="http://schemas.microsoft.com/office/drawing/2014/main" id="{195DE0C4-665E-D489-9EAF-CCE5DE423079}"/>
              </a:ext>
            </a:extLst>
          </p:cNvPr>
          <p:cNvSpPr/>
          <p:nvPr/>
        </p:nvSpPr>
        <p:spPr>
          <a:xfrm>
            <a:off x="3545697" y="1344870"/>
            <a:ext cx="5757517" cy="708735"/>
          </a:xfrm>
          <a:prstGeom prst="rect">
            <a:avLst/>
          </a:prstGeom>
          <a:solidFill>
            <a:schemeClr val="bg1"/>
          </a:solidFill>
        </p:spPr>
        <p:txBody>
          <a:bodyPr wrap="square">
            <a:spAutoFit/>
          </a:bodyPr>
          <a:lstStyle/>
          <a:p>
            <a:pPr fontAlgn="base">
              <a:lnSpc>
                <a:spcPts val="2198"/>
              </a:lnSpc>
              <a:spcBef>
                <a:spcPct val="0"/>
              </a:spcBef>
              <a:spcAft>
                <a:spcPts val="600"/>
              </a:spcAft>
            </a:pPr>
            <a:r>
              <a:rPr lang="en-US" sz="1998" b="1" dirty="0">
                <a:solidFill>
                  <a:srgbClr val="002EB8"/>
                </a:solidFill>
                <a:latin typeface="Times New Roman" panose="02020603050405020304" pitchFamily="18" charset="0"/>
                <a:ea typeface="Arial Unicode MS" panose="020B0604020202020204" pitchFamily="34" charset="-128"/>
                <a:cs typeface="Times New Roman" panose="02020603050405020304" pitchFamily="18" charset="0"/>
              </a:rPr>
              <a:t>US stocks plummet on coronavirus fears</a:t>
            </a:r>
          </a:p>
          <a:p>
            <a:pPr fontAlgn="base">
              <a:lnSpc>
                <a:spcPts val="2198"/>
              </a:lnSpc>
              <a:spcBef>
                <a:spcPct val="0"/>
              </a:spcBef>
              <a:spcAft>
                <a:spcPts val="600"/>
              </a:spcAft>
            </a:pPr>
            <a:r>
              <a:rPr lang="en-US" sz="1400" i="1" dirty="0">
                <a:solidFill>
                  <a:srgbClr val="000000"/>
                </a:solidFill>
                <a:latin typeface="Tw Cen MT" panose="020B0602020104020603" pitchFamily="34" charset="0"/>
                <a:ea typeface="ＭＳ Ｐゴシック" charset="0"/>
              </a:rPr>
              <a:t>CNN Business – </a:t>
            </a:r>
            <a:r>
              <a:rPr lang="en-US" sz="1400" dirty="0">
                <a:solidFill>
                  <a:srgbClr val="000000"/>
                </a:solidFill>
                <a:latin typeface="Tw Cen MT" panose="020B0602020104020603" pitchFamily="34" charset="0"/>
                <a:ea typeface="ＭＳ Ｐゴシック" charset="0"/>
              </a:rPr>
              <a:t>March 9, 2020</a:t>
            </a:r>
          </a:p>
        </p:txBody>
      </p:sp>
      <p:sp>
        <p:nvSpPr>
          <p:cNvPr id="6" name="Rectangle 5">
            <a:extLst>
              <a:ext uri="{FF2B5EF4-FFF2-40B4-BE49-F238E27FC236}">
                <a16:creationId xmlns:a16="http://schemas.microsoft.com/office/drawing/2014/main" id="{7CAD914C-99FD-6A43-119F-601A90A84455}"/>
              </a:ext>
            </a:extLst>
          </p:cNvPr>
          <p:cNvSpPr/>
          <p:nvPr/>
        </p:nvSpPr>
        <p:spPr>
          <a:xfrm>
            <a:off x="3544533" y="2118099"/>
            <a:ext cx="5760005" cy="777308"/>
          </a:xfrm>
          <a:prstGeom prst="rect">
            <a:avLst/>
          </a:prstGeom>
          <a:solidFill>
            <a:schemeClr val="bg1"/>
          </a:solidFill>
        </p:spPr>
        <p:txBody>
          <a:bodyPr wrap="square">
            <a:spAutoFit/>
          </a:bodyPr>
          <a:lstStyle/>
          <a:p>
            <a:pPr fontAlgn="base">
              <a:lnSpc>
                <a:spcPts val="2498"/>
              </a:lnSpc>
              <a:spcAft>
                <a:spcPts val="600"/>
              </a:spcAft>
            </a:pPr>
            <a:r>
              <a:rPr lang="en-US" sz="2399" b="1" dirty="0">
                <a:solidFill>
                  <a:srgbClr val="008077"/>
                </a:solidFill>
                <a:latin typeface="Garamond" panose="02020404030301010803" pitchFamily="18" charset="0"/>
                <a:ea typeface="Calibri"/>
                <a:cs typeface="Arial"/>
              </a:rPr>
              <a:t>Stocks swing wildly and close higher</a:t>
            </a:r>
          </a:p>
          <a:p>
            <a:pPr fontAlgn="base">
              <a:lnSpc>
                <a:spcPts val="2498"/>
              </a:lnSpc>
              <a:spcAft>
                <a:spcPts val="600"/>
              </a:spcAft>
            </a:pPr>
            <a:r>
              <a:rPr lang="en-US" sz="1400" i="1" dirty="0">
                <a:solidFill>
                  <a:srgbClr val="000000"/>
                </a:solidFill>
                <a:latin typeface="Calibri"/>
                <a:ea typeface="Calibri"/>
                <a:cs typeface="Arial"/>
              </a:rPr>
              <a:t>CNN Business – </a:t>
            </a:r>
            <a:r>
              <a:rPr lang="en-US" sz="1400" dirty="0">
                <a:solidFill>
                  <a:srgbClr val="000000"/>
                </a:solidFill>
                <a:latin typeface="Calibri"/>
                <a:ea typeface="Calibri"/>
                <a:cs typeface="Arial"/>
              </a:rPr>
              <a:t>March 10, 2020</a:t>
            </a:r>
            <a:endParaRPr lang="en-US" sz="1400" dirty="0">
              <a:solidFill>
                <a:srgbClr val="000000"/>
              </a:solidFill>
              <a:latin typeface="Calibri"/>
              <a:ea typeface="Calibri"/>
              <a:cs typeface="Times New Roman"/>
            </a:endParaRPr>
          </a:p>
        </p:txBody>
      </p:sp>
      <p:sp>
        <p:nvSpPr>
          <p:cNvPr id="7" name="Rectangle 6">
            <a:extLst>
              <a:ext uri="{FF2B5EF4-FFF2-40B4-BE49-F238E27FC236}">
                <a16:creationId xmlns:a16="http://schemas.microsoft.com/office/drawing/2014/main" id="{41BE9A52-FCA2-3288-2BED-B58FE2CEA741}"/>
              </a:ext>
            </a:extLst>
          </p:cNvPr>
          <p:cNvSpPr/>
          <p:nvPr/>
        </p:nvSpPr>
        <p:spPr>
          <a:xfrm>
            <a:off x="3544533" y="2959902"/>
            <a:ext cx="5760005" cy="690715"/>
          </a:xfrm>
          <a:prstGeom prst="rect">
            <a:avLst/>
          </a:prstGeom>
          <a:solidFill>
            <a:schemeClr val="bg1"/>
          </a:solidFill>
        </p:spPr>
        <p:txBody>
          <a:bodyPr wrap="square">
            <a:spAutoFit/>
          </a:bodyPr>
          <a:lstStyle/>
          <a:p>
            <a:r>
              <a:rPr lang="en-US" sz="1998" b="1" dirty="0">
                <a:solidFill>
                  <a:srgbClr val="B82800"/>
                </a:solidFill>
                <a:latin typeface="+mj-lt"/>
              </a:rPr>
              <a:t>Stocks Plunge, with Dow in Bear Market</a:t>
            </a:r>
          </a:p>
          <a:p>
            <a:pPr fontAlgn="base">
              <a:lnSpc>
                <a:spcPts val="2598"/>
              </a:lnSpc>
              <a:spcBef>
                <a:spcPct val="0"/>
              </a:spcBef>
              <a:spcAft>
                <a:spcPts val="600"/>
              </a:spcAft>
            </a:pPr>
            <a:r>
              <a:rPr lang="en-US" sz="1400" i="1" dirty="0">
                <a:solidFill>
                  <a:srgbClr val="000000"/>
                </a:solidFill>
                <a:latin typeface="+mj-lt"/>
                <a:ea typeface="ＭＳ Ｐゴシック" charset="0"/>
              </a:rPr>
              <a:t>New York Times – </a:t>
            </a:r>
            <a:r>
              <a:rPr lang="en-US" sz="1400" dirty="0">
                <a:solidFill>
                  <a:srgbClr val="000000"/>
                </a:solidFill>
                <a:latin typeface="+mj-lt"/>
                <a:ea typeface="ＭＳ Ｐゴシック" charset="0"/>
              </a:rPr>
              <a:t>March 11, 2020</a:t>
            </a:r>
          </a:p>
        </p:txBody>
      </p:sp>
      <p:sp>
        <p:nvSpPr>
          <p:cNvPr id="8" name="Rectangle 7">
            <a:extLst>
              <a:ext uri="{FF2B5EF4-FFF2-40B4-BE49-F238E27FC236}">
                <a16:creationId xmlns:a16="http://schemas.microsoft.com/office/drawing/2014/main" id="{E1810637-7B36-3ABA-8E7F-EE868B7E003A}"/>
              </a:ext>
            </a:extLst>
          </p:cNvPr>
          <p:cNvSpPr/>
          <p:nvPr/>
        </p:nvSpPr>
        <p:spPr>
          <a:xfrm>
            <a:off x="3544533" y="3715110"/>
            <a:ext cx="5760005" cy="999822"/>
          </a:xfrm>
          <a:prstGeom prst="rect">
            <a:avLst/>
          </a:prstGeom>
          <a:solidFill>
            <a:schemeClr val="bg1"/>
          </a:solidFill>
        </p:spPr>
        <p:txBody>
          <a:bodyPr wrap="square">
            <a:spAutoFit/>
          </a:bodyPr>
          <a:lstStyle/>
          <a:p>
            <a:r>
              <a:rPr lang="en-US" sz="1999" b="1" dirty="0">
                <a:solidFill>
                  <a:srgbClr val="6730E3"/>
                </a:solidFill>
                <a:latin typeface="Garamond" panose="02020404030301010803" pitchFamily="18" charset="0"/>
              </a:rPr>
              <a:t>Dow Plunges 2,300 Points: Stocks in Meltdown As Panic Selling Continues</a:t>
            </a:r>
            <a:endParaRPr lang="en-US" sz="1999" dirty="0">
              <a:solidFill>
                <a:srgbClr val="6730E3"/>
              </a:solidFill>
              <a:latin typeface="Garamond" panose="02020404030301010803" pitchFamily="18" charset="0"/>
            </a:endParaRPr>
          </a:p>
          <a:p>
            <a:pPr fontAlgn="base">
              <a:lnSpc>
                <a:spcPts val="2598"/>
              </a:lnSpc>
              <a:spcBef>
                <a:spcPct val="0"/>
              </a:spcBef>
              <a:spcAft>
                <a:spcPts val="600"/>
              </a:spcAft>
            </a:pPr>
            <a:r>
              <a:rPr lang="en-US" sz="1400" i="1" dirty="0">
                <a:solidFill>
                  <a:srgbClr val="000000"/>
                </a:solidFill>
                <a:latin typeface="Times New Roman" panose="02020603050405020304" pitchFamily="18" charset="0"/>
                <a:ea typeface="ＭＳ Ｐゴシック" charset="0"/>
                <a:cs typeface="Times New Roman" panose="02020603050405020304" pitchFamily="18" charset="0"/>
              </a:rPr>
              <a:t>NPR – </a:t>
            </a:r>
            <a:r>
              <a:rPr lang="en-US" sz="1400" dirty="0">
                <a:solidFill>
                  <a:srgbClr val="000000"/>
                </a:solidFill>
                <a:latin typeface="Times New Roman" panose="02020603050405020304" pitchFamily="18" charset="0"/>
                <a:ea typeface="ＭＳ Ｐゴシック" charset="0"/>
                <a:cs typeface="Times New Roman" panose="02020603050405020304" pitchFamily="18" charset="0"/>
              </a:rPr>
              <a:t>March 12, 2020</a:t>
            </a:r>
          </a:p>
        </p:txBody>
      </p:sp>
      <p:sp>
        <p:nvSpPr>
          <p:cNvPr id="9" name="Rectangle 8">
            <a:extLst>
              <a:ext uri="{FF2B5EF4-FFF2-40B4-BE49-F238E27FC236}">
                <a16:creationId xmlns:a16="http://schemas.microsoft.com/office/drawing/2014/main" id="{59D2C261-251A-FA11-8A47-F342102C6BD8}"/>
              </a:ext>
            </a:extLst>
          </p:cNvPr>
          <p:cNvSpPr/>
          <p:nvPr/>
        </p:nvSpPr>
        <p:spPr>
          <a:xfrm>
            <a:off x="3544533" y="4779428"/>
            <a:ext cx="5760005" cy="1008090"/>
          </a:xfrm>
          <a:prstGeom prst="rect">
            <a:avLst/>
          </a:prstGeom>
          <a:solidFill>
            <a:schemeClr val="bg1"/>
          </a:solidFill>
        </p:spPr>
        <p:txBody>
          <a:bodyPr wrap="square">
            <a:spAutoFit/>
          </a:bodyPr>
          <a:lstStyle/>
          <a:p>
            <a:r>
              <a:rPr lang="en-US" sz="1999" b="1" dirty="0">
                <a:solidFill>
                  <a:schemeClr val="tx1">
                    <a:lumMod val="65000"/>
                    <a:lumOff val="35000"/>
                  </a:schemeClr>
                </a:solidFill>
                <a:latin typeface="Times New Roman" panose="02020603050405020304" pitchFamily="18" charset="0"/>
              </a:rPr>
              <a:t>Major indices jump 9% in monster rally – but traders expect more ‘uneasiness’ next week</a:t>
            </a:r>
          </a:p>
          <a:p>
            <a:pPr fontAlgn="base">
              <a:lnSpc>
                <a:spcPts val="2598"/>
              </a:lnSpc>
              <a:spcBef>
                <a:spcPct val="0"/>
              </a:spcBef>
              <a:spcAft>
                <a:spcPts val="600"/>
              </a:spcAft>
            </a:pPr>
            <a:r>
              <a:rPr lang="en-US" sz="1400" i="1" dirty="0">
                <a:solidFill>
                  <a:srgbClr val="000000"/>
                </a:solidFill>
                <a:latin typeface="Garamond" panose="02020404030301010803" pitchFamily="18" charset="0"/>
                <a:ea typeface="ＭＳ Ｐゴシック" charset="0"/>
              </a:rPr>
              <a:t>Fortune – </a:t>
            </a:r>
            <a:r>
              <a:rPr lang="en-US" sz="1400" dirty="0">
                <a:solidFill>
                  <a:srgbClr val="000000"/>
                </a:solidFill>
                <a:latin typeface="Garamond" panose="02020404030301010803" pitchFamily="18" charset="0"/>
                <a:ea typeface="ＭＳ Ｐゴシック" charset="0"/>
              </a:rPr>
              <a:t>March 13, 2020</a:t>
            </a:r>
          </a:p>
        </p:txBody>
      </p:sp>
    </p:spTree>
    <p:custDataLst>
      <p:tags r:id="rId1"/>
    </p:custDataLst>
    <p:extLst>
      <p:ext uri="{BB962C8B-B14F-4D97-AF65-F5344CB8AC3E}">
        <p14:creationId xmlns:p14="http://schemas.microsoft.com/office/powerpoint/2010/main" val="32253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BC594-3260-0641-FD00-B9B78D5AB48F}"/>
            </a:ext>
          </a:extLst>
        </p:cNvPr>
        <p:cNvGrpSpPr/>
        <p:nvPr/>
      </p:nvGrpSpPr>
      <p:grpSpPr>
        <a:xfrm>
          <a:off x="0" y="0"/>
          <a:ext cx="0" cy="0"/>
          <a:chOff x="0" y="0"/>
          <a:chExt cx="0" cy="0"/>
        </a:xfrm>
      </p:grpSpPr>
      <p:sp>
        <p:nvSpPr>
          <p:cNvPr id="5" name="Text Placeholder 22">
            <a:extLst>
              <a:ext uri="{FF2B5EF4-FFF2-40B4-BE49-F238E27FC236}">
                <a16:creationId xmlns:a16="http://schemas.microsoft.com/office/drawing/2014/main" id="{FFEDBCD9-77D8-0B36-B054-F88058828B1D}"/>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799" dirty="0"/>
              <a:t>Market timing</a:t>
            </a:r>
          </a:p>
          <a:p>
            <a:pPr lvl="1"/>
            <a:r>
              <a:rPr lang="en-US" sz="1999" dirty="0"/>
              <a:t>20-year period ended 12/31/25</a:t>
            </a:r>
          </a:p>
        </p:txBody>
      </p:sp>
      <p:graphicFrame>
        <p:nvGraphicFramePr>
          <p:cNvPr id="6" name="Group 93" descr="The table below shows the impact of missing the best days within a 20-year period on the S&amp;P 500 index’s total annual return. It shows the annual returns for different scenarios: staying fully invested, and missing the top 10, 20, 30, and 40 days. The data shows a significant decrease in overall return as more top days are excluded.">
            <a:extLst>
              <a:ext uri="{FF2B5EF4-FFF2-40B4-BE49-F238E27FC236}">
                <a16:creationId xmlns:a16="http://schemas.microsoft.com/office/drawing/2014/main" id="{3453372F-96B0-76BB-4190-437D414D762C}"/>
              </a:ext>
            </a:extLst>
          </p:cNvPr>
          <p:cNvGraphicFramePr>
            <a:graphicFrameLocks noGrp="1"/>
          </p:cNvGraphicFramePr>
          <p:nvPr>
            <p:extLst>
              <p:ext uri="{D42A27DB-BD31-4B8C-83A1-F6EECF244321}">
                <p14:modId xmlns:p14="http://schemas.microsoft.com/office/powerpoint/2010/main" val="679942721"/>
              </p:ext>
            </p:extLst>
          </p:nvPr>
        </p:nvGraphicFramePr>
        <p:xfrm>
          <a:off x="457081" y="1607101"/>
          <a:ext cx="9254303" cy="2585366"/>
        </p:xfrm>
        <a:graphic>
          <a:graphicData uri="http://schemas.openxmlformats.org/drawingml/2006/table">
            <a:tbl>
              <a:tblPr/>
              <a:tblGrid>
                <a:gridCol w="5594142">
                  <a:extLst>
                    <a:ext uri="{9D8B030D-6E8A-4147-A177-3AD203B41FA5}">
                      <a16:colId xmlns:a16="http://schemas.microsoft.com/office/drawing/2014/main" val="20000"/>
                    </a:ext>
                  </a:extLst>
                </a:gridCol>
                <a:gridCol w="3660161">
                  <a:extLst>
                    <a:ext uri="{9D8B030D-6E8A-4147-A177-3AD203B41FA5}">
                      <a16:colId xmlns:a16="http://schemas.microsoft.com/office/drawing/2014/main" val="20001"/>
                    </a:ext>
                  </a:extLst>
                </a:gridCol>
              </a:tblGrid>
              <a:tr h="506281">
                <a:tc>
                  <a:txBody>
                    <a:bodyPr/>
                    <a:lstStyle/>
                    <a:p>
                      <a:pPr marL="0" marR="0" lvl="0" indent="0" algn="l" defTabSz="914400" rtl="0" eaLnBrk="1" fontAlgn="base" latinLnBrk="0" hangingPunct="1">
                        <a:lnSpc>
                          <a:spcPct val="100000"/>
                        </a:lnSpc>
                        <a:spcBef>
                          <a:spcPct val="0"/>
                        </a:spcBef>
                        <a:spcAft>
                          <a:spcPct val="25000"/>
                        </a:spcAft>
                        <a:buClr>
                          <a:srgbClr val="004FA6"/>
                        </a:buClr>
                        <a:buSzPct val="115000"/>
                        <a:buFontTx/>
                        <a:buNone/>
                        <a:tabLst/>
                      </a:pPr>
                      <a:r>
                        <a:rPr kumimoji="0" lang="en-US" sz="1400" b="1" i="0" u="none" strike="noStrike" cap="none" normalizeH="0" baseline="0">
                          <a:ln>
                            <a:noFill/>
                          </a:ln>
                          <a:solidFill>
                            <a:schemeClr val="tx1"/>
                          </a:solidFill>
                          <a:effectLst/>
                          <a:latin typeface="Arial" charset="0"/>
                        </a:rPr>
                        <a:t>Period of Investment</a:t>
                      </a:r>
                    </a:p>
                  </a:txBody>
                  <a:tcPr marL="45708" marR="45708" marT="45716" marB="45716"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85000"/>
                        </a:lnSpc>
                        <a:spcBef>
                          <a:spcPct val="0"/>
                        </a:spcBef>
                        <a:spcAft>
                          <a:spcPct val="25000"/>
                        </a:spcAft>
                        <a:buClr>
                          <a:srgbClr val="00669E"/>
                        </a:buClr>
                        <a:buSzPct val="115000"/>
                        <a:buFontTx/>
                        <a:buNone/>
                        <a:tabLst/>
                      </a:pPr>
                      <a:r>
                        <a:rPr kumimoji="0" lang="en-US" sz="1400" b="1" i="0" u="none" strike="noStrike" cap="none" normalizeH="0" baseline="0">
                          <a:ln>
                            <a:noFill/>
                          </a:ln>
                          <a:solidFill>
                            <a:schemeClr val="tx1"/>
                          </a:solidFill>
                          <a:effectLst/>
                          <a:latin typeface="Arial" charset="0"/>
                        </a:rPr>
                        <a:t>S&amp;P 500 Average </a:t>
                      </a:r>
                      <a:br>
                        <a:rPr kumimoji="0" lang="en-US" sz="1400" b="1" i="0" u="none" strike="noStrike" cap="none" normalizeH="0" baseline="0">
                          <a:ln>
                            <a:noFill/>
                          </a:ln>
                          <a:solidFill>
                            <a:schemeClr val="tx1"/>
                          </a:solidFill>
                          <a:effectLst/>
                          <a:latin typeface="Arial" charset="0"/>
                        </a:rPr>
                      </a:br>
                      <a:r>
                        <a:rPr kumimoji="0" lang="en-US" sz="1400" b="1" i="0" u="none" strike="noStrike" cap="none" normalizeH="0" baseline="0">
                          <a:ln>
                            <a:noFill/>
                          </a:ln>
                          <a:solidFill>
                            <a:schemeClr val="tx1"/>
                          </a:solidFill>
                          <a:effectLst/>
                          <a:latin typeface="Arial" charset="0"/>
                        </a:rPr>
                        <a:t>Annual Total Return</a:t>
                      </a:r>
                      <a:endParaRPr kumimoji="0" lang="en-US" sz="1400" b="1" i="0" u="none" strike="noStrike" cap="none" normalizeH="0" baseline="30000">
                        <a:ln>
                          <a:noFill/>
                        </a:ln>
                        <a:solidFill>
                          <a:schemeClr val="tx1"/>
                        </a:solidFill>
                        <a:effectLst/>
                        <a:latin typeface="Arial" charset="0"/>
                      </a:endParaRPr>
                    </a:p>
                  </a:txBody>
                  <a:tcPr marL="9142" marR="45708" marT="45716" marB="45716"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15817">
                <a:tc>
                  <a:txBody>
                    <a:bodyPr/>
                    <a:lstStyle/>
                    <a:p>
                      <a:pPr marL="0" marR="0" lvl="0" indent="0" algn="l"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altLang="en-US" sz="1400" b="1" i="0" u="none" strike="noStrike" cap="none" normalizeH="0" baseline="0">
                          <a:ln>
                            <a:noFill/>
                          </a:ln>
                          <a:solidFill>
                            <a:srgbClr val="000000"/>
                          </a:solidFill>
                          <a:effectLst/>
                          <a:latin typeface="Arial" charset="0"/>
                        </a:rPr>
                        <a:t>If you stayed fully invested	</a:t>
                      </a:r>
                      <a:endParaRPr kumimoji="0" lang="en-US" sz="1400" b="1" i="0" u="none" strike="noStrike" cap="none" normalizeH="0" baseline="0">
                        <a:ln>
                          <a:noFill/>
                        </a:ln>
                        <a:solidFill>
                          <a:srgbClr val="000000"/>
                        </a:solidFill>
                        <a:effectLst/>
                        <a:latin typeface="Arial" charset="0"/>
                      </a:endParaRPr>
                    </a:p>
                  </a:txBody>
                  <a:tcPr marL="45708" marR="45708" marT="45716" marB="45716"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sz="1400" b="0" i="0" u="none" strike="noStrike" cap="none" normalizeH="0" baseline="0" dirty="0">
                          <a:ln>
                            <a:noFill/>
                          </a:ln>
                          <a:solidFill>
                            <a:srgbClr val="000000"/>
                          </a:solidFill>
                          <a:effectLst/>
                          <a:latin typeface="Arial" charset="0"/>
                        </a:rPr>
                        <a:t>10.91%</a:t>
                      </a:r>
                    </a:p>
                  </a:txBody>
                  <a:tcPr marL="45708" marR="45708" marT="45716" marB="45716"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817">
                <a:tc>
                  <a:txBody>
                    <a:bodyPr/>
                    <a:lstStyle/>
                    <a:p>
                      <a:pPr marL="0" marR="0" lvl="0" indent="0" algn="l"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altLang="en-US" sz="1400" b="1" i="0" u="none" strike="noStrike" cap="none" normalizeH="0" baseline="0">
                          <a:ln>
                            <a:noFill/>
                          </a:ln>
                          <a:solidFill>
                            <a:srgbClr val="000000"/>
                          </a:solidFill>
                          <a:effectLst/>
                          <a:latin typeface="Arial" charset="0"/>
                        </a:rPr>
                        <a:t>If you missed the 10 best days	</a:t>
                      </a:r>
                      <a:endParaRPr kumimoji="0" lang="en-US" sz="1400" b="1" i="0" u="none" strike="noStrike" cap="none" normalizeH="0" baseline="0">
                        <a:ln>
                          <a:noFill/>
                        </a:ln>
                        <a:solidFill>
                          <a:srgbClr val="000000"/>
                        </a:solidFill>
                        <a:effectLst/>
                        <a:latin typeface="Arial" charset="0"/>
                      </a:endParaRPr>
                    </a:p>
                  </a:txBody>
                  <a:tcPr marL="45708" marR="45708" marT="45716" marB="45716"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sz="1400" b="0" i="0" u="none" strike="noStrike" cap="none" normalizeH="0" baseline="0" dirty="0">
                          <a:ln>
                            <a:noFill/>
                          </a:ln>
                          <a:solidFill>
                            <a:srgbClr val="000000"/>
                          </a:solidFill>
                          <a:effectLst/>
                          <a:latin typeface="Arial" charset="0"/>
                        </a:rPr>
                        <a:t>6.52%</a:t>
                      </a:r>
                    </a:p>
                  </a:txBody>
                  <a:tcPr marL="45708" marR="45708" marT="45716" marB="45716"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817">
                <a:tc>
                  <a:txBody>
                    <a:bodyPr/>
                    <a:lstStyle/>
                    <a:p>
                      <a:pPr marL="0" marR="0" lvl="0" indent="0" algn="l"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altLang="en-US" sz="1400" b="1" i="0" u="none" strike="noStrike" cap="none" normalizeH="0" baseline="0">
                          <a:ln>
                            <a:noFill/>
                          </a:ln>
                          <a:solidFill>
                            <a:srgbClr val="000000"/>
                          </a:solidFill>
                          <a:effectLst/>
                          <a:latin typeface="Arial" charset="0"/>
                        </a:rPr>
                        <a:t>If you missed the 20 best days	</a:t>
                      </a:r>
                      <a:endParaRPr kumimoji="0" lang="en-US" sz="1400" b="1" i="0" u="none" strike="noStrike" cap="none" normalizeH="0" baseline="0">
                        <a:ln>
                          <a:noFill/>
                        </a:ln>
                        <a:solidFill>
                          <a:srgbClr val="000000"/>
                        </a:solidFill>
                        <a:effectLst/>
                        <a:latin typeface="Arial" charset="0"/>
                      </a:endParaRPr>
                    </a:p>
                  </a:txBody>
                  <a:tcPr marL="45708" marR="45708" marT="45716" marB="45716"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sz="1400" b="0" i="0" u="none" strike="noStrike" cap="none" normalizeH="0" baseline="0" dirty="0">
                          <a:ln>
                            <a:noFill/>
                          </a:ln>
                          <a:solidFill>
                            <a:srgbClr val="000000"/>
                          </a:solidFill>
                          <a:effectLst/>
                          <a:latin typeface="Arial" charset="0"/>
                        </a:rPr>
                        <a:t>3.75%</a:t>
                      </a:r>
                    </a:p>
                  </a:txBody>
                  <a:tcPr marL="45708" marR="45708" marT="45716" marB="45716"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5817">
                <a:tc>
                  <a:txBody>
                    <a:bodyPr/>
                    <a:lstStyle/>
                    <a:p>
                      <a:pPr marL="0" marR="0" lvl="0" indent="0" algn="l"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altLang="en-US" sz="1400" b="1" i="0" u="none" strike="noStrike" cap="none" normalizeH="0" baseline="0" dirty="0">
                          <a:ln>
                            <a:noFill/>
                          </a:ln>
                          <a:solidFill>
                            <a:srgbClr val="000000"/>
                          </a:solidFill>
                          <a:effectLst/>
                          <a:latin typeface="Arial" charset="0"/>
                        </a:rPr>
                        <a:t>If you missed the 30 best days	  </a:t>
                      </a:r>
                      <a:endParaRPr kumimoji="0" lang="en-US" sz="1400" b="1" i="0" u="none" strike="noStrike" cap="none" normalizeH="0" baseline="0" dirty="0">
                        <a:ln>
                          <a:noFill/>
                        </a:ln>
                        <a:solidFill>
                          <a:srgbClr val="000000"/>
                        </a:solidFill>
                        <a:effectLst/>
                        <a:latin typeface="Arial" charset="0"/>
                      </a:endParaRPr>
                    </a:p>
                  </a:txBody>
                  <a:tcPr marL="45708" marR="45708" marT="45716" marB="45716"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sz="1400" b="0" i="0" u="none" strike="noStrike" cap="none" normalizeH="0" baseline="0" dirty="0">
                          <a:ln>
                            <a:noFill/>
                          </a:ln>
                          <a:solidFill>
                            <a:srgbClr val="000000"/>
                          </a:solidFill>
                          <a:effectLst/>
                          <a:latin typeface="Arial" charset="0"/>
                        </a:rPr>
                        <a:t>1.56%</a:t>
                      </a:r>
                    </a:p>
                  </a:txBody>
                  <a:tcPr marL="45708" marR="45708" marT="45716" marB="45716"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5817">
                <a:tc>
                  <a:txBody>
                    <a:bodyPr/>
                    <a:lstStyle/>
                    <a:p>
                      <a:pPr marL="0" marR="0" lvl="0" indent="0" algn="l"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altLang="en-US" sz="1400" b="1" i="0" u="none" strike="noStrike" cap="none" normalizeH="0" baseline="0" dirty="0">
                          <a:ln>
                            <a:noFill/>
                          </a:ln>
                          <a:solidFill>
                            <a:srgbClr val="000000"/>
                          </a:solidFill>
                          <a:effectLst/>
                          <a:latin typeface="Arial" charset="0"/>
                        </a:rPr>
                        <a:t>If you </a:t>
                      </a:r>
                      <a:r>
                        <a:rPr kumimoji="0" lang="en-US" sz="1400" b="1" i="0" u="none" strike="noStrike" cap="none" normalizeH="0" baseline="0" dirty="0">
                          <a:ln>
                            <a:noFill/>
                          </a:ln>
                          <a:solidFill>
                            <a:srgbClr val="000000"/>
                          </a:solidFill>
                          <a:effectLst/>
                          <a:latin typeface="Arial" charset="0"/>
                        </a:rPr>
                        <a:t>missed the 40 best days</a:t>
                      </a:r>
                    </a:p>
                  </a:txBody>
                  <a:tcPr marL="45708" marR="45708" marT="45716" marB="45716"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85000"/>
                        </a:lnSpc>
                        <a:spcBef>
                          <a:spcPct val="0"/>
                        </a:spcBef>
                        <a:spcAft>
                          <a:spcPct val="25000"/>
                        </a:spcAft>
                        <a:buClr>
                          <a:srgbClr val="00669E"/>
                        </a:buClr>
                        <a:buSzPct val="115000"/>
                        <a:buFontTx/>
                        <a:buNone/>
                        <a:tabLst>
                          <a:tab pos="3432175" algn="r"/>
                        </a:tabLst>
                      </a:pPr>
                      <a:r>
                        <a:rPr kumimoji="0" lang="en-US" sz="1400" b="0" i="0" u="none" strike="noStrike" cap="none" normalizeH="0" baseline="0" dirty="0">
                          <a:ln>
                            <a:noFill/>
                          </a:ln>
                          <a:solidFill>
                            <a:srgbClr val="000000"/>
                          </a:solidFill>
                          <a:effectLst/>
                          <a:latin typeface="Arial" charset="0"/>
                        </a:rPr>
                        <a:t>-0.36%</a:t>
                      </a:r>
                    </a:p>
                  </a:txBody>
                  <a:tcPr marL="45708" marR="45708" marT="45716" marB="45716" anchor="ctr" horzOverflow="overflow">
                    <a:lnL>
                      <a:noFill/>
                    </a:lnL>
                    <a:lnR>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 Placeholder 26">
            <a:extLst>
              <a:ext uri="{FF2B5EF4-FFF2-40B4-BE49-F238E27FC236}">
                <a16:creationId xmlns:a16="http://schemas.microsoft.com/office/drawing/2014/main" id="{8269E580-36B2-2557-7D52-6CD692157F8C}"/>
              </a:ext>
            </a:extLst>
          </p:cNvPr>
          <p:cNvSpPr txBox="1">
            <a:spLocks/>
          </p:cNvSpPr>
          <p:nvPr/>
        </p:nvSpPr>
        <p:spPr>
          <a:xfrm>
            <a:off x="457080" y="5982418"/>
            <a:ext cx="11244191" cy="523084"/>
          </a:xfrm>
          <a:prstGeom prst="rect">
            <a:avLst/>
          </a:prstGeom>
        </p:spPr>
        <p:txBody>
          <a:bodyPr wrap="square" lIns="0" tIns="0" rIns="0" bIns="0" anchor="b" anchorCtr="0">
            <a:spAutoFit/>
          </a:bodyPr>
          <a:lstStyle>
            <a:lvl1pPr marL="0" indent="0" algn="l" defTabSz="1218895" rtl="0" eaLnBrk="1" latinLnBrk="0" hangingPunct="1">
              <a:lnSpc>
                <a:spcPct val="100000"/>
              </a:lnSpc>
              <a:spcBef>
                <a:spcPts val="0"/>
              </a:spcBef>
              <a:spcAft>
                <a:spcPts val="0"/>
              </a:spcAft>
              <a:buFont typeface="Arial" panose="020B0604020202020204" pitchFamily="34" charset="0"/>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1400" i="1" dirty="0"/>
              <a:t>This chart is for illustrative purposes only and does not reflect the performance of any Franklin Templeton fund.</a:t>
            </a:r>
            <a:endParaRPr lang="en-US" altLang="en-US" sz="1400" i="1" dirty="0"/>
          </a:p>
          <a:p>
            <a:r>
              <a:rPr lang="en-US" altLang="en-US" dirty="0"/>
              <a:t>Source: ©2025 </a:t>
            </a:r>
            <a:r>
              <a:rPr lang="en-US" altLang="en-US" dirty="0" err="1"/>
              <a:t>Macrobond</a:t>
            </a:r>
            <a:r>
              <a:rPr lang="en-US" altLang="en-US" dirty="0"/>
              <a:t>. All rights reserved. Based on returns of the S&amp;P 500 Index over the 20-year period ended 12/31/25. The index is unmanaged and includes reinvested dividends. It does not reflect any fees, expenses or sales charges. One cannot invest directly in an index. </a:t>
            </a:r>
          </a:p>
        </p:txBody>
      </p:sp>
    </p:spTree>
    <p:custDataLst>
      <p:tags r:id="rId1"/>
    </p:custDataLst>
    <p:extLst>
      <p:ext uri="{BB962C8B-B14F-4D97-AF65-F5344CB8AC3E}">
        <p14:creationId xmlns:p14="http://schemas.microsoft.com/office/powerpoint/2010/main" val="310995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9BBC-2EE7-04C8-EBB4-17C24D53AA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1F2B9B-E204-C07D-765E-61BD1E78D3D9}"/>
              </a:ext>
            </a:extLst>
          </p:cNvPr>
          <p:cNvSpPr>
            <a:spLocks noGrp="1"/>
          </p:cNvSpPr>
          <p:nvPr>
            <p:ph type="title"/>
          </p:nvPr>
        </p:nvSpPr>
        <p:spPr/>
        <p:txBody>
          <a:bodyPr/>
          <a:lstStyle/>
          <a:p>
            <a:r>
              <a:rPr lang="en-US" dirty="0"/>
              <a:t>Expectations</a:t>
            </a:r>
          </a:p>
        </p:txBody>
      </p:sp>
    </p:spTree>
    <p:custDataLst>
      <p:tags r:id="rId1"/>
    </p:custDataLst>
    <p:extLst>
      <p:ext uri="{BB962C8B-B14F-4D97-AF65-F5344CB8AC3E}">
        <p14:creationId xmlns:p14="http://schemas.microsoft.com/office/powerpoint/2010/main" val="234341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B700B-3A18-3BFC-6150-022267D9318B}"/>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750768A8-21F2-444E-1DF5-8D3191B94D9E}"/>
              </a:ext>
            </a:extLst>
          </p:cNvPr>
          <p:cNvSpPr txBox="1">
            <a:spLocks/>
          </p:cNvSpPr>
          <p:nvPr/>
        </p:nvSpPr>
        <p:spPr>
          <a:xfrm>
            <a:off x="457080" y="183726"/>
            <a:ext cx="8529956" cy="7663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799" dirty="0"/>
              <a:t>Bull markets</a:t>
            </a:r>
            <a:br>
              <a:rPr lang="en-US" sz="2799" kern="0" dirty="0"/>
            </a:br>
            <a:endParaRPr lang="en-US" sz="2799" dirty="0"/>
          </a:p>
        </p:txBody>
      </p:sp>
      <p:sp>
        <p:nvSpPr>
          <p:cNvPr id="7" name="Oval 6">
            <a:extLst>
              <a:ext uri="{FF2B5EF4-FFF2-40B4-BE49-F238E27FC236}">
                <a16:creationId xmlns:a16="http://schemas.microsoft.com/office/drawing/2014/main" id="{D89BEA15-07D8-FAC1-111D-898F80602BE0}"/>
              </a:ext>
            </a:extLst>
          </p:cNvPr>
          <p:cNvSpPr>
            <a:spLocks noChangeAspect="1"/>
          </p:cNvSpPr>
          <p:nvPr/>
        </p:nvSpPr>
        <p:spPr>
          <a:xfrm>
            <a:off x="505764" y="1812140"/>
            <a:ext cx="3359639" cy="3290983"/>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1018869" fontAlgn="base">
              <a:lnSpc>
                <a:spcPts val="2899"/>
              </a:lnSpc>
              <a:spcAft>
                <a:spcPts val="400"/>
              </a:spcAft>
              <a:buClr>
                <a:srgbClr val="5FC0EB"/>
              </a:buClr>
              <a:buSzPct val="120000"/>
              <a:defRPr/>
            </a:pPr>
            <a:r>
              <a:rPr lang="en-US" sz="1999" b="1" dirty="0">
                <a:solidFill>
                  <a:srgbClr val="595959"/>
                </a:solidFill>
              </a:rPr>
              <a:t>Investors historically tend to forget stocks’ historical risks </a:t>
            </a:r>
            <a:br>
              <a:rPr lang="en-US" sz="1999" b="1" dirty="0">
                <a:solidFill>
                  <a:srgbClr val="595959"/>
                </a:solidFill>
              </a:rPr>
            </a:br>
            <a:r>
              <a:rPr lang="en-US" sz="1999" b="1" dirty="0">
                <a:solidFill>
                  <a:srgbClr val="595959"/>
                </a:solidFill>
              </a:rPr>
              <a:t>and rewards</a:t>
            </a:r>
          </a:p>
        </p:txBody>
      </p:sp>
      <p:sp>
        <p:nvSpPr>
          <p:cNvPr id="8" name="Oval 7">
            <a:extLst>
              <a:ext uri="{FF2B5EF4-FFF2-40B4-BE49-F238E27FC236}">
                <a16:creationId xmlns:a16="http://schemas.microsoft.com/office/drawing/2014/main" id="{B706877D-38EA-AB76-D274-5175B8457073}"/>
              </a:ext>
            </a:extLst>
          </p:cNvPr>
          <p:cNvSpPr>
            <a:spLocks noChangeAspect="1"/>
          </p:cNvSpPr>
          <p:nvPr/>
        </p:nvSpPr>
        <p:spPr>
          <a:xfrm>
            <a:off x="4193075" y="1812140"/>
            <a:ext cx="3359640" cy="3290983"/>
          </a:xfrm>
          <a:prstGeom prst="ellipse">
            <a:avLst/>
          </a:prstGeom>
          <a:noFill/>
          <a:ln w="50800">
            <a:solidFill>
              <a:srgbClr val="008077"/>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1018869" fontAlgn="base">
              <a:lnSpc>
                <a:spcPts val="2899"/>
              </a:lnSpc>
              <a:spcAft>
                <a:spcPts val="400"/>
              </a:spcAft>
              <a:buClr>
                <a:srgbClr val="5FC0EB"/>
              </a:buClr>
              <a:buSzPct val="120000"/>
              <a:defRPr/>
            </a:pPr>
            <a:r>
              <a:rPr lang="en-US" sz="1999" b="1">
                <a:solidFill>
                  <a:srgbClr val="595959"/>
                </a:solidFill>
              </a:rPr>
              <a:t>Investor optimism often distorts expectations</a:t>
            </a:r>
          </a:p>
        </p:txBody>
      </p:sp>
      <p:sp>
        <p:nvSpPr>
          <p:cNvPr id="9" name="Oval 8">
            <a:extLst>
              <a:ext uri="{FF2B5EF4-FFF2-40B4-BE49-F238E27FC236}">
                <a16:creationId xmlns:a16="http://schemas.microsoft.com/office/drawing/2014/main" id="{D264AFCA-9959-3138-18AD-D3EA7B8263A4}"/>
              </a:ext>
            </a:extLst>
          </p:cNvPr>
          <p:cNvSpPr>
            <a:spLocks noChangeAspect="1"/>
          </p:cNvSpPr>
          <p:nvPr/>
        </p:nvSpPr>
        <p:spPr>
          <a:xfrm>
            <a:off x="7880382" y="1812140"/>
            <a:ext cx="3359640" cy="3290983"/>
          </a:xfrm>
          <a:prstGeom prst="ellipse">
            <a:avLst/>
          </a:prstGeom>
          <a:noFill/>
          <a:ln w="50800">
            <a:solidFill>
              <a:srgbClr val="B828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18869" fontAlgn="base">
              <a:lnSpc>
                <a:spcPts val="2899"/>
              </a:lnSpc>
              <a:spcAft>
                <a:spcPts val="400"/>
              </a:spcAft>
              <a:buClr>
                <a:srgbClr val="5FC0EB"/>
              </a:buClr>
              <a:buSzPct val="120000"/>
              <a:defRPr/>
            </a:pPr>
            <a:r>
              <a:rPr lang="en-US" sz="1999" b="1">
                <a:solidFill>
                  <a:srgbClr val="595959"/>
                </a:solidFill>
              </a:rPr>
              <a:t>“This time it’s different”</a:t>
            </a:r>
          </a:p>
        </p:txBody>
      </p:sp>
    </p:spTree>
    <p:custDataLst>
      <p:tags r:id="rId1"/>
    </p:custDataLst>
    <p:extLst>
      <p:ext uri="{BB962C8B-B14F-4D97-AF65-F5344CB8AC3E}">
        <p14:creationId xmlns:p14="http://schemas.microsoft.com/office/powerpoint/2010/main" val="2247203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b185aeb3232333ad89a4342&quot;,&quot;SmartGridHorizontal&quot;:0,&quot;LinkedExcelSources&quot;:{},&quot;LinkedProjectSources&quot;:{}}"/>
  <p:tag name="ARTICULATE_DESIGN_ID_FT_EVOLVED_VI_2025" val="4htUjs41"/>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T_Evolved_VI_2025">
  <a:themeElements>
    <a:clrScheme name="FT Evolved VI">
      <a:dk1>
        <a:srgbClr val="000000"/>
      </a:dk1>
      <a:lt1>
        <a:srgbClr val="FFFFFF"/>
      </a:lt1>
      <a:dk2>
        <a:srgbClr val="DDEAFF"/>
      </a:dk2>
      <a:lt2>
        <a:srgbClr val="ECEDEE"/>
      </a:lt2>
      <a:accent1>
        <a:srgbClr val="002EB8"/>
      </a:accent1>
      <a:accent2>
        <a:srgbClr val="00BFB3"/>
      </a:accent2>
      <a:accent3>
        <a:srgbClr val="FF6035"/>
      </a:accent3>
      <a:accent4>
        <a:srgbClr val="6730E3"/>
      </a:accent4>
      <a:accent5>
        <a:srgbClr val="9EA1A8"/>
      </a:accent5>
      <a:accent6>
        <a:srgbClr val="B623E7"/>
      </a:accent6>
      <a:hlink>
        <a:srgbClr val="008077"/>
      </a:hlink>
      <a:folHlink>
        <a:srgbClr val="008077"/>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Aft>
            <a:spcPts val="800"/>
          </a:spcAft>
          <a:defRPr sz="2000" dirty="0" smtClean="0"/>
        </a:defPPr>
      </a:lstStyle>
    </a:txDef>
  </a:objectDefaults>
  <a:extraClrSchemeLst/>
  <a:custClrLst>
    <a:custClr name="FT BLUE">
      <a:srgbClr val="002EB8"/>
    </a:custClr>
    <a:custClr name="FT TEAL3">
      <a:srgbClr val="00BFB3"/>
    </a:custClr>
    <a:custClr name="FT ORANGE">
      <a:srgbClr val="FF6035"/>
    </a:custClr>
    <a:custClr name="FT PURPLE">
      <a:srgbClr val="6730E3"/>
    </a:custClr>
    <a:custClr name="FT GRAY4">
      <a:srgbClr val="9EA1A8"/>
    </a:custClr>
    <a:custClr name="FT FUCHSIA">
      <a:srgbClr val="B623E7"/>
    </a:custClr>
    <a:custClr name="FT BLUE4">
      <a:srgbClr val="3769FF"/>
    </a:custClr>
    <a:custClr name="FT TEAL5">
      <a:srgbClr val="005C56"/>
    </a:custClr>
    <a:custClr name="FT PURPLE4">
      <a:srgbClr val="9F7DED"/>
    </a:custClr>
    <a:custClr name="FT ORANGE5">
      <a:srgbClr val="B82800"/>
    </a:custClr>
    <a:custClr name="FT BLUE">
      <a:srgbClr val="002EB8"/>
    </a:custClr>
    <a:custClr name="FT BLUE4">
      <a:srgbClr val="3769FF"/>
    </a:custClr>
    <a:custClr name="FT BLUE2">
      <a:srgbClr val="ADC2FF"/>
    </a:custClr>
    <a:custClr name="FT TEAL2">
      <a:srgbClr val="72DBD5"/>
    </a:custClr>
    <a:custClr name="FT GRAY2">
      <a:srgbClr val="D4D5D8"/>
    </a:custClr>
    <a:custClr name="FT PURPLE3">
      <a:srgbClr val="C0AAF3"/>
    </a:custClr>
    <a:custClr name="FT GRAY4">
      <a:srgbClr val="9EA1A8"/>
    </a:custClr>
    <a:custClr name="BLANK">
      <a:srgbClr val="FFFFFF"/>
    </a:custClr>
    <a:custClr name="BLANK">
      <a:srgbClr val="FFFFFF"/>
    </a:custClr>
    <a:custClr name="BLANK">
      <a:srgbClr val="FFFFFF"/>
    </a:custClr>
    <a:custClr name="FT BLUE">
      <a:srgbClr val="002EB8"/>
    </a:custClr>
    <a:custClr name="FT BLUE5">
      <a:srgbClr val="1446E1"/>
    </a:custClr>
    <a:custClr name="FT BLUE1">
      <a:srgbClr val="DDEAFF"/>
    </a:custClr>
    <a:custClr name="FT TEAL5">
      <a:srgbClr val="005C56"/>
    </a:custClr>
    <a:custClr name="FT TEAL">
      <a:srgbClr val="008077"/>
    </a:custClr>
    <a:custClr name="FT TEAL1">
      <a:srgbClr val="E1F7F7"/>
    </a:custClr>
    <a:custClr name="FT PURPLE">
      <a:srgbClr val="6730E3"/>
    </a:custClr>
    <a:custClr name="FT PURPLE1">
      <a:srgbClr val="EEE9FC"/>
    </a:custClr>
    <a:custClr name="FT GRAY6">
      <a:srgbClr val="5C5E66"/>
    </a:custClr>
    <a:custClr name="FT GRAY1">
      <a:srgbClr val="ECEDEE"/>
    </a:custClr>
  </a:custClrLst>
  <a:extLst>
    <a:ext uri="{05A4C25C-085E-4340-85A3-A5531E510DB2}">
      <thm15:themeFamily xmlns:thm15="http://schemas.microsoft.com/office/thememl/2012/main" name="FT_Evolved_VI_2025" id="{E31DD978-DDBF-B544-B5D6-621238AFDBEB}" vid="{BA58E3AC-0182-364E-9EC5-D3BA461EFFA6}"/>
    </a:ext>
  </a:extLst>
</a:theme>
</file>

<file path=ppt/theme/theme2.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C76899C6FED4694ACE863D8A13C7B" ma:contentTypeVersion="1138" ma:contentTypeDescription="Create a new document." ma:contentTypeScope="" ma:versionID="193ca1ab0d2f017e4e724fde98653135">
  <xsd:schema xmlns:xsd="http://www.w3.org/2001/XMLSchema" xmlns:xs="http://www.w3.org/2001/XMLSchema" xmlns:p="http://schemas.microsoft.com/office/2006/metadata/properties" xmlns:ns2="3887ee5d-3c32-4a4b-9faa-45cff5d6d1ea" xmlns:ns3="0fc3b8a2-bc9b-4622-b8fe-1135a0db78b4" targetNamespace="http://schemas.microsoft.com/office/2006/metadata/properties" ma:root="true" ma:fieldsID="9a3a4ae433a40d7353fbf11135270a8c" ns2:_="" ns3:_="">
    <xsd:import namespace="3887ee5d-3c32-4a4b-9faa-45cff5d6d1ea"/>
    <xsd:import namespace="0fc3b8a2-bc9b-4622-b8fe-1135a0db78b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ObjectDetectorVersions" minOccurs="0"/>
                <xsd:element ref="ns3:MediaServiceSearchProperties" minOccurs="0"/>
                <xsd:element ref="ns3:MediaLengthInSeconds" minOccurs="0"/>
                <xsd:element ref="ns3:Purpo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7ee5d-3c32-4a4b-9faa-45cff5d6d1e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c3b8a2-bc9b-4622-b8fe-1135a0db78b4" elementFormDefault="qualified">
    <xsd:import namespace="http://schemas.microsoft.com/office/2006/documentManagement/types"/>
    <xsd:import namespace="http://schemas.microsoft.com/office/infopath/2007/PartnerControls"/>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Purpose" ma:index="16" nillable="true" ma:displayName="Purpose" ma:format="Dropdown" ma:internalName="Purpo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Definition name="System" displayName="System" id="2fc15967-3cd0-4909-ae63-ac0c67f92136" isdomainofvalue="False" dataSourceId="f10cf59c-4902-45ca-b76b-8ceb4d627f90"/>
</file>

<file path=customXml/item11.xml><?xml version="1.0" encoding="utf-8"?>
<AllExternalAdhocVariableMapping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rpose xmlns="0fc3b8a2-bc9b-4622-b8fe-1135a0db78b4">Please do not check out the file, download a local copy to reduce accidental editing. </Purpose>
    <_dlc_DocId xmlns="3887ee5d-3c32-4a4b-9faa-45cff5d6d1ea">4SPE5PTTAYEA-2145123417-3247</_dlc_DocId>
    <_dlc_DocIdUrl xmlns="3887ee5d-3c32-4a4b-9faa-45cff5d6d1ea">
      <Url>https://franklintempleton.sharepoint.com/teams/fta/_layouts/15/DocIdRedir.aspx?ID=4SPE5PTTAYEA-2145123417-3247</Url>
      <Description>4SPE5PTTAYEA-2145123417-3247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VariableList UniqueId="2fc15967-3cd0-4909-ae63-ac0c67f92136" Name="System" ContentType="XML" MajorVersion="0" MinorVersion="1" isLocalCopy="False" IsBaseObject="False" DataSourceId="f10cf59c-4902-45ca-b76b-8ceb4d627f90" DataSourceMajorVersion="0" DataSourceMinorVersion="1"/>
</file>

<file path=customXml/item6.xml><?xml version="1.0" encoding="utf-8"?>
<VariableListDefinition name="Computed" displayName="Computed" id="97d3c5cc-4b4b-49ee-afd1-c40519809cc0" isdomainofvalue="False" dataSourceId="acafed48-0db4-4a7a-a710-24923c63e5f0"/>
</file>

<file path=customXml/item7.xml><?xml version="1.0" encoding="utf-8"?>
<VariableList UniqueId="d0a54c1c-bc76-464e-bb04-1157879c51c8" Name="AD_HOC" ContentType="XML" MajorVersion="0" MinorVersion="1" isLocalCopy="False" IsBaseObject="False" DataSourceId="877b1b11-3e62-41cf-8e23-b029be0be5ec" DataSourceMajorVersion="0" DataSourceMinorVersion="1"/>
</file>

<file path=customXml/item8.xml><?xml version="1.0" encoding="utf-8"?>
<VariableListDefinition name="AD_HOC" displayName="AD_HOC" id="d0a54c1c-bc76-464e-bb04-1157879c51c8" isdomainofvalue="False" dataSourceId="877b1b11-3e62-41cf-8e23-b029be0be5ec"/>
</file>

<file path=customXml/item9.xml><?xml version="1.0" encoding="utf-8"?>
<VariableList UniqueId="97d3c5cc-4b4b-49ee-afd1-c40519809cc0" Name="Computed" ContentType="XML" MajorVersion="0" MinorVersion="1" isLocalCopy="False" IsBaseObject="False" DataSourceId="acafed48-0db4-4a7a-a710-24923c63e5f0" DataSourceMajorVersion="0" DataSourceMinorVersion="1"/>
</file>

<file path=customXml/itemProps1.xml><?xml version="1.0" encoding="utf-8"?>
<ds:datastoreItem xmlns:ds="http://schemas.openxmlformats.org/officeDocument/2006/customXml" ds:itemID="{8A90EA0F-3336-4803-8328-5378A8176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7ee5d-3c32-4a4b-9faa-45cff5d6d1ea"/>
    <ds:schemaRef ds:uri="0fc3b8a2-bc9b-4622-b8fe-1135a0db7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E54292D5-0A91-4DCF-8BBD-7624C6D369C9}">
  <ds:schemaRefs/>
</ds:datastoreItem>
</file>

<file path=customXml/itemProps11.xml><?xml version="1.0" encoding="utf-8"?>
<ds:datastoreItem xmlns:ds="http://schemas.openxmlformats.org/officeDocument/2006/customXml" ds:itemID="{7E773B79-CFCA-4215-B025-9924B6D40BFC}">
  <ds:schemaRefs/>
</ds:datastoreItem>
</file>

<file path=customXml/itemProps2.xml><?xml version="1.0" encoding="utf-8"?>
<ds:datastoreItem xmlns:ds="http://schemas.openxmlformats.org/officeDocument/2006/customXml" ds:itemID="{F7467740-8A97-442E-9B89-BFF370B88DB3}">
  <ds:schemaRefs>
    <ds:schemaRef ds:uri="http://schemas.microsoft.com/sharepoint/events"/>
  </ds:schemaRefs>
</ds:datastoreItem>
</file>

<file path=customXml/itemProps3.xml><?xml version="1.0" encoding="utf-8"?>
<ds:datastoreItem xmlns:ds="http://schemas.openxmlformats.org/officeDocument/2006/customXml" ds:itemID="{F3ED17F4-BA69-43CF-AE80-A23E56FCFE35}">
  <ds:schemaRefs>
    <ds:schemaRef ds:uri="http://purl.org/dc/dcmitype/"/>
    <ds:schemaRef ds:uri="http://schemas.microsoft.com/office/2006/documentManagement/types"/>
    <ds:schemaRef ds:uri="http://purl.org/dc/elements/1.1/"/>
    <ds:schemaRef ds:uri="http://purl.org/dc/terms/"/>
    <ds:schemaRef ds:uri="3887ee5d-3c32-4a4b-9faa-45cff5d6d1ea"/>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0fc3b8a2-bc9b-4622-b8fe-1135a0db78b4"/>
  </ds:schemaRefs>
</ds:datastoreItem>
</file>

<file path=customXml/itemProps4.xml><?xml version="1.0" encoding="utf-8"?>
<ds:datastoreItem xmlns:ds="http://schemas.openxmlformats.org/officeDocument/2006/customXml" ds:itemID="{90F5438B-F17A-4826-B6E4-250A82457697}">
  <ds:schemaRefs>
    <ds:schemaRef ds:uri="http://schemas.microsoft.com/sharepoint/v3/contenttype/forms"/>
  </ds:schemaRefs>
</ds:datastoreItem>
</file>

<file path=customXml/itemProps5.xml><?xml version="1.0" encoding="utf-8"?>
<ds:datastoreItem xmlns:ds="http://schemas.openxmlformats.org/officeDocument/2006/customXml" ds:itemID="{6733F9FD-3D9E-41C4-BA1F-A639A33C8369}">
  <ds:schemaRefs/>
</ds:datastoreItem>
</file>

<file path=customXml/itemProps6.xml><?xml version="1.0" encoding="utf-8"?>
<ds:datastoreItem xmlns:ds="http://schemas.openxmlformats.org/officeDocument/2006/customXml" ds:itemID="{558EBAFA-05F1-49A8-AFD1-AD1935489832}">
  <ds:schemaRefs/>
</ds:datastoreItem>
</file>

<file path=customXml/itemProps7.xml><?xml version="1.0" encoding="utf-8"?>
<ds:datastoreItem xmlns:ds="http://schemas.openxmlformats.org/officeDocument/2006/customXml" ds:itemID="{C92176BD-F187-426C-9197-1E72613049FF}">
  <ds:schemaRefs/>
</ds:datastoreItem>
</file>

<file path=customXml/itemProps8.xml><?xml version="1.0" encoding="utf-8"?>
<ds:datastoreItem xmlns:ds="http://schemas.openxmlformats.org/officeDocument/2006/customXml" ds:itemID="{D6300D0F-A742-4B50-BDCE-CB27A41DA421}">
  <ds:schemaRefs/>
</ds:datastoreItem>
</file>

<file path=customXml/itemProps9.xml><?xml version="1.0" encoding="utf-8"?>
<ds:datastoreItem xmlns:ds="http://schemas.openxmlformats.org/officeDocument/2006/customXml" ds:itemID="{197D8883-D02D-4FCC-989E-11F70ECAADF3}">
  <ds:schemaRefs/>
</ds:datastoreItem>
</file>

<file path=docProps/app.xml><?xml version="1.0" encoding="utf-8"?>
<Properties xmlns="http://schemas.openxmlformats.org/officeDocument/2006/extended-properties" xmlns:vt="http://schemas.openxmlformats.org/officeDocument/2006/docPropsVTypes">
  <Template>FT_Evolved_VI_2025</Template>
  <TotalTime>37085</TotalTime>
  <Words>10642</Words>
  <Application>Microsoft Office PowerPoint</Application>
  <PresentationFormat>Custom</PresentationFormat>
  <Paragraphs>799</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Aptos</vt:lpstr>
      <vt:lpstr>Arial</vt:lpstr>
      <vt:lpstr>Arial Narrow</vt:lpstr>
      <vt:lpstr>Calibri</vt:lpstr>
      <vt:lpstr>Century Gothic</vt:lpstr>
      <vt:lpstr>Garamond</vt:lpstr>
      <vt:lpstr>Times New Roman</vt:lpstr>
      <vt:lpstr>Tw Cen MT</vt:lpstr>
      <vt:lpstr>FT_Evolved_VI_2025</vt:lpstr>
      <vt:lpstr>PowerPoint Presentation</vt:lpstr>
      <vt:lpstr>PowerPoint Presentation</vt:lpstr>
      <vt:lpstr>Emotions</vt:lpstr>
      <vt:lpstr>PowerPoint Presentation</vt:lpstr>
      <vt:lpstr>PowerPoint Presentation</vt:lpstr>
      <vt:lpstr>PowerPoint Presentation</vt:lpstr>
      <vt:lpstr>PowerPoint Presentation</vt:lpstr>
      <vt:lpstr>Expectations</vt:lpstr>
      <vt:lpstr>PowerPoint Presentation</vt:lpstr>
      <vt:lpstr>PowerPoint Presentation</vt:lpstr>
      <vt:lpstr>Bull markets are born on  pessimism, grow on skepticism, mature on optimism and die  on euphoria.”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Sylvia</dc:creator>
  <dc:description>Fixed Layout Issues re: conversion between 4:3 &amp; 16:9 aspect ratios. _x000d_
FT PPT Template_16x9_0121</dc:description>
  <cp:lastModifiedBy>Behan, Savannah</cp:lastModifiedBy>
  <cp:revision>226</cp:revision>
  <cp:lastPrinted>2026-03-26T14:32:08Z</cp:lastPrinted>
  <dcterms:created xsi:type="dcterms:W3CDTF">2022-09-22T01:12:46Z</dcterms:created>
  <dcterms:modified xsi:type="dcterms:W3CDTF">2026-04-16T14:04:43Z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0x010100208C76899C6FED4694ACE863D8A13C7B</vt:lpwstr>
  </property>
  <property fmtid="{D5CDD505-2E9C-101B-9397-08002B2CF9AE}" pid="3" name="_dlc_DocIdItemGuid">
    <vt:lpwstr>0914e243-5c4c-40a5-bb23-8a8f9a9c330b</vt:lpwstr>
  </property>
  <property fmtid="{D5CDD505-2E9C-101B-9397-08002B2CF9AE}" pid="4" name="MediaServiceImageTags">
    <vt:lpwstr/>
  </property>
  <property fmtid="{D5CDD505-2E9C-101B-9397-08002B2CF9AE}" pid="5" name="ArticulateGUID">
    <vt:lpwstr>D7B50C5D-DA95-4AC5-9FB1-A25268A87EBC</vt:lpwstr>
  </property>
  <property fmtid="{D5CDD505-2E9C-101B-9397-08002B2CF9AE}" pid="6" name="ArticulatePath">
    <vt:lpwstr>https://franklintempleton-my.sharepoint.com/personal/savannah_behan_franklintempleton_com/Documents/Projects/Emotions, Expectations and Economics/Emotions-Expectations-and-Economics-Presentation-EEE-SEM</vt:lpwstr>
  </property>
</Properties>
</file>