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7" r:id="rId5"/>
  </p:sldIdLst>
  <p:sldSz cx="12192000" cy="27432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8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79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CCDE2C-23EC-4390-A04F-AF8C3D574EFA}" v="33" dt="2026-02-09T18:34:49.8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>
        <p:scale>
          <a:sx n="40" d="100"/>
          <a:sy n="40" d="100"/>
        </p:scale>
        <p:origin x="1644" y="-3116"/>
      </p:cViewPr>
      <p:guideLst>
        <p:guide orient="horz" pos="8880"/>
        <p:guide pos="3840"/>
        <p:guide orient="horz" pos="79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ambro, Chelsea" userId="14c0b7dd-30a6-4475-af42-0564adb20ab7" providerId="ADAL" clId="{36A1F924-3E4D-4675-B047-65188A7DB31D}"/>
    <pc:docChg chg="undo custSel modSld">
      <pc:chgData name="Calambro, Chelsea" userId="14c0b7dd-30a6-4475-af42-0564adb20ab7" providerId="ADAL" clId="{36A1F924-3E4D-4675-B047-65188A7DB31D}" dt="2026-02-09T18:34:50.381" v="634" actId="1036"/>
      <pc:docMkLst>
        <pc:docMk/>
      </pc:docMkLst>
      <pc:sldChg chg="addSp delSp modSp mod">
        <pc:chgData name="Calambro, Chelsea" userId="14c0b7dd-30a6-4475-af42-0564adb20ab7" providerId="ADAL" clId="{36A1F924-3E4D-4675-B047-65188A7DB31D}" dt="2026-02-09T18:34:50.381" v="634" actId="1036"/>
        <pc:sldMkLst>
          <pc:docMk/>
          <pc:sldMk cId="1292230222" sldId="257"/>
        </pc:sldMkLst>
        <pc:spChg chg="mod">
          <ac:chgData name="Calambro, Chelsea" userId="14c0b7dd-30a6-4475-af42-0564adb20ab7" providerId="ADAL" clId="{36A1F924-3E4D-4675-B047-65188A7DB31D}" dt="2026-02-05T17:34:50.919" v="443" actId="552"/>
          <ac:spMkLst>
            <pc:docMk/>
            <pc:sldMk cId="1292230222" sldId="257"/>
            <ac:spMk id="2" creationId="{6DCC7E88-B2F0-627C-2FD9-1A5F5AA641CA}"/>
          </ac:spMkLst>
        </pc:spChg>
        <pc:spChg chg="mod">
          <ac:chgData name="Calambro, Chelsea" userId="14c0b7dd-30a6-4475-af42-0564adb20ab7" providerId="ADAL" clId="{36A1F924-3E4D-4675-B047-65188A7DB31D}" dt="2026-02-05T17:17:30.678" v="273" actId="1035"/>
          <ac:spMkLst>
            <pc:docMk/>
            <pc:sldMk cId="1292230222" sldId="257"/>
            <ac:spMk id="7" creationId="{742E71B7-DC8A-E9B8-D9A7-580DCAF5FFB1}"/>
          </ac:spMkLst>
        </pc:spChg>
        <pc:spChg chg="add mod">
          <ac:chgData name="Calambro, Chelsea" userId="14c0b7dd-30a6-4475-af42-0564adb20ab7" providerId="ADAL" clId="{36A1F924-3E4D-4675-B047-65188A7DB31D}" dt="2026-02-05T20:12:42.674" v="569" actId="1035"/>
          <ac:spMkLst>
            <pc:docMk/>
            <pc:sldMk cId="1292230222" sldId="257"/>
            <ac:spMk id="10" creationId="{05CB3561-9ED9-2AA7-2C63-070AF8D9E70E}"/>
          </ac:spMkLst>
        </pc:spChg>
        <pc:spChg chg="mod">
          <ac:chgData name="Calambro, Chelsea" userId="14c0b7dd-30a6-4475-af42-0564adb20ab7" providerId="ADAL" clId="{36A1F924-3E4D-4675-B047-65188A7DB31D}" dt="2026-02-05T17:17:30.678" v="273" actId="1035"/>
          <ac:spMkLst>
            <pc:docMk/>
            <pc:sldMk cId="1292230222" sldId="257"/>
            <ac:spMk id="12" creationId="{ECA453CE-C779-A51B-6EA9-45B965381CCE}"/>
          </ac:spMkLst>
        </pc:spChg>
        <pc:spChg chg="mod">
          <ac:chgData name="Calambro, Chelsea" userId="14c0b7dd-30a6-4475-af42-0564adb20ab7" providerId="ADAL" clId="{36A1F924-3E4D-4675-B047-65188A7DB31D}" dt="2026-02-05T17:34:50.919" v="443" actId="552"/>
          <ac:spMkLst>
            <pc:docMk/>
            <pc:sldMk cId="1292230222" sldId="257"/>
            <ac:spMk id="13" creationId="{E8FBDA7F-F044-31DE-8F7D-0B66806941D7}"/>
          </ac:spMkLst>
        </pc:spChg>
        <pc:spChg chg="mod">
          <ac:chgData name="Calambro, Chelsea" userId="14c0b7dd-30a6-4475-af42-0564adb20ab7" providerId="ADAL" clId="{36A1F924-3E4D-4675-B047-65188A7DB31D}" dt="2026-02-05T17:17:39.930" v="289" actId="1035"/>
          <ac:spMkLst>
            <pc:docMk/>
            <pc:sldMk cId="1292230222" sldId="257"/>
            <ac:spMk id="16" creationId="{3BFF6356-69E7-BD0B-C038-D0455F033460}"/>
          </ac:spMkLst>
        </pc:spChg>
        <pc:spChg chg="add mod">
          <ac:chgData name="Calambro, Chelsea" userId="14c0b7dd-30a6-4475-af42-0564adb20ab7" providerId="ADAL" clId="{36A1F924-3E4D-4675-B047-65188A7DB31D}" dt="2026-02-05T17:35:01.656" v="445" actId="552"/>
          <ac:spMkLst>
            <pc:docMk/>
            <pc:sldMk cId="1292230222" sldId="257"/>
            <ac:spMk id="17" creationId="{B965BD4B-98EA-8FD4-E1D8-36915EA7F3BA}"/>
          </ac:spMkLst>
        </pc:spChg>
        <pc:spChg chg="add mod">
          <ac:chgData name="Calambro, Chelsea" userId="14c0b7dd-30a6-4475-af42-0564adb20ab7" providerId="ADAL" clId="{36A1F924-3E4D-4675-B047-65188A7DB31D}" dt="2026-02-09T18:34:49.439" v="633" actId="1076"/>
          <ac:spMkLst>
            <pc:docMk/>
            <pc:sldMk cId="1292230222" sldId="257"/>
            <ac:spMk id="19" creationId="{F0581D2C-B7E3-675B-029B-1380AA003316}"/>
          </ac:spMkLst>
        </pc:spChg>
        <pc:spChg chg="mod">
          <ac:chgData name="Calambro, Chelsea" userId="14c0b7dd-30a6-4475-af42-0564adb20ab7" providerId="ADAL" clId="{36A1F924-3E4D-4675-B047-65188A7DB31D}" dt="2026-02-05T17:17:08.984" v="258" actId="20577"/>
          <ac:spMkLst>
            <pc:docMk/>
            <pc:sldMk cId="1292230222" sldId="257"/>
            <ac:spMk id="22" creationId="{04BF1476-C8DF-4D31-9714-98D5CB8A6E49}"/>
          </ac:spMkLst>
        </pc:spChg>
        <pc:spChg chg="add mod">
          <ac:chgData name="Calambro, Chelsea" userId="14c0b7dd-30a6-4475-af42-0564adb20ab7" providerId="ADAL" clId="{36A1F924-3E4D-4675-B047-65188A7DB31D}" dt="2026-02-05T17:35:01.656" v="445" actId="552"/>
          <ac:spMkLst>
            <pc:docMk/>
            <pc:sldMk cId="1292230222" sldId="257"/>
            <ac:spMk id="23" creationId="{42E4BE40-92C8-3B91-DC0F-44ABD05E3C6A}"/>
          </ac:spMkLst>
        </pc:spChg>
        <pc:spChg chg="add mod">
          <ac:chgData name="Calambro, Chelsea" userId="14c0b7dd-30a6-4475-af42-0564adb20ab7" providerId="ADAL" clId="{36A1F924-3E4D-4675-B047-65188A7DB31D}" dt="2026-02-05T17:35:01.656" v="445" actId="552"/>
          <ac:spMkLst>
            <pc:docMk/>
            <pc:sldMk cId="1292230222" sldId="257"/>
            <ac:spMk id="25" creationId="{D3FE8EA3-B7E9-DF43-4B96-1B23C7ED7FC2}"/>
          </ac:spMkLst>
        </pc:spChg>
        <pc:spChg chg="add mod">
          <ac:chgData name="Calambro, Chelsea" userId="14c0b7dd-30a6-4475-af42-0564adb20ab7" providerId="ADAL" clId="{36A1F924-3E4D-4675-B047-65188A7DB31D}" dt="2026-02-09T18:34:50.381" v="634" actId="1036"/>
          <ac:spMkLst>
            <pc:docMk/>
            <pc:sldMk cId="1292230222" sldId="257"/>
            <ac:spMk id="26" creationId="{C24F3A8F-C338-C204-3BD8-751B05F0A7DF}"/>
          </ac:spMkLst>
        </pc:spChg>
        <pc:spChg chg="add mod">
          <ac:chgData name="Calambro, Chelsea" userId="14c0b7dd-30a6-4475-af42-0564adb20ab7" providerId="ADAL" clId="{36A1F924-3E4D-4675-B047-65188A7DB31D}" dt="2026-02-09T18:34:50.381" v="634" actId="1036"/>
          <ac:spMkLst>
            <pc:docMk/>
            <pc:sldMk cId="1292230222" sldId="257"/>
            <ac:spMk id="28" creationId="{6F6994DA-1990-FC34-A18D-DE2120A6FD1C}"/>
          </ac:spMkLst>
        </pc:spChg>
        <pc:spChg chg="mod">
          <ac:chgData name="Calambro, Chelsea" userId="14c0b7dd-30a6-4475-af42-0564adb20ab7" providerId="ADAL" clId="{36A1F924-3E4D-4675-B047-65188A7DB31D}" dt="2026-02-05T17:34:50.919" v="443" actId="552"/>
          <ac:spMkLst>
            <pc:docMk/>
            <pc:sldMk cId="1292230222" sldId="257"/>
            <ac:spMk id="29" creationId="{E95F79C6-7E21-2426-D536-F22693BC401B}"/>
          </ac:spMkLst>
        </pc:spChg>
        <pc:spChg chg="add mod">
          <ac:chgData name="Calambro, Chelsea" userId="14c0b7dd-30a6-4475-af42-0564adb20ab7" providerId="ADAL" clId="{36A1F924-3E4D-4675-B047-65188A7DB31D}" dt="2026-02-09T18:34:50.381" v="634" actId="1036"/>
          <ac:spMkLst>
            <pc:docMk/>
            <pc:sldMk cId="1292230222" sldId="257"/>
            <ac:spMk id="30" creationId="{54BC9C5B-BB81-5519-F45F-EC816E0543B6}"/>
          </ac:spMkLst>
        </pc:spChg>
        <pc:spChg chg="add mod">
          <ac:chgData name="Calambro, Chelsea" userId="14c0b7dd-30a6-4475-af42-0564adb20ab7" providerId="ADAL" clId="{36A1F924-3E4D-4675-B047-65188A7DB31D}" dt="2026-02-09T18:34:50.381" v="634" actId="1036"/>
          <ac:spMkLst>
            <pc:docMk/>
            <pc:sldMk cId="1292230222" sldId="257"/>
            <ac:spMk id="32" creationId="{272C0A03-084E-F879-DD76-467250FBE6BE}"/>
          </ac:spMkLst>
        </pc:spChg>
        <pc:spChg chg="mod">
          <ac:chgData name="Calambro, Chelsea" userId="14c0b7dd-30a6-4475-af42-0564adb20ab7" providerId="ADAL" clId="{36A1F924-3E4D-4675-B047-65188A7DB31D}" dt="2026-02-05T20:13:42.442" v="606" actId="465"/>
          <ac:spMkLst>
            <pc:docMk/>
            <pc:sldMk cId="1292230222" sldId="257"/>
            <ac:spMk id="33" creationId="{D68C29EB-16AC-4E57-53B7-E935CC509A45}"/>
          </ac:spMkLst>
        </pc:spChg>
        <pc:spChg chg="mod">
          <ac:chgData name="Calambro, Chelsea" userId="14c0b7dd-30a6-4475-af42-0564adb20ab7" providerId="ADAL" clId="{36A1F924-3E4D-4675-B047-65188A7DB31D}" dt="2026-02-05T17:35:01.656" v="445" actId="552"/>
          <ac:spMkLst>
            <pc:docMk/>
            <pc:sldMk cId="1292230222" sldId="257"/>
            <ac:spMk id="34" creationId="{40A4E1FE-37D9-4BD1-0187-B8C5CEB5CAA0}"/>
          </ac:spMkLst>
        </pc:spChg>
        <pc:spChg chg="mod">
          <ac:chgData name="Calambro, Chelsea" userId="14c0b7dd-30a6-4475-af42-0564adb20ab7" providerId="ADAL" clId="{36A1F924-3E4D-4675-B047-65188A7DB31D}" dt="2026-02-05T20:13:42.442" v="606" actId="465"/>
          <ac:spMkLst>
            <pc:docMk/>
            <pc:sldMk cId="1292230222" sldId="257"/>
            <ac:spMk id="35" creationId="{EB88F129-8D32-CC06-3811-342D84EF6296}"/>
          </ac:spMkLst>
        </pc:spChg>
        <pc:spChg chg="mod">
          <ac:chgData name="Calambro, Chelsea" userId="14c0b7dd-30a6-4475-af42-0564adb20ab7" providerId="ADAL" clId="{36A1F924-3E4D-4675-B047-65188A7DB31D}" dt="2026-02-05T20:13:42.442" v="606" actId="465"/>
          <ac:spMkLst>
            <pc:docMk/>
            <pc:sldMk cId="1292230222" sldId="257"/>
            <ac:spMk id="36" creationId="{95EAAD53-5B5D-01F4-0357-FB1846BE3CA6}"/>
          </ac:spMkLst>
        </pc:spChg>
        <pc:spChg chg="mod">
          <ac:chgData name="Calambro, Chelsea" userId="14c0b7dd-30a6-4475-af42-0564adb20ab7" providerId="ADAL" clId="{36A1F924-3E4D-4675-B047-65188A7DB31D}" dt="2026-02-05T20:13:42.442" v="606" actId="465"/>
          <ac:spMkLst>
            <pc:docMk/>
            <pc:sldMk cId="1292230222" sldId="257"/>
            <ac:spMk id="37" creationId="{DA01A5E2-D0BB-6464-82B7-C63D2DF26F5F}"/>
          </ac:spMkLst>
        </pc:spChg>
        <pc:spChg chg="mod">
          <ac:chgData name="Calambro, Chelsea" userId="14c0b7dd-30a6-4475-af42-0564adb20ab7" providerId="ADAL" clId="{36A1F924-3E4D-4675-B047-65188A7DB31D}" dt="2026-02-05T20:13:42.442" v="606" actId="465"/>
          <ac:spMkLst>
            <pc:docMk/>
            <pc:sldMk cId="1292230222" sldId="257"/>
            <ac:spMk id="38" creationId="{2F8E2C5D-85CA-753E-F55A-9B951C9B41AB}"/>
          </ac:spMkLst>
        </pc:spChg>
        <pc:spChg chg="mod">
          <ac:chgData name="Calambro, Chelsea" userId="14c0b7dd-30a6-4475-af42-0564adb20ab7" providerId="ADAL" clId="{36A1F924-3E4D-4675-B047-65188A7DB31D}" dt="2026-02-05T20:13:42.442" v="606" actId="465"/>
          <ac:spMkLst>
            <pc:docMk/>
            <pc:sldMk cId="1292230222" sldId="257"/>
            <ac:spMk id="39" creationId="{D18D79D2-002D-0952-519F-02AD425EAC7D}"/>
          </ac:spMkLst>
        </pc:spChg>
        <pc:spChg chg="add mod">
          <ac:chgData name="Calambro, Chelsea" userId="14c0b7dd-30a6-4475-af42-0564adb20ab7" providerId="ADAL" clId="{36A1F924-3E4D-4675-B047-65188A7DB31D}" dt="2026-02-09T18:34:50.381" v="634" actId="1036"/>
          <ac:spMkLst>
            <pc:docMk/>
            <pc:sldMk cId="1292230222" sldId="257"/>
            <ac:spMk id="40" creationId="{33559086-DC6B-3E49-7F79-C27D31CB8B87}"/>
          </ac:spMkLst>
        </pc:spChg>
        <pc:spChg chg="add mod">
          <ac:chgData name="Calambro, Chelsea" userId="14c0b7dd-30a6-4475-af42-0564adb20ab7" providerId="ADAL" clId="{36A1F924-3E4D-4675-B047-65188A7DB31D}" dt="2026-02-09T18:34:50.381" v="634" actId="1036"/>
          <ac:spMkLst>
            <pc:docMk/>
            <pc:sldMk cId="1292230222" sldId="257"/>
            <ac:spMk id="41" creationId="{3FF4576E-9EA3-9976-5C90-CA1699242ABC}"/>
          </ac:spMkLst>
        </pc:spChg>
        <pc:spChg chg="add mod">
          <ac:chgData name="Calambro, Chelsea" userId="14c0b7dd-30a6-4475-af42-0564adb20ab7" providerId="ADAL" clId="{36A1F924-3E4D-4675-B047-65188A7DB31D}" dt="2026-02-05T17:35:01.656" v="445" actId="552"/>
          <ac:spMkLst>
            <pc:docMk/>
            <pc:sldMk cId="1292230222" sldId="257"/>
            <ac:spMk id="43" creationId="{D9954329-F426-60D0-254B-5D7D6140F559}"/>
          </ac:spMkLst>
        </pc:spChg>
        <pc:spChg chg="add mod">
          <ac:chgData name="Calambro, Chelsea" userId="14c0b7dd-30a6-4475-af42-0564adb20ab7" providerId="ADAL" clId="{36A1F924-3E4D-4675-B047-65188A7DB31D}" dt="2026-02-09T18:34:50.381" v="634" actId="1036"/>
          <ac:spMkLst>
            <pc:docMk/>
            <pc:sldMk cId="1292230222" sldId="257"/>
            <ac:spMk id="44" creationId="{F48EA4E9-DE15-204C-3B1F-82C09CDD7B48}"/>
          </ac:spMkLst>
        </pc:spChg>
        <pc:spChg chg="add mod">
          <ac:chgData name="Calambro, Chelsea" userId="14c0b7dd-30a6-4475-af42-0564adb20ab7" providerId="ADAL" clId="{36A1F924-3E4D-4675-B047-65188A7DB31D}" dt="2026-02-05T17:35:01.656" v="445" actId="552"/>
          <ac:spMkLst>
            <pc:docMk/>
            <pc:sldMk cId="1292230222" sldId="257"/>
            <ac:spMk id="45" creationId="{4A956C04-E407-CF25-77AA-89D488A1396C}"/>
          </ac:spMkLst>
        </pc:spChg>
        <pc:picChg chg="mod">
          <ac:chgData name="Calambro, Chelsea" userId="14c0b7dd-30a6-4475-af42-0564adb20ab7" providerId="ADAL" clId="{36A1F924-3E4D-4675-B047-65188A7DB31D}" dt="2026-02-05T17:10:03.901" v="211" actId="14100"/>
          <ac:picMkLst>
            <pc:docMk/>
            <pc:sldMk cId="1292230222" sldId="257"/>
            <ac:picMk id="11" creationId="{1A37746C-1D1D-F19E-7AA7-75CF3530F38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::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AB7EF2-2514-4D2D-87C0-34C3E1405E2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7319" y="25348384"/>
            <a:ext cx="11250050" cy="365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FCDD1D-92AF-41AC-8262-A9F8C1B0F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184499" y="731522"/>
            <a:ext cx="2652451" cy="3908188"/>
          </a:xfrm>
          <a:prstGeom prst="rect">
            <a:avLst/>
          </a:prstGeom>
          <a:solidFill>
            <a:schemeClr val="bg1"/>
          </a:solidFill>
          <a:ln w="15875">
            <a:noFill/>
            <a:round/>
          </a:ln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5C1EAC6-55A1-420A-9E98-4B6FBA91A5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4699612"/>
            <a:ext cx="11245604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86BA1CA-2478-4068-BA9A-4B3C6BDB06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320" y="7866192"/>
            <a:ext cx="9754211" cy="932688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4601"/>
              </a:lnSpc>
              <a:spcBef>
                <a:spcPts val="0"/>
              </a:spcBef>
              <a:spcAft>
                <a:spcPts val="900"/>
              </a:spcAft>
              <a:buNone/>
              <a:defRPr lang="en-US" sz="4201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674" rtl="0" eaLnBrk="1" latinLnBrk="0" hangingPunct="1">
              <a:spcBef>
                <a:spcPts val="0"/>
              </a:spcBef>
              <a:spcAft>
                <a:spcPts val="1200"/>
              </a:spcAft>
              <a:buNone/>
              <a:defRPr lang="en-US" sz="2401" b="1" kern="1200" dirty="0" smtClean="0">
                <a:solidFill>
                  <a:srgbClr val="3769F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>
              <a:spcBef>
                <a:spcPts val="300"/>
              </a:spcBef>
              <a:buNone/>
              <a:defRPr lang="en-US" sz="16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>
              <a:buNone/>
              <a:defRPr lang="en-US" sz="12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>
              <a:buNone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53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88">
          <p15:clr>
            <a:srgbClr val="FBAE40"/>
          </p15:clr>
        </p15:guide>
        <p15:guide id="3" pos="174">
          <p15:clr>
            <a:srgbClr val="FBAE40"/>
          </p15:clr>
        </p15:guide>
        <p15:guide id="4" orient="horz" pos="364">
          <p15:clr>
            <a:srgbClr val="FBAE40"/>
          </p15:clr>
        </p15:guide>
        <p15:guide id="5" orient="horz" pos="296">
          <p15:clr>
            <a:srgbClr val="FBAE40"/>
          </p15:clr>
        </p15:guide>
        <p15:guide id="6" pos="737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(energy) :: image &amp; business group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30AEF4E-0793-21FC-EB26-F9C741CD0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4" t="14652"/>
          <a:stretch/>
        </p:blipFill>
        <p:spPr>
          <a:xfrm>
            <a:off x="7161490" y="-3814"/>
            <a:ext cx="5030510" cy="23412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0E921D-F94B-4404-9443-1E14C4FB5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184499" y="731522"/>
            <a:ext cx="2652451" cy="3908188"/>
          </a:xfrm>
          <a:prstGeom prst="rect">
            <a:avLst/>
          </a:prstGeom>
          <a:solidFill>
            <a:schemeClr val="bg1"/>
          </a:solidFill>
          <a:ln w="15875">
            <a:noFill/>
            <a:round/>
          </a:ln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7A862C-E958-4706-BFAE-3F5E74915B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699104"/>
            <a:ext cx="11244271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ECD14F-64DB-C346-BD00-CB866570F396}"/>
              </a:ext>
            </a:extLst>
          </p:cNvPr>
          <p:cNvCxnSpPr>
            <a:cxnSpLocks/>
          </p:cNvCxnSpPr>
          <p:nvPr/>
        </p:nvCxnSpPr>
        <p:spPr>
          <a:xfrm>
            <a:off x="2881110" y="0"/>
            <a:ext cx="0" cy="3657600"/>
          </a:xfrm>
          <a:prstGeom prst="line">
            <a:avLst/>
          </a:prstGeom>
          <a:ln w="127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BA045BA-281F-4FF9-B01B-99BB1EDCEF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3295" y="3369545"/>
            <a:ext cx="3575027" cy="61555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91440" bIns="9144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</a:lstStyle>
          <a:p>
            <a:pPr lvl="0"/>
            <a:r>
              <a:rPr lang="en-US" dirty="0"/>
              <a:t>Business Group Name </a:t>
            </a:r>
            <a:br>
              <a:rPr lang="en-US" dirty="0"/>
            </a:br>
            <a:r>
              <a:rPr lang="en-US" dirty="0"/>
              <a:t>2 lines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BE114D-8AB3-4B5E-889D-82188FEB90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319" y="6035040"/>
            <a:ext cx="6311003" cy="10980752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lang="en-US" sz="3601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674" rtl="0" eaLnBrk="1" latinLnBrk="0" hangingPunct="1">
              <a:spcBef>
                <a:spcPts val="0"/>
              </a:spcBef>
              <a:spcAft>
                <a:spcPts val="1200"/>
              </a:spcAft>
              <a:buNone/>
              <a:defRPr lang="en-US" sz="2401" b="1" kern="1200" dirty="0" smtClean="0">
                <a:solidFill>
                  <a:srgbClr val="3769F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>
              <a:spcBef>
                <a:spcPts val="300"/>
              </a:spcBef>
              <a:buNone/>
              <a:defRPr lang="en-US" sz="1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None/>
              <a:defRPr lang="en-US" sz="16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>
              <a:spcBef>
                <a:spcPts val="300"/>
              </a:spcBef>
              <a:buNone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75CABE-47FD-AE43-93A2-F7000C81253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r="-78"/>
          <a:stretch/>
        </p:blipFill>
        <p:spPr>
          <a:xfrm>
            <a:off x="1" y="23412452"/>
            <a:ext cx="12209468" cy="365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B581CC-BC8F-DF53-D9CF-03D3D1666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490" y="12740638"/>
            <a:ext cx="5030510" cy="1066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3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2011">
          <p15:clr>
            <a:srgbClr val="FBAE40"/>
          </p15:clr>
        </p15:guide>
        <p15:guide id="5" orient="horz" pos="54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(sunrise) :: image &amp; business group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rocks on a beach&#10;&#10;Description automatically generated">
            <a:extLst>
              <a:ext uri="{FF2B5EF4-FFF2-40B4-BE49-F238E27FC236}">
                <a16:creationId xmlns:a16="http://schemas.microsoft.com/office/drawing/2014/main" id="{3B76220C-BD32-22BB-3188-4CF047FA5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91" t="1" r="11157" b="395"/>
          <a:stretch/>
        </p:blipFill>
        <p:spPr>
          <a:xfrm>
            <a:off x="7161489" y="-58056"/>
            <a:ext cx="5030511" cy="234666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0E921D-F94B-4404-9443-1E14C4FB5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184499" y="731522"/>
            <a:ext cx="2652451" cy="3908188"/>
          </a:xfrm>
          <a:prstGeom prst="rect">
            <a:avLst/>
          </a:prstGeom>
          <a:solidFill>
            <a:schemeClr val="bg1"/>
          </a:solidFill>
          <a:ln w="15875">
            <a:noFill/>
            <a:round/>
          </a:ln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7A862C-E958-4706-BFAE-3F5E74915B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699104"/>
            <a:ext cx="11244271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ECD14F-64DB-C346-BD00-CB866570F396}"/>
              </a:ext>
            </a:extLst>
          </p:cNvPr>
          <p:cNvCxnSpPr>
            <a:cxnSpLocks/>
          </p:cNvCxnSpPr>
          <p:nvPr/>
        </p:nvCxnSpPr>
        <p:spPr>
          <a:xfrm>
            <a:off x="2881110" y="0"/>
            <a:ext cx="0" cy="3657600"/>
          </a:xfrm>
          <a:prstGeom prst="line">
            <a:avLst/>
          </a:prstGeom>
          <a:ln w="127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BA045BA-281F-4FF9-B01B-99BB1EDCEF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3295" y="3369545"/>
            <a:ext cx="3575027" cy="61555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91440" bIns="9144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</a:lstStyle>
          <a:p>
            <a:pPr lvl="0"/>
            <a:r>
              <a:rPr lang="en-US" dirty="0"/>
              <a:t>Business Group Name </a:t>
            </a:r>
            <a:br>
              <a:rPr lang="en-US" dirty="0"/>
            </a:br>
            <a:r>
              <a:rPr lang="en-US" dirty="0"/>
              <a:t>2 lines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BE114D-8AB3-4B5E-889D-82188FEB90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319" y="6035040"/>
            <a:ext cx="6311003" cy="10980752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lang="en-US" sz="3601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674" rtl="0" eaLnBrk="1" latinLnBrk="0" hangingPunct="1">
              <a:spcBef>
                <a:spcPts val="0"/>
              </a:spcBef>
              <a:spcAft>
                <a:spcPts val="1200"/>
              </a:spcAft>
              <a:buNone/>
              <a:defRPr lang="en-US" sz="2401" b="1" kern="1200" dirty="0" smtClean="0">
                <a:solidFill>
                  <a:srgbClr val="3769F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>
              <a:spcBef>
                <a:spcPts val="300"/>
              </a:spcBef>
              <a:buNone/>
              <a:defRPr lang="en-US" sz="1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None/>
              <a:defRPr lang="en-US" sz="16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>
              <a:spcBef>
                <a:spcPts val="300"/>
              </a:spcBef>
              <a:buNone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75CABE-47FD-AE43-93A2-F7000C81253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r="-78"/>
          <a:stretch/>
        </p:blipFill>
        <p:spPr>
          <a:xfrm>
            <a:off x="1" y="23412452"/>
            <a:ext cx="12209468" cy="365760"/>
          </a:xfrm>
          <a:prstGeom prst="rect">
            <a:avLst/>
          </a:prstGeom>
        </p:spPr>
      </p:pic>
      <p:pic>
        <p:nvPicPr>
          <p:cNvPr id="3" name="Picture 2" descr="A black and orange background&#10;&#10;Description automatically generated">
            <a:extLst>
              <a:ext uri="{FF2B5EF4-FFF2-40B4-BE49-F238E27FC236}">
                <a16:creationId xmlns:a16="http://schemas.microsoft.com/office/drawing/2014/main" id="{EBD49393-A678-D4AE-179E-46A379DB2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489" y="12727576"/>
            <a:ext cx="5030510" cy="107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30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2011">
          <p15:clr>
            <a:srgbClr val="FBAE40"/>
          </p15:clr>
        </p15:guide>
        <p15:guide id="5" orient="horz" pos="54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:: image &amp; business group na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0E921D-F94B-4404-9443-1E14C4FB5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84499" y="731522"/>
            <a:ext cx="2652451" cy="3908188"/>
          </a:xfrm>
          <a:prstGeom prst="rect">
            <a:avLst/>
          </a:prstGeom>
          <a:solidFill>
            <a:schemeClr val="bg1"/>
          </a:solidFill>
          <a:ln w="15875">
            <a:noFill/>
            <a:round/>
          </a:ln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7A862C-E958-4706-BFAE-3F5E74915B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699104"/>
            <a:ext cx="11244271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BE114D-8AB3-4B5E-889D-82188FEB90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319" y="6035040"/>
            <a:ext cx="6311003" cy="10980752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lang="en-US" sz="3601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674" rtl="0" eaLnBrk="1" latinLnBrk="0" hangingPunct="1">
              <a:spcBef>
                <a:spcPts val="0"/>
              </a:spcBef>
              <a:spcAft>
                <a:spcPts val="1200"/>
              </a:spcAft>
              <a:buNone/>
              <a:defRPr lang="en-US" sz="2401" b="1" kern="1200" dirty="0" smtClean="0">
                <a:solidFill>
                  <a:srgbClr val="3769F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>
              <a:spcBef>
                <a:spcPts val="300"/>
              </a:spcBef>
              <a:buNone/>
              <a:defRPr lang="en-US" sz="1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None/>
              <a:defRPr lang="en-US" sz="16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>
              <a:spcBef>
                <a:spcPts val="300"/>
              </a:spcBef>
              <a:buNone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154522E-70B8-66E5-247F-C7C7F959B88F}"/>
              </a:ext>
            </a:extLst>
          </p:cNvPr>
          <p:cNvCxnSpPr>
            <a:cxnSpLocks/>
          </p:cNvCxnSpPr>
          <p:nvPr/>
        </p:nvCxnSpPr>
        <p:spPr>
          <a:xfrm flipH="1">
            <a:off x="448916" y="23906920"/>
            <a:ext cx="1174308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246322C1-D3BF-B8A1-3323-943385A778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61" b="1595"/>
          <a:stretch/>
        </p:blipFill>
        <p:spPr>
          <a:xfrm>
            <a:off x="7293461" y="4"/>
            <a:ext cx="4898539" cy="23899112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AAFB113-FE36-687E-F083-C992991AB6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85800" y="3150500"/>
            <a:ext cx="2004357" cy="64889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91440" bIns="91440" anchor="b" anchorCtr="0">
            <a:spAutoFit/>
          </a:bodyPr>
          <a:lstStyle>
            <a:lvl1pPr marL="0" indent="0" algn="r">
              <a:spcBef>
                <a:spcPts val="500"/>
              </a:spcBef>
              <a:spcAft>
                <a:spcPts val="0"/>
              </a:spcAft>
              <a:buNone/>
              <a:defRPr sz="1400" b="1" i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0" indent="0" algn="r">
              <a:spcBef>
                <a:spcPts val="500"/>
              </a:spcBef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</a:lstStyle>
          <a:p>
            <a:pPr lvl="0"/>
            <a:r>
              <a:rPr lang="en-US" dirty="0"/>
              <a:t>Business Group Name</a:t>
            </a:r>
          </a:p>
          <a:p>
            <a:pPr lvl="1"/>
            <a:r>
              <a:rPr lang="en-US" dirty="0"/>
              <a:t>2 lines</a:t>
            </a:r>
          </a:p>
        </p:txBody>
      </p:sp>
    </p:spTree>
    <p:extLst>
      <p:ext uri="{BB962C8B-B14F-4D97-AF65-F5344CB8AC3E}">
        <p14:creationId xmlns:p14="http://schemas.microsoft.com/office/powerpoint/2010/main" val="1008406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2011">
          <p15:clr>
            <a:srgbClr val="FBAE40"/>
          </p15:clr>
        </p15:guide>
        <p15:guide id="5" orient="horz" pos="3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CEDAB532-A987-4C08-8359-0075795A2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0636F9F-A2B5-4D31-A3DB-A3BD83B0C5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33856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27"/>
          </p:nvPr>
        </p:nvSpPr>
        <p:spPr>
          <a:xfrm>
            <a:off x="457319" y="5120640"/>
            <a:ext cx="9603701" cy="87782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76A91DD-7EE8-49D6-B6E3-910EA8A14A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767676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CEB8EB47-16C6-4C92-8DB6-56B63D2B3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01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4200">
          <p15:clr>
            <a:srgbClr val="FBAE40"/>
          </p15:clr>
        </p15:guide>
        <p15:guide id="3" orient="horz" pos="336">
          <p15:clr>
            <a:srgbClr val="FBAE40"/>
          </p15:clr>
        </p15:guide>
        <p15:guide id="4" pos="28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C :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B21A482B-F372-4919-8E10-39A51F78E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12E264-2E60-4596-B701-50C4944F3F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33856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311004" y="5120640"/>
            <a:ext cx="5396365" cy="119263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tabLst>
                <a:tab pos="4122386" algn="r"/>
              </a:tabLst>
              <a:defRPr sz="950"/>
            </a:lvl1pPr>
            <a:lvl2pPr marL="457337" indent="0">
              <a:spcBef>
                <a:spcPts val="0"/>
              </a:spcBef>
              <a:spcAft>
                <a:spcPts val="900"/>
              </a:spcAft>
              <a:buNone/>
              <a:tabLst>
                <a:tab pos="4122386" algn="r"/>
              </a:tabLst>
              <a:defRPr sz="950"/>
            </a:lvl2pPr>
            <a:lvl3pPr marL="914674" indent="0">
              <a:spcBef>
                <a:spcPts val="0"/>
              </a:spcBef>
              <a:spcAft>
                <a:spcPts val="900"/>
              </a:spcAft>
              <a:buNone/>
              <a:tabLst>
                <a:tab pos="4122386" algn="r"/>
              </a:tabLst>
              <a:defRPr sz="950"/>
            </a:lvl3pPr>
            <a:lvl4pPr marL="1372011" indent="0">
              <a:spcBef>
                <a:spcPts val="0"/>
              </a:spcBef>
              <a:spcAft>
                <a:spcPts val="900"/>
              </a:spcAft>
              <a:buNone/>
              <a:tabLst>
                <a:tab pos="4122386" algn="r"/>
              </a:tabLst>
              <a:defRPr sz="950"/>
            </a:lvl4pPr>
            <a:lvl5pPr marL="1829349" indent="0">
              <a:spcBef>
                <a:spcPts val="0"/>
              </a:spcBef>
              <a:spcAft>
                <a:spcPts val="900"/>
              </a:spcAft>
              <a:buNone/>
              <a:tabLst>
                <a:tab pos="4122386" algn="r"/>
              </a:tabLst>
              <a:defRPr sz="950"/>
            </a:lvl5pPr>
          </a:lstStyle>
          <a:p>
            <a:pPr lvl="0"/>
            <a:r>
              <a:rPr lang="en-US"/>
              <a:t>TOC Entry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457319" y="5120640"/>
            <a:ext cx="5396365" cy="119263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tabLst>
                <a:tab pos="4122386" algn="r"/>
              </a:tabLst>
              <a:defRPr sz="950"/>
            </a:lvl1pPr>
            <a:lvl2pPr marL="457337" indent="0">
              <a:spcBef>
                <a:spcPts val="0"/>
              </a:spcBef>
              <a:spcAft>
                <a:spcPts val="900"/>
              </a:spcAft>
              <a:buNone/>
              <a:tabLst>
                <a:tab pos="4122386" algn="r"/>
              </a:tabLst>
              <a:defRPr sz="950"/>
            </a:lvl2pPr>
            <a:lvl3pPr marL="914674" indent="0">
              <a:spcBef>
                <a:spcPts val="0"/>
              </a:spcBef>
              <a:spcAft>
                <a:spcPts val="900"/>
              </a:spcAft>
              <a:buNone/>
              <a:tabLst>
                <a:tab pos="4122386" algn="r"/>
              </a:tabLst>
              <a:defRPr sz="950"/>
            </a:lvl3pPr>
            <a:lvl4pPr marL="1372011" indent="0">
              <a:spcBef>
                <a:spcPts val="0"/>
              </a:spcBef>
              <a:spcAft>
                <a:spcPts val="900"/>
              </a:spcAft>
              <a:buNone/>
              <a:tabLst>
                <a:tab pos="4122386" algn="r"/>
              </a:tabLst>
              <a:defRPr sz="950"/>
            </a:lvl4pPr>
            <a:lvl5pPr marL="1829349" indent="0">
              <a:spcBef>
                <a:spcPts val="0"/>
              </a:spcBef>
              <a:spcAft>
                <a:spcPts val="900"/>
              </a:spcAft>
              <a:buNone/>
              <a:tabLst>
                <a:tab pos="4122386" algn="r"/>
              </a:tabLst>
              <a:defRPr sz="950"/>
            </a:lvl5pPr>
          </a:lstStyle>
          <a:p>
            <a:pPr lvl="0"/>
            <a:r>
              <a:rPr lang="en-US"/>
              <a:t>TOC Entry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C4D23DA-FA2E-4FAF-B37D-3A58452DEF4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767676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98210D6E-578E-41DA-B94F-8B722D6AC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4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36">
          <p15:clr>
            <a:srgbClr val="FBAE40"/>
          </p15:clr>
        </p15:guide>
        <p15:guide id="4" orient="horz" pos="4200">
          <p15:clr>
            <a:srgbClr val="FBAE40"/>
          </p15:clr>
        </p15:guide>
        <p15:guide id="5" pos="28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08DF121-5220-4992-8F76-B5F0646067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767676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0FE3E6-B7ED-44B0-AC95-534FBC25A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1368AB0-9C49-4067-B08C-85DF5CACB9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  <a:p>
            <a:pPr lvl="1"/>
            <a:r>
              <a:rPr lang="en-US" dirty="0"/>
              <a:t>Performance Disclosure</a:t>
            </a:r>
          </a:p>
          <a:p>
            <a:pPr lvl="2"/>
            <a:r>
              <a:rPr lang="en-US" dirty="0"/>
              <a:t>Legal Disclosure Italicized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7B9E82BD-4652-4422-90B5-0307433F11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1926876-C175-481B-8A4F-047F3C78BD4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7319" y="5120640"/>
            <a:ext cx="11250050" cy="17556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12" indent="-228612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9924" indent="-2413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8534" indent="-2286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96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2">
          <p15:clr>
            <a:srgbClr val="FBAE40"/>
          </p15:clr>
        </p15:guide>
        <p15:guide id="2" pos="737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913924" y="4282442"/>
            <a:ext cx="6705600" cy="1190326"/>
          </a:xfrm>
          <a:prstGeom prst="rect">
            <a:avLst/>
          </a:prstGeom>
          <a:ln w="15875"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001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1600"/>
              </a:spcBef>
              <a:buNone/>
              <a:defRPr sz="240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Section break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930D0-A9F0-43B2-B7F9-6BB1B86E6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57" y="24714090"/>
            <a:ext cx="11282918" cy="71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58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5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738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w/gradient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451784-FC2E-485D-B7FF-570E66F2C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" y="1480"/>
            <a:ext cx="12192000" cy="27411472"/>
          </a:xfrm>
          <a:prstGeom prst="rect">
            <a:avLst/>
          </a:prstGeom>
        </p:spPr>
      </p:pic>
      <p:sp>
        <p:nvSpPr>
          <p:cNvPr id="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913924" y="4282442"/>
            <a:ext cx="6705600" cy="1190326"/>
          </a:xfrm>
          <a:prstGeom prst="rect">
            <a:avLst/>
          </a:prstGeom>
          <a:ln w="15875"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001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1600"/>
              </a:spcBef>
              <a:buNone/>
              <a:defRPr sz="24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Section break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exstream_shape42">
            <a:extLst>
              <a:ext uri="{FF2B5EF4-FFF2-40B4-BE49-F238E27FC236}">
                <a16:creationId xmlns:a16="http://schemas.microsoft.com/office/drawing/2014/main" id="{66A9DAAA-FBBB-445E-8A54-526DD628D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916" y="26151840"/>
            <a:ext cx="10972801" cy="64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defTabSz="26897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For Financial Professional Use Only / Not for Distribution to the Public</a:t>
            </a:r>
          </a:p>
        </p:txBody>
      </p:sp>
    </p:spTree>
    <p:extLst>
      <p:ext uri="{BB962C8B-B14F-4D97-AF65-F5344CB8AC3E}">
        <p14:creationId xmlns:p14="http://schemas.microsoft.com/office/powerpoint/2010/main" val="3467504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w/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60093A-7F7A-4FA6-9D8E-F1944B496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206337C-002C-40B2-BA6B-F9A77B7EFE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33856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992A38-4EC2-44A4-B094-33EA5672897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2AB1AE08-127B-428B-BBD3-9860155D6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7C5D5C-276B-4631-BB76-B4EFF93D73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319" y="5120646"/>
            <a:ext cx="11250050" cy="111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80710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>
                <a:srgbClr val="0055B6"/>
              </a:buClr>
              <a:buSzPct val="120000"/>
              <a:buFont typeface="Arial" panose="020B0604020202020204" pitchFamily="34" charset="0"/>
              <a:buNone/>
              <a:tabLst/>
              <a:defRPr lang="en-US" sz="1200" b="1" kern="1200" dirty="0" smtClean="0">
                <a:solidFill>
                  <a:srgbClr val="376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6"/>
              </a:buClr>
              <a:buSzPct val="120000"/>
              <a:buFont typeface="Arial" panose="020B0604020202020204" pitchFamily="34" charset="0"/>
              <a:buNone/>
              <a:tabLst/>
              <a:defRPr sz="1100" baseline="0">
                <a:latin typeface="+mn-lt"/>
              </a:defRPr>
            </a:lvl2pPr>
            <a:lvl3pPr marL="102291" indent="-10229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•"/>
              <a:defRPr sz="1100" baseline="0">
                <a:latin typeface="+mn-lt"/>
              </a:defRPr>
            </a:lvl3pPr>
            <a:lvl4pPr marL="250820" indent="-14853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–"/>
              <a:defRPr sz="1100">
                <a:latin typeface="+mn-lt"/>
              </a:defRPr>
            </a:lvl4pPr>
            <a:lvl5pPr marL="353110" indent="-10229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8134" indent="-120506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71"/>
            </a:lvl6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718032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432">
          <p15:clr>
            <a:srgbClr val="FBAE40"/>
          </p15:clr>
        </p15:guide>
        <p15:guide id="1" orient="horz" pos="696">
          <p15:clr>
            <a:srgbClr val="FBAE40"/>
          </p15:clr>
        </p15:guide>
        <p15:guide id="2" orient="horz" pos="2520">
          <p15:clr>
            <a:srgbClr val="FBAE40"/>
          </p15:clr>
        </p15:guide>
        <p15:guide id="3" pos="736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/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99DEF4D8-8C63-464C-9ADA-74EF6C997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ED35BD0-2A67-4068-B081-47B3774865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  <a:p>
            <a:pPr lvl="1"/>
            <a:r>
              <a:rPr lang="en-US" dirty="0"/>
              <a:t>Performance Disclosure</a:t>
            </a:r>
          </a:p>
          <a:p>
            <a:pPr lvl="2"/>
            <a:r>
              <a:rPr lang="en-US" dirty="0"/>
              <a:t>Legal Disclosure Italicized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FB3114-C40D-4ECE-BF8D-CAEE42403BE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38EF3BBB-8D76-45ED-B369-C96E59780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7B6FDD-422B-4986-9A9D-644C919875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7319" y="5120640"/>
            <a:ext cx="11250050" cy="17556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12" indent="-2286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9924" indent="-2413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8534" indent="-2286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387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">
          <p15:clr>
            <a:srgbClr val="FBAE40"/>
          </p15:clr>
        </p15:guide>
        <p15:guide id="2" pos="3839">
          <p15:clr>
            <a:srgbClr val="FBAE40"/>
          </p15:clr>
        </p15:guide>
        <p15:guide id="3" pos="737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::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3A2155-EA11-4066-ACC9-1780C0A3F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84499" y="731522"/>
            <a:ext cx="2652451" cy="3908188"/>
          </a:xfrm>
          <a:prstGeom prst="rect">
            <a:avLst/>
          </a:prstGeom>
          <a:solidFill>
            <a:schemeClr val="bg1"/>
          </a:solidFill>
          <a:ln w="15875">
            <a:noFill/>
            <a:round/>
          </a:ln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6C45347-0661-4E19-92CE-E83DBE5B7E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4699612"/>
            <a:ext cx="8689063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1FD0B5-C8C6-4667-8819-DC99F06AB13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7319" y="25348384"/>
            <a:ext cx="11250050" cy="365760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9AA2E5A-4916-40A6-9E28-F73AF6FDBA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319" y="7866192"/>
            <a:ext cx="9754211" cy="932688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4601"/>
              </a:lnSpc>
              <a:spcBef>
                <a:spcPts val="0"/>
              </a:spcBef>
              <a:spcAft>
                <a:spcPts val="900"/>
              </a:spcAft>
              <a:buNone/>
              <a:defRPr lang="en-US" sz="4201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674" rtl="0" eaLnBrk="1" latinLnBrk="0" hangingPunct="1">
              <a:spcBef>
                <a:spcPts val="0"/>
              </a:spcBef>
              <a:spcAft>
                <a:spcPts val="1200"/>
              </a:spcAft>
              <a:buNone/>
              <a:defRPr lang="en-US" sz="2401" b="1" kern="1200" dirty="0" smtClean="0">
                <a:solidFill>
                  <a:srgbClr val="3769F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>
              <a:spcBef>
                <a:spcPts val="300"/>
              </a:spcBef>
              <a:buNone/>
              <a:defRPr lang="en-US" sz="16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>
              <a:buNone/>
              <a:defRPr lang="en-US" sz="12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>
              <a:buNone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412021E-3DB8-21C5-7DFA-249741174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787" y="1497198"/>
            <a:ext cx="2087830" cy="20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47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288">
          <p15:clr>
            <a:srgbClr val="FBAE40"/>
          </p15:clr>
        </p15:guide>
        <p15:guide id="3" pos="174">
          <p15:clr>
            <a:srgbClr val="FBAE40"/>
          </p15:clr>
        </p15:guide>
        <p15:guide id="4" orient="horz" pos="364">
          <p15:clr>
            <a:srgbClr val="FBAE40"/>
          </p15:clr>
        </p15:guide>
        <p15:guide id="5" orient="horz" pos="29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/chart &amp; chart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5120636"/>
            <a:ext cx="9690581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198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69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80BE1F7-2F4B-4264-A987-3C039F69E6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7E814E-B48C-4375-87FC-B77ECB932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6F29CC3-8F20-4669-B0F2-FD85A755E4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DF543F96-4FBC-4764-A365-9F7D84A7D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AA1E2B-E982-45C3-9793-E811A21756F1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7319" y="7324576"/>
            <a:ext cx="9690581" cy="1536192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312" indent="-2413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992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853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36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/chart &amp; char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9866140"/>
            <a:ext cx="9690581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198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69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80BE1F7-2F4B-4264-A987-3C039F69E6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7E814E-B48C-4375-87FC-B77ECB932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6F29CC3-8F20-4669-B0F2-FD85A755E4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DF543F96-4FBC-4764-A365-9F7D84A7D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7FF5816-F082-4C5F-8BA5-4A8CABC9558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57319" y="5029716"/>
            <a:ext cx="9690581" cy="483642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312" indent="-2413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992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853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AF31561-6180-4392-93D1-9B17FA00414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7319" y="12592602"/>
            <a:ext cx="9690581" cy="980968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312" indent="-2413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992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853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952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/chart &amp; char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5120636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198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69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6311004" y="5120636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198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69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46764FB-B1A9-48CD-9DFB-94A6E753E6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2841D5-1F96-479D-8BC5-D21F23DB4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FDC044D-963D-48E8-AC37-3BA6373E81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50CBFBD3-5483-4AFB-AC27-F453DED20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9D1591-DF84-4932-B56F-069C769A445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57319" y="7315200"/>
            <a:ext cx="5396365" cy="1536192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12" indent="-2286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57223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tabLst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2186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E132F17-D1DC-49DD-A725-0BE145897E8B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311004" y="7315200"/>
            <a:ext cx="5396365" cy="1536192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lang="en-US" sz="2001" b="1" kern="1200" dirty="0">
                <a:solidFill>
                  <a:srgbClr val="376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12" indent="-2286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57223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853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270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7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/chart &amp; char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5120636"/>
            <a:ext cx="740856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1198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69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46764FB-B1A9-48CD-9DFB-94A6E753E6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2841D5-1F96-479D-8BC5-D21F23DB4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FDC044D-963D-48E8-AC37-3BA6373E81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50CBFBD3-5483-4AFB-AC27-F453DED20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25CF64-2BA0-4DEB-BE1D-024843E52823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57319" y="7315200"/>
            <a:ext cx="7408569" cy="1536192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12" indent="-2286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57223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tabLst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2186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28909D4-DD8F-479A-8105-371EDE1A0556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140280" y="7315200"/>
            <a:ext cx="3567089" cy="1536192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lang="en-US" sz="2001" b="1" kern="1200" dirty="0">
                <a:solidFill>
                  <a:srgbClr val="376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12" indent="-2286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57223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853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755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7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/Tabl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57319" y="5120640"/>
            <a:ext cx="11250050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A36D3D3-05B3-48A5-AFE6-628A03493B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A00977-929E-40B6-91C4-0957DD375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D013DCF-D1F0-E84E-3F5E-BAB1D0F793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</p:spTree>
    <p:extLst>
      <p:ext uri="{BB962C8B-B14F-4D97-AF65-F5344CB8AC3E}">
        <p14:creationId xmlns:p14="http://schemas.microsoft.com/office/powerpoint/2010/main" val="3391874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DAEC4C-B12A-4969-B98A-2A00135140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D7D070-A8C1-4F93-95A1-662762F18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69C1563-6DA0-4187-A2C4-89BD9A1ADC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  <a:p>
            <a:pPr lvl="1"/>
            <a:r>
              <a:rPr lang="en-US" dirty="0"/>
              <a:t>Performance Disclosure</a:t>
            </a:r>
          </a:p>
          <a:p>
            <a:pPr lvl="2"/>
            <a:r>
              <a:rPr lang="en-US" dirty="0"/>
              <a:t>Legal Disclosure Italicized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AFC56778-A3E0-47E7-9B08-2A94D6C24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51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2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794B29F-C370-47AF-8570-54A8C06DB8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616" y="7242050"/>
            <a:ext cx="9140031" cy="1139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08025" indent="-952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3201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08025" indent="-208025">
              <a:lnSpc>
                <a:spcPct val="100000"/>
              </a:lnSpc>
              <a:spcBef>
                <a:spcPts val="0"/>
              </a:spcBef>
              <a:buNone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8025" indent="-208025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801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ts val="1801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  <a:p>
            <a:pPr lvl="1"/>
            <a:r>
              <a:rPr lang="en-US" dirty="0"/>
              <a:t>	Portfolio Manager</a:t>
            </a:r>
          </a:p>
          <a:p>
            <a:pPr lvl="2"/>
            <a:r>
              <a:rPr lang="en-US" dirty="0"/>
              <a:t>	Portfolio Manager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4D8D2-7284-E04B-88D2-5645BB32A04D}"/>
              </a:ext>
            </a:extLst>
          </p:cNvPr>
          <p:cNvSpPr txBox="1"/>
          <p:nvPr/>
        </p:nvSpPr>
        <p:spPr>
          <a:xfrm>
            <a:off x="1412597" y="5815324"/>
            <a:ext cx="463598" cy="147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603" dirty="0">
                <a:solidFill>
                  <a:schemeClr val="accent4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190407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/gradient bkg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0E8415-D7BD-4D4C-BF5A-F42820161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" y="1480"/>
            <a:ext cx="12192000" cy="27411472"/>
          </a:xfrm>
          <a:prstGeom prst="rect">
            <a:avLst/>
          </a:prstGeom>
        </p:spPr>
      </p:pic>
      <p:sp>
        <p:nvSpPr>
          <p:cNvPr id="3" name="exstream_shape42">
            <a:extLst>
              <a:ext uri="{FF2B5EF4-FFF2-40B4-BE49-F238E27FC236}">
                <a16:creationId xmlns:a16="http://schemas.microsoft.com/office/drawing/2014/main" id="{3DDEAAB8-5081-43C7-9937-84D1263B7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916" y="26151840"/>
            <a:ext cx="10972801" cy="6443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defTabSz="26897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For Financial Professional Use Only / Not for Distribution to the Public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670DE-C00A-483F-BE45-9F000BBD53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616" y="7242050"/>
            <a:ext cx="9140031" cy="1139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08025" indent="-952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3201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08025" indent="-208025">
              <a:lnSpc>
                <a:spcPct val="100000"/>
              </a:lnSpc>
              <a:spcBef>
                <a:spcPts val="0"/>
              </a:spcBef>
              <a:buNone/>
              <a:defRPr sz="1801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8025" indent="-208025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801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ts val="1801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  <a:p>
            <a:pPr lvl="1"/>
            <a:r>
              <a:rPr lang="en-US" dirty="0"/>
              <a:t>	Portfolio Manager</a:t>
            </a:r>
          </a:p>
          <a:p>
            <a:pPr lvl="2"/>
            <a:r>
              <a:rPr lang="en-US" dirty="0"/>
              <a:t>	Portfolio Manager Title</a:t>
            </a:r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4255350B-8A1F-48F8-8B9C-48279590EB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1352" y="7063180"/>
            <a:ext cx="298528" cy="1023136"/>
          </a:xfrm>
          <a:prstGeom prst="rect">
            <a:avLst/>
          </a:prstGeom>
          <a:blipFill dpi="0" rotWithShape="1">
            <a:blip r:embed="rId3">
              <a:biLevel thresh="5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900"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993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EBD9919-A6B2-4F4E-91A5-10E342A391C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468C3-C2BF-4D25-9DE1-3BE7A935A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25C38A18-6BAF-44EF-A590-135748558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E6FE79B-6AE3-4481-8D14-A91C8BFD83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33856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D9CCA60-5454-48ED-A6C0-7209D95966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319" y="5120646"/>
            <a:ext cx="5396365" cy="111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80710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>
                <a:srgbClr val="0055B6"/>
              </a:buClr>
              <a:buSzPct val="120000"/>
              <a:buFont typeface="Arial" panose="020B0604020202020204" pitchFamily="34" charset="0"/>
              <a:buNone/>
              <a:tabLst/>
              <a:defRPr lang="en-US" sz="1200" b="1" kern="1200" dirty="0" smtClean="0">
                <a:solidFill>
                  <a:srgbClr val="376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6"/>
              </a:buClr>
              <a:buSzPct val="120000"/>
              <a:buFont typeface="Arial" panose="020B0604020202020204" pitchFamily="34" charset="0"/>
              <a:buNone/>
              <a:tabLst/>
              <a:defRPr sz="1100" baseline="0">
                <a:latin typeface="+mn-lt"/>
              </a:defRPr>
            </a:lvl2pPr>
            <a:lvl3pPr marL="102291" indent="-10229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•"/>
              <a:defRPr sz="1100" baseline="0">
                <a:latin typeface="+mn-lt"/>
              </a:defRPr>
            </a:lvl3pPr>
            <a:lvl4pPr marL="250820" indent="-14853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–"/>
              <a:defRPr sz="1100">
                <a:latin typeface="+mn-lt"/>
              </a:defRPr>
            </a:lvl4pPr>
            <a:lvl5pPr marL="353110" indent="-10229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8134" indent="-120506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71"/>
            </a:lvl6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10027D1-D1DF-4A2F-84FE-F8E31FA56F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07396" y="5120646"/>
            <a:ext cx="5396365" cy="111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80710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>
                <a:srgbClr val="0055B6"/>
              </a:buClr>
              <a:buSzPct val="120000"/>
              <a:buFont typeface="Arial" panose="020B0604020202020204" pitchFamily="34" charset="0"/>
              <a:buNone/>
              <a:tabLst/>
              <a:defRPr lang="en-US" sz="1200" b="1" kern="1200" dirty="0" smtClean="0">
                <a:solidFill>
                  <a:srgbClr val="376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6"/>
              </a:buClr>
              <a:buSzPct val="120000"/>
              <a:buFont typeface="Arial" panose="020B0604020202020204" pitchFamily="34" charset="0"/>
              <a:buNone/>
              <a:tabLst/>
              <a:defRPr sz="1100" baseline="0">
                <a:latin typeface="+mn-lt"/>
              </a:defRPr>
            </a:lvl2pPr>
            <a:lvl3pPr marL="102291" indent="-10229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•"/>
              <a:defRPr sz="1100" baseline="0">
                <a:latin typeface="+mn-lt"/>
              </a:defRPr>
            </a:lvl3pPr>
            <a:lvl4pPr marL="250820" indent="-14853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–"/>
              <a:defRPr sz="1100">
                <a:latin typeface="+mn-lt"/>
              </a:defRPr>
            </a:lvl4pPr>
            <a:lvl5pPr marL="353110" indent="-10229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8134" indent="-120506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71"/>
            </a:lvl6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18280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7">
          <p15:clr>
            <a:srgbClr val="FBAE40"/>
          </p15:clr>
        </p15:guide>
        <p15:guide id="2" orient="horz" pos="407">
          <p15:clr>
            <a:srgbClr val="FBAE40"/>
          </p15:clr>
        </p15:guide>
        <p15:guide id="3" pos="291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2CB0DA8C-62AA-4AC3-9B7D-0B9552DBC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7763606-4127-4B35-9EDB-6910C35A48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311CD92-260E-4ED9-B8E7-68581585D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1603066-609B-45AD-80C5-FC8E412B06F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755A98-5F9C-4624-A55C-4C804601BDB8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7319" y="5120640"/>
            <a:ext cx="5396365" cy="17556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79A3AF8-5279-4F4D-AF0D-192248CCC6B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311004" y="5120640"/>
            <a:ext cx="5396365" cy="17556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367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::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619E2D53-5ECC-438A-E14C-E507A6FF3BB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000042" y="1620564"/>
            <a:ext cx="3714854" cy="225552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1">
                <a:latin typeface="Century Gothic" panose="020B0502020202020204" pitchFamily="34" charset="0"/>
              </a:defRPr>
            </a:lvl1pPr>
            <a:lvl2pPr marL="0" indent="0" algn="r">
              <a:buNone/>
              <a:defRPr sz="1200">
                <a:latin typeface="Century Gothic" panose="020B0502020202020204" pitchFamily="34" charset="0"/>
              </a:defRPr>
            </a:lvl2pPr>
            <a:lvl3pPr marL="1219261" indent="0">
              <a:buNone/>
              <a:defRPr sz="1200">
                <a:latin typeface="Century Gothic" panose="020B0502020202020204" pitchFamily="34" charset="0"/>
              </a:defRPr>
            </a:lvl3pPr>
            <a:lvl4pPr marL="1828892" indent="0">
              <a:buNone/>
              <a:defRPr sz="12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AC19E2-4C80-4644-B6E0-38AF3C1CC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84499" y="731522"/>
            <a:ext cx="2652451" cy="3908188"/>
          </a:xfrm>
          <a:prstGeom prst="rect">
            <a:avLst/>
          </a:prstGeom>
          <a:solidFill>
            <a:schemeClr val="bg1"/>
          </a:solidFill>
          <a:ln w="15875">
            <a:noFill/>
            <a:round/>
          </a:ln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4DD934F-591E-4663-A308-DEBEAF9D6C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20312" y="18933880"/>
            <a:ext cx="3048000" cy="3657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0" marR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3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CE6C872-9E37-43DF-9331-5D0AB203E5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18599" y="18933880"/>
            <a:ext cx="3048000" cy="3657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0" marR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3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0912B20-D8A8-492D-B3BD-9AF05A35E6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16885" y="18933880"/>
            <a:ext cx="3048000" cy="3657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0" marR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3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616F577-F72F-4388-9090-94623B1FEF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20312" y="15169044"/>
            <a:ext cx="3048000" cy="3657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0" marR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3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DE20C26-75D1-4D2A-A861-8EA875B18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18599" y="15169044"/>
            <a:ext cx="3048000" cy="3657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0" marR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3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FBC7580-1358-4E9C-8087-F8C40ED9320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16885" y="15169044"/>
            <a:ext cx="3048000" cy="3657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0" marR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4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27" name="Text Placeholder 36">
            <a:extLst>
              <a:ext uri="{FF2B5EF4-FFF2-40B4-BE49-F238E27FC236}">
                <a16:creationId xmlns:a16="http://schemas.microsoft.com/office/drawing/2014/main" id="{A94690F2-D6AC-4624-8270-1546DFA3C2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6473" y="15169046"/>
            <a:ext cx="1124243" cy="7830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Century Gothic" panose="020B0502020202020204" pitchFamily="34" charset="0"/>
              </a:defRPr>
            </a:lvl1pPr>
            <a:lvl2pPr marL="457337" indent="0">
              <a:buNone/>
              <a:defRPr sz="1200"/>
            </a:lvl2pPr>
            <a:lvl3pPr marL="914674" indent="0">
              <a:buNone/>
              <a:defRPr sz="1200"/>
            </a:lvl3pPr>
            <a:lvl4pPr marL="1372011" indent="0">
              <a:buNone/>
              <a:defRPr sz="1200"/>
            </a:lvl4pPr>
            <a:lvl5pPr marL="1829349" indent="0">
              <a:buNone/>
              <a:defRPr sz="1200"/>
            </a:lvl5pPr>
          </a:lstStyle>
          <a:p>
            <a:pPr lvl="0"/>
            <a:r>
              <a:rPr lang="en-US" dirty="0"/>
              <a:t>Presented by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881743-85F3-4FC6-8DF8-B65FF1D20C9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7319" y="25348384"/>
            <a:ext cx="11250050" cy="365760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7D97E66-5A69-43CD-8747-CAAD158AA4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4699612"/>
            <a:ext cx="11204318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D9106DAD-A926-4AC7-979B-D271C2404F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472" y="6032876"/>
            <a:ext cx="9755058" cy="706852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4601"/>
              </a:lnSpc>
              <a:spcBef>
                <a:spcPts val="0"/>
              </a:spcBef>
              <a:spcAft>
                <a:spcPts val="900"/>
              </a:spcAft>
              <a:buNone/>
              <a:defRPr lang="en-US" sz="4201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674" rtl="0" eaLnBrk="1" latinLnBrk="0" hangingPunct="1">
              <a:spcBef>
                <a:spcPts val="0"/>
              </a:spcBef>
              <a:spcAft>
                <a:spcPts val="1200"/>
              </a:spcAft>
              <a:buNone/>
              <a:defRPr lang="en-US" sz="2401" b="1" kern="1200" dirty="0" smtClean="0">
                <a:solidFill>
                  <a:srgbClr val="3769F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>
              <a:spcBef>
                <a:spcPts val="300"/>
              </a:spcBef>
              <a:buNone/>
              <a:defRPr lang="en-US" sz="16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>
              <a:buNone/>
              <a:defRPr lang="en-US" sz="12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>
              <a:buNone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88932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19">
          <p15:clr>
            <a:srgbClr val="FBAE40"/>
          </p15:clr>
        </p15:guide>
        <p15:guide id="2" orient="horz" pos="4200">
          <p15:clr>
            <a:srgbClr val="FBAE40"/>
          </p15:clr>
        </p15:guide>
        <p15:guide id="3" pos="582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/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317481" y="6994460"/>
            <a:ext cx="3384161" cy="913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80987" indent="-1588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  <a:defRPr sz="2001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555" indent="-82555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555" indent="-82555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Quote</a:t>
            </a:r>
          </a:p>
          <a:p>
            <a:pPr lvl="1"/>
            <a:r>
              <a:rPr lang="en-US" dirty="0"/>
              <a:t>	Name</a:t>
            </a:r>
          </a:p>
          <a:p>
            <a:pPr lvl="2"/>
            <a:r>
              <a:rPr lang="en-US" dirty="0"/>
              <a:t>	Job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D71A753-72B4-4702-B370-C5727DCA74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5F0808-CAED-4143-824C-F1170DC5D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75794C4-4F49-49D7-86EA-FC5D6FB5DD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  <a:p>
            <a:pPr lvl="1"/>
            <a:r>
              <a:rPr lang="en-US" dirty="0"/>
              <a:t>Performance Disclosure</a:t>
            </a:r>
          </a:p>
          <a:p>
            <a:pPr lvl="2"/>
            <a:r>
              <a:rPr lang="en-US" dirty="0"/>
              <a:t>Legal Disclosure Italicized</a:t>
            </a:r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C7781F8F-82A3-4F3B-947D-007A9EA18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3E07EA-3084-3740-84D5-273BC3F9F14F}"/>
              </a:ext>
            </a:extLst>
          </p:cNvPr>
          <p:cNvSpPr txBox="1"/>
          <p:nvPr/>
        </p:nvSpPr>
        <p:spPr>
          <a:xfrm>
            <a:off x="8135910" y="6160696"/>
            <a:ext cx="355693" cy="923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2" dirty="0">
                <a:solidFill>
                  <a:schemeClr val="accent4"/>
                </a:solidFill>
              </a:rPr>
              <a:t>“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A9FE75-0077-4F9E-B55A-8C7CBA84D848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7319" y="5120640"/>
            <a:ext cx="7317105" cy="17556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lang="en-US" sz="2001" b="1" kern="1200" dirty="0">
                <a:solidFill>
                  <a:srgbClr val="376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12" indent="-22861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992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853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275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0">
          <p15:clr>
            <a:srgbClr val="FBAE40"/>
          </p15:clr>
        </p15:guide>
        <p15:guide id="2" pos="737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w/chart/table 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20" y="5120636"/>
            <a:ext cx="7315200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8AD13B-DA0E-4B83-AE35-180ACB4CA6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A8BB48-0659-4559-AC24-A03791A0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14C72C9-97E9-4FD8-86FA-21F61A70A4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7481" y="6994460"/>
            <a:ext cx="3384161" cy="913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80987" indent="-1588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  <a:defRPr sz="2001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555" indent="-82555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555" indent="-82555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Quote</a:t>
            </a:r>
          </a:p>
          <a:p>
            <a:pPr lvl="1"/>
            <a:r>
              <a:rPr lang="en-US" dirty="0"/>
              <a:t>	Name</a:t>
            </a:r>
          </a:p>
          <a:p>
            <a:pPr lvl="2"/>
            <a:r>
              <a:rPr lang="en-US" dirty="0"/>
              <a:t>	Job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CFC67-BD52-CD4A-9D63-9929FE33E444}"/>
              </a:ext>
            </a:extLst>
          </p:cNvPr>
          <p:cNvSpPr txBox="1"/>
          <p:nvPr/>
        </p:nvSpPr>
        <p:spPr>
          <a:xfrm>
            <a:off x="8135910" y="6160696"/>
            <a:ext cx="355693" cy="923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2" dirty="0">
                <a:solidFill>
                  <a:schemeClr val="accent4"/>
                </a:solidFill>
              </a:rPr>
              <a:t>“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485C4D-EB6D-4BC9-ADCF-98244C12965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57320" y="7315200"/>
            <a:ext cx="7315200" cy="1536192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7815" indent="-23781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36D7E3C-3D2E-50DA-AD52-7DDE1217A1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  <a:p>
            <a:pPr lvl="1"/>
            <a:r>
              <a:rPr lang="en-US" dirty="0"/>
              <a:t>Performance Disclosure</a:t>
            </a:r>
          </a:p>
          <a:p>
            <a:pPr lvl="2"/>
            <a:r>
              <a:rPr lang="en-US" dirty="0"/>
              <a:t>Legal Disclosure Italicized</a:t>
            </a:r>
          </a:p>
        </p:txBody>
      </p:sp>
    </p:spTree>
    <p:extLst>
      <p:ext uri="{BB962C8B-B14F-4D97-AF65-F5344CB8AC3E}">
        <p14:creationId xmlns:p14="http://schemas.microsoft.com/office/powerpoint/2010/main" val="1630476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/call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8826259" y="5120640"/>
            <a:ext cx="2881110" cy="398057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137160" tIns="137160" rIns="137160" bIns="137160">
            <a:no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674" indent="0">
              <a:buNone/>
              <a:defRPr sz="1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2011" indent="0">
              <a:buNone/>
              <a:defRPr sz="1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9349" indent="0">
              <a:buNone/>
              <a:defRPr sz="1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Sidebar Subhead</a:t>
            </a:r>
          </a:p>
          <a:p>
            <a:pPr lvl="1"/>
            <a:r>
              <a:rPr lang="en-US" dirty="0"/>
              <a:t>Sidebar Body</a:t>
            </a:r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3957282"/>
            <a:ext cx="11250050" cy="207236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  <a:p>
            <a:pPr lvl="1"/>
            <a:r>
              <a:rPr lang="en-US" dirty="0"/>
              <a:t>Performance Disclosure</a:t>
            </a:r>
          </a:p>
          <a:p>
            <a:pPr lvl="2"/>
            <a:r>
              <a:rPr lang="en-US" dirty="0"/>
              <a:t>Legal Disclosure Italicized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139B2F6-03D0-4227-BB44-86E1FB5A91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08A20681-0161-49AB-9440-46C68401E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67975F-ECF3-4376-B4E6-FC96D72DCEF1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7319" y="5120640"/>
            <a:ext cx="8231744" cy="17556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27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/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3957282"/>
            <a:ext cx="11250050" cy="207236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  <a:p>
            <a:pPr lvl="1"/>
            <a:r>
              <a:rPr lang="en-US" dirty="0"/>
              <a:t>Performance Disclosure</a:t>
            </a:r>
          </a:p>
          <a:p>
            <a:pPr lvl="2"/>
            <a:r>
              <a:rPr lang="en-US" dirty="0"/>
              <a:t>Legal Disclosure Italicized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139B2F6-03D0-4227-BB44-86E1FB5A91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08A20681-0161-49AB-9440-46C68401E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0DA3468-5026-4A20-B04F-84059B7428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56623" y="5120636"/>
            <a:ext cx="2378059" cy="14264640"/>
          </a:xfrm>
          <a:prstGeom prst="rect">
            <a:avLst/>
          </a:prstGeom>
          <a:solidFill>
            <a:srgbClr val="3769FF"/>
          </a:solidFill>
          <a:ln w="12700">
            <a:noFill/>
          </a:ln>
        </p:spPr>
        <p:txBody>
          <a:bodyPr lIns="137160" tIns="137160" rIns="137160" bIns="137160">
            <a:noAutofit/>
          </a:bodyPr>
          <a:lstStyle>
            <a:lvl1pPr marL="0" indent="0">
              <a:spcBef>
                <a:spcPts val="0"/>
              </a:spcBef>
              <a:spcAft>
                <a:spcPts val="1801"/>
              </a:spcAft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1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spcAft>
                <a:spcPts val="1801"/>
              </a:spcAft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2011" indent="0">
              <a:buNone/>
              <a:defRPr sz="1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9349" indent="0">
              <a:buNone/>
              <a:defRPr sz="1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Sidebar Subhead</a:t>
            </a:r>
          </a:p>
          <a:p>
            <a:pPr lvl="1"/>
            <a:r>
              <a:rPr lang="en-US" dirty="0"/>
              <a:t>Call out numbers</a:t>
            </a:r>
          </a:p>
          <a:p>
            <a:pPr lvl="2"/>
            <a:r>
              <a:rPr lang="en-US" dirty="0"/>
              <a:t>Stat information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8022087-422C-46F3-8D77-2B931F98E17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7318" y="5120640"/>
            <a:ext cx="8534401" cy="17556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629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>
            <a:extLst>
              <a:ext uri="{FF2B5EF4-FFF2-40B4-BE49-F238E27FC236}">
                <a16:creationId xmlns:a16="http://schemas.microsoft.com/office/drawing/2014/main" id="{56F66956-315F-40E9-B326-722D9B4C0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325E133-25E7-4754-B781-69C5F31F22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BA0408E3-E120-4918-A6B1-C52F62736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169AF42-6412-42A8-AF0F-15913B2BE6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320" y="5120636"/>
            <a:ext cx="7315200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2747886-52F0-4C79-8E0F-AE923A2E2F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0D18CF-A6F0-427A-AC22-66AEEEA7D732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57320" y="7315200"/>
            <a:ext cx="7315200" cy="1536192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7815" indent="-23781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76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5C4D85E-D07C-4E16-8479-741165F5DCE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44064B-7D4A-491D-A99A-2FBC7EC69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3F41BD28-179B-4FA1-8EF2-5B335226D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4250EA-C8CA-4202-B9EF-4E090414A2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15" name="Chart Placeholder 34">
            <a:extLst>
              <a:ext uri="{FF2B5EF4-FFF2-40B4-BE49-F238E27FC236}">
                <a16:creationId xmlns:a16="http://schemas.microsoft.com/office/drawing/2014/main" id="{010052E8-05CA-4F0B-9CB4-F584E62D5750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457319" y="10960858"/>
            <a:ext cx="11250050" cy="13447996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CED42EFC-ACE8-4873-981A-B9A29ED95A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9132048"/>
            <a:ext cx="11250050" cy="146304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FontTx/>
              <a:buNone/>
              <a:defRPr sz="10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B90143E-7F25-4089-B562-C0543159A5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319" y="5120646"/>
            <a:ext cx="11250050" cy="111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80710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>
                <a:srgbClr val="0055B6"/>
              </a:buClr>
              <a:buSzPct val="120000"/>
              <a:buFont typeface="Arial" panose="020B0604020202020204" pitchFamily="34" charset="0"/>
              <a:buNone/>
              <a:tabLst/>
              <a:defRPr lang="en-US" sz="1200" b="1" kern="1200" dirty="0" smtClean="0">
                <a:solidFill>
                  <a:srgbClr val="376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6"/>
              </a:buClr>
              <a:buSzPct val="120000"/>
              <a:buFont typeface="Arial" panose="020B0604020202020204" pitchFamily="34" charset="0"/>
              <a:buNone/>
              <a:tabLst/>
              <a:defRPr sz="1100" baseline="0">
                <a:latin typeface="+mn-lt"/>
              </a:defRPr>
            </a:lvl2pPr>
            <a:lvl3pPr marL="102291" indent="-10229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•"/>
              <a:defRPr sz="1100" baseline="0">
                <a:latin typeface="+mn-lt"/>
              </a:defRPr>
            </a:lvl3pPr>
            <a:lvl4pPr marL="250820" indent="-14853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–"/>
              <a:defRPr sz="1100">
                <a:latin typeface="+mn-lt"/>
              </a:defRPr>
            </a:lvl4pPr>
            <a:lvl5pPr marL="353110" indent="-10229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8134" indent="-120506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71"/>
            </a:lvl6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829862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orient="horz" pos="1042">
          <p15:clr>
            <a:srgbClr val="FBAE40"/>
          </p15:clr>
        </p15:guide>
        <p15:guide id="3" pos="556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7C1F812-B3DF-4F8A-8F84-A841C8D63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190F13-EC85-489D-8C6D-ABCBD4556C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35" name="Chart Placeholder 34"/>
          <p:cNvSpPr>
            <a:spLocks noGrp="1"/>
          </p:cNvSpPr>
          <p:nvPr>
            <p:ph type="chart" sz="quarter" idx="15"/>
          </p:nvPr>
        </p:nvSpPr>
        <p:spPr>
          <a:xfrm>
            <a:off x="457319" y="6949446"/>
            <a:ext cx="11250050" cy="13447996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5120636"/>
            <a:ext cx="11250050" cy="146304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FontTx/>
              <a:buNone/>
              <a:defRPr sz="10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849ADD3-A0FE-42CB-94F2-1DDF76010C4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548E963D-15F0-4248-B78D-C0041DBDD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19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orient="horz" pos="451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sz="quarter" idx="27" hasCustomPrompt="1"/>
          </p:nvPr>
        </p:nvSpPr>
        <p:spPr>
          <a:xfrm>
            <a:off x="6311004" y="7534662"/>
            <a:ext cx="5396365" cy="840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22" name="Chart Placeholder 34"/>
          <p:cNvSpPr>
            <a:spLocks noGrp="1"/>
          </p:cNvSpPr>
          <p:nvPr>
            <p:ph type="chart" sz="quarter" idx="15"/>
          </p:nvPr>
        </p:nvSpPr>
        <p:spPr>
          <a:xfrm>
            <a:off x="457319" y="7525704"/>
            <a:ext cx="5396365" cy="17263872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5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457319" y="6962444"/>
            <a:ext cx="5396365" cy="5431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059"/>
              </a:lnSpc>
              <a:spcAft>
                <a:spcPts val="0"/>
              </a:spcAft>
              <a:buNone/>
              <a:defRPr sz="1000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Chart/Table Subhead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311004" y="6962444"/>
            <a:ext cx="5396365" cy="5431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059"/>
              </a:lnSpc>
              <a:spcAft>
                <a:spcPts val="0"/>
              </a:spcAft>
              <a:buNone/>
              <a:defRPr sz="1000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Chart/Table Subhead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5120636"/>
            <a:ext cx="9963559" cy="146304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FontTx/>
              <a:buNone/>
              <a:defRPr sz="10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76788B6-522D-4CF1-925F-752C540AA57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0BCC6E-16CC-44A8-8238-73EC4B8AC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CB012E4B-777E-4BE8-AD59-7EEC91C0C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52A278-3958-4AEB-9D46-9FA0BD2E81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</p:spTree>
    <p:extLst>
      <p:ext uri="{BB962C8B-B14F-4D97-AF65-F5344CB8AC3E}">
        <p14:creationId xmlns:p14="http://schemas.microsoft.com/office/powerpoint/2010/main" val="571925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/subhead and call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hart Placeholder 34"/>
          <p:cNvSpPr>
            <a:spLocks noGrp="1"/>
          </p:cNvSpPr>
          <p:nvPr>
            <p:ph type="chart" sz="quarter" idx="15"/>
          </p:nvPr>
        </p:nvSpPr>
        <p:spPr>
          <a:xfrm>
            <a:off x="457319" y="9875520"/>
            <a:ext cx="5396365" cy="7364848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5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457319" y="9127132"/>
            <a:ext cx="5396365" cy="543136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ts val="1059"/>
              </a:lnSpc>
              <a:spcAft>
                <a:spcPts val="0"/>
              </a:spcAft>
              <a:buNone/>
              <a:defRPr sz="1000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Chart/Table Subhead</a:t>
            </a:r>
          </a:p>
        </p:txBody>
      </p:sp>
      <p:sp>
        <p:nvSpPr>
          <p:cNvPr id="24" name="Chart Placeholder 34"/>
          <p:cNvSpPr>
            <a:spLocks noGrp="1"/>
          </p:cNvSpPr>
          <p:nvPr>
            <p:ph type="chart" sz="quarter" idx="18"/>
          </p:nvPr>
        </p:nvSpPr>
        <p:spPr>
          <a:xfrm>
            <a:off x="6311004" y="9875520"/>
            <a:ext cx="5396365" cy="7364848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5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311004" y="9127132"/>
            <a:ext cx="5396365" cy="543136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ts val="1059"/>
              </a:lnSpc>
              <a:spcAft>
                <a:spcPts val="0"/>
              </a:spcAft>
              <a:buNone/>
              <a:defRPr sz="1000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Chart/Table Subhead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61382" y="7055892"/>
            <a:ext cx="11250050" cy="1463040"/>
          </a:xfrm>
          <a:prstGeom prst="rect">
            <a:avLst/>
          </a:prstGeom>
          <a:solidFill>
            <a:srgbClr val="BFBFBF"/>
          </a:solidFill>
        </p:spPr>
        <p:txBody>
          <a:bodyPr anchor="ctr"/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5120636"/>
            <a:ext cx="5396365" cy="146304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FontTx/>
              <a:buNone/>
              <a:defRPr sz="10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CEFC825-C3B0-4DB5-AB03-2B824E8627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C4C332-D119-4D4F-9A2B-622AECACE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55866160-1186-4D80-B427-7AC677926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106D1CE-C4D5-421B-9160-65C2BD9508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</p:spTree>
    <p:extLst>
      <p:ext uri="{BB962C8B-B14F-4D97-AF65-F5344CB8AC3E}">
        <p14:creationId xmlns:p14="http://schemas.microsoft.com/office/powerpoint/2010/main" val="869770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8">
          <p15:clr>
            <a:srgbClr val="FBAE40"/>
          </p15:clr>
        </p15:guide>
        <p15:guide id="1" pos="566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har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10840968"/>
            <a:ext cx="5396365" cy="2194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FontTx/>
              <a:buNone/>
              <a:defRPr sz="10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8" name="Chart Placeholder 34"/>
          <p:cNvSpPr>
            <a:spLocks noGrp="1"/>
          </p:cNvSpPr>
          <p:nvPr>
            <p:ph type="chart" sz="quarter" idx="17"/>
          </p:nvPr>
        </p:nvSpPr>
        <p:spPr>
          <a:xfrm>
            <a:off x="457319" y="13035528"/>
            <a:ext cx="5396365" cy="11080552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6311004" y="10840968"/>
            <a:ext cx="5396365" cy="2194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FontTx/>
              <a:buNone/>
              <a:defRPr sz="10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11" name="Chart Placeholder 34"/>
          <p:cNvSpPr>
            <a:spLocks noGrp="1"/>
          </p:cNvSpPr>
          <p:nvPr>
            <p:ph type="chart" sz="quarter" idx="25"/>
          </p:nvPr>
        </p:nvSpPr>
        <p:spPr>
          <a:xfrm>
            <a:off x="6311004" y="13035528"/>
            <a:ext cx="5396365" cy="11080552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5C4D85E-D07C-4E16-8479-741165F5DCE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44064B-7D4A-491D-A99A-2FBC7EC69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3F41BD28-179B-4FA1-8EF2-5B335226D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4250EA-C8CA-4202-B9EF-4E090414A2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885FEF9-8D3D-4D9C-8B4A-A550A8026E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319" y="5120646"/>
            <a:ext cx="11250050" cy="111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80710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>
                <a:srgbClr val="0055B6"/>
              </a:buClr>
              <a:buSzPct val="120000"/>
              <a:buFont typeface="Arial" panose="020B0604020202020204" pitchFamily="34" charset="0"/>
              <a:buNone/>
              <a:tabLst/>
              <a:defRPr lang="en-US" sz="1200" b="1" kern="1200" dirty="0" smtClean="0">
                <a:solidFill>
                  <a:srgbClr val="376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6"/>
              </a:buClr>
              <a:buSzPct val="120000"/>
              <a:buFont typeface="Arial" panose="020B0604020202020204" pitchFamily="34" charset="0"/>
              <a:buNone/>
              <a:tabLst/>
              <a:defRPr sz="1100" baseline="0">
                <a:latin typeface="+mn-lt"/>
              </a:defRPr>
            </a:lvl2pPr>
            <a:lvl3pPr marL="102291" indent="-10229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•"/>
              <a:defRPr sz="1100" baseline="0">
                <a:latin typeface="+mn-lt"/>
              </a:defRPr>
            </a:lvl3pPr>
            <a:lvl4pPr marL="250820" indent="-14853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–"/>
              <a:defRPr sz="1100">
                <a:latin typeface="+mn-lt"/>
              </a:defRPr>
            </a:lvl4pPr>
            <a:lvl5pPr marL="353110" indent="-10229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8134" indent="-120506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71"/>
            </a:lvl6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164426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orient="horz" pos="1042">
          <p15:clr>
            <a:srgbClr val="FBAE40"/>
          </p15:clr>
        </p15:guide>
        <p15:guide id="3" pos="55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:: presenters &amp;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C72F7797-A600-455B-BE78-4335974AA1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18599" y="18937432"/>
            <a:ext cx="3048000" cy="3657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0" marR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3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F0AFF3F0-C8CA-4DC1-937B-18B872D195F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16885" y="18937432"/>
            <a:ext cx="3048000" cy="3657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0" marR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3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A8BDDFAC-C4A0-4596-BD8C-6702C0558F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20312" y="15171524"/>
            <a:ext cx="3048000" cy="3657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0" marR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3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53230D53-4FFF-4F58-B22A-EC09A4F9919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18599" y="15171524"/>
            <a:ext cx="3048000" cy="3657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0" marR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3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782E5B7-EEB2-4731-B51D-B7017309C8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16885" y="15171524"/>
            <a:ext cx="3048000" cy="3657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0" marR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4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59" name="Text Placeholder 36">
            <a:extLst>
              <a:ext uri="{FF2B5EF4-FFF2-40B4-BE49-F238E27FC236}">
                <a16:creationId xmlns:a16="http://schemas.microsoft.com/office/drawing/2014/main" id="{B05799F9-708E-42BE-A356-BEFDE526F02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6473" y="15171526"/>
            <a:ext cx="1124243" cy="7830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Century Gothic" panose="020B0502020202020204" pitchFamily="34" charset="0"/>
              </a:defRPr>
            </a:lvl1pPr>
            <a:lvl2pPr marL="457337" indent="0">
              <a:buNone/>
              <a:defRPr sz="1200"/>
            </a:lvl2pPr>
            <a:lvl3pPr marL="914674" indent="0">
              <a:buNone/>
              <a:defRPr sz="1200"/>
            </a:lvl3pPr>
            <a:lvl4pPr marL="1372011" indent="0">
              <a:buNone/>
              <a:defRPr sz="1200"/>
            </a:lvl4pPr>
            <a:lvl5pPr marL="1829349" indent="0">
              <a:buNone/>
              <a:defRPr sz="1200"/>
            </a:lvl5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FADB3511-368B-4A47-BE24-09816B6F9D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472" y="6032876"/>
            <a:ext cx="9755058" cy="706852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4601"/>
              </a:lnSpc>
              <a:spcBef>
                <a:spcPts val="0"/>
              </a:spcBef>
              <a:spcAft>
                <a:spcPts val="900"/>
              </a:spcAft>
              <a:buNone/>
              <a:defRPr lang="en-US" sz="4201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674" rtl="0" eaLnBrk="1" latinLnBrk="0" hangingPunct="1">
              <a:spcBef>
                <a:spcPts val="0"/>
              </a:spcBef>
              <a:spcAft>
                <a:spcPts val="1200"/>
              </a:spcAft>
              <a:buNone/>
              <a:defRPr lang="en-US" sz="2401" b="1" kern="1200" dirty="0" smtClean="0">
                <a:solidFill>
                  <a:srgbClr val="3769F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>
              <a:spcBef>
                <a:spcPts val="300"/>
              </a:spcBef>
              <a:buNone/>
              <a:defRPr lang="en-US" sz="16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>
              <a:buNone/>
              <a:defRPr lang="en-US" sz="12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>
              <a:buNone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6D49F3-F298-441A-8B25-2573F4D08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84499" y="731522"/>
            <a:ext cx="2652451" cy="3908188"/>
          </a:xfrm>
          <a:prstGeom prst="rect">
            <a:avLst/>
          </a:prstGeom>
          <a:solidFill>
            <a:schemeClr val="bg1"/>
          </a:solidFill>
          <a:ln w="15875">
            <a:noFill/>
            <a:round/>
          </a:ln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D366CC6-BACC-4BEF-B04D-7E7DCBBDDE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4699612"/>
            <a:ext cx="8689063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8CECED6-BE88-4560-890E-6A411EAB55B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7319" y="25348384"/>
            <a:ext cx="11250050" cy="36576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465D881-EE0E-7B4E-9A69-9A71BCFF206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15827" y="18937432"/>
            <a:ext cx="3048000" cy="3657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0" marR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3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level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E7F8405-55C2-A948-E4EA-95CE1068A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787" y="1497198"/>
            <a:ext cx="2087830" cy="20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90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3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6311004" y="5120640"/>
            <a:ext cx="5396365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FontTx/>
              <a:buNone/>
              <a:defRPr sz="10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12" name="Chart Placeholder 34"/>
          <p:cNvSpPr>
            <a:spLocks noGrp="1"/>
          </p:cNvSpPr>
          <p:nvPr>
            <p:ph type="chart" sz="quarter" idx="17"/>
          </p:nvPr>
        </p:nvSpPr>
        <p:spPr>
          <a:xfrm>
            <a:off x="6311004" y="6949440"/>
            <a:ext cx="5396365" cy="13716000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1BE61EB-EB16-4912-BD28-6E4CB39324F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6C9825-36F1-4666-AABB-DA7B86258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ACBF3C18-C387-4174-A0C8-E81FD140E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1270FAE-4A9C-4355-AA1F-2345A82B71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7D76CA4-4BAC-453B-A5EC-A84D4E8016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319" y="5120646"/>
            <a:ext cx="5486400" cy="111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80710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>
                <a:schemeClr val="accent4"/>
              </a:buClr>
              <a:buSzPct val="120000"/>
              <a:buFont typeface="Arial" panose="020B0604020202020204" pitchFamily="34" charset="0"/>
              <a:buNone/>
              <a:tabLst/>
              <a:defRPr lang="en-US" sz="1200" b="1" kern="1200" dirty="0" smtClean="0">
                <a:solidFill>
                  <a:srgbClr val="376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20000"/>
              <a:buFont typeface="Arial" panose="020B0604020202020204" pitchFamily="34" charset="0"/>
              <a:buNone/>
              <a:tabLst/>
              <a:defRPr sz="1100" baseline="0">
                <a:latin typeface="+mn-lt"/>
              </a:defRPr>
            </a:lvl2pPr>
            <a:lvl3pPr marL="102291" indent="-10229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•"/>
              <a:defRPr sz="1100" baseline="0">
                <a:latin typeface="+mn-lt"/>
              </a:defRPr>
            </a:lvl3pPr>
            <a:lvl4pPr marL="250820" indent="-14853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–"/>
              <a:defRPr sz="1100">
                <a:latin typeface="+mn-lt"/>
              </a:defRPr>
            </a:lvl4pPr>
            <a:lvl5pPr marL="353110" indent="-10229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8134" indent="-120506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71"/>
            </a:lvl6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28427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right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8140280" y="5120640"/>
            <a:ext cx="3567089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  <a:defRPr sz="10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12" name="Chart Placeholder 34"/>
          <p:cNvSpPr>
            <a:spLocks noGrp="1"/>
          </p:cNvSpPr>
          <p:nvPr>
            <p:ph type="chart" sz="quarter" idx="17"/>
          </p:nvPr>
        </p:nvSpPr>
        <p:spPr>
          <a:xfrm>
            <a:off x="8140280" y="6949446"/>
            <a:ext cx="3567089" cy="6454588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15" name="Chart Placeholder 34"/>
          <p:cNvSpPr>
            <a:spLocks noGrp="1"/>
          </p:cNvSpPr>
          <p:nvPr>
            <p:ph type="chart" sz="quarter" idx="20"/>
          </p:nvPr>
        </p:nvSpPr>
        <p:spPr>
          <a:xfrm>
            <a:off x="8140280" y="16093446"/>
            <a:ext cx="3567089" cy="6454588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8140280" y="14195368"/>
            <a:ext cx="3567089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  <a:defRPr sz="10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C7A938E-6DF0-472C-84FF-0186306FC2F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D2D697-733F-46D6-9E54-E0B96A52A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24623A3B-245B-4ADE-A83D-146668EBC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4DB68C2-0F7B-49FA-8685-9F33317DF8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1A7F003-5353-4961-87AD-6CC7057E6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319" y="5120646"/>
            <a:ext cx="7317105" cy="111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80710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>
                <a:schemeClr val="accent4"/>
              </a:buClr>
              <a:buSzPct val="120000"/>
              <a:buFont typeface="Arial" panose="020B0604020202020204" pitchFamily="34" charset="0"/>
              <a:buNone/>
              <a:tabLst/>
              <a:defRPr lang="en-US" sz="1200" b="1" kern="1200" dirty="0" smtClean="0">
                <a:solidFill>
                  <a:srgbClr val="376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20000"/>
              <a:buFont typeface="Arial" panose="020B0604020202020204" pitchFamily="34" charset="0"/>
              <a:buNone/>
              <a:tabLst/>
              <a:defRPr sz="1100" baseline="0">
                <a:latin typeface="+mn-lt"/>
              </a:defRPr>
            </a:lvl2pPr>
            <a:lvl3pPr marL="102291" indent="-10229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•"/>
              <a:defRPr sz="1100" baseline="0">
                <a:latin typeface="+mn-lt"/>
              </a:defRPr>
            </a:lvl3pPr>
            <a:lvl4pPr marL="250820" indent="-14853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–"/>
              <a:defRPr sz="1100">
                <a:latin typeface="+mn-lt"/>
              </a:defRPr>
            </a:lvl4pPr>
            <a:lvl5pPr marL="353110" indent="-10229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buFont typeface="Arial" panose="020B0604020202020204" pitchFamily="34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8134" indent="-120506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71"/>
            </a:lvl6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79403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hart, 1 table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sz="quarter" idx="27"/>
          </p:nvPr>
        </p:nvSpPr>
        <p:spPr>
          <a:xfrm>
            <a:off x="6311004" y="6949440"/>
            <a:ext cx="5396365" cy="16840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5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5120640"/>
            <a:ext cx="5396365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FontTx/>
              <a:buNone/>
              <a:defRPr sz="10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10" name="Chart Placeholder 34"/>
          <p:cNvSpPr>
            <a:spLocks noGrp="1"/>
          </p:cNvSpPr>
          <p:nvPr>
            <p:ph type="chart" sz="quarter" idx="15"/>
          </p:nvPr>
        </p:nvSpPr>
        <p:spPr>
          <a:xfrm>
            <a:off x="457319" y="6949446"/>
            <a:ext cx="5396365" cy="18046556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313CE4A-B33D-432B-B49D-4FEDDB6D265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F0B492-C3CE-4B4B-B193-A3C97F243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223AEF29-40AD-4373-9921-C44AE739A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2ECE25E-EB20-468F-9F81-4E265417E5A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</p:spTree>
    <p:extLst>
      <p:ext uri="{BB962C8B-B14F-4D97-AF65-F5344CB8AC3E}">
        <p14:creationId xmlns:p14="http://schemas.microsoft.com/office/powerpoint/2010/main" val="2045248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acke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4ED3C9B3-D48E-4630-9E1E-6D8E73A8C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C9B043E-19DB-4E09-99A6-C65AF46DB8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50DF1EF-E74D-40D6-AC2A-D0CB8FA4C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99DAA3E-6500-4CA4-A283-51D332AF3E5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B67EE1A-141C-45FD-81BC-E8EB1CD86D4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7319" y="5120640"/>
            <a:ext cx="11250050" cy="8412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DBC2BA5-FF74-43B6-98BD-B0F4982DD682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57319" y="14630400"/>
            <a:ext cx="11250050" cy="8412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622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>
            <a:extLst>
              <a:ext uri="{FF2B5EF4-FFF2-40B4-BE49-F238E27FC236}">
                <a16:creationId xmlns:a16="http://schemas.microsoft.com/office/drawing/2014/main" id="{1AE34E20-7B39-409A-9C99-D2DB3E5BD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741B20-15C7-4D26-914F-4AD9387507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  <a:p>
            <a:pPr lvl="1"/>
            <a:r>
              <a:rPr lang="en-US" dirty="0"/>
              <a:t>Performance Disclosure</a:t>
            </a:r>
          </a:p>
          <a:p>
            <a:pPr lvl="2"/>
            <a:r>
              <a:rPr lang="en-US" dirty="0"/>
              <a:t>Legal Disclosure Italicized</a:t>
            </a:r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D701B955-5AE6-410D-8186-D7C77B59D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96C9EC3-C1CC-481C-B083-1D2A56D977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9CF494-7C31-4DE5-9B45-50C7DCAD855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7319" y="5120640"/>
            <a:ext cx="10152484" cy="548640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ED10586-04D9-4C16-84E9-668A1ECDE95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57319" y="11338560"/>
            <a:ext cx="10152484" cy="548640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1EDC2C5-5005-4775-9047-69BBE7AFFE2F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57319" y="17593056"/>
            <a:ext cx="10152484" cy="548640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88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acked titl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5120640"/>
            <a:ext cx="11250050" cy="2194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57319" y="14630400"/>
            <a:ext cx="11250050" cy="2194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8879D5AC-1D0D-4567-8AF6-14D55DC53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5984F1E-6AB5-4BC6-9770-15D6AF4A44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42049CB-50C5-4465-8D8D-D696700D4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A02B5A8-CF30-4874-A818-8C3C767015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06570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content :: Right sid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6311004" y="5120636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6864B5C-9084-40C3-ACAC-D0DB88985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DE16065-7A93-4370-8572-1E4F154161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4F0CF316-5B61-4F76-BF5A-9C290D2F4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E2806E0-F1AD-4F42-BA5D-08B982F26EC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3CA7A79-2192-465B-BE1D-E3AE141DAC6D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311004" y="7315200"/>
            <a:ext cx="5396365" cy="1536192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815696-2109-49AA-92DC-25E2242CC339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7319" y="5120640"/>
            <a:ext cx="5396365" cy="17556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728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content :: Left sid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D6E8FFE2-0B36-4A22-A2EF-B62916F95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E1ECA54-ABDD-4ADC-86CF-66510C618F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84EEB38C-48D3-4C88-850B-58719BEC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857FCB5-411E-46AD-A60A-B2EE5F47BD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584292F-BFF6-4CC7-830D-01B607D8FD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5120636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00EB754-8B32-4A09-83B6-46AFC68BB4A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57319" y="7315200"/>
            <a:ext cx="5396365" cy="1536192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30A85D-38C5-4257-8CB4-EC9AEE211E5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6311004" y="5120640"/>
            <a:ext cx="5396365" cy="17556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6860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2 right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6311004" y="5120636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6311004" y="14630400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2725056A-9DF3-45C8-B572-01D03F424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5F527E8-B3F3-49C4-9F9E-46D1556724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0C6FFE31-1D83-44CF-9842-D6CF74B32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8F4F4DB-D728-43A3-B192-94BE56A2BA1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7D111D2-1D39-4AE7-997C-CEA3E5329E0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311004" y="7315200"/>
            <a:ext cx="5396365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14575FA-BD04-45D6-9742-053CB9AF8B41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6311004" y="16898112"/>
            <a:ext cx="5396365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B8BE629-5914-496D-BA2B-5300CCD523F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7319" y="5120640"/>
            <a:ext cx="5396365" cy="17556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7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2 left tables w/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>
            <a:extLst>
              <a:ext uri="{FF2B5EF4-FFF2-40B4-BE49-F238E27FC236}">
                <a16:creationId xmlns:a16="http://schemas.microsoft.com/office/drawing/2014/main" id="{AF8D7BC8-66DA-413E-BD7E-AFB91DCFA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F196207-BF6F-4422-9321-61158B166AF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25" name="Slide Number Placeholder 9">
            <a:extLst>
              <a:ext uri="{FF2B5EF4-FFF2-40B4-BE49-F238E27FC236}">
                <a16:creationId xmlns:a16="http://schemas.microsoft.com/office/drawing/2014/main" id="{52909B6A-13F1-4C25-B2C0-BE20850AF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E4BBBA53-80CD-4986-8CA6-056B48EEE3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9E7C9A5E-1012-46A8-9B94-B6FE23A619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5120636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90B56C2-ECCC-49B3-9971-5A0EF5078F8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319" y="14630400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B578DB-453B-4015-9824-C8E2CBE3D316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57319" y="7315200"/>
            <a:ext cx="5396365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76B72F-A42B-4F1D-BAB9-BFC0985BC89C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57319" y="16898112"/>
            <a:ext cx="5396365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815F0F0-F539-423C-9A41-7E8610CA06F7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311004" y="5120640"/>
            <a:ext cx="5396365" cy="17556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200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: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0E921D-F94B-4404-9443-1E14C4FB5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84499" y="731522"/>
            <a:ext cx="2652451" cy="3908188"/>
          </a:xfrm>
          <a:prstGeom prst="rect">
            <a:avLst/>
          </a:prstGeom>
          <a:solidFill>
            <a:schemeClr val="bg1"/>
          </a:solidFill>
          <a:ln w="15875">
            <a:noFill/>
            <a:round/>
          </a:ln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7A862C-E958-4706-BFAE-3F5E74915B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699104"/>
            <a:ext cx="11244271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AD9EBEF-458B-454D-8071-DE2019E3F1B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161490" y="2"/>
            <a:ext cx="5030510" cy="23412452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1F04F11-32DF-4423-B037-0273B6E222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319" y="6035040"/>
            <a:ext cx="6311003" cy="11704320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lang="en-US" sz="3601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674" rtl="0" eaLnBrk="1" latinLnBrk="0" hangingPunct="1">
              <a:spcBef>
                <a:spcPts val="0"/>
              </a:spcBef>
              <a:spcAft>
                <a:spcPts val="1200"/>
              </a:spcAft>
              <a:buNone/>
              <a:defRPr lang="en-US" sz="2401" b="1" kern="1200" dirty="0" smtClean="0">
                <a:solidFill>
                  <a:srgbClr val="3769F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>
              <a:spcBef>
                <a:spcPts val="300"/>
              </a:spcBef>
              <a:buNone/>
              <a:defRPr lang="en-US" sz="1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None/>
              <a:defRPr lang="en-US" sz="16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>
              <a:spcBef>
                <a:spcPts val="300"/>
              </a:spcBef>
              <a:buNone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75CABE-47FD-AE43-93A2-F7000C81253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08640"/>
            <a:ext cx="1219212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17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3" pos="287">
          <p15:clr>
            <a:srgbClr val="FBAE40"/>
          </p15:clr>
        </p15:guide>
        <p15:guide id="5" orient="horz" pos="29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4-up tables w/titles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>
            <a:extLst>
              <a:ext uri="{FF2B5EF4-FFF2-40B4-BE49-F238E27FC236}">
                <a16:creationId xmlns:a16="http://schemas.microsoft.com/office/drawing/2014/main" id="{FC382D06-CFCC-431C-9264-D444BBD25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EFD8762-9F0D-4B49-9055-EE706C4EE8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D4FD8ACC-045E-48AC-9A62-F883B9579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3780E5A-A7A8-41D7-962C-2E5D424E0D6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9DDD1232-9F2D-497C-A5CE-64B52A21C7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5120636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A2354AE1-6A2D-4E48-BC6A-23892256B88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7319" y="14630400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48" name="Text Placeholder 20">
            <a:extLst>
              <a:ext uri="{FF2B5EF4-FFF2-40B4-BE49-F238E27FC236}">
                <a16:creationId xmlns:a16="http://schemas.microsoft.com/office/drawing/2014/main" id="{9BFCC9E4-9E4F-4EF8-B55D-3FDCB9870F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11004" y="5120636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08AC9FC5-11EC-4623-9F6A-FD96C7F2E57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11004" y="14630400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57170CF-94A8-4CFC-89EA-056E1EF3AF29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311004" y="7315200"/>
            <a:ext cx="5396365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6807A0F-E8C0-4C41-9345-C836AC4F1734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311004" y="16898112"/>
            <a:ext cx="5396365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7385E66-2752-43DD-A41C-95D940701A35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57319" y="7315200"/>
            <a:ext cx="5396365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493D781-3C23-46F9-AF47-438A2B89925C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57319" y="16898112"/>
            <a:ext cx="5396365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1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top left w/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id="{6461FA58-FE25-403F-AA7B-BE78B976C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8BFED69-D9B4-47F3-B757-C2AE4D0705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522D90FA-5FC1-42CF-AB07-416D9EA31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3CD39C5-7988-4E92-B997-0E7F0BE991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88C004F1-7657-420C-9DF1-1C1DCEB77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1004" y="5120636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AE0BA1D1-DF4B-4DB1-89D8-74B50942833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11004" y="14630400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AC7D1743-BB69-488E-BF44-7EF7F3E15D4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7319" y="14630400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045B340-C768-4C6B-AB45-F45B30C3B50C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57319" y="5120640"/>
            <a:ext cx="5396365" cy="804672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84F9D15-46BE-4A2F-A697-EB7E586C426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311004" y="7315200"/>
            <a:ext cx="5396365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29A73AE-B106-4048-BDC7-EF1FB128E00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311004" y="16898112"/>
            <a:ext cx="5396365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614CD2-364A-423B-B5DE-20059304DA1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57319" y="16898112"/>
            <a:ext cx="5396365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11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bottom right w/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5120636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457319" y="14630400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9" hasCustomPrompt="1"/>
          </p:nvPr>
        </p:nvSpPr>
        <p:spPr>
          <a:xfrm>
            <a:off x="6311004" y="5120636"/>
            <a:ext cx="5396365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21B25F82-F6BF-4B6B-9EC3-9971E579D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D4EE152-8BFD-4690-9C4D-B630EFAC7F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0787AED2-C655-4783-A02F-D2109582B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B5283C7-ADD9-4434-84FC-5A83A1DE7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CC68CB6-0FDE-48D5-9AF5-7D21B864B2D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311004" y="14630400"/>
            <a:ext cx="5396365" cy="804672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6E21689-20DF-4BF1-ADD8-7D2714A9EB70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311004" y="7315200"/>
            <a:ext cx="5396365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1A2C631-C04C-4ED9-AB5C-FC2B63B58634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57319" y="7315200"/>
            <a:ext cx="5396365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24D24E4-771A-4270-B62E-E4D464BC725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57319" y="16898112"/>
            <a:ext cx="5396365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5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8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left w/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298799" y="5120636"/>
            <a:ext cx="356708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9" hasCustomPrompt="1"/>
          </p:nvPr>
        </p:nvSpPr>
        <p:spPr>
          <a:xfrm>
            <a:off x="8131133" y="5104564"/>
            <a:ext cx="356708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4298799" y="14630400"/>
            <a:ext cx="356708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8131133" y="14630400"/>
            <a:ext cx="356708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E0B82370-9FA2-4EB2-87C9-1A9B00C09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831DF2D-9859-4701-AB26-EC8EC0E46B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25" name="Slide Number Placeholder 9">
            <a:extLst>
              <a:ext uri="{FF2B5EF4-FFF2-40B4-BE49-F238E27FC236}">
                <a16:creationId xmlns:a16="http://schemas.microsoft.com/office/drawing/2014/main" id="{ADE03C0C-A84A-4DB0-B0C5-1CE6B6979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1B2DF5A3-FE32-479F-B4DD-60ECBBCB0A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3B2290D-F706-47AC-B0A0-E01313883691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298799" y="7315200"/>
            <a:ext cx="3567089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9D8D889-E711-43C2-9354-B97F60D4184A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298799" y="16898112"/>
            <a:ext cx="3567089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9C776E3-6252-4DA5-8AAE-AF484AC8F73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131133" y="7315200"/>
            <a:ext cx="3567089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DB41A0A-1E25-4AB5-876A-E68B1AB9553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131133" y="16898112"/>
            <a:ext cx="3567089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907B011-A7FD-46BA-B168-7CD51BBE590C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457319" y="5120640"/>
            <a:ext cx="3567089" cy="17556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71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right w/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298799" y="5120636"/>
            <a:ext cx="356708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4298799" y="14630400"/>
            <a:ext cx="356708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57319" y="5120640"/>
            <a:ext cx="356708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57319" y="14630400"/>
            <a:ext cx="356708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3D64931F-57A9-44D0-9A91-802C7271F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A0F306E-D9B6-4EAA-BAFA-1DFB79CB71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25" name="Slide Number Placeholder 9">
            <a:extLst>
              <a:ext uri="{FF2B5EF4-FFF2-40B4-BE49-F238E27FC236}">
                <a16:creationId xmlns:a16="http://schemas.microsoft.com/office/drawing/2014/main" id="{D262909A-F080-491A-BE6F-AD33D2738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92ABF55-A507-418B-ADE7-D7584214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790F98-6B2C-4A6E-984D-8EDDF17DF594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57319" y="7315200"/>
            <a:ext cx="3567089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tabLst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55E440B-1F4F-48B8-ACC8-CA7CF0194941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57319" y="16898112"/>
            <a:ext cx="3567089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F2772D9-91E1-428F-A4E2-E75CE7EBB59C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8131133" y="5120640"/>
            <a:ext cx="3567089" cy="17556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5F99FB1-2BEA-423C-BD9A-B8F8A1265778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4298799" y="7315200"/>
            <a:ext cx="3567089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D4DA54C-6259-4DC0-B124-0460AC9364F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4298799" y="16898112"/>
            <a:ext cx="3567089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945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-up tables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298799" y="5120636"/>
            <a:ext cx="356708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9" hasCustomPrompt="1"/>
          </p:nvPr>
        </p:nvSpPr>
        <p:spPr>
          <a:xfrm>
            <a:off x="8131133" y="5104564"/>
            <a:ext cx="356708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4298799" y="14630400"/>
            <a:ext cx="356708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8131133" y="14630400"/>
            <a:ext cx="356708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57319" y="5120640"/>
            <a:ext cx="356708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57319" y="14630400"/>
            <a:ext cx="3567089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A8950FA7-6D72-4415-AF9D-74E500C43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8D3295E-EA20-4CC6-B327-7CE1E936DD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8ADA3640-399A-4367-8F6A-BD909DB07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8E6384A-49BA-4CE4-AA41-578887930AE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FF8F114-3AFC-4DB6-B614-AF12CF19CF7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57319" y="7315200"/>
            <a:ext cx="3567089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tabLst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799ACEC-0162-4784-92A3-62E2D7C23077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57319" y="16898112"/>
            <a:ext cx="3567089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A240C74-ED56-434C-B347-C8B60CD2B46B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4298799" y="7315200"/>
            <a:ext cx="3567089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4081006-5554-4C9B-A09B-3083565E9547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4298799" y="16898112"/>
            <a:ext cx="3567089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9D77D1C-931B-4CC2-8033-352CA84D33B0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131133" y="7315200"/>
            <a:ext cx="3567089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D236251-23D5-419F-87D4-F1525F8E5B6F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131133" y="16898112"/>
            <a:ext cx="3567089" cy="585216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10000"/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941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53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57319" y="14557248"/>
            <a:ext cx="10152484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6E718E35-367A-4969-A9F6-D480A3974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1C5180D-92DE-4594-80B6-B4EDE69DF1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D170F179-D683-4D16-9CC0-42C2BE4B7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FBD48A9-AF49-4E14-9924-6F5D517C950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2EE3B2-809D-4142-A448-5D5D03682567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7319" y="5120640"/>
            <a:ext cx="10152484" cy="8412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88DA83-AD65-4186-8233-43442B7DE55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57319" y="16824960"/>
            <a:ext cx="10152484" cy="65836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921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cke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57319" y="5120640"/>
            <a:ext cx="10152484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D82A41FA-1A79-4CD0-8DDC-F40F3AC9F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86144EA-516B-4715-A580-C84B50C088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53D33763-326F-4530-AF76-CC64641AC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5638773-6AFC-4498-83F7-CA9406444B7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C7DCFF2-5867-4E6F-A164-E56D942C3EA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57319" y="7315200"/>
            <a:ext cx="10152484" cy="65836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B2F693-820E-4DC8-9332-76F8E4A2853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57319" y="14630400"/>
            <a:ext cx="10152484" cy="84124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95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cke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457319" y="5120640"/>
            <a:ext cx="10152484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457319" y="14935200"/>
            <a:ext cx="10152484" cy="21945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9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0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8A676B4C-824B-42CD-B098-BA889B4D2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9CE2C01-4E1C-4FB5-8C19-96ECC3785B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507123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  <a:p>
            <a:pPr lvl="1"/>
            <a:r>
              <a:rPr lang="en-US"/>
              <a:t>Performance Disclosure</a:t>
            </a:r>
          </a:p>
          <a:p>
            <a:pPr lvl="2"/>
            <a:r>
              <a:rPr lang="en-US"/>
              <a:t>Legal Disclosure Italicized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29FF76CC-EEBB-45BF-B5F4-26E929AD2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85DEAA6-BA1A-4A8D-B3C8-6FEC7D0640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68EFA8-19E6-4737-B0E3-FC91D45BD5A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57319" y="7353328"/>
            <a:ext cx="10152484" cy="65836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1C35C7-5403-4606-AB89-0B4D2888A5C5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457319" y="17167872"/>
            <a:ext cx="10152484" cy="65836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="1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None/>
              <a:defRPr sz="2001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69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6484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5152" indent="-2286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769FF"/>
              </a:buClr>
              <a:buSzPct val="110000"/>
              <a:defRPr sz="2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First level bullet</a:t>
            </a:r>
          </a:p>
          <a:p>
            <a:pPr lvl="3"/>
            <a:r>
              <a:rPr lang="en-US" dirty="0"/>
              <a:t>Second level bullet</a:t>
            </a:r>
          </a:p>
          <a:p>
            <a:pPr lvl="4"/>
            <a:r>
              <a:rPr lang="en-US" dirty="0"/>
              <a:t>Third level bullet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452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5120640"/>
            <a:ext cx="5396365" cy="2194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FontTx/>
              <a:buNone/>
              <a:defRPr sz="10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24"/>
          </p:nvPr>
        </p:nvSpPr>
        <p:spPr>
          <a:xfrm>
            <a:off x="457319" y="6949446"/>
            <a:ext cx="5396365" cy="159067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1" name="Table Placeholder 2"/>
          <p:cNvSpPr>
            <a:spLocks noGrp="1"/>
          </p:cNvSpPr>
          <p:nvPr>
            <p:ph type="tbl" sz="quarter" idx="25"/>
          </p:nvPr>
        </p:nvSpPr>
        <p:spPr>
          <a:xfrm>
            <a:off x="6311004" y="6949446"/>
            <a:ext cx="5396365" cy="159067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9903F90-46F1-4E09-A785-626256AF4E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ABF8F8-A4C5-40E5-9B21-61F5D6F70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2805E174-C1A1-4B30-9929-6E0462B39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8A4F4B4-4B7D-4E3B-A250-D1EF0E6B36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</p:spTree>
    <p:extLst>
      <p:ext uri="{BB962C8B-B14F-4D97-AF65-F5344CB8AC3E}">
        <p14:creationId xmlns:p14="http://schemas.microsoft.com/office/powerpoint/2010/main" val="2096809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:: image &amp; co-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0E921D-F94B-4404-9443-1E14C4FB5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84499" y="731522"/>
            <a:ext cx="2652451" cy="3908188"/>
          </a:xfrm>
          <a:prstGeom prst="rect">
            <a:avLst/>
          </a:prstGeom>
          <a:solidFill>
            <a:schemeClr val="bg1"/>
          </a:solidFill>
          <a:ln w="15875">
            <a:noFill/>
            <a:round/>
          </a:ln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7A862C-E958-4706-BFAE-3F5E74915B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699104"/>
            <a:ext cx="11244271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0E3A7C6-E32A-4FC8-80B4-11AF266D073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161490" y="2"/>
            <a:ext cx="5030510" cy="23412452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92FBE3D-03BD-42A1-BEFB-3F913842A9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319" y="6035036"/>
            <a:ext cx="6311003" cy="11704320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lang="en-US" sz="3601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674" rtl="0" eaLnBrk="1" latinLnBrk="0" hangingPunct="1">
              <a:spcBef>
                <a:spcPts val="0"/>
              </a:spcBef>
              <a:spcAft>
                <a:spcPts val="1200"/>
              </a:spcAft>
              <a:buNone/>
              <a:defRPr lang="en-US" sz="2401" b="1" kern="1200" dirty="0" smtClean="0">
                <a:solidFill>
                  <a:srgbClr val="3769F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>
              <a:spcBef>
                <a:spcPts val="300"/>
              </a:spcBef>
              <a:buNone/>
              <a:defRPr lang="en-US" sz="1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None/>
              <a:defRPr lang="en-US" sz="16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>
              <a:spcBef>
                <a:spcPts val="300"/>
              </a:spcBef>
              <a:buNone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75CABE-47FD-AE43-93A2-F7000C81253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08640"/>
            <a:ext cx="12192127" cy="365760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F726C85-7723-EA4A-B071-26B71E440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2" y="20451924"/>
            <a:ext cx="2000771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78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288">
          <p15:clr>
            <a:srgbClr val="FBAE40"/>
          </p15:clr>
        </p15:guide>
        <p15:guide id="5" orient="horz" pos="29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sz="quarter" idx="16"/>
          </p:nvPr>
        </p:nvSpPr>
        <p:spPr>
          <a:xfrm>
            <a:off x="455795" y="7315206"/>
            <a:ext cx="5396365" cy="9127188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0" name="Table Placeholder 2"/>
          <p:cNvSpPr>
            <a:spLocks noGrp="1"/>
          </p:cNvSpPr>
          <p:nvPr>
            <p:ph type="tbl" sz="quarter" idx="17"/>
          </p:nvPr>
        </p:nvSpPr>
        <p:spPr>
          <a:xfrm>
            <a:off x="6311004" y="7315206"/>
            <a:ext cx="5396365" cy="9127188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5795" y="5120640"/>
            <a:ext cx="5396365" cy="2194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FontTx/>
              <a:buNone/>
              <a:defRPr sz="1000"/>
            </a:lvl2pPr>
          </a:lstStyle>
          <a:p>
            <a:pPr lvl="0"/>
            <a:r>
              <a:rPr lang="en-US" dirty="0"/>
              <a:t>Chart/Table Head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E8F4724-FEF0-4856-B65B-AF0CB798B86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E5C619-F608-4143-A0E7-ED9EDF80B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A77A284B-0E3B-4968-BF65-FE766BCCA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BC3F3F2-6862-42A8-90DA-AC51360A94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457319" y="6766560"/>
            <a:ext cx="5396365" cy="5431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059"/>
              </a:lnSpc>
              <a:spcAft>
                <a:spcPts val="0"/>
              </a:spcAft>
              <a:buNone/>
              <a:defRPr sz="1000" b="1" baseline="0">
                <a:solidFill>
                  <a:srgbClr val="376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Chart/Table Subhead</a:t>
            </a:r>
          </a:p>
        </p:txBody>
      </p:sp>
    </p:spTree>
    <p:extLst>
      <p:ext uri="{BB962C8B-B14F-4D97-AF65-F5344CB8AC3E}">
        <p14:creationId xmlns:p14="http://schemas.microsoft.com/office/powerpoint/2010/main" val="3395403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7824D492-E6DF-4E3E-94D3-5621BF883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B9E88E6-488E-4431-8D2B-2ED5876744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25" name="Table Placeholder 2"/>
          <p:cNvSpPr>
            <a:spLocks noGrp="1"/>
          </p:cNvSpPr>
          <p:nvPr>
            <p:ph type="tbl" sz="quarter" idx="21"/>
          </p:nvPr>
        </p:nvSpPr>
        <p:spPr>
          <a:xfrm>
            <a:off x="6311004" y="12896128"/>
            <a:ext cx="5396365" cy="5120640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0" name="Table Placeholder 2"/>
          <p:cNvSpPr>
            <a:spLocks noGrp="1"/>
          </p:cNvSpPr>
          <p:nvPr>
            <p:ph type="tbl" sz="quarter" idx="17"/>
          </p:nvPr>
        </p:nvSpPr>
        <p:spPr>
          <a:xfrm>
            <a:off x="6311004" y="6963208"/>
            <a:ext cx="5396365" cy="5120640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6"/>
          </p:nvPr>
        </p:nvSpPr>
        <p:spPr>
          <a:xfrm>
            <a:off x="457319" y="6963208"/>
            <a:ext cx="5396365" cy="11053560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21" y="5120640"/>
            <a:ext cx="5396365" cy="2194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FontTx/>
              <a:buNone/>
              <a:defRPr sz="10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8B11B09-288B-4555-B972-61E0D302D11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C322495F-4BEC-407A-A8F3-72D8F7D3A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96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able Placeholder 2"/>
          <p:cNvSpPr>
            <a:spLocks noGrp="1"/>
          </p:cNvSpPr>
          <p:nvPr>
            <p:ph type="tbl" sz="quarter" idx="19"/>
          </p:nvPr>
        </p:nvSpPr>
        <p:spPr>
          <a:xfrm>
            <a:off x="457319" y="16343472"/>
            <a:ext cx="5396365" cy="2259104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1" name="Table Placeholder 2"/>
          <p:cNvSpPr>
            <a:spLocks noGrp="1"/>
          </p:cNvSpPr>
          <p:nvPr>
            <p:ph type="tbl" sz="quarter" idx="18"/>
          </p:nvPr>
        </p:nvSpPr>
        <p:spPr>
          <a:xfrm>
            <a:off x="457319" y="10497196"/>
            <a:ext cx="5396365" cy="2259104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6"/>
          </p:nvPr>
        </p:nvSpPr>
        <p:spPr>
          <a:xfrm>
            <a:off x="457319" y="7571232"/>
            <a:ext cx="5396365" cy="2259104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0" name="Table Placeholder 2"/>
          <p:cNvSpPr>
            <a:spLocks noGrp="1"/>
          </p:cNvSpPr>
          <p:nvPr>
            <p:ph type="tbl" sz="quarter" idx="17"/>
          </p:nvPr>
        </p:nvSpPr>
        <p:spPr>
          <a:xfrm>
            <a:off x="6311004" y="7574060"/>
            <a:ext cx="5396365" cy="3775936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3" name="Table Placeholder 2"/>
          <p:cNvSpPr>
            <a:spLocks noGrp="1"/>
          </p:cNvSpPr>
          <p:nvPr>
            <p:ph type="tbl" sz="quarter" idx="20"/>
          </p:nvPr>
        </p:nvSpPr>
        <p:spPr>
          <a:xfrm>
            <a:off x="457319" y="13420332"/>
            <a:ext cx="5396365" cy="2259104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5" name="Table Placeholder 2"/>
          <p:cNvSpPr>
            <a:spLocks noGrp="1"/>
          </p:cNvSpPr>
          <p:nvPr>
            <p:ph type="tbl" sz="quarter" idx="21"/>
          </p:nvPr>
        </p:nvSpPr>
        <p:spPr>
          <a:xfrm>
            <a:off x="6311004" y="13459952"/>
            <a:ext cx="5396365" cy="5163672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57319" y="5120640"/>
            <a:ext cx="5396365" cy="2194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FontTx/>
              <a:buNone/>
              <a:defRPr sz="1000"/>
            </a:lvl2pPr>
          </a:lstStyle>
          <a:p>
            <a:pPr lvl="0"/>
            <a:r>
              <a:rPr lang="en-US"/>
              <a:t>Chart/Table Head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EA90A6B-18CA-4F39-84EF-C3A8BC61C7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71D800-2F69-402E-A896-530DC7049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37E7F9B-0B3D-4109-AF7F-6273015D5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5D11E1F-DC50-4F95-BF45-BCBC5BDD87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</p:spTree>
    <p:extLst>
      <p:ext uri="{BB962C8B-B14F-4D97-AF65-F5344CB8AC3E}">
        <p14:creationId xmlns:p14="http://schemas.microsoft.com/office/powerpoint/2010/main" val="442137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736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AFC56778-A3E0-47E7-9B08-2A94D6C24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454B2E7-DF26-41E4-99FA-93295EB9B4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984615-9E19-484D-9BFD-BB57D88D39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31048" y="5105400"/>
            <a:ext cx="8689063" cy="49743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80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55B6"/>
              </a:buClr>
              <a:buSzPct val="120000"/>
              <a:buFont typeface="Arial" panose="020B0604020202020204" pitchFamily="34" charset="0"/>
              <a:buNone/>
              <a:tabLst/>
              <a:defRPr lang="en-US" sz="1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856"/>
              </a:buClr>
              <a:buSzPct val="120000"/>
              <a:buFont typeface="Arial" panose="020B0604020202020204" pitchFamily="34" charset="0"/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51709" indent="-107895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rgbClr val="002856"/>
              </a:buClr>
              <a:buSzPct val="120000"/>
              <a:buFont typeface="Arial" panose="020B0604020202020204" pitchFamily="34" charset="0"/>
              <a:buChar char="•"/>
              <a:defRPr sz="97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94634" indent="-140123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–"/>
              <a:defRPr lang="en-US" sz="97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08134" indent="-120506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71"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Title/Investment Group</a:t>
            </a:r>
          </a:p>
          <a:p>
            <a:pPr lvl="2"/>
            <a:r>
              <a:rPr lang="en-US" dirty="0"/>
              <a:t>Body Content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D22EB6E-0C37-405B-9169-A88D98815B9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57319" y="5105400"/>
            <a:ext cx="914638" cy="36576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DAEC4C-B12A-4969-B98A-2A00135140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62D7D070-A8C1-4F93-95A1-662762F18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52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 (multi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457319" y="18690336"/>
            <a:ext cx="914638" cy="36576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457319" y="11887200"/>
            <a:ext cx="914638" cy="36576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1531047" y="11887202"/>
            <a:ext cx="10167175" cy="49784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0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55B6"/>
              </a:buClr>
              <a:buSzPct val="120000"/>
              <a:buFont typeface="Arial" panose="020B0604020202020204" pitchFamily="34" charset="0"/>
              <a:buNone/>
              <a:tabLst/>
              <a:defRPr lang="en-US" sz="1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856"/>
              </a:buClr>
              <a:buSzPct val="120000"/>
              <a:buFont typeface="Arial" panose="020B0604020202020204" pitchFamily="34" charset="0"/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51709" indent="-107895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rgbClr val="002856"/>
              </a:buClr>
              <a:buSzPct val="120000"/>
              <a:buFont typeface="Arial" panose="020B0604020202020204" pitchFamily="34" charset="0"/>
              <a:buChar char="•"/>
              <a:defRPr sz="97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94634" indent="-140123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–"/>
              <a:defRPr lang="en-US" sz="97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08134" indent="-120506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71"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Title/Investment Group</a:t>
            </a:r>
          </a:p>
          <a:p>
            <a:pPr lvl="2"/>
            <a:r>
              <a:rPr lang="en-US" dirty="0"/>
              <a:t>Body Content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1531047" y="18690338"/>
            <a:ext cx="10167174" cy="49784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0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55B6"/>
              </a:buClr>
              <a:buSzPct val="120000"/>
              <a:buFont typeface="Arial" panose="020B0604020202020204" pitchFamily="34" charset="0"/>
              <a:buNone/>
              <a:tabLst/>
              <a:defRPr lang="en-US" sz="1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856"/>
              </a:buClr>
              <a:buSzPct val="120000"/>
              <a:buFont typeface="Arial" panose="020B0604020202020204" pitchFamily="34" charset="0"/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51709" indent="-107895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rgbClr val="002856"/>
              </a:buClr>
              <a:buSzPct val="120000"/>
              <a:buFont typeface="Arial" panose="020B0604020202020204" pitchFamily="34" charset="0"/>
              <a:buChar char="•"/>
              <a:defRPr sz="97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94634" indent="-140123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–"/>
              <a:defRPr lang="en-US" sz="97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08134" indent="-120506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71"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Title/Investment Group</a:t>
            </a:r>
          </a:p>
          <a:p>
            <a:pPr lvl="2"/>
            <a:r>
              <a:rPr lang="en-US" dirty="0"/>
              <a:t>Body Content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457319" y="5105400"/>
            <a:ext cx="914638" cy="36576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32182412-CE76-487A-8B31-B48B8F3FC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ADFAEDD-CCF3-470D-A755-B855290F39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32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i="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14FBA86D-B7CB-4C6E-BB18-921260D3D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50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482C251-0C29-4AD2-8ABA-33ABEACE6B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723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674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1500"/>
            </a:lvl3pPr>
            <a:lvl4pPr marL="0" indent="0">
              <a:buNone/>
              <a:defRPr sz="1500"/>
            </a:lvl4pPr>
            <a:lvl5pPr marL="0" indent="0">
              <a:buNone/>
              <a:defRPr sz="1500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96E63C5-DF31-4E54-8C6F-CEF8B0ED5F9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31047" y="5105400"/>
            <a:ext cx="10167175" cy="49743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80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55B6"/>
              </a:buClr>
              <a:buSzPct val="120000"/>
              <a:buFont typeface="Arial" panose="020B0604020202020204" pitchFamily="34" charset="0"/>
              <a:buNone/>
              <a:tabLst/>
              <a:defRPr lang="en-US" sz="1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856"/>
              </a:buClr>
              <a:buSzPct val="120000"/>
              <a:buFont typeface="Arial" panose="020B0604020202020204" pitchFamily="34" charset="0"/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51709" indent="-107895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rgbClr val="002856"/>
              </a:buClr>
              <a:buSzPct val="120000"/>
              <a:buFont typeface="Arial" panose="020B0604020202020204" pitchFamily="34" charset="0"/>
              <a:buChar char="•"/>
              <a:defRPr sz="97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94634" indent="-140123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–"/>
              <a:defRPr lang="en-US" sz="97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08134" indent="-120506">
              <a:lnSpc>
                <a:spcPts val="1324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71"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Title/Investment Group</a:t>
            </a:r>
          </a:p>
          <a:p>
            <a:pPr lvl="2"/>
            <a:r>
              <a:rPr lang="en-US" dirty="0"/>
              <a:t>Body Content</a:t>
            </a:r>
          </a:p>
        </p:txBody>
      </p:sp>
    </p:spTree>
    <p:extLst>
      <p:ext uri="{BB962C8B-B14F-4D97-AF65-F5344CB8AC3E}">
        <p14:creationId xmlns:p14="http://schemas.microsoft.com/office/powerpoint/2010/main" val="4163824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11">
          <p15:clr>
            <a:srgbClr val="FBAE40"/>
          </p15:clr>
        </p15:guide>
        <p15:guide id="2" pos="81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liance/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9AD5028E-3F7C-4F5B-88B0-8998FCE6E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2724" y="26146196"/>
            <a:ext cx="487680" cy="6583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C19D5AC-1AC9-4EEA-B2E5-2FCE494027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871944"/>
            <a:ext cx="11250050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Caveats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57319" y="5120640"/>
            <a:ext cx="11083636" cy="640576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29"/>
              </a:spcAft>
              <a:buNone/>
              <a:defRPr sz="900" b="0" baseline="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Important Information/Disclosure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B35C552-C4E2-4DDA-9441-C925C6D31A5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9" y="731520"/>
            <a:ext cx="8534401" cy="30663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261" rtl="0" eaLnBrk="1" latinLnBrk="0" hangingPunct="1">
              <a:spcBef>
                <a:spcPts val="0"/>
              </a:spcBef>
              <a:buNone/>
              <a:defRPr lang="en-US" sz="2801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2001">
                <a:solidFill>
                  <a:srgbClr val="595959"/>
                </a:solidFill>
              </a:defRPr>
            </a:lvl2pPr>
            <a:lvl3pPr marL="0" indent="0">
              <a:buNone/>
              <a:defRPr sz="2001"/>
            </a:lvl3pPr>
            <a:lvl4pPr marL="0" indent="0">
              <a:buNone/>
              <a:defRPr sz="2001"/>
            </a:lvl4pPr>
            <a:lvl5pPr marL="0" indent="0">
              <a:buNone/>
              <a:defRPr sz="2001"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09505EB4-D625-47D8-B838-CB87D34D1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47900" y="365760"/>
            <a:ext cx="1789219" cy="26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22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wrapper ::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ED1502-CB18-4AD8-AC64-366332965F0F}"/>
              </a:ext>
            </a:extLst>
          </p:cNvPr>
          <p:cNvCxnSpPr>
            <a:cxnSpLocks/>
          </p:cNvCxnSpPr>
          <p:nvPr/>
        </p:nvCxnSpPr>
        <p:spPr>
          <a:xfrm>
            <a:off x="428737" y="21523744"/>
            <a:ext cx="112500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D42E19E-AD53-48ED-BF93-D5F13D978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247953" y="21879718"/>
            <a:ext cx="2115075" cy="311640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C417E98-6A03-4618-9D7B-D5BCD93AF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94643" y="26151840"/>
            <a:ext cx="1829276" cy="73152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None/>
              <a:defRPr sz="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337" indent="0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674" indent="0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2011" indent="0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9349" indent="0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Lit Code XX/21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8720B81-08D4-44B4-8249-0539C12929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8737" y="20291995"/>
            <a:ext cx="11250050" cy="5180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 sz="12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300"/>
              </a:spcAft>
              <a:buNone/>
              <a:defRPr sz="1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  <a:p>
            <a:pPr lvl="1"/>
            <a:r>
              <a:rPr lang="en-US" dirty="0"/>
              <a:t>Performance Disclosure</a:t>
            </a:r>
          </a:p>
          <a:p>
            <a:pPr lvl="2"/>
            <a:r>
              <a:rPr lang="en-US" dirty="0"/>
              <a:t>Legal Disclosure Italicized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9CA6D0-DA97-4593-BBEE-07CB43EAC7F5}"/>
              </a:ext>
            </a:extLst>
          </p:cNvPr>
          <p:cNvSpPr/>
          <p:nvPr/>
        </p:nvSpPr>
        <p:spPr>
          <a:xfrm>
            <a:off x="445626" y="25603200"/>
            <a:ext cx="6203554" cy="6730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2024 Franklin Distributors, LLC. Member FINRA/SIPC. All rights reserved. 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C23400-7E44-4315-B7B0-83E1F12EB028}"/>
              </a:ext>
            </a:extLst>
          </p:cNvPr>
          <p:cNvCxnSpPr>
            <a:cxnSpLocks/>
          </p:cNvCxnSpPr>
          <p:nvPr/>
        </p:nvCxnSpPr>
        <p:spPr>
          <a:xfrm flipV="1">
            <a:off x="2539883" y="22722596"/>
            <a:ext cx="0" cy="145152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ADFB9ACB-EB11-48B1-8117-DEA56B2038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80126" y="22576182"/>
            <a:ext cx="5061068" cy="182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01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ts val="1701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2pPr>
            <a:lvl3pPr marL="1219261" indent="0">
              <a:lnSpc>
                <a:spcPts val="1701"/>
              </a:lnSpc>
              <a:spcBef>
                <a:spcPts val="0"/>
              </a:spcBef>
              <a:buNone/>
              <a:defRPr sz="1300">
                <a:solidFill>
                  <a:schemeClr val="accent1"/>
                </a:solidFill>
              </a:defRPr>
            </a:lvl3pPr>
            <a:lvl4pPr marL="1828892" indent="0">
              <a:lnSpc>
                <a:spcPts val="1701"/>
              </a:lnSpc>
              <a:spcBef>
                <a:spcPts val="0"/>
              </a:spcBef>
              <a:buNone/>
              <a:defRPr sz="1300">
                <a:solidFill>
                  <a:schemeClr val="accent1"/>
                </a:solidFill>
              </a:defRPr>
            </a:lvl4pPr>
            <a:lvl5pPr marL="2438521" indent="0">
              <a:lnSpc>
                <a:spcPts val="1701"/>
              </a:lnSpc>
              <a:spcBef>
                <a:spcPts val="0"/>
              </a:spcBef>
              <a:buNone/>
              <a:defRPr sz="13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(XXX) XXX-XXXX</a:t>
            </a:r>
          </a:p>
          <a:p>
            <a:pPr lvl="1"/>
            <a:r>
              <a:rPr lang="en-US" dirty="0"/>
              <a:t>URL</a:t>
            </a:r>
          </a:p>
        </p:txBody>
      </p:sp>
      <p:sp>
        <p:nvSpPr>
          <p:cNvPr id="10" name="exstream_shape42">
            <a:extLst>
              <a:ext uri="{FF2B5EF4-FFF2-40B4-BE49-F238E27FC236}">
                <a16:creationId xmlns:a16="http://schemas.microsoft.com/office/drawing/2014/main" id="{FB8AD2B5-A532-43BF-BD26-CE7973225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916" y="26151840"/>
            <a:ext cx="10972801" cy="64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defTabSz="26897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For Financial Professional Use Only / Not for Distribution to the Public</a:t>
            </a:r>
            <a:endParaRPr lang="en-US" sz="1000" b="1" dirty="0">
              <a:solidFill>
                <a:srgbClr val="CC006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29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92">
          <p15:clr>
            <a:srgbClr val="FBAE40"/>
          </p15:clr>
        </p15:guide>
        <p15:guide id="2" pos="91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70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9452"/>
            <a:ext cx="10363200" cy="9550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408152"/>
            <a:ext cx="9144000" cy="6623048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82377-0490-429C-8ACD-283A4BCF94DC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BF46E-067D-4D3C-864C-5D714DE1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33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:: image &amp;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0E921D-F94B-4404-9443-1E14C4FB5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84499" y="731522"/>
            <a:ext cx="2652451" cy="3908188"/>
          </a:xfrm>
          <a:prstGeom prst="rect">
            <a:avLst/>
          </a:prstGeom>
          <a:solidFill>
            <a:schemeClr val="bg1"/>
          </a:solidFill>
          <a:ln w="15875">
            <a:noFill/>
            <a:round/>
          </a:ln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7A862C-E958-4706-BFAE-3F5E74915B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699104"/>
            <a:ext cx="11244271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6313AF8-B897-434A-99D4-24D89CB8E45B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161490" y="2"/>
            <a:ext cx="5030510" cy="23412452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6A5E149-EA11-458E-80F2-64D0DF6C2F1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61841" y="16032148"/>
            <a:ext cx="2743915" cy="4754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0" marR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3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04DB56F-2013-4B88-BD75-94347C0C8D2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316" y="16032152"/>
            <a:ext cx="2743915" cy="4754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0" marR="0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marR="0" lvl="4" indent="0" algn="l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23" name="Text Placeholder 36">
            <a:extLst>
              <a:ext uri="{FF2B5EF4-FFF2-40B4-BE49-F238E27FC236}">
                <a16:creationId xmlns:a16="http://schemas.microsoft.com/office/drawing/2014/main" id="{03F75EA8-B60E-4F27-B756-96A7FA4043F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318" y="14877902"/>
            <a:ext cx="1006102" cy="850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Century Gothic" panose="020B0502020202020204" pitchFamily="34" charset="0"/>
              </a:defRPr>
            </a:lvl1pPr>
            <a:lvl2pPr marL="457337" indent="0">
              <a:buNone/>
              <a:defRPr sz="1200"/>
            </a:lvl2pPr>
            <a:lvl3pPr marL="914674" indent="0">
              <a:buNone/>
              <a:defRPr sz="1200"/>
            </a:lvl3pPr>
            <a:lvl4pPr marL="1372011" indent="0">
              <a:buNone/>
              <a:defRPr sz="1200"/>
            </a:lvl4pPr>
            <a:lvl5pPr marL="1829349" indent="0">
              <a:buNone/>
              <a:defRPr sz="1200"/>
            </a:lvl5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772CF5C-59AC-44CE-A8E6-03F82D07BB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319" y="6035040"/>
            <a:ext cx="6311003" cy="8410088"/>
          </a:xfrm>
          <a:prstGeom prst="rect">
            <a:avLst/>
          </a:prstGeom>
        </p:spPr>
        <p:txBody>
          <a:bodyPr lIns="0" tIns="45720" rIns="0" bIns="45720"/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lang="en-US" sz="3601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674" rtl="0" eaLnBrk="1" latinLnBrk="0" hangingPunct="1">
              <a:spcBef>
                <a:spcPts val="0"/>
              </a:spcBef>
              <a:spcAft>
                <a:spcPts val="1200"/>
              </a:spcAft>
              <a:buNone/>
              <a:defRPr lang="en-US" sz="2401" b="1" kern="1200" dirty="0" smtClean="0">
                <a:solidFill>
                  <a:srgbClr val="3769F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>
              <a:spcBef>
                <a:spcPts val="0"/>
              </a:spcBef>
              <a:buNone/>
              <a:defRPr lang="en-US" sz="1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>
              <a:buNone/>
              <a:defRPr lang="en-US" sz="12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>
              <a:buNone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75CABE-47FD-AE43-93A2-F7000C81253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2" y="23412452"/>
            <a:ext cx="1219212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64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288">
          <p15:clr>
            <a:srgbClr val="FBAE40"/>
          </p15:clr>
        </p15:guide>
        <p15:guide id="5" orient="horz" pos="29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:: image &amp; business group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0E921D-F94B-4404-9443-1E14C4FB5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84499" y="731522"/>
            <a:ext cx="2652451" cy="3908188"/>
          </a:xfrm>
          <a:prstGeom prst="rect">
            <a:avLst/>
          </a:prstGeom>
          <a:solidFill>
            <a:schemeClr val="bg1"/>
          </a:solidFill>
          <a:ln w="15875">
            <a:noFill/>
            <a:round/>
          </a:ln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7A862C-E958-4706-BFAE-3F5E74915B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699104"/>
            <a:ext cx="11244271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ECD14F-64DB-C346-BD00-CB866570F396}"/>
              </a:ext>
            </a:extLst>
          </p:cNvPr>
          <p:cNvCxnSpPr>
            <a:cxnSpLocks/>
          </p:cNvCxnSpPr>
          <p:nvPr/>
        </p:nvCxnSpPr>
        <p:spPr>
          <a:xfrm>
            <a:off x="2881110" y="0"/>
            <a:ext cx="0" cy="3657600"/>
          </a:xfrm>
          <a:prstGeom prst="line">
            <a:avLst/>
          </a:prstGeom>
          <a:ln w="127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8B2D35F4-50E7-4345-AEEF-054133BF7A0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161490" y="58058"/>
            <a:ext cx="5030510" cy="23412452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BA045BA-281F-4FF9-B01B-99BB1EDCEF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3295" y="3369545"/>
            <a:ext cx="3575027" cy="61555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91440" bIns="9144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</a:lstStyle>
          <a:p>
            <a:pPr lvl="0"/>
            <a:r>
              <a:rPr lang="en-US" dirty="0"/>
              <a:t>Business Group Name </a:t>
            </a:r>
            <a:br>
              <a:rPr lang="en-US" dirty="0"/>
            </a:br>
            <a:r>
              <a:rPr lang="en-US" dirty="0"/>
              <a:t>2 lines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BE114D-8AB3-4B5E-889D-82188FEB90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319" y="6035040"/>
            <a:ext cx="6311003" cy="10980752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lang="en-US" sz="3601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674" rtl="0" eaLnBrk="1" latinLnBrk="0" hangingPunct="1">
              <a:spcBef>
                <a:spcPts val="0"/>
              </a:spcBef>
              <a:spcAft>
                <a:spcPts val="1200"/>
              </a:spcAft>
              <a:buNone/>
              <a:defRPr lang="en-US" sz="2401" b="1" kern="1200" dirty="0" smtClean="0">
                <a:solidFill>
                  <a:srgbClr val="3769F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>
              <a:spcBef>
                <a:spcPts val="300"/>
              </a:spcBef>
              <a:buNone/>
              <a:defRPr lang="en-US" sz="1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None/>
              <a:defRPr lang="en-US" sz="16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>
              <a:spcBef>
                <a:spcPts val="300"/>
              </a:spcBef>
              <a:buNone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75CABE-47FD-AE43-93A2-F7000C81253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-78"/>
          <a:stretch/>
        </p:blipFill>
        <p:spPr>
          <a:xfrm>
            <a:off x="1" y="23412452"/>
            <a:ext cx="1220946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63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2011">
          <p15:clr>
            <a:srgbClr val="FBAE40"/>
          </p15:clr>
        </p15:guide>
        <p15:guide id="5" orient="horz" pos="54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(sky) :: image &amp; business group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4542B621-73B6-11C0-3843-85C79B07B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4" r="33430"/>
          <a:stretch/>
        </p:blipFill>
        <p:spPr>
          <a:xfrm flipH="1">
            <a:off x="7161490" y="0"/>
            <a:ext cx="5030510" cy="23408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0E921D-F94B-4404-9443-1E14C4FB5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184499" y="731522"/>
            <a:ext cx="2652451" cy="3908188"/>
          </a:xfrm>
          <a:prstGeom prst="rect">
            <a:avLst/>
          </a:prstGeom>
          <a:solidFill>
            <a:schemeClr val="bg1"/>
          </a:solidFill>
          <a:ln w="15875">
            <a:noFill/>
            <a:round/>
          </a:ln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7A862C-E958-4706-BFAE-3F5E74915B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319" y="25699104"/>
            <a:ext cx="11244271" cy="15388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0"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ts val="1466"/>
              </a:lnSpc>
              <a:spcBef>
                <a:spcPts val="0"/>
              </a:spcBef>
              <a:spcAft>
                <a:spcPts val="200"/>
              </a:spcAft>
              <a:buNone/>
              <a:defRPr sz="1600" i="1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4pPr>
            <a:lvl5pPr marL="0" indent="0">
              <a:lnSpc>
                <a:spcPts val="1734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Caveats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ECD14F-64DB-C346-BD00-CB866570F396}"/>
              </a:ext>
            </a:extLst>
          </p:cNvPr>
          <p:cNvCxnSpPr>
            <a:cxnSpLocks/>
          </p:cNvCxnSpPr>
          <p:nvPr/>
        </p:nvCxnSpPr>
        <p:spPr>
          <a:xfrm>
            <a:off x="2881110" y="0"/>
            <a:ext cx="0" cy="3657600"/>
          </a:xfrm>
          <a:prstGeom prst="line">
            <a:avLst/>
          </a:prstGeom>
          <a:ln w="127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BA045BA-281F-4FF9-B01B-99BB1EDCEF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3295" y="3369545"/>
            <a:ext cx="3575027" cy="61555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91440" bIns="9144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</a:lstStyle>
          <a:p>
            <a:pPr lvl="0"/>
            <a:r>
              <a:rPr lang="en-US" dirty="0"/>
              <a:t>Business Group Name </a:t>
            </a:r>
            <a:br>
              <a:rPr lang="en-US" dirty="0"/>
            </a:br>
            <a:r>
              <a:rPr lang="en-US" dirty="0"/>
              <a:t>2 lines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BE114D-8AB3-4B5E-889D-82188FEB90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319" y="6035040"/>
            <a:ext cx="6311003" cy="10980752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lang="en-US" sz="3601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674" rtl="0" eaLnBrk="1" latinLnBrk="0" hangingPunct="1">
              <a:spcBef>
                <a:spcPts val="0"/>
              </a:spcBef>
              <a:spcAft>
                <a:spcPts val="1200"/>
              </a:spcAft>
              <a:buNone/>
              <a:defRPr lang="en-US" sz="2401" b="1" kern="1200" dirty="0" smtClean="0">
                <a:solidFill>
                  <a:srgbClr val="3769F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>
              <a:spcBef>
                <a:spcPts val="300"/>
              </a:spcBef>
              <a:buNone/>
              <a:defRPr lang="en-US" sz="1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None/>
              <a:defRPr lang="en-US" sz="16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>
              <a:spcBef>
                <a:spcPts val="300"/>
              </a:spcBef>
              <a:buNone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75CABE-47FD-AE43-93A2-F7000C81253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r="-78"/>
          <a:stretch/>
        </p:blipFill>
        <p:spPr>
          <a:xfrm>
            <a:off x="1" y="23412452"/>
            <a:ext cx="12209468" cy="365760"/>
          </a:xfrm>
          <a:prstGeom prst="rect">
            <a:avLst/>
          </a:prstGeom>
        </p:spPr>
      </p:pic>
      <p:pic>
        <p:nvPicPr>
          <p:cNvPr id="3" name="Picture 2" descr="A blue and orange smoke&#10;&#10;Description automatically generated">
            <a:extLst>
              <a:ext uri="{FF2B5EF4-FFF2-40B4-BE49-F238E27FC236}">
                <a16:creationId xmlns:a16="http://schemas.microsoft.com/office/drawing/2014/main" id="{B2A8FB6B-166A-B54E-51A0-6AA0E3BF73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255"/>
          <a:stretch/>
        </p:blipFill>
        <p:spPr>
          <a:xfrm>
            <a:off x="7163247" y="12496802"/>
            <a:ext cx="5028753" cy="1091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38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  <p15:guide id="2" pos="2011">
          <p15:clr>
            <a:srgbClr val="FBAE40"/>
          </p15:clr>
        </p15:guide>
        <p15:guide id="5" orient="horz" pos="54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stream_shape42"/>
          <p:cNvSpPr>
            <a:spLocks noChangeArrowheads="1"/>
          </p:cNvSpPr>
          <p:nvPr/>
        </p:nvSpPr>
        <p:spPr bwMode="auto">
          <a:xfrm>
            <a:off x="448916" y="26151840"/>
            <a:ext cx="10972801" cy="64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defTabSz="26897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For Financial Professional Use Only / Not for Distribution to the Public</a:t>
            </a:r>
            <a:endParaRPr lang="en-US" sz="1000" b="1" dirty="0">
              <a:solidFill>
                <a:srgbClr val="CC006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  <p:sldLayoutId id="2147483728" r:id="rId56"/>
    <p:sldLayoutId id="2147483729" r:id="rId57"/>
    <p:sldLayoutId id="2147483730" r:id="rId58"/>
    <p:sldLayoutId id="2147483731" r:id="rId59"/>
    <p:sldLayoutId id="2147483732" r:id="rId60"/>
    <p:sldLayoutId id="2147483733" r:id="rId61"/>
    <p:sldLayoutId id="2147483734" r:id="rId62"/>
    <p:sldLayoutId id="2147483735" r:id="rId63"/>
    <p:sldLayoutId id="2147483736" r:id="rId64"/>
    <p:sldLayoutId id="2147483737" r:id="rId65"/>
    <p:sldLayoutId id="2147483738" r:id="rId66"/>
    <p:sldLayoutId id="2147483739" r:id="rId67"/>
    <p:sldLayoutId id="2147483740" r:id="rId68"/>
  </p:sldLayoutIdLst>
  <p:txStyles>
    <p:titleStyle>
      <a:lvl1pPr algn="ctr" defTabSz="121926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49" indent="-381019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s://franklintempleton.wd5.myworkdayjobs.com/Invitation-Only/job/NY1MFL21FT/Franklin-Income-Investors_865853" TargetMode="External"/><Relationship Id="rId18" Type="http://schemas.openxmlformats.org/officeDocument/2006/relationships/hyperlink" Target="https://franklintempleton.wd5.myworkdayjobs.com/Invitation-Only/job/USA-CHI155-Chicago/Corporate-Fixed-Income---Undergrad-Intern_866039" TargetMode="External"/><Relationship Id="rId26" Type="http://schemas.openxmlformats.org/officeDocument/2006/relationships/hyperlink" Target="https://franklintempleton.wd5.myworkdayjobs.com/Invitation-Only/job/USA-BOS100-Boston/National-Accounts_866290" TargetMode="External"/><Relationship Id="rId3" Type="http://schemas.openxmlformats.org/officeDocument/2006/relationships/image" Target="../media/image14.jpg"/><Relationship Id="rId21" Type="http://schemas.openxmlformats.org/officeDocument/2006/relationships/hyperlink" Target="https://franklintempleton.wd5.myworkdayjobs.com/Invitation-Only/job/Toronto-Ontario-Canada/Canada-Institutional_866285" TargetMode="External"/><Relationship Id="rId7" Type="http://schemas.openxmlformats.org/officeDocument/2006/relationships/hyperlink" Target="http://www.franklintempletoncareers.com/" TargetMode="External"/><Relationship Id="rId12" Type="http://schemas.openxmlformats.org/officeDocument/2006/relationships/hyperlink" Target="https://franklintempleton.wd5.myworkdayjobs.com/Invitation-Only/job/San-Ramon-California-United-States-of-America/Franklin-Income-Investors_865852" TargetMode="External"/><Relationship Id="rId17" Type="http://schemas.openxmlformats.org/officeDocument/2006/relationships/hyperlink" Target="https://franklintempleton.wd5.myworkdayjobs.com/Invitation-Only/job/Massachusetts-United-States-of-America/Global-Fund-Administration---Oversight---Global-Fund-Expense---Budgets-Team_866038" TargetMode="External"/><Relationship Id="rId25" Type="http://schemas.openxmlformats.org/officeDocument/2006/relationships/hyperlink" Target="https://franklintempleton.wd5.myworkdayjobs.com/Invitation-Only/job/NY1MFL21FT/US-Institutional-Sales_866286" TargetMode="External"/><Relationship Id="rId33" Type="http://schemas.openxmlformats.org/officeDocument/2006/relationships/hyperlink" Target="https://franklintempleton.wd5.myworkdayjobs.com/Invitation-Only/job/San-Mateo-California-United-States-of-America/Technology-Order-Management-Execution---Compliance_866311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s://franklintempleton.wd5.myworkdayjobs.com/Invitation-Only/job/Stamford-Connecticut-United-States-of-America/US-Fund-Admin---Oversight_866036" TargetMode="External"/><Relationship Id="rId20" Type="http://schemas.openxmlformats.org/officeDocument/2006/relationships/hyperlink" Target="https://franklintempleton.wd5.myworkdayjobs.com/Invitation-Only/job/Ft-Lauderdale-Florida-United-States-of-America/FTT-Investment-Operations_866076" TargetMode="External"/><Relationship Id="rId29" Type="http://schemas.openxmlformats.org/officeDocument/2006/relationships/hyperlink" Target="https://franklintempleton.wd5.myworkdayjobs.com/Invitation-Only/job/Stamford-Connecticut-United-States-of-America/US-Strategic-Relationship-Marketing_866584" TargetMode="Externa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6.png"/><Relationship Id="rId11" Type="http://schemas.openxmlformats.org/officeDocument/2006/relationships/hyperlink" Target="https://franklintempleton.wd5.myworkdayjobs.com/Invitation-Only/job/Stamford-Connecticut-United-States-of-America/Franklin-Templeton-Investment-Solutions--FTIS----Undergrad-Intern_865656" TargetMode="External"/><Relationship Id="rId24" Type="http://schemas.openxmlformats.org/officeDocument/2006/relationships/hyperlink" Target="https://franklintempleton.wd5.myworkdayjobs.com/Invitation-Only/job/Boston-Massachusetts-United-States-of-America/US-Product_866298" TargetMode="External"/><Relationship Id="rId32" Type="http://schemas.openxmlformats.org/officeDocument/2006/relationships/hyperlink" Target="https://franklintempleton.wd5.myworkdayjobs.com/Invitation-Only/job/Toronto-Ontario-Canada/Canada-Marketing_866612" TargetMode="External"/><Relationship Id="rId5" Type="http://schemas.openxmlformats.org/officeDocument/2006/relationships/hyperlink" Target="https://players.brightcove.net/627971142001/qtIIgIbx1_default/index.html?videoId=6339990278112" TargetMode="External"/><Relationship Id="rId15" Type="http://schemas.openxmlformats.org/officeDocument/2006/relationships/hyperlink" Target="https://franklintempleton.wd5.myworkdayjobs.com/Invitation-Only/job/Toronto-Ontario-Canada/Global-Fund-Administration---Oversight_866035" TargetMode="External"/><Relationship Id="rId23" Type="http://schemas.openxmlformats.org/officeDocument/2006/relationships/hyperlink" Target="https://franklintempleton.wd5.myworkdayjobs.com/Invitation-Only/job/Toronto-Ontario-Canada/Product-Strategy---Development_866295" TargetMode="External"/><Relationship Id="rId28" Type="http://schemas.openxmlformats.org/officeDocument/2006/relationships/hyperlink" Target="https://franklintempleton.wd5.myworkdayjobs.com/Invitation-Only/job/USA-BOS100-Boston/US-Client-Marketing_866556" TargetMode="External"/><Relationship Id="rId10" Type="http://schemas.openxmlformats.org/officeDocument/2006/relationships/image" Target="../media/image17.png"/><Relationship Id="rId19" Type="http://schemas.openxmlformats.org/officeDocument/2006/relationships/hyperlink" Target="https://franklintempleton.wd5.myworkdayjobs.com/Invitation-Only/job/Ft-Lauderdale-Florida-United-States-of-America/FTT-Investment-Operations_866057" TargetMode="External"/><Relationship Id="rId31" Type="http://schemas.openxmlformats.org/officeDocument/2006/relationships/hyperlink" Target="https://franklintempleton.wd5.myworkdayjobs.com/Invitation-Only/job/Rancho-Cordova-California-United-States-of-America/Global-Brand-Engagement_866608" TargetMode="External"/><Relationship Id="rId4" Type="http://schemas.openxmlformats.org/officeDocument/2006/relationships/image" Target="../media/image15.jpg"/><Relationship Id="rId9" Type="http://schemas.openxmlformats.org/officeDocument/2006/relationships/hyperlink" Target="https://www.linkedin.com/company/franklin-templeton/posts/?feedView=all" TargetMode="External"/><Relationship Id="rId14" Type="http://schemas.openxmlformats.org/officeDocument/2006/relationships/hyperlink" Target="https://franklintempleton.wd5.myworkdayjobs.com/Invitation-Only/job/USA-BAL1201-Baltimore/Investment-Management-Data-Science_866040" TargetMode="External"/><Relationship Id="rId22" Type="http://schemas.openxmlformats.org/officeDocument/2006/relationships/hyperlink" Target="https://franklintempleton.wd5.myworkdayjobs.com/Invitation-Only/job/Toronto-Ontario-Canada/Canada-Retail-Sales_866301" TargetMode="External"/><Relationship Id="rId27" Type="http://schemas.openxmlformats.org/officeDocument/2006/relationships/hyperlink" Target="https://franklintempleton.wd5.myworkdayjobs.com/Invitation-Only/job/Massachusetts-United-States-of-America/Putnam-Transfer-Agency---Investor-Services-Internship_866454" TargetMode="External"/><Relationship Id="rId30" Type="http://schemas.openxmlformats.org/officeDocument/2006/relationships/hyperlink" Target="https://franklintempleton.wd5.myworkdayjobs.com/Invitation-Only/job/Toronto-Ontario-Canada/Global-ETF-Marketing_866583" TargetMode="External"/><Relationship Id="rId8" Type="http://schemas.openxmlformats.org/officeDocument/2006/relationships/hyperlink" Target="https://www.facebook.com/franklintemplet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89DE0-D212-1043-1B61-FBCB17865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DB8FB77-BF3A-2AE7-93F2-659022A39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26" y="0"/>
            <a:ext cx="3727074" cy="1373249"/>
          </a:xfrm>
          <a:prstGeom prst="rect">
            <a:avLst/>
          </a:prstGeom>
        </p:spPr>
      </p:pic>
      <p:pic>
        <p:nvPicPr>
          <p:cNvPr id="11" name="Picture 10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1A37746C-1D1D-F19E-7AA7-75CF3530F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12699"/>
            <a:ext cx="12205349" cy="2028085"/>
          </a:xfrm>
          <a:prstGeom prst="rect">
            <a:avLst/>
          </a:prstGeom>
        </p:spPr>
      </p:pic>
      <p:pic>
        <p:nvPicPr>
          <p:cNvPr id="15" name="Picture 14" descr="A person sitting at a desk&#10;&#10;AI-generated content may be incorrect.">
            <a:extLst>
              <a:ext uri="{FF2B5EF4-FFF2-40B4-BE49-F238E27FC236}">
                <a16:creationId xmlns:a16="http://schemas.microsoft.com/office/drawing/2014/main" id="{67C871A1-8192-E314-2BF5-1647CDE0D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8575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BF1476-C8DF-4D31-9714-98D5CB8A6E49}"/>
              </a:ext>
            </a:extLst>
          </p:cNvPr>
          <p:cNvSpPr txBox="1"/>
          <p:nvPr/>
        </p:nvSpPr>
        <p:spPr>
          <a:xfrm>
            <a:off x="610319" y="5932940"/>
            <a:ext cx="631176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000" b="1" i="0" dirty="0">
                <a:solidFill>
                  <a:srgbClr val="1446E1"/>
                </a:solidFill>
                <a:effectLst/>
                <a:latin typeface="+mj-lt"/>
              </a:rPr>
              <a:t>Summer Internship Program</a:t>
            </a: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Franklin Templeton welcomes employees from all over the world, creating a diverse workplace and a truly inclusive atmosphere. Each new perspective and fresh approach help us to look to the future with a view to making things better. Whether you are a rising college third- or fourth-year student (rising Junior graduating in 2028 or rising Senior graduating in 2027), we understand that securing an internship is an exciting adventure.</a:t>
            </a:r>
            <a:endParaRPr lang="en-US" sz="20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4B7777-570B-A9E5-34E3-1843E8A87BC6}"/>
              </a:ext>
            </a:extLst>
          </p:cNvPr>
          <p:cNvSpPr txBox="1"/>
          <p:nvPr/>
        </p:nvSpPr>
        <p:spPr>
          <a:xfrm>
            <a:off x="501446" y="3429000"/>
            <a:ext cx="84253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Franklin Templeton welcomes employees from all over the world, creating a supportive, respectful, and truly inclusive atmosphere. Each new perspective and fresh approach help us to look to the future with a view to making things better. Whether you are a rising college junior or senior, recent college graduate or about to be one, at Franklin Templeton you will find the opportunity to progress your career.</a:t>
            </a:r>
            <a:r>
              <a:rPr lang="pl-PL" sz="20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Learn more about our early career programs</a:t>
            </a:r>
            <a:r>
              <a:rPr lang="pl-PL" sz="2000" dirty="0">
                <a:solidFill>
                  <a:srgbClr val="000000"/>
                </a:solidFill>
                <a:latin typeface="+mj-lt"/>
              </a:rPr>
              <a:t>:</a:t>
            </a:r>
            <a:endParaRPr lang="en-US" sz="2000" dirty="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133F29D-E586-7ACD-3190-87812BDC9B6F}"/>
              </a:ext>
            </a:extLst>
          </p:cNvPr>
          <p:cNvSpPr/>
          <p:nvPr/>
        </p:nvSpPr>
        <p:spPr>
          <a:xfrm>
            <a:off x="7286171" y="5932942"/>
            <a:ext cx="4200725" cy="3812612"/>
          </a:xfrm>
          <a:prstGeom prst="roundRect">
            <a:avLst>
              <a:gd name="adj" fmla="val 9224"/>
            </a:avLst>
          </a:prstGeom>
          <a:solidFill>
            <a:srgbClr val="144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A453CE-C779-A51B-6EA9-45B965381CCE}"/>
              </a:ext>
            </a:extLst>
          </p:cNvPr>
          <p:cNvSpPr txBox="1"/>
          <p:nvPr/>
        </p:nvSpPr>
        <p:spPr>
          <a:xfrm>
            <a:off x="7650261" y="6252319"/>
            <a:ext cx="36997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+mj-lt"/>
              </a:rPr>
              <a:t>Learn about our Internship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P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+mj-lt"/>
              </a:rPr>
              <a:t>rogram, recruitment timeline, interview advice, and more...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671338-625D-A3FF-2622-F4AAB9208A5E}"/>
              </a:ext>
            </a:extLst>
          </p:cNvPr>
          <p:cNvSpPr txBox="1"/>
          <p:nvPr/>
        </p:nvSpPr>
        <p:spPr>
          <a:xfrm>
            <a:off x="8814539" y="7892730"/>
            <a:ext cx="25600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Chelsea Calambro,</a:t>
            </a:r>
          </a:p>
          <a:p>
            <a:r>
              <a:rPr lang="en-US" sz="1400" b="0" i="1" dirty="0">
                <a:solidFill>
                  <a:schemeClr val="bg1"/>
                </a:solidFill>
                <a:effectLst/>
                <a:latin typeface="+mj-lt"/>
              </a:rPr>
              <a:t>HR Internship Program Team</a:t>
            </a:r>
            <a:endParaRPr lang="en-US" sz="14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ctangle: Rounded Corners 15">
            <a:hlinkClick r:id="rId5"/>
            <a:extLst>
              <a:ext uri="{FF2B5EF4-FFF2-40B4-BE49-F238E27FC236}">
                <a16:creationId xmlns:a16="http://schemas.microsoft.com/office/drawing/2014/main" id="{3BFF6356-69E7-BD0B-C038-D0455F033460}"/>
              </a:ext>
            </a:extLst>
          </p:cNvPr>
          <p:cNvSpPr/>
          <p:nvPr/>
        </p:nvSpPr>
        <p:spPr>
          <a:xfrm>
            <a:off x="7743988" y="8855562"/>
            <a:ext cx="3285090" cy="682172"/>
          </a:xfrm>
          <a:prstGeom prst="roundRect">
            <a:avLst>
              <a:gd name="adj" fmla="val 273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446E1"/>
                </a:solidFill>
              </a:rPr>
              <a:t>Watch video!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A2E048-1853-504E-A75F-8480D4B4E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262" y="7664086"/>
            <a:ext cx="1067008" cy="1067008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B628F17-0204-D875-EB06-67FD6EE3943C}"/>
              </a:ext>
            </a:extLst>
          </p:cNvPr>
          <p:cNvSpPr/>
          <p:nvPr/>
        </p:nvSpPr>
        <p:spPr>
          <a:xfrm>
            <a:off x="501445" y="1787567"/>
            <a:ext cx="5638144" cy="331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600" b="1" dirty="0">
                <a:solidFill>
                  <a:schemeClr val="accent1"/>
                </a:solidFill>
              </a:rPr>
              <a:t>Early Careers opportunities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E8F5E5-05EE-4B4F-29D2-351571A12C1E}"/>
              </a:ext>
            </a:extLst>
          </p:cNvPr>
          <p:cNvSpPr txBox="1"/>
          <p:nvPr/>
        </p:nvSpPr>
        <p:spPr>
          <a:xfrm>
            <a:off x="43589" y="981080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000000"/>
                </a:solidFill>
                <a:effectLst/>
                <a:latin typeface="+mj-lt"/>
              </a:rPr>
              <a:t>Check out the below opportunities and apply to a job that fits you best!</a:t>
            </a:r>
          </a:p>
          <a:p>
            <a:pPr algn="ctr"/>
            <a:r>
              <a:rPr lang="en-US" sz="1600" dirty="0"/>
              <a:t>Complete details for each internship, including location and requirements, can be found in the application link.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endParaRPr lang="en-US" sz="1600" dirty="0"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8145A8-F72F-5063-63B1-099881664044}"/>
              </a:ext>
            </a:extLst>
          </p:cNvPr>
          <p:cNvSpPr txBox="1"/>
          <p:nvPr/>
        </p:nvSpPr>
        <p:spPr>
          <a:xfrm>
            <a:off x="266536" y="25655143"/>
            <a:ext cx="112800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  <a:latin typeface="+mj-lt"/>
              </a:rPr>
              <a:t>Interested in working at Franklin Templeton? </a:t>
            </a:r>
            <a:endParaRPr lang="pl-PL" b="1" i="0" dirty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Explore our open positions here: 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www.franklintempletoncareers.com</a:t>
            </a:r>
            <a:endParaRPr lang="pl-PL" b="0" i="0" dirty="0">
              <a:solidFill>
                <a:schemeClr val="bg1"/>
              </a:solidFill>
              <a:effectLst/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2B28348-9F31-DE4D-9F4D-374B30058CC8}"/>
              </a:ext>
            </a:extLst>
          </p:cNvPr>
          <p:cNvSpPr/>
          <p:nvPr/>
        </p:nvSpPr>
        <p:spPr>
          <a:xfrm>
            <a:off x="507041" y="26719217"/>
            <a:ext cx="276816" cy="2495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600" dirty="0">
                <a:solidFill>
                  <a:srgbClr val="1446E1"/>
                </a:solidFill>
              </a:rPr>
              <a:t>f</a:t>
            </a:r>
            <a:endParaRPr lang="en-US" sz="1600" dirty="0">
              <a:solidFill>
                <a:srgbClr val="1446E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A142F0-2DCB-CBA4-7C79-06C9391BD1D9}"/>
              </a:ext>
            </a:extLst>
          </p:cNvPr>
          <p:cNvSpPr txBox="1"/>
          <p:nvPr/>
        </p:nvSpPr>
        <p:spPr>
          <a:xfrm>
            <a:off x="791798" y="26661529"/>
            <a:ext cx="2157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franklintempleton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39DAD80-7096-BC37-8B24-3775E59165C2}"/>
              </a:ext>
            </a:extLst>
          </p:cNvPr>
          <p:cNvSpPr/>
          <p:nvPr/>
        </p:nvSpPr>
        <p:spPr>
          <a:xfrm>
            <a:off x="3320517" y="26719217"/>
            <a:ext cx="276817" cy="2495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600" dirty="0">
                <a:solidFill>
                  <a:srgbClr val="1446E1"/>
                </a:solidFill>
              </a:rPr>
              <a:t>in</a:t>
            </a:r>
            <a:endParaRPr lang="en-US" sz="1600" dirty="0">
              <a:solidFill>
                <a:srgbClr val="1446E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8843F6C-556F-2838-1042-54ED067D0CB5}"/>
              </a:ext>
            </a:extLst>
          </p:cNvPr>
          <p:cNvSpPr txBox="1"/>
          <p:nvPr/>
        </p:nvSpPr>
        <p:spPr>
          <a:xfrm>
            <a:off x="3677722" y="26654542"/>
            <a:ext cx="2157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franklintempleton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69F0926-915B-5E8F-EB11-089039EFC903}"/>
              </a:ext>
            </a:extLst>
          </p:cNvPr>
          <p:cNvCxnSpPr>
            <a:cxnSpLocks/>
          </p:cNvCxnSpPr>
          <p:nvPr/>
        </p:nvCxnSpPr>
        <p:spPr>
          <a:xfrm>
            <a:off x="616708" y="5719410"/>
            <a:ext cx="10958584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5E9AECC-55A9-8BB3-4B36-D7C55193D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833" y="3736867"/>
            <a:ext cx="3111268" cy="1146354"/>
          </a:xfrm>
          <a:prstGeom prst="rect">
            <a:avLst/>
          </a:prstGeom>
        </p:spPr>
      </p:pic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4D991CD-CFE4-7D87-7855-EF1F8550E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95" y="26257552"/>
            <a:ext cx="2505969" cy="923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B4EA5B-54E7-0FCC-AA1D-56D14A647204}"/>
              </a:ext>
            </a:extLst>
          </p:cNvPr>
          <p:cNvSpPr txBox="1"/>
          <p:nvPr/>
        </p:nvSpPr>
        <p:spPr>
          <a:xfrm>
            <a:off x="770622" y="10660207"/>
            <a:ext cx="4846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/>
              <a:t>U.S. Internships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2E71B7-DC8A-E9B8-D9A7-580DCAF5FFB1}"/>
              </a:ext>
            </a:extLst>
          </p:cNvPr>
          <p:cNvSpPr txBox="1"/>
          <p:nvPr/>
        </p:nvSpPr>
        <p:spPr>
          <a:xfrm>
            <a:off x="6700231" y="10644771"/>
            <a:ext cx="4846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/>
              <a:t>Canada Internships</a:t>
            </a:r>
          </a:p>
        </p:txBody>
      </p:sp>
      <p:sp>
        <p:nvSpPr>
          <p:cNvPr id="29" name="Rectangle 28">
            <a:hlinkClick r:id="rId11"/>
            <a:extLst>
              <a:ext uri="{FF2B5EF4-FFF2-40B4-BE49-F238E27FC236}">
                <a16:creationId xmlns:a16="http://schemas.microsoft.com/office/drawing/2014/main" id="{E95F79C6-7E21-2426-D536-F22693BC401B}"/>
              </a:ext>
            </a:extLst>
          </p:cNvPr>
          <p:cNvSpPr/>
          <p:nvPr/>
        </p:nvSpPr>
        <p:spPr>
          <a:xfrm>
            <a:off x="770622" y="11263908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Investment Solutions: Marketing &amp; Communication</a:t>
            </a:r>
          </a:p>
        </p:txBody>
      </p:sp>
      <p:sp>
        <p:nvSpPr>
          <p:cNvPr id="2" name="Rectangle 1">
            <a:hlinkClick r:id="rId12"/>
            <a:extLst>
              <a:ext uri="{FF2B5EF4-FFF2-40B4-BE49-F238E27FC236}">
                <a16:creationId xmlns:a16="http://schemas.microsoft.com/office/drawing/2014/main" id="{6DCC7E88-B2F0-627C-2FD9-1A5F5AA641CA}"/>
              </a:ext>
            </a:extLst>
          </p:cNvPr>
          <p:cNvSpPr/>
          <p:nvPr/>
        </p:nvSpPr>
        <p:spPr>
          <a:xfrm>
            <a:off x="770622" y="11928039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Franklin Income Investors Business Strategy</a:t>
            </a:r>
          </a:p>
        </p:txBody>
      </p:sp>
      <p:sp>
        <p:nvSpPr>
          <p:cNvPr id="13" name="Rectangle 12">
            <a:hlinkClick r:id="rId13"/>
            <a:extLst>
              <a:ext uri="{FF2B5EF4-FFF2-40B4-BE49-F238E27FC236}">
                <a16:creationId xmlns:a16="http://schemas.microsoft.com/office/drawing/2014/main" id="{E8FBDA7F-F044-31DE-8F7D-0B66806941D7}"/>
              </a:ext>
            </a:extLst>
          </p:cNvPr>
          <p:cNvSpPr/>
          <p:nvPr/>
        </p:nvSpPr>
        <p:spPr>
          <a:xfrm>
            <a:off x="770622" y="12592170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Franklin Income Investors Client Portfolio Management</a:t>
            </a:r>
          </a:p>
        </p:txBody>
      </p:sp>
      <p:sp>
        <p:nvSpPr>
          <p:cNvPr id="33" name="Rectangle 32">
            <a:hlinkClick r:id="rId14"/>
            <a:extLst>
              <a:ext uri="{FF2B5EF4-FFF2-40B4-BE49-F238E27FC236}">
                <a16:creationId xmlns:a16="http://schemas.microsoft.com/office/drawing/2014/main" id="{D68C29EB-16AC-4E57-53B7-E935CC509A45}"/>
              </a:ext>
            </a:extLst>
          </p:cNvPr>
          <p:cNvSpPr/>
          <p:nvPr/>
        </p:nvSpPr>
        <p:spPr>
          <a:xfrm>
            <a:off x="770622" y="13256301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Investment Management Data Science</a:t>
            </a:r>
          </a:p>
        </p:txBody>
      </p:sp>
      <p:sp>
        <p:nvSpPr>
          <p:cNvPr id="34" name="Rectangle 33">
            <a:hlinkClick r:id="rId15"/>
            <a:extLst>
              <a:ext uri="{FF2B5EF4-FFF2-40B4-BE49-F238E27FC236}">
                <a16:creationId xmlns:a16="http://schemas.microsoft.com/office/drawing/2014/main" id="{40A4E1FE-37D9-4BD1-0187-B8C5CEB5CAA0}"/>
              </a:ext>
            </a:extLst>
          </p:cNvPr>
          <p:cNvSpPr/>
          <p:nvPr/>
        </p:nvSpPr>
        <p:spPr>
          <a:xfrm>
            <a:off x="6551229" y="11266882"/>
            <a:ext cx="5030330" cy="555109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Global Fund Administration &amp; Oversight</a:t>
            </a:r>
          </a:p>
        </p:txBody>
      </p:sp>
      <p:sp>
        <p:nvSpPr>
          <p:cNvPr id="35" name="Rectangle 34">
            <a:hlinkClick r:id="rId16"/>
            <a:extLst>
              <a:ext uri="{FF2B5EF4-FFF2-40B4-BE49-F238E27FC236}">
                <a16:creationId xmlns:a16="http://schemas.microsoft.com/office/drawing/2014/main" id="{EB88F129-8D32-CC06-3811-342D84EF6296}"/>
              </a:ext>
            </a:extLst>
          </p:cNvPr>
          <p:cNvSpPr/>
          <p:nvPr/>
        </p:nvSpPr>
        <p:spPr>
          <a:xfrm>
            <a:off x="770622" y="13920432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US Fund Admin &amp; Oversight</a:t>
            </a:r>
          </a:p>
        </p:txBody>
      </p:sp>
      <p:sp>
        <p:nvSpPr>
          <p:cNvPr id="36" name="Rectangle 35">
            <a:hlinkClick r:id="rId17"/>
            <a:extLst>
              <a:ext uri="{FF2B5EF4-FFF2-40B4-BE49-F238E27FC236}">
                <a16:creationId xmlns:a16="http://schemas.microsoft.com/office/drawing/2014/main" id="{95EAAD53-5B5D-01F4-0357-FB1846BE3CA6}"/>
              </a:ext>
            </a:extLst>
          </p:cNvPr>
          <p:cNvSpPr/>
          <p:nvPr/>
        </p:nvSpPr>
        <p:spPr>
          <a:xfrm>
            <a:off x="770622" y="14584563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Global Fund Expense &amp; Budgets Team</a:t>
            </a:r>
            <a:endParaRPr lang="en-US" b="1" dirty="0"/>
          </a:p>
        </p:txBody>
      </p:sp>
      <p:sp>
        <p:nvSpPr>
          <p:cNvPr id="37" name="Rectangle 36">
            <a:hlinkClick r:id="rId18"/>
            <a:extLst>
              <a:ext uri="{FF2B5EF4-FFF2-40B4-BE49-F238E27FC236}">
                <a16:creationId xmlns:a16="http://schemas.microsoft.com/office/drawing/2014/main" id="{DA01A5E2-D0BB-6464-82B7-C63D2DF26F5F}"/>
              </a:ext>
            </a:extLst>
          </p:cNvPr>
          <p:cNvSpPr/>
          <p:nvPr/>
        </p:nvSpPr>
        <p:spPr>
          <a:xfrm>
            <a:off x="770622" y="15248694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Corporate Fixed Income</a:t>
            </a:r>
          </a:p>
        </p:txBody>
      </p:sp>
      <p:sp>
        <p:nvSpPr>
          <p:cNvPr id="38" name="Rectangle 37">
            <a:hlinkClick r:id="rId19"/>
            <a:extLst>
              <a:ext uri="{FF2B5EF4-FFF2-40B4-BE49-F238E27FC236}">
                <a16:creationId xmlns:a16="http://schemas.microsoft.com/office/drawing/2014/main" id="{2F8E2C5D-85CA-753E-F55A-9B951C9B41AB}"/>
              </a:ext>
            </a:extLst>
          </p:cNvPr>
          <p:cNvSpPr/>
          <p:nvPr/>
        </p:nvSpPr>
        <p:spPr>
          <a:xfrm>
            <a:off x="770622" y="15912825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Technology Investment Operations (Data Science Applications) </a:t>
            </a:r>
          </a:p>
        </p:txBody>
      </p:sp>
      <p:sp>
        <p:nvSpPr>
          <p:cNvPr id="39" name="Rectangle 38">
            <a:hlinkClick r:id="rId20"/>
            <a:extLst>
              <a:ext uri="{FF2B5EF4-FFF2-40B4-BE49-F238E27FC236}">
                <a16:creationId xmlns:a16="http://schemas.microsoft.com/office/drawing/2014/main" id="{D18D79D2-002D-0952-519F-02AD425EAC7D}"/>
              </a:ext>
            </a:extLst>
          </p:cNvPr>
          <p:cNvSpPr/>
          <p:nvPr/>
        </p:nvSpPr>
        <p:spPr>
          <a:xfrm>
            <a:off x="770622" y="16576956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Technology Investment Operations (System &amp; Platform Architecture) </a:t>
            </a:r>
          </a:p>
        </p:txBody>
      </p:sp>
      <p:sp>
        <p:nvSpPr>
          <p:cNvPr id="17" name="Rectangle 16">
            <a:hlinkClick r:id="rId21"/>
            <a:extLst>
              <a:ext uri="{FF2B5EF4-FFF2-40B4-BE49-F238E27FC236}">
                <a16:creationId xmlns:a16="http://schemas.microsoft.com/office/drawing/2014/main" id="{B965BD4B-98EA-8FD4-E1D8-36915EA7F3BA}"/>
              </a:ext>
            </a:extLst>
          </p:cNvPr>
          <p:cNvSpPr/>
          <p:nvPr/>
        </p:nvSpPr>
        <p:spPr>
          <a:xfrm>
            <a:off x="6551229" y="11967222"/>
            <a:ext cx="5030330" cy="555109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Canada Institutional Sales</a:t>
            </a:r>
          </a:p>
        </p:txBody>
      </p:sp>
      <p:sp>
        <p:nvSpPr>
          <p:cNvPr id="23" name="Rectangle 22">
            <a:hlinkClick r:id="rId22"/>
            <a:extLst>
              <a:ext uri="{FF2B5EF4-FFF2-40B4-BE49-F238E27FC236}">
                <a16:creationId xmlns:a16="http://schemas.microsoft.com/office/drawing/2014/main" id="{42E4BE40-92C8-3B91-DC0F-44ABD05E3C6A}"/>
              </a:ext>
            </a:extLst>
          </p:cNvPr>
          <p:cNvSpPr/>
          <p:nvPr/>
        </p:nvSpPr>
        <p:spPr>
          <a:xfrm>
            <a:off x="6551229" y="12667562"/>
            <a:ext cx="5030330" cy="555109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Canada Retail Sales</a:t>
            </a:r>
          </a:p>
        </p:txBody>
      </p:sp>
      <p:sp>
        <p:nvSpPr>
          <p:cNvPr id="25" name="Rectangle 24">
            <a:hlinkClick r:id="rId23"/>
            <a:extLst>
              <a:ext uri="{FF2B5EF4-FFF2-40B4-BE49-F238E27FC236}">
                <a16:creationId xmlns:a16="http://schemas.microsoft.com/office/drawing/2014/main" id="{D3FE8EA3-B7E9-DF43-4B96-1B23C7ED7FC2}"/>
              </a:ext>
            </a:extLst>
          </p:cNvPr>
          <p:cNvSpPr/>
          <p:nvPr/>
        </p:nvSpPr>
        <p:spPr>
          <a:xfrm>
            <a:off x="6551229" y="13367902"/>
            <a:ext cx="5030330" cy="555109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Product Strategy &amp; Development</a:t>
            </a:r>
          </a:p>
        </p:txBody>
      </p:sp>
      <p:sp>
        <p:nvSpPr>
          <p:cNvPr id="26" name="Rectangle 25">
            <a:hlinkClick r:id="rId24"/>
            <a:extLst>
              <a:ext uri="{FF2B5EF4-FFF2-40B4-BE49-F238E27FC236}">
                <a16:creationId xmlns:a16="http://schemas.microsoft.com/office/drawing/2014/main" id="{C24F3A8F-C338-C204-3BD8-751B05F0A7DF}"/>
              </a:ext>
            </a:extLst>
          </p:cNvPr>
          <p:cNvSpPr/>
          <p:nvPr/>
        </p:nvSpPr>
        <p:spPr>
          <a:xfrm>
            <a:off x="770622" y="17905218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US Product</a:t>
            </a:r>
          </a:p>
        </p:txBody>
      </p:sp>
      <p:sp>
        <p:nvSpPr>
          <p:cNvPr id="28" name="Rectangle 27">
            <a:hlinkClick r:id="rId25"/>
            <a:extLst>
              <a:ext uri="{FF2B5EF4-FFF2-40B4-BE49-F238E27FC236}">
                <a16:creationId xmlns:a16="http://schemas.microsoft.com/office/drawing/2014/main" id="{6F6994DA-1990-FC34-A18D-DE2120A6FD1C}"/>
              </a:ext>
            </a:extLst>
          </p:cNvPr>
          <p:cNvSpPr/>
          <p:nvPr/>
        </p:nvSpPr>
        <p:spPr>
          <a:xfrm>
            <a:off x="770622" y="18569349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US Institutional Sales</a:t>
            </a:r>
          </a:p>
        </p:txBody>
      </p:sp>
      <p:sp>
        <p:nvSpPr>
          <p:cNvPr id="30" name="Rectangle 29">
            <a:hlinkClick r:id="rId26"/>
            <a:extLst>
              <a:ext uri="{FF2B5EF4-FFF2-40B4-BE49-F238E27FC236}">
                <a16:creationId xmlns:a16="http://schemas.microsoft.com/office/drawing/2014/main" id="{54BC9C5B-BB81-5519-F45F-EC816E0543B6}"/>
              </a:ext>
            </a:extLst>
          </p:cNvPr>
          <p:cNvSpPr/>
          <p:nvPr/>
        </p:nvSpPr>
        <p:spPr>
          <a:xfrm>
            <a:off x="770622" y="19233480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National Accounts</a:t>
            </a:r>
          </a:p>
        </p:txBody>
      </p:sp>
      <p:sp>
        <p:nvSpPr>
          <p:cNvPr id="32" name="Rectangle 31">
            <a:hlinkClick r:id="rId27"/>
            <a:extLst>
              <a:ext uri="{FF2B5EF4-FFF2-40B4-BE49-F238E27FC236}">
                <a16:creationId xmlns:a16="http://schemas.microsoft.com/office/drawing/2014/main" id="{272C0A03-084E-F879-DD76-467250FBE6BE}"/>
              </a:ext>
            </a:extLst>
          </p:cNvPr>
          <p:cNvSpPr/>
          <p:nvPr/>
        </p:nvSpPr>
        <p:spPr>
          <a:xfrm>
            <a:off x="770622" y="19897611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Putnam Transfer Agency Call Center</a:t>
            </a:r>
          </a:p>
        </p:txBody>
      </p:sp>
      <p:sp>
        <p:nvSpPr>
          <p:cNvPr id="40" name="Rectangle 39">
            <a:hlinkClick r:id="rId28"/>
            <a:extLst>
              <a:ext uri="{FF2B5EF4-FFF2-40B4-BE49-F238E27FC236}">
                <a16:creationId xmlns:a16="http://schemas.microsoft.com/office/drawing/2014/main" id="{33559086-DC6B-3E49-7F79-C27D31CB8B87}"/>
              </a:ext>
            </a:extLst>
          </p:cNvPr>
          <p:cNvSpPr/>
          <p:nvPr/>
        </p:nvSpPr>
        <p:spPr>
          <a:xfrm>
            <a:off x="770622" y="20561742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US Client Marketing</a:t>
            </a:r>
          </a:p>
        </p:txBody>
      </p:sp>
      <p:sp>
        <p:nvSpPr>
          <p:cNvPr id="41" name="Rectangle 40">
            <a:hlinkClick r:id="rId29"/>
            <a:extLst>
              <a:ext uri="{FF2B5EF4-FFF2-40B4-BE49-F238E27FC236}">
                <a16:creationId xmlns:a16="http://schemas.microsoft.com/office/drawing/2014/main" id="{3FF4576E-9EA3-9976-5C90-CA1699242ABC}"/>
              </a:ext>
            </a:extLst>
          </p:cNvPr>
          <p:cNvSpPr/>
          <p:nvPr/>
        </p:nvSpPr>
        <p:spPr>
          <a:xfrm>
            <a:off x="770622" y="21225873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US Strategic Relationship Marketing </a:t>
            </a:r>
          </a:p>
        </p:txBody>
      </p:sp>
      <p:sp>
        <p:nvSpPr>
          <p:cNvPr id="43" name="Rectangle 42">
            <a:hlinkClick r:id="rId30"/>
            <a:extLst>
              <a:ext uri="{FF2B5EF4-FFF2-40B4-BE49-F238E27FC236}">
                <a16:creationId xmlns:a16="http://schemas.microsoft.com/office/drawing/2014/main" id="{D9954329-F426-60D0-254B-5D7D6140F559}"/>
              </a:ext>
            </a:extLst>
          </p:cNvPr>
          <p:cNvSpPr/>
          <p:nvPr/>
        </p:nvSpPr>
        <p:spPr>
          <a:xfrm>
            <a:off x="6551229" y="14068242"/>
            <a:ext cx="5030330" cy="555109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Global ETF Marketing</a:t>
            </a:r>
          </a:p>
        </p:txBody>
      </p:sp>
      <p:sp>
        <p:nvSpPr>
          <p:cNvPr id="44" name="Rectangle 43">
            <a:hlinkClick r:id="rId31"/>
            <a:extLst>
              <a:ext uri="{FF2B5EF4-FFF2-40B4-BE49-F238E27FC236}">
                <a16:creationId xmlns:a16="http://schemas.microsoft.com/office/drawing/2014/main" id="{F48EA4E9-DE15-204C-3B1F-82C09CDD7B48}"/>
              </a:ext>
            </a:extLst>
          </p:cNvPr>
          <p:cNvSpPr/>
          <p:nvPr/>
        </p:nvSpPr>
        <p:spPr>
          <a:xfrm>
            <a:off x="770622" y="21890000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Global Brand Engagement</a:t>
            </a:r>
          </a:p>
        </p:txBody>
      </p:sp>
      <p:sp>
        <p:nvSpPr>
          <p:cNvPr id="45" name="Rectangle 44">
            <a:hlinkClick r:id="rId32"/>
            <a:extLst>
              <a:ext uri="{FF2B5EF4-FFF2-40B4-BE49-F238E27FC236}">
                <a16:creationId xmlns:a16="http://schemas.microsoft.com/office/drawing/2014/main" id="{4A956C04-E407-CF25-77AA-89D488A1396C}"/>
              </a:ext>
            </a:extLst>
          </p:cNvPr>
          <p:cNvSpPr/>
          <p:nvPr/>
        </p:nvSpPr>
        <p:spPr>
          <a:xfrm>
            <a:off x="6551229" y="14768581"/>
            <a:ext cx="5030330" cy="555109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Canada Marketing</a:t>
            </a:r>
          </a:p>
        </p:txBody>
      </p:sp>
      <p:sp>
        <p:nvSpPr>
          <p:cNvPr id="10" name="Rectangle 9">
            <a:hlinkClick r:id="rId33"/>
            <a:extLst>
              <a:ext uri="{FF2B5EF4-FFF2-40B4-BE49-F238E27FC236}">
                <a16:creationId xmlns:a16="http://schemas.microsoft.com/office/drawing/2014/main" id="{05CB3561-9ED9-2AA7-2C63-070AF8D9E70E}"/>
              </a:ext>
            </a:extLst>
          </p:cNvPr>
          <p:cNvSpPr/>
          <p:nvPr/>
        </p:nvSpPr>
        <p:spPr>
          <a:xfrm>
            <a:off x="770622" y="17241087"/>
            <a:ext cx="5030330" cy="55510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Technology Order Management Execution &amp; Compliance </a:t>
            </a:r>
          </a:p>
        </p:txBody>
      </p:sp>
    </p:spTree>
    <p:extLst>
      <p:ext uri="{BB962C8B-B14F-4D97-AF65-F5344CB8AC3E}">
        <p14:creationId xmlns:p14="http://schemas.microsoft.com/office/powerpoint/2010/main" val="129223022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FT Color Palette">
      <a:dk1>
        <a:srgbClr val="000000"/>
      </a:dk1>
      <a:lt1>
        <a:srgbClr val="FFFFFF"/>
      </a:lt1>
      <a:dk2>
        <a:srgbClr val="E1F7F7"/>
      </a:dk2>
      <a:lt2>
        <a:srgbClr val="FFFFFF"/>
      </a:lt2>
      <a:accent1>
        <a:srgbClr val="3769FF"/>
      </a:accent1>
      <a:accent2>
        <a:srgbClr val="00BFB3"/>
      </a:accent2>
      <a:accent3>
        <a:srgbClr val="FF6035"/>
      </a:accent3>
      <a:accent4>
        <a:srgbClr val="6730E3"/>
      </a:accent4>
      <a:accent5>
        <a:srgbClr val="BFBFBF"/>
      </a:accent5>
      <a:accent6>
        <a:srgbClr val="C042EA"/>
      </a:accent6>
      <a:hlink>
        <a:srgbClr val="3769FF"/>
      </a:hlink>
      <a:folHlink>
        <a:srgbClr val="212121"/>
      </a:folHlink>
    </a:clrScheme>
    <a:fontScheme name="FTI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769F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custClrLst>
    <a:custClr name="FT SKY BLUE">
      <a:srgbClr val="3769FF"/>
    </a:custClr>
    <a:custClr name="FT TEAL">
      <a:srgbClr val="00BFB3"/>
    </a:custClr>
    <a:custClr name="FT ORANGE3">
      <a:srgbClr val="FF6035"/>
    </a:custClr>
    <a:custClr name="FT PURPLE">
      <a:srgbClr val="6730E3"/>
    </a:custClr>
    <a:custClr name="FT GRAY2">
      <a:srgbClr val="BFBFBF"/>
    </a:custClr>
    <a:custClr name="FT FUCHSIA">
      <a:srgbClr val="C042EA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FT SKY BLUE">
      <a:srgbClr val="3769FF"/>
    </a:custClr>
    <a:custClr name="FT TEAL2">
      <a:srgbClr val="72DBD5"/>
    </a:custClr>
    <a:custClr name="FT SKY BLUE2">
      <a:srgbClr val="91B9FF"/>
    </a:custClr>
    <a:custClr name="BENCHMARK GRAY">
      <a:srgbClr val="D9D9D9"/>
    </a:custClr>
    <a:custClr name="FT GRAY2">
      <a:srgbClr val="BFBFBF"/>
    </a:custClr>
    <a:custClr name="FT GRAY3">
      <a:srgbClr val="8C8C8C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FT SKY BLUE">
      <a:srgbClr val="3769FF"/>
    </a:custClr>
    <a:custClr name="FT SKY BLUE4">
      <a:srgbClr val="1446E1"/>
    </a:custClr>
    <a:custClr name="FT PURPLE">
      <a:srgbClr val="6730E3"/>
    </a:custClr>
    <a:custClr name="FT TEAL3">
      <a:srgbClr val="00A096"/>
    </a:custClr>
    <a:custClr name="FT TEAL4">
      <a:srgbClr val="00847D"/>
    </a:custClr>
    <a:custClr name="FT TEAL1">
      <a:srgbClr val="E1F7F7"/>
    </a:custClr>
    <a:custClr name="FT GRAY4">
      <a:srgbClr val="595959"/>
    </a:custClr>
    <a:custClr name="FT GRAY1">
      <a:srgbClr val="E6E6E6"/>
    </a:custClr>
    <a:custClr name="FT SKY BLUE1">
      <a:srgbClr val="DDEA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Theme2" id="{BA53008C-B06D-40FB-9027-A17A12CFCBA6}" vid="{127259DC-0A13-442E-A0E5-753F5ECAF0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05AD067C551C4C8CAE70BF15D91074" ma:contentTypeVersion="18" ma:contentTypeDescription="Create a new document." ma:contentTypeScope="" ma:versionID="948bc3325bba639cc5d527aa40e58985">
  <xsd:schema xmlns:xsd="http://www.w3.org/2001/XMLSchema" xmlns:xs="http://www.w3.org/2001/XMLSchema" xmlns:p="http://schemas.microsoft.com/office/2006/metadata/properties" xmlns:ns2="f11acd25-04ee-49a9-bfe9-744945d8b7f1" xmlns:ns3="c8b77086-8006-42f9-a2d3-3337121f5f5d" targetNamespace="http://schemas.microsoft.com/office/2006/metadata/properties" ma:root="true" ma:fieldsID="bc7aeab299bc32ffe2e12362d3f1e498" ns2:_="" ns3:_="">
    <xsd:import namespace="f11acd25-04ee-49a9-bfe9-744945d8b7f1"/>
    <xsd:import namespace="c8b77086-8006-42f9-a2d3-3337121f5f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1acd25-04ee-49a9-bfe9-744945d8b7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a2cf999-78fc-4b4f-9c94-c21be84841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b77086-8006-42f9-a2d3-3337121f5f5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55c06eb-4252-40ab-b470-2a9d9017af07}" ma:internalName="TaxCatchAll" ma:showField="CatchAllData" ma:web="c8b77086-8006-42f9-a2d3-3337121f5f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b77086-8006-42f9-a2d3-3337121f5f5d" xsi:nil="true"/>
    <lcf76f155ced4ddcb4097134ff3c332f xmlns="f11acd25-04ee-49a9-bfe9-744945d8b7f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A1CA61-79C0-431F-A75A-04118843CB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1acd25-04ee-49a9-bfe9-744945d8b7f1"/>
    <ds:schemaRef ds:uri="c8b77086-8006-42f9-a2d3-3337121f5f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A6ED3C-17FF-4A1C-9EC0-5A380A333E76}">
  <ds:schemaRefs>
    <ds:schemaRef ds:uri="f11acd25-04ee-49a9-bfe9-744945d8b7f1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8b77086-8006-42f9-a2d3-3337121f5f5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6D90394-C69D-4B63-9B4F-1423F17C47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30500</TotalTime>
  <Words>353</Words>
  <Application>Microsoft Office PowerPoint</Application>
  <PresentationFormat>Custom</PresentationFormat>
  <Paragraphs>41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Arial Narrow</vt:lpstr>
      <vt:lpstr>Century Gothic</vt:lpstr>
      <vt:lpstr>Theme2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Karolak, Karolina Maria</dc:creator>
  <cp:lastModifiedBy>Calambro, Chelsea</cp:lastModifiedBy>
  <cp:revision>40</cp:revision>
  <dcterms:created xsi:type="dcterms:W3CDTF">2025-08-18T09:45:55Z</dcterms:created>
  <dcterms:modified xsi:type="dcterms:W3CDTF">2026-02-09T18:34:54Z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0x0101000B05AD067C551C4C8CAE70BF15D91074</vt:lpwstr>
  </property>
  <property fmtid="{D5CDD505-2E9C-101B-9397-08002B2CF9AE}" pid="3" name="_dlc_DocIdItemGuid">
    <vt:lpwstr>a2511cb4-a6f1-48b3-b1e4-dee95a6abf90</vt:lpwstr>
  </property>
  <property fmtid="{D5CDD505-2E9C-101B-9397-08002B2CF9AE}" pid="4" name="MediaServiceImageTags">
    <vt:lpwstr/>
  </property>
</Properties>
</file>