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7" r:id="rId5"/>
  </p:sldIdLst>
  <p:sldSz cx="12192000" cy="27432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8880" userDrawn="1">
          <p15:clr>
            <a:srgbClr val="A4A3A4"/>
          </p15:clr>
        </p15:guide>
        <p15:guide id="2" pos="3840" userDrawn="1">
          <p15:clr>
            <a:srgbClr val="A4A3A4"/>
          </p15:clr>
        </p15:guide>
        <p15:guide id="3" orient="horz" pos="7968"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showGuides="1">
      <p:cViewPr>
        <p:scale>
          <a:sx n="70" d="100"/>
          <a:sy n="70" d="100"/>
        </p:scale>
        <p:origin x="500" y="-4016"/>
      </p:cViewPr>
      <p:guideLst>
        <p:guide orient="horz" pos="8880"/>
        <p:guide pos="3840"/>
        <p:guide orient="horz" pos="7968"/>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lambro, Chelsea" userId="14c0b7dd-30a6-4475-af42-0564adb20ab7" providerId="ADAL" clId="{36A1F924-3E4D-4675-B047-65188A7DB31D}"/>
    <pc:docChg chg="custSel modSld">
      <pc:chgData name="Calambro, Chelsea" userId="14c0b7dd-30a6-4475-af42-0564adb20ab7" providerId="ADAL" clId="{36A1F924-3E4D-4675-B047-65188A7DB31D}" dt="2026-04-14T18:51:44.412" v="0" actId="478"/>
      <pc:docMkLst>
        <pc:docMk/>
      </pc:docMkLst>
      <pc:sldChg chg="delSp mod">
        <pc:chgData name="Calambro, Chelsea" userId="14c0b7dd-30a6-4475-af42-0564adb20ab7" providerId="ADAL" clId="{36A1F924-3E4D-4675-B047-65188A7DB31D}" dt="2026-04-14T18:51:44.412" v="0" actId="478"/>
        <pc:sldMkLst>
          <pc:docMk/>
          <pc:sldMk cId="1292230222" sldId="257"/>
        </pc:sldMkLst>
        <pc:spChg chg="del">
          <ac:chgData name="Calambro, Chelsea" userId="14c0b7dd-30a6-4475-af42-0564adb20ab7" providerId="ADAL" clId="{36A1F924-3E4D-4675-B047-65188A7DB31D}" dt="2026-04-14T18:51:44.412" v="0" actId="478"/>
          <ac:spMkLst>
            <pc:docMk/>
            <pc:sldMk cId="1292230222" sldId="257"/>
            <ac:spMk id="13" creationId="{E35D8335-A19B-33E5-9640-CF85D3CC64C5}"/>
          </ac:spMkLst>
        </pc:spChg>
        <pc:spChg chg="del">
          <ac:chgData name="Calambro, Chelsea" userId="14c0b7dd-30a6-4475-af42-0564adb20ab7" providerId="ADAL" clId="{36A1F924-3E4D-4675-B047-65188A7DB31D}" dt="2026-04-14T18:51:44.412" v="0" actId="478"/>
          <ac:spMkLst>
            <pc:docMk/>
            <pc:sldMk cId="1292230222" sldId="257"/>
            <ac:spMk id="17" creationId="{DAEE6C9F-3E45-AF44-48F6-DB27E2154E79}"/>
          </ac:spMkLst>
        </pc:spChg>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1.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g"/><Relationship Id="rId1" Type="http://schemas.openxmlformats.org/officeDocument/2006/relationships/slideMaster" Target="../slideMasters/slideMaster1.xml"/><Relationship Id="rId5" Type="http://schemas.openxmlformats.org/officeDocument/2006/relationships/image" Target="../media/image7.png"/><Relationship Id="rId4" Type="http://schemas.openxmlformats.org/officeDocument/2006/relationships/image" Target="../media/image1.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jpeg"/><Relationship Id="rId1" Type="http://schemas.openxmlformats.org/officeDocument/2006/relationships/slideMaster" Target="../slideMasters/slideMaster1.xml"/><Relationship Id="rId5" Type="http://schemas.openxmlformats.org/officeDocument/2006/relationships/image" Target="../media/image9.png"/><Relationship Id="rId4" Type="http://schemas.openxmlformats.org/officeDocument/2006/relationships/image" Target="../media/image1.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over :: standar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E5AB7EF2-2514-4D2D-87C0-34C3E1405E2B}"/>
              </a:ext>
            </a:extLst>
          </p:cNvPr>
          <p:cNvPicPr>
            <a:picLocks/>
          </p:cNvPicPr>
          <p:nvPr/>
        </p:nvPicPr>
        <p:blipFill>
          <a:blip r:embed="rId2"/>
          <a:stretch>
            <a:fillRect/>
          </a:stretch>
        </p:blipFill>
        <p:spPr>
          <a:xfrm>
            <a:off x="457319" y="25348384"/>
            <a:ext cx="11250050" cy="365760"/>
          </a:xfrm>
          <a:prstGeom prst="rect">
            <a:avLst/>
          </a:prstGeom>
        </p:spPr>
      </p:pic>
      <p:pic>
        <p:nvPicPr>
          <p:cNvPr id="15" name="Picture 14">
            <a:extLst>
              <a:ext uri="{FF2B5EF4-FFF2-40B4-BE49-F238E27FC236}">
                <a16:creationId xmlns:a16="http://schemas.microsoft.com/office/drawing/2014/main" id="{1EFCDD1D-92AF-41AC-8262-A9F8C1B0FE5F}"/>
              </a:ext>
            </a:extLst>
          </p:cNvPr>
          <p:cNvPicPr>
            <a:picLocks noChangeAspect="1"/>
          </p:cNvPicPr>
          <p:nvPr/>
        </p:nvPicPr>
        <p:blipFill rotWithShape="1">
          <a:blip r:embed="rId3"/>
          <a:stretch/>
        </p:blipFill>
        <p:spPr>
          <a:xfrm>
            <a:off x="184499" y="731522"/>
            <a:ext cx="2652451" cy="3908188"/>
          </a:xfrm>
          <a:prstGeom prst="rect">
            <a:avLst/>
          </a:prstGeom>
          <a:solidFill>
            <a:schemeClr val="bg1"/>
          </a:solidFill>
          <a:ln w="15875">
            <a:noFill/>
            <a:round/>
          </a:ln>
        </p:spPr>
      </p:pic>
      <p:sp>
        <p:nvSpPr>
          <p:cNvPr id="16" name="Text Placeholder 3">
            <a:extLst>
              <a:ext uri="{FF2B5EF4-FFF2-40B4-BE49-F238E27FC236}">
                <a16:creationId xmlns:a16="http://schemas.microsoft.com/office/drawing/2014/main" id="{55C1EAC6-55A1-420A-9E98-4B6FBA91A5A0}"/>
              </a:ext>
            </a:extLst>
          </p:cNvPr>
          <p:cNvSpPr>
            <a:spLocks noGrp="1"/>
          </p:cNvSpPr>
          <p:nvPr>
            <p:ph type="body" sz="quarter" idx="26" hasCustomPrompt="1"/>
          </p:nvPr>
        </p:nvSpPr>
        <p:spPr>
          <a:xfrm>
            <a:off x="457319" y="24699612"/>
            <a:ext cx="11245604"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4"/>
              </a:lnSpc>
              <a:spcBef>
                <a:spcPts val="0"/>
              </a:spcBef>
              <a:spcAft>
                <a:spcPts val="400"/>
              </a:spcAft>
              <a:buNone/>
              <a:defRPr sz="1333">
                <a:latin typeface="Arial Narrow" panose="020B0606020202030204" pitchFamily="34" charset="0"/>
              </a:defRPr>
            </a:lvl4pPr>
            <a:lvl5pPr marL="0" indent="0">
              <a:lnSpc>
                <a:spcPts val="1734"/>
              </a:lnSpc>
              <a:spcBef>
                <a:spcPts val="0"/>
              </a:spcBef>
              <a:spcAft>
                <a:spcPts val="400"/>
              </a:spcAft>
              <a:buNone/>
              <a:defRPr sz="1333">
                <a:latin typeface="Arial Narrow" panose="020B0606020202030204" pitchFamily="34" charset="0"/>
              </a:defRPr>
            </a:lvl5pPr>
          </a:lstStyle>
          <a:p>
            <a:pPr lvl="0"/>
            <a:r>
              <a:rPr lang="en-US" dirty="0"/>
              <a:t>Caveats</a:t>
            </a:r>
          </a:p>
        </p:txBody>
      </p:sp>
      <p:sp>
        <p:nvSpPr>
          <p:cNvPr id="20" name="Text Placeholder 4">
            <a:extLst>
              <a:ext uri="{FF2B5EF4-FFF2-40B4-BE49-F238E27FC236}">
                <a16:creationId xmlns:a16="http://schemas.microsoft.com/office/drawing/2014/main" id="{086BA1CA-2478-4068-BA9A-4B3C6BDB0632}"/>
              </a:ext>
            </a:extLst>
          </p:cNvPr>
          <p:cNvSpPr>
            <a:spLocks noGrp="1"/>
          </p:cNvSpPr>
          <p:nvPr>
            <p:ph type="body" sz="quarter" idx="10"/>
          </p:nvPr>
        </p:nvSpPr>
        <p:spPr>
          <a:xfrm>
            <a:off x="457320" y="7866192"/>
            <a:ext cx="9754211" cy="9326880"/>
          </a:xfrm>
          <a:prstGeom prst="rect">
            <a:avLst/>
          </a:prstGeom>
        </p:spPr>
        <p:txBody>
          <a:bodyPr lIns="0" rIns="0"/>
          <a:lstStyle>
            <a:lvl1pPr marL="0" indent="0">
              <a:lnSpc>
                <a:spcPts val="4601"/>
              </a:lnSpc>
              <a:spcBef>
                <a:spcPts val="0"/>
              </a:spcBef>
              <a:spcAft>
                <a:spcPts val="900"/>
              </a:spcAft>
              <a:buNone/>
              <a:defRPr lang="en-US" sz="4201" b="1" kern="1200" dirty="0" smtClean="0">
                <a:solidFill>
                  <a:schemeClr val="tx1"/>
                </a:solidFill>
                <a:latin typeface="Century Gothic" panose="020B0502020202020204" pitchFamily="34" charset="0"/>
                <a:ea typeface="+mn-ea"/>
                <a:cs typeface="+mn-cs"/>
              </a:defRPr>
            </a:lvl1pPr>
            <a:lvl2pPr marL="0" indent="0" algn="l" defTabSz="914674" rtl="0" eaLnBrk="1" latinLnBrk="0" hangingPunct="1">
              <a:spcBef>
                <a:spcPts val="0"/>
              </a:spcBef>
              <a:spcAft>
                <a:spcPts val="1200"/>
              </a:spcAft>
              <a:buNone/>
              <a:defRPr lang="en-US" sz="2401" b="1" kern="1200" dirty="0" smtClean="0">
                <a:solidFill>
                  <a:srgbClr val="3769FF"/>
                </a:solidFill>
                <a:latin typeface="Century Gothic" panose="020B0502020202020204" pitchFamily="34" charset="0"/>
                <a:ea typeface="+mn-ea"/>
                <a:cs typeface="+mn-cs"/>
              </a:defRPr>
            </a:lvl2pPr>
            <a:lvl3pPr marL="0" indent="0">
              <a:spcBef>
                <a:spcPts val="300"/>
              </a:spcBef>
              <a:buNone/>
              <a:defRPr lang="en-US" sz="1600" kern="1200" dirty="0" smtClean="0">
                <a:solidFill>
                  <a:schemeClr val="tx1"/>
                </a:solidFill>
                <a:latin typeface="Century Gothic" panose="020B0502020202020204" pitchFamily="34" charset="0"/>
                <a:ea typeface="+mn-ea"/>
                <a:cs typeface="+mn-cs"/>
              </a:defRPr>
            </a:lvl3pPr>
            <a:lvl4pPr marL="0" indent="0">
              <a:buNone/>
              <a:defRPr lang="en-US" sz="1200" kern="1200" dirty="0" smtClean="0">
                <a:solidFill>
                  <a:schemeClr val="tx1"/>
                </a:solidFill>
                <a:latin typeface="Century Gothic" panose="020B0502020202020204" pitchFamily="34" charset="0"/>
                <a:ea typeface="+mn-ea"/>
                <a:cs typeface="+mn-cs"/>
              </a:defRPr>
            </a:lvl4pPr>
            <a:lvl5pPr marL="0" indent="0">
              <a:buNone/>
              <a:defRPr lang="en-US" sz="1200" kern="1200" dirty="0">
                <a:solidFill>
                  <a:schemeClr val="tx1"/>
                </a:solidFill>
                <a:latin typeface="Century Gothic" panose="020B0502020202020204" pitchFamily="34" charset="0"/>
                <a:ea typeface="+mn-ea"/>
                <a:cs typeface="+mn-cs"/>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045330720"/>
      </p:ext>
    </p:extLst>
  </p:cSld>
  <p:clrMapOvr>
    <a:masterClrMapping/>
  </p:clrMapOvr>
  <p:extLst>
    <p:ext uri="{DCECCB84-F9BA-43D5-87BE-67443E8EF086}">
      <p15:sldGuideLst xmlns:p15="http://schemas.microsoft.com/office/powerpoint/2012/main">
        <p15:guide id="1" orient="horz" pos="4320">
          <p15:clr>
            <a:srgbClr val="FBAE40"/>
          </p15:clr>
        </p15:guide>
        <p15:guide id="2" pos="288">
          <p15:clr>
            <a:srgbClr val="FBAE40"/>
          </p15:clr>
        </p15:guide>
        <p15:guide id="3" pos="174">
          <p15:clr>
            <a:srgbClr val="FBAE40"/>
          </p15:clr>
        </p15:guide>
        <p15:guide id="4" orient="horz" pos="364">
          <p15:clr>
            <a:srgbClr val="FBAE40"/>
          </p15:clr>
        </p15:guide>
        <p15:guide id="5" orient="horz" pos="296">
          <p15:clr>
            <a:srgbClr val="FBAE40"/>
          </p15:clr>
        </p15:guide>
        <p15:guide id="6" pos="737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ver :: co-brande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7F3A2155-EA11-4066-ACC9-1780C0A3FF1D}"/>
              </a:ext>
            </a:extLst>
          </p:cNvPr>
          <p:cNvPicPr>
            <a:picLocks noChangeAspect="1"/>
          </p:cNvPicPr>
          <p:nvPr/>
        </p:nvPicPr>
        <p:blipFill rotWithShape="1">
          <a:blip r:embed="rId2"/>
          <a:stretch/>
        </p:blipFill>
        <p:spPr>
          <a:xfrm>
            <a:off x="184499" y="731522"/>
            <a:ext cx="2652451" cy="3908188"/>
          </a:xfrm>
          <a:prstGeom prst="rect">
            <a:avLst/>
          </a:prstGeom>
          <a:solidFill>
            <a:schemeClr val="bg1"/>
          </a:solidFill>
          <a:ln w="15875">
            <a:noFill/>
            <a:round/>
          </a:ln>
        </p:spPr>
      </p:pic>
      <p:sp>
        <p:nvSpPr>
          <p:cNvPr id="18" name="Text Placeholder 3">
            <a:extLst>
              <a:ext uri="{FF2B5EF4-FFF2-40B4-BE49-F238E27FC236}">
                <a16:creationId xmlns:a16="http://schemas.microsoft.com/office/drawing/2014/main" id="{B6C45347-0661-4E19-92CE-E83DBE5B7E08}"/>
              </a:ext>
            </a:extLst>
          </p:cNvPr>
          <p:cNvSpPr>
            <a:spLocks noGrp="1"/>
          </p:cNvSpPr>
          <p:nvPr>
            <p:ph type="body" sz="quarter" idx="26" hasCustomPrompt="1"/>
          </p:nvPr>
        </p:nvSpPr>
        <p:spPr>
          <a:xfrm>
            <a:off x="457319" y="24699612"/>
            <a:ext cx="8689063"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4"/>
              </a:lnSpc>
              <a:spcBef>
                <a:spcPts val="0"/>
              </a:spcBef>
              <a:spcAft>
                <a:spcPts val="400"/>
              </a:spcAft>
              <a:buNone/>
              <a:defRPr sz="1333">
                <a:latin typeface="Arial Narrow" panose="020B0606020202030204" pitchFamily="34" charset="0"/>
              </a:defRPr>
            </a:lvl4pPr>
            <a:lvl5pPr marL="0" indent="0">
              <a:lnSpc>
                <a:spcPts val="1734"/>
              </a:lnSpc>
              <a:spcBef>
                <a:spcPts val="0"/>
              </a:spcBef>
              <a:spcAft>
                <a:spcPts val="400"/>
              </a:spcAft>
              <a:buNone/>
              <a:defRPr sz="1333">
                <a:latin typeface="Arial Narrow" panose="020B0606020202030204" pitchFamily="34" charset="0"/>
              </a:defRPr>
            </a:lvl5pPr>
          </a:lstStyle>
          <a:p>
            <a:pPr lvl="0"/>
            <a:r>
              <a:rPr lang="en-US" dirty="0"/>
              <a:t>Caveats</a:t>
            </a:r>
          </a:p>
        </p:txBody>
      </p:sp>
      <p:pic>
        <p:nvPicPr>
          <p:cNvPr id="19" name="Picture 18">
            <a:extLst>
              <a:ext uri="{FF2B5EF4-FFF2-40B4-BE49-F238E27FC236}">
                <a16:creationId xmlns:a16="http://schemas.microsoft.com/office/drawing/2014/main" id="{941FD0B5-C8C6-4667-8819-DC99F06AB13C}"/>
              </a:ext>
            </a:extLst>
          </p:cNvPr>
          <p:cNvPicPr>
            <a:picLocks/>
          </p:cNvPicPr>
          <p:nvPr/>
        </p:nvPicPr>
        <p:blipFill>
          <a:blip r:embed="rId3"/>
          <a:stretch>
            <a:fillRect/>
          </a:stretch>
        </p:blipFill>
        <p:spPr>
          <a:xfrm>
            <a:off x="457319" y="25348384"/>
            <a:ext cx="11250050" cy="365760"/>
          </a:xfrm>
          <a:prstGeom prst="rect">
            <a:avLst/>
          </a:prstGeom>
        </p:spPr>
      </p:pic>
      <p:sp>
        <p:nvSpPr>
          <p:cNvPr id="23" name="Text Placeholder 4">
            <a:extLst>
              <a:ext uri="{FF2B5EF4-FFF2-40B4-BE49-F238E27FC236}">
                <a16:creationId xmlns:a16="http://schemas.microsoft.com/office/drawing/2014/main" id="{A9AA2E5A-4916-40A6-9E28-F73AF6FDBA0A}"/>
              </a:ext>
            </a:extLst>
          </p:cNvPr>
          <p:cNvSpPr>
            <a:spLocks noGrp="1"/>
          </p:cNvSpPr>
          <p:nvPr>
            <p:ph type="body" sz="quarter" idx="10"/>
          </p:nvPr>
        </p:nvSpPr>
        <p:spPr>
          <a:xfrm>
            <a:off x="457319" y="7866192"/>
            <a:ext cx="9754211" cy="9326880"/>
          </a:xfrm>
          <a:prstGeom prst="rect">
            <a:avLst/>
          </a:prstGeom>
        </p:spPr>
        <p:txBody>
          <a:bodyPr lIns="0" rIns="0"/>
          <a:lstStyle>
            <a:lvl1pPr marL="0" indent="0">
              <a:lnSpc>
                <a:spcPts val="4601"/>
              </a:lnSpc>
              <a:spcBef>
                <a:spcPts val="0"/>
              </a:spcBef>
              <a:spcAft>
                <a:spcPts val="900"/>
              </a:spcAft>
              <a:buNone/>
              <a:defRPr lang="en-US" sz="4201" b="1" kern="1200" dirty="0" smtClean="0">
                <a:solidFill>
                  <a:schemeClr val="tx1"/>
                </a:solidFill>
                <a:latin typeface="Century Gothic" panose="020B0502020202020204" pitchFamily="34" charset="0"/>
                <a:ea typeface="+mn-ea"/>
                <a:cs typeface="+mn-cs"/>
              </a:defRPr>
            </a:lvl1pPr>
            <a:lvl2pPr marL="0" indent="0" algn="l" defTabSz="914674" rtl="0" eaLnBrk="1" latinLnBrk="0" hangingPunct="1">
              <a:spcBef>
                <a:spcPts val="0"/>
              </a:spcBef>
              <a:spcAft>
                <a:spcPts val="1200"/>
              </a:spcAft>
              <a:buNone/>
              <a:defRPr lang="en-US" sz="2401" b="1" kern="1200" dirty="0" smtClean="0">
                <a:solidFill>
                  <a:srgbClr val="3769FF"/>
                </a:solidFill>
                <a:latin typeface="Century Gothic" panose="020B0502020202020204" pitchFamily="34" charset="0"/>
                <a:ea typeface="+mn-ea"/>
                <a:cs typeface="+mn-cs"/>
              </a:defRPr>
            </a:lvl2pPr>
            <a:lvl3pPr marL="0" indent="0">
              <a:spcBef>
                <a:spcPts val="300"/>
              </a:spcBef>
              <a:buNone/>
              <a:defRPr lang="en-US" sz="1600" kern="1200" dirty="0" smtClean="0">
                <a:solidFill>
                  <a:schemeClr val="tx1"/>
                </a:solidFill>
                <a:latin typeface="Century Gothic" panose="020B0502020202020204" pitchFamily="34" charset="0"/>
                <a:ea typeface="+mn-ea"/>
                <a:cs typeface="+mn-cs"/>
              </a:defRPr>
            </a:lvl3pPr>
            <a:lvl4pPr marL="0" indent="0">
              <a:buNone/>
              <a:defRPr lang="en-US" sz="1200" kern="1200" dirty="0" smtClean="0">
                <a:solidFill>
                  <a:schemeClr val="tx1"/>
                </a:solidFill>
                <a:latin typeface="Century Gothic" panose="020B0502020202020204" pitchFamily="34" charset="0"/>
                <a:ea typeface="+mn-ea"/>
                <a:cs typeface="+mn-cs"/>
              </a:defRPr>
            </a:lvl4pPr>
            <a:lvl5pPr marL="0" indent="0">
              <a:buNone/>
              <a:defRPr lang="en-US" sz="1200" kern="1200" dirty="0">
                <a:solidFill>
                  <a:schemeClr val="tx1"/>
                </a:solidFill>
                <a:latin typeface="Century Gothic" panose="020B0502020202020204" pitchFamily="34" charset="0"/>
                <a:ea typeface="+mn-ea"/>
                <a:cs typeface="+mn-cs"/>
              </a:defRPr>
            </a:lvl5pPr>
          </a:lstStyle>
          <a:p>
            <a:pPr lvl="0"/>
            <a:r>
              <a:rPr lang="en-US"/>
              <a:t>Click to edit Master text styles</a:t>
            </a:r>
          </a:p>
          <a:p>
            <a:pPr lvl="1"/>
            <a:r>
              <a:rPr lang="en-US"/>
              <a:t>Second level</a:t>
            </a:r>
          </a:p>
          <a:p>
            <a:pPr lvl="2"/>
            <a:r>
              <a:rPr lang="en-US"/>
              <a:t>Third level</a:t>
            </a:r>
          </a:p>
        </p:txBody>
      </p:sp>
      <p:pic>
        <p:nvPicPr>
          <p:cNvPr id="2" name="Picture 1" descr="A picture containing text, clipart&#10;&#10;Description automatically generated">
            <a:extLst>
              <a:ext uri="{FF2B5EF4-FFF2-40B4-BE49-F238E27FC236}">
                <a16:creationId xmlns:a16="http://schemas.microsoft.com/office/drawing/2014/main" id="{0412021E-3DB8-21C5-7DFA-24974117461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39787" y="1497198"/>
            <a:ext cx="2087830" cy="2003796"/>
          </a:xfrm>
          <a:prstGeom prst="rect">
            <a:avLst/>
          </a:prstGeom>
        </p:spPr>
      </p:pic>
    </p:spTree>
    <p:extLst>
      <p:ext uri="{BB962C8B-B14F-4D97-AF65-F5344CB8AC3E}">
        <p14:creationId xmlns:p14="http://schemas.microsoft.com/office/powerpoint/2010/main" val="2690247277"/>
      </p:ext>
    </p:extLst>
  </p:cSld>
  <p:clrMapOvr>
    <a:masterClrMapping/>
  </p:clrMapOvr>
  <p:extLst>
    <p:ext uri="{DCECCB84-F9BA-43D5-87BE-67443E8EF086}">
      <p15:sldGuideLst xmlns:p15="http://schemas.microsoft.com/office/powerpoint/2012/main">
        <p15:guide id="1" orient="horz" pos="4201">
          <p15:clr>
            <a:srgbClr val="FBAE40"/>
          </p15:clr>
        </p15:guide>
        <p15:guide id="2" pos="288">
          <p15:clr>
            <a:srgbClr val="FBAE40"/>
          </p15:clr>
        </p15:guide>
        <p15:guide id="3" pos="174">
          <p15:clr>
            <a:srgbClr val="FBAE40"/>
          </p15:clr>
        </p15:guide>
        <p15:guide id="4" orient="horz" pos="364">
          <p15:clr>
            <a:srgbClr val="FBAE40"/>
          </p15:clr>
        </p15:guide>
        <p15:guide id="5" orient="horz" pos="296">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over :: presenters">
    <p:spTree>
      <p:nvGrpSpPr>
        <p:cNvPr id="1" name=""/>
        <p:cNvGrpSpPr/>
        <p:nvPr/>
      </p:nvGrpSpPr>
      <p:grpSpPr>
        <a:xfrm>
          <a:off x="0" y="0"/>
          <a:ext cx="0" cy="0"/>
          <a:chOff x="0" y="0"/>
          <a:chExt cx="0" cy="0"/>
        </a:xfrm>
      </p:grpSpPr>
      <p:sp>
        <p:nvSpPr>
          <p:cNvPr id="3" name="Text Placeholder 5">
            <a:extLst>
              <a:ext uri="{FF2B5EF4-FFF2-40B4-BE49-F238E27FC236}">
                <a16:creationId xmlns:a16="http://schemas.microsoft.com/office/drawing/2014/main" id="{619E2D53-5ECC-438A-E14C-E507A6FF3BB7}"/>
              </a:ext>
            </a:extLst>
          </p:cNvPr>
          <p:cNvSpPr>
            <a:spLocks noGrp="1"/>
          </p:cNvSpPr>
          <p:nvPr>
            <p:ph type="body" sz="quarter" idx="35"/>
          </p:nvPr>
        </p:nvSpPr>
        <p:spPr>
          <a:xfrm>
            <a:off x="8000042" y="1620564"/>
            <a:ext cx="3714854" cy="2255520"/>
          </a:xfrm>
          <a:prstGeom prst="rect">
            <a:avLst/>
          </a:prstGeom>
        </p:spPr>
        <p:txBody>
          <a:bodyPr lIns="0" tIns="0" rIns="0" bIns="0"/>
          <a:lstStyle>
            <a:lvl1pPr marL="0" indent="0" algn="r">
              <a:lnSpc>
                <a:spcPct val="100000"/>
              </a:lnSpc>
              <a:spcBef>
                <a:spcPts val="0"/>
              </a:spcBef>
              <a:spcAft>
                <a:spcPts val="500"/>
              </a:spcAft>
              <a:buNone/>
              <a:defRPr sz="1400" b="1">
                <a:latin typeface="Century Gothic" panose="020B0502020202020204" pitchFamily="34" charset="0"/>
              </a:defRPr>
            </a:lvl1pPr>
            <a:lvl2pPr marL="0" indent="0" algn="r">
              <a:buNone/>
              <a:defRPr sz="1200">
                <a:latin typeface="Century Gothic" panose="020B0502020202020204" pitchFamily="34" charset="0"/>
              </a:defRPr>
            </a:lvl2pPr>
            <a:lvl3pPr marL="1219261" indent="0">
              <a:buNone/>
              <a:defRPr sz="1200">
                <a:latin typeface="Century Gothic" panose="020B0502020202020204" pitchFamily="34" charset="0"/>
              </a:defRPr>
            </a:lvl3pPr>
            <a:lvl4pPr marL="1828892" indent="0">
              <a:buNone/>
              <a:defRPr sz="1200">
                <a:latin typeface="Century Gothic" panose="020B0502020202020204" pitchFamily="34" charset="0"/>
              </a:defRPr>
            </a:lvl4pPr>
          </a:lstStyle>
          <a:p>
            <a:pPr lvl="0"/>
            <a:r>
              <a:rPr lang="en-US"/>
              <a:t>Click to edit Master text styles</a:t>
            </a:r>
          </a:p>
          <a:p>
            <a:pPr lvl="1"/>
            <a:r>
              <a:rPr lang="en-US"/>
              <a:t>Second level</a:t>
            </a:r>
          </a:p>
        </p:txBody>
      </p:sp>
      <p:pic>
        <p:nvPicPr>
          <p:cNvPr id="18" name="Picture 17">
            <a:extLst>
              <a:ext uri="{FF2B5EF4-FFF2-40B4-BE49-F238E27FC236}">
                <a16:creationId xmlns:a16="http://schemas.microsoft.com/office/drawing/2014/main" id="{5BAC19E2-4C80-4644-B6E0-38AF3C1CC397}"/>
              </a:ext>
            </a:extLst>
          </p:cNvPr>
          <p:cNvPicPr>
            <a:picLocks noChangeAspect="1"/>
          </p:cNvPicPr>
          <p:nvPr/>
        </p:nvPicPr>
        <p:blipFill rotWithShape="1">
          <a:blip r:embed="rId2"/>
          <a:stretch/>
        </p:blipFill>
        <p:spPr>
          <a:xfrm>
            <a:off x="184499" y="731522"/>
            <a:ext cx="2652451" cy="3908188"/>
          </a:xfrm>
          <a:prstGeom prst="rect">
            <a:avLst/>
          </a:prstGeom>
          <a:solidFill>
            <a:schemeClr val="bg1"/>
          </a:solidFill>
          <a:ln w="15875">
            <a:noFill/>
            <a:round/>
          </a:ln>
        </p:spPr>
      </p:pic>
      <p:sp>
        <p:nvSpPr>
          <p:cNvPr id="20" name="Text Placeholder 2">
            <a:extLst>
              <a:ext uri="{FF2B5EF4-FFF2-40B4-BE49-F238E27FC236}">
                <a16:creationId xmlns:a16="http://schemas.microsoft.com/office/drawing/2014/main" id="{24DD934F-591E-4663-A308-DEBEAF9D6C1B}"/>
              </a:ext>
            </a:extLst>
          </p:cNvPr>
          <p:cNvSpPr>
            <a:spLocks noGrp="1"/>
          </p:cNvSpPr>
          <p:nvPr>
            <p:ph type="body" sz="quarter" idx="32" hasCustomPrompt="1"/>
          </p:nvPr>
        </p:nvSpPr>
        <p:spPr>
          <a:xfrm>
            <a:off x="8520312" y="18933880"/>
            <a:ext cx="3048000" cy="3657600"/>
          </a:xfrm>
          <a:prstGeom prst="rect">
            <a:avLst/>
          </a:prstGeom>
        </p:spPr>
        <p:txBody>
          <a:bodyPr lIns="0" tIns="0" rIns="0" bIns="0"/>
          <a:lstStyle>
            <a:lvl1pPr marL="0" indent="0">
              <a:spcBef>
                <a:spcPts val="0"/>
              </a:spcBef>
              <a:buNone/>
              <a:defRPr sz="1200" b="1">
                <a:solidFill>
                  <a:schemeClr val="tx1"/>
                </a:solidFill>
                <a:latin typeface="Century Gothic" panose="020B0502020202020204" pitchFamily="34" charset="0"/>
              </a:defRPr>
            </a:lvl1pPr>
            <a:lvl2pPr marL="0" indent="0">
              <a:spcBef>
                <a:spcPts val="0"/>
              </a:spcBef>
              <a:buNone/>
              <a:defRPr sz="1000">
                <a:solidFill>
                  <a:schemeClr val="tx1"/>
                </a:solidFill>
                <a:latin typeface="Century Gothic" panose="020B0502020202020204" pitchFamily="34" charset="0"/>
              </a:defRPr>
            </a:lvl2pPr>
            <a:lvl3pPr marL="0" indent="0">
              <a:spcBef>
                <a:spcPts val="0"/>
              </a:spcBef>
              <a:buNone/>
              <a:defRPr sz="1000">
                <a:solidFill>
                  <a:schemeClr val="tx1"/>
                </a:solidFill>
                <a:latin typeface="Century Gothic" panose="020B0502020202020204" pitchFamily="34" charset="0"/>
              </a:defRPr>
            </a:lvl3pPr>
            <a:lvl4pPr marL="0" marR="0" indent="0" algn="l" defTabSz="914674" rtl="0" eaLnBrk="1" fontAlgn="auto" latinLnBrk="0" hangingPunct="1">
              <a:lnSpc>
                <a:spcPct val="100000"/>
              </a:lnSpc>
              <a:spcBef>
                <a:spcPts val="0"/>
              </a:spcBef>
              <a:spcAft>
                <a:spcPts val="0"/>
              </a:spcAft>
              <a:buClrTx/>
              <a:buSzTx/>
              <a:buFont typeface="Arial" panose="020B0604020202020204" pitchFamily="34" charset="0"/>
              <a:buNone/>
              <a:tabLst/>
              <a:defRPr sz="1000">
                <a:solidFill>
                  <a:schemeClr val="tx1"/>
                </a:solidFill>
                <a:latin typeface="Century Gothic" panose="020B0502020202020204" pitchFamily="34" charset="0"/>
              </a:defRPr>
            </a:lvl4pPr>
            <a:lvl5pPr marL="0" indent="0">
              <a:spcBef>
                <a:spcPts val="0"/>
              </a:spcBef>
              <a:buNone/>
              <a:defRPr sz="900"/>
            </a:lvl5pPr>
          </a:lstStyle>
          <a:p>
            <a:pPr lvl="0"/>
            <a:r>
              <a:rPr lang="en-US" dirty="0"/>
              <a:t>Name</a:t>
            </a:r>
          </a:p>
          <a:p>
            <a:pPr lvl="1"/>
            <a:r>
              <a:rPr lang="en-US" dirty="0"/>
              <a:t>Second level</a:t>
            </a:r>
          </a:p>
          <a:p>
            <a:pPr lvl="2"/>
            <a:r>
              <a:rPr lang="en-US" dirty="0"/>
              <a:t>Third level</a:t>
            </a:r>
          </a:p>
          <a:p>
            <a:pPr lvl="3"/>
            <a:r>
              <a:rPr lang="en-US" dirty="0"/>
              <a:t>Fourth level</a:t>
            </a:r>
          </a:p>
          <a:p>
            <a:pPr marL="0" marR="0" lvl="3" indent="0" algn="l" defTabSz="914674"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Fifth level</a:t>
            </a:r>
          </a:p>
        </p:txBody>
      </p:sp>
      <p:sp>
        <p:nvSpPr>
          <p:cNvPr id="21" name="Text Placeholder 2">
            <a:extLst>
              <a:ext uri="{FF2B5EF4-FFF2-40B4-BE49-F238E27FC236}">
                <a16:creationId xmlns:a16="http://schemas.microsoft.com/office/drawing/2014/main" id="{4CE6C872-9E37-43DF-9331-5D0AB203E591}"/>
              </a:ext>
            </a:extLst>
          </p:cNvPr>
          <p:cNvSpPr>
            <a:spLocks noGrp="1"/>
          </p:cNvSpPr>
          <p:nvPr>
            <p:ph type="body" sz="quarter" idx="31" hasCustomPrompt="1"/>
          </p:nvPr>
        </p:nvSpPr>
        <p:spPr>
          <a:xfrm>
            <a:off x="5118599" y="18933880"/>
            <a:ext cx="3048000" cy="3657600"/>
          </a:xfrm>
          <a:prstGeom prst="rect">
            <a:avLst/>
          </a:prstGeom>
        </p:spPr>
        <p:txBody>
          <a:bodyPr lIns="0" tIns="0" rIns="0" bIns="0"/>
          <a:lstStyle>
            <a:lvl1pPr marL="0" indent="0">
              <a:spcBef>
                <a:spcPts val="0"/>
              </a:spcBef>
              <a:buNone/>
              <a:defRPr sz="1200" b="1">
                <a:solidFill>
                  <a:schemeClr val="tx1"/>
                </a:solidFill>
                <a:latin typeface="Century Gothic" panose="020B0502020202020204" pitchFamily="34" charset="0"/>
              </a:defRPr>
            </a:lvl1pPr>
            <a:lvl2pPr marL="0" indent="0">
              <a:spcBef>
                <a:spcPts val="0"/>
              </a:spcBef>
              <a:buNone/>
              <a:defRPr sz="1000">
                <a:solidFill>
                  <a:schemeClr val="tx1"/>
                </a:solidFill>
                <a:latin typeface="Century Gothic" panose="020B0502020202020204" pitchFamily="34" charset="0"/>
              </a:defRPr>
            </a:lvl2pPr>
            <a:lvl3pPr marL="0" indent="0">
              <a:spcBef>
                <a:spcPts val="0"/>
              </a:spcBef>
              <a:buNone/>
              <a:defRPr sz="1000">
                <a:solidFill>
                  <a:schemeClr val="tx1"/>
                </a:solidFill>
                <a:latin typeface="Century Gothic" panose="020B0502020202020204" pitchFamily="34" charset="0"/>
              </a:defRPr>
            </a:lvl3pPr>
            <a:lvl4pPr marL="0" marR="0" indent="0" algn="l" defTabSz="914674" rtl="0" eaLnBrk="1" fontAlgn="auto" latinLnBrk="0" hangingPunct="1">
              <a:lnSpc>
                <a:spcPct val="100000"/>
              </a:lnSpc>
              <a:spcBef>
                <a:spcPts val="0"/>
              </a:spcBef>
              <a:spcAft>
                <a:spcPts val="0"/>
              </a:spcAft>
              <a:buClrTx/>
              <a:buSzTx/>
              <a:buFont typeface="Arial" panose="020B0604020202020204" pitchFamily="34" charset="0"/>
              <a:buNone/>
              <a:tabLst/>
              <a:defRPr sz="1000">
                <a:solidFill>
                  <a:schemeClr val="tx1"/>
                </a:solidFill>
                <a:latin typeface="Century Gothic" panose="020B0502020202020204" pitchFamily="34" charset="0"/>
              </a:defRPr>
            </a:lvl4pPr>
            <a:lvl5pPr marL="0" indent="0">
              <a:spcBef>
                <a:spcPts val="0"/>
              </a:spcBef>
              <a:buNone/>
              <a:defRPr sz="900"/>
            </a:lvl5pPr>
          </a:lstStyle>
          <a:p>
            <a:pPr lvl="0"/>
            <a:r>
              <a:rPr lang="en-US" dirty="0"/>
              <a:t>Name</a:t>
            </a:r>
          </a:p>
          <a:p>
            <a:pPr lvl="1"/>
            <a:r>
              <a:rPr lang="en-US" dirty="0"/>
              <a:t>Second level</a:t>
            </a:r>
          </a:p>
          <a:p>
            <a:pPr lvl="2"/>
            <a:r>
              <a:rPr lang="en-US" dirty="0"/>
              <a:t>Third level</a:t>
            </a:r>
          </a:p>
          <a:p>
            <a:pPr lvl="3"/>
            <a:r>
              <a:rPr lang="en-US" dirty="0"/>
              <a:t>Fourth level</a:t>
            </a:r>
          </a:p>
          <a:p>
            <a:pPr marL="0" marR="0" lvl="3" indent="0" algn="l" defTabSz="914674"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Fifth level</a:t>
            </a:r>
          </a:p>
        </p:txBody>
      </p:sp>
      <p:sp>
        <p:nvSpPr>
          <p:cNvPr id="22" name="Text Placeholder 2">
            <a:extLst>
              <a:ext uri="{FF2B5EF4-FFF2-40B4-BE49-F238E27FC236}">
                <a16:creationId xmlns:a16="http://schemas.microsoft.com/office/drawing/2014/main" id="{00912B20-D8A8-492D-B3BD-9AF05A35E623}"/>
              </a:ext>
            </a:extLst>
          </p:cNvPr>
          <p:cNvSpPr>
            <a:spLocks noGrp="1"/>
          </p:cNvSpPr>
          <p:nvPr>
            <p:ph type="body" sz="quarter" idx="30" hasCustomPrompt="1"/>
          </p:nvPr>
        </p:nvSpPr>
        <p:spPr>
          <a:xfrm>
            <a:off x="1716885" y="18933880"/>
            <a:ext cx="3048000" cy="3657600"/>
          </a:xfrm>
          <a:prstGeom prst="rect">
            <a:avLst/>
          </a:prstGeom>
        </p:spPr>
        <p:txBody>
          <a:bodyPr lIns="0" tIns="0" rIns="0" bIns="0"/>
          <a:lstStyle>
            <a:lvl1pPr marL="0" indent="0">
              <a:spcBef>
                <a:spcPts val="0"/>
              </a:spcBef>
              <a:buNone/>
              <a:defRPr sz="1200" b="1">
                <a:solidFill>
                  <a:schemeClr val="tx1"/>
                </a:solidFill>
                <a:latin typeface="Century Gothic" panose="020B0502020202020204" pitchFamily="34" charset="0"/>
              </a:defRPr>
            </a:lvl1pPr>
            <a:lvl2pPr marL="0" indent="0">
              <a:spcBef>
                <a:spcPts val="0"/>
              </a:spcBef>
              <a:buNone/>
              <a:defRPr sz="1000">
                <a:solidFill>
                  <a:schemeClr val="tx1"/>
                </a:solidFill>
                <a:latin typeface="Century Gothic" panose="020B0502020202020204" pitchFamily="34" charset="0"/>
              </a:defRPr>
            </a:lvl2pPr>
            <a:lvl3pPr marL="0" indent="0">
              <a:spcBef>
                <a:spcPts val="0"/>
              </a:spcBef>
              <a:buNone/>
              <a:defRPr sz="1000">
                <a:solidFill>
                  <a:schemeClr val="tx1"/>
                </a:solidFill>
                <a:latin typeface="Century Gothic" panose="020B0502020202020204" pitchFamily="34" charset="0"/>
              </a:defRPr>
            </a:lvl3pPr>
            <a:lvl4pPr marL="0" marR="0" indent="0" algn="l" defTabSz="914674" rtl="0" eaLnBrk="1" fontAlgn="auto" latinLnBrk="0" hangingPunct="1">
              <a:lnSpc>
                <a:spcPct val="100000"/>
              </a:lnSpc>
              <a:spcBef>
                <a:spcPts val="0"/>
              </a:spcBef>
              <a:spcAft>
                <a:spcPts val="0"/>
              </a:spcAft>
              <a:buClrTx/>
              <a:buSzTx/>
              <a:buFont typeface="Arial" panose="020B0604020202020204" pitchFamily="34" charset="0"/>
              <a:buNone/>
              <a:tabLst/>
              <a:defRPr sz="1000">
                <a:solidFill>
                  <a:schemeClr val="tx1"/>
                </a:solidFill>
                <a:latin typeface="Century Gothic" panose="020B0502020202020204" pitchFamily="34" charset="0"/>
              </a:defRPr>
            </a:lvl4pPr>
            <a:lvl5pPr marL="0" indent="0">
              <a:spcBef>
                <a:spcPts val="0"/>
              </a:spcBef>
              <a:buNone/>
              <a:defRPr sz="900"/>
            </a:lvl5pPr>
          </a:lstStyle>
          <a:p>
            <a:pPr lvl="0"/>
            <a:r>
              <a:rPr lang="en-US" dirty="0"/>
              <a:t>Name</a:t>
            </a:r>
          </a:p>
          <a:p>
            <a:pPr lvl="1"/>
            <a:r>
              <a:rPr lang="en-US" dirty="0"/>
              <a:t>Second level</a:t>
            </a:r>
          </a:p>
          <a:p>
            <a:pPr lvl="2"/>
            <a:r>
              <a:rPr lang="en-US" dirty="0"/>
              <a:t>Third level</a:t>
            </a:r>
          </a:p>
          <a:p>
            <a:pPr lvl="3"/>
            <a:r>
              <a:rPr lang="en-US" dirty="0"/>
              <a:t>Fourth level</a:t>
            </a:r>
          </a:p>
          <a:p>
            <a:pPr marL="0" marR="0" lvl="3" indent="0" algn="l" defTabSz="914674"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Fifth level</a:t>
            </a:r>
          </a:p>
        </p:txBody>
      </p:sp>
      <p:sp>
        <p:nvSpPr>
          <p:cNvPr id="23" name="Text Placeholder 2">
            <a:extLst>
              <a:ext uri="{FF2B5EF4-FFF2-40B4-BE49-F238E27FC236}">
                <a16:creationId xmlns:a16="http://schemas.microsoft.com/office/drawing/2014/main" id="{0616F577-F72F-4388-9090-94623B1FEF89}"/>
              </a:ext>
            </a:extLst>
          </p:cNvPr>
          <p:cNvSpPr>
            <a:spLocks noGrp="1"/>
          </p:cNvSpPr>
          <p:nvPr>
            <p:ph type="body" sz="quarter" idx="29" hasCustomPrompt="1"/>
          </p:nvPr>
        </p:nvSpPr>
        <p:spPr>
          <a:xfrm>
            <a:off x="8520312" y="15169044"/>
            <a:ext cx="3048000" cy="3657600"/>
          </a:xfrm>
          <a:prstGeom prst="rect">
            <a:avLst/>
          </a:prstGeom>
        </p:spPr>
        <p:txBody>
          <a:bodyPr lIns="0" tIns="0" rIns="0" bIns="0"/>
          <a:lstStyle>
            <a:lvl1pPr marL="0" indent="0">
              <a:spcBef>
                <a:spcPts val="0"/>
              </a:spcBef>
              <a:buNone/>
              <a:defRPr sz="1200" b="1">
                <a:solidFill>
                  <a:schemeClr val="tx1"/>
                </a:solidFill>
                <a:latin typeface="Century Gothic" panose="020B0502020202020204" pitchFamily="34" charset="0"/>
              </a:defRPr>
            </a:lvl1pPr>
            <a:lvl2pPr marL="0" indent="0">
              <a:spcBef>
                <a:spcPts val="0"/>
              </a:spcBef>
              <a:buNone/>
              <a:defRPr sz="1000">
                <a:solidFill>
                  <a:schemeClr val="tx1"/>
                </a:solidFill>
                <a:latin typeface="Century Gothic" panose="020B0502020202020204" pitchFamily="34" charset="0"/>
              </a:defRPr>
            </a:lvl2pPr>
            <a:lvl3pPr marL="0" indent="0">
              <a:spcBef>
                <a:spcPts val="0"/>
              </a:spcBef>
              <a:buNone/>
              <a:defRPr sz="1000">
                <a:solidFill>
                  <a:schemeClr val="tx1"/>
                </a:solidFill>
                <a:latin typeface="Century Gothic" panose="020B0502020202020204" pitchFamily="34" charset="0"/>
              </a:defRPr>
            </a:lvl3pPr>
            <a:lvl4pPr marL="0" marR="0" indent="0" algn="l" defTabSz="914674" rtl="0" eaLnBrk="1" fontAlgn="auto" latinLnBrk="0" hangingPunct="1">
              <a:lnSpc>
                <a:spcPct val="100000"/>
              </a:lnSpc>
              <a:spcBef>
                <a:spcPts val="0"/>
              </a:spcBef>
              <a:spcAft>
                <a:spcPts val="0"/>
              </a:spcAft>
              <a:buClrTx/>
              <a:buSzTx/>
              <a:buFont typeface="Arial" panose="020B0604020202020204" pitchFamily="34" charset="0"/>
              <a:buNone/>
              <a:tabLst/>
              <a:defRPr sz="1000">
                <a:solidFill>
                  <a:schemeClr val="tx1"/>
                </a:solidFill>
                <a:latin typeface="Century Gothic" panose="020B0502020202020204" pitchFamily="34" charset="0"/>
              </a:defRPr>
            </a:lvl4pPr>
            <a:lvl5pPr marL="0" indent="0">
              <a:spcBef>
                <a:spcPts val="0"/>
              </a:spcBef>
              <a:buNone/>
              <a:defRPr sz="900"/>
            </a:lvl5pPr>
          </a:lstStyle>
          <a:p>
            <a:pPr lvl="0"/>
            <a:r>
              <a:rPr lang="en-US" dirty="0"/>
              <a:t>Name</a:t>
            </a:r>
          </a:p>
          <a:p>
            <a:pPr lvl="1"/>
            <a:r>
              <a:rPr lang="en-US" dirty="0"/>
              <a:t>Second level</a:t>
            </a:r>
          </a:p>
          <a:p>
            <a:pPr lvl="2"/>
            <a:r>
              <a:rPr lang="en-US" dirty="0"/>
              <a:t>Third level</a:t>
            </a:r>
          </a:p>
          <a:p>
            <a:pPr lvl="3"/>
            <a:r>
              <a:rPr lang="en-US" dirty="0"/>
              <a:t>Fourth level</a:t>
            </a:r>
          </a:p>
          <a:p>
            <a:pPr marL="0" marR="0" lvl="3" indent="0" algn="l" defTabSz="914674"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Fifth level</a:t>
            </a:r>
          </a:p>
        </p:txBody>
      </p:sp>
      <p:sp>
        <p:nvSpPr>
          <p:cNvPr id="25" name="Text Placeholder 2">
            <a:extLst>
              <a:ext uri="{FF2B5EF4-FFF2-40B4-BE49-F238E27FC236}">
                <a16:creationId xmlns:a16="http://schemas.microsoft.com/office/drawing/2014/main" id="{FDE20C26-75D1-4D2A-A861-8EA875B18739}"/>
              </a:ext>
            </a:extLst>
          </p:cNvPr>
          <p:cNvSpPr>
            <a:spLocks noGrp="1"/>
          </p:cNvSpPr>
          <p:nvPr>
            <p:ph type="body" sz="quarter" idx="28" hasCustomPrompt="1"/>
          </p:nvPr>
        </p:nvSpPr>
        <p:spPr>
          <a:xfrm>
            <a:off x="5118599" y="15169044"/>
            <a:ext cx="3048000" cy="3657600"/>
          </a:xfrm>
          <a:prstGeom prst="rect">
            <a:avLst/>
          </a:prstGeom>
        </p:spPr>
        <p:txBody>
          <a:bodyPr lIns="0" tIns="0" rIns="0" bIns="0"/>
          <a:lstStyle>
            <a:lvl1pPr marL="0" indent="0">
              <a:spcBef>
                <a:spcPts val="0"/>
              </a:spcBef>
              <a:buNone/>
              <a:defRPr sz="1200" b="1">
                <a:solidFill>
                  <a:schemeClr val="tx1"/>
                </a:solidFill>
                <a:latin typeface="Century Gothic" panose="020B0502020202020204" pitchFamily="34" charset="0"/>
              </a:defRPr>
            </a:lvl1pPr>
            <a:lvl2pPr marL="0" indent="0">
              <a:spcBef>
                <a:spcPts val="0"/>
              </a:spcBef>
              <a:buNone/>
              <a:defRPr sz="1000">
                <a:solidFill>
                  <a:schemeClr val="tx1"/>
                </a:solidFill>
                <a:latin typeface="Century Gothic" panose="020B0502020202020204" pitchFamily="34" charset="0"/>
              </a:defRPr>
            </a:lvl2pPr>
            <a:lvl3pPr marL="0" indent="0">
              <a:spcBef>
                <a:spcPts val="0"/>
              </a:spcBef>
              <a:buNone/>
              <a:defRPr sz="1000">
                <a:solidFill>
                  <a:schemeClr val="tx1"/>
                </a:solidFill>
                <a:latin typeface="Century Gothic" panose="020B0502020202020204" pitchFamily="34" charset="0"/>
              </a:defRPr>
            </a:lvl3pPr>
            <a:lvl4pPr marL="0" marR="0" indent="0" algn="l" defTabSz="914674" rtl="0" eaLnBrk="1" fontAlgn="auto" latinLnBrk="0" hangingPunct="1">
              <a:lnSpc>
                <a:spcPct val="100000"/>
              </a:lnSpc>
              <a:spcBef>
                <a:spcPts val="0"/>
              </a:spcBef>
              <a:spcAft>
                <a:spcPts val="0"/>
              </a:spcAft>
              <a:buClrTx/>
              <a:buSzTx/>
              <a:buFont typeface="Arial" panose="020B0604020202020204" pitchFamily="34" charset="0"/>
              <a:buNone/>
              <a:tabLst/>
              <a:defRPr sz="1000">
                <a:solidFill>
                  <a:schemeClr val="tx1"/>
                </a:solidFill>
                <a:latin typeface="Century Gothic" panose="020B0502020202020204" pitchFamily="34" charset="0"/>
              </a:defRPr>
            </a:lvl4pPr>
            <a:lvl5pPr marL="0" indent="0">
              <a:spcBef>
                <a:spcPts val="0"/>
              </a:spcBef>
              <a:buNone/>
              <a:defRPr sz="900"/>
            </a:lvl5pPr>
          </a:lstStyle>
          <a:p>
            <a:pPr lvl="0"/>
            <a:r>
              <a:rPr lang="en-US" dirty="0"/>
              <a:t>Name</a:t>
            </a:r>
          </a:p>
          <a:p>
            <a:pPr lvl="1"/>
            <a:r>
              <a:rPr lang="en-US" dirty="0"/>
              <a:t>Second level</a:t>
            </a:r>
          </a:p>
          <a:p>
            <a:pPr lvl="2"/>
            <a:r>
              <a:rPr lang="en-US" dirty="0"/>
              <a:t>Third level</a:t>
            </a:r>
          </a:p>
          <a:p>
            <a:pPr lvl="3"/>
            <a:r>
              <a:rPr lang="en-US" dirty="0"/>
              <a:t>Fourth level</a:t>
            </a:r>
          </a:p>
          <a:p>
            <a:pPr marL="0" marR="0" lvl="3" indent="0" algn="l" defTabSz="914674"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Fifth level</a:t>
            </a:r>
          </a:p>
        </p:txBody>
      </p:sp>
      <p:sp>
        <p:nvSpPr>
          <p:cNvPr id="26" name="Text Placeholder 2">
            <a:extLst>
              <a:ext uri="{FF2B5EF4-FFF2-40B4-BE49-F238E27FC236}">
                <a16:creationId xmlns:a16="http://schemas.microsoft.com/office/drawing/2014/main" id="{9FBC7580-1358-4E9C-8087-F8C40ED9320D}"/>
              </a:ext>
            </a:extLst>
          </p:cNvPr>
          <p:cNvSpPr>
            <a:spLocks noGrp="1"/>
          </p:cNvSpPr>
          <p:nvPr>
            <p:ph type="body" sz="quarter" idx="27" hasCustomPrompt="1"/>
          </p:nvPr>
        </p:nvSpPr>
        <p:spPr>
          <a:xfrm>
            <a:off x="1716885" y="15169044"/>
            <a:ext cx="3048000" cy="3657600"/>
          </a:xfrm>
          <a:prstGeom prst="rect">
            <a:avLst/>
          </a:prstGeom>
        </p:spPr>
        <p:txBody>
          <a:bodyPr lIns="0" tIns="0" rIns="0" bIns="0"/>
          <a:lstStyle>
            <a:lvl1pPr marL="0" indent="0">
              <a:spcBef>
                <a:spcPts val="0"/>
              </a:spcBef>
              <a:buNone/>
              <a:defRPr sz="1200" b="1">
                <a:solidFill>
                  <a:schemeClr val="tx1"/>
                </a:solidFill>
                <a:latin typeface="Century Gothic" panose="020B0502020202020204" pitchFamily="34" charset="0"/>
              </a:defRPr>
            </a:lvl1pPr>
            <a:lvl2pPr marL="0" indent="0">
              <a:spcBef>
                <a:spcPts val="0"/>
              </a:spcBef>
              <a:buNone/>
              <a:defRPr sz="1000">
                <a:solidFill>
                  <a:schemeClr val="tx1"/>
                </a:solidFill>
                <a:latin typeface="Century Gothic" panose="020B0502020202020204" pitchFamily="34" charset="0"/>
              </a:defRPr>
            </a:lvl2pPr>
            <a:lvl3pPr marL="0" indent="0">
              <a:spcBef>
                <a:spcPts val="0"/>
              </a:spcBef>
              <a:buNone/>
              <a:defRPr sz="1000">
                <a:solidFill>
                  <a:schemeClr val="tx1"/>
                </a:solidFill>
                <a:latin typeface="Century Gothic" panose="020B0502020202020204" pitchFamily="34" charset="0"/>
              </a:defRPr>
            </a:lvl3pPr>
            <a:lvl4pPr marL="0" marR="0" indent="0" algn="l" defTabSz="914674" rtl="0" eaLnBrk="1" fontAlgn="auto" latinLnBrk="0" hangingPunct="1">
              <a:lnSpc>
                <a:spcPct val="100000"/>
              </a:lnSpc>
              <a:spcBef>
                <a:spcPts val="0"/>
              </a:spcBef>
              <a:spcAft>
                <a:spcPts val="0"/>
              </a:spcAft>
              <a:buClrTx/>
              <a:buSzTx/>
              <a:buFont typeface="Arial" panose="020B0604020202020204" pitchFamily="34" charset="0"/>
              <a:buNone/>
              <a:tabLst/>
              <a:defRPr sz="1000">
                <a:solidFill>
                  <a:schemeClr val="tx1"/>
                </a:solidFill>
                <a:latin typeface="Century Gothic" panose="020B0502020202020204" pitchFamily="34" charset="0"/>
              </a:defRPr>
            </a:lvl4pPr>
            <a:lvl5pPr marL="0" indent="0">
              <a:spcBef>
                <a:spcPts val="0"/>
              </a:spcBef>
              <a:buNone/>
              <a:defRPr sz="1000">
                <a:solidFill>
                  <a:schemeClr val="tx1"/>
                </a:solidFill>
                <a:latin typeface="Century Gothic" panose="020B0502020202020204" pitchFamily="34" charset="0"/>
              </a:defRPr>
            </a:lvl5pPr>
          </a:lstStyle>
          <a:p>
            <a:pPr lvl="0"/>
            <a:r>
              <a:rPr lang="en-US" dirty="0"/>
              <a:t>Name</a:t>
            </a:r>
          </a:p>
          <a:p>
            <a:pPr lvl="1"/>
            <a:r>
              <a:rPr lang="en-US" dirty="0"/>
              <a:t>Second level</a:t>
            </a:r>
          </a:p>
          <a:p>
            <a:pPr lvl="2"/>
            <a:r>
              <a:rPr lang="en-US" dirty="0"/>
              <a:t>Third level</a:t>
            </a:r>
          </a:p>
          <a:p>
            <a:pPr lvl="3"/>
            <a:r>
              <a:rPr lang="en-US" dirty="0"/>
              <a:t>Fourth level</a:t>
            </a:r>
          </a:p>
          <a:p>
            <a:pPr marL="0" marR="0" lvl="4" indent="0" algn="l" defTabSz="914674"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Fifth level</a:t>
            </a:r>
          </a:p>
        </p:txBody>
      </p:sp>
      <p:sp>
        <p:nvSpPr>
          <p:cNvPr id="27" name="Text Placeholder 36">
            <a:extLst>
              <a:ext uri="{FF2B5EF4-FFF2-40B4-BE49-F238E27FC236}">
                <a16:creationId xmlns:a16="http://schemas.microsoft.com/office/drawing/2014/main" id="{A94690F2-D6AC-4624-8270-1546DFA3C2D3}"/>
              </a:ext>
            </a:extLst>
          </p:cNvPr>
          <p:cNvSpPr>
            <a:spLocks noGrp="1"/>
          </p:cNvSpPr>
          <p:nvPr>
            <p:ph type="body" sz="quarter" idx="33" hasCustomPrompt="1"/>
          </p:nvPr>
        </p:nvSpPr>
        <p:spPr>
          <a:xfrm>
            <a:off x="456473" y="15169046"/>
            <a:ext cx="1124243" cy="783084"/>
          </a:xfrm>
          <a:prstGeom prst="rect">
            <a:avLst/>
          </a:prstGeom>
        </p:spPr>
        <p:txBody>
          <a:bodyPr lIns="0" tIns="0" rIns="0" bIns="0"/>
          <a:lstStyle>
            <a:lvl1pPr marL="0" indent="0">
              <a:buNone/>
              <a:defRPr sz="1200">
                <a:latin typeface="Century Gothic" panose="020B0502020202020204" pitchFamily="34" charset="0"/>
              </a:defRPr>
            </a:lvl1pPr>
            <a:lvl2pPr marL="457337" indent="0">
              <a:buNone/>
              <a:defRPr sz="1200"/>
            </a:lvl2pPr>
            <a:lvl3pPr marL="914674" indent="0">
              <a:buNone/>
              <a:defRPr sz="1200"/>
            </a:lvl3pPr>
            <a:lvl4pPr marL="1372011" indent="0">
              <a:buNone/>
              <a:defRPr sz="1200"/>
            </a:lvl4pPr>
            <a:lvl5pPr marL="1829349" indent="0">
              <a:buNone/>
              <a:defRPr sz="1200"/>
            </a:lvl5pPr>
          </a:lstStyle>
          <a:p>
            <a:pPr lvl="0"/>
            <a:r>
              <a:rPr lang="en-US" dirty="0"/>
              <a:t>Presented by</a:t>
            </a:r>
          </a:p>
        </p:txBody>
      </p:sp>
      <p:pic>
        <p:nvPicPr>
          <p:cNvPr id="30" name="Picture 29">
            <a:extLst>
              <a:ext uri="{FF2B5EF4-FFF2-40B4-BE49-F238E27FC236}">
                <a16:creationId xmlns:a16="http://schemas.microsoft.com/office/drawing/2014/main" id="{88881743-85F3-4FC6-8DF8-B65FF1D20C96}"/>
              </a:ext>
            </a:extLst>
          </p:cNvPr>
          <p:cNvPicPr>
            <a:picLocks/>
          </p:cNvPicPr>
          <p:nvPr/>
        </p:nvPicPr>
        <p:blipFill>
          <a:blip r:embed="rId3"/>
          <a:stretch>
            <a:fillRect/>
          </a:stretch>
        </p:blipFill>
        <p:spPr>
          <a:xfrm>
            <a:off x="457319" y="25348384"/>
            <a:ext cx="11250050" cy="365760"/>
          </a:xfrm>
          <a:prstGeom prst="rect">
            <a:avLst/>
          </a:prstGeom>
        </p:spPr>
      </p:pic>
      <p:sp>
        <p:nvSpPr>
          <p:cNvPr id="34" name="Text Placeholder 3">
            <a:extLst>
              <a:ext uri="{FF2B5EF4-FFF2-40B4-BE49-F238E27FC236}">
                <a16:creationId xmlns:a16="http://schemas.microsoft.com/office/drawing/2014/main" id="{27D97E66-5A69-43CD-8747-CAAD158AA429}"/>
              </a:ext>
            </a:extLst>
          </p:cNvPr>
          <p:cNvSpPr>
            <a:spLocks noGrp="1"/>
          </p:cNvSpPr>
          <p:nvPr>
            <p:ph type="body" sz="quarter" idx="26" hasCustomPrompt="1"/>
          </p:nvPr>
        </p:nvSpPr>
        <p:spPr>
          <a:xfrm>
            <a:off x="457319" y="24699612"/>
            <a:ext cx="11204318"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4"/>
              </a:lnSpc>
              <a:spcBef>
                <a:spcPts val="0"/>
              </a:spcBef>
              <a:spcAft>
                <a:spcPts val="400"/>
              </a:spcAft>
              <a:buNone/>
              <a:defRPr sz="1333">
                <a:latin typeface="Arial Narrow" panose="020B0606020202030204" pitchFamily="34" charset="0"/>
              </a:defRPr>
            </a:lvl4pPr>
            <a:lvl5pPr marL="0" indent="0">
              <a:lnSpc>
                <a:spcPts val="1734"/>
              </a:lnSpc>
              <a:spcBef>
                <a:spcPts val="0"/>
              </a:spcBef>
              <a:spcAft>
                <a:spcPts val="400"/>
              </a:spcAft>
              <a:buNone/>
              <a:defRPr sz="1333">
                <a:latin typeface="Arial Narrow" panose="020B0606020202030204" pitchFamily="34" charset="0"/>
              </a:defRPr>
            </a:lvl5pPr>
          </a:lstStyle>
          <a:p>
            <a:pPr lvl="0"/>
            <a:r>
              <a:rPr lang="en-US"/>
              <a:t>Caveats</a:t>
            </a:r>
          </a:p>
        </p:txBody>
      </p:sp>
      <p:sp>
        <p:nvSpPr>
          <p:cNvPr id="35" name="Text Placeholder 4">
            <a:extLst>
              <a:ext uri="{FF2B5EF4-FFF2-40B4-BE49-F238E27FC236}">
                <a16:creationId xmlns:a16="http://schemas.microsoft.com/office/drawing/2014/main" id="{D9106DAD-A926-4AC7-979B-D271C2404F53}"/>
              </a:ext>
            </a:extLst>
          </p:cNvPr>
          <p:cNvSpPr>
            <a:spLocks noGrp="1"/>
          </p:cNvSpPr>
          <p:nvPr>
            <p:ph type="body" sz="quarter" idx="10"/>
          </p:nvPr>
        </p:nvSpPr>
        <p:spPr>
          <a:xfrm>
            <a:off x="456472" y="6032876"/>
            <a:ext cx="9755058" cy="7068520"/>
          </a:xfrm>
          <a:prstGeom prst="rect">
            <a:avLst/>
          </a:prstGeom>
        </p:spPr>
        <p:txBody>
          <a:bodyPr lIns="0" rIns="0"/>
          <a:lstStyle>
            <a:lvl1pPr marL="0" indent="0">
              <a:lnSpc>
                <a:spcPts val="4601"/>
              </a:lnSpc>
              <a:spcBef>
                <a:spcPts val="0"/>
              </a:spcBef>
              <a:spcAft>
                <a:spcPts val="900"/>
              </a:spcAft>
              <a:buNone/>
              <a:defRPr lang="en-US" sz="4201" b="1" kern="1200" dirty="0" smtClean="0">
                <a:solidFill>
                  <a:schemeClr val="tx1"/>
                </a:solidFill>
                <a:latin typeface="Century Gothic" panose="020B0502020202020204" pitchFamily="34" charset="0"/>
                <a:ea typeface="+mn-ea"/>
                <a:cs typeface="+mn-cs"/>
              </a:defRPr>
            </a:lvl1pPr>
            <a:lvl2pPr marL="0" indent="0" algn="l" defTabSz="914674" rtl="0" eaLnBrk="1" latinLnBrk="0" hangingPunct="1">
              <a:spcBef>
                <a:spcPts val="0"/>
              </a:spcBef>
              <a:spcAft>
                <a:spcPts val="1200"/>
              </a:spcAft>
              <a:buNone/>
              <a:defRPr lang="en-US" sz="2401" b="1" kern="1200" dirty="0" smtClean="0">
                <a:solidFill>
                  <a:srgbClr val="3769FF"/>
                </a:solidFill>
                <a:latin typeface="Century Gothic" panose="020B0502020202020204" pitchFamily="34" charset="0"/>
                <a:ea typeface="+mn-ea"/>
                <a:cs typeface="+mn-cs"/>
              </a:defRPr>
            </a:lvl2pPr>
            <a:lvl3pPr marL="0" indent="0">
              <a:spcBef>
                <a:spcPts val="300"/>
              </a:spcBef>
              <a:buNone/>
              <a:defRPr lang="en-US" sz="1600" kern="1200" dirty="0" smtClean="0">
                <a:solidFill>
                  <a:schemeClr val="tx1"/>
                </a:solidFill>
                <a:latin typeface="Century Gothic" panose="020B0502020202020204" pitchFamily="34" charset="0"/>
                <a:ea typeface="+mn-ea"/>
                <a:cs typeface="+mn-cs"/>
              </a:defRPr>
            </a:lvl3pPr>
            <a:lvl4pPr marL="0" indent="0">
              <a:buNone/>
              <a:defRPr lang="en-US" sz="1200" kern="1200" dirty="0" smtClean="0">
                <a:solidFill>
                  <a:schemeClr val="tx1"/>
                </a:solidFill>
                <a:latin typeface="Century Gothic" panose="020B0502020202020204" pitchFamily="34" charset="0"/>
                <a:ea typeface="+mn-ea"/>
                <a:cs typeface="+mn-cs"/>
              </a:defRPr>
            </a:lvl4pPr>
            <a:lvl5pPr marL="0" indent="0">
              <a:buNone/>
              <a:defRPr lang="en-US" sz="1200" kern="1200" dirty="0">
                <a:solidFill>
                  <a:schemeClr val="tx1"/>
                </a:solidFill>
                <a:latin typeface="Century Gothic" panose="020B0502020202020204" pitchFamily="34" charset="0"/>
                <a:ea typeface="+mn-ea"/>
                <a:cs typeface="+mn-cs"/>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4288932519"/>
      </p:ext>
    </p:extLst>
  </p:cSld>
  <p:clrMapOvr>
    <a:masterClrMapping/>
  </p:clrMapOvr>
  <p:extLst>
    <p:ext uri="{DCECCB84-F9BA-43D5-87BE-67443E8EF086}">
      <p15:sldGuideLst xmlns:p15="http://schemas.microsoft.com/office/powerpoint/2012/main">
        <p15:guide id="1" orient="horz" pos="1019">
          <p15:clr>
            <a:srgbClr val="FBAE40"/>
          </p15:clr>
        </p15:guide>
        <p15:guide id="2" orient="horz" pos="4200">
          <p15:clr>
            <a:srgbClr val="FBAE40"/>
          </p15:clr>
        </p15:guide>
        <p15:guide id="3" pos="5828">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over :: presenters &amp; co-branded">
    <p:spTree>
      <p:nvGrpSpPr>
        <p:cNvPr id="1" name=""/>
        <p:cNvGrpSpPr/>
        <p:nvPr/>
      </p:nvGrpSpPr>
      <p:grpSpPr>
        <a:xfrm>
          <a:off x="0" y="0"/>
          <a:ext cx="0" cy="0"/>
          <a:chOff x="0" y="0"/>
          <a:chExt cx="0" cy="0"/>
        </a:xfrm>
      </p:grpSpPr>
      <p:sp>
        <p:nvSpPr>
          <p:cNvPr id="54" name="Text Placeholder 2">
            <a:extLst>
              <a:ext uri="{FF2B5EF4-FFF2-40B4-BE49-F238E27FC236}">
                <a16:creationId xmlns:a16="http://schemas.microsoft.com/office/drawing/2014/main" id="{C72F7797-A600-455B-BE78-4335974AA163}"/>
              </a:ext>
            </a:extLst>
          </p:cNvPr>
          <p:cNvSpPr>
            <a:spLocks noGrp="1"/>
          </p:cNvSpPr>
          <p:nvPr>
            <p:ph type="body" sz="quarter" idx="31" hasCustomPrompt="1"/>
          </p:nvPr>
        </p:nvSpPr>
        <p:spPr>
          <a:xfrm>
            <a:off x="5118599" y="18937432"/>
            <a:ext cx="3048000" cy="3657600"/>
          </a:xfrm>
          <a:prstGeom prst="rect">
            <a:avLst/>
          </a:prstGeom>
        </p:spPr>
        <p:txBody>
          <a:bodyPr lIns="0" tIns="0" rIns="0" bIns="0"/>
          <a:lstStyle>
            <a:lvl1pPr marL="0" indent="0">
              <a:spcBef>
                <a:spcPts val="0"/>
              </a:spcBef>
              <a:buNone/>
              <a:defRPr sz="1200" b="1">
                <a:solidFill>
                  <a:schemeClr val="tx1"/>
                </a:solidFill>
                <a:latin typeface="Century Gothic" panose="020B0502020202020204" pitchFamily="34" charset="0"/>
              </a:defRPr>
            </a:lvl1pPr>
            <a:lvl2pPr marL="0" indent="0">
              <a:spcBef>
                <a:spcPts val="0"/>
              </a:spcBef>
              <a:buNone/>
              <a:defRPr sz="1000">
                <a:solidFill>
                  <a:schemeClr val="tx1"/>
                </a:solidFill>
                <a:latin typeface="Century Gothic" panose="020B0502020202020204" pitchFamily="34" charset="0"/>
              </a:defRPr>
            </a:lvl2pPr>
            <a:lvl3pPr marL="0" indent="0">
              <a:spcBef>
                <a:spcPts val="0"/>
              </a:spcBef>
              <a:buNone/>
              <a:defRPr sz="1000">
                <a:solidFill>
                  <a:schemeClr val="tx1"/>
                </a:solidFill>
                <a:latin typeface="Century Gothic" panose="020B0502020202020204" pitchFamily="34" charset="0"/>
              </a:defRPr>
            </a:lvl3pPr>
            <a:lvl4pPr marL="0" marR="0" indent="0" algn="l" defTabSz="914674" rtl="0" eaLnBrk="1" fontAlgn="auto" latinLnBrk="0" hangingPunct="1">
              <a:lnSpc>
                <a:spcPct val="100000"/>
              </a:lnSpc>
              <a:spcBef>
                <a:spcPts val="0"/>
              </a:spcBef>
              <a:spcAft>
                <a:spcPts val="0"/>
              </a:spcAft>
              <a:buClrTx/>
              <a:buSzTx/>
              <a:buFont typeface="Arial" panose="020B0604020202020204" pitchFamily="34" charset="0"/>
              <a:buNone/>
              <a:tabLst/>
              <a:defRPr sz="1000">
                <a:solidFill>
                  <a:schemeClr val="tx1"/>
                </a:solidFill>
                <a:latin typeface="Century Gothic" panose="020B0502020202020204" pitchFamily="34" charset="0"/>
              </a:defRPr>
            </a:lvl4pPr>
            <a:lvl5pPr marL="0" indent="0">
              <a:spcBef>
                <a:spcPts val="0"/>
              </a:spcBef>
              <a:buNone/>
              <a:defRPr sz="900"/>
            </a:lvl5pPr>
          </a:lstStyle>
          <a:p>
            <a:pPr lvl="0"/>
            <a:r>
              <a:rPr lang="en-US" dirty="0"/>
              <a:t>Name</a:t>
            </a:r>
          </a:p>
          <a:p>
            <a:pPr lvl="1"/>
            <a:r>
              <a:rPr lang="en-US" dirty="0"/>
              <a:t>Second level</a:t>
            </a:r>
          </a:p>
          <a:p>
            <a:pPr lvl="2"/>
            <a:r>
              <a:rPr lang="en-US" dirty="0"/>
              <a:t>Third level</a:t>
            </a:r>
          </a:p>
          <a:p>
            <a:pPr lvl="3"/>
            <a:r>
              <a:rPr lang="en-US" dirty="0"/>
              <a:t>Fourth level</a:t>
            </a:r>
          </a:p>
          <a:p>
            <a:pPr marL="0" marR="0" lvl="3" indent="0" algn="l" defTabSz="914674"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Fifth level</a:t>
            </a:r>
          </a:p>
        </p:txBody>
      </p:sp>
      <p:sp>
        <p:nvSpPr>
          <p:cNvPr id="55" name="Text Placeholder 2">
            <a:extLst>
              <a:ext uri="{FF2B5EF4-FFF2-40B4-BE49-F238E27FC236}">
                <a16:creationId xmlns:a16="http://schemas.microsoft.com/office/drawing/2014/main" id="{F0AFF3F0-C8CA-4DC1-937B-18B872D195F7}"/>
              </a:ext>
            </a:extLst>
          </p:cNvPr>
          <p:cNvSpPr>
            <a:spLocks noGrp="1"/>
          </p:cNvSpPr>
          <p:nvPr>
            <p:ph type="body" sz="quarter" idx="30" hasCustomPrompt="1"/>
          </p:nvPr>
        </p:nvSpPr>
        <p:spPr>
          <a:xfrm>
            <a:off x="1716885" y="18937432"/>
            <a:ext cx="3048000" cy="3657600"/>
          </a:xfrm>
          <a:prstGeom prst="rect">
            <a:avLst/>
          </a:prstGeom>
        </p:spPr>
        <p:txBody>
          <a:bodyPr lIns="0" tIns="0" rIns="0" bIns="0"/>
          <a:lstStyle>
            <a:lvl1pPr marL="0" indent="0">
              <a:spcBef>
                <a:spcPts val="0"/>
              </a:spcBef>
              <a:buNone/>
              <a:defRPr sz="1200" b="1">
                <a:solidFill>
                  <a:schemeClr val="tx1"/>
                </a:solidFill>
                <a:latin typeface="Century Gothic" panose="020B0502020202020204" pitchFamily="34" charset="0"/>
              </a:defRPr>
            </a:lvl1pPr>
            <a:lvl2pPr marL="0" indent="0">
              <a:spcBef>
                <a:spcPts val="0"/>
              </a:spcBef>
              <a:buNone/>
              <a:defRPr sz="1000">
                <a:solidFill>
                  <a:schemeClr val="tx1"/>
                </a:solidFill>
                <a:latin typeface="Century Gothic" panose="020B0502020202020204" pitchFamily="34" charset="0"/>
              </a:defRPr>
            </a:lvl2pPr>
            <a:lvl3pPr marL="0" indent="0">
              <a:spcBef>
                <a:spcPts val="0"/>
              </a:spcBef>
              <a:buNone/>
              <a:defRPr sz="1000">
                <a:solidFill>
                  <a:schemeClr val="tx1"/>
                </a:solidFill>
                <a:latin typeface="Century Gothic" panose="020B0502020202020204" pitchFamily="34" charset="0"/>
              </a:defRPr>
            </a:lvl3pPr>
            <a:lvl4pPr marL="0" marR="0" indent="0" algn="l" defTabSz="914674" rtl="0" eaLnBrk="1" fontAlgn="auto" latinLnBrk="0" hangingPunct="1">
              <a:lnSpc>
                <a:spcPct val="100000"/>
              </a:lnSpc>
              <a:spcBef>
                <a:spcPts val="0"/>
              </a:spcBef>
              <a:spcAft>
                <a:spcPts val="0"/>
              </a:spcAft>
              <a:buClrTx/>
              <a:buSzTx/>
              <a:buFont typeface="Arial" panose="020B0604020202020204" pitchFamily="34" charset="0"/>
              <a:buNone/>
              <a:tabLst/>
              <a:defRPr sz="1000">
                <a:solidFill>
                  <a:schemeClr val="tx1"/>
                </a:solidFill>
                <a:latin typeface="Century Gothic" panose="020B0502020202020204" pitchFamily="34" charset="0"/>
              </a:defRPr>
            </a:lvl4pPr>
            <a:lvl5pPr marL="0" indent="0">
              <a:spcBef>
                <a:spcPts val="0"/>
              </a:spcBef>
              <a:buNone/>
              <a:defRPr sz="900"/>
            </a:lvl5pPr>
          </a:lstStyle>
          <a:p>
            <a:pPr lvl="0"/>
            <a:r>
              <a:rPr lang="en-US" dirty="0"/>
              <a:t>Name</a:t>
            </a:r>
          </a:p>
          <a:p>
            <a:pPr lvl="1"/>
            <a:r>
              <a:rPr lang="en-US" dirty="0"/>
              <a:t>Second level</a:t>
            </a:r>
          </a:p>
          <a:p>
            <a:pPr lvl="2"/>
            <a:r>
              <a:rPr lang="en-US" dirty="0"/>
              <a:t>Third level</a:t>
            </a:r>
          </a:p>
          <a:p>
            <a:pPr lvl="3"/>
            <a:r>
              <a:rPr lang="en-US" dirty="0"/>
              <a:t>Fourth level</a:t>
            </a:r>
          </a:p>
          <a:p>
            <a:pPr marL="0" marR="0" lvl="3" indent="0" algn="l" defTabSz="914674"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Fifth level</a:t>
            </a:r>
          </a:p>
        </p:txBody>
      </p:sp>
      <p:sp>
        <p:nvSpPr>
          <p:cNvPr id="56" name="Text Placeholder 2">
            <a:extLst>
              <a:ext uri="{FF2B5EF4-FFF2-40B4-BE49-F238E27FC236}">
                <a16:creationId xmlns:a16="http://schemas.microsoft.com/office/drawing/2014/main" id="{A8BDDFAC-C4A0-4596-BD8C-6702C0558F29}"/>
              </a:ext>
            </a:extLst>
          </p:cNvPr>
          <p:cNvSpPr>
            <a:spLocks noGrp="1"/>
          </p:cNvSpPr>
          <p:nvPr>
            <p:ph type="body" sz="quarter" idx="29" hasCustomPrompt="1"/>
          </p:nvPr>
        </p:nvSpPr>
        <p:spPr>
          <a:xfrm>
            <a:off x="8520312" y="15171524"/>
            <a:ext cx="3048000" cy="3657600"/>
          </a:xfrm>
          <a:prstGeom prst="rect">
            <a:avLst/>
          </a:prstGeom>
        </p:spPr>
        <p:txBody>
          <a:bodyPr lIns="0" tIns="0" rIns="0" bIns="0"/>
          <a:lstStyle>
            <a:lvl1pPr marL="0" indent="0">
              <a:spcBef>
                <a:spcPts val="0"/>
              </a:spcBef>
              <a:buNone/>
              <a:defRPr sz="1200" b="1">
                <a:solidFill>
                  <a:schemeClr val="tx1"/>
                </a:solidFill>
                <a:latin typeface="Century Gothic" panose="020B0502020202020204" pitchFamily="34" charset="0"/>
              </a:defRPr>
            </a:lvl1pPr>
            <a:lvl2pPr marL="0" indent="0">
              <a:spcBef>
                <a:spcPts val="0"/>
              </a:spcBef>
              <a:buNone/>
              <a:defRPr sz="1000">
                <a:solidFill>
                  <a:schemeClr val="tx1"/>
                </a:solidFill>
                <a:latin typeface="Century Gothic" panose="020B0502020202020204" pitchFamily="34" charset="0"/>
              </a:defRPr>
            </a:lvl2pPr>
            <a:lvl3pPr marL="0" indent="0">
              <a:spcBef>
                <a:spcPts val="0"/>
              </a:spcBef>
              <a:buNone/>
              <a:defRPr sz="1000">
                <a:solidFill>
                  <a:schemeClr val="tx1"/>
                </a:solidFill>
                <a:latin typeface="Century Gothic" panose="020B0502020202020204" pitchFamily="34" charset="0"/>
              </a:defRPr>
            </a:lvl3pPr>
            <a:lvl4pPr marL="0" marR="0" indent="0" algn="l" defTabSz="914674" rtl="0" eaLnBrk="1" fontAlgn="auto" latinLnBrk="0" hangingPunct="1">
              <a:lnSpc>
                <a:spcPct val="100000"/>
              </a:lnSpc>
              <a:spcBef>
                <a:spcPts val="0"/>
              </a:spcBef>
              <a:spcAft>
                <a:spcPts val="0"/>
              </a:spcAft>
              <a:buClrTx/>
              <a:buSzTx/>
              <a:buFont typeface="Arial" panose="020B0604020202020204" pitchFamily="34" charset="0"/>
              <a:buNone/>
              <a:tabLst/>
              <a:defRPr sz="1000">
                <a:solidFill>
                  <a:schemeClr val="tx1"/>
                </a:solidFill>
                <a:latin typeface="Century Gothic" panose="020B0502020202020204" pitchFamily="34" charset="0"/>
              </a:defRPr>
            </a:lvl4pPr>
            <a:lvl5pPr marL="0" indent="0">
              <a:spcBef>
                <a:spcPts val="0"/>
              </a:spcBef>
              <a:buNone/>
              <a:defRPr sz="900"/>
            </a:lvl5pPr>
          </a:lstStyle>
          <a:p>
            <a:pPr lvl="0"/>
            <a:r>
              <a:rPr lang="en-US" dirty="0"/>
              <a:t>Name</a:t>
            </a:r>
          </a:p>
          <a:p>
            <a:pPr lvl="1"/>
            <a:r>
              <a:rPr lang="en-US" dirty="0"/>
              <a:t>Second level</a:t>
            </a:r>
          </a:p>
          <a:p>
            <a:pPr lvl="2"/>
            <a:r>
              <a:rPr lang="en-US" dirty="0"/>
              <a:t>Third level</a:t>
            </a:r>
          </a:p>
          <a:p>
            <a:pPr lvl="3"/>
            <a:r>
              <a:rPr lang="en-US" dirty="0"/>
              <a:t>Fourth level</a:t>
            </a:r>
          </a:p>
          <a:p>
            <a:pPr marL="0" marR="0" lvl="3" indent="0" algn="l" defTabSz="914674"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Fifth level</a:t>
            </a:r>
          </a:p>
        </p:txBody>
      </p:sp>
      <p:sp>
        <p:nvSpPr>
          <p:cNvPr id="57" name="Text Placeholder 2">
            <a:extLst>
              <a:ext uri="{FF2B5EF4-FFF2-40B4-BE49-F238E27FC236}">
                <a16:creationId xmlns:a16="http://schemas.microsoft.com/office/drawing/2014/main" id="{53230D53-4FFF-4F58-B22A-EC09A4F9919C}"/>
              </a:ext>
            </a:extLst>
          </p:cNvPr>
          <p:cNvSpPr>
            <a:spLocks noGrp="1"/>
          </p:cNvSpPr>
          <p:nvPr>
            <p:ph type="body" sz="quarter" idx="28" hasCustomPrompt="1"/>
          </p:nvPr>
        </p:nvSpPr>
        <p:spPr>
          <a:xfrm>
            <a:off x="5118599" y="15171524"/>
            <a:ext cx="3048000" cy="3657600"/>
          </a:xfrm>
          <a:prstGeom prst="rect">
            <a:avLst/>
          </a:prstGeom>
        </p:spPr>
        <p:txBody>
          <a:bodyPr lIns="0" tIns="0" rIns="0" bIns="0"/>
          <a:lstStyle>
            <a:lvl1pPr marL="0" indent="0">
              <a:spcBef>
                <a:spcPts val="0"/>
              </a:spcBef>
              <a:buNone/>
              <a:defRPr sz="1200" b="1">
                <a:solidFill>
                  <a:schemeClr val="tx1"/>
                </a:solidFill>
                <a:latin typeface="Century Gothic" panose="020B0502020202020204" pitchFamily="34" charset="0"/>
              </a:defRPr>
            </a:lvl1pPr>
            <a:lvl2pPr marL="0" indent="0">
              <a:spcBef>
                <a:spcPts val="0"/>
              </a:spcBef>
              <a:buNone/>
              <a:defRPr sz="1000">
                <a:solidFill>
                  <a:schemeClr val="tx1"/>
                </a:solidFill>
                <a:latin typeface="Century Gothic" panose="020B0502020202020204" pitchFamily="34" charset="0"/>
              </a:defRPr>
            </a:lvl2pPr>
            <a:lvl3pPr marL="0" indent="0">
              <a:spcBef>
                <a:spcPts val="0"/>
              </a:spcBef>
              <a:buNone/>
              <a:defRPr sz="1000">
                <a:solidFill>
                  <a:schemeClr val="tx1"/>
                </a:solidFill>
                <a:latin typeface="Century Gothic" panose="020B0502020202020204" pitchFamily="34" charset="0"/>
              </a:defRPr>
            </a:lvl3pPr>
            <a:lvl4pPr marL="0" marR="0" indent="0" algn="l" defTabSz="914674" rtl="0" eaLnBrk="1" fontAlgn="auto" latinLnBrk="0" hangingPunct="1">
              <a:lnSpc>
                <a:spcPct val="100000"/>
              </a:lnSpc>
              <a:spcBef>
                <a:spcPts val="0"/>
              </a:spcBef>
              <a:spcAft>
                <a:spcPts val="0"/>
              </a:spcAft>
              <a:buClrTx/>
              <a:buSzTx/>
              <a:buFont typeface="Arial" panose="020B0604020202020204" pitchFamily="34" charset="0"/>
              <a:buNone/>
              <a:tabLst/>
              <a:defRPr sz="1000">
                <a:solidFill>
                  <a:schemeClr val="tx1"/>
                </a:solidFill>
                <a:latin typeface="Century Gothic" panose="020B0502020202020204" pitchFamily="34" charset="0"/>
              </a:defRPr>
            </a:lvl4pPr>
            <a:lvl5pPr marL="0" indent="0">
              <a:spcBef>
                <a:spcPts val="0"/>
              </a:spcBef>
              <a:buNone/>
              <a:defRPr sz="900"/>
            </a:lvl5pPr>
          </a:lstStyle>
          <a:p>
            <a:pPr lvl="0"/>
            <a:r>
              <a:rPr lang="en-US" dirty="0"/>
              <a:t>Name</a:t>
            </a:r>
          </a:p>
          <a:p>
            <a:pPr lvl="1"/>
            <a:r>
              <a:rPr lang="en-US" dirty="0"/>
              <a:t>Second level</a:t>
            </a:r>
          </a:p>
          <a:p>
            <a:pPr lvl="2"/>
            <a:r>
              <a:rPr lang="en-US" dirty="0"/>
              <a:t>Third level</a:t>
            </a:r>
          </a:p>
          <a:p>
            <a:pPr lvl="3"/>
            <a:r>
              <a:rPr lang="en-US" dirty="0"/>
              <a:t>Fourth level</a:t>
            </a:r>
          </a:p>
          <a:p>
            <a:pPr marL="0" marR="0" lvl="3" indent="0" algn="l" defTabSz="914674"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Fifth level</a:t>
            </a:r>
          </a:p>
        </p:txBody>
      </p:sp>
      <p:sp>
        <p:nvSpPr>
          <p:cNvPr id="58" name="Text Placeholder 2">
            <a:extLst>
              <a:ext uri="{FF2B5EF4-FFF2-40B4-BE49-F238E27FC236}">
                <a16:creationId xmlns:a16="http://schemas.microsoft.com/office/drawing/2014/main" id="{7782E5B7-EEB2-4731-B51D-B7017309C857}"/>
              </a:ext>
            </a:extLst>
          </p:cNvPr>
          <p:cNvSpPr>
            <a:spLocks noGrp="1"/>
          </p:cNvSpPr>
          <p:nvPr>
            <p:ph type="body" sz="quarter" idx="27" hasCustomPrompt="1"/>
          </p:nvPr>
        </p:nvSpPr>
        <p:spPr>
          <a:xfrm>
            <a:off x="1716885" y="15171524"/>
            <a:ext cx="3048000" cy="3657600"/>
          </a:xfrm>
          <a:prstGeom prst="rect">
            <a:avLst/>
          </a:prstGeom>
        </p:spPr>
        <p:txBody>
          <a:bodyPr lIns="0" tIns="0" rIns="0" bIns="0"/>
          <a:lstStyle>
            <a:lvl1pPr marL="0" indent="0">
              <a:spcBef>
                <a:spcPts val="0"/>
              </a:spcBef>
              <a:buNone/>
              <a:defRPr sz="1200" b="1">
                <a:solidFill>
                  <a:schemeClr val="tx1"/>
                </a:solidFill>
                <a:latin typeface="Century Gothic" panose="020B0502020202020204" pitchFamily="34" charset="0"/>
              </a:defRPr>
            </a:lvl1pPr>
            <a:lvl2pPr marL="0" indent="0">
              <a:spcBef>
                <a:spcPts val="0"/>
              </a:spcBef>
              <a:buNone/>
              <a:defRPr sz="1000">
                <a:solidFill>
                  <a:schemeClr val="tx1"/>
                </a:solidFill>
                <a:latin typeface="Century Gothic" panose="020B0502020202020204" pitchFamily="34" charset="0"/>
              </a:defRPr>
            </a:lvl2pPr>
            <a:lvl3pPr marL="0" indent="0">
              <a:spcBef>
                <a:spcPts val="0"/>
              </a:spcBef>
              <a:buNone/>
              <a:defRPr sz="1000">
                <a:solidFill>
                  <a:schemeClr val="tx1"/>
                </a:solidFill>
                <a:latin typeface="Century Gothic" panose="020B0502020202020204" pitchFamily="34" charset="0"/>
              </a:defRPr>
            </a:lvl3pPr>
            <a:lvl4pPr marL="0" marR="0" indent="0" algn="l" defTabSz="914674" rtl="0" eaLnBrk="1" fontAlgn="auto" latinLnBrk="0" hangingPunct="1">
              <a:lnSpc>
                <a:spcPct val="100000"/>
              </a:lnSpc>
              <a:spcBef>
                <a:spcPts val="0"/>
              </a:spcBef>
              <a:spcAft>
                <a:spcPts val="0"/>
              </a:spcAft>
              <a:buClrTx/>
              <a:buSzTx/>
              <a:buFont typeface="Arial" panose="020B0604020202020204" pitchFamily="34" charset="0"/>
              <a:buNone/>
              <a:tabLst/>
              <a:defRPr sz="1000">
                <a:solidFill>
                  <a:schemeClr val="tx1"/>
                </a:solidFill>
                <a:latin typeface="Century Gothic" panose="020B0502020202020204" pitchFamily="34" charset="0"/>
              </a:defRPr>
            </a:lvl4pPr>
            <a:lvl5pPr marL="0" indent="0">
              <a:spcBef>
                <a:spcPts val="0"/>
              </a:spcBef>
              <a:buNone/>
              <a:defRPr sz="1000">
                <a:solidFill>
                  <a:schemeClr val="tx1"/>
                </a:solidFill>
                <a:latin typeface="Century Gothic" panose="020B0502020202020204" pitchFamily="34" charset="0"/>
              </a:defRPr>
            </a:lvl5pPr>
          </a:lstStyle>
          <a:p>
            <a:pPr lvl="0"/>
            <a:r>
              <a:rPr lang="en-US" dirty="0"/>
              <a:t>Name</a:t>
            </a:r>
          </a:p>
          <a:p>
            <a:pPr lvl="1"/>
            <a:r>
              <a:rPr lang="en-US" dirty="0"/>
              <a:t>Second level</a:t>
            </a:r>
          </a:p>
          <a:p>
            <a:pPr lvl="2"/>
            <a:r>
              <a:rPr lang="en-US" dirty="0"/>
              <a:t>Third level</a:t>
            </a:r>
          </a:p>
          <a:p>
            <a:pPr lvl="3"/>
            <a:r>
              <a:rPr lang="en-US" dirty="0"/>
              <a:t>Fourth level</a:t>
            </a:r>
          </a:p>
          <a:p>
            <a:pPr marL="0" marR="0" lvl="4" indent="0" algn="l" defTabSz="914674"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Fifth level</a:t>
            </a:r>
          </a:p>
        </p:txBody>
      </p:sp>
      <p:sp>
        <p:nvSpPr>
          <p:cNvPr id="59" name="Text Placeholder 36">
            <a:extLst>
              <a:ext uri="{FF2B5EF4-FFF2-40B4-BE49-F238E27FC236}">
                <a16:creationId xmlns:a16="http://schemas.microsoft.com/office/drawing/2014/main" id="{B05799F9-708E-42BE-A356-BEFDE526F028}"/>
              </a:ext>
            </a:extLst>
          </p:cNvPr>
          <p:cNvSpPr>
            <a:spLocks noGrp="1"/>
          </p:cNvSpPr>
          <p:nvPr>
            <p:ph type="body" sz="quarter" idx="33" hasCustomPrompt="1"/>
          </p:nvPr>
        </p:nvSpPr>
        <p:spPr>
          <a:xfrm>
            <a:off x="456473" y="15171526"/>
            <a:ext cx="1124243" cy="783084"/>
          </a:xfrm>
          <a:prstGeom prst="rect">
            <a:avLst/>
          </a:prstGeom>
        </p:spPr>
        <p:txBody>
          <a:bodyPr lIns="0" tIns="0" rIns="0" bIns="0"/>
          <a:lstStyle>
            <a:lvl1pPr marL="0" indent="0">
              <a:buNone/>
              <a:defRPr sz="1200">
                <a:latin typeface="Century Gothic" panose="020B0502020202020204" pitchFamily="34" charset="0"/>
              </a:defRPr>
            </a:lvl1pPr>
            <a:lvl2pPr marL="457337" indent="0">
              <a:buNone/>
              <a:defRPr sz="1200"/>
            </a:lvl2pPr>
            <a:lvl3pPr marL="914674" indent="0">
              <a:buNone/>
              <a:defRPr sz="1200"/>
            </a:lvl3pPr>
            <a:lvl4pPr marL="1372011" indent="0">
              <a:buNone/>
              <a:defRPr sz="1200"/>
            </a:lvl4pPr>
            <a:lvl5pPr marL="1829349" indent="0">
              <a:buNone/>
              <a:defRPr sz="1200"/>
            </a:lvl5pPr>
          </a:lstStyle>
          <a:p>
            <a:pPr lvl="0"/>
            <a:r>
              <a:rPr lang="en-US" dirty="0"/>
              <a:t>Presented by</a:t>
            </a:r>
          </a:p>
        </p:txBody>
      </p:sp>
      <p:sp>
        <p:nvSpPr>
          <p:cNvPr id="60" name="Text Placeholder 4">
            <a:extLst>
              <a:ext uri="{FF2B5EF4-FFF2-40B4-BE49-F238E27FC236}">
                <a16:creationId xmlns:a16="http://schemas.microsoft.com/office/drawing/2014/main" id="{FADB3511-368B-4A47-BE24-09816B6F9DB7}"/>
              </a:ext>
            </a:extLst>
          </p:cNvPr>
          <p:cNvSpPr>
            <a:spLocks noGrp="1"/>
          </p:cNvSpPr>
          <p:nvPr>
            <p:ph type="body" sz="quarter" idx="10"/>
          </p:nvPr>
        </p:nvSpPr>
        <p:spPr>
          <a:xfrm>
            <a:off x="456472" y="6032876"/>
            <a:ext cx="9755058" cy="7068520"/>
          </a:xfrm>
          <a:prstGeom prst="rect">
            <a:avLst/>
          </a:prstGeom>
        </p:spPr>
        <p:txBody>
          <a:bodyPr lIns="0" rIns="0"/>
          <a:lstStyle>
            <a:lvl1pPr marL="0" indent="0">
              <a:lnSpc>
                <a:spcPts val="4601"/>
              </a:lnSpc>
              <a:spcBef>
                <a:spcPts val="0"/>
              </a:spcBef>
              <a:spcAft>
                <a:spcPts val="900"/>
              </a:spcAft>
              <a:buNone/>
              <a:defRPr lang="en-US" sz="4201" b="1" kern="1200" dirty="0" smtClean="0">
                <a:solidFill>
                  <a:schemeClr val="tx1"/>
                </a:solidFill>
                <a:latin typeface="Century Gothic" panose="020B0502020202020204" pitchFamily="34" charset="0"/>
                <a:ea typeface="+mn-ea"/>
                <a:cs typeface="+mn-cs"/>
              </a:defRPr>
            </a:lvl1pPr>
            <a:lvl2pPr marL="0" indent="0" algn="l" defTabSz="914674" rtl="0" eaLnBrk="1" latinLnBrk="0" hangingPunct="1">
              <a:spcBef>
                <a:spcPts val="0"/>
              </a:spcBef>
              <a:spcAft>
                <a:spcPts val="1200"/>
              </a:spcAft>
              <a:buNone/>
              <a:defRPr lang="en-US" sz="2401" b="1" kern="1200" dirty="0" smtClean="0">
                <a:solidFill>
                  <a:srgbClr val="3769FF"/>
                </a:solidFill>
                <a:latin typeface="Century Gothic" panose="020B0502020202020204" pitchFamily="34" charset="0"/>
                <a:ea typeface="+mn-ea"/>
                <a:cs typeface="+mn-cs"/>
              </a:defRPr>
            </a:lvl2pPr>
            <a:lvl3pPr marL="0" indent="0">
              <a:spcBef>
                <a:spcPts val="300"/>
              </a:spcBef>
              <a:buNone/>
              <a:defRPr lang="en-US" sz="1600" kern="1200" dirty="0" smtClean="0">
                <a:solidFill>
                  <a:schemeClr val="tx1"/>
                </a:solidFill>
                <a:latin typeface="Century Gothic" panose="020B0502020202020204" pitchFamily="34" charset="0"/>
                <a:ea typeface="+mn-ea"/>
                <a:cs typeface="+mn-cs"/>
              </a:defRPr>
            </a:lvl3pPr>
            <a:lvl4pPr marL="0" indent="0">
              <a:buNone/>
              <a:defRPr lang="en-US" sz="1200" kern="1200" dirty="0" smtClean="0">
                <a:solidFill>
                  <a:schemeClr val="tx1"/>
                </a:solidFill>
                <a:latin typeface="Century Gothic" panose="020B0502020202020204" pitchFamily="34" charset="0"/>
                <a:ea typeface="+mn-ea"/>
                <a:cs typeface="+mn-cs"/>
              </a:defRPr>
            </a:lvl4pPr>
            <a:lvl5pPr marL="0" indent="0">
              <a:buNone/>
              <a:defRPr lang="en-US" sz="1200" kern="1200" dirty="0">
                <a:solidFill>
                  <a:schemeClr val="tx1"/>
                </a:solidFill>
                <a:latin typeface="Century Gothic" panose="020B0502020202020204" pitchFamily="34" charset="0"/>
                <a:ea typeface="+mn-ea"/>
                <a:cs typeface="+mn-cs"/>
              </a:defRPr>
            </a:lvl5pPr>
          </a:lstStyle>
          <a:p>
            <a:pPr lvl="0"/>
            <a:r>
              <a:rPr lang="en-US"/>
              <a:t>Click to edit Master text styles</a:t>
            </a:r>
          </a:p>
          <a:p>
            <a:pPr lvl="1"/>
            <a:r>
              <a:rPr lang="en-US"/>
              <a:t>Second level</a:t>
            </a:r>
          </a:p>
          <a:p>
            <a:pPr lvl="2"/>
            <a:r>
              <a:rPr lang="en-US"/>
              <a:t>Third level</a:t>
            </a:r>
          </a:p>
        </p:txBody>
      </p:sp>
      <p:pic>
        <p:nvPicPr>
          <p:cNvPr id="18" name="Picture 17">
            <a:extLst>
              <a:ext uri="{FF2B5EF4-FFF2-40B4-BE49-F238E27FC236}">
                <a16:creationId xmlns:a16="http://schemas.microsoft.com/office/drawing/2014/main" id="{406D49F3-F298-441A-8B25-2573F4D0885A}"/>
              </a:ext>
            </a:extLst>
          </p:cNvPr>
          <p:cNvPicPr>
            <a:picLocks noChangeAspect="1"/>
          </p:cNvPicPr>
          <p:nvPr/>
        </p:nvPicPr>
        <p:blipFill rotWithShape="1">
          <a:blip r:embed="rId2"/>
          <a:stretch/>
        </p:blipFill>
        <p:spPr>
          <a:xfrm>
            <a:off x="184499" y="731522"/>
            <a:ext cx="2652451" cy="3908188"/>
          </a:xfrm>
          <a:prstGeom prst="rect">
            <a:avLst/>
          </a:prstGeom>
          <a:solidFill>
            <a:schemeClr val="bg1"/>
          </a:solidFill>
          <a:ln w="15875">
            <a:noFill/>
            <a:round/>
          </a:ln>
        </p:spPr>
      </p:pic>
      <p:sp>
        <p:nvSpPr>
          <p:cNvPr id="22" name="Text Placeholder 3">
            <a:extLst>
              <a:ext uri="{FF2B5EF4-FFF2-40B4-BE49-F238E27FC236}">
                <a16:creationId xmlns:a16="http://schemas.microsoft.com/office/drawing/2014/main" id="{4D366CC6-BACC-4BEF-B04D-7E7DCBBDDE42}"/>
              </a:ext>
            </a:extLst>
          </p:cNvPr>
          <p:cNvSpPr>
            <a:spLocks noGrp="1"/>
          </p:cNvSpPr>
          <p:nvPr>
            <p:ph type="body" sz="quarter" idx="26" hasCustomPrompt="1"/>
          </p:nvPr>
        </p:nvSpPr>
        <p:spPr>
          <a:xfrm>
            <a:off x="457319" y="24699612"/>
            <a:ext cx="8689063"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4"/>
              </a:lnSpc>
              <a:spcBef>
                <a:spcPts val="0"/>
              </a:spcBef>
              <a:spcAft>
                <a:spcPts val="400"/>
              </a:spcAft>
              <a:buNone/>
              <a:defRPr sz="1333">
                <a:latin typeface="Arial Narrow" panose="020B0606020202030204" pitchFamily="34" charset="0"/>
              </a:defRPr>
            </a:lvl4pPr>
            <a:lvl5pPr marL="0" indent="0">
              <a:lnSpc>
                <a:spcPts val="1734"/>
              </a:lnSpc>
              <a:spcBef>
                <a:spcPts val="0"/>
              </a:spcBef>
              <a:spcAft>
                <a:spcPts val="400"/>
              </a:spcAft>
              <a:buNone/>
              <a:defRPr sz="1333">
                <a:latin typeface="Arial Narrow" panose="020B0606020202030204" pitchFamily="34" charset="0"/>
              </a:defRPr>
            </a:lvl5pPr>
          </a:lstStyle>
          <a:p>
            <a:pPr lvl="0"/>
            <a:r>
              <a:rPr lang="en-US"/>
              <a:t>Caveats</a:t>
            </a:r>
          </a:p>
        </p:txBody>
      </p:sp>
      <p:pic>
        <p:nvPicPr>
          <p:cNvPr id="27" name="Picture 26">
            <a:extLst>
              <a:ext uri="{FF2B5EF4-FFF2-40B4-BE49-F238E27FC236}">
                <a16:creationId xmlns:a16="http://schemas.microsoft.com/office/drawing/2014/main" id="{18CECED6-BE88-4560-890E-6A411EAB55B6}"/>
              </a:ext>
            </a:extLst>
          </p:cNvPr>
          <p:cNvPicPr>
            <a:picLocks/>
          </p:cNvPicPr>
          <p:nvPr/>
        </p:nvPicPr>
        <p:blipFill>
          <a:blip r:embed="rId3"/>
          <a:stretch>
            <a:fillRect/>
          </a:stretch>
        </p:blipFill>
        <p:spPr>
          <a:xfrm>
            <a:off x="457319" y="25348384"/>
            <a:ext cx="11250050" cy="365760"/>
          </a:xfrm>
          <a:prstGeom prst="rect">
            <a:avLst/>
          </a:prstGeom>
        </p:spPr>
      </p:pic>
      <p:sp>
        <p:nvSpPr>
          <p:cNvPr id="17" name="Text Placeholder 2">
            <a:extLst>
              <a:ext uri="{FF2B5EF4-FFF2-40B4-BE49-F238E27FC236}">
                <a16:creationId xmlns:a16="http://schemas.microsoft.com/office/drawing/2014/main" id="{6465D881-EE0E-7B4E-9A69-9A71BCFF2069}"/>
              </a:ext>
            </a:extLst>
          </p:cNvPr>
          <p:cNvSpPr>
            <a:spLocks noGrp="1"/>
          </p:cNvSpPr>
          <p:nvPr>
            <p:ph type="body" sz="quarter" idx="34" hasCustomPrompt="1"/>
          </p:nvPr>
        </p:nvSpPr>
        <p:spPr>
          <a:xfrm>
            <a:off x="8515827" y="18937432"/>
            <a:ext cx="3048000" cy="3657600"/>
          </a:xfrm>
          <a:prstGeom prst="rect">
            <a:avLst/>
          </a:prstGeom>
        </p:spPr>
        <p:txBody>
          <a:bodyPr lIns="0" tIns="0" rIns="0" bIns="0"/>
          <a:lstStyle>
            <a:lvl1pPr marL="0" indent="0">
              <a:spcBef>
                <a:spcPts val="0"/>
              </a:spcBef>
              <a:buNone/>
              <a:defRPr sz="1200" b="1">
                <a:solidFill>
                  <a:schemeClr val="tx1"/>
                </a:solidFill>
                <a:latin typeface="Century Gothic" panose="020B0502020202020204" pitchFamily="34" charset="0"/>
              </a:defRPr>
            </a:lvl1pPr>
            <a:lvl2pPr marL="0" indent="0">
              <a:spcBef>
                <a:spcPts val="0"/>
              </a:spcBef>
              <a:buNone/>
              <a:defRPr sz="1000">
                <a:solidFill>
                  <a:schemeClr val="tx1"/>
                </a:solidFill>
                <a:latin typeface="Century Gothic" panose="020B0502020202020204" pitchFamily="34" charset="0"/>
              </a:defRPr>
            </a:lvl2pPr>
            <a:lvl3pPr marL="0" indent="0">
              <a:spcBef>
                <a:spcPts val="0"/>
              </a:spcBef>
              <a:buNone/>
              <a:defRPr sz="1000">
                <a:solidFill>
                  <a:schemeClr val="tx1"/>
                </a:solidFill>
                <a:latin typeface="Century Gothic" panose="020B0502020202020204" pitchFamily="34" charset="0"/>
              </a:defRPr>
            </a:lvl3pPr>
            <a:lvl4pPr marL="0" marR="0" indent="0" algn="l" defTabSz="914674" rtl="0" eaLnBrk="1" fontAlgn="auto" latinLnBrk="0" hangingPunct="1">
              <a:lnSpc>
                <a:spcPct val="100000"/>
              </a:lnSpc>
              <a:spcBef>
                <a:spcPts val="0"/>
              </a:spcBef>
              <a:spcAft>
                <a:spcPts val="0"/>
              </a:spcAft>
              <a:buClrTx/>
              <a:buSzTx/>
              <a:buFont typeface="Arial" panose="020B0604020202020204" pitchFamily="34" charset="0"/>
              <a:buNone/>
              <a:tabLst/>
              <a:defRPr sz="1000">
                <a:solidFill>
                  <a:schemeClr val="tx1"/>
                </a:solidFill>
                <a:latin typeface="Century Gothic" panose="020B0502020202020204" pitchFamily="34" charset="0"/>
              </a:defRPr>
            </a:lvl4pPr>
            <a:lvl5pPr marL="0" indent="0">
              <a:spcBef>
                <a:spcPts val="0"/>
              </a:spcBef>
              <a:buNone/>
              <a:defRPr sz="900"/>
            </a:lvl5pPr>
          </a:lstStyle>
          <a:p>
            <a:pPr lvl="0"/>
            <a:r>
              <a:rPr lang="en-US" dirty="0"/>
              <a:t>Name</a:t>
            </a:r>
          </a:p>
          <a:p>
            <a:pPr lvl="1"/>
            <a:r>
              <a:rPr lang="en-US" dirty="0"/>
              <a:t>Second level</a:t>
            </a:r>
          </a:p>
          <a:p>
            <a:pPr lvl="2"/>
            <a:r>
              <a:rPr lang="en-US" dirty="0"/>
              <a:t>Third level</a:t>
            </a:r>
          </a:p>
          <a:p>
            <a:pPr lvl="3"/>
            <a:r>
              <a:rPr lang="en-US" dirty="0"/>
              <a:t>Fourth level</a:t>
            </a:r>
          </a:p>
          <a:p>
            <a:pPr marL="0" marR="0" lvl="3" indent="0" algn="l" defTabSz="914674"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Fifth level</a:t>
            </a:r>
          </a:p>
        </p:txBody>
      </p:sp>
      <p:pic>
        <p:nvPicPr>
          <p:cNvPr id="2" name="Picture 1" descr="A picture containing text, clipart&#10;&#10;Description automatically generated">
            <a:extLst>
              <a:ext uri="{FF2B5EF4-FFF2-40B4-BE49-F238E27FC236}">
                <a16:creationId xmlns:a16="http://schemas.microsoft.com/office/drawing/2014/main" id="{8E7F8405-55C2-A948-E4EA-95CE1068A07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39787" y="1497198"/>
            <a:ext cx="2087830" cy="2003796"/>
          </a:xfrm>
          <a:prstGeom prst="rect">
            <a:avLst/>
          </a:prstGeom>
        </p:spPr>
      </p:pic>
    </p:spTree>
    <p:extLst>
      <p:ext uri="{BB962C8B-B14F-4D97-AF65-F5344CB8AC3E}">
        <p14:creationId xmlns:p14="http://schemas.microsoft.com/office/powerpoint/2010/main" val="3165890435"/>
      </p:ext>
    </p:extLst>
  </p:cSld>
  <p:clrMapOvr>
    <a:masterClrMapping/>
  </p:clrMapOvr>
  <p:extLst>
    <p:ext uri="{DCECCB84-F9BA-43D5-87BE-67443E8EF086}">
      <p15:sldGuideLst xmlns:p15="http://schemas.microsoft.com/office/powerpoint/2012/main">
        <p15:guide id="1" orient="horz" pos="2334">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ver :: image">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8A0E921D-F94B-4404-9443-1E14C4FB5FB4}"/>
              </a:ext>
            </a:extLst>
          </p:cNvPr>
          <p:cNvPicPr>
            <a:picLocks noChangeAspect="1"/>
          </p:cNvPicPr>
          <p:nvPr/>
        </p:nvPicPr>
        <p:blipFill rotWithShape="1">
          <a:blip r:embed="rId2"/>
          <a:stretch/>
        </p:blipFill>
        <p:spPr>
          <a:xfrm>
            <a:off x="184499" y="731522"/>
            <a:ext cx="2652451" cy="3908188"/>
          </a:xfrm>
          <a:prstGeom prst="rect">
            <a:avLst/>
          </a:prstGeom>
          <a:solidFill>
            <a:schemeClr val="bg1"/>
          </a:solidFill>
          <a:ln w="15875">
            <a:noFill/>
            <a:round/>
          </a:ln>
        </p:spPr>
      </p:pic>
      <p:sp>
        <p:nvSpPr>
          <p:cNvPr id="14" name="Text Placeholder 3">
            <a:extLst>
              <a:ext uri="{FF2B5EF4-FFF2-40B4-BE49-F238E27FC236}">
                <a16:creationId xmlns:a16="http://schemas.microsoft.com/office/drawing/2014/main" id="{197A862C-E958-4706-BFAE-3F5E74915B09}"/>
              </a:ext>
            </a:extLst>
          </p:cNvPr>
          <p:cNvSpPr>
            <a:spLocks noGrp="1"/>
          </p:cNvSpPr>
          <p:nvPr>
            <p:ph type="body" sz="quarter" idx="26" hasCustomPrompt="1"/>
          </p:nvPr>
        </p:nvSpPr>
        <p:spPr>
          <a:xfrm>
            <a:off x="457319" y="25699104"/>
            <a:ext cx="11244271"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4"/>
              </a:lnSpc>
              <a:spcBef>
                <a:spcPts val="0"/>
              </a:spcBef>
              <a:spcAft>
                <a:spcPts val="400"/>
              </a:spcAft>
              <a:buNone/>
              <a:defRPr sz="1333">
                <a:latin typeface="Arial Narrow" panose="020B0606020202030204" pitchFamily="34" charset="0"/>
              </a:defRPr>
            </a:lvl4pPr>
            <a:lvl5pPr marL="0" indent="0">
              <a:lnSpc>
                <a:spcPts val="1734"/>
              </a:lnSpc>
              <a:spcBef>
                <a:spcPts val="0"/>
              </a:spcBef>
              <a:spcAft>
                <a:spcPts val="400"/>
              </a:spcAft>
              <a:buNone/>
              <a:defRPr sz="1333">
                <a:latin typeface="Arial Narrow" panose="020B0606020202030204" pitchFamily="34" charset="0"/>
              </a:defRPr>
            </a:lvl5pPr>
          </a:lstStyle>
          <a:p>
            <a:pPr lvl="0"/>
            <a:r>
              <a:rPr lang="en-US"/>
              <a:t>Caveats</a:t>
            </a:r>
          </a:p>
        </p:txBody>
      </p:sp>
      <p:sp>
        <p:nvSpPr>
          <p:cNvPr id="12" name="Picture Placeholder 2">
            <a:extLst>
              <a:ext uri="{FF2B5EF4-FFF2-40B4-BE49-F238E27FC236}">
                <a16:creationId xmlns:a16="http://schemas.microsoft.com/office/drawing/2014/main" id="{3AD9EBEF-458B-454D-8071-DE2019E3F1B8}"/>
              </a:ext>
            </a:extLst>
          </p:cNvPr>
          <p:cNvSpPr>
            <a:spLocks noGrp="1"/>
          </p:cNvSpPr>
          <p:nvPr>
            <p:ph type="pic" sz="quarter" idx="27"/>
          </p:nvPr>
        </p:nvSpPr>
        <p:spPr>
          <a:xfrm>
            <a:off x="7161490" y="2"/>
            <a:ext cx="5030510" cy="23412452"/>
          </a:xfrm>
          <a:prstGeom prst="rect">
            <a:avLst/>
          </a:prstGeom>
          <a:solidFill>
            <a:srgbClr val="E6E6E6"/>
          </a:solidFill>
        </p:spPr>
        <p:txBody>
          <a:bodyPr/>
          <a:lstStyle>
            <a:lvl1pPr marL="0" indent="0">
              <a:buNone/>
              <a:defRPr sz="800"/>
            </a:lvl1pPr>
          </a:lstStyle>
          <a:p>
            <a:r>
              <a:rPr lang="en-US"/>
              <a:t>Click icon to add picture</a:t>
            </a:r>
            <a:endParaRPr lang="en-US" dirty="0"/>
          </a:p>
        </p:txBody>
      </p:sp>
      <p:sp>
        <p:nvSpPr>
          <p:cNvPr id="19" name="Text Placeholder 4">
            <a:extLst>
              <a:ext uri="{FF2B5EF4-FFF2-40B4-BE49-F238E27FC236}">
                <a16:creationId xmlns:a16="http://schemas.microsoft.com/office/drawing/2014/main" id="{91F04F11-32DF-4423-B037-0273B6E2220C}"/>
              </a:ext>
            </a:extLst>
          </p:cNvPr>
          <p:cNvSpPr>
            <a:spLocks noGrp="1"/>
          </p:cNvSpPr>
          <p:nvPr>
            <p:ph type="body" sz="quarter" idx="10"/>
          </p:nvPr>
        </p:nvSpPr>
        <p:spPr>
          <a:xfrm>
            <a:off x="457319" y="6035040"/>
            <a:ext cx="6311003" cy="11704320"/>
          </a:xfrm>
          <a:prstGeom prst="rect">
            <a:avLst/>
          </a:prstGeom>
        </p:spPr>
        <p:txBody>
          <a:bodyPr lIns="0" rIns="0"/>
          <a:lstStyle>
            <a:lvl1pPr marL="0" indent="0">
              <a:spcBef>
                <a:spcPts val="0"/>
              </a:spcBef>
              <a:spcAft>
                <a:spcPts val="900"/>
              </a:spcAft>
              <a:buNone/>
              <a:defRPr lang="en-US" sz="3601" b="1" kern="1200" dirty="0" smtClean="0">
                <a:solidFill>
                  <a:schemeClr val="tx1"/>
                </a:solidFill>
                <a:latin typeface="Century Gothic" panose="020B0502020202020204" pitchFamily="34" charset="0"/>
                <a:ea typeface="+mn-ea"/>
                <a:cs typeface="+mn-cs"/>
              </a:defRPr>
            </a:lvl1pPr>
            <a:lvl2pPr marL="0" indent="0" algn="l" defTabSz="914674" rtl="0" eaLnBrk="1" latinLnBrk="0" hangingPunct="1">
              <a:spcBef>
                <a:spcPts val="0"/>
              </a:spcBef>
              <a:spcAft>
                <a:spcPts val="1200"/>
              </a:spcAft>
              <a:buNone/>
              <a:defRPr lang="en-US" sz="2401" b="1" kern="1200" dirty="0" smtClean="0">
                <a:solidFill>
                  <a:srgbClr val="3769FF"/>
                </a:solidFill>
                <a:latin typeface="Century Gothic" panose="020B0502020202020204" pitchFamily="34" charset="0"/>
                <a:ea typeface="+mn-ea"/>
                <a:cs typeface="+mn-cs"/>
              </a:defRPr>
            </a:lvl2pPr>
            <a:lvl3pPr marL="0" indent="0">
              <a:spcBef>
                <a:spcPts val="300"/>
              </a:spcBef>
              <a:buNone/>
              <a:defRPr lang="en-US" sz="1600" b="1" kern="1200" dirty="0" smtClean="0">
                <a:solidFill>
                  <a:schemeClr val="tx1"/>
                </a:solidFill>
                <a:latin typeface="Century Gothic" panose="020B0502020202020204" pitchFamily="34" charset="0"/>
                <a:ea typeface="+mn-ea"/>
                <a:cs typeface="+mn-cs"/>
              </a:defRPr>
            </a:lvl3pPr>
            <a:lvl4pPr marL="0" indent="0">
              <a:spcBef>
                <a:spcPts val="0"/>
              </a:spcBef>
              <a:spcAft>
                <a:spcPts val="1200"/>
              </a:spcAft>
              <a:buNone/>
              <a:defRPr lang="en-US" sz="1600" kern="1200" dirty="0" smtClean="0">
                <a:solidFill>
                  <a:schemeClr val="tx1"/>
                </a:solidFill>
                <a:latin typeface="Century Gothic" panose="020B0502020202020204" pitchFamily="34" charset="0"/>
                <a:ea typeface="+mn-ea"/>
                <a:cs typeface="+mn-cs"/>
              </a:defRPr>
            </a:lvl4pPr>
            <a:lvl5pPr marL="0" indent="0">
              <a:spcBef>
                <a:spcPts val="300"/>
              </a:spcBef>
              <a:buNone/>
              <a:defRPr lang="en-US" sz="1400" kern="1200" dirty="0">
                <a:solidFill>
                  <a:schemeClr val="tx1"/>
                </a:solidFill>
                <a:latin typeface="Century Gothic" panose="020B0502020202020204" pitchFamily="34" charset="0"/>
                <a:ea typeface="+mn-ea"/>
                <a:cs typeface="+mn-cs"/>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15" name="Picture 14">
            <a:extLst>
              <a:ext uri="{FF2B5EF4-FFF2-40B4-BE49-F238E27FC236}">
                <a16:creationId xmlns:a16="http://schemas.microsoft.com/office/drawing/2014/main" id="{D575CABE-47FD-AE43-93A2-F7000C812531}"/>
              </a:ext>
            </a:extLst>
          </p:cNvPr>
          <p:cNvPicPr>
            <a:picLocks/>
          </p:cNvPicPr>
          <p:nvPr/>
        </p:nvPicPr>
        <p:blipFill>
          <a:blip r:embed="rId3"/>
          <a:stretch>
            <a:fillRect/>
          </a:stretch>
        </p:blipFill>
        <p:spPr>
          <a:xfrm>
            <a:off x="0" y="23408640"/>
            <a:ext cx="12192127" cy="365760"/>
          </a:xfrm>
          <a:prstGeom prst="rect">
            <a:avLst/>
          </a:prstGeom>
        </p:spPr>
      </p:pic>
    </p:spTree>
    <p:extLst>
      <p:ext uri="{BB962C8B-B14F-4D97-AF65-F5344CB8AC3E}">
        <p14:creationId xmlns:p14="http://schemas.microsoft.com/office/powerpoint/2010/main" val="1003017654"/>
      </p:ext>
    </p:extLst>
  </p:cSld>
  <p:clrMapOvr>
    <a:masterClrMapping/>
  </p:clrMapOvr>
  <p:extLst>
    <p:ext uri="{DCECCB84-F9BA-43D5-87BE-67443E8EF086}">
      <p15:sldGuideLst xmlns:p15="http://schemas.microsoft.com/office/powerpoint/2012/main">
        <p15:guide id="1" orient="horz" pos="4201">
          <p15:clr>
            <a:srgbClr val="FBAE40"/>
          </p15:clr>
        </p15:guide>
        <p15:guide id="3" pos="287">
          <p15:clr>
            <a:srgbClr val="FBAE40"/>
          </p15:clr>
        </p15:guide>
        <p15:guide id="5" orient="horz" pos="296">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ver :: image &amp; co-bran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8A0E921D-F94B-4404-9443-1E14C4FB5FB4}"/>
              </a:ext>
            </a:extLst>
          </p:cNvPr>
          <p:cNvPicPr>
            <a:picLocks noChangeAspect="1"/>
          </p:cNvPicPr>
          <p:nvPr/>
        </p:nvPicPr>
        <p:blipFill rotWithShape="1">
          <a:blip r:embed="rId2"/>
          <a:stretch/>
        </p:blipFill>
        <p:spPr>
          <a:xfrm>
            <a:off x="184499" y="731522"/>
            <a:ext cx="2652451" cy="3908188"/>
          </a:xfrm>
          <a:prstGeom prst="rect">
            <a:avLst/>
          </a:prstGeom>
          <a:solidFill>
            <a:schemeClr val="bg1"/>
          </a:solidFill>
          <a:ln w="15875">
            <a:noFill/>
            <a:round/>
          </a:ln>
        </p:spPr>
      </p:pic>
      <p:sp>
        <p:nvSpPr>
          <p:cNvPr id="14" name="Text Placeholder 3">
            <a:extLst>
              <a:ext uri="{FF2B5EF4-FFF2-40B4-BE49-F238E27FC236}">
                <a16:creationId xmlns:a16="http://schemas.microsoft.com/office/drawing/2014/main" id="{197A862C-E958-4706-BFAE-3F5E74915B09}"/>
              </a:ext>
            </a:extLst>
          </p:cNvPr>
          <p:cNvSpPr>
            <a:spLocks noGrp="1"/>
          </p:cNvSpPr>
          <p:nvPr>
            <p:ph type="body" sz="quarter" idx="26" hasCustomPrompt="1"/>
          </p:nvPr>
        </p:nvSpPr>
        <p:spPr>
          <a:xfrm>
            <a:off x="457319" y="25699104"/>
            <a:ext cx="11244271"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4"/>
              </a:lnSpc>
              <a:spcBef>
                <a:spcPts val="0"/>
              </a:spcBef>
              <a:spcAft>
                <a:spcPts val="400"/>
              </a:spcAft>
              <a:buNone/>
              <a:defRPr sz="1333">
                <a:latin typeface="Arial Narrow" panose="020B0606020202030204" pitchFamily="34" charset="0"/>
              </a:defRPr>
            </a:lvl4pPr>
            <a:lvl5pPr marL="0" indent="0">
              <a:lnSpc>
                <a:spcPts val="1734"/>
              </a:lnSpc>
              <a:spcBef>
                <a:spcPts val="0"/>
              </a:spcBef>
              <a:spcAft>
                <a:spcPts val="400"/>
              </a:spcAft>
              <a:buNone/>
              <a:defRPr sz="1333">
                <a:latin typeface="Arial Narrow" panose="020B0606020202030204" pitchFamily="34" charset="0"/>
              </a:defRPr>
            </a:lvl5pPr>
          </a:lstStyle>
          <a:p>
            <a:pPr lvl="0"/>
            <a:r>
              <a:rPr lang="en-US"/>
              <a:t>Caveats</a:t>
            </a:r>
          </a:p>
        </p:txBody>
      </p:sp>
      <p:sp>
        <p:nvSpPr>
          <p:cNvPr id="16" name="Picture Placeholder 2">
            <a:extLst>
              <a:ext uri="{FF2B5EF4-FFF2-40B4-BE49-F238E27FC236}">
                <a16:creationId xmlns:a16="http://schemas.microsoft.com/office/drawing/2014/main" id="{A0E3A7C6-E32A-4FC8-80B4-11AF266D0730}"/>
              </a:ext>
            </a:extLst>
          </p:cNvPr>
          <p:cNvSpPr>
            <a:spLocks noGrp="1"/>
          </p:cNvSpPr>
          <p:nvPr>
            <p:ph type="pic" sz="quarter" idx="27"/>
          </p:nvPr>
        </p:nvSpPr>
        <p:spPr>
          <a:xfrm>
            <a:off x="7161490" y="2"/>
            <a:ext cx="5030510" cy="23412452"/>
          </a:xfrm>
          <a:prstGeom prst="rect">
            <a:avLst/>
          </a:prstGeom>
          <a:solidFill>
            <a:srgbClr val="E6E6E6"/>
          </a:solidFill>
        </p:spPr>
        <p:txBody>
          <a:bodyPr/>
          <a:lstStyle>
            <a:lvl1pPr marL="0" indent="0">
              <a:buNone/>
              <a:defRPr sz="800"/>
            </a:lvl1pPr>
          </a:lstStyle>
          <a:p>
            <a:r>
              <a:rPr lang="en-US"/>
              <a:t>Click icon to add picture</a:t>
            </a:r>
            <a:endParaRPr lang="en-US" dirty="0"/>
          </a:p>
        </p:txBody>
      </p:sp>
      <p:sp>
        <p:nvSpPr>
          <p:cNvPr id="20" name="Text Placeholder 4">
            <a:extLst>
              <a:ext uri="{FF2B5EF4-FFF2-40B4-BE49-F238E27FC236}">
                <a16:creationId xmlns:a16="http://schemas.microsoft.com/office/drawing/2014/main" id="{D92FBE3D-03BD-42A1-BEFB-3F913842A9DC}"/>
              </a:ext>
            </a:extLst>
          </p:cNvPr>
          <p:cNvSpPr>
            <a:spLocks noGrp="1"/>
          </p:cNvSpPr>
          <p:nvPr>
            <p:ph type="body" sz="quarter" idx="10"/>
          </p:nvPr>
        </p:nvSpPr>
        <p:spPr>
          <a:xfrm>
            <a:off x="457319" y="6035036"/>
            <a:ext cx="6311003" cy="11704320"/>
          </a:xfrm>
          <a:prstGeom prst="rect">
            <a:avLst/>
          </a:prstGeom>
        </p:spPr>
        <p:txBody>
          <a:bodyPr lIns="0" rIns="0"/>
          <a:lstStyle>
            <a:lvl1pPr marL="0" indent="0">
              <a:spcBef>
                <a:spcPts val="0"/>
              </a:spcBef>
              <a:spcAft>
                <a:spcPts val="900"/>
              </a:spcAft>
              <a:buNone/>
              <a:defRPr lang="en-US" sz="3601" b="1" kern="1200" dirty="0" smtClean="0">
                <a:solidFill>
                  <a:schemeClr val="tx1"/>
                </a:solidFill>
                <a:latin typeface="Century Gothic" panose="020B0502020202020204" pitchFamily="34" charset="0"/>
                <a:ea typeface="+mn-ea"/>
                <a:cs typeface="+mn-cs"/>
              </a:defRPr>
            </a:lvl1pPr>
            <a:lvl2pPr marL="0" indent="0" algn="l" defTabSz="914674" rtl="0" eaLnBrk="1" latinLnBrk="0" hangingPunct="1">
              <a:spcBef>
                <a:spcPts val="0"/>
              </a:spcBef>
              <a:spcAft>
                <a:spcPts val="1200"/>
              </a:spcAft>
              <a:buNone/>
              <a:defRPr lang="en-US" sz="2401" b="1" kern="1200" dirty="0" smtClean="0">
                <a:solidFill>
                  <a:srgbClr val="3769FF"/>
                </a:solidFill>
                <a:latin typeface="Century Gothic" panose="020B0502020202020204" pitchFamily="34" charset="0"/>
                <a:ea typeface="+mn-ea"/>
                <a:cs typeface="+mn-cs"/>
              </a:defRPr>
            </a:lvl2pPr>
            <a:lvl3pPr marL="0" indent="0">
              <a:spcBef>
                <a:spcPts val="300"/>
              </a:spcBef>
              <a:buNone/>
              <a:defRPr lang="en-US" sz="1600" b="1" kern="1200" dirty="0" smtClean="0">
                <a:solidFill>
                  <a:schemeClr val="tx1"/>
                </a:solidFill>
                <a:latin typeface="Century Gothic" panose="020B0502020202020204" pitchFamily="34" charset="0"/>
                <a:ea typeface="+mn-ea"/>
                <a:cs typeface="+mn-cs"/>
              </a:defRPr>
            </a:lvl3pPr>
            <a:lvl4pPr marL="0" indent="0">
              <a:spcBef>
                <a:spcPts val="0"/>
              </a:spcBef>
              <a:spcAft>
                <a:spcPts val="1200"/>
              </a:spcAft>
              <a:buNone/>
              <a:defRPr lang="en-US" sz="1600" kern="1200" dirty="0" smtClean="0">
                <a:solidFill>
                  <a:schemeClr val="tx1"/>
                </a:solidFill>
                <a:latin typeface="Century Gothic" panose="020B0502020202020204" pitchFamily="34" charset="0"/>
                <a:ea typeface="+mn-ea"/>
                <a:cs typeface="+mn-cs"/>
              </a:defRPr>
            </a:lvl4pPr>
            <a:lvl5pPr marL="0" indent="0">
              <a:spcBef>
                <a:spcPts val="300"/>
              </a:spcBef>
              <a:buNone/>
              <a:defRPr lang="en-US" sz="1400" kern="1200" dirty="0">
                <a:solidFill>
                  <a:schemeClr val="tx1"/>
                </a:solidFill>
                <a:latin typeface="Century Gothic" panose="020B0502020202020204" pitchFamily="34" charset="0"/>
                <a:ea typeface="+mn-ea"/>
                <a:cs typeface="+mn-cs"/>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15" name="Picture 14">
            <a:extLst>
              <a:ext uri="{FF2B5EF4-FFF2-40B4-BE49-F238E27FC236}">
                <a16:creationId xmlns:a16="http://schemas.microsoft.com/office/drawing/2014/main" id="{D575CABE-47FD-AE43-93A2-F7000C812531}"/>
              </a:ext>
            </a:extLst>
          </p:cNvPr>
          <p:cNvPicPr>
            <a:picLocks/>
          </p:cNvPicPr>
          <p:nvPr/>
        </p:nvPicPr>
        <p:blipFill>
          <a:blip r:embed="rId3"/>
          <a:stretch>
            <a:fillRect/>
          </a:stretch>
        </p:blipFill>
        <p:spPr>
          <a:xfrm>
            <a:off x="0" y="23408640"/>
            <a:ext cx="12192127" cy="365760"/>
          </a:xfrm>
          <a:prstGeom prst="rect">
            <a:avLst/>
          </a:prstGeom>
        </p:spPr>
      </p:pic>
      <p:pic>
        <p:nvPicPr>
          <p:cNvPr id="3" name="Picture 2" descr="A picture containing text, clipart&#10;&#10;Description automatically generated">
            <a:extLst>
              <a:ext uri="{FF2B5EF4-FFF2-40B4-BE49-F238E27FC236}">
                <a16:creationId xmlns:a16="http://schemas.microsoft.com/office/drawing/2014/main" id="{6F726C85-7723-EA4A-B071-26B71E4406D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1582" y="20451924"/>
            <a:ext cx="2000771" cy="1920240"/>
          </a:xfrm>
          <a:prstGeom prst="rect">
            <a:avLst/>
          </a:prstGeom>
        </p:spPr>
      </p:pic>
    </p:spTree>
    <p:extLst>
      <p:ext uri="{BB962C8B-B14F-4D97-AF65-F5344CB8AC3E}">
        <p14:creationId xmlns:p14="http://schemas.microsoft.com/office/powerpoint/2010/main" val="1597878750"/>
      </p:ext>
    </p:extLst>
  </p:cSld>
  <p:clrMapOvr>
    <a:masterClrMapping/>
  </p:clrMapOvr>
  <p:extLst>
    <p:ext uri="{DCECCB84-F9BA-43D5-87BE-67443E8EF086}">
      <p15:sldGuideLst xmlns:p15="http://schemas.microsoft.com/office/powerpoint/2012/main">
        <p15:guide id="1" orient="horz" pos="4201">
          <p15:clr>
            <a:srgbClr val="FBAE40"/>
          </p15:clr>
        </p15:guide>
        <p15:guide id="2" pos="288">
          <p15:clr>
            <a:srgbClr val="FBAE40"/>
          </p15:clr>
        </p15:guide>
        <p15:guide id="5" orient="horz" pos="296">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ver :: image &amp; 2 presenters">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8A0E921D-F94B-4404-9443-1E14C4FB5FB4}"/>
              </a:ext>
            </a:extLst>
          </p:cNvPr>
          <p:cNvPicPr>
            <a:picLocks noChangeAspect="1"/>
          </p:cNvPicPr>
          <p:nvPr/>
        </p:nvPicPr>
        <p:blipFill rotWithShape="1">
          <a:blip r:embed="rId2"/>
          <a:stretch/>
        </p:blipFill>
        <p:spPr>
          <a:xfrm>
            <a:off x="184499" y="731522"/>
            <a:ext cx="2652451" cy="3908188"/>
          </a:xfrm>
          <a:prstGeom prst="rect">
            <a:avLst/>
          </a:prstGeom>
          <a:solidFill>
            <a:schemeClr val="bg1"/>
          </a:solidFill>
          <a:ln w="15875">
            <a:noFill/>
            <a:round/>
          </a:ln>
        </p:spPr>
      </p:pic>
      <p:sp>
        <p:nvSpPr>
          <p:cNvPr id="14" name="Text Placeholder 3">
            <a:extLst>
              <a:ext uri="{FF2B5EF4-FFF2-40B4-BE49-F238E27FC236}">
                <a16:creationId xmlns:a16="http://schemas.microsoft.com/office/drawing/2014/main" id="{197A862C-E958-4706-BFAE-3F5E74915B09}"/>
              </a:ext>
            </a:extLst>
          </p:cNvPr>
          <p:cNvSpPr>
            <a:spLocks noGrp="1"/>
          </p:cNvSpPr>
          <p:nvPr>
            <p:ph type="body" sz="quarter" idx="26" hasCustomPrompt="1"/>
          </p:nvPr>
        </p:nvSpPr>
        <p:spPr>
          <a:xfrm>
            <a:off x="457319" y="25699104"/>
            <a:ext cx="11244271"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4"/>
              </a:lnSpc>
              <a:spcBef>
                <a:spcPts val="0"/>
              </a:spcBef>
              <a:spcAft>
                <a:spcPts val="400"/>
              </a:spcAft>
              <a:buNone/>
              <a:defRPr sz="1333">
                <a:latin typeface="Arial Narrow" panose="020B0606020202030204" pitchFamily="34" charset="0"/>
              </a:defRPr>
            </a:lvl4pPr>
            <a:lvl5pPr marL="0" indent="0">
              <a:lnSpc>
                <a:spcPts val="1734"/>
              </a:lnSpc>
              <a:spcBef>
                <a:spcPts val="0"/>
              </a:spcBef>
              <a:spcAft>
                <a:spcPts val="400"/>
              </a:spcAft>
              <a:buNone/>
              <a:defRPr sz="1333">
                <a:latin typeface="Arial Narrow" panose="020B0606020202030204" pitchFamily="34" charset="0"/>
              </a:defRPr>
            </a:lvl5pPr>
          </a:lstStyle>
          <a:p>
            <a:pPr lvl="0"/>
            <a:r>
              <a:rPr lang="en-US" dirty="0"/>
              <a:t>Caveats</a:t>
            </a:r>
          </a:p>
        </p:txBody>
      </p:sp>
      <p:sp>
        <p:nvSpPr>
          <p:cNvPr id="20" name="Picture Placeholder 2">
            <a:extLst>
              <a:ext uri="{FF2B5EF4-FFF2-40B4-BE49-F238E27FC236}">
                <a16:creationId xmlns:a16="http://schemas.microsoft.com/office/drawing/2014/main" id="{06313AF8-B897-434A-99D4-24D89CB8E45B}"/>
              </a:ext>
            </a:extLst>
          </p:cNvPr>
          <p:cNvSpPr>
            <a:spLocks noGrp="1"/>
          </p:cNvSpPr>
          <p:nvPr>
            <p:ph type="pic" sz="quarter" idx="36"/>
          </p:nvPr>
        </p:nvSpPr>
        <p:spPr>
          <a:xfrm>
            <a:off x="7161490" y="2"/>
            <a:ext cx="5030510" cy="23412452"/>
          </a:xfrm>
          <a:prstGeom prst="rect">
            <a:avLst/>
          </a:prstGeom>
          <a:solidFill>
            <a:srgbClr val="E6E6E6"/>
          </a:solidFill>
        </p:spPr>
        <p:txBody>
          <a:bodyPr/>
          <a:lstStyle>
            <a:lvl1pPr marL="0" indent="0">
              <a:buNone/>
              <a:defRPr sz="800"/>
            </a:lvl1pPr>
          </a:lstStyle>
          <a:p>
            <a:r>
              <a:rPr lang="en-US"/>
              <a:t>Click icon to add picture</a:t>
            </a:r>
            <a:endParaRPr lang="en-US" dirty="0"/>
          </a:p>
        </p:txBody>
      </p:sp>
      <p:sp>
        <p:nvSpPr>
          <p:cNvPr id="21" name="Text Placeholder 2">
            <a:extLst>
              <a:ext uri="{FF2B5EF4-FFF2-40B4-BE49-F238E27FC236}">
                <a16:creationId xmlns:a16="http://schemas.microsoft.com/office/drawing/2014/main" id="{06A5E149-EA11-458E-80F2-64D0DF6C2F1C}"/>
              </a:ext>
            </a:extLst>
          </p:cNvPr>
          <p:cNvSpPr>
            <a:spLocks noGrp="1"/>
          </p:cNvSpPr>
          <p:nvPr>
            <p:ph type="body" sz="quarter" idx="30" hasCustomPrompt="1"/>
          </p:nvPr>
        </p:nvSpPr>
        <p:spPr>
          <a:xfrm>
            <a:off x="3461841" y="16032148"/>
            <a:ext cx="2743915" cy="4754880"/>
          </a:xfrm>
          <a:prstGeom prst="rect">
            <a:avLst/>
          </a:prstGeom>
        </p:spPr>
        <p:txBody>
          <a:bodyPr lIns="0" tIns="0" rIns="0" bIns="0"/>
          <a:lstStyle>
            <a:lvl1pPr marL="0" indent="0">
              <a:spcBef>
                <a:spcPts val="0"/>
              </a:spcBef>
              <a:buNone/>
              <a:defRPr sz="1400" b="1">
                <a:solidFill>
                  <a:schemeClr val="tx1"/>
                </a:solidFill>
                <a:latin typeface="Century Gothic" panose="020B0502020202020204" pitchFamily="34" charset="0"/>
              </a:defRPr>
            </a:lvl1pPr>
            <a:lvl2pPr marL="0" indent="0">
              <a:spcBef>
                <a:spcPts val="0"/>
              </a:spcBef>
              <a:buNone/>
              <a:defRPr sz="1400">
                <a:solidFill>
                  <a:schemeClr val="tx1"/>
                </a:solidFill>
                <a:latin typeface="Century Gothic" panose="020B0502020202020204" pitchFamily="34" charset="0"/>
              </a:defRPr>
            </a:lvl2pPr>
            <a:lvl3pPr marL="0" indent="0">
              <a:spcBef>
                <a:spcPts val="0"/>
              </a:spcBef>
              <a:buNone/>
              <a:defRPr sz="1400">
                <a:solidFill>
                  <a:schemeClr val="tx1"/>
                </a:solidFill>
                <a:latin typeface="Century Gothic" panose="020B0502020202020204" pitchFamily="34" charset="0"/>
              </a:defRPr>
            </a:lvl3pPr>
            <a:lvl4pPr marL="0" marR="0" indent="0" algn="l" defTabSz="914674" rtl="0" eaLnBrk="1" fontAlgn="auto" latinLnBrk="0" hangingPunct="1">
              <a:lnSpc>
                <a:spcPct val="100000"/>
              </a:lnSpc>
              <a:spcBef>
                <a:spcPts val="0"/>
              </a:spcBef>
              <a:spcAft>
                <a:spcPts val="0"/>
              </a:spcAft>
              <a:buClrTx/>
              <a:buSzTx/>
              <a:buFont typeface="Arial" panose="020B0604020202020204" pitchFamily="34" charset="0"/>
              <a:buNone/>
              <a:tabLst/>
              <a:defRPr sz="1400">
                <a:solidFill>
                  <a:schemeClr val="tx1"/>
                </a:solidFill>
                <a:latin typeface="Century Gothic" panose="020B0502020202020204" pitchFamily="34" charset="0"/>
              </a:defRPr>
            </a:lvl4pPr>
            <a:lvl5pPr marL="0" indent="0">
              <a:spcBef>
                <a:spcPts val="0"/>
              </a:spcBef>
              <a:buNone/>
              <a:defRPr sz="900"/>
            </a:lvl5pPr>
          </a:lstStyle>
          <a:p>
            <a:pPr lvl="0"/>
            <a:r>
              <a:rPr lang="en-US" dirty="0"/>
              <a:t>Name</a:t>
            </a:r>
          </a:p>
          <a:p>
            <a:pPr lvl="1"/>
            <a:r>
              <a:rPr lang="en-US" dirty="0"/>
              <a:t>Second level</a:t>
            </a:r>
          </a:p>
          <a:p>
            <a:pPr lvl="2"/>
            <a:r>
              <a:rPr lang="en-US" dirty="0"/>
              <a:t>Third level</a:t>
            </a:r>
          </a:p>
          <a:p>
            <a:pPr lvl="3"/>
            <a:r>
              <a:rPr lang="en-US" dirty="0"/>
              <a:t>Fourth level</a:t>
            </a:r>
          </a:p>
          <a:p>
            <a:pPr marL="0" marR="0" lvl="3" indent="0" algn="l" defTabSz="914674"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Fifth level</a:t>
            </a:r>
          </a:p>
        </p:txBody>
      </p:sp>
      <p:sp>
        <p:nvSpPr>
          <p:cNvPr id="22" name="Text Placeholder 2">
            <a:extLst>
              <a:ext uri="{FF2B5EF4-FFF2-40B4-BE49-F238E27FC236}">
                <a16:creationId xmlns:a16="http://schemas.microsoft.com/office/drawing/2014/main" id="{204DB56F-2013-4B88-BD75-94347C0C8D2E}"/>
              </a:ext>
            </a:extLst>
          </p:cNvPr>
          <p:cNvSpPr>
            <a:spLocks noGrp="1"/>
          </p:cNvSpPr>
          <p:nvPr>
            <p:ph type="body" sz="quarter" idx="32" hasCustomPrompt="1"/>
          </p:nvPr>
        </p:nvSpPr>
        <p:spPr>
          <a:xfrm>
            <a:off x="457316" y="16032152"/>
            <a:ext cx="2743915" cy="4754880"/>
          </a:xfrm>
          <a:prstGeom prst="rect">
            <a:avLst/>
          </a:prstGeom>
        </p:spPr>
        <p:txBody>
          <a:bodyPr lIns="0" tIns="0" rIns="0" bIns="0"/>
          <a:lstStyle>
            <a:lvl1pPr marL="0" indent="0">
              <a:spcBef>
                <a:spcPts val="0"/>
              </a:spcBef>
              <a:buNone/>
              <a:defRPr sz="1400" b="1">
                <a:solidFill>
                  <a:schemeClr val="tx1"/>
                </a:solidFill>
                <a:latin typeface="Century Gothic" panose="020B0502020202020204" pitchFamily="34" charset="0"/>
              </a:defRPr>
            </a:lvl1pPr>
            <a:lvl2pPr marL="0" indent="0">
              <a:spcBef>
                <a:spcPts val="0"/>
              </a:spcBef>
              <a:buNone/>
              <a:defRPr sz="1400">
                <a:solidFill>
                  <a:schemeClr val="tx1"/>
                </a:solidFill>
                <a:latin typeface="Century Gothic" panose="020B0502020202020204" pitchFamily="34" charset="0"/>
              </a:defRPr>
            </a:lvl2pPr>
            <a:lvl3pPr marL="0" indent="0">
              <a:spcBef>
                <a:spcPts val="0"/>
              </a:spcBef>
              <a:buNone/>
              <a:defRPr sz="1400">
                <a:solidFill>
                  <a:schemeClr val="tx1"/>
                </a:solidFill>
                <a:latin typeface="Century Gothic" panose="020B0502020202020204" pitchFamily="34" charset="0"/>
              </a:defRPr>
            </a:lvl3pPr>
            <a:lvl4pPr marL="0" marR="0" indent="0" algn="l" defTabSz="914674" rtl="0" eaLnBrk="1" fontAlgn="auto" latinLnBrk="0" hangingPunct="1">
              <a:lnSpc>
                <a:spcPct val="100000"/>
              </a:lnSpc>
              <a:spcBef>
                <a:spcPts val="0"/>
              </a:spcBef>
              <a:spcAft>
                <a:spcPts val="0"/>
              </a:spcAft>
              <a:buClrTx/>
              <a:buSzTx/>
              <a:buFont typeface="Arial" panose="020B0604020202020204" pitchFamily="34" charset="0"/>
              <a:buNone/>
              <a:tabLst/>
              <a:defRPr sz="1400">
                <a:solidFill>
                  <a:schemeClr val="tx1"/>
                </a:solidFill>
                <a:latin typeface="Century Gothic" panose="020B0502020202020204" pitchFamily="34" charset="0"/>
              </a:defRPr>
            </a:lvl4pPr>
            <a:lvl5pPr marL="0" indent="0">
              <a:spcBef>
                <a:spcPts val="0"/>
              </a:spcBef>
              <a:buNone/>
              <a:defRPr sz="1400">
                <a:solidFill>
                  <a:schemeClr val="tx1"/>
                </a:solidFill>
                <a:latin typeface="Century Gothic" panose="020B0502020202020204" pitchFamily="34" charset="0"/>
              </a:defRPr>
            </a:lvl5pPr>
          </a:lstStyle>
          <a:p>
            <a:pPr lvl="0"/>
            <a:r>
              <a:rPr lang="en-US" dirty="0"/>
              <a:t>Name</a:t>
            </a:r>
          </a:p>
          <a:p>
            <a:pPr lvl="1"/>
            <a:r>
              <a:rPr lang="en-US" dirty="0"/>
              <a:t>Second level</a:t>
            </a:r>
          </a:p>
          <a:p>
            <a:pPr lvl="2"/>
            <a:r>
              <a:rPr lang="en-US" dirty="0"/>
              <a:t>Third level</a:t>
            </a:r>
          </a:p>
          <a:p>
            <a:pPr lvl="3"/>
            <a:r>
              <a:rPr lang="en-US" dirty="0"/>
              <a:t>Fourth level</a:t>
            </a:r>
          </a:p>
          <a:p>
            <a:pPr marL="0" marR="0" lvl="4" indent="0" algn="l" defTabSz="914674"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Fifth level</a:t>
            </a:r>
          </a:p>
        </p:txBody>
      </p:sp>
      <p:sp>
        <p:nvSpPr>
          <p:cNvPr id="23" name="Text Placeholder 36">
            <a:extLst>
              <a:ext uri="{FF2B5EF4-FFF2-40B4-BE49-F238E27FC236}">
                <a16:creationId xmlns:a16="http://schemas.microsoft.com/office/drawing/2014/main" id="{03F75EA8-B60E-4F27-B756-96A7FA4043FA}"/>
              </a:ext>
            </a:extLst>
          </p:cNvPr>
          <p:cNvSpPr>
            <a:spLocks noGrp="1"/>
          </p:cNvSpPr>
          <p:nvPr>
            <p:ph type="body" sz="quarter" idx="33" hasCustomPrompt="1"/>
          </p:nvPr>
        </p:nvSpPr>
        <p:spPr>
          <a:xfrm>
            <a:off x="457318" y="14877902"/>
            <a:ext cx="1006102" cy="850900"/>
          </a:xfrm>
          <a:prstGeom prst="rect">
            <a:avLst/>
          </a:prstGeom>
        </p:spPr>
        <p:txBody>
          <a:bodyPr lIns="0" tIns="0" rIns="0" bIns="0"/>
          <a:lstStyle>
            <a:lvl1pPr marL="0" indent="0">
              <a:buNone/>
              <a:defRPr sz="1200">
                <a:latin typeface="Century Gothic" panose="020B0502020202020204" pitchFamily="34" charset="0"/>
              </a:defRPr>
            </a:lvl1pPr>
            <a:lvl2pPr marL="457337" indent="0">
              <a:buNone/>
              <a:defRPr sz="1200"/>
            </a:lvl2pPr>
            <a:lvl3pPr marL="914674" indent="0">
              <a:buNone/>
              <a:defRPr sz="1200"/>
            </a:lvl3pPr>
            <a:lvl4pPr marL="1372011" indent="0">
              <a:buNone/>
              <a:defRPr sz="1200"/>
            </a:lvl4pPr>
            <a:lvl5pPr marL="1829349" indent="0">
              <a:buNone/>
              <a:defRPr sz="1200"/>
            </a:lvl5pPr>
          </a:lstStyle>
          <a:p>
            <a:pPr lvl="0"/>
            <a:r>
              <a:rPr lang="en-US" dirty="0"/>
              <a:t>Presented by</a:t>
            </a:r>
          </a:p>
        </p:txBody>
      </p:sp>
      <p:sp>
        <p:nvSpPr>
          <p:cNvPr id="24" name="Text Placeholder 4">
            <a:extLst>
              <a:ext uri="{FF2B5EF4-FFF2-40B4-BE49-F238E27FC236}">
                <a16:creationId xmlns:a16="http://schemas.microsoft.com/office/drawing/2014/main" id="{C772CF5C-59AC-44CE-A8E6-03F82D07BB16}"/>
              </a:ext>
            </a:extLst>
          </p:cNvPr>
          <p:cNvSpPr>
            <a:spLocks noGrp="1"/>
          </p:cNvSpPr>
          <p:nvPr>
            <p:ph type="body" sz="quarter" idx="10"/>
          </p:nvPr>
        </p:nvSpPr>
        <p:spPr>
          <a:xfrm>
            <a:off x="457319" y="6035040"/>
            <a:ext cx="6311003" cy="8410088"/>
          </a:xfrm>
          <a:prstGeom prst="rect">
            <a:avLst/>
          </a:prstGeom>
        </p:spPr>
        <p:txBody>
          <a:bodyPr lIns="0" tIns="45720" rIns="0" bIns="45720"/>
          <a:lstStyle>
            <a:lvl1pPr marL="0" indent="0">
              <a:spcBef>
                <a:spcPts val="0"/>
              </a:spcBef>
              <a:spcAft>
                <a:spcPts val="900"/>
              </a:spcAft>
              <a:buNone/>
              <a:defRPr lang="en-US" sz="3601" b="1" kern="1200" dirty="0" smtClean="0">
                <a:solidFill>
                  <a:schemeClr val="tx1"/>
                </a:solidFill>
                <a:latin typeface="Century Gothic" panose="020B0502020202020204" pitchFamily="34" charset="0"/>
                <a:ea typeface="+mn-ea"/>
                <a:cs typeface="+mn-cs"/>
              </a:defRPr>
            </a:lvl1pPr>
            <a:lvl2pPr marL="0" indent="0" algn="l" defTabSz="914674" rtl="0" eaLnBrk="1" latinLnBrk="0" hangingPunct="1">
              <a:spcBef>
                <a:spcPts val="0"/>
              </a:spcBef>
              <a:spcAft>
                <a:spcPts val="1200"/>
              </a:spcAft>
              <a:buNone/>
              <a:defRPr lang="en-US" sz="2401" b="1" kern="1200" dirty="0" smtClean="0">
                <a:solidFill>
                  <a:srgbClr val="3769FF"/>
                </a:solidFill>
                <a:latin typeface="Century Gothic" panose="020B0502020202020204" pitchFamily="34" charset="0"/>
                <a:ea typeface="+mn-ea"/>
                <a:cs typeface="+mn-cs"/>
              </a:defRPr>
            </a:lvl2pPr>
            <a:lvl3pPr marL="0" indent="0">
              <a:spcBef>
                <a:spcPts val="0"/>
              </a:spcBef>
              <a:buNone/>
              <a:defRPr lang="en-US" sz="1400" kern="1200" dirty="0" smtClean="0">
                <a:solidFill>
                  <a:schemeClr val="tx1"/>
                </a:solidFill>
                <a:latin typeface="Century Gothic" panose="020B0502020202020204" pitchFamily="34" charset="0"/>
                <a:ea typeface="+mn-ea"/>
                <a:cs typeface="+mn-cs"/>
              </a:defRPr>
            </a:lvl3pPr>
            <a:lvl4pPr marL="0" indent="0">
              <a:buNone/>
              <a:defRPr lang="en-US" sz="1200" kern="1200" dirty="0" smtClean="0">
                <a:solidFill>
                  <a:schemeClr val="tx1"/>
                </a:solidFill>
                <a:latin typeface="Century Gothic" panose="020B0502020202020204" pitchFamily="34" charset="0"/>
                <a:ea typeface="+mn-ea"/>
                <a:cs typeface="+mn-cs"/>
              </a:defRPr>
            </a:lvl4pPr>
            <a:lvl5pPr marL="0" indent="0">
              <a:buNone/>
              <a:defRPr lang="en-US" sz="1200" kern="1200" dirty="0">
                <a:solidFill>
                  <a:schemeClr val="tx1"/>
                </a:solidFill>
                <a:latin typeface="Century Gothic" panose="020B0502020202020204" pitchFamily="34" charset="0"/>
                <a:ea typeface="+mn-ea"/>
                <a:cs typeface="+mn-cs"/>
              </a:defRPr>
            </a:lvl5pPr>
          </a:lstStyle>
          <a:p>
            <a:pPr lvl="0"/>
            <a:r>
              <a:rPr lang="en-US"/>
              <a:t>Click to edit Master text styles</a:t>
            </a:r>
          </a:p>
          <a:p>
            <a:pPr lvl="1"/>
            <a:r>
              <a:rPr lang="en-US"/>
              <a:t>Second level</a:t>
            </a:r>
          </a:p>
          <a:p>
            <a:pPr lvl="2"/>
            <a:r>
              <a:rPr lang="en-US"/>
              <a:t>Third level</a:t>
            </a:r>
          </a:p>
        </p:txBody>
      </p:sp>
      <p:pic>
        <p:nvPicPr>
          <p:cNvPr id="15" name="Picture 14">
            <a:extLst>
              <a:ext uri="{FF2B5EF4-FFF2-40B4-BE49-F238E27FC236}">
                <a16:creationId xmlns:a16="http://schemas.microsoft.com/office/drawing/2014/main" id="{D575CABE-47FD-AE43-93A2-F7000C812531}"/>
              </a:ext>
            </a:extLst>
          </p:cNvPr>
          <p:cNvPicPr>
            <a:picLocks/>
          </p:cNvPicPr>
          <p:nvPr/>
        </p:nvPicPr>
        <p:blipFill>
          <a:blip r:embed="rId3"/>
          <a:stretch>
            <a:fillRect/>
          </a:stretch>
        </p:blipFill>
        <p:spPr>
          <a:xfrm>
            <a:off x="6352" y="23412452"/>
            <a:ext cx="12192127" cy="365760"/>
          </a:xfrm>
          <a:prstGeom prst="rect">
            <a:avLst/>
          </a:prstGeom>
        </p:spPr>
      </p:pic>
    </p:spTree>
    <p:extLst>
      <p:ext uri="{BB962C8B-B14F-4D97-AF65-F5344CB8AC3E}">
        <p14:creationId xmlns:p14="http://schemas.microsoft.com/office/powerpoint/2010/main" val="3636164768"/>
      </p:ext>
    </p:extLst>
  </p:cSld>
  <p:clrMapOvr>
    <a:masterClrMapping/>
  </p:clrMapOvr>
  <p:extLst>
    <p:ext uri="{DCECCB84-F9BA-43D5-87BE-67443E8EF086}">
      <p15:sldGuideLst xmlns:p15="http://schemas.microsoft.com/office/powerpoint/2012/main">
        <p15:guide id="1" orient="horz" pos="4201">
          <p15:clr>
            <a:srgbClr val="FBAE40"/>
          </p15:clr>
        </p15:guide>
        <p15:guide id="2" pos="288">
          <p15:clr>
            <a:srgbClr val="FBAE40"/>
          </p15:clr>
        </p15:guide>
        <p15:guide id="5" orient="horz" pos="296">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ver :: image &amp; business group name">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8A0E921D-F94B-4404-9443-1E14C4FB5FB4}"/>
              </a:ext>
            </a:extLst>
          </p:cNvPr>
          <p:cNvPicPr>
            <a:picLocks noChangeAspect="1"/>
          </p:cNvPicPr>
          <p:nvPr/>
        </p:nvPicPr>
        <p:blipFill rotWithShape="1">
          <a:blip r:embed="rId2"/>
          <a:stretch/>
        </p:blipFill>
        <p:spPr>
          <a:xfrm>
            <a:off x="184499" y="731522"/>
            <a:ext cx="2652451" cy="3908188"/>
          </a:xfrm>
          <a:prstGeom prst="rect">
            <a:avLst/>
          </a:prstGeom>
          <a:solidFill>
            <a:schemeClr val="bg1"/>
          </a:solidFill>
          <a:ln w="15875">
            <a:noFill/>
            <a:round/>
          </a:ln>
        </p:spPr>
      </p:pic>
      <p:sp>
        <p:nvSpPr>
          <p:cNvPr id="14" name="Text Placeholder 3">
            <a:extLst>
              <a:ext uri="{FF2B5EF4-FFF2-40B4-BE49-F238E27FC236}">
                <a16:creationId xmlns:a16="http://schemas.microsoft.com/office/drawing/2014/main" id="{197A862C-E958-4706-BFAE-3F5E74915B09}"/>
              </a:ext>
            </a:extLst>
          </p:cNvPr>
          <p:cNvSpPr>
            <a:spLocks noGrp="1"/>
          </p:cNvSpPr>
          <p:nvPr>
            <p:ph type="body" sz="quarter" idx="26" hasCustomPrompt="1"/>
          </p:nvPr>
        </p:nvSpPr>
        <p:spPr>
          <a:xfrm>
            <a:off x="457319" y="25699104"/>
            <a:ext cx="11244271"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4"/>
              </a:lnSpc>
              <a:spcBef>
                <a:spcPts val="0"/>
              </a:spcBef>
              <a:spcAft>
                <a:spcPts val="400"/>
              </a:spcAft>
              <a:buNone/>
              <a:defRPr sz="1333">
                <a:latin typeface="Arial Narrow" panose="020B0606020202030204" pitchFamily="34" charset="0"/>
              </a:defRPr>
            </a:lvl4pPr>
            <a:lvl5pPr marL="0" indent="0">
              <a:lnSpc>
                <a:spcPts val="1734"/>
              </a:lnSpc>
              <a:spcBef>
                <a:spcPts val="0"/>
              </a:spcBef>
              <a:spcAft>
                <a:spcPts val="400"/>
              </a:spcAft>
              <a:buNone/>
              <a:defRPr sz="1333">
                <a:latin typeface="Arial Narrow" panose="020B0606020202030204" pitchFamily="34" charset="0"/>
              </a:defRPr>
            </a:lvl5pPr>
          </a:lstStyle>
          <a:p>
            <a:pPr lvl="0"/>
            <a:r>
              <a:rPr lang="en-US" dirty="0"/>
              <a:t>Caveats</a:t>
            </a:r>
          </a:p>
        </p:txBody>
      </p:sp>
      <p:cxnSp>
        <p:nvCxnSpPr>
          <p:cNvPr id="18" name="Straight Connector 17">
            <a:extLst>
              <a:ext uri="{FF2B5EF4-FFF2-40B4-BE49-F238E27FC236}">
                <a16:creationId xmlns:a16="http://schemas.microsoft.com/office/drawing/2014/main" id="{29ECD14F-64DB-C346-BD00-CB866570F396}"/>
              </a:ext>
            </a:extLst>
          </p:cNvPr>
          <p:cNvCxnSpPr>
            <a:cxnSpLocks/>
          </p:cNvCxnSpPr>
          <p:nvPr/>
        </p:nvCxnSpPr>
        <p:spPr>
          <a:xfrm>
            <a:off x="2881110" y="0"/>
            <a:ext cx="0" cy="3657600"/>
          </a:xfrm>
          <a:prstGeom prst="line">
            <a:avLst/>
          </a:prstGeom>
          <a:ln w="12700">
            <a:solidFill>
              <a:srgbClr val="595959"/>
            </a:solidFill>
          </a:ln>
        </p:spPr>
        <p:style>
          <a:lnRef idx="1">
            <a:schemeClr val="accent1"/>
          </a:lnRef>
          <a:fillRef idx="0">
            <a:schemeClr val="accent1"/>
          </a:fillRef>
          <a:effectRef idx="0">
            <a:schemeClr val="accent1"/>
          </a:effectRef>
          <a:fontRef idx="minor">
            <a:schemeClr val="tx1"/>
          </a:fontRef>
        </p:style>
      </p:cxnSp>
      <p:sp>
        <p:nvSpPr>
          <p:cNvPr id="16" name="Picture Placeholder 2">
            <a:extLst>
              <a:ext uri="{FF2B5EF4-FFF2-40B4-BE49-F238E27FC236}">
                <a16:creationId xmlns:a16="http://schemas.microsoft.com/office/drawing/2014/main" id="{8B2D35F4-50E7-4345-AEEF-054133BF7A01}"/>
              </a:ext>
            </a:extLst>
          </p:cNvPr>
          <p:cNvSpPr>
            <a:spLocks noGrp="1"/>
          </p:cNvSpPr>
          <p:nvPr>
            <p:ph type="pic" sz="quarter" idx="27"/>
          </p:nvPr>
        </p:nvSpPr>
        <p:spPr>
          <a:xfrm>
            <a:off x="7161490" y="58058"/>
            <a:ext cx="5030510" cy="23412452"/>
          </a:xfrm>
          <a:prstGeom prst="rect">
            <a:avLst/>
          </a:prstGeom>
          <a:solidFill>
            <a:srgbClr val="E6E6E6"/>
          </a:solidFill>
        </p:spPr>
        <p:txBody>
          <a:bodyPr/>
          <a:lstStyle>
            <a:lvl1pPr marL="0" indent="0">
              <a:buNone/>
              <a:defRPr sz="800"/>
            </a:lvl1pPr>
          </a:lstStyle>
          <a:p>
            <a:r>
              <a:rPr lang="en-US"/>
              <a:t>Click icon to add picture</a:t>
            </a:r>
            <a:endParaRPr lang="en-US" dirty="0"/>
          </a:p>
        </p:txBody>
      </p:sp>
      <p:sp>
        <p:nvSpPr>
          <p:cNvPr id="19" name="Text Placeholder 10">
            <a:extLst>
              <a:ext uri="{FF2B5EF4-FFF2-40B4-BE49-F238E27FC236}">
                <a16:creationId xmlns:a16="http://schemas.microsoft.com/office/drawing/2014/main" id="{5BA045BA-281F-4FF9-B01B-99BB1EDCEF16}"/>
              </a:ext>
            </a:extLst>
          </p:cNvPr>
          <p:cNvSpPr>
            <a:spLocks noGrp="1"/>
          </p:cNvSpPr>
          <p:nvPr>
            <p:ph type="body" sz="quarter" idx="11" hasCustomPrompt="1"/>
          </p:nvPr>
        </p:nvSpPr>
        <p:spPr>
          <a:xfrm>
            <a:off x="3193295" y="3369545"/>
            <a:ext cx="3575027" cy="615553"/>
          </a:xfrm>
          <a:prstGeom prst="rect">
            <a:avLst/>
          </a:prstGeom>
          <a:noFill/>
          <a:ln w="12700">
            <a:noFill/>
          </a:ln>
        </p:spPr>
        <p:txBody>
          <a:bodyPr wrap="square" lIns="0" tIns="91440" bIns="91440" anchor="b" anchorCtr="0">
            <a:spAutoFit/>
          </a:bodyPr>
          <a:lstStyle>
            <a:lvl1pPr marL="0" indent="0">
              <a:spcBef>
                <a:spcPts val="0"/>
              </a:spcBef>
              <a:buNone/>
              <a:defRPr sz="1400" b="1" i="0" baseline="0">
                <a:solidFill>
                  <a:schemeClr val="tx1"/>
                </a:solidFill>
                <a:latin typeface="Century Gothic" panose="020B0502020202020204" pitchFamily="34" charset="0"/>
              </a:defRPr>
            </a:lvl1pPr>
            <a:lvl2pPr marL="0" indent="0">
              <a:spcBef>
                <a:spcPts val="0"/>
              </a:spcBef>
              <a:buNone/>
              <a:defRPr sz="1000">
                <a:solidFill>
                  <a:schemeClr val="tx1"/>
                </a:solidFill>
                <a:latin typeface="Century Gothic" panose="020B0502020202020204" pitchFamily="34" charset="0"/>
              </a:defRPr>
            </a:lvl2pPr>
          </a:lstStyle>
          <a:p>
            <a:pPr lvl="0"/>
            <a:r>
              <a:rPr lang="en-US" dirty="0"/>
              <a:t>Business Group Name </a:t>
            </a:r>
            <a:br>
              <a:rPr lang="en-US" dirty="0"/>
            </a:br>
            <a:r>
              <a:rPr lang="en-US" dirty="0"/>
              <a:t>2 lines</a:t>
            </a:r>
          </a:p>
        </p:txBody>
      </p:sp>
      <p:sp>
        <p:nvSpPr>
          <p:cNvPr id="20" name="Text Placeholder 4">
            <a:extLst>
              <a:ext uri="{FF2B5EF4-FFF2-40B4-BE49-F238E27FC236}">
                <a16:creationId xmlns:a16="http://schemas.microsoft.com/office/drawing/2014/main" id="{94BE114D-8AB3-4B5E-889D-82188FEB9006}"/>
              </a:ext>
            </a:extLst>
          </p:cNvPr>
          <p:cNvSpPr>
            <a:spLocks noGrp="1"/>
          </p:cNvSpPr>
          <p:nvPr>
            <p:ph type="body" sz="quarter" idx="10"/>
          </p:nvPr>
        </p:nvSpPr>
        <p:spPr>
          <a:xfrm>
            <a:off x="457319" y="6035040"/>
            <a:ext cx="6311003" cy="10980752"/>
          </a:xfrm>
          <a:prstGeom prst="rect">
            <a:avLst/>
          </a:prstGeom>
        </p:spPr>
        <p:txBody>
          <a:bodyPr lIns="0" rIns="0"/>
          <a:lstStyle>
            <a:lvl1pPr marL="0" indent="0">
              <a:spcBef>
                <a:spcPts val="0"/>
              </a:spcBef>
              <a:spcAft>
                <a:spcPts val="900"/>
              </a:spcAft>
              <a:buNone/>
              <a:defRPr lang="en-US" sz="3601" b="1" kern="1200" dirty="0" smtClean="0">
                <a:solidFill>
                  <a:schemeClr val="tx1"/>
                </a:solidFill>
                <a:latin typeface="Century Gothic" panose="020B0502020202020204" pitchFamily="34" charset="0"/>
                <a:ea typeface="+mn-ea"/>
                <a:cs typeface="+mn-cs"/>
              </a:defRPr>
            </a:lvl1pPr>
            <a:lvl2pPr marL="0" indent="0" algn="l" defTabSz="914674" rtl="0" eaLnBrk="1" latinLnBrk="0" hangingPunct="1">
              <a:spcBef>
                <a:spcPts val="0"/>
              </a:spcBef>
              <a:spcAft>
                <a:spcPts val="1200"/>
              </a:spcAft>
              <a:buNone/>
              <a:defRPr lang="en-US" sz="2401" b="1" kern="1200" dirty="0" smtClean="0">
                <a:solidFill>
                  <a:srgbClr val="3769FF"/>
                </a:solidFill>
                <a:latin typeface="Century Gothic" panose="020B0502020202020204" pitchFamily="34" charset="0"/>
                <a:ea typeface="+mn-ea"/>
                <a:cs typeface="+mn-cs"/>
              </a:defRPr>
            </a:lvl2pPr>
            <a:lvl3pPr marL="0" indent="0">
              <a:spcBef>
                <a:spcPts val="300"/>
              </a:spcBef>
              <a:buNone/>
              <a:defRPr lang="en-US" sz="1600" b="1" kern="1200" dirty="0" smtClean="0">
                <a:solidFill>
                  <a:schemeClr val="tx1"/>
                </a:solidFill>
                <a:latin typeface="Century Gothic" panose="020B0502020202020204" pitchFamily="34" charset="0"/>
                <a:ea typeface="+mn-ea"/>
                <a:cs typeface="+mn-cs"/>
              </a:defRPr>
            </a:lvl3pPr>
            <a:lvl4pPr marL="0" indent="0">
              <a:spcBef>
                <a:spcPts val="0"/>
              </a:spcBef>
              <a:spcAft>
                <a:spcPts val="1200"/>
              </a:spcAft>
              <a:buNone/>
              <a:defRPr lang="en-US" sz="1600" kern="1200" dirty="0" smtClean="0">
                <a:solidFill>
                  <a:schemeClr val="tx1"/>
                </a:solidFill>
                <a:latin typeface="Century Gothic" panose="020B0502020202020204" pitchFamily="34" charset="0"/>
                <a:ea typeface="+mn-ea"/>
                <a:cs typeface="+mn-cs"/>
              </a:defRPr>
            </a:lvl4pPr>
            <a:lvl5pPr marL="0" indent="0">
              <a:spcBef>
                <a:spcPts val="300"/>
              </a:spcBef>
              <a:buNone/>
              <a:defRPr lang="en-US" sz="1400" kern="1200" dirty="0">
                <a:solidFill>
                  <a:schemeClr val="tx1"/>
                </a:solidFill>
                <a:latin typeface="Century Gothic" panose="020B0502020202020204" pitchFamily="34" charset="0"/>
                <a:ea typeface="+mn-ea"/>
                <a:cs typeface="+mn-cs"/>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15" name="Picture 14">
            <a:extLst>
              <a:ext uri="{FF2B5EF4-FFF2-40B4-BE49-F238E27FC236}">
                <a16:creationId xmlns:a16="http://schemas.microsoft.com/office/drawing/2014/main" id="{D575CABE-47FD-AE43-93A2-F7000C812531}"/>
              </a:ext>
            </a:extLst>
          </p:cNvPr>
          <p:cNvPicPr>
            <a:picLocks/>
          </p:cNvPicPr>
          <p:nvPr/>
        </p:nvPicPr>
        <p:blipFill rotWithShape="1">
          <a:blip r:embed="rId3"/>
          <a:srcRect r="-78"/>
          <a:stretch/>
        </p:blipFill>
        <p:spPr>
          <a:xfrm>
            <a:off x="1" y="23412452"/>
            <a:ext cx="12209468" cy="365760"/>
          </a:xfrm>
          <a:prstGeom prst="rect">
            <a:avLst/>
          </a:prstGeom>
        </p:spPr>
      </p:pic>
    </p:spTree>
    <p:extLst>
      <p:ext uri="{BB962C8B-B14F-4D97-AF65-F5344CB8AC3E}">
        <p14:creationId xmlns:p14="http://schemas.microsoft.com/office/powerpoint/2010/main" val="3032263907"/>
      </p:ext>
    </p:extLst>
  </p:cSld>
  <p:clrMapOvr>
    <a:masterClrMapping/>
  </p:clrMapOvr>
  <p:extLst>
    <p:ext uri="{DCECCB84-F9BA-43D5-87BE-67443E8EF086}">
      <p15:sldGuideLst xmlns:p15="http://schemas.microsoft.com/office/powerpoint/2012/main">
        <p15:guide id="1" orient="horz" pos="4201">
          <p15:clr>
            <a:srgbClr val="FBAE40"/>
          </p15:clr>
        </p15:guide>
        <p15:guide id="2" pos="2011">
          <p15:clr>
            <a:srgbClr val="FBAE40"/>
          </p15:clr>
        </p15:guide>
        <p15:guide id="5" orient="horz" pos="547">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ver (sky) :: image &amp; business group name">
    <p:spTree>
      <p:nvGrpSpPr>
        <p:cNvPr id="1" name=""/>
        <p:cNvGrpSpPr/>
        <p:nvPr/>
      </p:nvGrpSpPr>
      <p:grpSpPr>
        <a:xfrm>
          <a:off x="0" y="0"/>
          <a:ext cx="0" cy="0"/>
          <a:chOff x="0" y="0"/>
          <a:chExt cx="0" cy="0"/>
        </a:xfrm>
      </p:grpSpPr>
      <p:pic>
        <p:nvPicPr>
          <p:cNvPr id="2" name="Picture 1" descr="A group of people walking on a sidewalk&#10;&#10;Description automatically generated">
            <a:extLst>
              <a:ext uri="{FF2B5EF4-FFF2-40B4-BE49-F238E27FC236}">
                <a16:creationId xmlns:a16="http://schemas.microsoft.com/office/drawing/2014/main" id="{4542B621-73B6-11C0-3843-85C79B07B0AF}"/>
              </a:ext>
            </a:extLst>
          </p:cNvPr>
          <p:cNvPicPr>
            <a:picLocks noChangeAspect="1"/>
          </p:cNvPicPr>
          <p:nvPr/>
        </p:nvPicPr>
        <p:blipFill rotWithShape="1">
          <a:blip r:embed="rId2"/>
          <a:srcRect l="9334" r="33430"/>
          <a:stretch/>
        </p:blipFill>
        <p:spPr>
          <a:xfrm flipH="1">
            <a:off x="7161490" y="0"/>
            <a:ext cx="5030510" cy="23408640"/>
          </a:xfrm>
          <a:prstGeom prst="rect">
            <a:avLst/>
          </a:prstGeom>
        </p:spPr>
      </p:pic>
      <p:pic>
        <p:nvPicPr>
          <p:cNvPr id="11" name="Picture 10">
            <a:extLst>
              <a:ext uri="{FF2B5EF4-FFF2-40B4-BE49-F238E27FC236}">
                <a16:creationId xmlns:a16="http://schemas.microsoft.com/office/drawing/2014/main" id="{8A0E921D-F94B-4404-9443-1E14C4FB5FB4}"/>
              </a:ext>
            </a:extLst>
          </p:cNvPr>
          <p:cNvPicPr>
            <a:picLocks noChangeAspect="1"/>
          </p:cNvPicPr>
          <p:nvPr/>
        </p:nvPicPr>
        <p:blipFill rotWithShape="1">
          <a:blip r:embed="rId3"/>
          <a:stretch/>
        </p:blipFill>
        <p:spPr>
          <a:xfrm>
            <a:off x="184499" y="731522"/>
            <a:ext cx="2652451" cy="3908188"/>
          </a:xfrm>
          <a:prstGeom prst="rect">
            <a:avLst/>
          </a:prstGeom>
          <a:solidFill>
            <a:schemeClr val="bg1"/>
          </a:solidFill>
          <a:ln w="15875">
            <a:noFill/>
            <a:round/>
          </a:ln>
        </p:spPr>
      </p:pic>
      <p:sp>
        <p:nvSpPr>
          <p:cNvPr id="14" name="Text Placeholder 3">
            <a:extLst>
              <a:ext uri="{FF2B5EF4-FFF2-40B4-BE49-F238E27FC236}">
                <a16:creationId xmlns:a16="http://schemas.microsoft.com/office/drawing/2014/main" id="{197A862C-E958-4706-BFAE-3F5E74915B09}"/>
              </a:ext>
            </a:extLst>
          </p:cNvPr>
          <p:cNvSpPr>
            <a:spLocks noGrp="1"/>
          </p:cNvSpPr>
          <p:nvPr>
            <p:ph type="body" sz="quarter" idx="26" hasCustomPrompt="1"/>
          </p:nvPr>
        </p:nvSpPr>
        <p:spPr>
          <a:xfrm>
            <a:off x="457319" y="25699104"/>
            <a:ext cx="11244271"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4"/>
              </a:lnSpc>
              <a:spcBef>
                <a:spcPts val="0"/>
              </a:spcBef>
              <a:spcAft>
                <a:spcPts val="400"/>
              </a:spcAft>
              <a:buNone/>
              <a:defRPr sz="1333">
                <a:latin typeface="Arial Narrow" panose="020B0606020202030204" pitchFamily="34" charset="0"/>
              </a:defRPr>
            </a:lvl4pPr>
            <a:lvl5pPr marL="0" indent="0">
              <a:lnSpc>
                <a:spcPts val="1734"/>
              </a:lnSpc>
              <a:spcBef>
                <a:spcPts val="0"/>
              </a:spcBef>
              <a:spcAft>
                <a:spcPts val="400"/>
              </a:spcAft>
              <a:buNone/>
              <a:defRPr sz="1333">
                <a:latin typeface="Arial Narrow" panose="020B0606020202030204" pitchFamily="34" charset="0"/>
              </a:defRPr>
            </a:lvl5pPr>
          </a:lstStyle>
          <a:p>
            <a:pPr lvl="0"/>
            <a:r>
              <a:rPr lang="en-US" dirty="0"/>
              <a:t>Caveats</a:t>
            </a:r>
          </a:p>
        </p:txBody>
      </p:sp>
      <p:cxnSp>
        <p:nvCxnSpPr>
          <p:cNvPr id="18" name="Straight Connector 17">
            <a:extLst>
              <a:ext uri="{FF2B5EF4-FFF2-40B4-BE49-F238E27FC236}">
                <a16:creationId xmlns:a16="http://schemas.microsoft.com/office/drawing/2014/main" id="{29ECD14F-64DB-C346-BD00-CB866570F396}"/>
              </a:ext>
            </a:extLst>
          </p:cNvPr>
          <p:cNvCxnSpPr>
            <a:cxnSpLocks/>
          </p:cNvCxnSpPr>
          <p:nvPr/>
        </p:nvCxnSpPr>
        <p:spPr>
          <a:xfrm>
            <a:off x="2881110" y="0"/>
            <a:ext cx="0" cy="3657600"/>
          </a:xfrm>
          <a:prstGeom prst="line">
            <a:avLst/>
          </a:prstGeom>
          <a:ln w="12700">
            <a:solidFill>
              <a:srgbClr val="595959"/>
            </a:solidFill>
          </a:ln>
        </p:spPr>
        <p:style>
          <a:lnRef idx="1">
            <a:schemeClr val="accent1"/>
          </a:lnRef>
          <a:fillRef idx="0">
            <a:schemeClr val="accent1"/>
          </a:fillRef>
          <a:effectRef idx="0">
            <a:schemeClr val="accent1"/>
          </a:effectRef>
          <a:fontRef idx="minor">
            <a:schemeClr val="tx1"/>
          </a:fontRef>
        </p:style>
      </p:cxnSp>
      <p:sp>
        <p:nvSpPr>
          <p:cNvPr id="19" name="Text Placeholder 10">
            <a:extLst>
              <a:ext uri="{FF2B5EF4-FFF2-40B4-BE49-F238E27FC236}">
                <a16:creationId xmlns:a16="http://schemas.microsoft.com/office/drawing/2014/main" id="{5BA045BA-281F-4FF9-B01B-99BB1EDCEF16}"/>
              </a:ext>
            </a:extLst>
          </p:cNvPr>
          <p:cNvSpPr>
            <a:spLocks noGrp="1"/>
          </p:cNvSpPr>
          <p:nvPr>
            <p:ph type="body" sz="quarter" idx="11" hasCustomPrompt="1"/>
          </p:nvPr>
        </p:nvSpPr>
        <p:spPr>
          <a:xfrm>
            <a:off x="3193295" y="3369545"/>
            <a:ext cx="3575027" cy="615553"/>
          </a:xfrm>
          <a:prstGeom prst="rect">
            <a:avLst/>
          </a:prstGeom>
          <a:noFill/>
          <a:ln w="12700">
            <a:noFill/>
          </a:ln>
        </p:spPr>
        <p:txBody>
          <a:bodyPr wrap="square" lIns="0" tIns="91440" bIns="91440" anchor="b" anchorCtr="0">
            <a:spAutoFit/>
          </a:bodyPr>
          <a:lstStyle>
            <a:lvl1pPr marL="0" indent="0">
              <a:spcBef>
                <a:spcPts val="0"/>
              </a:spcBef>
              <a:buNone/>
              <a:defRPr sz="1400" b="1" i="0" baseline="0">
                <a:solidFill>
                  <a:schemeClr val="tx1"/>
                </a:solidFill>
                <a:latin typeface="Century Gothic" panose="020B0502020202020204" pitchFamily="34" charset="0"/>
              </a:defRPr>
            </a:lvl1pPr>
            <a:lvl2pPr marL="0" indent="0">
              <a:spcBef>
                <a:spcPts val="0"/>
              </a:spcBef>
              <a:buNone/>
              <a:defRPr sz="1000">
                <a:solidFill>
                  <a:schemeClr val="tx1"/>
                </a:solidFill>
                <a:latin typeface="Century Gothic" panose="020B0502020202020204" pitchFamily="34" charset="0"/>
              </a:defRPr>
            </a:lvl2pPr>
          </a:lstStyle>
          <a:p>
            <a:pPr lvl="0"/>
            <a:r>
              <a:rPr lang="en-US" dirty="0"/>
              <a:t>Business Group Name </a:t>
            </a:r>
            <a:br>
              <a:rPr lang="en-US" dirty="0"/>
            </a:br>
            <a:r>
              <a:rPr lang="en-US" dirty="0"/>
              <a:t>2 lines</a:t>
            </a:r>
          </a:p>
        </p:txBody>
      </p:sp>
      <p:sp>
        <p:nvSpPr>
          <p:cNvPr id="20" name="Text Placeholder 4">
            <a:extLst>
              <a:ext uri="{FF2B5EF4-FFF2-40B4-BE49-F238E27FC236}">
                <a16:creationId xmlns:a16="http://schemas.microsoft.com/office/drawing/2014/main" id="{94BE114D-8AB3-4B5E-889D-82188FEB9006}"/>
              </a:ext>
            </a:extLst>
          </p:cNvPr>
          <p:cNvSpPr>
            <a:spLocks noGrp="1"/>
          </p:cNvSpPr>
          <p:nvPr>
            <p:ph type="body" sz="quarter" idx="10"/>
          </p:nvPr>
        </p:nvSpPr>
        <p:spPr>
          <a:xfrm>
            <a:off x="457319" y="6035040"/>
            <a:ext cx="6311003" cy="10980752"/>
          </a:xfrm>
          <a:prstGeom prst="rect">
            <a:avLst/>
          </a:prstGeom>
        </p:spPr>
        <p:txBody>
          <a:bodyPr lIns="0" rIns="0"/>
          <a:lstStyle>
            <a:lvl1pPr marL="0" indent="0">
              <a:spcBef>
                <a:spcPts val="0"/>
              </a:spcBef>
              <a:spcAft>
                <a:spcPts val="900"/>
              </a:spcAft>
              <a:buNone/>
              <a:defRPr lang="en-US" sz="3601" b="1" kern="1200" dirty="0" smtClean="0">
                <a:solidFill>
                  <a:schemeClr val="tx1"/>
                </a:solidFill>
                <a:latin typeface="Century Gothic" panose="020B0502020202020204" pitchFamily="34" charset="0"/>
                <a:ea typeface="+mn-ea"/>
                <a:cs typeface="+mn-cs"/>
              </a:defRPr>
            </a:lvl1pPr>
            <a:lvl2pPr marL="0" indent="0" algn="l" defTabSz="914674" rtl="0" eaLnBrk="1" latinLnBrk="0" hangingPunct="1">
              <a:spcBef>
                <a:spcPts val="0"/>
              </a:spcBef>
              <a:spcAft>
                <a:spcPts val="1200"/>
              </a:spcAft>
              <a:buNone/>
              <a:defRPr lang="en-US" sz="2401" b="1" kern="1200" dirty="0" smtClean="0">
                <a:solidFill>
                  <a:srgbClr val="3769FF"/>
                </a:solidFill>
                <a:latin typeface="Century Gothic" panose="020B0502020202020204" pitchFamily="34" charset="0"/>
                <a:ea typeface="+mn-ea"/>
                <a:cs typeface="+mn-cs"/>
              </a:defRPr>
            </a:lvl2pPr>
            <a:lvl3pPr marL="0" indent="0">
              <a:spcBef>
                <a:spcPts val="300"/>
              </a:spcBef>
              <a:buNone/>
              <a:defRPr lang="en-US" sz="1600" b="1" kern="1200" dirty="0" smtClean="0">
                <a:solidFill>
                  <a:schemeClr val="tx1"/>
                </a:solidFill>
                <a:latin typeface="Century Gothic" panose="020B0502020202020204" pitchFamily="34" charset="0"/>
                <a:ea typeface="+mn-ea"/>
                <a:cs typeface="+mn-cs"/>
              </a:defRPr>
            </a:lvl3pPr>
            <a:lvl4pPr marL="0" indent="0">
              <a:spcBef>
                <a:spcPts val="0"/>
              </a:spcBef>
              <a:spcAft>
                <a:spcPts val="1200"/>
              </a:spcAft>
              <a:buNone/>
              <a:defRPr lang="en-US" sz="1600" kern="1200" dirty="0" smtClean="0">
                <a:solidFill>
                  <a:schemeClr val="tx1"/>
                </a:solidFill>
                <a:latin typeface="Century Gothic" panose="020B0502020202020204" pitchFamily="34" charset="0"/>
                <a:ea typeface="+mn-ea"/>
                <a:cs typeface="+mn-cs"/>
              </a:defRPr>
            </a:lvl4pPr>
            <a:lvl5pPr marL="0" indent="0">
              <a:spcBef>
                <a:spcPts val="300"/>
              </a:spcBef>
              <a:buNone/>
              <a:defRPr lang="en-US" sz="1400" kern="1200" dirty="0">
                <a:solidFill>
                  <a:schemeClr val="tx1"/>
                </a:solidFill>
                <a:latin typeface="Century Gothic" panose="020B0502020202020204" pitchFamily="34" charset="0"/>
                <a:ea typeface="+mn-ea"/>
                <a:cs typeface="+mn-cs"/>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15" name="Picture 14">
            <a:extLst>
              <a:ext uri="{FF2B5EF4-FFF2-40B4-BE49-F238E27FC236}">
                <a16:creationId xmlns:a16="http://schemas.microsoft.com/office/drawing/2014/main" id="{D575CABE-47FD-AE43-93A2-F7000C812531}"/>
              </a:ext>
            </a:extLst>
          </p:cNvPr>
          <p:cNvPicPr>
            <a:picLocks/>
          </p:cNvPicPr>
          <p:nvPr/>
        </p:nvPicPr>
        <p:blipFill rotWithShape="1">
          <a:blip r:embed="rId4"/>
          <a:srcRect r="-78"/>
          <a:stretch/>
        </p:blipFill>
        <p:spPr>
          <a:xfrm>
            <a:off x="1" y="23412452"/>
            <a:ext cx="12209468" cy="365760"/>
          </a:xfrm>
          <a:prstGeom prst="rect">
            <a:avLst/>
          </a:prstGeom>
        </p:spPr>
      </p:pic>
      <p:pic>
        <p:nvPicPr>
          <p:cNvPr id="3" name="Picture 2" descr="A blue and orange smoke&#10;&#10;Description automatically generated">
            <a:extLst>
              <a:ext uri="{FF2B5EF4-FFF2-40B4-BE49-F238E27FC236}">
                <a16:creationId xmlns:a16="http://schemas.microsoft.com/office/drawing/2014/main" id="{B2A8FB6B-166A-B54E-51A0-6AA0E3BF7393}"/>
              </a:ext>
            </a:extLst>
          </p:cNvPr>
          <p:cNvPicPr>
            <a:picLocks noChangeAspect="1"/>
          </p:cNvPicPr>
          <p:nvPr/>
        </p:nvPicPr>
        <p:blipFill rotWithShape="1">
          <a:blip r:embed="rId5"/>
          <a:srcRect t="45255"/>
          <a:stretch/>
        </p:blipFill>
        <p:spPr>
          <a:xfrm>
            <a:off x="7163247" y="12496802"/>
            <a:ext cx="5028753" cy="10915652"/>
          </a:xfrm>
          <a:prstGeom prst="rect">
            <a:avLst/>
          </a:prstGeom>
        </p:spPr>
      </p:pic>
    </p:spTree>
    <p:extLst>
      <p:ext uri="{BB962C8B-B14F-4D97-AF65-F5344CB8AC3E}">
        <p14:creationId xmlns:p14="http://schemas.microsoft.com/office/powerpoint/2010/main" val="3250738459"/>
      </p:ext>
    </p:extLst>
  </p:cSld>
  <p:clrMapOvr>
    <a:masterClrMapping/>
  </p:clrMapOvr>
  <p:extLst>
    <p:ext uri="{DCECCB84-F9BA-43D5-87BE-67443E8EF086}">
      <p15:sldGuideLst xmlns:p15="http://schemas.microsoft.com/office/powerpoint/2012/main">
        <p15:guide id="1" orient="horz" pos="4201">
          <p15:clr>
            <a:srgbClr val="FBAE40"/>
          </p15:clr>
        </p15:guide>
        <p15:guide id="2" pos="2011">
          <p15:clr>
            <a:srgbClr val="FBAE40"/>
          </p15:clr>
        </p15:guide>
        <p15:guide id="5" orient="horz" pos="547">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ver (energy) :: image &amp; business group name">
    <p:spTree>
      <p:nvGrpSpPr>
        <p:cNvPr id="1" name=""/>
        <p:cNvGrpSpPr/>
        <p:nvPr/>
      </p:nvGrpSpPr>
      <p:grpSpPr>
        <a:xfrm>
          <a:off x="0" y="0"/>
          <a:ext cx="0" cy="0"/>
          <a:chOff x="0" y="0"/>
          <a:chExt cx="0" cy="0"/>
        </a:xfrm>
      </p:grpSpPr>
      <p:pic>
        <p:nvPicPr>
          <p:cNvPr id="4" name="Picture 3" descr="A group of people sitting at a table&#10;&#10;Description automatically generated">
            <a:extLst>
              <a:ext uri="{FF2B5EF4-FFF2-40B4-BE49-F238E27FC236}">
                <a16:creationId xmlns:a16="http://schemas.microsoft.com/office/drawing/2014/main" id="{F30AEF4E-0793-21FC-EB26-F9C741CD02CE}"/>
              </a:ext>
            </a:extLst>
          </p:cNvPr>
          <p:cNvPicPr>
            <a:picLocks noChangeAspect="1"/>
          </p:cNvPicPr>
          <p:nvPr/>
        </p:nvPicPr>
        <p:blipFill rotWithShape="1">
          <a:blip r:embed="rId2"/>
          <a:srcRect l="5714" t="14652"/>
          <a:stretch/>
        </p:blipFill>
        <p:spPr>
          <a:xfrm>
            <a:off x="7161490" y="-3814"/>
            <a:ext cx="5030510" cy="23412452"/>
          </a:xfrm>
          <a:prstGeom prst="rect">
            <a:avLst/>
          </a:prstGeom>
        </p:spPr>
      </p:pic>
      <p:pic>
        <p:nvPicPr>
          <p:cNvPr id="11" name="Picture 10">
            <a:extLst>
              <a:ext uri="{FF2B5EF4-FFF2-40B4-BE49-F238E27FC236}">
                <a16:creationId xmlns:a16="http://schemas.microsoft.com/office/drawing/2014/main" id="{8A0E921D-F94B-4404-9443-1E14C4FB5FB4}"/>
              </a:ext>
            </a:extLst>
          </p:cNvPr>
          <p:cNvPicPr>
            <a:picLocks noChangeAspect="1"/>
          </p:cNvPicPr>
          <p:nvPr/>
        </p:nvPicPr>
        <p:blipFill rotWithShape="1">
          <a:blip r:embed="rId3"/>
          <a:stretch/>
        </p:blipFill>
        <p:spPr>
          <a:xfrm>
            <a:off x="184499" y="731522"/>
            <a:ext cx="2652451" cy="3908188"/>
          </a:xfrm>
          <a:prstGeom prst="rect">
            <a:avLst/>
          </a:prstGeom>
          <a:solidFill>
            <a:schemeClr val="bg1"/>
          </a:solidFill>
          <a:ln w="15875">
            <a:noFill/>
            <a:round/>
          </a:ln>
        </p:spPr>
      </p:pic>
      <p:sp>
        <p:nvSpPr>
          <p:cNvPr id="14" name="Text Placeholder 3">
            <a:extLst>
              <a:ext uri="{FF2B5EF4-FFF2-40B4-BE49-F238E27FC236}">
                <a16:creationId xmlns:a16="http://schemas.microsoft.com/office/drawing/2014/main" id="{197A862C-E958-4706-BFAE-3F5E74915B09}"/>
              </a:ext>
            </a:extLst>
          </p:cNvPr>
          <p:cNvSpPr>
            <a:spLocks noGrp="1"/>
          </p:cNvSpPr>
          <p:nvPr>
            <p:ph type="body" sz="quarter" idx="26" hasCustomPrompt="1"/>
          </p:nvPr>
        </p:nvSpPr>
        <p:spPr>
          <a:xfrm>
            <a:off x="457319" y="25699104"/>
            <a:ext cx="11244271"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4"/>
              </a:lnSpc>
              <a:spcBef>
                <a:spcPts val="0"/>
              </a:spcBef>
              <a:spcAft>
                <a:spcPts val="400"/>
              </a:spcAft>
              <a:buNone/>
              <a:defRPr sz="1333">
                <a:latin typeface="Arial Narrow" panose="020B0606020202030204" pitchFamily="34" charset="0"/>
              </a:defRPr>
            </a:lvl4pPr>
            <a:lvl5pPr marL="0" indent="0">
              <a:lnSpc>
                <a:spcPts val="1734"/>
              </a:lnSpc>
              <a:spcBef>
                <a:spcPts val="0"/>
              </a:spcBef>
              <a:spcAft>
                <a:spcPts val="400"/>
              </a:spcAft>
              <a:buNone/>
              <a:defRPr sz="1333">
                <a:latin typeface="Arial Narrow" panose="020B0606020202030204" pitchFamily="34" charset="0"/>
              </a:defRPr>
            </a:lvl5pPr>
          </a:lstStyle>
          <a:p>
            <a:pPr lvl="0"/>
            <a:r>
              <a:rPr lang="en-US" dirty="0"/>
              <a:t>Caveats</a:t>
            </a:r>
          </a:p>
        </p:txBody>
      </p:sp>
      <p:cxnSp>
        <p:nvCxnSpPr>
          <p:cNvPr id="18" name="Straight Connector 17">
            <a:extLst>
              <a:ext uri="{FF2B5EF4-FFF2-40B4-BE49-F238E27FC236}">
                <a16:creationId xmlns:a16="http://schemas.microsoft.com/office/drawing/2014/main" id="{29ECD14F-64DB-C346-BD00-CB866570F396}"/>
              </a:ext>
            </a:extLst>
          </p:cNvPr>
          <p:cNvCxnSpPr>
            <a:cxnSpLocks/>
          </p:cNvCxnSpPr>
          <p:nvPr/>
        </p:nvCxnSpPr>
        <p:spPr>
          <a:xfrm>
            <a:off x="2881110" y="0"/>
            <a:ext cx="0" cy="3657600"/>
          </a:xfrm>
          <a:prstGeom prst="line">
            <a:avLst/>
          </a:prstGeom>
          <a:ln w="12700">
            <a:solidFill>
              <a:srgbClr val="595959"/>
            </a:solidFill>
          </a:ln>
        </p:spPr>
        <p:style>
          <a:lnRef idx="1">
            <a:schemeClr val="accent1"/>
          </a:lnRef>
          <a:fillRef idx="0">
            <a:schemeClr val="accent1"/>
          </a:fillRef>
          <a:effectRef idx="0">
            <a:schemeClr val="accent1"/>
          </a:effectRef>
          <a:fontRef idx="minor">
            <a:schemeClr val="tx1"/>
          </a:fontRef>
        </p:style>
      </p:cxnSp>
      <p:sp>
        <p:nvSpPr>
          <p:cNvPr id="19" name="Text Placeholder 10">
            <a:extLst>
              <a:ext uri="{FF2B5EF4-FFF2-40B4-BE49-F238E27FC236}">
                <a16:creationId xmlns:a16="http://schemas.microsoft.com/office/drawing/2014/main" id="{5BA045BA-281F-4FF9-B01B-99BB1EDCEF16}"/>
              </a:ext>
            </a:extLst>
          </p:cNvPr>
          <p:cNvSpPr>
            <a:spLocks noGrp="1"/>
          </p:cNvSpPr>
          <p:nvPr>
            <p:ph type="body" sz="quarter" idx="11" hasCustomPrompt="1"/>
          </p:nvPr>
        </p:nvSpPr>
        <p:spPr>
          <a:xfrm>
            <a:off x="3193295" y="3369545"/>
            <a:ext cx="3575027" cy="615553"/>
          </a:xfrm>
          <a:prstGeom prst="rect">
            <a:avLst/>
          </a:prstGeom>
          <a:noFill/>
          <a:ln w="12700">
            <a:noFill/>
          </a:ln>
        </p:spPr>
        <p:txBody>
          <a:bodyPr wrap="square" lIns="0" tIns="91440" bIns="91440" anchor="b" anchorCtr="0">
            <a:spAutoFit/>
          </a:bodyPr>
          <a:lstStyle>
            <a:lvl1pPr marL="0" indent="0">
              <a:spcBef>
                <a:spcPts val="0"/>
              </a:spcBef>
              <a:buNone/>
              <a:defRPr sz="1400" b="1" i="0" baseline="0">
                <a:solidFill>
                  <a:schemeClr val="tx1"/>
                </a:solidFill>
                <a:latin typeface="Century Gothic" panose="020B0502020202020204" pitchFamily="34" charset="0"/>
              </a:defRPr>
            </a:lvl1pPr>
            <a:lvl2pPr marL="0" indent="0">
              <a:spcBef>
                <a:spcPts val="0"/>
              </a:spcBef>
              <a:buNone/>
              <a:defRPr sz="1000">
                <a:solidFill>
                  <a:schemeClr val="tx1"/>
                </a:solidFill>
                <a:latin typeface="Century Gothic" panose="020B0502020202020204" pitchFamily="34" charset="0"/>
              </a:defRPr>
            </a:lvl2pPr>
          </a:lstStyle>
          <a:p>
            <a:pPr lvl="0"/>
            <a:r>
              <a:rPr lang="en-US" dirty="0"/>
              <a:t>Business Group Name </a:t>
            </a:r>
            <a:br>
              <a:rPr lang="en-US" dirty="0"/>
            </a:br>
            <a:r>
              <a:rPr lang="en-US" dirty="0"/>
              <a:t>2 lines</a:t>
            </a:r>
          </a:p>
        </p:txBody>
      </p:sp>
      <p:sp>
        <p:nvSpPr>
          <p:cNvPr id="20" name="Text Placeholder 4">
            <a:extLst>
              <a:ext uri="{FF2B5EF4-FFF2-40B4-BE49-F238E27FC236}">
                <a16:creationId xmlns:a16="http://schemas.microsoft.com/office/drawing/2014/main" id="{94BE114D-8AB3-4B5E-889D-82188FEB9006}"/>
              </a:ext>
            </a:extLst>
          </p:cNvPr>
          <p:cNvSpPr>
            <a:spLocks noGrp="1"/>
          </p:cNvSpPr>
          <p:nvPr>
            <p:ph type="body" sz="quarter" idx="10"/>
          </p:nvPr>
        </p:nvSpPr>
        <p:spPr>
          <a:xfrm>
            <a:off x="457319" y="6035040"/>
            <a:ext cx="6311003" cy="10980752"/>
          </a:xfrm>
          <a:prstGeom prst="rect">
            <a:avLst/>
          </a:prstGeom>
        </p:spPr>
        <p:txBody>
          <a:bodyPr lIns="0" rIns="0"/>
          <a:lstStyle>
            <a:lvl1pPr marL="0" indent="0">
              <a:spcBef>
                <a:spcPts val="0"/>
              </a:spcBef>
              <a:spcAft>
                <a:spcPts val="900"/>
              </a:spcAft>
              <a:buNone/>
              <a:defRPr lang="en-US" sz="3601" b="1" kern="1200" dirty="0" smtClean="0">
                <a:solidFill>
                  <a:schemeClr val="tx1"/>
                </a:solidFill>
                <a:latin typeface="Century Gothic" panose="020B0502020202020204" pitchFamily="34" charset="0"/>
                <a:ea typeface="+mn-ea"/>
                <a:cs typeface="+mn-cs"/>
              </a:defRPr>
            </a:lvl1pPr>
            <a:lvl2pPr marL="0" indent="0" algn="l" defTabSz="914674" rtl="0" eaLnBrk="1" latinLnBrk="0" hangingPunct="1">
              <a:spcBef>
                <a:spcPts val="0"/>
              </a:spcBef>
              <a:spcAft>
                <a:spcPts val="1200"/>
              </a:spcAft>
              <a:buNone/>
              <a:defRPr lang="en-US" sz="2401" b="1" kern="1200" dirty="0" smtClean="0">
                <a:solidFill>
                  <a:srgbClr val="3769FF"/>
                </a:solidFill>
                <a:latin typeface="Century Gothic" panose="020B0502020202020204" pitchFamily="34" charset="0"/>
                <a:ea typeface="+mn-ea"/>
                <a:cs typeface="+mn-cs"/>
              </a:defRPr>
            </a:lvl2pPr>
            <a:lvl3pPr marL="0" indent="0">
              <a:spcBef>
                <a:spcPts val="300"/>
              </a:spcBef>
              <a:buNone/>
              <a:defRPr lang="en-US" sz="1600" b="1" kern="1200" dirty="0" smtClean="0">
                <a:solidFill>
                  <a:schemeClr val="tx1"/>
                </a:solidFill>
                <a:latin typeface="Century Gothic" panose="020B0502020202020204" pitchFamily="34" charset="0"/>
                <a:ea typeface="+mn-ea"/>
                <a:cs typeface="+mn-cs"/>
              </a:defRPr>
            </a:lvl3pPr>
            <a:lvl4pPr marL="0" indent="0">
              <a:spcBef>
                <a:spcPts val="0"/>
              </a:spcBef>
              <a:spcAft>
                <a:spcPts val="1200"/>
              </a:spcAft>
              <a:buNone/>
              <a:defRPr lang="en-US" sz="1600" kern="1200" dirty="0" smtClean="0">
                <a:solidFill>
                  <a:schemeClr val="tx1"/>
                </a:solidFill>
                <a:latin typeface="Century Gothic" panose="020B0502020202020204" pitchFamily="34" charset="0"/>
                <a:ea typeface="+mn-ea"/>
                <a:cs typeface="+mn-cs"/>
              </a:defRPr>
            </a:lvl4pPr>
            <a:lvl5pPr marL="0" indent="0">
              <a:spcBef>
                <a:spcPts val="300"/>
              </a:spcBef>
              <a:buNone/>
              <a:defRPr lang="en-US" sz="1400" kern="1200" dirty="0">
                <a:solidFill>
                  <a:schemeClr val="tx1"/>
                </a:solidFill>
                <a:latin typeface="Century Gothic" panose="020B0502020202020204" pitchFamily="34" charset="0"/>
                <a:ea typeface="+mn-ea"/>
                <a:cs typeface="+mn-cs"/>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15" name="Picture 14">
            <a:extLst>
              <a:ext uri="{FF2B5EF4-FFF2-40B4-BE49-F238E27FC236}">
                <a16:creationId xmlns:a16="http://schemas.microsoft.com/office/drawing/2014/main" id="{D575CABE-47FD-AE43-93A2-F7000C812531}"/>
              </a:ext>
            </a:extLst>
          </p:cNvPr>
          <p:cNvPicPr>
            <a:picLocks/>
          </p:cNvPicPr>
          <p:nvPr/>
        </p:nvPicPr>
        <p:blipFill rotWithShape="1">
          <a:blip r:embed="rId4"/>
          <a:srcRect r="-78"/>
          <a:stretch/>
        </p:blipFill>
        <p:spPr>
          <a:xfrm>
            <a:off x="1" y="23412452"/>
            <a:ext cx="12209468" cy="365760"/>
          </a:xfrm>
          <a:prstGeom prst="rect">
            <a:avLst/>
          </a:prstGeom>
        </p:spPr>
      </p:pic>
      <p:pic>
        <p:nvPicPr>
          <p:cNvPr id="5" name="Picture 4">
            <a:extLst>
              <a:ext uri="{FF2B5EF4-FFF2-40B4-BE49-F238E27FC236}">
                <a16:creationId xmlns:a16="http://schemas.microsoft.com/office/drawing/2014/main" id="{EFB581CC-BC8F-DF53-D9CF-03D3D16665B3}"/>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7161490" y="12740638"/>
            <a:ext cx="5030510" cy="10668004"/>
          </a:xfrm>
          <a:prstGeom prst="rect">
            <a:avLst/>
          </a:prstGeom>
        </p:spPr>
      </p:pic>
    </p:spTree>
    <p:extLst>
      <p:ext uri="{BB962C8B-B14F-4D97-AF65-F5344CB8AC3E}">
        <p14:creationId xmlns:p14="http://schemas.microsoft.com/office/powerpoint/2010/main" val="131073912"/>
      </p:ext>
    </p:extLst>
  </p:cSld>
  <p:clrMapOvr>
    <a:masterClrMapping/>
  </p:clrMapOvr>
  <p:extLst>
    <p:ext uri="{DCECCB84-F9BA-43D5-87BE-67443E8EF086}">
      <p15:sldGuideLst xmlns:p15="http://schemas.microsoft.com/office/powerpoint/2012/main">
        <p15:guide id="1" orient="horz" pos="4201">
          <p15:clr>
            <a:srgbClr val="FBAE40"/>
          </p15:clr>
        </p15:guide>
        <p15:guide id="2" pos="2011">
          <p15:clr>
            <a:srgbClr val="FBAE40"/>
          </p15:clr>
        </p15:guide>
        <p15:guide id="5" orient="horz" pos="547">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ver (sunrise) :: image &amp; business group name">
    <p:spTree>
      <p:nvGrpSpPr>
        <p:cNvPr id="1" name=""/>
        <p:cNvGrpSpPr/>
        <p:nvPr/>
      </p:nvGrpSpPr>
      <p:grpSpPr>
        <a:xfrm>
          <a:off x="0" y="0"/>
          <a:ext cx="0" cy="0"/>
          <a:chOff x="0" y="0"/>
          <a:chExt cx="0" cy="0"/>
        </a:xfrm>
      </p:grpSpPr>
      <p:pic>
        <p:nvPicPr>
          <p:cNvPr id="2" name="Picture 1" descr="A group of rocks on a beach&#10;&#10;Description automatically generated">
            <a:extLst>
              <a:ext uri="{FF2B5EF4-FFF2-40B4-BE49-F238E27FC236}">
                <a16:creationId xmlns:a16="http://schemas.microsoft.com/office/drawing/2014/main" id="{3B76220C-BD32-22BB-3188-4CF047FA5943}"/>
              </a:ext>
            </a:extLst>
          </p:cNvPr>
          <p:cNvPicPr>
            <a:picLocks noChangeAspect="1"/>
          </p:cNvPicPr>
          <p:nvPr/>
        </p:nvPicPr>
        <p:blipFill rotWithShape="1">
          <a:blip r:embed="rId2"/>
          <a:srcRect l="40991" t="1" r="11157" b="395"/>
          <a:stretch/>
        </p:blipFill>
        <p:spPr>
          <a:xfrm>
            <a:off x="7161489" y="-58056"/>
            <a:ext cx="5030511" cy="23466696"/>
          </a:xfrm>
          <a:prstGeom prst="rect">
            <a:avLst/>
          </a:prstGeom>
        </p:spPr>
      </p:pic>
      <p:pic>
        <p:nvPicPr>
          <p:cNvPr id="11" name="Picture 10">
            <a:extLst>
              <a:ext uri="{FF2B5EF4-FFF2-40B4-BE49-F238E27FC236}">
                <a16:creationId xmlns:a16="http://schemas.microsoft.com/office/drawing/2014/main" id="{8A0E921D-F94B-4404-9443-1E14C4FB5FB4}"/>
              </a:ext>
            </a:extLst>
          </p:cNvPr>
          <p:cNvPicPr>
            <a:picLocks noChangeAspect="1"/>
          </p:cNvPicPr>
          <p:nvPr/>
        </p:nvPicPr>
        <p:blipFill rotWithShape="1">
          <a:blip r:embed="rId3"/>
          <a:stretch/>
        </p:blipFill>
        <p:spPr>
          <a:xfrm>
            <a:off x="184499" y="731522"/>
            <a:ext cx="2652451" cy="3908188"/>
          </a:xfrm>
          <a:prstGeom prst="rect">
            <a:avLst/>
          </a:prstGeom>
          <a:solidFill>
            <a:schemeClr val="bg1"/>
          </a:solidFill>
          <a:ln w="15875">
            <a:noFill/>
            <a:round/>
          </a:ln>
        </p:spPr>
      </p:pic>
      <p:sp>
        <p:nvSpPr>
          <p:cNvPr id="14" name="Text Placeholder 3">
            <a:extLst>
              <a:ext uri="{FF2B5EF4-FFF2-40B4-BE49-F238E27FC236}">
                <a16:creationId xmlns:a16="http://schemas.microsoft.com/office/drawing/2014/main" id="{197A862C-E958-4706-BFAE-3F5E74915B09}"/>
              </a:ext>
            </a:extLst>
          </p:cNvPr>
          <p:cNvSpPr>
            <a:spLocks noGrp="1"/>
          </p:cNvSpPr>
          <p:nvPr>
            <p:ph type="body" sz="quarter" idx="26" hasCustomPrompt="1"/>
          </p:nvPr>
        </p:nvSpPr>
        <p:spPr>
          <a:xfrm>
            <a:off x="457319" y="25699104"/>
            <a:ext cx="11244271"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4"/>
              </a:lnSpc>
              <a:spcBef>
                <a:spcPts val="0"/>
              </a:spcBef>
              <a:spcAft>
                <a:spcPts val="400"/>
              </a:spcAft>
              <a:buNone/>
              <a:defRPr sz="1333">
                <a:latin typeface="Arial Narrow" panose="020B0606020202030204" pitchFamily="34" charset="0"/>
              </a:defRPr>
            </a:lvl4pPr>
            <a:lvl5pPr marL="0" indent="0">
              <a:lnSpc>
                <a:spcPts val="1734"/>
              </a:lnSpc>
              <a:spcBef>
                <a:spcPts val="0"/>
              </a:spcBef>
              <a:spcAft>
                <a:spcPts val="400"/>
              </a:spcAft>
              <a:buNone/>
              <a:defRPr sz="1333">
                <a:latin typeface="Arial Narrow" panose="020B0606020202030204" pitchFamily="34" charset="0"/>
              </a:defRPr>
            </a:lvl5pPr>
          </a:lstStyle>
          <a:p>
            <a:pPr lvl="0"/>
            <a:r>
              <a:rPr lang="en-US" dirty="0"/>
              <a:t>Caveats</a:t>
            </a:r>
          </a:p>
        </p:txBody>
      </p:sp>
      <p:cxnSp>
        <p:nvCxnSpPr>
          <p:cNvPr id="18" name="Straight Connector 17">
            <a:extLst>
              <a:ext uri="{FF2B5EF4-FFF2-40B4-BE49-F238E27FC236}">
                <a16:creationId xmlns:a16="http://schemas.microsoft.com/office/drawing/2014/main" id="{29ECD14F-64DB-C346-BD00-CB866570F396}"/>
              </a:ext>
            </a:extLst>
          </p:cNvPr>
          <p:cNvCxnSpPr>
            <a:cxnSpLocks/>
          </p:cNvCxnSpPr>
          <p:nvPr/>
        </p:nvCxnSpPr>
        <p:spPr>
          <a:xfrm>
            <a:off x="2881110" y="0"/>
            <a:ext cx="0" cy="3657600"/>
          </a:xfrm>
          <a:prstGeom prst="line">
            <a:avLst/>
          </a:prstGeom>
          <a:ln w="12700">
            <a:solidFill>
              <a:srgbClr val="595959"/>
            </a:solidFill>
          </a:ln>
        </p:spPr>
        <p:style>
          <a:lnRef idx="1">
            <a:schemeClr val="accent1"/>
          </a:lnRef>
          <a:fillRef idx="0">
            <a:schemeClr val="accent1"/>
          </a:fillRef>
          <a:effectRef idx="0">
            <a:schemeClr val="accent1"/>
          </a:effectRef>
          <a:fontRef idx="minor">
            <a:schemeClr val="tx1"/>
          </a:fontRef>
        </p:style>
      </p:cxnSp>
      <p:sp>
        <p:nvSpPr>
          <p:cNvPr id="19" name="Text Placeholder 10">
            <a:extLst>
              <a:ext uri="{FF2B5EF4-FFF2-40B4-BE49-F238E27FC236}">
                <a16:creationId xmlns:a16="http://schemas.microsoft.com/office/drawing/2014/main" id="{5BA045BA-281F-4FF9-B01B-99BB1EDCEF16}"/>
              </a:ext>
            </a:extLst>
          </p:cNvPr>
          <p:cNvSpPr>
            <a:spLocks noGrp="1"/>
          </p:cNvSpPr>
          <p:nvPr>
            <p:ph type="body" sz="quarter" idx="11" hasCustomPrompt="1"/>
          </p:nvPr>
        </p:nvSpPr>
        <p:spPr>
          <a:xfrm>
            <a:off x="3193295" y="3369545"/>
            <a:ext cx="3575027" cy="615553"/>
          </a:xfrm>
          <a:prstGeom prst="rect">
            <a:avLst/>
          </a:prstGeom>
          <a:noFill/>
          <a:ln w="12700">
            <a:noFill/>
          </a:ln>
        </p:spPr>
        <p:txBody>
          <a:bodyPr wrap="square" lIns="0" tIns="91440" bIns="91440" anchor="b" anchorCtr="0">
            <a:spAutoFit/>
          </a:bodyPr>
          <a:lstStyle>
            <a:lvl1pPr marL="0" indent="0">
              <a:spcBef>
                <a:spcPts val="0"/>
              </a:spcBef>
              <a:buNone/>
              <a:defRPr sz="1400" b="1" i="0" baseline="0">
                <a:solidFill>
                  <a:schemeClr val="tx1"/>
                </a:solidFill>
                <a:latin typeface="Century Gothic" panose="020B0502020202020204" pitchFamily="34" charset="0"/>
              </a:defRPr>
            </a:lvl1pPr>
            <a:lvl2pPr marL="0" indent="0">
              <a:spcBef>
                <a:spcPts val="0"/>
              </a:spcBef>
              <a:buNone/>
              <a:defRPr sz="1000">
                <a:solidFill>
                  <a:schemeClr val="tx1"/>
                </a:solidFill>
                <a:latin typeface="Century Gothic" panose="020B0502020202020204" pitchFamily="34" charset="0"/>
              </a:defRPr>
            </a:lvl2pPr>
          </a:lstStyle>
          <a:p>
            <a:pPr lvl="0"/>
            <a:r>
              <a:rPr lang="en-US" dirty="0"/>
              <a:t>Business Group Name </a:t>
            </a:r>
            <a:br>
              <a:rPr lang="en-US" dirty="0"/>
            </a:br>
            <a:r>
              <a:rPr lang="en-US" dirty="0"/>
              <a:t>2 lines</a:t>
            </a:r>
          </a:p>
        </p:txBody>
      </p:sp>
      <p:sp>
        <p:nvSpPr>
          <p:cNvPr id="20" name="Text Placeholder 4">
            <a:extLst>
              <a:ext uri="{FF2B5EF4-FFF2-40B4-BE49-F238E27FC236}">
                <a16:creationId xmlns:a16="http://schemas.microsoft.com/office/drawing/2014/main" id="{94BE114D-8AB3-4B5E-889D-82188FEB9006}"/>
              </a:ext>
            </a:extLst>
          </p:cNvPr>
          <p:cNvSpPr>
            <a:spLocks noGrp="1"/>
          </p:cNvSpPr>
          <p:nvPr>
            <p:ph type="body" sz="quarter" idx="10"/>
          </p:nvPr>
        </p:nvSpPr>
        <p:spPr>
          <a:xfrm>
            <a:off x="457319" y="6035040"/>
            <a:ext cx="6311003" cy="10980752"/>
          </a:xfrm>
          <a:prstGeom prst="rect">
            <a:avLst/>
          </a:prstGeom>
        </p:spPr>
        <p:txBody>
          <a:bodyPr lIns="0" rIns="0"/>
          <a:lstStyle>
            <a:lvl1pPr marL="0" indent="0">
              <a:spcBef>
                <a:spcPts val="0"/>
              </a:spcBef>
              <a:spcAft>
                <a:spcPts val="900"/>
              </a:spcAft>
              <a:buNone/>
              <a:defRPr lang="en-US" sz="3601" b="1" kern="1200" dirty="0" smtClean="0">
                <a:solidFill>
                  <a:schemeClr val="tx1"/>
                </a:solidFill>
                <a:latin typeface="Century Gothic" panose="020B0502020202020204" pitchFamily="34" charset="0"/>
                <a:ea typeface="+mn-ea"/>
                <a:cs typeface="+mn-cs"/>
              </a:defRPr>
            </a:lvl1pPr>
            <a:lvl2pPr marL="0" indent="0" algn="l" defTabSz="914674" rtl="0" eaLnBrk="1" latinLnBrk="0" hangingPunct="1">
              <a:spcBef>
                <a:spcPts val="0"/>
              </a:spcBef>
              <a:spcAft>
                <a:spcPts val="1200"/>
              </a:spcAft>
              <a:buNone/>
              <a:defRPr lang="en-US" sz="2401" b="1" kern="1200" dirty="0" smtClean="0">
                <a:solidFill>
                  <a:srgbClr val="3769FF"/>
                </a:solidFill>
                <a:latin typeface="Century Gothic" panose="020B0502020202020204" pitchFamily="34" charset="0"/>
                <a:ea typeface="+mn-ea"/>
                <a:cs typeface="+mn-cs"/>
              </a:defRPr>
            </a:lvl2pPr>
            <a:lvl3pPr marL="0" indent="0">
              <a:spcBef>
                <a:spcPts val="300"/>
              </a:spcBef>
              <a:buNone/>
              <a:defRPr lang="en-US" sz="1600" b="1" kern="1200" dirty="0" smtClean="0">
                <a:solidFill>
                  <a:schemeClr val="tx1"/>
                </a:solidFill>
                <a:latin typeface="Century Gothic" panose="020B0502020202020204" pitchFamily="34" charset="0"/>
                <a:ea typeface="+mn-ea"/>
                <a:cs typeface="+mn-cs"/>
              </a:defRPr>
            </a:lvl3pPr>
            <a:lvl4pPr marL="0" indent="0">
              <a:spcBef>
                <a:spcPts val="0"/>
              </a:spcBef>
              <a:spcAft>
                <a:spcPts val="1200"/>
              </a:spcAft>
              <a:buNone/>
              <a:defRPr lang="en-US" sz="1600" kern="1200" dirty="0" smtClean="0">
                <a:solidFill>
                  <a:schemeClr val="tx1"/>
                </a:solidFill>
                <a:latin typeface="Century Gothic" panose="020B0502020202020204" pitchFamily="34" charset="0"/>
                <a:ea typeface="+mn-ea"/>
                <a:cs typeface="+mn-cs"/>
              </a:defRPr>
            </a:lvl4pPr>
            <a:lvl5pPr marL="0" indent="0">
              <a:spcBef>
                <a:spcPts val="300"/>
              </a:spcBef>
              <a:buNone/>
              <a:defRPr lang="en-US" sz="1400" kern="1200" dirty="0">
                <a:solidFill>
                  <a:schemeClr val="tx1"/>
                </a:solidFill>
                <a:latin typeface="Century Gothic" panose="020B0502020202020204" pitchFamily="34" charset="0"/>
                <a:ea typeface="+mn-ea"/>
                <a:cs typeface="+mn-cs"/>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15" name="Picture 14">
            <a:extLst>
              <a:ext uri="{FF2B5EF4-FFF2-40B4-BE49-F238E27FC236}">
                <a16:creationId xmlns:a16="http://schemas.microsoft.com/office/drawing/2014/main" id="{D575CABE-47FD-AE43-93A2-F7000C812531}"/>
              </a:ext>
            </a:extLst>
          </p:cNvPr>
          <p:cNvPicPr>
            <a:picLocks/>
          </p:cNvPicPr>
          <p:nvPr/>
        </p:nvPicPr>
        <p:blipFill rotWithShape="1">
          <a:blip r:embed="rId4"/>
          <a:srcRect r="-78"/>
          <a:stretch/>
        </p:blipFill>
        <p:spPr>
          <a:xfrm>
            <a:off x="1" y="23412452"/>
            <a:ext cx="12209468" cy="365760"/>
          </a:xfrm>
          <a:prstGeom prst="rect">
            <a:avLst/>
          </a:prstGeom>
        </p:spPr>
      </p:pic>
      <p:pic>
        <p:nvPicPr>
          <p:cNvPr id="3" name="Picture 2" descr="A black and orange background&#10;&#10;Description automatically generated">
            <a:extLst>
              <a:ext uri="{FF2B5EF4-FFF2-40B4-BE49-F238E27FC236}">
                <a16:creationId xmlns:a16="http://schemas.microsoft.com/office/drawing/2014/main" id="{EBD49393-A678-D4AE-179E-46A379DB2970}"/>
              </a:ext>
            </a:extLst>
          </p:cNvPr>
          <p:cNvPicPr>
            <a:picLocks noChangeAspect="1"/>
          </p:cNvPicPr>
          <p:nvPr/>
        </p:nvPicPr>
        <p:blipFill>
          <a:blip r:embed="rId5"/>
          <a:stretch>
            <a:fillRect/>
          </a:stretch>
        </p:blipFill>
        <p:spPr>
          <a:xfrm>
            <a:off x="7161489" y="12727576"/>
            <a:ext cx="5030510" cy="10739120"/>
          </a:xfrm>
          <a:prstGeom prst="rect">
            <a:avLst/>
          </a:prstGeom>
        </p:spPr>
      </p:pic>
    </p:spTree>
    <p:extLst>
      <p:ext uri="{BB962C8B-B14F-4D97-AF65-F5344CB8AC3E}">
        <p14:creationId xmlns:p14="http://schemas.microsoft.com/office/powerpoint/2010/main" val="3873530445"/>
      </p:ext>
    </p:extLst>
  </p:cSld>
  <p:clrMapOvr>
    <a:masterClrMapping/>
  </p:clrMapOvr>
  <p:extLst>
    <p:ext uri="{DCECCB84-F9BA-43D5-87BE-67443E8EF086}">
      <p15:sldGuideLst xmlns:p15="http://schemas.microsoft.com/office/powerpoint/2012/main">
        <p15:guide id="1" orient="horz" pos="4201">
          <p15:clr>
            <a:srgbClr val="FBAE40"/>
          </p15:clr>
        </p15:guide>
        <p15:guide id="2" pos="2011">
          <p15:clr>
            <a:srgbClr val="FBAE40"/>
          </p15:clr>
        </p15:guide>
        <p15:guide id="5" orient="horz" pos="547">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ver :: image &amp; business group name 2">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8A0E921D-F94B-4404-9443-1E14C4FB5FB4}"/>
              </a:ext>
            </a:extLst>
          </p:cNvPr>
          <p:cNvPicPr>
            <a:picLocks noChangeAspect="1"/>
          </p:cNvPicPr>
          <p:nvPr/>
        </p:nvPicPr>
        <p:blipFill rotWithShape="1">
          <a:blip r:embed="rId2"/>
          <a:stretch/>
        </p:blipFill>
        <p:spPr>
          <a:xfrm>
            <a:off x="184499" y="731522"/>
            <a:ext cx="2652451" cy="3908188"/>
          </a:xfrm>
          <a:prstGeom prst="rect">
            <a:avLst/>
          </a:prstGeom>
          <a:solidFill>
            <a:schemeClr val="bg1"/>
          </a:solidFill>
          <a:ln w="15875">
            <a:noFill/>
            <a:round/>
          </a:ln>
        </p:spPr>
      </p:pic>
      <p:sp>
        <p:nvSpPr>
          <p:cNvPr id="14" name="Text Placeholder 3">
            <a:extLst>
              <a:ext uri="{FF2B5EF4-FFF2-40B4-BE49-F238E27FC236}">
                <a16:creationId xmlns:a16="http://schemas.microsoft.com/office/drawing/2014/main" id="{197A862C-E958-4706-BFAE-3F5E74915B09}"/>
              </a:ext>
            </a:extLst>
          </p:cNvPr>
          <p:cNvSpPr>
            <a:spLocks noGrp="1"/>
          </p:cNvSpPr>
          <p:nvPr>
            <p:ph type="body" sz="quarter" idx="26" hasCustomPrompt="1"/>
          </p:nvPr>
        </p:nvSpPr>
        <p:spPr>
          <a:xfrm>
            <a:off x="457319" y="25699104"/>
            <a:ext cx="11244271"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4"/>
              </a:lnSpc>
              <a:spcBef>
                <a:spcPts val="0"/>
              </a:spcBef>
              <a:spcAft>
                <a:spcPts val="400"/>
              </a:spcAft>
              <a:buNone/>
              <a:defRPr sz="1333">
                <a:latin typeface="Arial Narrow" panose="020B0606020202030204" pitchFamily="34" charset="0"/>
              </a:defRPr>
            </a:lvl4pPr>
            <a:lvl5pPr marL="0" indent="0">
              <a:lnSpc>
                <a:spcPts val="1734"/>
              </a:lnSpc>
              <a:spcBef>
                <a:spcPts val="0"/>
              </a:spcBef>
              <a:spcAft>
                <a:spcPts val="400"/>
              </a:spcAft>
              <a:buNone/>
              <a:defRPr sz="1333">
                <a:latin typeface="Arial Narrow" panose="020B0606020202030204" pitchFamily="34" charset="0"/>
              </a:defRPr>
            </a:lvl5pPr>
          </a:lstStyle>
          <a:p>
            <a:pPr lvl="0"/>
            <a:r>
              <a:rPr lang="en-US" dirty="0"/>
              <a:t>Caveats</a:t>
            </a:r>
          </a:p>
        </p:txBody>
      </p:sp>
      <p:sp>
        <p:nvSpPr>
          <p:cNvPr id="20" name="Text Placeholder 4">
            <a:extLst>
              <a:ext uri="{FF2B5EF4-FFF2-40B4-BE49-F238E27FC236}">
                <a16:creationId xmlns:a16="http://schemas.microsoft.com/office/drawing/2014/main" id="{94BE114D-8AB3-4B5E-889D-82188FEB9006}"/>
              </a:ext>
            </a:extLst>
          </p:cNvPr>
          <p:cNvSpPr>
            <a:spLocks noGrp="1"/>
          </p:cNvSpPr>
          <p:nvPr>
            <p:ph type="body" sz="quarter" idx="10"/>
          </p:nvPr>
        </p:nvSpPr>
        <p:spPr>
          <a:xfrm>
            <a:off x="457319" y="6035040"/>
            <a:ext cx="6311003" cy="10980752"/>
          </a:xfrm>
          <a:prstGeom prst="rect">
            <a:avLst/>
          </a:prstGeom>
        </p:spPr>
        <p:txBody>
          <a:bodyPr lIns="0" rIns="0"/>
          <a:lstStyle>
            <a:lvl1pPr marL="0" indent="0">
              <a:spcBef>
                <a:spcPts val="0"/>
              </a:spcBef>
              <a:spcAft>
                <a:spcPts val="900"/>
              </a:spcAft>
              <a:buNone/>
              <a:defRPr lang="en-US" sz="3601" b="1" kern="1200" dirty="0" smtClean="0">
                <a:solidFill>
                  <a:schemeClr val="tx1"/>
                </a:solidFill>
                <a:latin typeface="Century Gothic" panose="020B0502020202020204" pitchFamily="34" charset="0"/>
                <a:ea typeface="+mn-ea"/>
                <a:cs typeface="+mn-cs"/>
              </a:defRPr>
            </a:lvl1pPr>
            <a:lvl2pPr marL="0" indent="0" algn="l" defTabSz="914674" rtl="0" eaLnBrk="1" latinLnBrk="0" hangingPunct="1">
              <a:spcBef>
                <a:spcPts val="0"/>
              </a:spcBef>
              <a:spcAft>
                <a:spcPts val="1200"/>
              </a:spcAft>
              <a:buNone/>
              <a:defRPr lang="en-US" sz="2401" b="1" kern="1200" dirty="0" smtClean="0">
                <a:solidFill>
                  <a:srgbClr val="3769FF"/>
                </a:solidFill>
                <a:latin typeface="Century Gothic" panose="020B0502020202020204" pitchFamily="34" charset="0"/>
                <a:ea typeface="+mn-ea"/>
                <a:cs typeface="+mn-cs"/>
              </a:defRPr>
            </a:lvl2pPr>
            <a:lvl3pPr marL="0" indent="0">
              <a:spcBef>
                <a:spcPts val="300"/>
              </a:spcBef>
              <a:buNone/>
              <a:defRPr lang="en-US" sz="1600" b="1" kern="1200" dirty="0" smtClean="0">
                <a:solidFill>
                  <a:schemeClr val="tx1"/>
                </a:solidFill>
                <a:latin typeface="Century Gothic" panose="020B0502020202020204" pitchFamily="34" charset="0"/>
                <a:ea typeface="+mn-ea"/>
                <a:cs typeface="+mn-cs"/>
              </a:defRPr>
            </a:lvl3pPr>
            <a:lvl4pPr marL="0" indent="0">
              <a:spcBef>
                <a:spcPts val="0"/>
              </a:spcBef>
              <a:spcAft>
                <a:spcPts val="1200"/>
              </a:spcAft>
              <a:buNone/>
              <a:defRPr lang="en-US" sz="1600" kern="1200" dirty="0" smtClean="0">
                <a:solidFill>
                  <a:schemeClr val="tx1"/>
                </a:solidFill>
                <a:latin typeface="Century Gothic" panose="020B0502020202020204" pitchFamily="34" charset="0"/>
                <a:ea typeface="+mn-ea"/>
                <a:cs typeface="+mn-cs"/>
              </a:defRPr>
            </a:lvl4pPr>
            <a:lvl5pPr marL="0" indent="0">
              <a:spcBef>
                <a:spcPts val="300"/>
              </a:spcBef>
              <a:buNone/>
              <a:defRPr lang="en-US" sz="1400" kern="1200" dirty="0">
                <a:solidFill>
                  <a:schemeClr val="tx1"/>
                </a:solidFill>
                <a:latin typeface="Century Gothic" panose="020B0502020202020204" pitchFamily="34" charset="0"/>
                <a:ea typeface="+mn-ea"/>
                <a:cs typeface="+mn-cs"/>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2" name="Straight Connector 1">
            <a:extLst>
              <a:ext uri="{FF2B5EF4-FFF2-40B4-BE49-F238E27FC236}">
                <a16:creationId xmlns:a16="http://schemas.microsoft.com/office/drawing/2014/main" id="{0154522E-70B8-66E5-247F-C7C7F959B88F}"/>
              </a:ext>
            </a:extLst>
          </p:cNvPr>
          <p:cNvCxnSpPr>
            <a:cxnSpLocks/>
          </p:cNvCxnSpPr>
          <p:nvPr/>
        </p:nvCxnSpPr>
        <p:spPr>
          <a:xfrm flipH="1">
            <a:off x="448916" y="23906920"/>
            <a:ext cx="11743084"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pic>
        <p:nvPicPr>
          <p:cNvPr id="3" name="Graphic 2">
            <a:extLst>
              <a:ext uri="{FF2B5EF4-FFF2-40B4-BE49-F238E27FC236}">
                <a16:creationId xmlns:a16="http://schemas.microsoft.com/office/drawing/2014/main" id="{246322C1-D3BF-B8A1-3323-943385A778F7}"/>
              </a:ext>
            </a:extLst>
          </p:cNvPr>
          <p:cNvPicPr>
            <a:picLocks noChangeAspect="1"/>
          </p:cNvPicPr>
          <p:nvPr/>
        </p:nvPicPr>
        <p:blipFill rotWithShape="1">
          <a:blip>
            <a:extLst>
              <a:ext uri="{96DAC541-7B7A-43D3-8B79-37D633B846F1}">
                <asvg:svgBlip xmlns:asvg="http://schemas.microsoft.com/office/drawing/2016/SVG/main" r:embed="rId3"/>
              </a:ext>
            </a:extLst>
          </a:blip>
          <a:srcRect t="1061" b="1595"/>
          <a:stretch/>
        </p:blipFill>
        <p:spPr>
          <a:xfrm>
            <a:off x="7293461" y="4"/>
            <a:ext cx="4898539" cy="23899112"/>
          </a:xfrm>
          <a:prstGeom prst="rect">
            <a:avLst/>
          </a:prstGeom>
        </p:spPr>
      </p:pic>
      <p:sp>
        <p:nvSpPr>
          <p:cNvPr id="9" name="Text Placeholder 10">
            <a:extLst>
              <a:ext uri="{FF2B5EF4-FFF2-40B4-BE49-F238E27FC236}">
                <a16:creationId xmlns:a16="http://schemas.microsoft.com/office/drawing/2014/main" id="{9AAFB113-FE36-687E-F083-C992991AB6B8}"/>
              </a:ext>
            </a:extLst>
          </p:cNvPr>
          <p:cNvSpPr>
            <a:spLocks noGrp="1"/>
          </p:cNvSpPr>
          <p:nvPr>
            <p:ph type="body" sz="quarter" idx="11" hasCustomPrompt="1"/>
          </p:nvPr>
        </p:nvSpPr>
        <p:spPr>
          <a:xfrm>
            <a:off x="9685800" y="3150500"/>
            <a:ext cx="2004357" cy="648896"/>
          </a:xfrm>
          <a:prstGeom prst="rect">
            <a:avLst/>
          </a:prstGeom>
          <a:noFill/>
          <a:ln w="12700">
            <a:noFill/>
          </a:ln>
        </p:spPr>
        <p:txBody>
          <a:bodyPr wrap="square" lIns="0" tIns="91440" bIns="91440" anchor="b" anchorCtr="0">
            <a:spAutoFit/>
          </a:bodyPr>
          <a:lstStyle>
            <a:lvl1pPr marL="0" indent="0" algn="r">
              <a:spcBef>
                <a:spcPts val="500"/>
              </a:spcBef>
              <a:spcAft>
                <a:spcPts val="0"/>
              </a:spcAft>
              <a:buNone/>
              <a:defRPr sz="1400" b="1" i="0" baseline="0">
                <a:solidFill>
                  <a:schemeClr val="bg1"/>
                </a:solidFill>
                <a:latin typeface="Century Gothic" panose="020B0502020202020204" pitchFamily="34" charset="0"/>
              </a:defRPr>
            </a:lvl1pPr>
            <a:lvl2pPr marL="0" indent="0" algn="r">
              <a:spcBef>
                <a:spcPts val="500"/>
              </a:spcBef>
              <a:buNone/>
              <a:defRPr sz="1200">
                <a:solidFill>
                  <a:schemeClr val="bg1"/>
                </a:solidFill>
                <a:latin typeface="Century Gothic" panose="020B0502020202020204" pitchFamily="34" charset="0"/>
              </a:defRPr>
            </a:lvl2pPr>
          </a:lstStyle>
          <a:p>
            <a:pPr lvl="0"/>
            <a:r>
              <a:rPr lang="en-US" dirty="0"/>
              <a:t>Business Group Name</a:t>
            </a:r>
          </a:p>
          <a:p>
            <a:pPr lvl="1"/>
            <a:r>
              <a:rPr lang="en-US" dirty="0"/>
              <a:t>2 lines</a:t>
            </a:r>
          </a:p>
        </p:txBody>
      </p:sp>
    </p:spTree>
    <p:extLst>
      <p:ext uri="{BB962C8B-B14F-4D97-AF65-F5344CB8AC3E}">
        <p14:creationId xmlns:p14="http://schemas.microsoft.com/office/powerpoint/2010/main" val="1008406202"/>
      </p:ext>
    </p:extLst>
  </p:cSld>
  <p:clrMapOvr>
    <a:masterClrMapping/>
  </p:clrMapOvr>
  <p:extLst>
    <p:ext uri="{DCECCB84-F9BA-43D5-87BE-67443E8EF086}">
      <p15:sldGuideLst xmlns:p15="http://schemas.microsoft.com/office/powerpoint/2012/main">
        <p15:guide id="1" orient="horz" pos="4201">
          <p15:clr>
            <a:srgbClr val="FBAE40"/>
          </p15:clr>
        </p15:guide>
        <p15:guide id="2" pos="2011">
          <p15:clr>
            <a:srgbClr val="FBAE40"/>
          </p15:clr>
        </p15:guide>
        <p15:guide id="5" orient="horz" pos="36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OC">
    <p:spTree>
      <p:nvGrpSpPr>
        <p:cNvPr id="1" name=""/>
        <p:cNvGrpSpPr/>
        <p:nvPr/>
      </p:nvGrpSpPr>
      <p:grpSpPr>
        <a:xfrm>
          <a:off x="0" y="0"/>
          <a:ext cx="0" cy="0"/>
          <a:chOff x="0" y="0"/>
          <a:chExt cx="0" cy="0"/>
        </a:xfrm>
      </p:grpSpPr>
      <p:sp>
        <p:nvSpPr>
          <p:cNvPr id="11" name="Slide Number Placeholder 9">
            <a:extLst>
              <a:ext uri="{FF2B5EF4-FFF2-40B4-BE49-F238E27FC236}">
                <a16:creationId xmlns:a16="http://schemas.microsoft.com/office/drawing/2014/main" id="{CEDAB532-A987-4C08-8359-0075795A207C}"/>
              </a:ext>
            </a:extLst>
          </p:cNvPr>
          <p:cNvSpPr>
            <a:spLocks noGrp="1"/>
          </p:cNvSpPr>
          <p:nvPr>
            <p:ph type="sldNum" sz="quarter" idx="4"/>
          </p:nvPr>
        </p:nvSpPr>
        <p:spPr>
          <a:xfrm>
            <a:off x="11252724"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2" name="Text Placeholder 3">
            <a:extLst>
              <a:ext uri="{FF2B5EF4-FFF2-40B4-BE49-F238E27FC236}">
                <a16:creationId xmlns:a16="http://schemas.microsoft.com/office/drawing/2014/main" id="{40636F9F-A2B5-4D31-A3DB-A3BD83B0C52F}"/>
              </a:ext>
            </a:extLst>
          </p:cNvPr>
          <p:cNvSpPr>
            <a:spLocks noGrp="1"/>
          </p:cNvSpPr>
          <p:nvPr>
            <p:ph type="body" sz="quarter" idx="26" hasCustomPrompt="1"/>
          </p:nvPr>
        </p:nvSpPr>
        <p:spPr>
          <a:xfrm>
            <a:off x="457319" y="25871944"/>
            <a:ext cx="11338560"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4"/>
              </a:lnSpc>
              <a:spcBef>
                <a:spcPts val="0"/>
              </a:spcBef>
              <a:spcAft>
                <a:spcPts val="400"/>
              </a:spcAft>
              <a:buNone/>
              <a:defRPr sz="1333">
                <a:latin typeface="Arial Narrow" panose="020B0606020202030204" pitchFamily="34" charset="0"/>
              </a:defRPr>
            </a:lvl4pPr>
            <a:lvl5pPr marL="0" indent="0">
              <a:lnSpc>
                <a:spcPts val="1734"/>
              </a:lnSpc>
              <a:spcBef>
                <a:spcPts val="0"/>
              </a:spcBef>
              <a:spcAft>
                <a:spcPts val="400"/>
              </a:spcAft>
              <a:buNone/>
              <a:defRPr sz="1333">
                <a:latin typeface="Arial Narrow" panose="020B0606020202030204" pitchFamily="34" charset="0"/>
              </a:defRPr>
            </a:lvl5pPr>
          </a:lstStyle>
          <a:p>
            <a:pPr lvl="0"/>
            <a:r>
              <a:rPr lang="en-US"/>
              <a:t>Caveats</a:t>
            </a:r>
          </a:p>
        </p:txBody>
      </p:sp>
      <p:sp>
        <p:nvSpPr>
          <p:cNvPr id="3" name="Table Placeholder 2"/>
          <p:cNvSpPr>
            <a:spLocks noGrp="1"/>
          </p:cNvSpPr>
          <p:nvPr>
            <p:ph type="tbl" sz="quarter" idx="27"/>
          </p:nvPr>
        </p:nvSpPr>
        <p:spPr>
          <a:xfrm>
            <a:off x="457319" y="5120640"/>
            <a:ext cx="9603701" cy="8778240"/>
          </a:xfrm>
          <a:prstGeom prst="rect">
            <a:avLst/>
          </a:prstGeom>
        </p:spPr>
        <p:txBody>
          <a:bodyPr lIns="0" tIns="0" rIns="0" bIns="0"/>
          <a:lstStyle>
            <a:lvl1pPr marL="0" indent="0">
              <a:buNone/>
              <a:defRPr sz="1200"/>
            </a:lvl1pPr>
          </a:lstStyle>
          <a:p>
            <a:r>
              <a:rPr lang="en-US"/>
              <a:t>Click icon to add table</a:t>
            </a:r>
            <a:endParaRPr lang="en-US" dirty="0"/>
          </a:p>
        </p:txBody>
      </p:sp>
      <p:sp>
        <p:nvSpPr>
          <p:cNvPr id="7" name="Text Placeholder 3">
            <a:extLst>
              <a:ext uri="{FF2B5EF4-FFF2-40B4-BE49-F238E27FC236}">
                <a16:creationId xmlns:a16="http://schemas.microsoft.com/office/drawing/2014/main" id="{176A91DD-7EE8-49D6-B6E3-910EA8A14ADD}"/>
              </a:ext>
            </a:extLst>
          </p:cNvPr>
          <p:cNvSpPr>
            <a:spLocks noGrp="1"/>
          </p:cNvSpPr>
          <p:nvPr>
            <p:ph type="body" sz="quarter" idx="32" hasCustomPrompt="1"/>
          </p:nvPr>
        </p:nvSpPr>
        <p:spPr>
          <a:xfrm>
            <a:off x="457319" y="731520"/>
            <a:ext cx="8534401" cy="3066320"/>
          </a:xfrm>
          <a:prstGeom prst="rect">
            <a:avLst/>
          </a:prstGeom>
        </p:spPr>
        <p:txBody>
          <a:bodyPr lIns="0" tIns="0" rIns="0" bIns="0"/>
          <a:lstStyle>
            <a:lvl1pPr marL="0" indent="0" algn="l" defTabSz="1219261"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767676"/>
                </a:solidFill>
              </a:defRPr>
            </a:lvl2pPr>
            <a:lvl3pPr marL="0" indent="0">
              <a:buNone/>
              <a:defRPr sz="2001"/>
            </a:lvl3pPr>
            <a:lvl4pPr marL="0" indent="0">
              <a:buNone/>
              <a:defRPr sz="2001"/>
            </a:lvl4pPr>
            <a:lvl5pPr marL="0" indent="0">
              <a:buNone/>
              <a:defRPr sz="2001"/>
            </a:lvl5pPr>
          </a:lstStyle>
          <a:p>
            <a:pPr lvl="0"/>
            <a:r>
              <a:rPr lang="en-US" dirty="0"/>
              <a:t>Slide title</a:t>
            </a:r>
          </a:p>
          <a:p>
            <a:pPr lvl="1"/>
            <a:r>
              <a:rPr lang="en-US" dirty="0"/>
              <a:t>Second level</a:t>
            </a:r>
          </a:p>
        </p:txBody>
      </p:sp>
      <p:pic>
        <p:nvPicPr>
          <p:cNvPr id="9" name="Picture 14">
            <a:extLst>
              <a:ext uri="{FF2B5EF4-FFF2-40B4-BE49-F238E27FC236}">
                <a16:creationId xmlns:a16="http://schemas.microsoft.com/office/drawing/2014/main" id="{CEB8EB47-16C6-4C92-8DB6-56B63D2B383C}"/>
              </a:ext>
            </a:extLst>
          </p:cNvPr>
          <p:cNvPicPr>
            <a:picLocks noChangeAspect="1"/>
          </p:cNvPicPr>
          <p:nvPr/>
        </p:nvPicPr>
        <p:blipFill rotWithShape="1">
          <a:blip r:embed="rId2"/>
          <a:stretch/>
        </p:blipFill>
        <p:spPr>
          <a:xfrm>
            <a:off x="10147900" y="365760"/>
            <a:ext cx="1789219" cy="2636280"/>
          </a:xfrm>
          <a:prstGeom prst="rect">
            <a:avLst/>
          </a:prstGeom>
        </p:spPr>
      </p:pic>
    </p:spTree>
    <p:extLst>
      <p:ext uri="{BB962C8B-B14F-4D97-AF65-F5344CB8AC3E}">
        <p14:creationId xmlns:p14="http://schemas.microsoft.com/office/powerpoint/2010/main" val="3018401950"/>
      </p:ext>
    </p:extLst>
  </p:cSld>
  <p:clrMapOvr>
    <a:masterClrMapping/>
  </p:clrMapOvr>
  <p:extLst>
    <p:ext uri="{DCECCB84-F9BA-43D5-87BE-67443E8EF086}">
      <p15:sldGuideLst xmlns:p15="http://schemas.microsoft.com/office/powerpoint/2012/main">
        <p15:guide id="0" orient="horz" pos="4200">
          <p15:clr>
            <a:srgbClr val="FBAE40"/>
          </p15:clr>
        </p15:guide>
        <p15:guide id="3" orient="horz" pos="336">
          <p15:clr>
            <a:srgbClr val="FBAE40"/>
          </p15:clr>
        </p15:guide>
        <p15:guide id="4" pos="287">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OC :: 2 columns">
    <p:spTree>
      <p:nvGrpSpPr>
        <p:cNvPr id="1" name=""/>
        <p:cNvGrpSpPr/>
        <p:nvPr/>
      </p:nvGrpSpPr>
      <p:grpSpPr>
        <a:xfrm>
          <a:off x="0" y="0"/>
          <a:ext cx="0" cy="0"/>
          <a:chOff x="0" y="0"/>
          <a:chExt cx="0" cy="0"/>
        </a:xfrm>
      </p:grpSpPr>
      <p:sp>
        <p:nvSpPr>
          <p:cNvPr id="11" name="Slide Number Placeholder 9">
            <a:extLst>
              <a:ext uri="{FF2B5EF4-FFF2-40B4-BE49-F238E27FC236}">
                <a16:creationId xmlns:a16="http://schemas.microsoft.com/office/drawing/2014/main" id="{B21A482B-F372-4919-8E10-39A51F78EEB8}"/>
              </a:ext>
            </a:extLst>
          </p:cNvPr>
          <p:cNvSpPr>
            <a:spLocks noGrp="1"/>
          </p:cNvSpPr>
          <p:nvPr>
            <p:ph type="sldNum" sz="quarter" idx="4"/>
          </p:nvPr>
        </p:nvSpPr>
        <p:spPr>
          <a:xfrm>
            <a:off x="11252724"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2" name="Text Placeholder 3">
            <a:extLst>
              <a:ext uri="{FF2B5EF4-FFF2-40B4-BE49-F238E27FC236}">
                <a16:creationId xmlns:a16="http://schemas.microsoft.com/office/drawing/2014/main" id="{CF12E264-2E60-4596-B701-50C4944F3F53}"/>
              </a:ext>
            </a:extLst>
          </p:cNvPr>
          <p:cNvSpPr>
            <a:spLocks noGrp="1"/>
          </p:cNvSpPr>
          <p:nvPr>
            <p:ph type="body" sz="quarter" idx="26" hasCustomPrompt="1"/>
          </p:nvPr>
        </p:nvSpPr>
        <p:spPr>
          <a:xfrm>
            <a:off x="457319" y="25871944"/>
            <a:ext cx="11338560"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4"/>
              </a:lnSpc>
              <a:spcBef>
                <a:spcPts val="0"/>
              </a:spcBef>
              <a:spcAft>
                <a:spcPts val="400"/>
              </a:spcAft>
              <a:buNone/>
              <a:defRPr sz="1333">
                <a:latin typeface="Arial Narrow" panose="020B0606020202030204" pitchFamily="34" charset="0"/>
              </a:defRPr>
            </a:lvl4pPr>
            <a:lvl5pPr marL="0" indent="0">
              <a:lnSpc>
                <a:spcPts val="1734"/>
              </a:lnSpc>
              <a:spcBef>
                <a:spcPts val="0"/>
              </a:spcBef>
              <a:spcAft>
                <a:spcPts val="400"/>
              </a:spcAft>
              <a:buNone/>
              <a:defRPr sz="1333">
                <a:latin typeface="Arial Narrow" panose="020B0606020202030204" pitchFamily="34" charset="0"/>
              </a:defRPr>
            </a:lvl5pPr>
          </a:lstStyle>
          <a:p>
            <a:pPr lvl="0"/>
            <a:r>
              <a:rPr lang="en-US"/>
              <a:t>Caveats</a:t>
            </a:r>
          </a:p>
        </p:txBody>
      </p:sp>
      <p:sp>
        <p:nvSpPr>
          <p:cNvPr id="20" name="Text Placeholder 3"/>
          <p:cNvSpPr>
            <a:spLocks noGrp="1"/>
          </p:cNvSpPr>
          <p:nvPr>
            <p:ph type="body" sz="quarter" idx="29" hasCustomPrompt="1"/>
          </p:nvPr>
        </p:nvSpPr>
        <p:spPr>
          <a:xfrm>
            <a:off x="6311004" y="5120640"/>
            <a:ext cx="5396365" cy="1192634"/>
          </a:xfrm>
          <a:prstGeom prst="rect">
            <a:avLst/>
          </a:prstGeom>
        </p:spPr>
        <p:txBody>
          <a:bodyPr lIns="0" tIns="0" rIns="0" bIns="0">
            <a:spAutoFit/>
          </a:bodyPr>
          <a:lstStyle>
            <a:lvl1pPr marL="0" indent="0">
              <a:spcBef>
                <a:spcPts val="0"/>
              </a:spcBef>
              <a:spcAft>
                <a:spcPts val="900"/>
              </a:spcAft>
              <a:buNone/>
              <a:tabLst>
                <a:tab pos="4122386" algn="r"/>
              </a:tabLst>
              <a:defRPr sz="950"/>
            </a:lvl1pPr>
            <a:lvl2pPr marL="457337" indent="0">
              <a:spcBef>
                <a:spcPts val="0"/>
              </a:spcBef>
              <a:spcAft>
                <a:spcPts val="900"/>
              </a:spcAft>
              <a:buNone/>
              <a:tabLst>
                <a:tab pos="4122386" algn="r"/>
              </a:tabLst>
              <a:defRPr sz="950"/>
            </a:lvl2pPr>
            <a:lvl3pPr marL="914674" indent="0">
              <a:spcBef>
                <a:spcPts val="0"/>
              </a:spcBef>
              <a:spcAft>
                <a:spcPts val="900"/>
              </a:spcAft>
              <a:buNone/>
              <a:tabLst>
                <a:tab pos="4122386" algn="r"/>
              </a:tabLst>
              <a:defRPr sz="950"/>
            </a:lvl3pPr>
            <a:lvl4pPr marL="1372011" indent="0">
              <a:spcBef>
                <a:spcPts val="0"/>
              </a:spcBef>
              <a:spcAft>
                <a:spcPts val="900"/>
              </a:spcAft>
              <a:buNone/>
              <a:tabLst>
                <a:tab pos="4122386" algn="r"/>
              </a:tabLst>
              <a:defRPr sz="950"/>
            </a:lvl4pPr>
            <a:lvl5pPr marL="1829349" indent="0">
              <a:spcBef>
                <a:spcPts val="0"/>
              </a:spcBef>
              <a:spcAft>
                <a:spcPts val="900"/>
              </a:spcAft>
              <a:buNone/>
              <a:tabLst>
                <a:tab pos="4122386" algn="r"/>
              </a:tabLst>
              <a:defRPr sz="950"/>
            </a:lvl5pPr>
          </a:lstStyle>
          <a:p>
            <a:pPr lvl="0"/>
            <a:r>
              <a:rPr lang="en-US"/>
              <a:t>TOC Entry</a:t>
            </a:r>
          </a:p>
          <a:p>
            <a:pPr lvl="1"/>
            <a:r>
              <a:rPr lang="en-US"/>
              <a:t>Second level</a:t>
            </a:r>
          </a:p>
          <a:p>
            <a:pPr lvl="2"/>
            <a:r>
              <a:rPr lang="en-US"/>
              <a:t>Third level</a:t>
            </a:r>
          </a:p>
          <a:p>
            <a:pPr lvl="3"/>
            <a:r>
              <a:rPr lang="en-US"/>
              <a:t>Fourth level</a:t>
            </a:r>
          </a:p>
          <a:p>
            <a:pPr lvl="4"/>
            <a:r>
              <a:rPr lang="en-US"/>
              <a:t>Fifth level</a:t>
            </a:r>
          </a:p>
        </p:txBody>
      </p:sp>
      <p:sp>
        <p:nvSpPr>
          <p:cNvPr id="19" name="Text Placeholder 3"/>
          <p:cNvSpPr>
            <a:spLocks noGrp="1"/>
          </p:cNvSpPr>
          <p:nvPr>
            <p:ph type="body" sz="quarter" idx="28" hasCustomPrompt="1"/>
          </p:nvPr>
        </p:nvSpPr>
        <p:spPr>
          <a:xfrm>
            <a:off x="457319" y="5120640"/>
            <a:ext cx="5396365" cy="1192634"/>
          </a:xfrm>
          <a:prstGeom prst="rect">
            <a:avLst/>
          </a:prstGeom>
        </p:spPr>
        <p:txBody>
          <a:bodyPr lIns="0" tIns="0" rIns="0" bIns="0">
            <a:spAutoFit/>
          </a:bodyPr>
          <a:lstStyle>
            <a:lvl1pPr marL="0" indent="0">
              <a:spcBef>
                <a:spcPts val="0"/>
              </a:spcBef>
              <a:spcAft>
                <a:spcPts val="900"/>
              </a:spcAft>
              <a:buNone/>
              <a:tabLst>
                <a:tab pos="4122386" algn="r"/>
              </a:tabLst>
              <a:defRPr sz="950"/>
            </a:lvl1pPr>
            <a:lvl2pPr marL="457337" indent="0">
              <a:spcBef>
                <a:spcPts val="0"/>
              </a:spcBef>
              <a:spcAft>
                <a:spcPts val="900"/>
              </a:spcAft>
              <a:buNone/>
              <a:tabLst>
                <a:tab pos="4122386" algn="r"/>
              </a:tabLst>
              <a:defRPr sz="950"/>
            </a:lvl2pPr>
            <a:lvl3pPr marL="914674" indent="0">
              <a:spcBef>
                <a:spcPts val="0"/>
              </a:spcBef>
              <a:spcAft>
                <a:spcPts val="900"/>
              </a:spcAft>
              <a:buNone/>
              <a:tabLst>
                <a:tab pos="4122386" algn="r"/>
              </a:tabLst>
              <a:defRPr sz="950"/>
            </a:lvl3pPr>
            <a:lvl4pPr marL="1372011" indent="0">
              <a:spcBef>
                <a:spcPts val="0"/>
              </a:spcBef>
              <a:spcAft>
                <a:spcPts val="900"/>
              </a:spcAft>
              <a:buNone/>
              <a:tabLst>
                <a:tab pos="4122386" algn="r"/>
              </a:tabLst>
              <a:defRPr sz="950"/>
            </a:lvl4pPr>
            <a:lvl5pPr marL="1829349" indent="0">
              <a:spcBef>
                <a:spcPts val="0"/>
              </a:spcBef>
              <a:spcAft>
                <a:spcPts val="900"/>
              </a:spcAft>
              <a:buNone/>
              <a:tabLst>
                <a:tab pos="4122386" algn="r"/>
              </a:tabLst>
              <a:defRPr sz="950"/>
            </a:lvl5pPr>
          </a:lstStyle>
          <a:p>
            <a:pPr lvl="0"/>
            <a:r>
              <a:rPr lang="en-US"/>
              <a:t>TOC Entry</a:t>
            </a:r>
          </a:p>
          <a:p>
            <a:pPr lvl="1"/>
            <a:r>
              <a:rPr lang="en-US"/>
              <a:t>Second level</a:t>
            </a:r>
          </a:p>
          <a:p>
            <a:pPr lvl="2"/>
            <a:r>
              <a:rPr lang="en-US"/>
              <a:t>Third level</a:t>
            </a:r>
          </a:p>
          <a:p>
            <a:pPr lvl="3"/>
            <a:r>
              <a:rPr lang="en-US"/>
              <a:t>Fourth level</a:t>
            </a:r>
          </a:p>
          <a:p>
            <a:pPr lvl="4"/>
            <a:r>
              <a:rPr lang="en-US"/>
              <a:t>Fifth level</a:t>
            </a:r>
          </a:p>
        </p:txBody>
      </p:sp>
      <p:sp>
        <p:nvSpPr>
          <p:cNvPr id="9" name="Text Placeholder 3">
            <a:extLst>
              <a:ext uri="{FF2B5EF4-FFF2-40B4-BE49-F238E27FC236}">
                <a16:creationId xmlns:a16="http://schemas.microsoft.com/office/drawing/2014/main" id="{4C4D23DA-FA2E-4FAF-B37D-3A58452DEF41}"/>
              </a:ext>
            </a:extLst>
          </p:cNvPr>
          <p:cNvSpPr>
            <a:spLocks noGrp="1"/>
          </p:cNvSpPr>
          <p:nvPr>
            <p:ph type="body" sz="quarter" idx="32" hasCustomPrompt="1"/>
          </p:nvPr>
        </p:nvSpPr>
        <p:spPr>
          <a:xfrm>
            <a:off x="457319" y="731520"/>
            <a:ext cx="8534401" cy="3066320"/>
          </a:xfrm>
          <a:prstGeom prst="rect">
            <a:avLst/>
          </a:prstGeom>
        </p:spPr>
        <p:txBody>
          <a:bodyPr lIns="0" tIns="0" rIns="0" bIns="0"/>
          <a:lstStyle>
            <a:lvl1pPr marL="0" indent="0" algn="l" defTabSz="1219261"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767676"/>
                </a:solidFill>
              </a:defRPr>
            </a:lvl2pPr>
            <a:lvl3pPr marL="0" indent="0">
              <a:buNone/>
              <a:defRPr sz="2001"/>
            </a:lvl3pPr>
            <a:lvl4pPr marL="0" indent="0">
              <a:buNone/>
              <a:defRPr sz="2001"/>
            </a:lvl4pPr>
            <a:lvl5pPr marL="0" indent="0">
              <a:buNone/>
              <a:defRPr sz="2001"/>
            </a:lvl5pPr>
          </a:lstStyle>
          <a:p>
            <a:pPr lvl="0"/>
            <a:r>
              <a:rPr lang="en-US" dirty="0"/>
              <a:t>Slide title</a:t>
            </a:r>
          </a:p>
          <a:p>
            <a:pPr lvl="1"/>
            <a:r>
              <a:rPr lang="en-US" dirty="0"/>
              <a:t>Second level</a:t>
            </a:r>
          </a:p>
        </p:txBody>
      </p:sp>
      <p:pic>
        <p:nvPicPr>
          <p:cNvPr id="10" name="Picture 14">
            <a:extLst>
              <a:ext uri="{FF2B5EF4-FFF2-40B4-BE49-F238E27FC236}">
                <a16:creationId xmlns:a16="http://schemas.microsoft.com/office/drawing/2014/main" id="{98210D6E-578E-41DA-B94F-8B722D6ACF19}"/>
              </a:ext>
            </a:extLst>
          </p:cNvPr>
          <p:cNvPicPr>
            <a:picLocks noChangeAspect="1"/>
          </p:cNvPicPr>
          <p:nvPr/>
        </p:nvPicPr>
        <p:blipFill rotWithShape="1">
          <a:blip r:embed="rId2"/>
          <a:stretch/>
        </p:blipFill>
        <p:spPr>
          <a:xfrm>
            <a:off x="10147900" y="365760"/>
            <a:ext cx="1789219" cy="2636280"/>
          </a:xfrm>
          <a:prstGeom prst="rect">
            <a:avLst/>
          </a:prstGeom>
        </p:spPr>
      </p:pic>
    </p:spTree>
    <p:extLst>
      <p:ext uri="{BB962C8B-B14F-4D97-AF65-F5344CB8AC3E}">
        <p14:creationId xmlns:p14="http://schemas.microsoft.com/office/powerpoint/2010/main" val="2019041427"/>
      </p:ext>
    </p:extLst>
  </p:cSld>
  <p:clrMapOvr>
    <a:masterClrMapping/>
  </p:clrMapOvr>
  <p:extLst>
    <p:ext uri="{DCECCB84-F9BA-43D5-87BE-67443E8EF086}">
      <p15:sldGuideLst xmlns:p15="http://schemas.microsoft.com/office/powerpoint/2012/main">
        <p15:guide id="3" orient="horz" pos="336">
          <p15:clr>
            <a:srgbClr val="FBAE40"/>
          </p15:clr>
        </p15:guide>
        <p15:guide id="4" orient="horz" pos="4200">
          <p15:clr>
            <a:srgbClr val="FBAE40"/>
          </p15:clr>
        </p15:guide>
        <p15:guide id="5" pos="287">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Agenda ">
    <p:spTree>
      <p:nvGrpSpPr>
        <p:cNvPr id="1" name=""/>
        <p:cNvGrpSpPr/>
        <p:nvPr/>
      </p:nvGrpSpPr>
      <p:grpSpPr>
        <a:xfrm>
          <a:off x="0" y="0"/>
          <a:ext cx="0" cy="0"/>
          <a:chOff x="0" y="0"/>
          <a:chExt cx="0" cy="0"/>
        </a:xfrm>
      </p:grpSpPr>
      <p:sp>
        <p:nvSpPr>
          <p:cNvPr id="11" name="Text Placeholder 3">
            <a:extLst>
              <a:ext uri="{FF2B5EF4-FFF2-40B4-BE49-F238E27FC236}">
                <a16:creationId xmlns:a16="http://schemas.microsoft.com/office/drawing/2014/main" id="{508DF121-5220-4992-8F76-B5F0646067D0}"/>
              </a:ext>
            </a:extLst>
          </p:cNvPr>
          <p:cNvSpPr>
            <a:spLocks noGrp="1"/>
          </p:cNvSpPr>
          <p:nvPr>
            <p:ph type="body" sz="quarter" idx="32" hasCustomPrompt="1"/>
          </p:nvPr>
        </p:nvSpPr>
        <p:spPr>
          <a:xfrm>
            <a:off x="457319" y="731520"/>
            <a:ext cx="8534401" cy="3066320"/>
          </a:xfrm>
          <a:prstGeom prst="rect">
            <a:avLst/>
          </a:prstGeom>
        </p:spPr>
        <p:txBody>
          <a:bodyPr lIns="0" tIns="0" rIns="0" bIns="0"/>
          <a:lstStyle>
            <a:lvl1pPr marL="0" indent="0" algn="l" defTabSz="1219261"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767676"/>
                </a:solidFill>
              </a:defRPr>
            </a:lvl2pPr>
            <a:lvl3pPr marL="0" indent="0">
              <a:buNone/>
              <a:defRPr sz="2001"/>
            </a:lvl3pPr>
            <a:lvl4pPr marL="0" indent="0">
              <a:buNone/>
              <a:defRPr sz="2001"/>
            </a:lvl4pPr>
            <a:lvl5pPr marL="0" indent="0">
              <a:buNone/>
              <a:defRPr sz="2001"/>
            </a:lvl5pPr>
          </a:lstStyle>
          <a:p>
            <a:pPr lvl="0"/>
            <a:r>
              <a:rPr lang="en-US" dirty="0"/>
              <a:t>Slide title</a:t>
            </a:r>
          </a:p>
          <a:p>
            <a:pPr lvl="1"/>
            <a:r>
              <a:rPr lang="en-US" dirty="0"/>
              <a:t>Second level</a:t>
            </a:r>
          </a:p>
        </p:txBody>
      </p:sp>
      <p:pic>
        <p:nvPicPr>
          <p:cNvPr id="15" name="Picture 14">
            <a:extLst>
              <a:ext uri="{FF2B5EF4-FFF2-40B4-BE49-F238E27FC236}">
                <a16:creationId xmlns:a16="http://schemas.microsoft.com/office/drawing/2014/main" id="{EA0FE3E6-B7ED-44B0-AC95-534FBC25A81D}"/>
              </a:ext>
            </a:extLst>
          </p:cNvPr>
          <p:cNvPicPr>
            <a:picLocks noChangeAspect="1"/>
          </p:cNvPicPr>
          <p:nvPr/>
        </p:nvPicPr>
        <p:blipFill rotWithShape="1">
          <a:blip r:embed="rId2"/>
          <a:stretch/>
        </p:blipFill>
        <p:spPr>
          <a:xfrm>
            <a:off x="10147900" y="365760"/>
            <a:ext cx="1789219" cy="2636280"/>
          </a:xfrm>
          <a:prstGeom prst="rect">
            <a:avLst/>
          </a:prstGeom>
        </p:spPr>
      </p:pic>
      <p:sp>
        <p:nvSpPr>
          <p:cNvPr id="16" name="Text Placeholder 3">
            <a:extLst>
              <a:ext uri="{FF2B5EF4-FFF2-40B4-BE49-F238E27FC236}">
                <a16:creationId xmlns:a16="http://schemas.microsoft.com/office/drawing/2014/main" id="{81368AB0-9C49-4067-B08C-85DF5CACB9C2}"/>
              </a:ext>
            </a:extLst>
          </p:cNvPr>
          <p:cNvSpPr>
            <a:spLocks noGrp="1"/>
          </p:cNvSpPr>
          <p:nvPr>
            <p:ph type="body" sz="quarter" idx="26" hasCustomPrompt="1"/>
          </p:nvPr>
        </p:nvSpPr>
        <p:spPr>
          <a:xfrm>
            <a:off x="457319" y="25507123"/>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dirty="0"/>
              <a:t>Caveats</a:t>
            </a:r>
          </a:p>
          <a:p>
            <a:pPr lvl="1"/>
            <a:r>
              <a:rPr lang="en-US" dirty="0"/>
              <a:t>Performance Disclosure</a:t>
            </a:r>
          </a:p>
          <a:p>
            <a:pPr lvl="2"/>
            <a:r>
              <a:rPr lang="en-US" dirty="0"/>
              <a:t>Legal Disclosure Italicized</a:t>
            </a:r>
          </a:p>
        </p:txBody>
      </p:sp>
      <p:sp>
        <p:nvSpPr>
          <p:cNvPr id="17" name="Slide Number Placeholder 9">
            <a:extLst>
              <a:ext uri="{FF2B5EF4-FFF2-40B4-BE49-F238E27FC236}">
                <a16:creationId xmlns:a16="http://schemas.microsoft.com/office/drawing/2014/main" id="{7B9E82BD-4652-4422-90B5-0307433F1103}"/>
              </a:ext>
            </a:extLst>
          </p:cNvPr>
          <p:cNvSpPr>
            <a:spLocks noGrp="1"/>
          </p:cNvSpPr>
          <p:nvPr>
            <p:ph type="sldNum" sz="quarter" idx="4"/>
          </p:nvPr>
        </p:nvSpPr>
        <p:spPr>
          <a:xfrm>
            <a:off x="11252724"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0" name="Content Placeholder 2">
            <a:extLst>
              <a:ext uri="{FF2B5EF4-FFF2-40B4-BE49-F238E27FC236}">
                <a16:creationId xmlns:a16="http://schemas.microsoft.com/office/drawing/2014/main" id="{91926876-C175-481B-8A4F-047F3C78BD4A}"/>
              </a:ext>
            </a:extLst>
          </p:cNvPr>
          <p:cNvSpPr>
            <a:spLocks noGrp="1"/>
          </p:cNvSpPr>
          <p:nvPr>
            <p:ph sz="quarter" idx="27" hasCustomPrompt="1"/>
          </p:nvPr>
        </p:nvSpPr>
        <p:spPr>
          <a:xfrm>
            <a:off x="457319" y="5120640"/>
            <a:ext cx="11250050" cy="17556480"/>
          </a:xfrm>
          <a:prstGeom prst="rect">
            <a:avLst/>
          </a:prstGeom>
        </p:spPr>
        <p:txBody>
          <a:bodyPr wrap="square" lIns="0" tIns="0" rIns="0" bIns="0"/>
          <a:lstStyle>
            <a:lvl1pPr marL="0" indent="0">
              <a:lnSpc>
                <a:spcPct val="100000"/>
              </a:lnSpc>
              <a:spcBef>
                <a:spcPts val="0"/>
              </a:spcBef>
              <a:spcAft>
                <a:spcPts val="800"/>
              </a:spcAft>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None/>
              <a:defRPr sz="2001" baseline="0">
                <a:latin typeface="Arial" panose="020B0604020202020204" pitchFamily="34" charset="0"/>
                <a:cs typeface="Arial" panose="020B0604020202020204" pitchFamily="34" charset="0"/>
              </a:defRPr>
            </a:lvl2pPr>
            <a:lvl3pPr marL="228612" indent="-228612">
              <a:lnSpc>
                <a:spcPct val="100000"/>
              </a:lnSpc>
              <a:spcBef>
                <a:spcPts val="1200"/>
              </a:spcBef>
              <a:spcAft>
                <a:spcPts val="0"/>
              </a:spcAft>
              <a:buClr>
                <a:srgbClr val="3769FF"/>
              </a:buClr>
              <a:buSzPct val="110000"/>
              <a:defRPr sz="2001">
                <a:latin typeface="Arial" panose="020B0604020202020204" pitchFamily="34" charset="0"/>
                <a:cs typeface="Arial" panose="020B0604020202020204" pitchFamily="34" charset="0"/>
              </a:defRPr>
            </a:lvl3pPr>
            <a:lvl4pPr marL="469924" indent="-241312">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8534" indent="-228612">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Tree>
    <p:extLst>
      <p:ext uri="{BB962C8B-B14F-4D97-AF65-F5344CB8AC3E}">
        <p14:creationId xmlns:p14="http://schemas.microsoft.com/office/powerpoint/2010/main" val="1973296742"/>
      </p:ext>
    </p:extLst>
  </p:cSld>
  <p:clrMapOvr>
    <a:masterClrMapping/>
  </p:clrMapOvr>
  <p:extLst>
    <p:ext uri="{DCECCB84-F9BA-43D5-87BE-67443E8EF086}">
      <p15:sldGuideLst xmlns:p15="http://schemas.microsoft.com/office/powerpoint/2012/main">
        <p15:guide id="1" orient="horz" pos="292">
          <p15:clr>
            <a:srgbClr val="FBAE40"/>
          </p15:clr>
        </p15:guide>
        <p15:guide id="2" pos="7379">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Section break ">
    <p:spTree>
      <p:nvGrpSpPr>
        <p:cNvPr id="1" name=""/>
        <p:cNvGrpSpPr/>
        <p:nvPr/>
      </p:nvGrpSpPr>
      <p:grpSpPr>
        <a:xfrm>
          <a:off x="0" y="0"/>
          <a:ext cx="0" cy="0"/>
          <a:chOff x="0" y="0"/>
          <a:chExt cx="0" cy="0"/>
        </a:xfrm>
      </p:grpSpPr>
      <p:sp>
        <p:nvSpPr>
          <p:cNvPr id="2" name="Text Placeholder 8"/>
          <p:cNvSpPr>
            <a:spLocks noGrp="1"/>
          </p:cNvSpPr>
          <p:nvPr>
            <p:ph type="body" sz="quarter" idx="11" hasCustomPrompt="1"/>
          </p:nvPr>
        </p:nvSpPr>
        <p:spPr>
          <a:xfrm>
            <a:off x="913924" y="4282442"/>
            <a:ext cx="6705600" cy="1190326"/>
          </a:xfrm>
          <a:prstGeom prst="rect">
            <a:avLst/>
          </a:prstGeom>
          <a:ln w="15875">
            <a:noFill/>
          </a:ln>
        </p:spPr>
        <p:txBody>
          <a:bodyPr wrap="square" lIns="0" tIns="0" rIns="0" bIns="0" anchor="t" anchorCtr="0">
            <a:spAutoFit/>
          </a:bodyPr>
          <a:lstStyle>
            <a:lvl1pPr marL="0" indent="0">
              <a:spcBef>
                <a:spcPts val="0"/>
              </a:spcBef>
              <a:spcAft>
                <a:spcPts val="0"/>
              </a:spcAft>
              <a:buNone/>
              <a:defRPr sz="4001" b="1" cap="none" baseline="0">
                <a:solidFill>
                  <a:schemeClr val="tx1"/>
                </a:solidFill>
                <a:latin typeface="Arial" panose="020B0604020202020204" pitchFamily="34" charset="0"/>
                <a:cs typeface="Arial" panose="020B0604020202020204" pitchFamily="34" charset="0"/>
              </a:defRPr>
            </a:lvl1pPr>
            <a:lvl2pPr marL="0" indent="0">
              <a:spcBef>
                <a:spcPts val="1600"/>
              </a:spcBef>
              <a:buNone/>
              <a:defRPr sz="2401">
                <a:solidFill>
                  <a:schemeClr val="tx1"/>
                </a:solidFill>
                <a:latin typeface="Arial" panose="020B0604020202020204" pitchFamily="34" charset="0"/>
                <a:cs typeface="Arial" panose="020B0604020202020204" pitchFamily="34" charset="0"/>
              </a:defRPr>
            </a:lvl2pPr>
          </a:lstStyle>
          <a:p>
            <a:pPr lvl="0"/>
            <a:r>
              <a:rPr lang="en-US" dirty="0"/>
              <a:t>Section break title</a:t>
            </a:r>
          </a:p>
          <a:p>
            <a:pPr lvl="1"/>
            <a:r>
              <a:rPr lang="en-US" dirty="0"/>
              <a:t>Second level</a:t>
            </a:r>
          </a:p>
        </p:txBody>
      </p:sp>
      <p:pic>
        <p:nvPicPr>
          <p:cNvPr id="4" name="Picture 3">
            <a:extLst>
              <a:ext uri="{FF2B5EF4-FFF2-40B4-BE49-F238E27FC236}">
                <a16:creationId xmlns:a16="http://schemas.microsoft.com/office/drawing/2014/main" id="{A75930D0-A9F0-43B2-B7F9-6BB1B86E6711}"/>
              </a:ext>
            </a:extLst>
          </p:cNvPr>
          <p:cNvPicPr>
            <a:picLocks noChangeAspect="1"/>
          </p:cNvPicPr>
          <p:nvPr/>
        </p:nvPicPr>
        <p:blipFill>
          <a:blip r:embed="rId2"/>
          <a:stretch>
            <a:fillRect/>
          </a:stretch>
        </p:blipFill>
        <p:spPr>
          <a:xfrm>
            <a:off x="452557" y="24714090"/>
            <a:ext cx="11282918" cy="719444"/>
          </a:xfrm>
          <a:prstGeom prst="rect">
            <a:avLst/>
          </a:prstGeom>
        </p:spPr>
      </p:pic>
    </p:spTree>
    <p:extLst>
      <p:ext uri="{BB962C8B-B14F-4D97-AF65-F5344CB8AC3E}">
        <p14:creationId xmlns:p14="http://schemas.microsoft.com/office/powerpoint/2010/main" val="1555158814"/>
      </p:ext>
    </p:extLst>
  </p:cSld>
  <p:clrMapOvr>
    <a:masterClrMapping/>
  </p:clrMapOvr>
  <p:extLst>
    <p:ext uri="{DCECCB84-F9BA-43D5-87BE-67443E8EF086}">
      <p15:sldGuideLst xmlns:p15="http://schemas.microsoft.com/office/powerpoint/2012/main">
        <p15:guide id="1" pos="285">
          <p15:clr>
            <a:srgbClr val="FBAE40"/>
          </p15:clr>
        </p15:guide>
        <p15:guide id="2" orient="horz" pos="2160">
          <p15:clr>
            <a:srgbClr val="FBAE40"/>
          </p15:clr>
        </p15:guide>
        <p15:guide id="3" pos="7389">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Section break w/gradient bkg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D451784-FC2E-485D-B7FF-570E66F2C1F6}"/>
              </a:ext>
            </a:extLst>
          </p:cNvPr>
          <p:cNvPicPr>
            <a:picLocks noChangeAspect="1"/>
          </p:cNvPicPr>
          <p:nvPr/>
        </p:nvPicPr>
        <p:blipFill>
          <a:blip r:embed="rId2"/>
          <a:stretch/>
        </p:blipFill>
        <p:spPr>
          <a:xfrm>
            <a:off x="1" y="1480"/>
            <a:ext cx="12192000" cy="27411472"/>
          </a:xfrm>
          <a:prstGeom prst="rect">
            <a:avLst/>
          </a:prstGeom>
        </p:spPr>
      </p:pic>
      <p:sp>
        <p:nvSpPr>
          <p:cNvPr id="2" name="Text Placeholder 8"/>
          <p:cNvSpPr>
            <a:spLocks noGrp="1"/>
          </p:cNvSpPr>
          <p:nvPr>
            <p:ph type="body" sz="quarter" idx="11" hasCustomPrompt="1"/>
          </p:nvPr>
        </p:nvSpPr>
        <p:spPr>
          <a:xfrm>
            <a:off x="913924" y="4282442"/>
            <a:ext cx="6705600" cy="1190326"/>
          </a:xfrm>
          <a:prstGeom prst="rect">
            <a:avLst/>
          </a:prstGeom>
          <a:ln w="15875">
            <a:noFill/>
          </a:ln>
        </p:spPr>
        <p:txBody>
          <a:bodyPr wrap="square" lIns="0" tIns="0" rIns="0" bIns="0" anchor="t" anchorCtr="0">
            <a:spAutoFit/>
          </a:bodyPr>
          <a:lstStyle>
            <a:lvl1pPr marL="0" indent="0">
              <a:spcBef>
                <a:spcPts val="0"/>
              </a:spcBef>
              <a:spcAft>
                <a:spcPts val="0"/>
              </a:spcAft>
              <a:buNone/>
              <a:defRPr sz="4001" b="1" cap="none" baseline="0">
                <a:solidFill>
                  <a:schemeClr val="bg1"/>
                </a:solidFill>
                <a:latin typeface="Arial" panose="020B0604020202020204" pitchFamily="34" charset="0"/>
                <a:cs typeface="Arial" panose="020B0604020202020204" pitchFamily="34" charset="0"/>
              </a:defRPr>
            </a:lvl1pPr>
            <a:lvl2pPr marL="0" indent="0">
              <a:spcBef>
                <a:spcPts val="1600"/>
              </a:spcBef>
              <a:buNone/>
              <a:defRPr sz="2401">
                <a:solidFill>
                  <a:schemeClr val="bg1"/>
                </a:solidFill>
                <a:latin typeface="Arial" panose="020B0604020202020204" pitchFamily="34" charset="0"/>
                <a:cs typeface="Arial" panose="020B0604020202020204" pitchFamily="34" charset="0"/>
              </a:defRPr>
            </a:lvl2pPr>
          </a:lstStyle>
          <a:p>
            <a:pPr lvl="0"/>
            <a:r>
              <a:rPr lang="en-US" dirty="0"/>
              <a:t>Section break title</a:t>
            </a:r>
          </a:p>
          <a:p>
            <a:pPr lvl="1"/>
            <a:r>
              <a:rPr lang="en-US" dirty="0"/>
              <a:t>Second level</a:t>
            </a:r>
          </a:p>
        </p:txBody>
      </p:sp>
      <p:sp>
        <p:nvSpPr>
          <p:cNvPr id="6" name="exstream_shape42">
            <a:extLst>
              <a:ext uri="{FF2B5EF4-FFF2-40B4-BE49-F238E27FC236}">
                <a16:creationId xmlns:a16="http://schemas.microsoft.com/office/drawing/2014/main" id="{66A9DAAA-FBBB-445E-8A54-526DD628D510}"/>
              </a:ext>
            </a:extLst>
          </p:cNvPr>
          <p:cNvSpPr>
            <a:spLocks noChangeArrowheads="1"/>
          </p:cNvSpPr>
          <p:nvPr/>
        </p:nvSpPr>
        <p:spPr bwMode="auto">
          <a:xfrm>
            <a:off x="448916" y="26151840"/>
            <a:ext cx="10972801" cy="644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prstDash val="dash"/>
                <a:miter lim="800000"/>
                <a:headEnd/>
                <a:tailEnd/>
              </a14:hiddenLine>
            </a:ext>
          </a:extLst>
        </p:spPr>
        <p:txBody>
          <a:bodyPr lIns="0" tIns="0" rIns="0" bIns="0" anchor="b"/>
          <a:lstStyle/>
          <a:p>
            <a:pPr defTabSz="268970" fontAlgn="base">
              <a:spcBef>
                <a:spcPct val="0"/>
              </a:spcBef>
              <a:spcAft>
                <a:spcPct val="0"/>
              </a:spcAft>
            </a:pPr>
            <a:r>
              <a:rPr lang="en-US" sz="1000" b="1" dirty="0">
                <a:solidFill>
                  <a:schemeClr val="bg1"/>
                </a:solidFill>
                <a:latin typeface="Arial Narrow" panose="020B0606020202030204" pitchFamily="34" charset="0"/>
              </a:rPr>
              <a:t>For Financial Professional Use Only / Not for Distribution to the Public</a:t>
            </a:r>
          </a:p>
        </p:txBody>
      </p:sp>
    </p:spTree>
    <p:extLst>
      <p:ext uri="{BB962C8B-B14F-4D97-AF65-F5344CB8AC3E}">
        <p14:creationId xmlns:p14="http://schemas.microsoft.com/office/powerpoint/2010/main" val="3467504467"/>
      </p:ext>
    </p:extLst>
  </p:cSld>
  <p:clrMapOvr>
    <a:masterClrMapping/>
  </p:clrMapOvr>
  <p:extLst>
    <p:ext uri="{DCECCB84-F9BA-43D5-87BE-67443E8EF086}">
      <p15:sldGuideLst xmlns:p15="http://schemas.microsoft.com/office/powerpoint/2012/main">
        <p15:guide id="1" pos="3839">
          <p15:clr>
            <a:srgbClr val="FBAE40"/>
          </p15:clr>
        </p15:guide>
        <p15:guide id="2" orient="horz" pos="2160">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 w/bullets ">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C560093A-7F7A-4FA6-9D8E-F1944B4965D0}"/>
              </a:ext>
            </a:extLst>
          </p:cNvPr>
          <p:cNvSpPr>
            <a:spLocks noGrp="1"/>
          </p:cNvSpPr>
          <p:nvPr>
            <p:ph type="sldNum" sz="quarter" idx="4"/>
          </p:nvPr>
        </p:nvSpPr>
        <p:spPr>
          <a:xfrm>
            <a:off x="11252724"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1" name="Text Placeholder 3">
            <a:extLst>
              <a:ext uri="{FF2B5EF4-FFF2-40B4-BE49-F238E27FC236}">
                <a16:creationId xmlns:a16="http://schemas.microsoft.com/office/drawing/2014/main" id="{9206337C-002C-40B2-BA6B-F9A77B7EFE27}"/>
              </a:ext>
            </a:extLst>
          </p:cNvPr>
          <p:cNvSpPr>
            <a:spLocks noGrp="1"/>
          </p:cNvSpPr>
          <p:nvPr>
            <p:ph type="body" sz="quarter" idx="26" hasCustomPrompt="1"/>
          </p:nvPr>
        </p:nvSpPr>
        <p:spPr>
          <a:xfrm>
            <a:off x="457319" y="25871944"/>
            <a:ext cx="11338560"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4"/>
              </a:lnSpc>
              <a:spcBef>
                <a:spcPts val="0"/>
              </a:spcBef>
              <a:spcAft>
                <a:spcPts val="400"/>
              </a:spcAft>
              <a:buNone/>
              <a:defRPr sz="1333">
                <a:latin typeface="Arial Narrow" panose="020B0606020202030204" pitchFamily="34" charset="0"/>
              </a:defRPr>
            </a:lvl4pPr>
            <a:lvl5pPr marL="0" indent="0">
              <a:lnSpc>
                <a:spcPts val="1734"/>
              </a:lnSpc>
              <a:spcBef>
                <a:spcPts val="0"/>
              </a:spcBef>
              <a:spcAft>
                <a:spcPts val="400"/>
              </a:spcAft>
              <a:buNone/>
              <a:defRPr sz="1333">
                <a:latin typeface="Arial Narrow" panose="020B0606020202030204" pitchFamily="34" charset="0"/>
              </a:defRPr>
            </a:lvl5pPr>
          </a:lstStyle>
          <a:p>
            <a:pPr lvl="0"/>
            <a:r>
              <a:rPr lang="en-US"/>
              <a:t>Caveats</a:t>
            </a:r>
          </a:p>
        </p:txBody>
      </p:sp>
      <p:sp>
        <p:nvSpPr>
          <p:cNvPr id="7" name="Text Placeholder 3">
            <a:extLst>
              <a:ext uri="{FF2B5EF4-FFF2-40B4-BE49-F238E27FC236}">
                <a16:creationId xmlns:a16="http://schemas.microsoft.com/office/drawing/2014/main" id="{C1992A38-4EC2-44A4-B094-33EA5672897D}"/>
              </a:ext>
            </a:extLst>
          </p:cNvPr>
          <p:cNvSpPr>
            <a:spLocks noGrp="1"/>
          </p:cNvSpPr>
          <p:nvPr>
            <p:ph type="body" sz="quarter" idx="32" hasCustomPrompt="1"/>
          </p:nvPr>
        </p:nvSpPr>
        <p:spPr>
          <a:xfrm>
            <a:off x="457319" y="731520"/>
            <a:ext cx="8534401" cy="3066320"/>
          </a:xfrm>
          <a:prstGeom prst="rect">
            <a:avLst/>
          </a:prstGeom>
        </p:spPr>
        <p:txBody>
          <a:bodyPr lIns="0" tIns="0" rIns="0" bIns="0"/>
          <a:lstStyle>
            <a:lvl1pPr marL="0" indent="0" algn="l" defTabSz="1219261"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2001"/>
            </a:lvl3pPr>
            <a:lvl4pPr marL="0" indent="0">
              <a:buNone/>
              <a:defRPr sz="2001"/>
            </a:lvl4pPr>
            <a:lvl5pPr marL="0" indent="0">
              <a:buNone/>
              <a:defRPr sz="2001"/>
            </a:lvl5pPr>
          </a:lstStyle>
          <a:p>
            <a:pPr lvl="0"/>
            <a:r>
              <a:rPr lang="en-US" dirty="0"/>
              <a:t>Slide title</a:t>
            </a:r>
          </a:p>
          <a:p>
            <a:pPr lvl="1"/>
            <a:r>
              <a:rPr lang="en-US" dirty="0"/>
              <a:t>Second level</a:t>
            </a:r>
          </a:p>
        </p:txBody>
      </p:sp>
      <p:pic>
        <p:nvPicPr>
          <p:cNvPr id="9" name="Picture 14">
            <a:extLst>
              <a:ext uri="{FF2B5EF4-FFF2-40B4-BE49-F238E27FC236}">
                <a16:creationId xmlns:a16="http://schemas.microsoft.com/office/drawing/2014/main" id="{2AB1AE08-127B-428B-BBD3-9860155D61ED}"/>
              </a:ext>
            </a:extLst>
          </p:cNvPr>
          <p:cNvPicPr>
            <a:picLocks noChangeAspect="1"/>
          </p:cNvPicPr>
          <p:nvPr/>
        </p:nvPicPr>
        <p:blipFill rotWithShape="1">
          <a:blip r:embed="rId2"/>
          <a:stretch/>
        </p:blipFill>
        <p:spPr>
          <a:xfrm>
            <a:off x="10147900" y="365760"/>
            <a:ext cx="1789219" cy="2636280"/>
          </a:xfrm>
          <a:prstGeom prst="rect">
            <a:avLst/>
          </a:prstGeom>
        </p:spPr>
      </p:pic>
      <p:sp>
        <p:nvSpPr>
          <p:cNvPr id="8" name="Text Placeholder 2">
            <a:extLst>
              <a:ext uri="{FF2B5EF4-FFF2-40B4-BE49-F238E27FC236}">
                <a16:creationId xmlns:a16="http://schemas.microsoft.com/office/drawing/2014/main" id="{457C5D5C-276B-4631-BB76-B4EFF93D734B}"/>
              </a:ext>
            </a:extLst>
          </p:cNvPr>
          <p:cNvSpPr>
            <a:spLocks noGrp="1"/>
          </p:cNvSpPr>
          <p:nvPr>
            <p:ph type="body" sz="quarter" idx="15" hasCustomPrompt="1"/>
          </p:nvPr>
        </p:nvSpPr>
        <p:spPr>
          <a:xfrm>
            <a:off x="457319" y="5120646"/>
            <a:ext cx="11250050" cy="1118255"/>
          </a:xfrm>
          <a:prstGeom prst="rect">
            <a:avLst/>
          </a:prstGeom>
        </p:spPr>
        <p:txBody>
          <a:bodyPr wrap="square" lIns="0" tIns="0" rIns="0" bIns="0">
            <a:spAutoFit/>
          </a:bodyPr>
          <a:lstStyle>
            <a:lvl1pPr marL="0" marR="0" indent="0" algn="l" defTabSz="807109" rtl="0" eaLnBrk="1" fontAlgn="auto" latinLnBrk="0" hangingPunct="1">
              <a:lnSpc>
                <a:spcPct val="100000"/>
              </a:lnSpc>
              <a:spcBef>
                <a:spcPts val="1200"/>
              </a:spcBef>
              <a:spcAft>
                <a:spcPts val="400"/>
              </a:spcAft>
              <a:buClr>
                <a:srgbClr val="0055B6"/>
              </a:buClr>
              <a:buSzPct val="120000"/>
              <a:buFont typeface="Arial" panose="020B0604020202020204" pitchFamily="34" charset="0"/>
              <a:buNone/>
              <a:tabLst/>
              <a:defRPr lang="en-US" sz="1200" b="1" kern="1200" dirty="0" smtClean="0">
                <a:solidFill>
                  <a:srgbClr val="3769FF"/>
                </a:solidFill>
                <a:latin typeface="Arial" panose="020B0604020202020204" pitchFamily="34" charset="0"/>
                <a:ea typeface="+mn-ea"/>
                <a:cs typeface="Arial" panose="020B0604020202020204" pitchFamily="34" charset="0"/>
              </a:defRPr>
            </a:lvl1pPr>
            <a:lvl2pPr marL="0" indent="0">
              <a:lnSpc>
                <a:spcPct val="100000"/>
              </a:lnSpc>
              <a:spcBef>
                <a:spcPts val="0"/>
              </a:spcBef>
              <a:spcAft>
                <a:spcPts val="600"/>
              </a:spcAft>
              <a:buClr>
                <a:srgbClr val="002856"/>
              </a:buClr>
              <a:buSzPct val="120000"/>
              <a:buFont typeface="Arial" panose="020B0604020202020204" pitchFamily="34" charset="0"/>
              <a:buNone/>
              <a:tabLst/>
              <a:defRPr sz="1100" baseline="0">
                <a:latin typeface="+mn-lt"/>
              </a:defRPr>
            </a:lvl2pPr>
            <a:lvl3pPr marL="102291" indent="-102291">
              <a:lnSpc>
                <a:spcPct val="100000"/>
              </a:lnSpc>
              <a:spcBef>
                <a:spcPts val="0"/>
              </a:spcBef>
              <a:spcAft>
                <a:spcPts val="600"/>
              </a:spcAft>
              <a:buClr>
                <a:srgbClr val="3769FF"/>
              </a:buClr>
              <a:buSzPct val="110000"/>
              <a:buFont typeface="Arial" panose="020B0604020202020204" pitchFamily="34" charset="0"/>
              <a:buChar char="•"/>
              <a:defRPr sz="1100" baseline="0">
                <a:latin typeface="+mn-lt"/>
              </a:defRPr>
            </a:lvl3pPr>
            <a:lvl4pPr marL="250820" indent="-148531">
              <a:lnSpc>
                <a:spcPct val="100000"/>
              </a:lnSpc>
              <a:spcBef>
                <a:spcPts val="0"/>
              </a:spcBef>
              <a:spcAft>
                <a:spcPts val="400"/>
              </a:spcAft>
              <a:buClr>
                <a:srgbClr val="3769FF"/>
              </a:buClr>
              <a:buSzPct val="110000"/>
              <a:buFont typeface="Arial" panose="020B0604020202020204" pitchFamily="34" charset="0"/>
              <a:buChar char="–"/>
              <a:defRPr sz="1100">
                <a:latin typeface="+mn-lt"/>
              </a:defRPr>
            </a:lvl4pPr>
            <a:lvl5pPr marL="353110" indent="-102291">
              <a:lnSpc>
                <a:spcPct val="100000"/>
              </a:lnSpc>
              <a:spcBef>
                <a:spcPts val="0"/>
              </a:spcBef>
              <a:spcAft>
                <a:spcPts val="400"/>
              </a:spcAft>
              <a:buClr>
                <a:srgbClr val="3769FF"/>
              </a:buClr>
              <a:buSzPct val="110000"/>
              <a:buFont typeface="Arial" panose="020B0604020202020204" pitchFamily="34" charset="0"/>
              <a:buChar char="•"/>
              <a:defRPr lang="en-US" sz="1100" kern="1200" dirty="0">
                <a:solidFill>
                  <a:schemeClr val="tx1"/>
                </a:solidFill>
                <a:latin typeface="+mn-lt"/>
                <a:ea typeface="+mn-ea"/>
                <a:cs typeface="+mn-cs"/>
              </a:defRPr>
            </a:lvl5pPr>
            <a:lvl6pPr marL="608134" indent="-120506">
              <a:lnSpc>
                <a:spcPts val="1324"/>
              </a:lnSpc>
              <a:spcBef>
                <a:spcPts val="353"/>
              </a:spcBef>
              <a:spcAft>
                <a:spcPts val="0"/>
              </a:spcAft>
              <a:buClr>
                <a:schemeClr val="accent1"/>
              </a:buClr>
              <a:buSzPct val="120000"/>
              <a:buFont typeface="Arial" panose="020B0604020202020204" pitchFamily="34" charset="0"/>
              <a:buChar char="•"/>
              <a:defRPr sz="971"/>
            </a:lvl6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p:txBody>
      </p:sp>
    </p:spTree>
    <p:extLst>
      <p:ext uri="{BB962C8B-B14F-4D97-AF65-F5344CB8AC3E}">
        <p14:creationId xmlns:p14="http://schemas.microsoft.com/office/powerpoint/2010/main" val="1718032618"/>
      </p:ext>
    </p:extLst>
  </p:cSld>
  <p:clrMapOvr>
    <a:masterClrMapping/>
  </p:clrMapOvr>
  <p:extLst>
    <p:ext uri="{DCECCB84-F9BA-43D5-87BE-67443E8EF086}">
      <p15:sldGuideLst xmlns:p15="http://schemas.microsoft.com/office/powerpoint/2012/main">
        <p15:guide id="0" pos="432">
          <p15:clr>
            <a:srgbClr val="FBAE40"/>
          </p15:clr>
        </p15:guide>
        <p15:guide id="1" orient="horz" pos="696">
          <p15:clr>
            <a:srgbClr val="FBAE40"/>
          </p15:clr>
        </p15:guide>
        <p15:guide id="2" orient="horz" pos="2520">
          <p15:clr>
            <a:srgbClr val="FBAE40"/>
          </p15:clr>
        </p15:guide>
        <p15:guide id="3" pos="7367">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w/bullets 2">
    <p:spTree>
      <p:nvGrpSpPr>
        <p:cNvPr id="1" name=""/>
        <p:cNvGrpSpPr/>
        <p:nvPr/>
      </p:nvGrpSpPr>
      <p:grpSpPr>
        <a:xfrm>
          <a:off x="0" y="0"/>
          <a:ext cx="0" cy="0"/>
          <a:chOff x="0" y="0"/>
          <a:chExt cx="0" cy="0"/>
        </a:xfrm>
      </p:grpSpPr>
      <p:sp>
        <p:nvSpPr>
          <p:cNvPr id="12" name="Slide Number Placeholder 9">
            <a:extLst>
              <a:ext uri="{FF2B5EF4-FFF2-40B4-BE49-F238E27FC236}">
                <a16:creationId xmlns:a16="http://schemas.microsoft.com/office/drawing/2014/main" id="{99DEF4D8-8C63-464C-9ADA-74EF6C997B78}"/>
              </a:ext>
            </a:extLst>
          </p:cNvPr>
          <p:cNvSpPr>
            <a:spLocks noGrp="1"/>
          </p:cNvSpPr>
          <p:nvPr>
            <p:ph type="sldNum" sz="quarter" idx="4"/>
          </p:nvPr>
        </p:nvSpPr>
        <p:spPr>
          <a:xfrm>
            <a:off x="11252724"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7" name="Text Placeholder 3">
            <a:extLst>
              <a:ext uri="{FF2B5EF4-FFF2-40B4-BE49-F238E27FC236}">
                <a16:creationId xmlns:a16="http://schemas.microsoft.com/office/drawing/2014/main" id="{4ED35BD0-2A67-4068-B081-47B3774865F8}"/>
              </a:ext>
            </a:extLst>
          </p:cNvPr>
          <p:cNvSpPr>
            <a:spLocks noGrp="1"/>
          </p:cNvSpPr>
          <p:nvPr>
            <p:ph type="body" sz="quarter" idx="26" hasCustomPrompt="1"/>
          </p:nvPr>
        </p:nvSpPr>
        <p:spPr>
          <a:xfrm>
            <a:off x="457319" y="25507123"/>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lang="en-US" sz="1000" i="0" kern="1200" dirty="0">
                <a:solidFill>
                  <a:schemeClr val="tx1"/>
                </a:solidFill>
                <a:latin typeface="Arial Narrow" panose="020B0606020202030204" pitchFamily="34" charset="0"/>
                <a:ea typeface="+mn-ea"/>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dirty="0"/>
              <a:t>Caveats</a:t>
            </a:r>
          </a:p>
          <a:p>
            <a:pPr lvl="1"/>
            <a:r>
              <a:rPr lang="en-US" dirty="0"/>
              <a:t>Performance Disclosure</a:t>
            </a:r>
          </a:p>
          <a:p>
            <a:pPr lvl="2"/>
            <a:r>
              <a:rPr lang="en-US" dirty="0"/>
              <a:t>Legal Disclosure Italicized</a:t>
            </a:r>
          </a:p>
        </p:txBody>
      </p:sp>
      <p:sp>
        <p:nvSpPr>
          <p:cNvPr id="8" name="Text Placeholder 3">
            <a:extLst>
              <a:ext uri="{FF2B5EF4-FFF2-40B4-BE49-F238E27FC236}">
                <a16:creationId xmlns:a16="http://schemas.microsoft.com/office/drawing/2014/main" id="{3DFB3114-C40D-4ECE-BF8D-CAEE42403BEE}"/>
              </a:ext>
            </a:extLst>
          </p:cNvPr>
          <p:cNvSpPr>
            <a:spLocks noGrp="1"/>
          </p:cNvSpPr>
          <p:nvPr>
            <p:ph type="body" sz="quarter" idx="32" hasCustomPrompt="1"/>
          </p:nvPr>
        </p:nvSpPr>
        <p:spPr>
          <a:xfrm>
            <a:off x="457319" y="731520"/>
            <a:ext cx="8534401" cy="3066320"/>
          </a:xfrm>
          <a:prstGeom prst="rect">
            <a:avLst/>
          </a:prstGeom>
        </p:spPr>
        <p:txBody>
          <a:bodyPr lIns="0" tIns="0" rIns="0" bIns="0"/>
          <a:lstStyle>
            <a:lvl1pPr marL="0" indent="0" algn="l" defTabSz="1219261"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2001"/>
            </a:lvl3pPr>
            <a:lvl4pPr marL="0" indent="0">
              <a:buNone/>
              <a:defRPr sz="2001"/>
            </a:lvl4pPr>
            <a:lvl5pPr marL="0" indent="0">
              <a:buNone/>
              <a:defRPr sz="2001"/>
            </a:lvl5pPr>
          </a:lstStyle>
          <a:p>
            <a:pPr lvl="0"/>
            <a:r>
              <a:rPr lang="en-US" dirty="0"/>
              <a:t>Slide title</a:t>
            </a:r>
          </a:p>
          <a:p>
            <a:pPr lvl="1"/>
            <a:r>
              <a:rPr lang="en-US" dirty="0"/>
              <a:t>Second level</a:t>
            </a:r>
          </a:p>
        </p:txBody>
      </p:sp>
      <p:pic>
        <p:nvPicPr>
          <p:cNvPr id="9" name="Picture 14">
            <a:extLst>
              <a:ext uri="{FF2B5EF4-FFF2-40B4-BE49-F238E27FC236}">
                <a16:creationId xmlns:a16="http://schemas.microsoft.com/office/drawing/2014/main" id="{38EF3BBB-8D76-45ED-B369-C96E59780751}"/>
              </a:ext>
            </a:extLst>
          </p:cNvPr>
          <p:cNvPicPr>
            <a:picLocks noChangeAspect="1"/>
          </p:cNvPicPr>
          <p:nvPr/>
        </p:nvPicPr>
        <p:blipFill rotWithShape="1">
          <a:blip r:embed="rId2"/>
          <a:stretch/>
        </p:blipFill>
        <p:spPr>
          <a:xfrm>
            <a:off x="10147900" y="365760"/>
            <a:ext cx="1789219" cy="2636280"/>
          </a:xfrm>
          <a:prstGeom prst="rect">
            <a:avLst/>
          </a:prstGeom>
        </p:spPr>
      </p:pic>
      <p:sp>
        <p:nvSpPr>
          <p:cNvPr id="10" name="Content Placeholder 2">
            <a:extLst>
              <a:ext uri="{FF2B5EF4-FFF2-40B4-BE49-F238E27FC236}">
                <a16:creationId xmlns:a16="http://schemas.microsoft.com/office/drawing/2014/main" id="{C37B6FDD-422B-4986-9A9D-644C9198750A}"/>
              </a:ext>
            </a:extLst>
          </p:cNvPr>
          <p:cNvSpPr>
            <a:spLocks noGrp="1"/>
          </p:cNvSpPr>
          <p:nvPr>
            <p:ph sz="quarter" idx="27" hasCustomPrompt="1"/>
          </p:nvPr>
        </p:nvSpPr>
        <p:spPr>
          <a:xfrm>
            <a:off x="457319" y="5120640"/>
            <a:ext cx="11250050" cy="17556480"/>
          </a:xfrm>
          <a:prstGeom prst="rect">
            <a:avLst/>
          </a:prstGeom>
        </p:spPr>
        <p:txBody>
          <a:bodyPr wrap="square" lIns="0" tIns="0" rIns="0" bIns="0"/>
          <a:lstStyle>
            <a:lvl1pPr marL="0" indent="0">
              <a:lnSpc>
                <a:spcPct val="100000"/>
              </a:lnSpc>
              <a:spcBef>
                <a:spcPts val="0"/>
              </a:spcBef>
              <a:spcAft>
                <a:spcPts val="800"/>
              </a:spcAft>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None/>
              <a:defRPr sz="2001" baseline="0">
                <a:latin typeface="Arial" panose="020B0604020202020204" pitchFamily="34" charset="0"/>
                <a:cs typeface="Arial" panose="020B0604020202020204" pitchFamily="34" charset="0"/>
              </a:defRPr>
            </a:lvl2pPr>
            <a:lvl3pPr marL="228612" indent="-228612">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9924" indent="-241312">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8534" indent="-228612">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Tree>
    <p:extLst>
      <p:ext uri="{BB962C8B-B14F-4D97-AF65-F5344CB8AC3E}">
        <p14:creationId xmlns:p14="http://schemas.microsoft.com/office/powerpoint/2010/main" val="906387256"/>
      </p:ext>
    </p:extLst>
  </p:cSld>
  <p:clrMapOvr>
    <a:masterClrMapping/>
  </p:clrMapOvr>
  <p:extLst>
    <p:ext uri="{DCECCB84-F9BA-43D5-87BE-67443E8EF086}">
      <p15:sldGuideLst xmlns:p15="http://schemas.microsoft.com/office/powerpoint/2012/main">
        <p15:guide id="1" orient="horz" pos="284">
          <p15:clr>
            <a:srgbClr val="FBAE40"/>
          </p15:clr>
        </p15:guide>
        <p15:guide id="2" pos="3839">
          <p15:clr>
            <a:srgbClr val="FBAE40"/>
          </p15:clr>
        </p15:guide>
        <p15:guide id="3" pos="737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w/chart &amp; chart title ">
    <p:spTree>
      <p:nvGrpSpPr>
        <p:cNvPr id="1" name=""/>
        <p:cNvGrpSpPr/>
        <p:nvPr/>
      </p:nvGrpSpPr>
      <p:grpSpPr>
        <a:xfrm>
          <a:off x="0" y="0"/>
          <a:ext cx="0" cy="0"/>
          <a:chOff x="0" y="0"/>
          <a:chExt cx="0" cy="0"/>
        </a:xfrm>
      </p:grpSpPr>
      <p:sp>
        <p:nvSpPr>
          <p:cNvPr id="14" name="Text Placeholder 20"/>
          <p:cNvSpPr>
            <a:spLocks noGrp="1"/>
          </p:cNvSpPr>
          <p:nvPr>
            <p:ph type="body" sz="quarter" idx="10" hasCustomPrompt="1"/>
          </p:nvPr>
        </p:nvSpPr>
        <p:spPr>
          <a:xfrm>
            <a:off x="457319" y="5120636"/>
            <a:ext cx="9690581" cy="2194560"/>
          </a:xfrm>
          <a:prstGeom prst="rect">
            <a:avLst/>
          </a:prstGeom>
        </p:spPr>
        <p:txBody>
          <a:bodyPr lIns="0" tIns="0" rIns="0" bIns="0" anchor="t" anchorCtr="0"/>
          <a:lstStyle>
            <a:lvl1pPr marL="0" marR="0" indent="0" algn="l" defTabSz="119874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869" indent="0">
              <a:lnSpc>
                <a:spcPct val="100000"/>
              </a:lnSpc>
              <a:spcBef>
                <a:spcPts val="0"/>
              </a:spcBef>
              <a:spcAft>
                <a:spcPts val="0"/>
              </a:spcAft>
              <a:buFontTx/>
              <a:buNone/>
              <a:defRPr sz="1600"/>
            </a:lvl2pPr>
          </a:lstStyle>
          <a:p>
            <a:pPr lvl="0"/>
            <a:r>
              <a:rPr lang="en-US"/>
              <a:t>Chart/Table Head</a:t>
            </a:r>
          </a:p>
          <a:p>
            <a:pPr lvl="1"/>
            <a:r>
              <a:rPr lang="en-US"/>
              <a:t>Date</a:t>
            </a:r>
          </a:p>
        </p:txBody>
      </p:sp>
      <p:sp>
        <p:nvSpPr>
          <p:cNvPr id="9" name="Text Placeholder 3">
            <a:extLst>
              <a:ext uri="{FF2B5EF4-FFF2-40B4-BE49-F238E27FC236}">
                <a16:creationId xmlns:a16="http://schemas.microsoft.com/office/drawing/2014/main" id="{B80BE1F7-2F4B-4264-A987-3C039F69E693}"/>
              </a:ext>
            </a:extLst>
          </p:cNvPr>
          <p:cNvSpPr>
            <a:spLocks noGrp="1"/>
          </p:cNvSpPr>
          <p:nvPr>
            <p:ph type="body" sz="quarter" idx="32" hasCustomPrompt="1"/>
          </p:nvPr>
        </p:nvSpPr>
        <p:spPr>
          <a:xfrm>
            <a:off x="457319" y="731520"/>
            <a:ext cx="8534401" cy="3066320"/>
          </a:xfrm>
          <a:prstGeom prst="rect">
            <a:avLst/>
          </a:prstGeom>
        </p:spPr>
        <p:txBody>
          <a:bodyPr lIns="0" tIns="0" rIns="0" bIns="0"/>
          <a:lstStyle>
            <a:lvl1pPr marL="0" indent="0" algn="l" defTabSz="1219261"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2001"/>
            </a:lvl3pPr>
            <a:lvl4pPr marL="0" indent="0">
              <a:buNone/>
              <a:defRPr sz="2001"/>
            </a:lvl4pPr>
            <a:lvl5pPr marL="0" indent="0">
              <a:buNone/>
              <a:defRPr sz="2001"/>
            </a:lvl5pPr>
          </a:lstStyle>
          <a:p>
            <a:pPr lvl="0"/>
            <a:r>
              <a:rPr lang="en-US" dirty="0"/>
              <a:t>Slide title</a:t>
            </a:r>
          </a:p>
          <a:p>
            <a:pPr lvl="1"/>
            <a:r>
              <a:rPr lang="en-US" dirty="0"/>
              <a:t>Second level</a:t>
            </a:r>
          </a:p>
        </p:txBody>
      </p:sp>
      <p:pic>
        <p:nvPicPr>
          <p:cNvPr id="11" name="Picture 10">
            <a:extLst>
              <a:ext uri="{FF2B5EF4-FFF2-40B4-BE49-F238E27FC236}">
                <a16:creationId xmlns:a16="http://schemas.microsoft.com/office/drawing/2014/main" id="{417E814E-B48C-4375-87FC-B77ECB932962}"/>
              </a:ext>
            </a:extLst>
          </p:cNvPr>
          <p:cNvPicPr>
            <a:picLocks noChangeAspect="1"/>
          </p:cNvPicPr>
          <p:nvPr/>
        </p:nvPicPr>
        <p:blipFill rotWithShape="1">
          <a:blip r:embed="rId2"/>
          <a:stretch/>
        </p:blipFill>
        <p:spPr>
          <a:xfrm>
            <a:off x="10147900" y="365760"/>
            <a:ext cx="1789219" cy="2636280"/>
          </a:xfrm>
          <a:prstGeom prst="rect">
            <a:avLst/>
          </a:prstGeom>
        </p:spPr>
      </p:pic>
      <p:sp>
        <p:nvSpPr>
          <p:cNvPr id="12" name="Text Placeholder 3">
            <a:extLst>
              <a:ext uri="{FF2B5EF4-FFF2-40B4-BE49-F238E27FC236}">
                <a16:creationId xmlns:a16="http://schemas.microsoft.com/office/drawing/2014/main" id="{E6F29CC3-8F20-4669-B0F2-FD85A755E4F8}"/>
              </a:ext>
            </a:extLst>
          </p:cNvPr>
          <p:cNvSpPr>
            <a:spLocks noGrp="1"/>
          </p:cNvSpPr>
          <p:nvPr>
            <p:ph type="body" sz="quarter" idx="26" hasCustomPrompt="1"/>
          </p:nvPr>
        </p:nvSpPr>
        <p:spPr>
          <a:xfrm>
            <a:off x="457319" y="25507123"/>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a:t>Caveats</a:t>
            </a:r>
          </a:p>
          <a:p>
            <a:pPr lvl="1"/>
            <a:r>
              <a:rPr lang="en-US"/>
              <a:t>Performance Disclosure</a:t>
            </a:r>
          </a:p>
          <a:p>
            <a:pPr lvl="2"/>
            <a:r>
              <a:rPr lang="en-US"/>
              <a:t>Legal Disclosure Italicized</a:t>
            </a:r>
          </a:p>
        </p:txBody>
      </p:sp>
      <p:sp>
        <p:nvSpPr>
          <p:cNvPr id="13" name="Slide Number Placeholder 9">
            <a:extLst>
              <a:ext uri="{FF2B5EF4-FFF2-40B4-BE49-F238E27FC236}">
                <a16:creationId xmlns:a16="http://schemas.microsoft.com/office/drawing/2014/main" id="{DF543F96-4FBC-4764-A365-9F7D84A7D954}"/>
              </a:ext>
            </a:extLst>
          </p:cNvPr>
          <p:cNvSpPr>
            <a:spLocks noGrp="1"/>
          </p:cNvSpPr>
          <p:nvPr>
            <p:ph type="sldNum" sz="quarter" idx="4"/>
          </p:nvPr>
        </p:nvSpPr>
        <p:spPr>
          <a:xfrm>
            <a:off x="11252724"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8" name="Content Placeholder 2">
            <a:extLst>
              <a:ext uri="{FF2B5EF4-FFF2-40B4-BE49-F238E27FC236}">
                <a16:creationId xmlns:a16="http://schemas.microsoft.com/office/drawing/2014/main" id="{EEAA1E2B-E982-45C3-9793-E811A21756F1}"/>
              </a:ext>
            </a:extLst>
          </p:cNvPr>
          <p:cNvSpPr>
            <a:spLocks noGrp="1"/>
          </p:cNvSpPr>
          <p:nvPr>
            <p:ph sz="quarter" idx="27" hasCustomPrompt="1"/>
          </p:nvPr>
        </p:nvSpPr>
        <p:spPr>
          <a:xfrm>
            <a:off x="457319" y="7324576"/>
            <a:ext cx="9690581" cy="15361920"/>
          </a:xfrm>
          <a:prstGeom prst="rect">
            <a:avLst/>
          </a:prstGeom>
        </p:spPr>
        <p:txBody>
          <a:bodyPr wrap="square" lIns="0" tIns="0" rIns="0" bIns="0"/>
          <a:lstStyle>
            <a:lvl1pPr marL="0" indent="0">
              <a:lnSpc>
                <a:spcPct val="100000"/>
              </a:lnSpc>
              <a:spcBef>
                <a:spcPts val="0"/>
              </a:spcBef>
              <a:spcAft>
                <a:spcPts val="800"/>
              </a:spcAft>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None/>
              <a:defRPr sz="2001" baseline="0">
                <a:latin typeface="Arial" panose="020B0604020202020204" pitchFamily="34" charset="0"/>
                <a:cs typeface="Arial" panose="020B0604020202020204" pitchFamily="34" charset="0"/>
              </a:defRPr>
            </a:lvl2pPr>
            <a:lvl3pPr marL="241312" indent="-241312">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992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853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Tree>
    <p:extLst>
      <p:ext uri="{BB962C8B-B14F-4D97-AF65-F5344CB8AC3E}">
        <p14:creationId xmlns:p14="http://schemas.microsoft.com/office/powerpoint/2010/main" val="1642536270"/>
      </p:ext>
    </p:extLst>
  </p:cSld>
  <p:clrMapOvr>
    <a:masterClrMapping/>
  </p:clrMapOvr>
  <p:extLst>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w/chart &amp; chart title 2">
    <p:spTree>
      <p:nvGrpSpPr>
        <p:cNvPr id="1" name=""/>
        <p:cNvGrpSpPr/>
        <p:nvPr/>
      </p:nvGrpSpPr>
      <p:grpSpPr>
        <a:xfrm>
          <a:off x="0" y="0"/>
          <a:ext cx="0" cy="0"/>
          <a:chOff x="0" y="0"/>
          <a:chExt cx="0" cy="0"/>
        </a:xfrm>
      </p:grpSpPr>
      <p:sp>
        <p:nvSpPr>
          <p:cNvPr id="14" name="Text Placeholder 20"/>
          <p:cNvSpPr>
            <a:spLocks noGrp="1"/>
          </p:cNvSpPr>
          <p:nvPr>
            <p:ph type="body" sz="quarter" idx="10" hasCustomPrompt="1"/>
          </p:nvPr>
        </p:nvSpPr>
        <p:spPr>
          <a:xfrm>
            <a:off x="457319" y="9866140"/>
            <a:ext cx="9690581" cy="2194560"/>
          </a:xfrm>
          <a:prstGeom prst="rect">
            <a:avLst/>
          </a:prstGeom>
        </p:spPr>
        <p:txBody>
          <a:bodyPr lIns="0" tIns="0" rIns="0" bIns="0" anchor="t" anchorCtr="0"/>
          <a:lstStyle>
            <a:lvl1pPr marL="0" marR="0" indent="0" algn="l" defTabSz="119874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869" indent="0">
              <a:lnSpc>
                <a:spcPct val="100000"/>
              </a:lnSpc>
              <a:spcBef>
                <a:spcPts val="0"/>
              </a:spcBef>
              <a:spcAft>
                <a:spcPts val="0"/>
              </a:spcAft>
              <a:buFontTx/>
              <a:buNone/>
              <a:defRPr sz="1600"/>
            </a:lvl2pPr>
          </a:lstStyle>
          <a:p>
            <a:pPr lvl="0"/>
            <a:r>
              <a:rPr lang="en-US" dirty="0"/>
              <a:t>Chart/Table Head</a:t>
            </a:r>
          </a:p>
          <a:p>
            <a:pPr lvl="1"/>
            <a:r>
              <a:rPr lang="en-US" dirty="0"/>
              <a:t>Date</a:t>
            </a:r>
          </a:p>
        </p:txBody>
      </p:sp>
      <p:sp>
        <p:nvSpPr>
          <p:cNvPr id="9" name="Text Placeholder 3">
            <a:extLst>
              <a:ext uri="{FF2B5EF4-FFF2-40B4-BE49-F238E27FC236}">
                <a16:creationId xmlns:a16="http://schemas.microsoft.com/office/drawing/2014/main" id="{B80BE1F7-2F4B-4264-A987-3C039F69E693}"/>
              </a:ext>
            </a:extLst>
          </p:cNvPr>
          <p:cNvSpPr>
            <a:spLocks noGrp="1"/>
          </p:cNvSpPr>
          <p:nvPr>
            <p:ph type="body" sz="quarter" idx="32" hasCustomPrompt="1"/>
          </p:nvPr>
        </p:nvSpPr>
        <p:spPr>
          <a:xfrm>
            <a:off x="457319" y="731520"/>
            <a:ext cx="8534401" cy="3066320"/>
          </a:xfrm>
          <a:prstGeom prst="rect">
            <a:avLst/>
          </a:prstGeom>
        </p:spPr>
        <p:txBody>
          <a:bodyPr lIns="0" tIns="0" rIns="0" bIns="0"/>
          <a:lstStyle>
            <a:lvl1pPr marL="0" indent="0" algn="l" defTabSz="1219261"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2001"/>
            </a:lvl3pPr>
            <a:lvl4pPr marL="0" indent="0">
              <a:buNone/>
              <a:defRPr sz="2001"/>
            </a:lvl4pPr>
            <a:lvl5pPr marL="0" indent="0">
              <a:buNone/>
              <a:defRPr sz="2001"/>
            </a:lvl5pPr>
          </a:lstStyle>
          <a:p>
            <a:pPr lvl="0"/>
            <a:r>
              <a:rPr lang="en-US" dirty="0"/>
              <a:t>Slide title</a:t>
            </a:r>
          </a:p>
          <a:p>
            <a:pPr lvl="1"/>
            <a:r>
              <a:rPr lang="en-US" dirty="0"/>
              <a:t>Second level</a:t>
            </a:r>
          </a:p>
        </p:txBody>
      </p:sp>
      <p:pic>
        <p:nvPicPr>
          <p:cNvPr id="11" name="Picture 10">
            <a:extLst>
              <a:ext uri="{FF2B5EF4-FFF2-40B4-BE49-F238E27FC236}">
                <a16:creationId xmlns:a16="http://schemas.microsoft.com/office/drawing/2014/main" id="{417E814E-B48C-4375-87FC-B77ECB932962}"/>
              </a:ext>
            </a:extLst>
          </p:cNvPr>
          <p:cNvPicPr>
            <a:picLocks noChangeAspect="1"/>
          </p:cNvPicPr>
          <p:nvPr/>
        </p:nvPicPr>
        <p:blipFill rotWithShape="1">
          <a:blip r:embed="rId2"/>
          <a:stretch/>
        </p:blipFill>
        <p:spPr>
          <a:xfrm>
            <a:off x="10147900" y="365760"/>
            <a:ext cx="1789219" cy="2636280"/>
          </a:xfrm>
          <a:prstGeom prst="rect">
            <a:avLst/>
          </a:prstGeom>
        </p:spPr>
      </p:pic>
      <p:sp>
        <p:nvSpPr>
          <p:cNvPr id="12" name="Text Placeholder 3">
            <a:extLst>
              <a:ext uri="{FF2B5EF4-FFF2-40B4-BE49-F238E27FC236}">
                <a16:creationId xmlns:a16="http://schemas.microsoft.com/office/drawing/2014/main" id="{E6F29CC3-8F20-4669-B0F2-FD85A755E4F8}"/>
              </a:ext>
            </a:extLst>
          </p:cNvPr>
          <p:cNvSpPr>
            <a:spLocks noGrp="1"/>
          </p:cNvSpPr>
          <p:nvPr>
            <p:ph type="body" sz="quarter" idx="26" hasCustomPrompt="1"/>
          </p:nvPr>
        </p:nvSpPr>
        <p:spPr>
          <a:xfrm>
            <a:off x="457319" y="25507123"/>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a:t>Caveats</a:t>
            </a:r>
          </a:p>
          <a:p>
            <a:pPr lvl="1"/>
            <a:r>
              <a:rPr lang="en-US"/>
              <a:t>Performance Disclosure</a:t>
            </a:r>
          </a:p>
          <a:p>
            <a:pPr lvl="2"/>
            <a:r>
              <a:rPr lang="en-US"/>
              <a:t>Legal Disclosure Italicized</a:t>
            </a:r>
          </a:p>
        </p:txBody>
      </p:sp>
      <p:sp>
        <p:nvSpPr>
          <p:cNvPr id="13" name="Slide Number Placeholder 9">
            <a:extLst>
              <a:ext uri="{FF2B5EF4-FFF2-40B4-BE49-F238E27FC236}">
                <a16:creationId xmlns:a16="http://schemas.microsoft.com/office/drawing/2014/main" id="{DF543F96-4FBC-4764-A365-9F7D84A7D954}"/>
              </a:ext>
            </a:extLst>
          </p:cNvPr>
          <p:cNvSpPr>
            <a:spLocks noGrp="1"/>
          </p:cNvSpPr>
          <p:nvPr>
            <p:ph type="sldNum" sz="quarter" idx="4"/>
          </p:nvPr>
        </p:nvSpPr>
        <p:spPr>
          <a:xfrm>
            <a:off x="11252724"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0" name="Content Placeholder 2">
            <a:extLst>
              <a:ext uri="{FF2B5EF4-FFF2-40B4-BE49-F238E27FC236}">
                <a16:creationId xmlns:a16="http://schemas.microsoft.com/office/drawing/2014/main" id="{57FF5816-F082-4C5F-8BA5-4A8CABC95583}"/>
              </a:ext>
            </a:extLst>
          </p:cNvPr>
          <p:cNvSpPr>
            <a:spLocks noGrp="1"/>
          </p:cNvSpPr>
          <p:nvPr>
            <p:ph sz="quarter" idx="33" hasCustomPrompt="1"/>
          </p:nvPr>
        </p:nvSpPr>
        <p:spPr>
          <a:xfrm>
            <a:off x="457319" y="5029716"/>
            <a:ext cx="9690581" cy="4836424"/>
          </a:xfrm>
          <a:prstGeom prst="rect">
            <a:avLst/>
          </a:prstGeom>
        </p:spPr>
        <p:txBody>
          <a:bodyPr wrap="square" lIns="0" tIns="0" rIns="0" bIns="0"/>
          <a:lstStyle>
            <a:lvl1pPr marL="0" indent="0">
              <a:lnSpc>
                <a:spcPct val="100000"/>
              </a:lnSpc>
              <a:spcBef>
                <a:spcPts val="0"/>
              </a:spcBef>
              <a:spcAft>
                <a:spcPts val="800"/>
              </a:spcAft>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None/>
              <a:defRPr sz="2001" baseline="0">
                <a:latin typeface="Arial" panose="020B0604020202020204" pitchFamily="34" charset="0"/>
                <a:cs typeface="Arial" panose="020B0604020202020204" pitchFamily="34" charset="0"/>
              </a:defRPr>
            </a:lvl2pPr>
            <a:lvl3pPr marL="241312" indent="-241312">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992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853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15" name="Content Placeholder 2">
            <a:extLst>
              <a:ext uri="{FF2B5EF4-FFF2-40B4-BE49-F238E27FC236}">
                <a16:creationId xmlns:a16="http://schemas.microsoft.com/office/drawing/2014/main" id="{1AF31561-6180-4392-93D1-9B17FA00414A}"/>
              </a:ext>
            </a:extLst>
          </p:cNvPr>
          <p:cNvSpPr>
            <a:spLocks noGrp="1"/>
          </p:cNvSpPr>
          <p:nvPr>
            <p:ph sz="quarter" idx="27" hasCustomPrompt="1"/>
          </p:nvPr>
        </p:nvSpPr>
        <p:spPr>
          <a:xfrm>
            <a:off x="457319" y="12592602"/>
            <a:ext cx="9690581" cy="9809684"/>
          </a:xfrm>
          <a:prstGeom prst="rect">
            <a:avLst/>
          </a:prstGeom>
        </p:spPr>
        <p:txBody>
          <a:bodyPr wrap="square" lIns="0" tIns="0" rIns="0" bIns="0"/>
          <a:lstStyle>
            <a:lvl1pPr marL="0" indent="0">
              <a:lnSpc>
                <a:spcPct val="100000"/>
              </a:lnSpc>
              <a:spcBef>
                <a:spcPts val="0"/>
              </a:spcBef>
              <a:spcAft>
                <a:spcPts val="800"/>
              </a:spcAft>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None/>
              <a:defRPr sz="2001" baseline="0">
                <a:latin typeface="Arial" panose="020B0604020202020204" pitchFamily="34" charset="0"/>
                <a:cs typeface="Arial" panose="020B0604020202020204" pitchFamily="34" charset="0"/>
              </a:defRPr>
            </a:lvl2pPr>
            <a:lvl3pPr marL="241312" indent="-241312">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992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853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Tree>
    <p:extLst>
      <p:ext uri="{BB962C8B-B14F-4D97-AF65-F5344CB8AC3E}">
        <p14:creationId xmlns:p14="http://schemas.microsoft.com/office/powerpoint/2010/main" val="517952234"/>
      </p:ext>
    </p:extLst>
  </p:cSld>
  <p:clrMapOvr>
    <a:masterClrMapping/>
  </p:clrMapOvr>
  <p:extLst>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w/chart &amp; chart title 3">
    <p:spTree>
      <p:nvGrpSpPr>
        <p:cNvPr id="1" name=""/>
        <p:cNvGrpSpPr/>
        <p:nvPr/>
      </p:nvGrpSpPr>
      <p:grpSpPr>
        <a:xfrm>
          <a:off x="0" y="0"/>
          <a:ext cx="0" cy="0"/>
          <a:chOff x="0" y="0"/>
          <a:chExt cx="0" cy="0"/>
        </a:xfrm>
      </p:grpSpPr>
      <p:sp>
        <p:nvSpPr>
          <p:cNvPr id="15" name="Text Placeholder 20"/>
          <p:cNvSpPr>
            <a:spLocks noGrp="1"/>
          </p:cNvSpPr>
          <p:nvPr>
            <p:ph type="body" sz="quarter" idx="10" hasCustomPrompt="1"/>
          </p:nvPr>
        </p:nvSpPr>
        <p:spPr>
          <a:xfrm>
            <a:off x="457319" y="5120636"/>
            <a:ext cx="5396365" cy="2194560"/>
          </a:xfrm>
          <a:prstGeom prst="rect">
            <a:avLst/>
          </a:prstGeom>
        </p:spPr>
        <p:txBody>
          <a:bodyPr lIns="0" tIns="0" rIns="0" bIns="0" anchor="t" anchorCtr="0"/>
          <a:lstStyle>
            <a:lvl1pPr marL="0" marR="0" indent="0" algn="l" defTabSz="119874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869" indent="0">
              <a:lnSpc>
                <a:spcPct val="100000"/>
              </a:lnSpc>
              <a:spcBef>
                <a:spcPts val="0"/>
              </a:spcBef>
              <a:spcAft>
                <a:spcPts val="0"/>
              </a:spcAft>
              <a:buFontTx/>
              <a:buNone/>
              <a:defRPr sz="1600"/>
            </a:lvl2pPr>
          </a:lstStyle>
          <a:p>
            <a:pPr lvl="0"/>
            <a:r>
              <a:rPr lang="en-US"/>
              <a:t>Chart/Table Head</a:t>
            </a:r>
          </a:p>
          <a:p>
            <a:pPr lvl="1"/>
            <a:r>
              <a:rPr lang="en-US"/>
              <a:t>Date</a:t>
            </a:r>
          </a:p>
        </p:txBody>
      </p:sp>
      <p:sp>
        <p:nvSpPr>
          <p:cNvPr id="18" name="Text Placeholder 20"/>
          <p:cNvSpPr>
            <a:spLocks noGrp="1"/>
          </p:cNvSpPr>
          <p:nvPr>
            <p:ph type="body" sz="quarter" idx="31" hasCustomPrompt="1"/>
          </p:nvPr>
        </p:nvSpPr>
        <p:spPr>
          <a:xfrm>
            <a:off x="6311004" y="5120636"/>
            <a:ext cx="5396365" cy="2194560"/>
          </a:xfrm>
          <a:prstGeom prst="rect">
            <a:avLst/>
          </a:prstGeom>
        </p:spPr>
        <p:txBody>
          <a:bodyPr lIns="0" tIns="0" rIns="0" bIns="0" anchor="t" anchorCtr="0"/>
          <a:lstStyle>
            <a:lvl1pPr marL="0" marR="0" indent="0" algn="l" defTabSz="119874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869" indent="0">
              <a:lnSpc>
                <a:spcPct val="100000"/>
              </a:lnSpc>
              <a:spcBef>
                <a:spcPts val="0"/>
              </a:spcBef>
              <a:spcAft>
                <a:spcPts val="0"/>
              </a:spcAft>
              <a:buFontTx/>
              <a:buNone/>
              <a:defRPr sz="1600"/>
            </a:lvl2pPr>
          </a:lstStyle>
          <a:p>
            <a:pPr lvl="0"/>
            <a:r>
              <a:rPr lang="en-US"/>
              <a:t>Chart/Table Head</a:t>
            </a:r>
          </a:p>
          <a:p>
            <a:pPr lvl="1"/>
            <a:r>
              <a:rPr lang="en-US"/>
              <a:t>Date</a:t>
            </a:r>
          </a:p>
        </p:txBody>
      </p:sp>
      <p:sp>
        <p:nvSpPr>
          <p:cNvPr id="11" name="Text Placeholder 3">
            <a:extLst>
              <a:ext uri="{FF2B5EF4-FFF2-40B4-BE49-F238E27FC236}">
                <a16:creationId xmlns:a16="http://schemas.microsoft.com/office/drawing/2014/main" id="{F46764FB-B1A9-48CD-9DFB-94A6E753E6D3}"/>
              </a:ext>
            </a:extLst>
          </p:cNvPr>
          <p:cNvSpPr>
            <a:spLocks noGrp="1"/>
          </p:cNvSpPr>
          <p:nvPr>
            <p:ph type="body" sz="quarter" idx="32" hasCustomPrompt="1"/>
          </p:nvPr>
        </p:nvSpPr>
        <p:spPr>
          <a:xfrm>
            <a:off x="457319" y="731520"/>
            <a:ext cx="8534401" cy="3066320"/>
          </a:xfrm>
          <a:prstGeom prst="rect">
            <a:avLst/>
          </a:prstGeom>
        </p:spPr>
        <p:txBody>
          <a:bodyPr lIns="0" tIns="0" rIns="0" bIns="0"/>
          <a:lstStyle>
            <a:lvl1pPr marL="0" indent="0" algn="l" defTabSz="1219261"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2001"/>
            </a:lvl3pPr>
            <a:lvl4pPr marL="0" indent="0">
              <a:buNone/>
              <a:defRPr sz="2001"/>
            </a:lvl4pPr>
            <a:lvl5pPr marL="0" indent="0">
              <a:buNone/>
              <a:defRPr sz="2001"/>
            </a:lvl5pPr>
          </a:lstStyle>
          <a:p>
            <a:pPr lvl="0"/>
            <a:r>
              <a:rPr lang="en-US" dirty="0"/>
              <a:t>Slide title</a:t>
            </a:r>
          </a:p>
          <a:p>
            <a:pPr lvl="1"/>
            <a:r>
              <a:rPr lang="en-US" dirty="0"/>
              <a:t>Second level</a:t>
            </a:r>
          </a:p>
        </p:txBody>
      </p:sp>
      <p:pic>
        <p:nvPicPr>
          <p:cNvPr id="14" name="Picture 13">
            <a:extLst>
              <a:ext uri="{FF2B5EF4-FFF2-40B4-BE49-F238E27FC236}">
                <a16:creationId xmlns:a16="http://schemas.microsoft.com/office/drawing/2014/main" id="{1D2841D5-1F96-479D-8BC5-D21F23DB4DA3}"/>
              </a:ext>
            </a:extLst>
          </p:cNvPr>
          <p:cNvPicPr>
            <a:picLocks noChangeAspect="1"/>
          </p:cNvPicPr>
          <p:nvPr/>
        </p:nvPicPr>
        <p:blipFill rotWithShape="1">
          <a:blip r:embed="rId2"/>
          <a:stretch/>
        </p:blipFill>
        <p:spPr>
          <a:xfrm>
            <a:off x="10147900" y="365760"/>
            <a:ext cx="1789219" cy="2636280"/>
          </a:xfrm>
          <a:prstGeom prst="rect">
            <a:avLst/>
          </a:prstGeom>
        </p:spPr>
      </p:pic>
      <p:sp>
        <p:nvSpPr>
          <p:cNvPr id="17" name="Text Placeholder 3">
            <a:extLst>
              <a:ext uri="{FF2B5EF4-FFF2-40B4-BE49-F238E27FC236}">
                <a16:creationId xmlns:a16="http://schemas.microsoft.com/office/drawing/2014/main" id="{EFDC044D-963D-48E8-AC37-3BA6373E8168}"/>
              </a:ext>
            </a:extLst>
          </p:cNvPr>
          <p:cNvSpPr>
            <a:spLocks noGrp="1"/>
          </p:cNvSpPr>
          <p:nvPr>
            <p:ph type="body" sz="quarter" idx="26" hasCustomPrompt="1"/>
          </p:nvPr>
        </p:nvSpPr>
        <p:spPr>
          <a:xfrm>
            <a:off x="457319" y="25507123"/>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a:t>Caveats</a:t>
            </a:r>
          </a:p>
          <a:p>
            <a:pPr lvl="1"/>
            <a:r>
              <a:rPr lang="en-US"/>
              <a:t>Performance Disclosure</a:t>
            </a:r>
          </a:p>
          <a:p>
            <a:pPr lvl="2"/>
            <a:r>
              <a:rPr lang="en-US"/>
              <a:t>Legal Disclosure Italicized</a:t>
            </a:r>
          </a:p>
        </p:txBody>
      </p:sp>
      <p:sp>
        <p:nvSpPr>
          <p:cNvPr id="20" name="Slide Number Placeholder 9">
            <a:extLst>
              <a:ext uri="{FF2B5EF4-FFF2-40B4-BE49-F238E27FC236}">
                <a16:creationId xmlns:a16="http://schemas.microsoft.com/office/drawing/2014/main" id="{50CBFBD3-5483-4AFB-AC27-F453DED20B1A}"/>
              </a:ext>
            </a:extLst>
          </p:cNvPr>
          <p:cNvSpPr>
            <a:spLocks noGrp="1"/>
          </p:cNvSpPr>
          <p:nvPr>
            <p:ph type="sldNum" sz="quarter" idx="4"/>
          </p:nvPr>
        </p:nvSpPr>
        <p:spPr>
          <a:xfrm>
            <a:off x="11252724"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0" name="Content Placeholder 2">
            <a:extLst>
              <a:ext uri="{FF2B5EF4-FFF2-40B4-BE49-F238E27FC236}">
                <a16:creationId xmlns:a16="http://schemas.microsoft.com/office/drawing/2014/main" id="{DF9D1591-DF84-4932-B56F-069C769A4451}"/>
              </a:ext>
            </a:extLst>
          </p:cNvPr>
          <p:cNvSpPr>
            <a:spLocks noGrp="1"/>
          </p:cNvSpPr>
          <p:nvPr>
            <p:ph sz="quarter" idx="28" hasCustomPrompt="1"/>
          </p:nvPr>
        </p:nvSpPr>
        <p:spPr>
          <a:xfrm>
            <a:off x="457319" y="7315200"/>
            <a:ext cx="5396365" cy="15361920"/>
          </a:xfrm>
          <a:prstGeom prst="rect">
            <a:avLst/>
          </a:prstGeom>
        </p:spPr>
        <p:txBody>
          <a:bodyPr wrap="square" lIns="0" tIns="0" rIns="0" bIns="0"/>
          <a:lstStyle>
            <a:lvl1pPr marL="0" indent="0">
              <a:lnSpc>
                <a:spcPct val="100000"/>
              </a:lnSpc>
              <a:spcBef>
                <a:spcPts val="0"/>
              </a:spcBef>
              <a:spcAft>
                <a:spcPts val="800"/>
              </a:spcAft>
              <a:buClr>
                <a:schemeClr val="accent4"/>
              </a:buClr>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None/>
              <a:defRPr sz="2001" baseline="0">
                <a:latin typeface="Arial" panose="020B0604020202020204" pitchFamily="34" charset="0"/>
                <a:cs typeface="Arial" panose="020B0604020202020204" pitchFamily="34" charset="0"/>
              </a:defRPr>
            </a:lvl2pPr>
            <a:lvl3pPr marL="228612" indent="-228612">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57223" indent="-228669">
              <a:lnSpc>
                <a:spcPct val="100000"/>
              </a:lnSpc>
              <a:spcBef>
                <a:spcPts val="0"/>
              </a:spcBef>
              <a:spcAft>
                <a:spcPts val="400"/>
              </a:spcAft>
              <a:buClr>
                <a:srgbClr val="3769FF"/>
              </a:buClr>
              <a:buSzPct val="110000"/>
              <a:tabLst/>
              <a:defRPr sz="2001">
                <a:latin typeface="Arial" panose="020B0604020202020204" pitchFamily="34" charset="0"/>
                <a:cs typeface="Arial" panose="020B0604020202020204" pitchFamily="34" charset="0"/>
              </a:defRPr>
            </a:lvl4pPr>
            <a:lvl5pPr marL="692186"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13" name="Content Placeholder 2">
            <a:extLst>
              <a:ext uri="{FF2B5EF4-FFF2-40B4-BE49-F238E27FC236}">
                <a16:creationId xmlns:a16="http://schemas.microsoft.com/office/drawing/2014/main" id="{DE132F17-D1DC-49DD-A725-0BE145897E8B}"/>
              </a:ext>
            </a:extLst>
          </p:cNvPr>
          <p:cNvSpPr>
            <a:spLocks noGrp="1"/>
          </p:cNvSpPr>
          <p:nvPr>
            <p:ph sz="quarter" idx="30" hasCustomPrompt="1"/>
          </p:nvPr>
        </p:nvSpPr>
        <p:spPr>
          <a:xfrm>
            <a:off x="6311004" y="7315200"/>
            <a:ext cx="5396365" cy="15361920"/>
          </a:xfrm>
          <a:prstGeom prst="rect">
            <a:avLst/>
          </a:prstGeom>
        </p:spPr>
        <p:txBody>
          <a:bodyPr wrap="square" lIns="0" tIns="0" rIns="0" bIns="0"/>
          <a:lstStyle>
            <a:lvl1pPr marL="0" indent="0">
              <a:lnSpc>
                <a:spcPct val="100000"/>
              </a:lnSpc>
              <a:spcBef>
                <a:spcPts val="0"/>
              </a:spcBef>
              <a:spcAft>
                <a:spcPts val="800"/>
              </a:spcAft>
              <a:buClr>
                <a:schemeClr val="accent4"/>
              </a:buClr>
              <a:buNone/>
              <a:defRPr lang="en-US" sz="2001" b="1" kern="1200" dirty="0">
                <a:solidFill>
                  <a:srgbClr val="3769FF"/>
                </a:solidFill>
                <a:latin typeface="Arial" panose="020B0604020202020204" pitchFamily="34" charset="0"/>
                <a:ea typeface="+mn-ea"/>
                <a:cs typeface="Arial" panose="020B0604020202020204" pitchFamily="34" charset="0"/>
              </a:defRPr>
            </a:lvl1pPr>
            <a:lvl2pPr marL="0" indent="0">
              <a:lnSpc>
                <a:spcPct val="100000"/>
              </a:lnSpc>
              <a:spcBef>
                <a:spcPts val="0"/>
              </a:spcBef>
              <a:spcAft>
                <a:spcPts val="800"/>
              </a:spcAft>
              <a:buClr>
                <a:schemeClr val="accent4"/>
              </a:buClr>
              <a:buNone/>
              <a:defRPr sz="2001" baseline="0">
                <a:latin typeface="Arial" panose="020B0604020202020204" pitchFamily="34" charset="0"/>
                <a:cs typeface="Arial" panose="020B0604020202020204" pitchFamily="34" charset="0"/>
              </a:defRPr>
            </a:lvl2pPr>
            <a:lvl3pPr marL="228612" indent="-228612">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57223"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853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Tree>
    <p:extLst>
      <p:ext uri="{BB962C8B-B14F-4D97-AF65-F5344CB8AC3E}">
        <p14:creationId xmlns:p14="http://schemas.microsoft.com/office/powerpoint/2010/main" val="1818270391"/>
      </p:ext>
    </p:extLst>
  </p:cSld>
  <p:clrMapOvr>
    <a:masterClrMapping/>
  </p:clrMapOvr>
  <p:extLst>
    <p:ext uri="{DCECCB84-F9BA-43D5-87BE-67443E8EF086}">
      <p15:sldGuideLst xmlns:p15="http://schemas.microsoft.com/office/powerpoint/2012/main">
        <p15:guide id="1" pos="7370">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w/chart &amp; chart title 4">
    <p:spTree>
      <p:nvGrpSpPr>
        <p:cNvPr id="1" name=""/>
        <p:cNvGrpSpPr/>
        <p:nvPr/>
      </p:nvGrpSpPr>
      <p:grpSpPr>
        <a:xfrm>
          <a:off x="0" y="0"/>
          <a:ext cx="0" cy="0"/>
          <a:chOff x="0" y="0"/>
          <a:chExt cx="0" cy="0"/>
        </a:xfrm>
      </p:grpSpPr>
      <p:sp>
        <p:nvSpPr>
          <p:cNvPr id="15" name="Text Placeholder 20"/>
          <p:cNvSpPr>
            <a:spLocks noGrp="1"/>
          </p:cNvSpPr>
          <p:nvPr>
            <p:ph type="body" sz="quarter" idx="10" hasCustomPrompt="1"/>
          </p:nvPr>
        </p:nvSpPr>
        <p:spPr>
          <a:xfrm>
            <a:off x="457319" y="5120636"/>
            <a:ext cx="7408569" cy="2194560"/>
          </a:xfrm>
          <a:prstGeom prst="rect">
            <a:avLst/>
          </a:prstGeom>
        </p:spPr>
        <p:txBody>
          <a:bodyPr lIns="0" tIns="0" rIns="0" bIns="0" anchor="t" anchorCtr="0"/>
          <a:lstStyle>
            <a:lvl1pPr marL="0" marR="0" indent="0" algn="l" defTabSz="119874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869" indent="0">
              <a:lnSpc>
                <a:spcPct val="100000"/>
              </a:lnSpc>
              <a:spcBef>
                <a:spcPts val="0"/>
              </a:spcBef>
              <a:spcAft>
                <a:spcPts val="0"/>
              </a:spcAft>
              <a:buFontTx/>
              <a:buNone/>
              <a:defRPr sz="1600"/>
            </a:lvl2pPr>
          </a:lstStyle>
          <a:p>
            <a:pPr lvl="0"/>
            <a:r>
              <a:rPr lang="en-US"/>
              <a:t>Chart/Table Head</a:t>
            </a:r>
          </a:p>
          <a:p>
            <a:pPr lvl="1"/>
            <a:r>
              <a:rPr lang="en-US"/>
              <a:t>Date</a:t>
            </a:r>
          </a:p>
        </p:txBody>
      </p:sp>
      <p:sp>
        <p:nvSpPr>
          <p:cNvPr id="11" name="Text Placeholder 3">
            <a:extLst>
              <a:ext uri="{FF2B5EF4-FFF2-40B4-BE49-F238E27FC236}">
                <a16:creationId xmlns:a16="http://schemas.microsoft.com/office/drawing/2014/main" id="{F46764FB-B1A9-48CD-9DFB-94A6E753E6D3}"/>
              </a:ext>
            </a:extLst>
          </p:cNvPr>
          <p:cNvSpPr>
            <a:spLocks noGrp="1"/>
          </p:cNvSpPr>
          <p:nvPr>
            <p:ph type="body" sz="quarter" idx="32" hasCustomPrompt="1"/>
          </p:nvPr>
        </p:nvSpPr>
        <p:spPr>
          <a:xfrm>
            <a:off x="457319" y="731520"/>
            <a:ext cx="8534401" cy="3066320"/>
          </a:xfrm>
          <a:prstGeom prst="rect">
            <a:avLst/>
          </a:prstGeom>
        </p:spPr>
        <p:txBody>
          <a:bodyPr lIns="0" tIns="0" rIns="0" bIns="0"/>
          <a:lstStyle>
            <a:lvl1pPr marL="0" indent="0" algn="l" defTabSz="1219261"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2001"/>
            </a:lvl3pPr>
            <a:lvl4pPr marL="0" indent="0">
              <a:buNone/>
              <a:defRPr sz="2001"/>
            </a:lvl4pPr>
            <a:lvl5pPr marL="0" indent="0">
              <a:buNone/>
              <a:defRPr sz="2001"/>
            </a:lvl5pPr>
          </a:lstStyle>
          <a:p>
            <a:pPr lvl="0"/>
            <a:r>
              <a:rPr lang="en-US" dirty="0"/>
              <a:t>Slide title</a:t>
            </a:r>
          </a:p>
          <a:p>
            <a:pPr lvl="1"/>
            <a:r>
              <a:rPr lang="en-US" dirty="0"/>
              <a:t>Second level</a:t>
            </a:r>
          </a:p>
        </p:txBody>
      </p:sp>
      <p:pic>
        <p:nvPicPr>
          <p:cNvPr id="14" name="Picture 13">
            <a:extLst>
              <a:ext uri="{FF2B5EF4-FFF2-40B4-BE49-F238E27FC236}">
                <a16:creationId xmlns:a16="http://schemas.microsoft.com/office/drawing/2014/main" id="{1D2841D5-1F96-479D-8BC5-D21F23DB4DA3}"/>
              </a:ext>
            </a:extLst>
          </p:cNvPr>
          <p:cNvPicPr>
            <a:picLocks noChangeAspect="1"/>
          </p:cNvPicPr>
          <p:nvPr/>
        </p:nvPicPr>
        <p:blipFill rotWithShape="1">
          <a:blip r:embed="rId2"/>
          <a:stretch/>
        </p:blipFill>
        <p:spPr>
          <a:xfrm>
            <a:off x="10147900" y="365760"/>
            <a:ext cx="1789219" cy="2636280"/>
          </a:xfrm>
          <a:prstGeom prst="rect">
            <a:avLst/>
          </a:prstGeom>
        </p:spPr>
      </p:pic>
      <p:sp>
        <p:nvSpPr>
          <p:cNvPr id="17" name="Text Placeholder 3">
            <a:extLst>
              <a:ext uri="{FF2B5EF4-FFF2-40B4-BE49-F238E27FC236}">
                <a16:creationId xmlns:a16="http://schemas.microsoft.com/office/drawing/2014/main" id="{EFDC044D-963D-48E8-AC37-3BA6373E8168}"/>
              </a:ext>
            </a:extLst>
          </p:cNvPr>
          <p:cNvSpPr>
            <a:spLocks noGrp="1"/>
          </p:cNvSpPr>
          <p:nvPr>
            <p:ph type="body" sz="quarter" idx="26" hasCustomPrompt="1"/>
          </p:nvPr>
        </p:nvSpPr>
        <p:spPr>
          <a:xfrm>
            <a:off x="457319" y="25507123"/>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a:t>Caveats</a:t>
            </a:r>
          </a:p>
          <a:p>
            <a:pPr lvl="1"/>
            <a:r>
              <a:rPr lang="en-US"/>
              <a:t>Performance Disclosure</a:t>
            </a:r>
          </a:p>
          <a:p>
            <a:pPr lvl="2"/>
            <a:r>
              <a:rPr lang="en-US"/>
              <a:t>Legal Disclosure Italicized</a:t>
            </a:r>
          </a:p>
        </p:txBody>
      </p:sp>
      <p:sp>
        <p:nvSpPr>
          <p:cNvPr id="20" name="Slide Number Placeholder 9">
            <a:extLst>
              <a:ext uri="{FF2B5EF4-FFF2-40B4-BE49-F238E27FC236}">
                <a16:creationId xmlns:a16="http://schemas.microsoft.com/office/drawing/2014/main" id="{50CBFBD3-5483-4AFB-AC27-F453DED20B1A}"/>
              </a:ext>
            </a:extLst>
          </p:cNvPr>
          <p:cNvSpPr>
            <a:spLocks noGrp="1"/>
          </p:cNvSpPr>
          <p:nvPr>
            <p:ph type="sldNum" sz="quarter" idx="4"/>
          </p:nvPr>
        </p:nvSpPr>
        <p:spPr>
          <a:xfrm>
            <a:off x="11252724"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9" name="Content Placeholder 2">
            <a:extLst>
              <a:ext uri="{FF2B5EF4-FFF2-40B4-BE49-F238E27FC236}">
                <a16:creationId xmlns:a16="http://schemas.microsoft.com/office/drawing/2014/main" id="{5225CF64-2BA0-4DEB-BE1D-024843E52823}"/>
              </a:ext>
            </a:extLst>
          </p:cNvPr>
          <p:cNvSpPr>
            <a:spLocks noGrp="1"/>
          </p:cNvSpPr>
          <p:nvPr>
            <p:ph sz="quarter" idx="28" hasCustomPrompt="1"/>
          </p:nvPr>
        </p:nvSpPr>
        <p:spPr>
          <a:xfrm>
            <a:off x="457319" y="7315200"/>
            <a:ext cx="7408569" cy="15361920"/>
          </a:xfrm>
          <a:prstGeom prst="rect">
            <a:avLst/>
          </a:prstGeom>
        </p:spPr>
        <p:txBody>
          <a:bodyPr wrap="square" lIns="0" tIns="0" rIns="0" bIns="0"/>
          <a:lstStyle>
            <a:lvl1pPr marL="0" indent="0">
              <a:lnSpc>
                <a:spcPct val="100000"/>
              </a:lnSpc>
              <a:spcBef>
                <a:spcPts val="0"/>
              </a:spcBef>
              <a:spcAft>
                <a:spcPts val="800"/>
              </a:spcAft>
              <a:buClr>
                <a:schemeClr val="accent4"/>
              </a:buClr>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None/>
              <a:defRPr sz="2001" baseline="0">
                <a:latin typeface="Arial" panose="020B0604020202020204" pitchFamily="34" charset="0"/>
                <a:cs typeface="Arial" panose="020B0604020202020204" pitchFamily="34" charset="0"/>
              </a:defRPr>
            </a:lvl2pPr>
            <a:lvl3pPr marL="228612" indent="-228612">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57223" indent="-228669">
              <a:lnSpc>
                <a:spcPct val="100000"/>
              </a:lnSpc>
              <a:spcBef>
                <a:spcPts val="0"/>
              </a:spcBef>
              <a:spcAft>
                <a:spcPts val="400"/>
              </a:spcAft>
              <a:buClr>
                <a:srgbClr val="3769FF"/>
              </a:buClr>
              <a:buSzPct val="110000"/>
              <a:tabLst/>
              <a:defRPr sz="2001">
                <a:latin typeface="Arial" panose="020B0604020202020204" pitchFamily="34" charset="0"/>
                <a:cs typeface="Arial" panose="020B0604020202020204" pitchFamily="34" charset="0"/>
              </a:defRPr>
            </a:lvl4pPr>
            <a:lvl5pPr marL="692186"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10" name="Content Placeholder 2">
            <a:extLst>
              <a:ext uri="{FF2B5EF4-FFF2-40B4-BE49-F238E27FC236}">
                <a16:creationId xmlns:a16="http://schemas.microsoft.com/office/drawing/2014/main" id="{628909D4-DD8F-479A-8105-371EDE1A0556}"/>
              </a:ext>
            </a:extLst>
          </p:cNvPr>
          <p:cNvSpPr>
            <a:spLocks noGrp="1"/>
          </p:cNvSpPr>
          <p:nvPr>
            <p:ph sz="quarter" idx="30" hasCustomPrompt="1"/>
          </p:nvPr>
        </p:nvSpPr>
        <p:spPr>
          <a:xfrm>
            <a:off x="8140280" y="7315200"/>
            <a:ext cx="3567089" cy="15361920"/>
          </a:xfrm>
          <a:prstGeom prst="rect">
            <a:avLst/>
          </a:prstGeom>
        </p:spPr>
        <p:txBody>
          <a:bodyPr wrap="square" lIns="0" tIns="0" rIns="0" bIns="0"/>
          <a:lstStyle>
            <a:lvl1pPr marL="0" indent="0">
              <a:lnSpc>
                <a:spcPct val="100000"/>
              </a:lnSpc>
              <a:spcBef>
                <a:spcPts val="0"/>
              </a:spcBef>
              <a:spcAft>
                <a:spcPts val="800"/>
              </a:spcAft>
              <a:buClr>
                <a:schemeClr val="accent4"/>
              </a:buClr>
              <a:buNone/>
              <a:defRPr lang="en-US" sz="2001" b="1" kern="1200" dirty="0">
                <a:solidFill>
                  <a:srgbClr val="3769FF"/>
                </a:solidFill>
                <a:latin typeface="Arial" panose="020B0604020202020204" pitchFamily="34" charset="0"/>
                <a:ea typeface="+mn-ea"/>
                <a:cs typeface="Arial" panose="020B0604020202020204" pitchFamily="34" charset="0"/>
              </a:defRPr>
            </a:lvl1pPr>
            <a:lvl2pPr marL="0" indent="0">
              <a:lnSpc>
                <a:spcPct val="100000"/>
              </a:lnSpc>
              <a:spcBef>
                <a:spcPts val="0"/>
              </a:spcBef>
              <a:spcAft>
                <a:spcPts val="800"/>
              </a:spcAft>
              <a:buClr>
                <a:schemeClr val="accent4"/>
              </a:buClr>
              <a:buNone/>
              <a:defRPr sz="2001" baseline="0">
                <a:latin typeface="Arial" panose="020B0604020202020204" pitchFamily="34" charset="0"/>
                <a:cs typeface="Arial" panose="020B0604020202020204" pitchFamily="34" charset="0"/>
              </a:defRPr>
            </a:lvl2pPr>
            <a:lvl3pPr marL="228612" indent="-228612">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57223"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853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Tree>
    <p:extLst>
      <p:ext uri="{BB962C8B-B14F-4D97-AF65-F5344CB8AC3E}">
        <p14:creationId xmlns:p14="http://schemas.microsoft.com/office/powerpoint/2010/main" val="1585755471"/>
      </p:ext>
    </p:extLst>
  </p:cSld>
  <p:clrMapOvr>
    <a:masterClrMapping/>
  </p:clrMapOvr>
  <p:extLst>
    <p:ext uri="{DCECCB84-F9BA-43D5-87BE-67443E8EF086}">
      <p15:sldGuideLst xmlns:p15="http://schemas.microsoft.com/office/powerpoint/2012/main">
        <p15:guide id="1" pos="737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hart/Table title ONLY">
    <p:spTree>
      <p:nvGrpSpPr>
        <p:cNvPr id="1" name=""/>
        <p:cNvGrpSpPr/>
        <p:nvPr/>
      </p:nvGrpSpPr>
      <p:grpSpPr>
        <a:xfrm>
          <a:off x="0" y="0"/>
          <a:ext cx="0" cy="0"/>
          <a:chOff x="0" y="0"/>
          <a:chExt cx="0" cy="0"/>
        </a:xfrm>
      </p:grpSpPr>
      <p:sp>
        <p:nvSpPr>
          <p:cNvPr id="22" name="Slide Number Placeholder 9"/>
          <p:cNvSpPr>
            <a:spLocks noGrp="1"/>
          </p:cNvSpPr>
          <p:nvPr>
            <p:ph type="sldNum" sz="quarter" idx="4"/>
          </p:nvPr>
        </p:nvSpPr>
        <p:spPr>
          <a:xfrm>
            <a:off x="11250050"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2" name="Text Placeholder 20"/>
          <p:cNvSpPr>
            <a:spLocks noGrp="1"/>
          </p:cNvSpPr>
          <p:nvPr>
            <p:ph type="body" sz="quarter" idx="43" hasCustomPrompt="1"/>
          </p:nvPr>
        </p:nvSpPr>
        <p:spPr>
          <a:xfrm>
            <a:off x="457319" y="5120640"/>
            <a:ext cx="11250050"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sp>
        <p:nvSpPr>
          <p:cNvPr id="14" name="Text Placeholder 3">
            <a:extLst>
              <a:ext uri="{FF2B5EF4-FFF2-40B4-BE49-F238E27FC236}">
                <a16:creationId xmlns:a16="http://schemas.microsoft.com/office/drawing/2014/main" id="{0A36D3D3-05B3-48A5-AFE6-628A03493BEA}"/>
              </a:ext>
            </a:extLst>
          </p:cNvPr>
          <p:cNvSpPr>
            <a:spLocks noGrp="1"/>
          </p:cNvSpPr>
          <p:nvPr>
            <p:ph type="body" sz="quarter" idx="32" hasCustomPrompt="1"/>
          </p:nvPr>
        </p:nvSpPr>
        <p:spPr>
          <a:xfrm>
            <a:off x="457319" y="731520"/>
            <a:ext cx="8534401" cy="3072384"/>
          </a:xfrm>
          <a:prstGeom prst="rect">
            <a:avLst/>
          </a:prstGeom>
        </p:spPr>
        <p:txBody>
          <a:bodyPr lIns="0" tIns="0" rIns="0" bIns="0"/>
          <a:lstStyle>
            <a:lvl1pPr marL="0" indent="0" algn="l" defTabSz="914674"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1500"/>
            </a:lvl3pPr>
            <a:lvl4pPr marL="0" indent="0">
              <a:buNone/>
              <a:defRPr sz="1500"/>
            </a:lvl4pPr>
            <a:lvl5pPr marL="0" indent="0">
              <a:buNone/>
              <a:defRPr sz="1500"/>
            </a:lvl5pPr>
          </a:lstStyle>
          <a:p>
            <a:pPr lvl="0"/>
            <a:r>
              <a:rPr lang="en-US" dirty="0"/>
              <a:t>Slide title</a:t>
            </a:r>
          </a:p>
          <a:p>
            <a:pPr lvl="1"/>
            <a:r>
              <a:rPr lang="en-US" dirty="0"/>
              <a:t>Second level</a:t>
            </a:r>
          </a:p>
        </p:txBody>
      </p:sp>
      <p:pic>
        <p:nvPicPr>
          <p:cNvPr id="7" name="Picture 6">
            <a:extLst>
              <a:ext uri="{FF2B5EF4-FFF2-40B4-BE49-F238E27FC236}">
                <a16:creationId xmlns:a16="http://schemas.microsoft.com/office/drawing/2014/main" id="{56A00977-929E-40B6-91C4-0957DD37559A}"/>
              </a:ext>
            </a:extLst>
          </p:cNvPr>
          <p:cNvPicPr>
            <a:picLocks noChangeAspect="1"/>
          </p:cNvPicPr>
          <p:nvPr/>
        </p:nvPicPr>
        <p:blipFill rotWithShape="1">
          <a:blip r:embed="rId2"/>
          <a:stretch/>
        </p:blipFill>
        <p:spPr>
          <a:xfrm>
            <a:off x="10147900" y="365760"/>
            <a:ext cx="1789219" cy="2636280"/>
          </a:xfrm>
          <a:prstGeom prst="rect">
            <a:avLst/>
          </a:prstGeom>
        </p:spPr>
      </p:pic>
      <p:sp>
        <p:nvSpPr>
          <p:cNvPr id="2" name="Text Placeholder 3">
            <a:extLst>
              <a:ext uri="{FF2B5EF4-FFF2-40B4-BE49-F238E27FC236}">
                <a16:creationId xmlns:a16="http://schemas.microsoft.com/office/drawing/2014/main" id="{8D013DCF-D1F0-E84E-3F5E-BAB1D0F79307}"/>
              </a:ext>
            </a:extLst>
          </p:cNvPr>
          <p:cNvSpPr>
            <a:spLocks noGrp="1"/>
          </p:cNvSpPr>
          <p:nvPr>
            <p:ph type="body" sz="quarter" idx="26" hasCustomPrompt="1"/>
          </p:nvPr>
        </p:nvSpPr>
        <p:spPr>
          <a:xfrm>
            <a:off x="457319" y="25507123"/>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a:t>Caveats</a:t>
            </a:r>
          </a:p>
          <a:p>
            <a:pPr lvl="1"/>
            <a:r>
              <a:rPr lang="en-US"/>
              <a:t>Performance Disclosure</a:t>
            </a:r>
          </a:p>
          <a:p>
            <a:pPr lvl="2"/>
            <a:r>
              <a:rPr lang="en-US"/>
              <a:t>Legal Disclosure Italicized</a:t>
            </a:r>
          </a:p>
        </p:txBody>
      </p:sp>
    </p:spTree>
    <p:extLst>
      <p:ext uri="{BB962C8B-B14F-4D97-AF65-F5344CB8AC3E}">
        <p14:creationId xmlns:p14="http://schemas.microsoft.com/office/powerpoint/2010/main" val="3391874885"/>
      </p:ext>
    </p:extLst>
  </p:cSld>
  <p:clrMapOvr>
    <a:masterClrMapping/>
  </p:clrMapOvr>
  <p:extLst>
    <p:ext uri="{DCECCB84-F9BA-43D5-87BE-67443E8EF086}">
      <p15:sldGuideLst xmlns:p15="http://schemas.microsoft.com/office/powerpoint/2012/main">
        <p15:guide id="1" orient="horz" pos="4104">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7" name="Text Placeholder 3">
            <a:extLst>
              <a:ext uri="{FF2B5EF4-FFF2-40B4-BE49-F238E27FC236}">
                <a16:creationId xmlns:a16="http://schemas.microsoft.com/office/drawing/2014/main" id="{F3DAEC4C-B12A-4969-B98A-2A0013514092}"/>
              </a:ext>
            </a:extLst>
          </p:cNvPr>
          <p:cNvSpPr>
            <a:spLocks noGrp="1"/>
          </p:cNvSpPr>
          <p:nvPr>
            <p:ph type="body" sz="quarter" idx="32" hasCustomPrompt="1"/>
          </p:nvPr>
        </p:nvSpPr>
        <p:spPr>
          <a:xfrm>
            <a:off x="457319" y="731520"/>
            <a:ext cx="8534401" cy="3066320"/>
          </a:xfrm>
          <a:prstGeom prst="rect">
            <a:avLst/>
          </a:prstGeom>
        </p:spPr>
        <p:txBody>
          <a:bodyPr lIns="0" tIns="0" rIns="0" bIns="0"/>
          <a:lstStyle>
            <a:lvl1pPr marL="0" indent="0" algn="l" defTabSz="1219261"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2001"/>
            </a:lvl3pPr>
            <a:lvl4pPr marL="0" indent="0">
              <a:buNone/>
              <a:defRPr sz="2001"/>
            </a:lvl4pPr>
            <a:lvl5pPr marL="0" indent="0">
              <a:buNone/>
              <a:defRPr sz="2001"/>
            </a:lvl5pPr>
          </a:lstStyle>
          <a:p>
            <a:pPr lvl="0"/>
            <a:r>
              <a:rPr lang="en-US" dirty="0"/>
              <a:t>Slide title</a:t>
            </a:r>
          </a:p>
          <a:p>
            <a:pPr lvl="1"/>
            <a:r>
              <a:rPr lang="en-US" dirty="0"/>
              <a:t>Second level</a:t>
            </a:r>
          </a:p>
        </p:txBody>
      </p:sp>
      <p:pic>
        <p:nvPicPr>
          <p:cNvPr id="9" name="Picture 8">
            <a:extLst>
              <a:ext uri="{FF2B5EF4-FFF2-40B4-BE49-F238E27FC236}">
                <a16:creationId xmlns:a16="http://schemas.microsoft.com/office/drawing/2014/main" id="{62D7D070-A8C1-4F93-95A1-662762F181A4}"/>
              </a:ext>
            </a:extLst>
          </p:cNvPr>
          <p:cNvPicPr>
            <a:picLocks noChangeAspect="1"/>
          </p:cNvPicPr>
          <p:nvPr/>
        </p:nvPicPr>
        <p:blipFill rotWithShape="1">
          <a:blip r:embed="rId2"/>
          <a:stretch/>
        </p:blipFill>
        <p:spPr>
          <a:xfrm>
            <a:off x="10147900" y="365760"/>
            <a:ext cx="1789219" cy="2636280"/>
          </a:xfrm>
          <a:prstGeom prst="rect">
            <a:avLst/>
          </a:prstGeom>
        </p:spPr>
      </p:pic>
      <p:sp>
        <p:nvSpPr>
          <p:cNvPr id="10" name="Text Placeholder 3">
            <a:extLst>
              <a:ext uri="{FF2B5EF4-FFF2-40B4-BE49-F238E27FC236}">
                <a16:creationId xmlns:a16="http://schemas.microsoft.com/office/drawing/2014/main" id="{A69C1563-6DA0-4187-A2C4-89BD9A1ADCC2}"/>
              </a:ext>
            </a:extLst>
          </p:cNvPr>
          <p:cNvSpPr>
            <a:spLocks noGrp="1"/>
          </p:cNvSpPr>
          <p:nvPr>
            <p:ph type="body" sz="quarter" idx="26" hasCustomPrompt="1"/>
          </p:nvPr>
        </p:nvSpPr>
        <p:spPr>
          <a:xfrm>
            <a:off x="457319" y="25507123"/>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lang="en-US" sz="1000" i="0" kern="1200" dirty="0">
                <a:solidFill>
                  <a:schemeClr val="tx1"/>
                </a:solidFill>
                <a:latin typeface="Arial Narrow" panose="020B0606020202030204" pitchFamily="34" charset="0"/>
                <a:ea typeface="+mn-ea"/>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dirty="0"/>
              <a:t>Caveats</a:t>
            </a:r>
          </a:p>
          <a:p>
            <a:pPr lvl="1"/>
            <a:r>
              <a:rPr lang="en-US" dirty="0"/>
              <a:t>Performance Disclosure</a:t>
            </a:r>
          </a:p>
          <a:p>
            <a:pPr lvl="2"/>
            <a:r>
              <a:rPr lang="en-US" dirty="0"/>
              <a:t>Legal Disclosure Italicized</a:t>
            </a:r>
          </a:p>
        </p:txBody>
      </p:sp>
      <p:sp>
        <p:nvSpPr>
          <p:cNvPr id="11" name="Slide Number Placeholder 9">
            <a:extLst>
              <a:ext uri="{FF2B5EF4-FFF2-40B4-BE49-F238E27FC236}">
                <a16:creationId xmlns:a16="http://schemas.microsoft.com/office/drawing/2014/main" id="{AFC56778-A3E0-47E7-9B08-2A94D6C24017}"/>
              </a:ext>
            </a:extLst>
          </p:cNvPr>
          <p:cNvSpPr>
            <a:spLocks noGrp="1"/>
          </p:cNvSpPr>
          <p:nvPr>
            <p:ph type="sldNum" sz="quarter" idx="4"/>
          </p:nvPr>
        </p:nvSpPr>
        <p:spPr>
          <a:xfrm>
            <a:off x="11252724"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Tree>
    <p:extLst>
      <p:ext uri="{BB962C8B-B14F-4D97-AF65-F5344CB8AC3E}">
        <p14:creationId xmlns:p14="http://schemas.microsoft.com/office/powerpoint/2010/main" val="1899651965"/>
      </p:ext>
    </p:extLst>
  </p:cSld>
  <p:clrMapOvr>
    <a:masterClrMapping/>
  </p:clrMapOvr>
  <p:extLst>
    <p:ext uri="{DCECCB84-F9BA-43D5-87BE-67443E8EF086}">
      <p15:sldGuideLst xmlns:p15="http://schemas.microsoft.com/office/powerpoint/2012/main">
        <p15:guide id="1" pos="7422">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Quote ">
    <p:spTree>
      <p:nvGrpSpPr>
        <p:cNvPr id="1" name=""/>
        <p:cNvGrpSpPr/>
        <p:nvPr/>
      </p:nvGrpSpPr>
      <p:grpSpPr>
        <a:xfrm>
          <a:off x="0" y="0"/>
          <a:ext cx="0" cy="0"/>
          <a:chOff x="0" y="0"/>
          <a:chExt cx="0" cy="0"/>
        </a:xfrm>
      </p:grpSpPr>
      <p:sp>
        <p:nvSpPr>
          <p:cNvPr id="3" name="Text Placeholder 4">
            <a:extLst>
              <a:ext uri="{FF2B5EF4-FFF2-40B4-BE49-F238E27FC236}">
                <a16:creationId xmlns:a16="http://schemas.microsoft.com/office/drawing/2014/main" id="{C794B29F-C370-47AF-8570-54A8C06DB895}"/>
              </a:ext>
            </a:extLst>
          </p:cNvPr>
          <p:cNvSpPr>
            <a:spLocks noGrp="1"/>
          </p:cNvSpPr>
          <p:nvPr>
            <p:ph type="body" sz="quarter" idx="11" hasCustomPrompt="1"/>
          </p:nvPr>
        </p:nvSpPr>
        <p:spPr>
          <a:xfrm>
            <a:off x="1600616" y="7242050"/>
            <a:ext cx="9140031" cy="1139030"/>
          </a:xfrm>
          <a:prstGeom prst="rect">
            <a:avLst/>
          </a:prstGeom>
        </p:spPr>
        <p:txBody>
          <a:bodyPr wrap="square" lIns="0" tIns="0" rIns="0" bIns="0">
            <a:spAutoFit/>
          </a:bodyPr>
          <a:lstStyle>
            <a:lvl1pPr marL="208025" indent="-9528">
              <a:lnSpc>
                <a:spcPct val="100000"/>
              </a:lnSpc>
              <a:spcBef>
                <a:spcPts val="0"/>
              </a:spcBef>
              <a:spcAft>
                <a:spcPts val="1200"/>
              </a:spcAft>
              <a:buNone/>
              <a:defRPr sz="3201" b="1">
                <a:solidFill>
                  <a:schemeClr val="accent4"/>
                </a:solidFill>
                <a:latin typeface="Arial" panose="020B0604020202020204" pitchFamily="34" charset="0"/>
                <a:cs typeface="Arial" panose="020B0604020202020204" pitchFamily="34" charset="0"/>
              </a:defRPr>
            </a:lvl1pPr>
            <a:lvl2pPr marL="208025" indent="-208025">
              <a:lnSpc>
                <a:spcPct val="100000"/>
              </a:lnSpc>
              <a:spcBef>
                <a:spcPts val="0"/>
              </a:spcBef>
              <a:buNone/>
              <a:defRPr sz="1801" b="1">
                <a:solidFill>
                  <a:schemeClr val="tx1"/>
                </a:solidFill>
                <a:latin typeface="Arial" panose="020B0604020202020204" pitchFamily="34" charset="0"/>
                <a:cs typeface="Arial" panose="020B0604020202020204" pitchFamily="34" charset="0"/>
              </a:defRPr>
            </a:lvl2pPr>
            <a:lvl3pPr marL="208025" indent="-208025">
              <a:lnSpc>
                <a:spcPct val="100000"/>
              </a:lnSpc>
              <a:spcBef>
                <a:spcPts val="0"/>
              </a:spcBef>
              <a:buNone/>
              <a:defRPr sz="1400">
                <a:solidFill>
                  <a:schemeClr val="tx1"/>
                </a:solidFill>
                <a:latin typeface="Arial" panose="020B0604020202020204" pitchFamily="34" charset="0"/>
                <a:cs typeface="Arial" panose="020B0604020202020204" pitchFamily="34" charset="0"/>
              </a:defRPr>
            </a:lvl3pPr>
            <a:lvl4pPr marL="0" indent="0">
              <a:lnSpc>
                <a:spcPts val="1801"/>
              </a:lnSpc>
              <a:spcBef>
                <a:spcPts val="0"/>
              </a:spcBef>
              <a:buNone/>
              <a:defRPr sz="1400">
                <a:solidFill>
                  <a:schemeClr val="bg1"/>
                </a:solidFill>
              </a:defRPr>
            </a:lvl4pPr>
            <a:lvl5pPr marL="0" indent="0">
              <a:lnSpc>
                <a:spcPts val="1801"/>
              </a:lnSpc>
              <a:spcBef>
                <a:spcPts val="0"/>
              </a:spcBef>
              <a:buNone/>
              <a:defRPr sz="1400">
                <a:solidFill>
                  <a:schemeClr val="bg1"/>
                </a:solidFill>
              </a:defRPr>
            </a:lvl5pPr>
          </a:lstStyle>
          <a:p>
            <a:pPr lvl="0"/>
            <a:r>
              <a:rPr lang="en-US" dirty="0"/>
              <a:t>Quote</a:t>
            </a:r>
          </a:p>
          <a:p>
            <a:pPr lvl="1"/>
            <a:r>
              <a:rPr lang="en-US" dirty="0"/>
              <a:t>	Portfolio Manager</a:t>
            </a:r>
          </a:p>
          <a:p>
            <a:pPr lvl="2"/>
            <a:r>
              <a:rPr lang="en-US" dirty="0"/>
              <a:t>	Portfolio Manager Title</a:t>
            </a:r>
          </a:p>
        </p:txBody>
      </p:sp>
      <p:sp>
        <p:nvSpPr>
          <p:cNvPr id="4" name="TextBox 3">
            <a:extLst>
              <a:ext uri="{FF2B5EF4-FFF2-40B4-BE49-F238E27FC236}">
                <a16:creationId xmlns:a16="http://schemas.microsoft.com/office/drawing/2014/main" id="{3404D8D2-7284-E04B-88D2-5645BB32A04D}"/>
              </a:ext>
            </a:extLst>
          </p:cNvPr>
          <p:cNvSpPr txBox="1"/>
          <p:nvPr/>
        </p:nvSpPr>
        <p:spPr>
          <a:xfrm>
            <a:off x="1412597" y="5815324"/>
            <a:ext cx="463598" cy="1477777"/>
          </a:xfrm>
          <a:prstGeom prst="rect">
            <a:avLst/>
          </a:prstGeom>
          <a:noFill/>
        </p:spPr>
        <p:txBody>
          <a:bodyPr wrap="square" lIns="0" tIns="0" rIns="0" bIns="0" rtlCol="0">
            <a:spAutoFit/>
          </a:bodyPr>
          <a:lstStyle/>
          <a:p>
            <a:r>
              <a:rPr lang="en-US" sz="9603" dirty="0">
                <a:solidFill>
                  <a:schemeClr val="accent4"/>
                </a:solidFill>
              </a:rPr>
              <a:t>“</a:t>
            </a:r>
          </a:p>
        </p:txBody>
      </p:sp>
    </p:spTree>
    <p:extLst>
      <p:ext uri="{BB962C8B-B14F-4D97-AF65-F5344CB8AC3E}">
        <p14:creationId xmlns:p14="http://schemas.microsoft.com/office/powerpoint/2010/main" val="4190407416"/>
      </p:ext>
    </p:extLst>
  </p:cSld>
  <p:clrMapOvr>
    <a:masterClrMapping/>
  </p:clrMapOvr>
  <p:extLst>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Quote w/gradient bkg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20E8415-D7BD-4D4C-BF5A-F428201612EB}"/>
              </a:ext>
            </a:extLst>
          </p:cNvPr>
          <p:cNvPicPr>
            <a:picLocks noChangeAspect="1"/>
          </p:cNvPicPr>
          <p:nvPr/>
        </p:nvPicPr>
        <p:blipFill>
          <a:blip r:embed="rId2"/>
          <a:stretch/>
        </p:blipFill>
        <p:spPr>
          <a:xfrm>
            <a:off x="1" y="1480"/>
            <a:ext cx="12192000" cy="27411472"/>
          </a:xfrm>
          <a:prstGeom prst="rect">
            <a:avLst/>
          </a:prstGeom>
        </p:spPr>
      </p:pic>
      <p:sp>
        <p:nvSpPr>
          <p:cNvPr id="3" name="exstream_shape42">
            <a:extLst>
              <a:ext uri="{FF2B5EF4-FFF2-40B4-BE49-F238E27FC236}">
                <a16:creationId xmlns:a16="http://schemas.microsoft.com/office/drawing/2014/main" id="{3DDEAAB8-5081-43C7-9937-84D1263B78CD}"/>
              </a:ext>
            </a:extLst>
          </p:cNvPr>
          <p:cNvSpPr>
            <a:spLocks noChangeArrowheads="1"/>
          </p:cNvSpPr>
          <p:nvPr/>
        </p:nvSpPr>
        <p:spPr bwMode="auto">
          <a:xfrm>
            <a:off x="448916" y="26151840"/>
            <a:ext cx="10972801" cy="644336"/>
          </a:xfrm>
          <a:prstGeom prst="rect">
            <a:avLst/>
          </a:prstGeom>
          <a:noFill/>
          <a:ln>
            <a:noFill/>
          </a:ln>
        </p:spPr>
        <p:txBody>
          <a:bodyPr lIns="0" tIns="0" rIns="0" bIns="0" anchor="b"/>
          <a:lstStyle/>
          <a:p>
            <a:pPr defTabSz="268970" fontAlgn="base">
              <a:spcBef>
                <a:spcPct val="0"/>
              </a:spcBef>
              <a:spcAft>
                <a:spcPct val="0"/>
              </a:spcAft>
            </a:pPr>
            <a:r>
              <a:rPr lang="en-US" sz="1000" b="1" dirty="0">
                <a:solidFill>
                  <a:schemeClr val="bg1"/>
                </a:solidFill>
                <a:latin typeface="Arial Narrow" panose="020B0606020202030204" pitchFamily="34" charset="0"/>
              </a:rPr>
              <a:t>For Financial Professional Use Only / Not for Distribution to the Public</a:t>
            </a:r>
          </a:p>
        </p:txBody>
      </p:sp>
      <p:sp>
        <p:nvSpPr>
          <p:cNvPr id="5" name="Text Placeholder 4">
            <a:extLst>
              <a:ext uri="{FF2B5EF4-FFF2-40B4-BE49-F238E27FC236}">
                <a16:creationId xmlns:a16="http://schemas.microsoft.com/office/drawing/2014/main" id="{F7F670DE-C00A-483F-BE45-9F000BBD53CA}"/>
              </a:ext>
            </a:extLst>
          </p:cNvPr>
          <p:cNvSpPr>
            <a:spLocks noGrp="1"/>
          </p:cNvSpPr>
          <p:nvPr>
            <p:ph type="body" sz="quarter" idx="11" hasCustomPrompt="1"/>
          </p:nvPr>
        </p:nvSpPr>
        <p:spPr>
          <a:xfrm>
            <a:off x="1600616" y="7242050"/>
            <a:ext cx="9140031" cy="1139030"/>
          </a:xfrm>
          <a:prstGeom prst="rect">
            <a:avLst/>
          </a:prstGeom>
        </p:spPr>
        <p:txBody>
          <a:bodyPr wrap="square" lIns="0" tIns="0" rIns="0" bIns="0">
            <a:spAutoFit/>
          </a:bodyPr>
          <a:lstStyle>
            <a:lvl1pPr marL="208025" indent="-9528">
              <a:lnSpc>
                <a:spcPct val="100000"/>
              </a:lnSpc>
              <a:spcBef>
                <a:spcPts val="0"/>
              </a:spcBef>
              <a:spcAft>
                <a:spcPts val="1200"/>
              </a:spcAft>
              <a:buNone/>
              <a:defRPr sz="3201" b="1">
                <a:solidFill>
                  <a:schemeClr val="bg1"/>
                </a:solidFill>
                <a:latin typeface="Arial" panose="020B0604020202020204" pitchFamily="34" charset="0"/>
                <a:cs typeface="Arial" panose="020B0604020202020204" pitchFamily="34" charset="0"/>
              </a:defRPr>
            </a:lvl1pPr>
            <a:lvl2pPr marL="208025" indent="-208025">
              <a:lnSpc>
                <a:spcPct val="100000"/>
              </a:lnSpc>
              <a:spcBef>
                <a:spcPts val="0"/>
              </a:spcBef>
              <a:buNone/>
              <a:defRPr sz="1801" b="1">
                <a:solidFill>
                  <a:schemeClr val="bg1"/>
                </a:solidFill>
                <a:latin typeface="Arial" panose="020B0604020202020204" pitchFamily="34" charset="0"/>
                <a:cs typeface="Arial" panose="020B0604020202020204" pitchFamily="34" charset="0"/>
              </a:defRPr>
            </a:lvl2pPr>
            <a:lvl3pPr marL="208025" indent="-208025">
              <a:lnSpc>
                <a:spcPct val="100000"/>
              </a:lnSpc>
              <a:spcBef>
                <a:spcPts val="0"/>
              </a:spcBef>
              <a:buNone/>
              <a:defRPr sz="1400">
                <a:solidFill>
                  <a:schemeClr val="bg1"/>
                </a:solidFill>
                <a:latin typeface="Arial" panose="020B0604020202020204" pitchFamily="34" charset="0"/>
                <a:cs typeface="Arial" panose="020B0604020202020204" pitchFamily="34" charset="0"/>
              </a:defRPr>
            </a:lvl3pPr>
            <a:lvl4pPr marL="0" indent="0">
              <a:lnSpc>
                <a:spcPts val="1801"/>
              </a:lnSpc>
              <a:spcBef>
                <a:spcPts val="0"/>
              </a:spcBef>
              <a:buNone/>
              <a:defRPr sz="1400">
                <a:solidFill>
                  <a:schemeClr val="bg1"/>
                </a:solidFill>
              </a:defRPr>
            </a:lvl4pPr>
            <a:lvl5pPr marL="0" indent="0">
              <a:lnSpc>
                <a:spcPts val="1801"/>
              </a:lnSpc>
              <a:spcBef>
                <a:spcPts val="0"/>
              </a:spcBef>
              <a:buNone/>
              <a:defRPr sz="1400">
                <a:solidFill>
                  <a:schemeClr val="bg1"/>
                </a:solidFill>
              </a:defRPr>
            </a:lvl5pPr>
          </a:lstStyle>
          <a:p>
            <a:pPr lvl="0"/>
            <a:r>
              <a:rPr lang="en-US" dirty="0"/>
              <a:t>Quote</a:t>
            </a:r>
          </a:p>
          <a:p>
            <a:pPr lvl="1"/>
            <a:r>
              <a:rPr lang="en-US" dirty="0"/>
              <a:t>	Portfolio Manager</a:t>
            </a:r>
          </a:p>
          <a:p>
            <a:pPr lvl="2"/>
            <a:r>
              <a:rPr lang="en-US" dirty="0"/>
              <a:t>	Portfolio Manager Title</a:t>
            </a:r>
          </a:p>
        </p:txBody>
      </p:sp>
      <p:sp>
        <p:nvSpPr>
          <p:cNvPr id="7" name="Picture Placeholder 13">
            <a:extLst>
              <a:ext uri="{FF2B5EF4-FFF2-40B4-BE49-F238E27FC236}">
                <a16:creationId xmlns:a16="http://schemas.microsoft.com/office/drawing/2014/main" id="{4255350B-8A1F-48F8-8B9C-48279590EB4F}"/>
              </a:ext>
            </a:extLst>
          </p:cNvPr>
          <p:cNvSpPr>
            <a:spLocks noGrp="1"/>
          </p:cNvSpPr>
          <p:nvPr>
            <p:ph type="pic" sz="quarter" idx="13"/>
          </p:nvPr>
        </p:nvSpPr>
        <p:spPr>
          <a:xfrm>
            <a:off x="1451352" y="7063180"/>
            <a:ext cx="298528" cy="1023136"/>
          </a:xfrm>
          <a:prstGeom prst="rect">
            <a:avLst/>
          </a:prstGeom>
          <a:blipFill dpi="0" rotWithShape="1">
            <a:blip r:embed="rId3">
              <a:biLevel thresh="50000"/>
            </a:blip>
            <a:srcRect/>
            <a:stretch>
              <a:fillRect/>
            </a:stretch>
          </a:blipFill>
        </p:spPr>
        <p:txBody>
          <a:bodyPr/>
          <a:lstStyle>
            <a:lvl1pPr marL="0" indent="0">
              <a:buNone/>
              <a:defRPr sz="900">
                <a:noFill/>
              </a:defRPr>
            </a:lvl1pPr>
          </a:lstStyle>
          <a:p>
            <a:r>
              <a:rPr lang="en-US"/>
              <a:t>Click icon to add picture</a:t>
            </a:r>
            <a:endParaRPr lang="en-US" dirty="0"/>
          </a:p>
        </p:txBody>
      </p:sp>
    </p:spTree>
    <p:extLst>
      <p:ext uri="{BB962C8B-B14F-4D97-AF65-F5344CB8AC3E}">
        <p14:creationId xmlns:p14="http://schemas.microsoft.com/office/powerpoint/2010/main" val="3963993846"/>
      </p:ext>
    </p:extLst>
  </p:cSld>
  <p:clrMapOvr>
    <a:masterClrMapping/>
  </p:clrMapOvr>
  <p:extLst>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2-up content ">
    <p:spTree>
      <p:nvGrpSpPr>
        <p:cNvPr id="1" name=""/>
        <p:cNvGrpSpPr/>
        <p:nvPr/>
      </p:nvGrpSpPr>
      <p:grpSpPr>
        <a:xfrm>
          <a:off x="0" y="0"/>
          <a:ext cx="0" cy="0"/>
          <a:chOff x="0" y="0"/>
          <a:chExt cx="0" cy="0"/>
        </a:xfrm>
      </p:grpSpPr>
      <p:sp>
        <p:nvSpPr>
          <p:cNvPr id="8" name="Text Placeholder 3">
            <a:extLst>
              <a:ext uri="{FF2B5EF4-FFF2-40B4-BE49-F238E27FC236}">
                <a16:creationId xmlns:a16="http://schemas.microsoft.com/office/drawing/2014/main" id="{2EBD9919-A6B2-4F4E-91A5-10E342A391C2}"/>
              </a:ext>
            </a:extLst>
          </p:cNvPr>
          <p:cNvSpPr>
            <a:spLocks noGrp="1"/>
          </p:cNvSpPr>
          <p:nvPr>
            <p:ph type="body" sz="quarter" idx="32" hasCustomPrompt="1"/>
          </p:nvPr>
        </p:nvSpPr>
        <p:spPr>
          <a:xfrm>
            <a:off x="457319" y="731520"/>
            <a:ext cx="8534401" cy="3066320"/>
          </a:xfrm>
          <a:prstGeom prst="rect">
            <a:avLst/>
          </a:prstGeom>
        </p:spPr>
        <p:txBody>
          <a:bodyPr lIns="0" tIns="0" rIns="0" bIns="0"/>
          <a:lstStyle>
            <a:lvl1pPr marL="0" indent="0" algn="l" defTabSz="1219261"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2001"/>
            </a:lvl3pPr>
            <a:lvl4pPr marL="0" indent="0">
              <a:buNone/>
              <a:defRPr sz="2001"/>
            </a:lvl4pPr>
            <a:lvl5pPr marL="0" indent="0">
              <a:buNone/>
              <a:defRPr sz="2001"/>
            </a:lvl5pPr>
          </a:lstStyle>
          <a:p>
            <a:pPr lvl="0"/>
            <a:r>
              <a:rPr lang="en-US" dirty="0"/>
              <a:t>Slide title</a:t>
            </a:r>
          </a:p>
          <a:p>
            <a:pPr lvl="1"/>
            <a:r>
              <a:rPr lang="en-US" dirty="0"/>
              <a:t>Second level</a:t>
            </a:r>
          </a:p>
        </p:txBody>
      </p:sp>
      <p:pic>
        <p:nvPicPr>
          <p:cNvPr id="9" name="Picture 8">
            <a:extLst>
              <a:ext uri="{FF2B5EF4-FFF2-40B4-BE49-F238E27FC236}">
                <a16:creationId xmlns:a16="http://schemas.microsoft.com/office/drawing/2014/main" id="{777468C3-C2BF-4D25-9DE1-3BE7A935AB05}"/>
              </a:ext>
            </a:extLst>
          </p:cNvPr>
          <p:cNvPicPr>
            <a:picLocks noChangeAspect="1"/>
          </p:cNvPicPr>
          <p:nvPr/>
        </p:nvPicPr>
        <p:blipFill rotWithShape="1">
          <a:blip r:embed="rId2"/>
          <a:stretch/>
        </p:blipFill>
        <p:spPr>
          <a:xfrm>
            <a:off x="10147900" y="365760"/>
            <a:ext cx="1789219" cy="2636280"/>
          </a:xfrm>
          <a:prstGeom prst="rect">
            <a:avLst/>
          </a:prstGeom>
        </p:spPr>
      </p:pic>
      <p:sp>
        <p:nvSpPr>
          <p:cNvPr id="13" name="Slide Number Placeholder 9">
            <a:extLst>
              <a:ext uri="{FF2B5EF4-FFF2-40B4-BE49-F238E27FC236}">
                <a16:creationId xmlns:a16="http://schemas.microsoft.com/office/drawing/2014/main" id="{25C38A18-6BAF-44EF-A590-135748558C7F}"/>
              </a:ext>
            </a:extLst>
          </p:cNvPr>
          <p:cNvSpPr>
            <a:spLocks noGrp="1"/>
          </p:cNvSpPr>
          <p:nvPr>
            <p:ph type="sldNum" sz="quarter" idx="4"/>
          </p:nvPr>
        </p:nvSpPr>
        <p:spPr>
          <a:xfrm>
            <a:off x="11252724"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4" name="Text Placeholder 3">
            <a:extLst>
              <a:ext uri="{FF2B5EF4-FFF2-40B4-BE49-F238E27FC236}">
                <a16:creationId xmlns:a16="http://schemas.microsoft.com/office/drawing/2014/main" id="{BE6FE79B-6AE3-4481-8D14-A91C8BFD830C}"/>
              </a:ext>
            </a:extLst>
          </p:cNvPr>
          <p:cNvSpPr>
            <a:spLocks noGrp="1"/>
          </p:cNvSpPr>
          <p:nvPr>
            <p:ph type="body" sz="quarter" idx="26" hasCustomPrompt="1"/>
          </p:nvPr>
        </p:nvSpPr>
        <p:spPr>
          <a:xfrm>
            <a:off x="457319" y="25871944"/>
            <a:ext cx="11338560"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4"/>
              </a:lnSpc>
              <a:spcBef>
                <a:spcPts val="0"/>
              </a:spcBef>
              <a:spcAft>
                <a:spcPts val="400"/>
              </a:spcAft>
              <a:buNone/>
              <a:defRPr sz="1333">
                <a:latin typeface="Arial Narrow" panose="020B0606020202030204" pitchFamily="34" charset="0"/>
              </a:defRPr>
            </a:lvl4pPr>
            <a:lvl5pPr marL="0" indent="0">
              <a:lnSpc>
                <a:spcPts val="1734"/>
              </a:lnSpc>
              <a:spcBef>
                <a:spcPts val="0"/>
              </a:spcBef>
              <a:spcAft>
                <a:spcPts val="400"/>
              </a:spcAft>
              <a:buNone/>
              <a:defRPr sz="1333">
                <a:latin typeface="Arial Narrow" panose="020B0606020202030204" pitchFamily="34" charset="0"/>
              </a:defRPr>
            </a:lvl5pPr>
          </a:lstStyle>
          <a:p>
            <a:pPr lvl="0"/>
            <a:r>
              <a:rPr lang="en-US"/>
              <a:t>Caveats</a:t>
            </a:r>
          </a:p>
        </p:txBody>
      </p:sp>
      <p:sp>
        <p:nvSpPr>
          <p:cNvPr id="11" name="Text Placeholder 2">
            <a:extLst>
              <a:ext uri="{FF2B5EF4-FFF2-40B4-BE49-F238E27FC236}">
                <a16:creationId xmlns:a16="http://schemas.microsoft.com/office/drawing/2014/main" id="{5D9CCA60-5454-48ED-A6C0-7209D9596629}"/>
              </a:ext>
            </a:extLst>
          </p:cNvPr>
          <p:cNvSpPr>
            <a:spLocks noGrp="1"/>
          </p:cNvSpPr>
          <p:nvPr>
            <p:ph type="body" sz="quarter" idx="15" hasCustomPrompt="1"/>
          </p:nvPr>
        </p:nvSpPr>
        <p:spPr>
          <a:xfrm>
            <a:off x="457319" y="5120646"/>
            <a:ext cx="5396365" cy="1118255"/>
          </a:xfrm>
          <a:prstGeom prst="rect">
            <a:avLst/>
          </a:prstGeom>
        </p:spPr>
        <p:txBody>
          <a:bodyPr wrap="square" lIns="0" tIns="0" rIns="0" bIns="0">
            <a:spAutoFit/>
          </a:bodyPr>
          <a:lstStyle>
            <a:lvl1pPr marL="0" marR="0" indent="0" algn="l" defTabSz="807109" rtl="0" eaLnBrk="1" fontAlgn="auto" latinLnBrk="0" hangingPunct="1">
              <a:lnSpc>
                <a:spcPct val="100000"/>
              </a:lnSpc>
              <a:spcBef>
                <a:spcPts val="1200"/>
              </a:spcBef>
              <a:spcAft>
                <a:spcPts val="400"/>
              </a:spcAft>
              <a:buClr>
                <a:srgbClr val="0055B6"/>
              </a:buClr>
              <a:buSzPct val="120000"/>
              <a:buFont typeface="Arial" panose="020B0604020202020204" pitchFamily="34" charset="0"/>
              <a:buNone/>
              <a:tabLst/>
              <a:defRPr lang="en-US" sz="1200" b="1" kern="1200" dirty="0" smtClean="0">
                <a:solidFill>
                  <a:srgbClr val="3769FF"/>
                </a:solidFill>
                <a:latin typeface="Arial" panose="020B0604020202020204" pitchFamily="34" charset="0"/>
                <a:ea typeface="+mn-ea"/>
                <a:cs typeface="Arial" panose="020B0604020202020204" pitchFamily="34" charset="0"/>
              </a:defRPr>
            </a:lvl1pPr>
            <a:lvl2pPr marL="0" indent="0">
              <a:lnSpc>
                <a:spcPct val="100000"/>
              </a:lnSpc>
              <a:spcBef>
                <a:spcPts val="0"/>
              </a:spcBef>
              <a:spcAft>
                <a:spcPts val="600"/>
              </a:spcAft>
              <a:buClr>
                <a:srgbClr val="002856"/>
              </a:buClr>
              <a:buSzPct val="120000"/>
              <a:buFont typeface="Arial" panose="020B0604020202020204" pitchFamily="34" charset="0"/>
              <a:buNone/>
              <a:tabLst/>
              <a:defRPr sz="1100" baseline="0">
                <a:latin typeface="+mn-lt"/>
              </a:defRPr>
            </a:lvl2pPr>
            <a:lvl3pPr marL="102291" indent="-102291">
              <a:lnSpc>
                <a:spcPct val="100000"/>
              </a:lnSpc>
              <a:spcBef>
                <a:spcPts val="0"/>
              </a:spcBef>
              <a:spcAft>
                <a:spcPts val="600"/>
              </a:spcAft>
              <a:buClr>
                <a:srgbClr val="3769FF"/>
              </a:buClr>
              <a:buSzPct val="110000"/>
              <a:buFont typeface="Arial" panose="020B0604020202020204" pitchFamily="34" charset="0"/>
              <a:buChar char="•"/>
              <a:defRPr sz="1100" baseline="0">
                <a:latin typeface="+mn-lt"/>
              </a:defRPr>
            </a:lvl3pPr>
            <a:lvl4pPr marL="250820" indent="-148531">
              <a:lnSpc>
                <a:spcPct val="100000"/>
              </a:lnSpc>
              <a:spcBef>
                <a:spcPts val="0"/>
              </a:spcBef>
              <a:spcAft>
                <a:spcPts val="400"/>
              </a:spcAft>
              <a:buClr>
                <a:srgbClr val="3769FF"/>
              </a:buClr>
              <a:buSzPct val="110000"/>
              <a:buFont typeface="Arial" panose="020B0604020202020204" pitchFamily="34" charset="0"/>
              <a:buChar char="–"/>
              <a:defRPr sz="1100">
                <a:latin typeface="+mn-lt"/>
              </a:defRPr>
            </a:lvl4pPr>
            <a:lvl5pPr marL="353110" indent="-102291">
              <a:lnSpc>
                <a:spcPct val="100000"/>
              </a:lnSpc>
              <a:spcBef>
                <a:spcPts val="0"/>
              </a:spcBef>
              <a:spcAft>
                <a:spcPts val="400"/>
              </a:spcAft>
              <a:buClr>
                <a:srgbClr val="3769FF"/>
              </a:buClr>
              <a:buSzPct val="110000"/>
              <a:buFont typeface="Arial" panose="020B0604020202020204" pitchFamily="34" charset="0"/>
              <a:buChar char="•"/>
              <a:defRPr lang="en-US" sz="1100" kern="1200" dirty="0">
                <a:solidFill>
                  <a:schemeClr val="tx1"/>
                </a:solidFill>
                <a:latin typeface="+mn-lt"/>
                <a:ea typeface="+mn-ea"/>
                <a:cs typeface="+mn-cs"/>
              </a:defRPr>
            </a:lvl5pPr>
            <a:lvl6pPr marL="608134" indent="-120506">
              <a:lnSpc>
                <a:spcPts val="1324"/>
              </a:lnSpc>
              <a:spcBef>
                <a:spcPts val="353"/>
              </a:spcBef>
              <a:spcAft>
                <a:spcPts val="0"/>
              </a:spcAft>
              <a:buClr>
                <a:schemeClr val="accent1"/>
              </a:buClr>
              <a:buSzPct val="120000"/>
              <a:buFont typeface="Arial" panose="020B0604020202020204" pitchFamily="34" charset="0"/>
              <a:buChar char="•"/>
              <a:defRPr sz="971"/>
            </a:lvl6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p:txBody>
      </p:sp>
      <p:sp>
        <p:nvSpPr>
          <p:cNvPr id="15" name="Text Placeholder 2">
            <a:extLst>
              <a:ext uri="{FF2B5EF4-FFF2-40B4-BE49-F238E27FC236}">
                <a16:creationId xmlns:a16="http://schemas.microsoft.com/office/drawing/2014/main" id="{010027D1-D1DF-4A2F-84FE-F8E31FA56FE2}"/>
              </a:ext>
            </a:extLst>
          </p:cNvPr>
          <p:cNvSpPr>
            <a:spLocks noGrp="1"/>
          </p:cNvSpPr>
          <p:nvPr>
            <p:ph type="body" sz="quarter" idx="27" hasCustomPrompt="1"/>
          </p:nvPr>
        </p:nvSpPr>
        <p:spPr>
          <a:xfrm>
            <a:off x="6307396" y="5120646"/>
            <a:ext cx="5396365" cy="1118255"/>
          </a:xfrm>
          <a:prstGeom prst="rect">
            <a:avLst/>
          </a:prstGeom>
        </p:spPr>
        <p:txBody>
          <a:bodyPr wrap="square" lIns="0" tIns="0" rIns="0" bIns="0">
            <a:spAutoFit/>
          </a:bodyPr>
          <a:lstStyle>
            <a:lvl1pPr marL="0" marR="0" indent="0" algn="l" defTabSz="807109" rtl="0" eaLnBrk="1" fontAlgn="auto" latinLnBrk="0" hangingPunct="1">
              <a:lnSpc>
                <a:spcPct val="100000"/>
              </a:lnSpc>
              <a:spcBef>
                <a:spcPts val="1200"/>
              </a:spcBef>
              <a:spcAft>
                <a:spcPts val="400"/>
              </a:spcAft>
              <a:buClr>
                <a:srgbClr val="0055B6"/>
              </a:buClr>
              <a:buSzPct val="120000"/>
              <a:buFont typeface="Arial" panose="020B0604020202020204" pitchFamily="34" charset="0"/>
              <a:buNone/>
              <a:tabLst/>
              <a:defRPr lang="en-US" sz="1200" b="1" kern="1200" dirty="0" smtClean="0">
                <a:solidFill>
                  <a:srgbClr val="3769FF"/>
                </a:solidFill>
                <a:latin typeface="Arial" panose="020B0604020202020204" pitchFamily="34" charset="0"/>
                <a:ea typeface="+mn-ea"/>
                <a:cs typeface="Arial" panose="020B0604020202020204" pitchFamily="34" charset="0"/>
              </a:defRPr>
            </a:lvl1pPr>
            <a:lvl2pPr marL="0" indent="0">
              <a:lnSpc>
                <a:spcPct val="100000"/>
              </a:lnSpc>
              <a:spcBef>
                <a:spcPts val="0"/>
              </a:spcBef>
              <a:spcAft>
                <a:spcPts val="600"/>
              </a:spcAft>
              <a:buClr>
                <a:srgbClr val="002856"/>
              </a:buClr>
              <a:buSzPct val="120000"/>
              <a:buFont typeface="Arial" panose="020B0604020202020204" pitchFamily="34" charset="0"/>
              <a:buNone/>
              <a:tabLst/>
              <a:defRPr sz="1100" baseline="0">
                <a:latin typeface="+mn-lt"/>
              </a:defRPr>
            </a:lvl2pPr>
            <a:lvl3pPr marL="102291" indent="-102291">
              <a:lnSpc>
                <a:spcPct val="100000"/>
              </a:lnSpc>
              <a:spcBef>
                <a:spcPts val="0"/>
              </a:spcBef>
              <a:spcAft>
                <a:spcPts val="600"/>
              </a:spcAft>
              <a:buClr>
                <a:srgbClr val="3769FF"/>
              </a:buClr>
              <a:buSzPct val="110000"/>
              <a:buFont typeface="Arial" panose="020B0604020202020204" pitchFamily="34" charset="0"/>
              <a:buChar char="•"/>
              <a:defRPr sz="1100" baseline="0">
                <a:latin typeface="+mn-lt"/>
              </a:defRPr>
            </a:lvl3pPr>
            <a:lvl4pPr marL="250820" indent="-148531">
              <a:lnSpc>
                <a:spcPct val="100000"/>
              </a:lnSpc>
              <a:spcBef>
                <a:spcPts val="0"/>
              </a:spcBef>
              <a:spcAft>
                <a:spcPts val="400"/>
              </a:spcAft>
              <a:buClr>
                <a:srgbClr val="3769FF"/>
              </a:buClr>
              <a:buSzPct val="110000"/>
              <a:buFont typeface="Arial" panose="020B0604020202020204" pitchFamily="34" charset="0"/>
              <a:buChar char="–"/>
              <a:defRPr sz="1100">
                <a:latin typeface="+mn-lt"/>
              </a:defRPr>
            </a:lvl4pPr>
            <a:lvl5pPr marL="353110" indent="-102291">
              <a:lnSpc>
                <a:spcPct val="100000"/>
              </a:lnSpc>
              <a:spcBef>
                <a:spcPts val="0"/>
              </a:spcBef>
              <a:spcAft>
                <a:spcPts val="400"/>
              </a:spcAft>
              <a:buClr>
                <a:srgbClr val="3769FF"/>
              </a:buClr>
              <a:buSzPct val="110000"/>
              <a:buFont typeface="Arial" panose="020B0604020202020204" pitchFamily="34" charset="0"/>
              <a:buChar char="•"/>
              <a:defRPr lang="en-US" sz="1100" kern="1200" dirty="0">
                <a:solidFill>
                  <a:schemeClr val="tx1"/>
                </a:solidFill>
                <a:latin typeface="+mn-lt"/>
                <a:ea typeface="+mn-ea"/>
                <a:cs typeface="+mn-cs"/>
              </a:defRPr>
            </a:lvl5pPr>
            <a:lvl6pPr marL="608134" indent="-120506">
              <a:lnSpc>
                <a:spcPts val="1324"/>
              </a:lnSpc>
              <a:spcBef>
                <a:spcPts val="353"/>
              </a:spcBef>
              <a:spcAft>
                <a:spcPts val="0"/>
              </a:spcAft>
              <a:buClr>
                <a:schemeClr val="accent1"/>
              </a:buClr>
              <a:buSzPct val="120000"/>
              <a:buFont typeface="Arial" panose="020B0604020202020204" pitchFamily="34" charset="0"/>
              <a:buChar char="•"/>
              <a:defRPr sz="971"/>
            </a:lvl6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p:txBody>
      </p:sp>
    </p:spTree>
    <p:extLst>
      <p:ext uri="{BB962C8B-B14F-4D97-AF65-F5344CB8AC3E}">
        <p14:creationId xmlns:p14="http://schemas.microsoft.com/office/powerpoint/2010/main" val="2182805728"/>
      </p:ext>
    </p:extLst>
  </p:cSld>
  <p:clrMapOvr>
    <a:masterClrMapping/>
  </p:clrMapOvr>
  <p:extLst>
    <p:ext uri="{DCECCB84-F9BA-43D5-87BE-67443E8EF086}">
      <p15:sldGuideLst xmlns:p15="http://schemas.microsoft.com/office/powerpoint/2012/main">
        <p15:guide id="1" pos="7367">
          <p15:clr>
            <a:srgbClr val="FBAE40"/>
          </p15:clr>
        </p15:guide>
        <p15:guide id="2" orient="horz" pos="407">
          <p15:clr>
            <a:srgbClr val="FBAE40"/>
          </p15:clr>
        </p15:guide>
        <p15:guide id="3" pos="2919">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2-up content 2">
    <p:spTree>
      <p:nvGrpSpPr>
        <p:cNvPr id="1" name=""/>
        <p:cNvGrpSpPr/>
        <p:nvPr/>
      </p:nvGrpSpPr>
      <p:grpSpPr>
        <a:xfrm>
          <a:off x="0" y="0"/>
          <a:ext cx="0" cy="0"/>
          <a:chOff x="0" y="0"/>
          <a:chExt cx="0" cy="0"/>
        </a:xfrm>
      </p:grpSpPr>
      <p:pic>
        <p:nvPicPr>
          <p:cNvPr id="8" name="Picture 10">
            <a:extLst>
              <a:ext uri="{FF2B5EF4-FFF2-40B4-BE49-F238E27FC236}">
                <a16:creationId xmlns:a16="http://schemas.microsoft.com/office/drawing/2014/main" id="{2CB0DA8C-62AA-4AC3-9B7D-0B9552DBC94F}"/>
              </a:ext>
            </a:extLst>
          </p:cNvPr>
          <p:cNvPicPr>
            <a:picLocks noChangeAspect="1"/>
          </p:cNvPicPr>
          <p:nvPr/>
        </p:nvPicPr>
        <p:blipFill rotWithShape="1">
          <a:blip r:embed="rId2"/>
          <a:stretch/>
        </p:blipFill>
        <p:spPr>
          <a:xfrm>
            <a:off x="10147900" y="365760"/>
            <a:ext cx="1789219" cy="2636280"/>
          </a:xfrm>
          <a:prstGeom prst="rect">
            <a:avLst/>
          </a:prstGeom>
        </p:spPr>
      </p:pic>
      <p:sp>
        <p:nvSpPr>
          <p:cNvPr id="9" name="Text Placeholder 3">
            <a:extLst>
              <a:ext uri="{FF2B5EF4-FFF2-40B4-BE49-F238E27FC236}">
                <a16:creationId xmlns:a16="http://schemas.microsoft.com/office/drawing/2014/main" id="{27763606-4127-4B35-9EDB-6910C35A4883}"/>
              </a:ext>
            </a:extLst>
          </p:cNvPr>
          <p:cNvSpPr>
            <a:spLocks noGrp="1"/>
          </p:cNvSpPr>
          <p:nvPr>
            <p:ph type="body" sz="quarter" idx="26" hasCustomPrompt="1"/>
          </p:nvPr>
        </p:nvSpPr>
        <p:spPr>
          <a:xfrm>
            <a:off x="457319" y="25507123"/>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lang="en-US" sz="1000" i="0" kern="1200" dirty="0">
                <a:solidFill>
                  <a:schemeClr val="tx1"/>
                </a:solidFill>
                <a:latin typeface="Arial Narrow" panose="020B0606020202030204" pitchFamily="34" charset="0"/>
                <a:ea typeface="+mn-ea"/>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a:t>Caveats</a:t>
            </a:r>
          </a:p>
          <a:p>
            <a:pPr lvl="1"/>
            <a:r>
              <a:rPr lang="en-US"/>
              <a:t>Performance Disclosure</a:t>
            </a:r>
          </a:p>
          <a:p>
            <a:pPr lvl="2"/>
            <a:r>
              <a:rPr lang="en-US"/>
              <a:t>Legal Disclosure Italicized</a:t>
            </a:r>
          </a:p>
        </p:txBody>
      </p:sp>
      <p:sp>
        <p:nvSpPr>
          <p:cNvPr id="10" name="Slide Number Placeholder 9">
            <a:extLst>
              <a:ext uri="{FF2B5EF4-FFF2-40B4-BE49-F238E27FC236}">
                <a16:creationId xmlns:a16="http://schemas.microsoft.com/office/drawing/2014/main" id="{B311CD92-260E-4ED9-B8E7-68581585D173}"/>
              </a:ext>
            </a:extLst>
          </p:cNvPr>
          <p:cNvSpPr>
            <a:spLocks noGrp="1"/>
          </p:cNvSpPr>
          <p:nvPr>
            <p:ph type="sldNum" sz="quarter" idx="4"/>
          </p:nvPr>
        </p:nvSpPr>
        <p:spPr>
          <a:xfrm>
            <a:off x="11250050"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3" name="Text Placeholder 3">
            <a:extLst>
              <a:ext uri="{FF2B5EF4-FFF2-40B4-BE49-F238E27FC236}">
                <a16:creationId xmlns:a16="http://schemas.microsoft.com/office/drawing/2014/main" id="{11603066-609B-45AD-80C5-FC8E412B06F2}"/>
              </a:ext>
            </a:extLst>
          </p:cNvPr>
          <p:cNvSpPr>
            <a:spLocks noGrp="1"/>
          </p:cNvSpPr>
          <p:nvPr>
            <p:ph type="body" sz="quarter" idx="32" hasCustomPrompt="1"/>
          </p:nvPr>
        </p:nvSpPr>
        <p:spPr>
          <a:xfrm>
            <a:off x="457319" y="731520"/>
            <a:ext cx="8534401" cy="3072384"/>
          </a:xfrm>
          <a:prstGeom prst="rect">
            <a:avLst/>
          </a:prstGeom>
        </p:spPr>
        <p:txBody>
          <a:bodyPr lIns="0" tIns="0" rIns="0" bIns="0"/>
          <a:lstStyle>
            <a:lvl1pPr marL="0" indent="0" algn="l" defTabSz="914674"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1500"/>
            </a:lvl3pPr>
            <a:lvl4pPr marL="0" indent="0">
              <a:buNone/>
              <a:defRPr sz="1500"/>
            </a:lvl4pPr>
            <a:lvl5pPr marL="0" indent="0">
              <a:buNone/>
              <a:defRPr sz="1500"/>
            </a:lvl5pPr>
          </a:lstStyle>
          <a:p>
            <a:pPr lvl="0"/>
            <a:r>
              <a:rPr lang="en-US" dirty="0"/>
              <a:t>Slide title</a:t>
            </a:r>
          </a:p>
          <a:p>
            <a:pPr lvl="1"/>
            <a:r>
              <a:rPr lang="en-US" dirty="0"/>
              <a:t>Second level</a:t>
            </a:r>
          </a:p>
        </p:txBody>
      </p:sp>
      <p:sp>
        <p:nvSpPr>
          <p:cNvPr id="11" name="Content Placeholder 2">
            <a:extLst>
              <a:ext uri="{FF2B5EF4-FFF2-40B4-BE49-F238E27FC236}">
                <a16:creationId xmlns:a16="http://schemas.microsoft.com/office/drawing/2014/main" id="{BD755A98-5F9C-4624-A55C-4C804601BDB8}"/>
              </a:ext>
            </a:extLst>
          </p:cNvPr>
          <p:cNvSpPr>
            <a:spLocks noGrp="1"/>
          </p:cNvSpPr>
          <p:nvPr>
            <p:ph sz="quarter" idx="27" hasCustomPrompt="1"/>
          </p:nvPr>
        </p:nvSpPr>
        <p:spPr>
          <a:xfrm>
            <a:off x="457319" y="5120640"/>
            <a:ext cx="5396365" cy="1755648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5152"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12" name="Content Placeholder 2">
            <a:extLst>
              <a:ext uri="{FF2B5EF4-FFF2-40B4-BE49-F238E27FC236}">
                <a16:creationId xmlns:a16="http://schemas.microsoft.com/office/drawing/2014/main" id="{A79A3AF8-5279-4F4D-AF0D-192248CCC6B8}"/>
              </a:ext>
            </a:extLst>
          </p:cNvPr>
          <p:cNvSpPr>
            <a:spLocks noGrp="1"/>
          </p:cNvSpPr>
          <p:nvPr>
            <p:ph sz="quarter" idx="28" hasCustomPrompt="1"/>
          </p:nvPr>
        </p:nvSpPr>
        <p:spPr>
          <a:xfrm>
            <a:off x="6311004" y="5120640"/>
            <a:ext cx="5396365" cy="1755648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5152"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Tree>
    <p:extLst>
      <p:ext uri="{BB962C8B-B14F-4D97-AF65-F5344CB8AC3E}">
        <p14:creationId xmlns:p14="http://schemas.microsoft.com/office/powerpoint/2010/main" val="1464367732"/>
      </p:ext>
    </p:extLst>
  </p:cSld>
  <p:clrMapOvr>
    <a:masterClrMapping/>
  </p:clrMapOvr>
  <p:extLst>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w/quote ">
    <p:spTree>
      <p:nvGrpSpPr>
        <p:cNvPr id="1" name=""/>
        <p:cNvGrpSpPr/>
        <p:nvPr/>
      </p:nvGrpSpPr>
      <p:grpSpPr>
        <a:xfrm>
          <a:off x="0" y="0"/>
          <a:ext cx="0" cy="0"/>
          <a:chOff x="0" y="0"/>
          <a:chExt cx="0" cy="0"/>
        </a:xfrm>
      </p:grpSpPr>
      <p:sp>
        <p:nvSpPr>
          <p:cNvPr id="5" name="Text Placeholder 4"/>
          <p:cNvSpPr>
            <a:spLocks noGrp="1"/>
          </p:cNvSpPr>
          <p:nvPr>
            <p:ph type="body" sz="quarter" idx="15" hasCustomPrompt="1"/>
          </p:nvPr>
        </p:nvSpPr>
        <p:spPr>
          <a:xfrm>
            <a:off x="8317481" y="6994460"/>
            <a:ext cx="3384161" cy="913199"/>
          </a:xfrm>
          <a:prstGeom prst="rect">
            <a:avLst/>
          </a:prstGeom>
        </p:spPr>
        <p:txBody>
          <a:bodyPr wrap="square" lIns="0" tIns="0" rIns="0" bIns="0">
            <a:spAutoFit/>
          </a:bodyPr>
          <a:lstStyle>
            <a:lvl1pPr marL="80987" indent="-1588">
              <a:lnSpc>
                <a:spcPct val="100000"/>
              </a:lnSpc>
              <a:spcBef>
                <a:spcPts val="0"/>
              </a:spcBef>
              <a:spcAft>
                <a:spcPts val="1600"/>
              </a:spcAft>
              <a:buNone/>
              <a:defRPr sz="2001" b="1">
                <a:solidFill>
                  <a:schemeClr val="accent4"/>
                </a:solidFill>
                <a:latin typeface="Arial" panose="020B0604020202020204" pitchFamily="34" charset="0"/>
                <a:cs typeface="Arial" panose="020B0604020202020204" pitchFamily="34" charset="0"/>
              </a:defRPr>
            </a:lvl1pPr>
            <a:lvl2pPr marL="82555" indent="-82555">
              <a:lnSpc>
                <a:spcPct val="100000"/>
              </a:lnSpc>
              <a:spcBef>
                <a:spcPts val="0"/>
              </a:spcBef>
              <a:buNone/>
              <a:defRPr sz="1400" b="1">
                <a:solidFill>
                  <a:schemeClr val="tx1"/>
                </a:solidFill>
                <a:latin typeface="Arial" panose="020B0604020202020204" pitchFamily="34" charset="0"/>
                <a:cs typeface="Arial" panose="020B0604020202020204" pitchFamily="34" charset="0"/>
              </a:defRPr>
            </a:lvl2pPr>
            <a:lvl3pPr marL="82555" indent="-82555">
              <a:lnSpc>
                <a:spcPct val="100000"/>
              </a:lnSpc>
              <a:spcBef>
                <a:spcPts val="0"/>
              </a:spcBef>
              <a:buNone/>
              <a:defRPr sz="1200">
                <a:solidFill>
                  <a:schemeClr val="tx1"/>
                </a:solidFill>
                <a:latin typeface="Arial" panose="020B0604020202020204" pitchFamily="34" charset="0"/>
                <a:cs typeface="Arial" panose="020B0604020202020204" pitchFamily="34" charset="0"/>
              </a:defRPr>
            </a:lvl3pPr>
          </a:lstStyle>
          <a:p>
            <a:pPr lvl="0"/>
            <a:r>
              <a:rPr lang="en-US" dirty="0"/>
              <a:t>Quote</a:t>
            </a:r>
          </a:p>
          <a:p>
            <a:pPr lvl="1"/>
            <a:r>
              <a:rPr lang="en-US" dirty="0"/>
              <a:t>	Name</a:t>
            </a:r>
          </a:p>
          <a:p>
            <a:pPr lvl="2"/>
            <a:r>
              <a:rPr lang="en-US" dirty="0"/>
              <a:t>	Job Title</a:t>
            </a:r>
          </a:p>
        </p:txBody>
      </p:sp>
      <p:sp>
        <p:nvSpPr>
          <p:cNvPr id="9" name="Text Placeholder 3">
            <a:extLst>
              <a:ext uri="{FF2B5EF4-FFF2-40B4-BE49-F238E27FC236}">
                <a16:creationId xmlns:a16="http://schemas.microsoft.com/office/drawing/2014/main" id="{ED71A753-72B4-4702-B370-C5727DCA7416}"/>
              </a:ext>
            </a:extLst>
          </p:cNvPr>
          <p:cNvSpPr>
            <a:spLocks noGrp="1"/>
          </p:cNvSpPr>
          <p:nvPr>
            <p:ph type="body" sz="quarter" idx="32" hasCustomPrompt="1"/>
          </p:nvPr>
        </p:nvSpPr>
        <p:spPr>
          <a:xfrm>
            <a:off x="457319" y="731520"/>
            <a:ext cx="8534401" cy="3066320"/>
          </a:xfrm>
          <a:prstGeom prst="rect">
            <a:avLst/>
          </a:prstGeom>
        </p:spPr>
        <p:txBody>
          <a:bodyPr lIns="0" tIns="0" rIns="0" bIns="0"/>
          <a:lstStyle>
            <a:lvl1pPr marL="0" indent="0" algn="l" defTabSz="1219261"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2001"/>
            </a:lvl3pPr>
            <a:lvl4pPr marL="0" indent="0">
              <a:buNone/>
              <a:defRPr sz="2001"/>
            </a:lvl4pPr>
            <a:lvl5pPr marL="0" indent="0">
              <a:buNone/>
              <a:defRPr sz="2001"/>
            </a:lvl5pPr>
          </a:lstStyle>
          <a:p>
            <a:pPr lvl="0"/>
            <a:r>
              <a:rPr lang="en-US" dirty="0"/>
              <a:t>Slide title</a:t>
            </a:r>
          </a:p>
          <a:p>
            <a:pPr lvl="1"/>
            <a:r>
              <a:rPr lang="en-US" dirty="0"/>
              <a:t>Second level</a:t>
            </a:r>
          </a:p>
        </p:txBody>
      </p:sp>
      <p:pic>
        <p:nvPicPr>
          <p:cNvPr id="11" name="Picture 10">
            <a:extLst>
              <a:ext uri="{FF2B5EF4-FFF2-40B4-BE49-F238E27FC236}">
                <a16:creationId xmlns:a16="http://schemas.microsoft.com/office/drawing/2014/main" id="{695F0808-CAED-4143-824C-F1170DC5DE5D}"/>
              </a:ext>
            </a:extLst>
          </p:cNvPr>
          <p:cNvPicPr>
            <a:picLocks noChangeAspect="1"/>
          </p:cNvPicPr>
          <p:nvPr/>
        </p:nvPicPr>
        <p:blipFill rotWithShape="1">
          <a:blip r:embed="rId2"/>
          <a:stretch/>
        </p:blipFill>
        <p:spPr>
          <a:xfrm>
            <a:off x="10147900" y="365760"/>
            <a:ext cx="1789219" cy="2636280"/>
          </a:xfrm>
          <a:prstGeom prst="rect">
            <a:avLst/>
          </a:prstGeom>
        </p:spPr>
      </p:pic>
      <p:sp>
        <p:nvSpPr>
          <p:cNvPr id="13" name="Text Placeholder 3">
            <a:extLst>
              <a:ext uri="{FF2B5EF4-FFF2-40B4-BE49-F238E27FC236}">
                <a16:creationId xmlns:a16="http://schemas.microsoft.com/office/drawing/2014/main" id="{275794C4-4F49-49D7-86EA-FC5D6FB5DD0B}"/>
              </a:ext>
            </a:extLst>
          </p:cNvPr>
          <p:cNvSpPr>
            <a:spLocks noGrp="1"/>
          </p:cNvSpPr>
          <p:nvPr>
            <p:ph type="body" sz="quarter" idx="26" hasCustomPrompt="1"/>
          </p:nvPr>
        </p:nvSpPr>
        <p:spPr>
          <a:xfrm>
            <a:off x="457319" y="25507123"/>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lang="en-US" sz="1000" i="0" kern="1200" dirty="0">
                <a:solidFill>
                  <a:schemeClr val="tx1"/>
                </a:solidFill>
                <a:latin typeface="Arial Narrow" panose="020B0606020202030204" pitchFamily="34" charset="0"/>
                <a:ea typeface="+mn-ea"/>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dirty="0"/>
              <a:t>Caveats</a:t>
            </a:r>
          </a:p>
          <a:p>
            <a:pPr lvl="1"/>
            <a:r>
              <a:rPr lang="en-US" dirty="0"/>
              <a:t>Performance Disclosure</a:t>
            </a:r>
          </a:p>
          <a:p>
            <a:pPr lvl="2"/>
            <a:r>
              <a:rPr lang="en-US" dirty="0"/>
              <a:t>Legal Disclosure Italicized</a:t>
            </a:r>
          </a:p>
        </p:txBody>
      </p:sp>
      <p:sp>
        <p:nvSpPr>
          <p:cNvPr id="14" name="Slide Number Placeholder 9">
            <a:extLst>
              <a:ext uri="{FF2B5EF4-FFF2-40B4-BE49-F238E27FC236}">
                <a16:creationId xmlns:a16="http://schemas.microsoft.com/office/drawing/2014/main" id="{C7781F8F-82A3-4F3B-947D-007A9EA185D0}"/>
              </a:ext>
            </a:extLst>
          </p:cNvPr>
          <p:cNvSpPr>
            <a:spLocks noGrp="1"/>
          </p:cNvSpPr>
          <p:nvPr>
            <p:ph type="sldNum" sz="quarter" idx="4"/>
          </p:nvPr>
        </p:nvSpPr>
        <p:spPr>
          <a:xfrm>
            <a:off x="11252724"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0" name="TextBox 9">
            <a:extLst>
              <a:ext uri="{FF2B5EF4-FFF2-40B4-BE49-F238E27FC236}">
                <a16:creationId xmlns:a16="http://schemas.microsoft.com/office/drawing/2014/main" id="{D93E07EA-3084-3740-84D5-273BC3F9F14F}"/>
              </a:ext>
            </a:extLst>
          </p:cNvPr>
          <p:cNvSpPr txBox="1"/>
          <p:nvPr/>
        </p:nvSpPr>
        <p:spPr>
          <a:xfrm>
            <a:off x="8135910" y="6160696"/>
            <a:ext cx="355693" cy="923651"/>
          </a:xfrm>
          <a:prstGeom prst="rect">
            <a:avLst/>
          </a:prstGeom>
          <a:noFill/>
        </p:spPr>
        <p:txBody>
          <a:bodyPr wrap="square" lIns="0" tIns="0" rIns="0" bIns="0" rtlCol="0">
            <a:spAutoFit/>
          </a:bodyPr>
          <a:lstStyle/>
          <a:p>
            <a:r>
              <a:rPr lang="en-US" sz="6002" dirty="0">
                <a:solidFill>
                  <a:schemeClr val="accent4"/>
                </a:solidFill>
              </a:rPr>
              <a:t>“</a:t>
            </a:r>
          </a:p>
        </p:txBody>
      </p:sp>
      <p:sp>
        <p:nvSpPr>
          <p:cNvPr id="12" name="Content Placeholder 2">
            <a:extLst>
              <a:ext uri="{FF2B5EF4-FFF2-40B4-BE49-F238E27FC236}">
                <a16:creationId xmlns:a16="http://schemas.microsoft.com/office/drawing/2014/main" id="{95A9FE75-0077-4F9E-B55A-8C7CBA84D848}"/>
              </a:ext>
            </a:extLst>
          </p:cNvPr>
          <p:cNvSpPr>
            <a:spLocks noGrp="1"/>
          </p:cNvSpPr>
          <p:nvPr>
            <p:ph sz="quarter" idx="27" hasCustomPrompt="1"/>
          </p:nvPr>
        </p:nvSpPr>
        <p:spPr>
          <a:xfrm>
            <a:off x="457319" y="5120640"/>
            <a:ext cx="7317105" cy="17556480"/>
          </a:xfrm>
          <a:prstGeom prst="rect">
            <a:avLst/>
          </a:prstGeom>
        </p:spPr>
        <p:txBody>
          <a:bodyPr wrap="square" lIns="0" tIns="0" rIns="0" bIns="0"/>
          <a:lstStyle>
            <a:lvl1pPr marL="0" indent="0">
              <a:lnSpc>
                <a:spcPct val="100000"/>
              </a:lnSpc>
              <a:spcBef>
                <a:spcPts val="0"/>
              </a:spcBef>
              <a:spcAft>
                <a:spcPts val="800"/>
              </a:spcAft>
              <a:buNone/>
              <a:defRPr lang="en-US" sz="2001" b="1" kern="1200" dirty="0">
                <a:solidFill>
                  <a:srgbClr val="3769FF"/>
                </a:solidFill>
                <a:latin typeface="Arial" panose="020B0604020202020204" pitchFamily="34" charset="0"/>
                <a:ea typeface="+mn-ea"/>
                <a:cs typeface="Arial" panose="020B0604020202020204" pitchFamily="34" charset="0"/>
              </a:defRPr>
            </a:lvl1pPr>
            <a:lvl2pPr marL="0" indent="0">
              <a:lnSpc>
                <a:spcPct val="100000"/>
              </a:lnSpc>
              <a:spcBef>
                <a:spcPts val="0"/>
              </a:spcBef>
              <a:spcAft>
                <a:spcPts val="800"/>
              </a:spcAft>
              <a:buNone/>
              <a:defRPr sz="2001" baseline="0">
                <a:latin typeface="Arial" panose="020B0604020202020204" pitchFamily="34" charset="0"/>
                <a:cs typeface="Arial" panose="020B0604020202020204" pitchFamily="34" charset="0"/>
              </a:defRPr>
            </a:lvl2pPr>
            <a:lvl3pPr marL="228612" indent="-228612">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992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853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Tree>
    <p:extLst>
      <p:ext uri="{BB962C8B-B14F-4D97-AF65-F5344CB8AC3E}">
        <p14:creationId xmlns:p14="http://schemas.microsoft.com/office/powerpoint/2010/main" val="1990275767"/>
      </p:ext>
    </p:extLst>
  </p:cSld>
  <p:clrMapOvr>
    <a:masterClrMapping/>
  </p:clrMapOvr>
  <p:extLst>
    <p:ext uri="{DCECCB84-F9BA-43D5-87BE-67443E8EF086}">
      <p15:sldGuideLst xmlns:p15="http://schemas.microsoft.com/office/powerpoint/2012/main">
        <p15:guide id="1" orient="horz" pos="1130">
          <p15:clr>
            <a:srgbClr val="FBAE40"/>
          </p15:clr>
        </p15:guide>
        <p15:guide id="2" pos="7370">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 w/chart/table title &amp; quote">
    <p:spTree>
      <p:nvGrpSpPr>
        <p:cNvPr id="1" name=""/>
        <p:cNvGrpSpPr/>
        <p:nvPr/>
      </p:nvGrpSpPr>
      <p:grpSpPr>
        <a:xfrm>
          <a:off x="0" y="0"/>
          <a:ext cx="0" cy="0"/>
          <a:chOff x="0" y="0"/>
          <a:chExt cx="0" cy="0"/>
        </a:xfrm>
      </p:grpSpPr>
      <p:sp>
        <p:nvSpPr>
          <p:cNvPr id="20" name="Slide Number Placeholder 9"/>
          <p:cNvSpPr>
            <a:spLocks noGrp="1"/>
          </p:cNvSpPr>
          <p:nvPr>
            <p:ph type="sldNum" sz="quarter" idx="4"/>
          </p:nvPr>
        </p:nvSpPr>
        <p:spPr>
          <a:xfrm>
            <a:off x="11250050"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6" name="Text Placeholder 20"/>
          <p:cNvSpPr>
            <a:spLocks noGrp="1"/>
          </p:cNvSpPr>
          <p:nvPr>
            <p:ph type="body" sz="quarter" idx="10" hasCustomPrompt="1"/>
          </p:nvPr>
        </p:nvSpPr>
        <p:spPr>
          <a:xfrm>
            <a:off x="457320" y="5120636"/>
            <a:ext cx="7315200"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sp>
        <p:nvSpPr>
          <p:cNvPr id="18" name="Text Placeholder 3">
            <a:extLst>
              <a:ext uri="{FF2B5EF4-FFF2-40B4-BE49-F238E27FC236}">
                <a16:creationId xmlns:a16="http://schemas.microsoft.com/office/drawing/2014/main" id="{838AD13B-DA0E-4B83-AE35-180ACB4CA6AD}"/>
              </a:ext>
            </a:extLst>
          </p:cNvPr>
          <p:cNvSpPr>
            <a:spLocks noGrp="1"/>
          </p:cNvSpPr>
          <p:nvPr>
            <p:ph type="body" sz="quarter" idx="32" hasCustomPrompt="1"/>
          </p:nvPr>
        </p:nvSpPr>
        <p:spPr>
          <a:xfrm>
            <a:off x="457319" y="731520"/>
            <a:ext cx="8534401" cy="3072384"/>
          </a:xfrm>
          <a:prstGeom prst="rect">
            <a:avLst/>
          </a:prstGeom>
        </p:spPr>
        <p:txBody>
          <a:bodyPr lIns="0" tIns="0" rIns="0" bIns="0"/>
          <a:lstStyle>
            <a:lvl1pPr marL="0" indent="0" algn="l" defTabSz="914674"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1500"/>
            </a:lvl3pPr>
            <a:lvl4pPr marL="0" indent="0">
              <a:buNone/>
              <a:defRPr sz="1500"/>
            </a:lvl4pPr>
            <a:lvl5pPr marL="0" indent="0">
              <a:buNone/>
              <a:defRPr sz="1500"/>
            </a:lvl5pPr>
          </a:lstStyle>
          <a:p>
            <a:pPr lvl="0"/>
            <a:r>
              <a:rPr lang="en-US" dirty="0"/>
              <a:t>Slide title</a:t>
            </a:r>
          </a:p>
          <a:p>
            <a:pPr lvl="1"/>
            <a:r>
              <a:rPr lang="en-US" dirty="0"/>
              <a:t>Second level</a:t>
            </a:r>
          </a:p>
        </p:txBody>
      </p:sp>
      <p:pic>
        <p:nvPicPr>
          <p:cNvPr id="9" name="Picture 8">
            <a:extLst>
              <a:ext uri="{FF2B5EF4-FFF2-40B4-BE49-F238E27FC236}">
                <a16:creationId xmlns:a16="http://schemas.microsoft.com/office/drawing/2014/main" id="{3BA8BB48-0659-4559-AC24-A03791A0C6BC}"/>
              </a:ext>
            </a:extLst>
          </p:cNvPr>
          <p:cNvPicPr>
            <a:picLocks noChangeAspect="1"/>
          </p:cNvPicPr>
          <p:nvPr/>
        </p:nvPicPr>
        <p:blipFill rotWithShape="1">
          <a:blip r:embed="rId2"/>
          <a:stretch/>
        </p:blipFill>
        <p:spPr>
          <a:xfrm>
            <a:off x="10147900" y="365760"/>
            <a:ext cx="1789219" cy="2636280"/>
          </a:xfrm>
          <a:prstGeom prst="rect">
            <a:avLst/>
          </a:prstGeom>
        </p:spPr>
      </p:pic>
      <p:sp>
        <p:nvSpPr>
          <p:cNvPr id="11" name="Text Placeholder 4">
            <a:extLst>
              <a:ext uri="{FF2B5EF4-FFF2-40B4-BE49-F238E27FC236}">
                <a16:creationId xmlns:a16="http://schemas.microsoft.com/office/drawing/2014/main" id="{714C72C9-97E9-4FD8-86FA-21F61A70A489}"/>
              </a:ext>
            </a:extLst>
          </p:cNvPr>
          <p:cNvSpPr>
            <a:spLocks noGrp="1"/>
          </p:cNvSpPr>
          <p:nvPr>
            <p:ph type="body" sz="quarter" idx="15" hasCustomPrompt="1"/>
          </p:nvPr>
        </p:nvSpPr>
        <p:spPr>
          <a:xfrm>
            <a:off x="8317481" y="6994460"/>
            <a:ext cx="3384161" cy="913199"/>
          </a:xfrm>
          <a:prstGeom prst="rect">
            <a:avLst/>
          </a:prstGeom>
        </p:spPr>
        <p:txBody>
          <a:bodyPr wrap="square" lIns="0" tIns="0" rIns="0" bIns="0">
            <a:spAutoFit/>
          </a:bodyPr>
          <a:lstStyle>
            <a:lvl1pPr marL="80987" indent="-1588">
              <a:lnSpc>
                <a:spcPct val="100000"/>
              </a:lnSpc>
              <a:spcBef>
                <a:spcPts val="0"/>
              </a:spcBef>
              <a:spcAft>
                <a:spcPts val="1600"/>
              </a:spcAft>
              <a:buNone/>
              <a:defRPr sz="2001" b="1">
                <a:solidFill>
                  <a:schemeClr val="accent4"/>
                </a:solidFill>
                <a:latin typeface="Arial" panose="020B0604020202020204" pitchFamily="34" charset="0"/>
                <a:cs typeface="Arial" panose="020B0604020202020204" pitchFamily="34" charset="0"/>
              </a:defRPr>
            </a:lvl1pPr>
            <a:lvl2pPr marL="82555" indent="-82555">
              <a:lnSpc>
                <a:spcPct val="100000"/>
              </a:lnSpc>
              <a:spcBef>
                <a:spcPts val="0"/>
              </a:spcBef>
              <a:buNone/>
              <a:defRPr sz="1400" b="1">
                <a:solidFill>
                  <a:schemeClr val="tx1"/>
                </a:solidFill>
                <a:latin typeface="Arial" panose="020B0604020202020204" pitchFamily="34" charset="0"/>
                <a:cs typeface="Arial" panose="020B0604020202020204" pitchFamily="34" charset="0"/>
              </a:defRPr>
            </a:lvl2pPr>
            <a:lvl3pPr marL="82555" indent="-82555">
              <a:lnSpc>
                <a:spcPct val="100000"/>
              </a:lnSpc>
              <a:spcBef>
                <a:spcPts val="0"/>
              </a:spcBef>
              <a:buNone/>
              <a:defRPr sz="1200">
                <a:solidFill>
                  <a:schemeClr val="tx1"/>
                </a:solidFill>
                <a:latin typeface="Arial" panose="020B0604020202020204" pitchFamily="34" charset="0"/>
                <a:cs typeface="Arial" panose="020B0604020202020204" pitchFamily="34" charset="0"/>
              </a:defRPr>
            </a:lvl3pPr>
          </a:lstStyle>
          <a:p>
            <a:pPr lvl="0"/>
            <a:r>
              <a:rPr lang="en-US" dirty="0"/>
              <a:t>Quote</a:t>
            </a:r>
          </a:p>
          <a:p>
            <a:pPr lvl="1"/>
            <a:r>
              <a:rPr lang="en-US" dirty="0"/>
              <a:t>	Name</a:t>
            </a:r>
          </a:p>
          <a:p>
            <a:pPr lvl="2"/>
            <a:r>
              <a:rPr lang="en-US" dirty="0"/>
              <a:t>	Job Title</a:t>
            </a:r>
          </a:p>
        </p:txBody>
      </p:sp>
      <p:sp>
        <p:nvSpPr>
          <p:cNvPr id="10" name="TextBox 9">
            <a:extLst>
              <a:ext uri="{FF2B5EF4-FFF2-40B4-BE49-F238E27FC236}">
                <a16:creationId xmlns:a16="http://schemas.microsoft.com/office/drawing/2014/main" id="{BACCFC67-BD52-CD4A-9D63-9929FE33E444}"/>
              </a:ext>
            </a:extLst>
          </p:cNvPr>
          <p:cNvSpPr txBox="1"/>
          <p:nvPr/>
        </p:nvSpPr>
        <p:spPr>
          <a:xfrm>
            <a:off x="8135910" y="6160696"/>
            <a:ext cx="355693" cy="923651"/>
          </a:xfrm>
          <a:prstGeom prst="rect">
            <a:avLst/>
          </a:prstGeom>
          <a:noFill/>
        </p:spPr>
        <p:txBody>
          <a:bodyPr wrap="square" lIns="0" tIns="0" rIns="0" bIns="0" rtlCol="0">
            <a:spAutoFit/>
          </a:bodyPr>
          <a:lstStyle/>
          <a:p>
            <a:r>
              <a:rPr lang="en-US" sz="6002" dirty="0">
                <a:solidFill>
                  <a:schemeClr val="accent4"/>
                </a:solidFill>
              </a:rPr>
              <a:t>“</a:t>
            </a:r>
          </a:p>
        </p:txBody>
      </p:sp>
      <p:sp>
        <p:nvSpPr>
          <p:cNvPr id="12" name="Content Placeholder 2">
            <a:extLst>
              <a:ext uri="{FF2B5EF4-FFF2-40B4-BE49-F238E27FC236}">
                <a16:creationId xmlns:a16="http://schemas.microsoft.com/office/drawing/2014/main" id="{44485C4D-EB6D-4BC9-ADCF-98244C12965C}"/>
              </a:ext>
            </a:extLst>
          </p:cNvPr>
          <p:cNvSpPr>
            <a:spLocks noGrp="1"/>
          </p:cNvSpPr>
          <p:nvPr>
            <p:ph sz="quarter" idx="28" hasCustomPrompt="1"/>
          </p:nvPr>
        </p:nvSpPr>
        <p:spPr>
          <a:xfrm>
            <a:off x="457320" y="7315200"/>
            <a:ext cx="7315200" cy="15361920"/>
          </a:xfrm>
          <a:prstGeom prst="rect">
            <a:avLst/>
          </a:prstGeom>
        </p:spPr>
        <p:txBody>
          <a:bodyPr wrap="square" lIns="0" tIns="0" rIns="0" bIns="0"/>
          <a:lstStyle>
            <a:lvl1pPr marL="0" indent="0">
              <a:lnSpc>
                <a:spcPct val="100000"/>
              </a:lnSpc>
              <a:spcBef>
                <a:spcPts val="0"/>
              </a:spcBef>
              <a:spcAft>
                <a:spcPts val="600"/>
              </a:spcAft>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600"/>
              </a:spcAft>
              <a:buNone/>
              <a:defRPr sz="2001" baseline="0">
                <a:latin typeface="Arial" panose="020B0604020202020204" pitchFamily="34" charset="0"/>
                <a:cs typeface="Arial" panose="020B0604020202020204" pitchFamily="34" charset="0"/>
              </a:defRPr>
            </a:lvl2pPr>
            <a:lvl3pPr marL="237815" indent="-237815">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5152"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2" name="Text Placeholder 3">
            <a:extLst>
              <a:ext uri="{FF2B5EF4-FFF2-40B4-BE49-F238E27FC236}">
                <a16:creationId xmlns:a16="http://schemas.microsoft.com/office/drawing/2014/main" id="{636D7E3C-3D2E-50DA-AD52-7DDE1217A1DF}"/>
              </a:ext>
            </a:extLst>
          </p:cNvPr>
          <p:cNvSpPr>
            <a:spLocks noGrp="1"/>
          </p:cNvSpPr>
          <p:nvPr>
            <p:ph type="body" sz="quarter" idx="26" hasCustomPrompt="1"/>
          </p:nvPr>
        </p:nvSpPr>
        <p:spPr>
          <a:xfrm>
            <a:off x="457319" y="25507123"/>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lang="en-US" sz="1000" i="0" kern="1200" dirty="0">
                <a:solidFill>
                  <a:schemeClr val="tx1"/>
                </a:solidFill>
                <a:latin typeface="Arial Narrow" panose="020B0606020202030204" pitchFamily="34" charset="0"/>
                <a:ea typeface="+mn-ea"/>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dirty="0"/>
              <a:t>Caveats</a:t>
            </a:r>
          </a:p>
          <a:p>
            <a:pPr lvl="1"/>
            <a:r>
              <a:rPr lang="en-US" dirty="0"/>
              <a:t>Performance Disclosure</a:t>
            </a:r>
          </a:p>
          <a:p>
            <a:pPr lvl="2"/>
            <a:r>
              <a:rPr lang="en-US" dirty="0"/>
              <a:t>Legal Disclosure Italicized</a:t>
            </a:r>
          </a:p>
        </p:txBody>
      </p:sp>
    </p:spTree>
    <p:extLst>
      <p:ext uri="{BB962C8B-B14F-4D97-AF65-F5344CB8AC3E}">
        <p14:creationId xmlns:p14="http://schemas.microsoft.com/office/powerpoint/2010/main" val="1630476670"/>
      </p:ext>
    </p:extLst>
  </p:cSld>
  <p:clrMapOvr>
    <a:masterClrMapping/>
  </p:clrMapOvr>
  <p:extLst>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w/callout ">
    <p:spTree>
      <p:nvGrpSpPr>
        <p:cNvPr id="1" name=""/>
        <p:cNvGrpSpPr/>
        <p:nvPr/>
      </p:nvGrpSpPr>
      <p:grpSpPr>
        <a:xfrm>
          <a:off x="0" y="0"/>
          <a:ext cx="0" cy="0"/>
          <a:chOff x="0" y="0"/>
          <a:chExt cx="0" cy="0"/>
        </a:xfrm>
      </p:grpSpPr>
      <p:sp>
        <p:nvSpPr>
          <p:cNvPr id="3" name="Text Placeholder 2"/>
          <p:cNvSpPr>
            <a:spLocks noGrp="1"/>
          </p:cNvSpPr>
          <p:nvPr>
            <p:ph type="body" sz="quarter" idx="28" hasCustomPrompt="1"/>
          </p:nvPr>
        </p:nvSpPr>
        <p:spPr>
          <a:xfrm>
            <a:off x="8826259" y="5120640"/>
            <a:ext cx="2881110" cy="3980576"/>
          </a:xfrm>
          <a:prstGeom prst="rect">
            <a:avLst/>
          </a:prstGeom>
          <a:solidFill>
            <a:schemeClr val="bg1">
              <a:lumMod val="95000"/>
            </a:schemeClr>
          </a:solidFill>
          <a:ln w="12700">
            <a:noFill/>
          </a:ln>
        </p:spPr>
        <p:txBody>
          <a:bodyPr lIns="137160" tIns="137160" rIns="137160" bIns="137160">
            <a:noAutofit/>
          </a:bodyPr>
          <a:lstStyle>
            <a:lvl1pPr marL="0" indent="0">
              <a:spcBef>
                <a:spcPts val="0"/>
              </a:spcBef>
              <a:spcAft>
                <a:spcPts val="800"/>
              </a:spcAft>
              <a:buNone/>
              <a:defRPr sz="2001" b="1">
                <a:solidFill>
                  <a:srgbClr val="3769FF"/>
                </a:solidFill>
                <a:latin typeface="Arial" panose="020B0604020202020204" pitchFamily="34" charset="0"/>
                <a:cs typeface="Arial" panose="020B0604020202020204" pitchFamily="34" charset="0"/>
              </a:defRPr>
            </a:lvl1pPr>
            <a:lvl2pPr marL="0" indent="0">
              <a:spcBef>
                <a:spcPts val="0"/>
              </a:spcBef>
              <a:spcAft>
                <a:spcPts val="600"/>
              </a:spcAft>
              <a:buNone/>
              <a:defRPr sz="2001" baseline="0">
                <a:solidFill>
                  <a:schemeClr val="tx1"/>
                </a:solidFill>
                <a:latin typeface="Arial" panose="020B0604020202020204" pitchFamily="34" charset="0"/>
                <a:cs typeface="Arial" panose="020B0604020202020204" pitchFamily="34" charset="0"/>
              </a:defRPr>
            </a:lvl2pPr>
            <a:lvl3pPr marL="914674" indent="0">
              <a:buNone/>
              <a:defRPr sz="1600">
                <a:solidFill>
                  <a:schemeClr val="accent4"/>
                </a:solidFill>
                <a:latin typeface="Arial" panose="020B0604020202020204" pitchFamily="34" charset="0"/>
                <a:cs typeface="Arial" panose="020B0604020202020204" pitchFamily="34" charset="0"/>
              </a:defRPr>
            </a:lvl3pPr>
            <a:lvl4pPr marL="1372011" indent="0">
              <a:buNone/>
              <a:defRPr sz="1600">
                <a:solidFill>
                  <a:schemeClr val="accent4"/>
                </a:solidFill>
                <a:latin typeface="Arial" panose="020B0604020202020204" pitchFamily="34" charset="0"/>
                <a:cs typeface="Arial" panose="020B0604020202020204" pitchFamily="34" charset="0"/>
              </a:defRPr>
            </a:lvl4pPr>
            <a:lvl5pPr marL="1829349" indent="0">
              <a:buNone/>
              <a:defRPr sz="1600">
                <a:solidFill>
                  <a:schemeClr val="accent4"/>
                </a:solidFill>
                <a:latin typeface="Arial" panose="020B0604020202020204" pitchFamily="34" charset="0"/>
                <a:cs typeface="Arial" panose="020B0604020202020204" pitchFamily="34" charset="0"/>
              </a:defRPr>
            </a:lvl5pPr>
          </a:lstStyle>
          <a:p>
            <a:pPr lvl="0"/>
            <a:r>
              <a:rPr lang="en-US" dirty="0"/>
              <a:t>Sidebar Subhead</a:t>
            </a:r>
          </a:p>
          <a:p>
            <a:pPr lvl="1"/>
            <a:r>
              <a:rPr lang="en-US" dirty="0"/>
              <a:t>Sidebar Body</a:t>
            </a:r>
          </a:p>
        </p:txBody>
      </p:sp>
      <p:sp>
        <p:nvSpPr>
          <p:cNvPr id="15" name="Slide Number Placeholder 9"/>
          <p:cNvSpPr>
            <a:spLocks noGrp="1"/>
          </p:cNvSpPr>
          <p:nvPr>
            <p:ph type="sldNum" sz="quarter" idx="4"/>
          </p:nvPr>
        </p:nvSpPr>
        <p:spPr>
          <a:xfrm>
            <a:off x="11250050"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24" name="Text Placeholder 3"/>
          <p:cNvSpPr>
            <a:spLocks noGrp="1"/>
          </p:cNvSpPr>
          <p:nvPr>
            <p:ph type="body" sz="quarter" idx="26" hasCustomPrompt="1"/>
          </p:nvPr>
        </p:nvSpPr>
        <p:spPr>
          <a:xfrm>
            <a:off x="457319" y="23957282"/>
            <a:ext cx="11250050" cy="2072364"/>
          </a:xfrm>
          <a:prstGeom prst="rect">
            <a:avLst/>
          </a:prstGeom>
        </p:spPr>
        <p:txBody>
          <a:bodyPr wrap="square" lIns="0" tIns="0" rIns="0" bIns="0" anchor="b" anchorCtr="0">
            <a:no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dirty="0"/>
              <a:t>Caveats</a:t>
            </a:r>
          </a:p>
          <a:p>
            <a:pPr lvl="1"/>
            <a:r>
              <a:rPr lang="en-US" dirty="0"/>
              <a:t>Performance Disclosure</a:t>
            </a:r>
          </a:p>
          <a:p>
            <a:pPr lvl="2"/>
            <a:r>
              <a:rPr lang="en-US" dirty="0"/>
              <a:t>Legal Disclosure Italicized</a:t>
            </a:r>
          </a:p>
        </p:txBody>
      </p:sp>
      <p:sp>
        <p:nvSpPr>
          <p:cNvPr id="16" name="Text Placeholder 3">
            <a:extLst>
              <a:ext uri="{FF2B5EF4-FFF2-40B4-BE49-F238E27FC236}">
                <a16:creationId xmlns:a16="http://schemas.microsoft.com/office/drawing/2014/main" id="{4139B2F6-03D0-4227-BB44-86E1FB5A917E}"/>
              </a:ext>
            </a:extLst>
          </p:cNvPr>
          <p:cNvSpPr>
            <a:spLocks noGrp="1"/>
          </p:cNvSpPr>
          <p:nvPr>
            <p:ph type="body" sz="quarter" idx="32" hasCustomPrompt="1"/>
          </p:nvPr>
        </p:nvSpPr>
        <p:spPr>
          <a:xfrm>
            <a:off x="457319" y="731520"/>
            <a:ext cx="8534401" cy="3072384"/>
          </a:xfrm>
          <a:prstGeom prst="rect">
            <a:avLst/>
          </a:prstGeom>
        </p:spPr>
        <p:txBody>
          <a:bodyPr lIns="0" tIns="0" rIns="0" bIns="0"/>
          <a:lstStyle>
            <a:lvl1pPr marL="0" indent="0" algn="l" defTabSz="914674"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1500"/>
            </a:lvl3pPr>
            <a:lvl4pPr marL="0" indent="0">
              <a:buNone/>
              <a:defRPr sz="1500"/>
            </a:lvl4pPr>
            <a:lvl5pPr marL="0" indent="0">
              <a:buNone/>
              <a:defRPr sz="1500"/>
            </a:lvl5pPr>
          </a:lstStyle>
          <a:p>
            <a:pPr lvl="0"/>
            <a:r>
              <a:rPr lang="en-US" dirty="0"/>
              <a:t>Slide title</a:t>
            </a:r>
          </a:p>
          <a:p>
            <a:pPr lvl="1"/>
            <a:r>
              <a:rPr lang="en-US" dirty="0"/>
              <a:t>Second level</a:t>
            </a:r>
          </a:p>
        </p:txBody>
      </p:sp>
      <p:pic>
        <p:nvPicPr>
          <p:cNvPr id="8" name="Picture 11">
            <a:extLst>
              <a:ext uri="{FF2B5EF4-FFF2-40B4-BE49-F238E27FC236}">
                <a16:creationId xmlns:a16="http://schemas.microsoft.com/office/drawing/2014/main" id="{08A20681-0161-49AB-9440-46C68401E602}"/>
              </a:ext>
            </a:extLst>
          </p:cNvPr>
          <p:cNvPicPr>
            <a:picLocks noChangeAspect="1"/>
          </p:cNvPicPr>
          <p:nvPr/>
        </p:nvPicPr>
        <p:blipFill rotWithShape="1">
          <a:blip r:embed="rId2"/>
          <a:stretch/>
        </p:blipFill>
        <p:spPr>
          <a:xfrm>
            <a:off x="10147900" y="365760"/>
            <a:ext cx="1789219" cy="2636280"/>
          </a:xfrm>
          <a:prstGeom prst="rect">
            <a:avLst/>
          </a:prstGeom>
        </p:spPr>
      </p:pic>
      <p:sp>
        <p:nvSpPr>
          <p:cNvPr id="9" name="Content Placeholder 2">
            <a:extLst>
              <a:ext uri="{FF2B5EF4-FFF2-40B4-BE49-F238E27FC236}">
                <a16:creationId xmlns:a16="http://schemas.microsoft.com/office/drawing/2014/main" id="{FC67975F-ECF3-4376-B4E6-FC96D72DCEF1}"/>
              </a:ext>
            </a:extLst>
          </p:cNvPr>
          <p:cNvSpPr>
            <a:spLocks noGrp="1"/>
          </p:cNvSpPr>
          <p:nvPr>
            <p:ph sz="quarter" idx="27" hasCustomPrompt="1"/>
          </p:nvPr>
        </p:nvSpPr>
        <p:spPr>
          <a:xfrm>
            <a:off x="457319" y="5120640"/>
            <a:ext cx="8231744" cy="17556480"/>
          </a:xfrm>
          <a:prstGeom prst="rect">
            <a:avLst/>
          </a:prstGeom>
        </p:spPr>
        <p:txBody>
          <a:bodyPr wrap="square" lIns="0" tIns="0" rIns="0" bIns="0"/>
          <a:lstStyle>
            <a:lvl1pPr marL="0" indent="0">
              <a:lnSpc>
                <a:spcPct val="100000"/>
              </a:lnSpc>
              <a:spcBef>
                <a:spcPts val="0"/>
              </a:spcBef>
              <a:spcAft>
                <a:spcPts val="800"/>
              </a:spcAft>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5152"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0"/>
            <a:endParaRPr lang="en-US" dirty="0"/>
          </a:p>
        </p:txBody>
      </p:sp>
    </p:spTree>
    <p:extLst>
      <p:ext uri="{BB962C8B-B14F-4D97-AF65-F5344CB8AC3E}">
        <p14:creationId xmlns:p14="http://schemas.microsoft.com/office/powerpoint/2010/main" val="2561727864"/>
      </p:ext>
    </p:extLst>
  </p:cSld>
  <p:clrMapOvr>
    <a:masterClrMapping/>
  </p:clrMapOvr>
  <p:extLst>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w/callout 2">
    <p:spTree>
      <p:nvGrpSpPr>
        <p:cNvPr id="1" name=""/>
        <p:cNvGrpSpPr/>
        <p:nvPr/>
      </p:nvGrpSpPr>
      <p:grpSpPr>
        <a:xfrm>
          <a:off x="0" y="0"/>
          <a:ext cx="0" cy="0"/>
          <a:chOff x="0" y="0"/>
          <a:chExt cx="0" cy="0"/>
        </a:xfrm>
      </p:grpSpPr>
      <p:sp>
        <p:nvSpPr>
          <p:cNvPr id="15" name="Slide Number Placeholder 9"/>
          <p:cNvSpPr>
            <a:spLocks noGrp="1"/>
          </p:cNvSpPr>
          <p:nvPr>
            <p:ph type="sldNum" sz="quarter" idx="4"/>
          </p:nvPr>
        </p:nvSpPr>
        <p:spPr>
          <a:xfrm>
            <a:off x="11250050"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24" name="Text Placeholder 3"/>
          <p:cNvSpPr>
            <a:spLocks noGrp="1"/>
          </p:cNvSpPr>
          <p:nvPr>
            <p:ph type="body" sz="quarter" idx="26" hasCustomPrompt="1"/>
          </p:nvPr>
        </p:nvSpPr>
        <p:spPr>
          <a:xfrm>
            <a:off x="457319" y="23957282"/>
            <a:ext cx="11250050" cy="2072364"/>
          </a:xfrm>
          <a:prstGeom prst="rect">
            <a:avLst/>
          </a:prstGeom>
        </p:spPr>
        <p:txBody>
          <a:bodyPr wrap="square" lIns="0" tIns="0" rIns="0" bIns="0" anchor="b" anchorCtr="0">
            <a:no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dirty="0"/>
              <a:t>Caveats</a:t>
            </a:r>
          </a:p>
          <a:p>
            <a:pPr lvl="1"/>
            <a:r>
              <a:rPr lang="en-US" dirty="0"/>
              <a:t>Performance Disclosure</a:t>
            </a:r>
          </a:p>
          <a:p>
            <a:pPr lvl="2"/>
            <a:r>
              <a:rPr lang="en-US" dirty="0"/>
              <a:t>Legal Disclosure Italicized</a:t>
            </a:r>
          </a:p>
        </p:txBody>
      </p:sp>
      <p:sp>
        <p:nvSpPr>
          <p:cNvPr id="16" name="Text Placeholder 3">
            <a:extLst>
              <a:ext uri="{FF2B5EF4-FFF2-40B4-BE49-F238E27FC236}">
                <a16:creationId xmlns:a16="http://schemas.microsoft.com/office/drawing/2014/main" id="{4139B2F6-03D0-4227-BB44-86E1FB5A917E}"/>
              </a:ext>
            </a:extLst>
          </p:cNvPr>
          <p:cNvSpPr>
            <a:spLocks noGrp="1"/>
          </p:cNvSpPr>
          <p:nvPr>
            <p:ph type="body" sz="quarter" idx="32" hasCustomPrompt="1"/>
          </p:nvPr>
        </p:nvSpPr>
        <p:spPr>
          <a:xfrm>
            <a:off x="457319" y="731520"/>
            <a:ext cx="8534401" cy="3072384"/>
          </a:xfrm>
          <a:prstGeom prst="rect">
            <a:avLst/>
          </a:prstGeom>
        </p:spPr>
        <p:txBody>
          <a:bodyPr lIns="0" tIns="0" rIns="0" bIns="0"/>
          <a:lstStyle>
            <a:lvl1pPr marL="0" indent="0" algn="l" defTabSz="914674"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1500"/>
            </a:lvl3pPr>
            <a:lvl4pPr marL="0" indent="0">
              <a:buNone/>
              <a:defRPr sz="1500"/>
            </a:lvl4pPr>
            <a:lvl5pPr marL="0" indent="0">
              <a:buNone/>
              <a:defRPr sz="1500"/>
            </a:lvl5pPr>
          </a:lstStyle>
          <a:p>
            <a:pPr lvl="0"/>
            <a:r>
              <a:rPr lang="en-US" dirty="0"/>
              <a:t>Slide title</a:t>
            </a:r>
          </a:p>
          <a:p>
            <a:pPr lvl="1"/>
            <a:r>
              <a:rPr lang="en-US" dirty="0"/>
              <a:t>Second level</a:t>
            </a:r>
          </a:p>
        </p:txBody>
      </p:sp>
      <p:pic>
        <p:nvPicPr>
          <p:cNvPr id="8" name="Picture 11">
            <a:extLst>
              <a:ext uri="{FF2B5EF4-FFF2-40B4-BE49-F238E27FC236}">
                <a16:creationId xmlns:a16="http://schemas.microsoft.com/office/drawing/2014/main" id="{08A20681-0161-49AB-9440-46C68401E602}"/>
              </a:ext>
            </a:extLst>
          </p:cNvPr>
          <p:cNvPicPr>
            <a:picLocks noChangeAspect="1"/>
          </p:cNvPicPr>
          <p:nvPr/>
        </p:nvPicPr>
        <p:blipFill rotWithShape="1">
          <a:blip r:embed="rId2"/>
          <a:stretch/>
        </p:blipFill>
        <p:spPr>
          <a:xfrm>
            <a:off x="10147900" y="365760"/>
            <a:ext cx="1789219" cy="2636280"/>
          </a:xfrm>
          <a:prstGeom prst="rect">
            <a:avLst/>
          </a:prstGeom>
        </p:spPr>
      </p:pic>
      <p:sp>
        <p:nvSpPr>
          <p:cNvPr id="9" name="Text Placeholder 2">
            <a:extLst>
              <a:ext uri="{FF2B5EF4-FFF2-40B4-BE49-F238E27FC236}">
                <a16:creationId xmlns:a16="http://schemas.microsoft.com/office/drawing/2014/main" id="{D0DA3468-5026-4A20-B04F-84059B742851}"/>
              </a:ext>
            </a:extLst>
          </p:cNvPr>
          <p:cNvSpPr>
            <a:spLocks noGrp="1"/>
          </p:cNvSpPr>
          <p:nvPr>
            <p:ph type="body" sz="quarter" idx="28" hasCustomPrompt="1"/>
          </p:nvPr>
        </p:nvSpPr>
        <p:spPr>
          <a:xfrm>
            <a:off x="9356623" y="5120636"/>
            <a:ext cx="2378059" cy="14264640"/>
          </a:xfrm>
          <a:prstGeom prst="rect">
            <a:avLst/>
          </a:prstGeom>
          <a:solidFill>
            <a:srgbClr val="3769FF"/>
          </a:solidFill>
          <a:ln w="12700">
            <a:noFill/>
          </a:ln>
        </p:spPr>
        <p:txBody>
          <a:bodyPr lIns="137160" tIns="137160" rIns="137160" bIns="137160">
            <a:noAutofit/>
          </a:bodyPr>
          <a:lstStyle>
            <a:lvl1pPr marL="0" indent="0">
              <a:spcBef>
                <a:spcPts val="0"/>
              </a:spcBef>
              <a:spcAft>
                <a:spcPts val="1801"/>
              </a:spcAft>
              <a:buNone/>
              <a:defRPr sz="1600" b="1">
                <a:solidFill>
                  <a:schemeClr val="bg1"/>
                </a:solidFill>
                <a:latin typeface="Arial" panose="020B0604020202020204" pitchFamily="34" charset="0"/>
                <a:cs typeface="Arial" panose="020B0604020202020204" pitchFamily="34" charset="0"/>
              </a:defRPr>
            </a:lvl1pPr>
            <a:lvl2pPr marL="0" indent="0">
              <a:spcBef>
                <a:spcPts val="0"/>
              </a:spcBef>
              <a:spcAft>
                <a:spcPts val="0"/>
              </a:spcAft>
              <a:buNone/>
              <a:defRPr sz="2401" b="1" baseline="0">
                <a:solidFill>
                  <a:schemeClr val="bg1"/>
                </a:solidFill>
                <a:latin typeface="Arial" panose="020B0604020202020204" pitchFamily="34" charset="0"/>
                <a:cs typeface="Arial" panose="020B0604020202020204" pitchFamily="34" charset="0"/>
              </a:defRPr>
            </a:lvl2pPr>
            <a:lvl3pPr marL="0" indent="0">
              <a:spcBef>
                <a:spcPts val="0"/>
              </a:spcBef>
              <a:spcAft>
                <a:spcPts val="1801"/>
              </a:spcAft>
              <a:buNone/>
              <a:defRPr sz="1400" b="1">
                <a:solidFill>
                  <a:schemeClr val="bg1"/>
                </a:solidFill>
                <a:latin typeface="Arial" panose="020B0604020202020204" pitchFamily="34" charset="0"/>
                <a:cs typeface="Arial" panose="020B0604020202020204" pitchFamily="34" charset="0"/>
              </a:defRPr>
            </a:lvl3pPr>
            <a:lvl4pPr marL="1372011" indent="0">
              <a:buNone/>
              <a:defRPr sz="1600">
                <a:solidFill>
                  <a:schemeClr val="accent4"/>
                </a:solidFill>
                <a:latin typeface="Arial" panose="020B0604020202020204" pitchFamily="34" charset="0"/>
                <a:cs typeface="Arial" panose="020B0604020202020204" pitchFamily="34" charset="0"/>
              </a:defRPr>
            </a:lvl4pPr>
            <a:lvl5pPr marL="1829349" indent="0">
              <a:buNone/>
              <a:defRPr sz="1600">
                <a:solidFill>
                  <a:schemeClr val="accent4"/>
                </a:solidFill>
                <a:latin typeface="Arial" panose="020B0604020202020204" pitchFamily="34" charset="0"/>
                <a:cs typeface="Arial" panose="020B0604020202020204" pitchFamily="34" charset="0"/>
              </a:defRPr>
            </a:lvl5pPr>
          </a:lstStyle>
          <a:p>
            <a:pPr lvl="0"/>
            <a:r>
              <a:rPr lang="en-US" dirty="0"/>
              <a:t>Sidebar Subhead</a:t>
            </a:r>
          </a:p>
          <a:p>
            <a:pPr lvl="1"/>
            <a:r>
              <a:rPr lang="en-US" dirty="0"/>
              <a:t>Call out numbers</a:t>
            </a:r>
          </a:p>
          <a:p>
            <a:pPr lvl="2"/>
            <a:r>
              <a:rPr lang="en-US" dirty="0"/>
              <a:t>Stat information</a:t>
            </a:r>
          </a:p>
        </p:txBody>
      </p:sp>
      <p:sp>
        <p:nvSpPr>
          <p:cNvPr id="10" name="Content Placeholder 2">
            <a:extLst>
              <a:ext uri="{FF2B5EF4-FFF2-40B4-BE49-F238E27FC236}">
                <a16:creationId xmlns:a16="http://schemas.microsoft.com/office/drawing/2014/main" id="{98022087-422C-46F3-8D77-2B931F98E174}"/>
              </a:ext>
            </a:extLst>
          </p:cNvPr>
          <p:cNvSpPr>
            <a:spLocks noGrp="1"/>
          </p:cNvSpPr>
          <p:nvPr>
            <p:ph sz="quarter" idx="27" hasCustomPrompt="1"/>
          </p:nvPr>
        </p:nvSpPr>
        <p:spPr>
          <a:xfrm>
            <a:off x="457318" y="5120640"/>
            <a:ext cx="8534401" cy="17556480"/>
          </a:xfrm>
          <a:prstGeom prst="rect">
            <a:avLst/>
          </a:prstGeom>
        </p:spPr>
        <p:txBody>
          <a:bodyPr wrap="square" lIns="0" tIns="0" rIns="0" bIns="0"/>
          <a:lstStyle>
            <a:lvl1pPr marL="0" indent="0">
              <a:lnSpc>
                <a:spcPct val="100000"/>
              </a:lnSpc>
              <a:spcBef>
                <a:spcPts val="0"/>
              </a:spcBef>
              <a:spcAft>
                <a:spcPts val="800"/>
              </a:spcAft>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5152"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0"/>
            <a:endParaRPr lang="en-US" dirty="0"/>
          </a:p>
        </p:txBody>
      </p:sp>
    </p:spTree>
    <p:extLst>
      <p:ext uri="{BB962C8B-B14F-4D97-AF65-F5344CB8AC3E}">
        <p14:creationId xmlns:p14="http://schemas.microsoft.com/office/powerpoint/2010/main" val="1150629573"/>
      </p:ext>
    </p:extLst>
  </p:cSld>
  <p:clrMapOvr>
    <a:masterClrMapping/>
  </p:clrMapOvr>
  <p:extLst>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hart ">
    <p:spTree>
      <p:nvGrpSpPr>
        <p:cNvPr id="1" name=""/>
        <p:cNvGrpSpPr/>
        <p:nvPr/>
      </p:nvGrpSpPr>
      <p:grpSpPr>
        <a:xfrm>
          <a:off x="0" y="0"/>
          <a:ext cx="0" cy="0"/>
          <a:chOff x="0" y="0"/>
          <a:chExt cx="0" cy="0"/>
        </a:xfrm>
      </p:grpSpPr>
      <p:pic>
        <p:nvPicPr>
          <p:cNvPr id="19" name="Picture 10">
            <a:extLst>
              <a:ext uri="{FF2B5EF4-FFF2-40B4-BE49-F238E27FC236}">
                <a16:creationId xmlns:a16="http://schemas.microsoft.com/office/drawing/2014/main" id="{56F66956-315F-40E9-B326-722D9B4C0B16}"/>
              </a:ext>
            </a:extLst>
          </p:cNvPr>
          <p:cNvPicPr>
            <a:picLocks noChangeAspect="1"/>
          </p:cNvPicPr>
          <p:nvPr/>
        </p:nvPicPr>
        <p:blipFill rotWithShape="1">
          <a:blip r:embed="rId2"/>
          <a:stretch/>
        </p:blipFill>
        <p:spPr>
          <a:xfrm>
            <a:off x="10147900" y="365760"/>
            <a:ext cx="1789219" cy="2636280"/>
          </a:xfrm>
          <a:prstGeom prst="rect">
            <a:avLst/>
          </a:prstGeom>
        </p:spPr>
      </p:pic>
      <p:sp>
        <p:nvSpPr>
          <p:cNvPr id="20" name="Text Placeholder 3">
            <a:extLst>
              <a:ext uri="{FF2B5EF4-FFF2-40B4-BE49-F238E27FC236}">
                <a16:creationId xmlns:a16="http://schemas.microsoft.com/office/drawing/2014/main" id="{A325E133-25E7-4754-B781-69C5F31F228E}"/>
              </a:ext>
            </a:extLst>
          </p:cNvPr>
          <p:cNvSpPr>
            <a:spLocks noGrp="1"/>
          </p:cNvSpPr>
          <p:nvPr>
            <p:ph type="body" sz="quarter" idx="26" hasCustomPrompt="1"/>
          </p:nvPr>
        </p:nvSpPr>
        <p:spPr>
          <a:xfrm>
            <a:off x="457319" y="25507123"/>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lang="en-US" sz="1000" i="0" kern="1200" dirty="0">
                <a:solidFill>
                  <a:schemeClr val="tx1"/>
                </a:solidFill>
                <a:latin typeface="Arial Narrow" panose="020B0606020202030204" pitchFamily="34" charset="0"/>
                <a:ea typeface="+mn-ea"/>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a:t>Caveats</a:t>
            </a:r>
          </a:p>
          <a:p>
            <a:pPr lvl="1"/>
            <a:r>
              <a:rPr lang="en-US"/>
              <a:t>Performance Disclosure</a:t>
            </a:r>
          </a:p>
          <a:p>
            <a:pPr lvl="2"/>
            <a:r>
              <a:rPr lang="en-US"/>
              <a:t>Legal Disclosure Italicized</a:t>
            </a:r>
          </a:p>
        </p:txBody>
      </p:sp>
      <p:sp>
        <p:nvSpPr>
          <p:cNvPr id="21" name="Slide Number Placeholder 9">
            <a:extLst>
              <a:ext uri="{FF2B5EF4-FFF2-40B4-BE49-F238E27FC236}">
                <a16:creationId xmlns:a16="http://schemas.microsoft.com/office/drawing/2014/main" id="{BA0408E3-E120-4918-A6B1-C52F627369EB}"/>
              </a:ext>
            </a:extLst>
          </p:cNvPr>
          <p:cNvSpPr>
            <a:spLocks noGrp="1"/>
          </p:cNvSpPr>
          <p:nvPr>
            <p:ph type="sldNum" sz="quarter" idx="4"/>
          </p:nvPr>
        </p:nvSpPr>
        <p:spPr>
          <a:xfrm>
            <a:off x="11250050"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25" name="Text Placeholder 20">
            <a:extLst>
              <a:ext uri="{FF2B5EF4-FFF2-40B4-BE49-F238E27FC236}">
                <a16:creationId xmlns:a16="http://schemas.microsoft.com/office/drawing/2014/main" id="{8169AF42-6412-42A8-AF0F-15913B2BE67B}"/>
              </a:ext>
            </a:extLst>
          </p:cNvPr>
          <p:cNvSpPr>
            <a:spLocks noGrp="1"/>
          </p:cNvSpPr>
          <p:nvPr>
            <p:ph type="body" sz="quarter" idx="10" hasCustomPrompt="1"/>
          </p:nvPr>
        </p:nvSpPr>
        <p:spPr>
          <a:xfrm>
            <a:off x="457320" y="5120636"/>
            <a:ext cx="7315200"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sp>
        <p:nvSpPr>
          <p:cNvPr id="26" name="Text Placeholder 3">
            <a:extLst>
              <a:ext uri="{FF2B5EF4-FFF2-40B4-BE49-F238E27FC236}">
                <a16:creationId xmlns:a16="http://schemas.microsoft.com/office/drawing/2014/main" id="{B2747886-52F0-4C79-8E0F-AE923A2E2F60}"/>
              </a:ext>
            </a:extLst>
          </p:cNvPr>
          <p:cNvSpPr>
            <a:spLocks noGrp="1"/>
          </p:cNvSpPr>
          <p:nvPr>
            <p:ph type="body" sz="quarter" idx="32" hasCustomPrompt="1"/>
          </p:nvPr>
        </p:nvSpPr>
        <p:spPr>
          <a:xfrm>
            <a:off x="457319" y="731520"/>
            <a:ext cx="8534401" cy="3072384"/>
          </a:xfrm>
          <a:prstGeom prst="rect">
            <a:avLst/>
          </a:prstGeom>
        </p:spPr>
        <p:txBody>
          <a:bodyPr lIns="0" tIns="0" rIns="0" bIns="0"/>
          <a:lstStyle>
            <a:lvl1pPr marL="0" indent="0" algn="l" defTabSz="914674"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1500"/>
            </a:lvl3pPr>
            <a:lvl4pPr marL="0" indent="0">
              <a:buNone/>
              <a:defRPr sz="1500"/>
            </a:lvl4pPr>
            <a:lvl5pPr marL="0" indent="0">
              <a:buNone/>
              <a:defRPr sz="1500"/>
            </a:lvl5pPr>
          </a:lstStyle>
          <a:p>
            <a:pPr lvl="0"/>
            <a:r>
              <a:rPr lang="en-US" dirty="0"/>
              <a:t>Slide title</a:t>
            </a:r>
          </a:p>
          <a:p>
            <a:pPr lvl="1"/>
            <a:r>
              <a:rPr lang="en-US" dirty="0"/>
              <a:t>Second level</a:t>
            </a:r>
          </a:p>
        </p:txBody>
      </p:sp>
      <p:sp>
        <p:nvSpPr>
          <p:cNvPr id="8" name="Content Placeholder 2">
            <a:extLst>
              <a:ext uri="{FF2B5EF4-FFF2-40B4-BE49-F238E27FC236}">
                <a16:creationId xmlns:a16="http://schemas.microsoft.com/office/drawing/2014/main" id="{5E0D18CF-A6F0-427A-AC22-66AEEEA7D732}"/>
              </a:ext>
            </a:extLst>
          </p:cNvPr>
          <p:cNvSpPr>
            <a:spLocks noGrp="1"/>
          </p:cNvSpPr>
          <p:nvPr>
            <p:ph sz="quarter" idx="28" hasCustomPrompt="1"/>
          </p:nvPr>
        </p:nvSpPr>
        <p:spPr>
          <a:xfrm>
            <a:off x="457320" y="7315200"/>
            <a:ext cx="7315200" cy="15361920"/>
          </a:xfrm>
          <a:prstGeom prst="rect">
            <a:avLst/>
          </a:prstGeom>
        </p:spPr>
        <p:txBody>
          <a:bodyPr wrap="square" lIns="0" tIns="0" rIns="0" bIns="0"/>
          <a:lstStyle>
            <a:lvl1pPr marL="0" indent="0">
              <a:lnSpc>
                <a:spcPct val="100000"/>
              </a:lnSpc>
              <a:spcBef>
                <a:spcPts val="0"/>
              </a:spcBef>
              <a:spcAft>
                <a:spcPts val="600"/>
              </a:spcAft>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600"/>
              </a:spcAft>
              <a:buNone/>
              <a:defRPr sz="2001" baseline="0">
                <a:latin typeface="Arial" panose="020B0604020202020204" pitchFamily="34" charset="0"/>
                <a:cs typeface="Arial" panose="020B0604020202020204" pitchFamily="34" charset="0"/>
              </a:defRPr>
            </a:lvl2pPr>
            <a:lvl3pPr marL="237815" indent="-237815">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5152"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Tree>
    <p:extLst>
      <p:ext uri="{BB962C8B-B14F-4D97-AF65-F5344CB8AC3E}">
        <p14:creationId xmlns:p14="http://schemas.microsoft.com/office/powerpoint/2010/main" val="660376835"/>
      </p:ext>
    </p:extLst>
  </p:cSld>
  <p:clrMapOvr>
    <a:masterClrMapping/>
  </p:clrMapOvr>
  <p:extLst>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amp; Chart">
    <p:spTree>
      <p:nvGrpSpPr>
        <p:cNvPr id="1" name=""/>
        <p:cNvGrpSpPr/>
        <p:nvPr/>
      </p:nvGrpSpPr>
      <p:grpSpPr>
        <a:xfrm>
          <a:off x="0" y="0"/>
          <a:ext cx="0" cy="0"/>
          <a:chOff x="0" y="0"/>
          <a:chExt cx="0" cy="0"/>
        </a:xfrm>
      </p:grpSpPr>
      <p:sp>
        <p:nvSpPr>
          <p:cNvPr id="13" name="Text Placeholder 3">
            <a:extLst>
              <a:ext uri="{FF2B5EF4-FFF2-40B4-BE49-F238E27FC236}">
                <a16:creationId xmlns:a16="http://schemas.microsoft.com/office/drawing/2014/main" id="{65C4D85E-D07C-4E16-8479-741165F5DCEC}"/>
              </a:ext>
            </a:extLst>
          </p:cNvPr>
          <p:cNvSpPr>
            <a:spLocks noGrp="1"/>
          </p:cNvSpPr>
          <p:nvPr>
            <p:ph type="body" sz="quarter" idx="32" hasCustomPrompt="1"/>
          </p:nvPr>
        </p:nvSpPr>
        <p:spPr>
          <a:xfrm>
            <a:off x="457319" y="731520"/>
            <a:ext cx="8534401" cy="3066320"/>
          </a:xfrm>
          <a:prstGeom prst="rect">
            <a:avLst/>
          </a:prstGeom>
        </p:spPr>
        <p:txBody>
          <a:bodyPr lIns="0" tIns="0" rIns="0" bIns="0"/>
          <a:lstStyle>
            <a:lvl1pPr marL="0" indent="0" algn="l" defTabSz="1219261"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2001"/>
            </a:lvl3pPr>
            <a:lvl4pPr marL="0" indent="0">
              <a:buNone/>
              <a:defRPr sz="2001"/>
            </a:lvl4pPr>
            <a:lvl5pPr marL="0" indent="0">
              <a:buNone/>
              <a:defRPr sz="2001"/>
            </a:lvl5pPr>
          </a:lstStyle>
          <a:p>
            <a:pPr lvl="0"/>
            <a:r>
              <a:rPr lang="en-US" dirty="0"/>
              <a:t>Slide title</a:t>
            </a:r>
          </a:p>
          <a:p>
            <a:pPr lvl="1"/>
            <a:r>
              <a:rPr lang="en-US" dirty="0"/>
              <a:t>Second level</a:t>
            </a:r>
          </a:p>
        </p:txBody>
      </p:sp>
      <p:pic>
        <p:nvPicPr>
          <p:cNvPr id="14" name="Picture 13">
            <a:extLst>
              <a:ext uri="{FF2B5EF4-FFF2-40B4-BE49-F238E27FC236}">
                <a16:creationId xmlns:a16="http://schemas.microsoft.com/office/drawing/2014/main" id="{0F44064B-7D4A-491D-A99A-2FBC7EC69C4A}"/>
              </a:ext>
            </a:extLst>
          </p:cNvPr>
          <p:cNvPicPr>
            <a:picLocks noChangeAspect="1"/>
          </p:cNvPicPr>
          <p:nvPr/>
        </p:nvPicPr>
        <p:blipFill rotWithShape="1">
          <a:blip r:embed="rId2"/>
          <a:stretch/>
        </p:blipFill>
        <p:spPr>
          <a:xfrm>
            <a:off x="10147900" y="365760"/>
            <a:ext cx="1789219" cy="2636280"/>
          </a:xfrm>
          <a:prstGeom prst="rect">
            <a:avLst/>
          </a:prstGeom>
        </p:spPr>
      </p:pic>
      <p:sp>
        <p:nvSpPr>
          <p:cNvPr id="16" name="Slide Number Placeholder 9">
            <a:extLst>
              <a:ext uri="{FF2B5EF4-FFF2-40B4-BE49-F238E27FC236}">
                <a16:creationId xmlns:a16="http://schemas.microsoft.com/office/drawing/2014/main" id="{3F41BD28-179B-4FA1-8EF2-5B335226DC1A}"/>
              </a:ext>
            </a:extLst>
          </p:cNvPr>
          <p:cNvSpPr>
            <a:spLocks noGrp="1"/>
          </p:cNvSpPr>
          <p:nvPr>
            <p:ph type="sldNum" sz="quarter" idx="4"/>
          </p:nvPr>
        </p:nvSpPr>
        <p:spPr>
          <a:xfrm>
            <a:off x="11252724"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7" name="Text Placeholder 3">
            <a:extLst>
              <a:ext uri="{FF2B5EF4-FFF2-40B4-BE49-F238E27FC236}">
                <a16:creationId xmlns:a16="http://schemas.microsoft.com/office/drawing/2014/main" id="{2E4250EA-C8CA-4202-B9EF-4E090414A2D1}"/>
              </a:ext>
            </a:extLst>
          </p:cNvPr>
          <p:cNvSpPr>
            <a:spLocks noGrp="1"/>
          </p:cNvSpPr>
          <p:nvPr>
            <p:ph type="body" sz="quarter" idx="26" hasCustomPrompt="1"/>
          </p:nvPr>
        </p:nvSpPr>
        <p:spPr>
          <a:xfrm>
            <a:off x="457319" y="25871944"/>
            <a:ext cx="11250050"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4"/>
              </a:lnSpc>
              <a:spcBef>
                <a:spcPts val="0"/>
              </a:spcBef>
              <a:spcAft>
                <a:spcPts val="400"/>
              </a:spcAft>
              <a:buNone/>
              <a:defRPr sz="1333">
                <a:latin typeface="Arial Narrow" panose="020B0606020202030204" pitchFamily="34" charset="0"/>
              </a:defRPr>
            </a:lvl4pPr>
            <a:lvl5pPr marL="0" indent="0">
              <a:lnSpc>
                <a:spcPts val="1734"/>
              </a:lnSpc>
              <a:spcBef>
                <a:spcPts val="0"/>
              </a:spcBef>
              <a:spcAft>
                <a:spcPts val="400"/>
              </a:spcAft>
              <a:buNone/>
              <a:defRPr sz="1333">
                <a:latin typeface="Arial Narrow" panose="020B0606020202030204" pitchFamily="34" charset="0"/>
              </a:defRPr>
            </a:lvl5pPr>
          </a:lstStyle>
          <a:p>
            <a:pPr lvl="0"/>
            <a:r>
              <a:rPr lang="en-US"/>
              <a:t>Caveats</a:t>
            </a:r>
          </a:p>
        </p:txBody>
      </p:sp>
      <p:sp>
        <p:nvSpPr>
          <p:cNvPr id="15" name="Chart Placeholder 34">
            <a:extLst>
              <a:ext uri="{FF2B5EF4-FFF2-40B4-BE49-F238E27FC236}">
                <a16:creationId xmlns:a16="http://schemas.microsoft.com/office/drawing/2014/main" id="{010052E8-05CA-4F0B-9CB4-F584E62D5750}"/>
              </a:ext>
            </a:extLst>
          </p:cNvPr>
          <p:cNvSpPr>
            <a:spLocks noGrp="1"/>
          </p:cNvSpPr>
          <p:nvPr>
            <p:ph type="chart" sz="quarter" idx="33"/>
          </p:nvPr>
        </p:nvSpPr>
        <p:spPr>
          <a:xfrm>
            <a:off x="457319" y="10960858"/>
            <a:ext cx="11250050" cy="13447996"/>
          </a:xfrm>
          <a:prstGeom prst="rect">
            <a:avLst/>
          </a:prstGeom>
        </p:spPr>
        <p:txBody>
          <a:bodyPr lIns="0" tIns="0" rIns="0" bIns="0" rtlCol="0"/>
          <a:lstStyle>
            <a:lvl1pPr marL="0" indent="0">
              <a:buNone/>
              <a:defRPr sz="1200">
                <a:latin typeface="Arial" panose="020B0604020202020204" pitchFamily="34" charset="0"/>
                <a:cs typeface="Arial" panose="020B0604020202020204" pitchFamily="34" charset="0"/>
              </a:defRPr>
            </a:lvl1pPr>
          </a:lstStyle>
          <a:p>
            <a:pPr lvl="0"/>
            <a:r>
              <a:rPr lang="en-US" noProof="0"/>
              <a:t>Click icon to add chart</a:t>
            </a:r>
            <a:endParaRPr lang="en-US" noProof="0" dirty="0"/>
          </a:p>
        </p:txBody>
      </p:sp>
      <p:sp>
        <p:nvSpPr>
          <p:cNvPr id="18" name="Text Placeholder 20">
            <a:extLst>
              <a:ext uri="{FF2B5EF4-FFF2-40B4-BE49-F238E27FC236}">
                <a16:creationId xmlns:a16="http://schemas.microsoft.com/office/drawing/2014/main" id="{CED42EFC-ACE8-4873-981A-B9A29ED95A08}"/>
              </a:ext>
            </a:extLst>
          </p:cNvPr>
          <p:cNvSpPr>
            <a:spLocks noGrp="1"/>
          </p:cNvSpPr>
          <p:nvPr>
            <p:ph type="body" sz="quarter" idx="10" hasCustomPrompt="1"/>
          </p:nvPr>
        </p:nvSpPr>
        <p:spPr>
          <a:xfrm>
            <a:off x="457319" y="9132048"/>
            <a:ext cx="11250050" cy="1463040"/>
          </a:xfrm>
          <a:prstGeom prst="rect">
            <a:avLst/>
          </a:prstGeom>
        </p:spPr>
        <p:txBody>
          <a:bodyPr lIns="0" tIns="0" rIns="0" bIns="0" anchor="t" anchorCtr="0"/>
          <a:lstStyle>
            <a:lvl1pPr marL="0" marR="0" indent="0" algn="l" defTabSz="899280" rtl="0" eaLnBrk="1" fontAlgn="auto" latinLnBrk="0" hangingPunct="1">
              <a:lnSpc>
                <a:spcPct val="100000"/>
              </a:lnSpc>
              <a:spcBef>
                <a:spcPts val="240"/>
              </a:spcBef>
              <a:spcAft>
                <a:spcPts val="0"/>
              </a:spcAft>
              <a:buClrTx/>
              <a:buSzTx/>
              <a:buFont typeface="Arial" pitchFamily="34" charset="0"/>
              <a:buNone/>
              <a:tabLst/>
              <a:defRPr sz="1200" b="1">
                <a:solidFill>
                  <a:schemeClr val="tx1"/>
                </a:solidFill>
                <a:latin typeface="Arial" panose="020B0604020202020204" pitchFamily="34" charset="0"/>
                <a:cs typeface="Arial" panose="020B0604020202020204" pitchFamily="34" charset="0"/>
              </a:defRPr>
            </a:lvl1pPr>
            <a:lvl2pPr marL="1401" indent="0">
              <a:lnSpc>
                <a:spcPct val="100000"/>
              </a:lnSpc>
              <a:spcBef>
                <a:spcPts val="240"/>
              </a:spcBef>
              <a:spcAft>
                <a:spcPts val="0"/>
              </a:spcAft>
              <a:buFontTx/>
              <a:buNone/>
              <a:defRPr sz="1000"/>
            </a:lvl2pPr>
          </a:lstStyle>
          <a:p>
            <a:pPr lvl="0"/>
            <a:r>
              <a:rPr lang="en-US" dirty="0"/>
              <a:t>Chart/Table Head</a:t>
            </a:r>
          </a:p>
          <a:p>
            <a:pPr lvl="1"/>
            <a:r>
              <a:rPr lang="en-US" dirty="0"/>
              <a:t>Date</a:t>
            </a:r>
          </a:p>
        </p:txBody>
      </p:sp>
      <p:sp>
        <p:nvSpPr>
          <p:cNvPr id="9" name="Text Placeholder 2">
            <a:extLst>
              <a:ext uri="{FF2B5EF4-FFF2-40B4-BE49-F238E27FC236}">
                <a16:creationId xmlns:a16="http://schemas.microsoft.com/office/drawing/2014/main" id="{1B90143E-7F25-4089-B562-C0543159A524}"/>
              </a:ext>
            </a:extLst>
          </p:cNvPr>
          <p:cNvSpPr>
            <a:spLocks noGrp="1"/>
          </p:cNvSpPr>
          <p:nvPr>
            <p:ph type="body" sz="quarter" idx="15" hasCustomPrompt="1"/>
          </p:nvPr>
        </p:nvSpPr>
        <p:spPr>
          <a:xfrm>
            <a:off x="457319" y="5120646"/>
            <a:ext cx="11250050" cy="1118255"/>
          </a:xfrm>
          <a:prstGeom prst="rect">
            <a:avLst/>
          </a:prstGeom>
        </p:spPr>
        <p:txBody>
          <a:bodyPr wrap="square" lIns="0" tIns="0" rIns="0" bIns="0">
            <a:spAutoFit/>
          </a:bodyPr>
          <a:lstStyle>
            <a:lvl1pPr marL="0" marR="0" indent="0" algn="l" defTabSz="807109" rtl="0" eaLnBrk="1" fontAlgn="auto" latinLnBrk="0" hangingPunct="1">
              <a:lnSpc>
                <a:spcPct val="100000"/>
              </a:lnSpc>
              <a:spcBef>
                <a:spcPts val="1200"/>
              </a:spcBef>
              <a:spcAft>
                <a:spcPts val="400"/>
              </a:spcAft>
              <a:buClr>
                <a:srgbClr val="0055B6"/>
              </a:buClr>
              <a:buSzPct val="120000"/>
              <a:buFont typeface="Arial" panose="020B0604020202020204" pitchFamily="34" charset="0"/>
              <a:buNone/>
              <a:tabLst/>
              <a:defRPr lang="en-US" sz="1200" b="1" kern="1200" dirty="0" smtClean="0">
                <a:solidFill>
                  <a:srgbClr val="3769FF"/>
                </a:solidFill>
                <a:latin typeface="Arial" panose="020B0604020202020204" pitchFamily="34" charset="0"/>
                <a:ea typeface="+mn-ea"/>
                <a:cs typeface="Arial" panose="020B0604020202020204" pitchFamily="34" charset="0"/>
              </a:defRPr>
            </a:lvl1pPr>
            <a:lvl2pPr marL="0" indent="0">
              <a:lnSpc>
                <a:spcPct val="100000"/>
              </a:lnSpc>
              <a:spcBef>
                <a:spcPts val="0"/>
              </a:spcBef>
              <a:spcAft>
                <a:spcPts val="600"/>
              </a:spcAft>
              <a:buClr>
                <a:srgbClr val="002856"/>
              </a:buClr>
              <a:buSzPct val="120000"/>
              <a:buFont typeface="Arial" panose="020B0604020202020204" pitchFamily="34" charset="0"/>
              <a:buNone/>
              <a:tabLst/>
              <a:defRPr sz="1100" baseline="0">
                <a:latin typeface="+mn-lt"/>
              </a:defRPr>
            </a:lvl2pPr>
            <a:lvl3pPr marL="102291" indent="-102291">
              <a:lnSpc>
                <a:spcPct val="100000"/>
              </a:lnSpc>
              <a:spcBef>
                <a:spcPts val="0"/>
              </a:spcBef>
              <a:spcAft>
                <a:spcPts val="600"/>
              </a:spcAft>
              <a:buClr>
                <a:srgbClr val="3769FF"/>
              </a:buClr>
              <a:buSzPct val="110000"/>
              <a:buFont typeface="Arial" panose="020B0604020202020204" pitchFamily="34" charset="0"/>
              <a:buChar char="•"/>
              <a:defRPr sz="1100" baseline="0">
                <a:latin typeface="+mn-lt"/>
              </a:defRPr>
            </a:lvl3pPr>
            <a:lvl4pPr marL="250820" indent="-148531">
              <a:lnSpc>
                <a:spcPct val="100000"/>
              </a:lnSpc>
              <a:spcBef>
                <a:spcPts val="0"/>
              </a:spcBef>
              <a:spcAft>
                <a:spcPts val="400"/>
              </a:spcAft>
              <a:buClr>
                <a:srgbClr val="3769FF"/>
              </a:buClr>
              <a:buSzPct val="110000"/>
              <a:buFont typeface="Arial" panose="020B0604020202020204" pitchFamily="34" charset="0"/>
              <a:buChar char="–"/>
              <a:defRPr sz="1100">
                <a:latin typeface="+mn-lt"/>
              </a:defRPr>
            </a:lvl4pPr>
            <a:lvl5pPr marL="353110" indent="-102291">
              <a:lnSpc>
                <a:spcPct val="100000"/>
              </a:lnSpc>
              <a:spcBef>
                <a:spcPts val="0"/>
              </a:spcBef>
              <a:spcAft>
                <a:spcPts val="400"/>
              </a:spcAft>
              <a:buClr>
                <a:srgbClr val="3769FF"/>
              </a:buClr>
              <a:buSzPct val="110000"/>
              <a:buFont typeface="Arial" panose="020B0604020202020204" pitchFamily="34" charset="0"/>
              <a:buChar char="•"/>
              <a:defRPr lang="en-US" sz="1100" kern="1200" dirty="0">
                <a:solidFill>
                  <a:schemeClr val="tx1"/>
                </a:solidFill>
                <a:latin typeface="+mn-lt"/>
                <a:ea typeface="+mn-ea"/>
                <a:cs typeface="+mn-cs"/>
              </a:defRPr>
            </a:lvl5pPr>
            <a:lvl6pPr marL="608134" indent="-120506">
              <a:lnSpc>
                <a:spcPts val="1324"/>
              </a:lnSpc>
              <a:spcBef>
                <a:spcPts val="353"/>
              </a:spcBef>
              <a:spcAft>
                <a:spcPts val="0"/>
              </a:spcAft>
              <a:buClr>
                <a:schemeClr val="accent1"/>
              </a:buClr>
              <a:buSzPct val="120000"/>
              <a:buFont typeface="Arial" panose="020B0604020202020204" pitchFamily="34" charset="0"/>
              <a:buChar char="•"/>
              <a:defRPr sz="971"/>
            </a:lvl6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p:txBody>
      </p:sp>
    </p:spTree>
    <p:extLst>
      <p:ext uri="{BB962C8B-B14F-4D97-AF65-F5344CB8AC3E}">
        <p14:creationId xmlns:p14="http://schemas.microsoft.com/office/powerpoint/2010/main" val="829862879"/>
      </p:ext>
    </p:extLst>
  </p:cSld>
  <p:clrMapOvr>
    <a:masterClrMapping/>
  </p:clrMapOvr>
  <p:extLst>
    <p:ext uri="{DCECCB84-F9BA-43D5-87BE-67443E8EF086}">
      <p15:sldGuideLst xmlns:p15="http://schemas.microsoft.com/office/powerpoint/2012/main">
        <p15:guide id="1" orient="horz" pos="744">
          <p15:clr>
            <a:srgbClr val="FBAE40"/>
          </p15:clr>
        </p15:guide>
        <p15:guide id="2" orient="horz" pos="1042">
          <p15:clr>
            <a:srgbClr val="FBAE40"/>
          </p15:clr>
        </p15:guide>
        <p15:guide id="3" pos="5568">
          <p15:clr>
            <a:srgbClr val="FBAE4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hart ONLY">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B7C1F812-B3DF-4F8A-8F84-A841C8D630BB}"/>
              </a:ext>
            </a:extLst>
          </p:cNvPr>
          <p:cNvSpPr>
            <a:spLocks noGrp="1"/>
          </p:cNvSpPr>
          <p:nvPr>
            <p:ph type="sldNum" sz="quarter" idx="4"/>
          </p:nvPr>
        </p:nvSpPr>
        <p:spPr>
          <a:xfrm>
            <a:off x="11252724"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2" name="Text Placeholder 3">
            <a:extLst>
              <a:ext uri="{FF2B5EF4-FFF2-40B4-BE49-F238E27FC236}">
                <a16:creationId xmlns:a16="http://schemas.microsoft.com/office/drawing/2014/main" id="{9E190F13-EC85-489D-8C6D-ABCBD4556C28}"/>
              </a:ext>
            </a:extLst>
          </p:cNvPr>
          <p:cNvSpPr>
            <a:spLocks noGrp="1"/>
          </p:cNvSpPr>
          <p:nvPr>
            <p:ph type="body" sz="quarter" idx="26" hasCustomPrompt="1"/>
          </p:nvPr>
        </p:nvSpPr>
        <p:spPr>
          <a:xfrm>
            <a:off x="457319" y="25871944"/>
            <a:ext cx="11250050"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4"/>
              </a:lnSpc>
              <a:spcBef>
                <a:spcPts val="0"/>
              </a:spcBef>
              <a:spcAft>
                <a:spcPts val="400"/>
              </a:spcAft>
              <a:buNone/>
              <a:defRPr sz="1333">
                <a:latin typeface="Arial Narrow" panose="020B0606020202030204" pitchFamily="34" charset="0"/>
              </a:defRPr>
            </a:lvl4pPr>
            <a:lvl5pPr marL="0" indent="0">
              <a:lnSpc>
                <a:spcPts val="1734"/>
              </a:lnSpc>
              <a:spcBef>
                <a:spcPts val="0"/>
              </a:spcBef>
              <a:spcAft>
                <a:spcPts val="400"/>
              </a:spcAft>
              <a:buNone/>
              <a:defRPr sz="1333">
                <a:latin typeface="Arial Narrow" panose="020B0606020202030204" pitchFamily="34" charset="0"/>
              </a:defRPr>
            </a:lvl5pPr>
          </a:lstStyle>
          <a:p>
            <a:pPr lvl="0"/>
            <a:r>
              <a:rPr lang="en-US"/>
              <a:t>Caveats</a:t>
            </a:r>
          </a:p>
        </p:txBody>
      </p:sp>
      <p:sp>
        <p:nvSpPr>
          <p:cNvPr id="35" name="Chart Placeholder 34"/>
          <p:cNvSpPr>
            <a:spLocks noGrp="1"/>
          </p:cNvSpPr>
          <p:nvPr>
            <p:ph type="chart" sz="quarter" idx="15"/>
          </p:nvPr>
        </p:nvSpPr>
        <p:spPr>
          <a:xfrm>
            <a:off x="457319" y="6949446"/>
            <a:ext cx="11250050" cy="13447996"/>
          </a:xfrm>
          <a:prstGeom prst="rect">
            <a:avLst/>
          </a:prstGeom>
        </p:spPr>
        <p:txBody>
          <a:bodyPr lIns="0" tIns="0" rIns="0" bIns="0" rtlCol="0"/>
          <a:lstStyle>
            <a:lvl1pPr marL="0" indent="0">
              <a:buNone/>
              <a:defRPr sz="1200">
                <a:latin typeface="Arial" panose="020B0604020202020204" pitchFamily="34" charset="0"/>
                <a:cs typeface="Arial" panose="020B0604020202020204" pitchFamily="34" charset="0"/>
              </a:defRPr>
            </a:lvl1pPr>
          </a:lstStyle>
          <a:p>
            <a:pPr lvl="0"/>
            <a:r>
              <a:rPr lang="en-US" noProof="0"/>
              <a:t>Click icon to add chart</a:t>
            </a:r>
            <a:endParaRPr lang="en-US" noProof="0" dirty="0"/>
          </a:p>
        </p:txBody>
      </p:sp>
      <p:sp>
        <p:nvSpPr>
          <p:cNvPr id="16" name="Text Placeholder 20"/>
          <p:cNvSpPr>
            <a:spLocks noGrp="1"/>
          </p:cNvSpPr>
          <p:nvPr>
            <p:ph type="body" sz="quarter" idx="10" hasCustomPrompt="1"/>
          </p:nvPr>
        </p:nvSpPr>
        <p:spPr>
          <a:xfrm>
            <a:off x="457319" y="5120636"/>
            <a:ext cx="11250050" cy="1463040"/>
          </a:xfrm>
          <a:prstGeom prst="rect">
            <a:avLst/>
          </a:prstGeom>
        </p:spPr>
        <p:txBody>
          <a:bodyPr lIns="0" tIns="0" rIns="0" bIns="0" anchor="t" anchorCtr="0"/>
          <a:lstStyle>
            <a:lvl1pPr marL="0" marR="0" indent="0" algn="l" defTabSz="899280" rtl="0" eaLnBrk="1" fontAlgn="auto" latinLnBrk="0" hangingPunct="1">
              <a:lnSpc>
                <a:spcPct val="100000"/>
              </a:lnSpc>
              <a:spcBef>
                <a:spcPts val="240"/>
              </a:spcBef>
              <a:spcAft>
                <a:spcPts val="0"/>
              </a:spcAft>
              <a:buClrTx/>
              <a:buSzTx/>
              <a:buFont typeface="Arial" pitchFamily="34" charset="0"/>
              <a:buNone/>
              <a:tabLst/>
              <a:defRPr sz="1200" b="1">
                <a:solidFill>
                  <a:schemeClr val="tx1"/>
                </a:solidFill>
                <a:latin typeface="Arial" panose="020B0604020202020204" pitchFamily="34" charset="0"/>
                <a:cs typeface="Arial" panose="020B0604020202020204" pitchFamily="34" charset="0"/>
              </a:defRPr>
            </a:lvl1pPr>
            <a:lvl2pPr marL="1401" indent="0">
              <a:lnSpc>
                <a:spcPct val="100000"/>
              </a:lnSpc>
              <a:spcBef>
                <a:spcPts val="240"/>
              </a:spcBef>
              <a:spcAft>
                <a:spcPts val="0"/>
              </a:spcAft>
              <a:buFontTx/>
              <a:buNone/>
              <a:defRPr sz="1000"/>
            </a:lvl2pPr>
          </a:lstStyle>
          <a:p>
            <a:pPr lvl="0"/>
            <a:r>
              <a:rPr lang="en-US" dirty="0"/>
              <a:t>Chart/Table Head</a:t>
            </a:r>
          </a:p>
          <a:p>
            <a:pPr lvl="1"/>
            <a:r>
              <a:rPr lang="en-US" dirty="0"/>
              <a:t>Date</a:t>
            </a:r>
          </a:p>
        </p:txBody>
      </p:sp>
      <p:sp>
        <p:nvSpPr>
          <p:cNvPr id="8" name="Text Placeholder 3">
            <a:extLst>
              <a:ext uri="{FF2B5EF4-FFF2-40B4-BE49-F238E27FC236}">
                <a16:creationId xmlns:a16="http://schemas.microsoft.com/office/drawing/2014/main" id="{6849ADD3-A0FE-42CB-94F2-1DDF76010C41}"/>
              </a:ext>
            </a:extLst>
          </p:cNvPr>
          <p:cNvSpPr>
            <a:spLocks noGrp="1"/>
          </p:cNvSpPr>
          <p:nvPr>
            <p:ph type="body" sz="quarter" idx="32" hasCustomPrompt="1"/>
          </p:nvPr>
        </p:nvSpPr>
        <p:spPr>
          <a:xfrm>
            <a:off x="457319" y="731520"/>
            <a:ext cx="8534401" cy="3066320"/>
          </a:xfrm>
          <a:prstGeom prst="rect">
            <a:avLst/>
          </a:prstGeom>
        </p:spPr>
        <p:txBody>
          <a:bodyPr lIns="0" tIns="0" rIns="0" bIns="0"/>
          <a:lstStyle>
            <a:lvl1pPr marL="0" indent="0" algn="l" defTabSz="1219261"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2001"/>
            </a:lvl3pPr>
            <a:lvl4pPr marL="0" indent="0">
              <a:buNone/>
              <a:defRPr sz="2001"/>
            </a:lvl4pPr>
            <a:lvl5pPr marL="0" indent="0">
              <a:buNone/>
              <a:defRPr sz="2001"/>
            </a:lvl5pPr>
          </a:lstStyle>
          <a:p>
            <a:pPr lvl="0"/>
            <a:r>
              <a:rPr lang="en-US" dirty="0"/>
              <a:t>Slide title</a:t>
            </a:r>
          </a:p>
          <a:p>
            <a:pPr lvl="1"/>
            <a:r>
              <a:rPr lang="en-US" dirty="0"/>
              <a:t>Second level</a:t>
            </a:r>
          </a:p>
        </p:txBody>
      </p:sp>
      <p:pic>
        <p:nvPicPr>
          <p:cNvPr id="9" name="Picture 14">
            <a:extLst>
              <a:ext uri="{FF2B5EF4-FFF2-40B4-BE49-F238E27FC236}">
                <a16:creationId xmlns:a16="http://schemas.microsoft.com/office/drawing/2014/main" id="{548E963D-15F0-4248-B78D-C0041DBDD3EC}"/>
              </a:ext>
            </a:extLst>
          </p:cNvPr>
          <p:cNvPicPr>
            <a:picLocks noChangeAspect="1"/>
          </p:cNvPicPr>
          <p:nvPr/>
        </p:nvPicPr>
        <p:blipFill rotWithShape="1">
          <a:blip r:embed="rId2"/>
          <a:stretch/>
        </p:blipFill>
        <p:spPr>
          <a:xfrm>
            <a:off x="10147900" y="365760"/>
            <a:ext cx="1789219" cy="2636280"/>
          </a:xfrm>
          <a:prstGeom prst="rect">
            <a:avLst/>
          </a:prstGeom>
        </p:spPr>
      </p:pic>
    </p:spTree>
    <p:extLst>
      <p:ext uri="{BB962C8B-B14F-4D97-AF65-F5344CB8AC3E}">
        <p14:creationId xmlns:p14="http://schemas.microsoft.com/office/powerpoint/2010/main" val="760419903"/>
      </p:ext>
    </p:extLst>
  </p:cSld>
  <p:clrMapOvr>
    <a:masterClrMapping/>
  </p:clrMapOvr>
  <p:extLst>
    <p:ext uri="{DCECCB84-F9BA-43D5-87BE-67443E8EF086}">
      <p15:sldGuideLst xmlns:p15="http://schemas.microsoft.com/office/powerpoint/2012/main">
        <p15:guide id="1" orient="horz" pos="2448">
          <p15:clr>
            <a:srgbClr val="FBAE40"/>
          </p15:clr>
        </p15:guide>
        <p15:guide id="2" orient="horz" pos="4515">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hart w/subhead">
    <p:spTree>
      <p:nvGrpSpPr>
        <p:cNvPr id="1" name=""/>
        <p:cNvGrpSpPr/>
        <p:nvPr/>
      </p:nvGrpSpPr>
      <p:grpSpPr>
        <a:xfrm>
          <a:off x="0" y="0"/>
          <a:ext cx="0" cy="0"/>
          <a:chOff x="0" y="0"/>
          <a:chExt cx="0" cy="0"/>
        </a:xfrm>
      </p:grpSpPr>
      <p:sp>
        <p:nvSpPr>
          <p:cNvPr id="3" name="Table Placeholder 2"/>
          <p:cNvSpPr>
            <a:spLocks noGrp="1"/>
          </p:cNvSpPr>
          <p:nvPr>
            <p:ph type="tbl" sz="quarter" idx="27" hasCustomPrompt="1"/>
          </p:nvPr>
        </p:nvSpPr>
        <p:spPr>
          <a:xfrm>
            <a:off x="6311004" y="7534662"/>
            <a:ext cx="5396365" cy="8400356"/>
          </a:xfrm>
          <a:prstGeom prst="rect">
            <a:avLst/>
          </a:prstGeom>
        </p:spPr>
        <p:txBody>
          <a:bodyPr/>
          <a:lstStyle>
            <a:lvl1pPr marL="0" indent="0">
              <a:buNone/>
              <a:defRPr sz="1050"/>
            </a:lvl1pPr>
          </a:lstStyle>
          <a:p>
            <a:r>
              <a:rPr lang="en-US" dirty="0"/>
              <a:t>Table</a:t>
            </a:r>
          </a:p>
        </p:txBody>
      </p:sp>
      <p:sp>
        <p:nvSpPr>
          <p:cNvPr id="22" name="Chart Placeholder 34"/>
          <p:cNvSpPr>
            <a:spLocks noGrp="1"/>
          </p:cNvSpPr>
          <p:nvPr>
            <p:ph type="chart" sz="quarter" idx="15"/>
          </p:nvPr>
        </p:nvSpPr>
        <p:spPr>
          <a:xfrm>
            <a:off x="457319" y="7525704"/>
            <a:ext cx="5396365" cy="17263872"/>
          </a:xfrm>
          <a:prstGeom prst="rect">
            <a:avLst/>
          </a:prstGeom>
        </p:spPr>
        <p:txBody>
          <a:bodyPr lIns="0" tIns="0" rIns="0" bIns="0" rtlCol="0"/>
          <a:lstStyle>
            <a:lvl1pPr marL="0" indent="0">
              <a:buNone/>
              <a:defRPr sz="1059">
                <a:latin typeface="Arial" panose="020B0604020202020204" pitchFamily="34" charset="0"/>
                <a:cs typeface="Arial" panose="020B0604020202020204" pitchFamily="34" charset="0"/>
              </a:defRPr>
            </a:lvl1pPr>
          </a:lstStyle>
          <a:p>
            <a:pPr lvl="0"/>
            <a:r>
              <a:rPr lang="en-US" noProof="0"/>
              <a:t>Click icon to add chart</a:t>
            </a:r>
            <a:endParaRPr lang="en-US" noProof="0" dirty="0"/>
          </a:p>
        </p:txBody>
      </p:sp>
      <p:sp>
        <p:nvSpPr>
          <p:cNvPr id="23" name="Text Placeholder 20"/>
          <p:cNvSpPr>
            <a:spLocks noGrp="1"/>
          </p:cNvSpPr>
          <p:nvPr>
            <p:ph type="body" sz="quarter" idx="16" hasCustomPrompt="1"/>
          </p:nvPr>
        </p:nvSpPr>
        <p:spPr>
          <a:xfrm>
            <a:off x="457319" y="6962444"/>
            <a:ext cx="5396365" cy="543136"/>
          </a:xfrm>
          <a:prstGeom prst="rect">
            <a:avLst/>
          </a:prstGeom>
        </p:spPr>
        <p:txBody>
          <a:bodyPr lIns="0" tIns="0" rIns="0" bIns="0"/>
          <a:lstStyle>
            <a:lvl1pPr marL="0" indent="0">
              <a:lnSpc>
                <a:spcPts val="1059"/>
              </a:lnSpc>
              <a:spcAft>
                <a:spcPts val="0"/>
              </a:spcAft>
              <a:buNone/>
              <a:defRPr sz="1000" b="1">
                <a:solidFill>
                  <a:srgbClr val="3769FF"/>
                </a:solidFill>
                <a:latin typeface="Arial" panose="020B0604020202020204" pitchFamily="34" charset="0"/>
                <a:cs typeface="Arial" panose="020B0604020202020204" pitchFamily="34" charset="0"/>
              </a:defRPr>
            </a:lvl1pPr>
          </a:lstStyle>
          <a:p>
            <a:pPr lvl="0"/>
            <a:r>
              <a:rPr lang="en-US" dirty="0"/>
              <a:t>Chart/Table Subhead</a:t>
            </a:r>
          </a:p>
        </p:txBody>
      </p:sp>
      <p:sp>
        <p:nvSpPr>
          <p:cNvPr id="25" name="Text Placeholder 20"/>
          <p:cNvSpPr>
            <a:spLocks noGrp="1"/>
          </p:cNvSpPr>
          <p:nvPr>
            <p:ph type="body" sz="quarter" idx="19" hasCustomPrompt="1"/>
          </p:nvPr>
        </p:nvSpPr>
        <p:spPr>
          <a:xfrm>
            <a:off x="6311004" y="6962444"/>
            <a:ext cx="5396365" cy="543136"/>
          </a:xfrm>
          <a:prstGeom prst="rect">
            <a:avLst/>
          </a:prstGeom>
        </p:spPr>
        <p:txBody>
          <a:bodyPr lIns="0" tIns="0" rIns="0" bIns="0"/>
          <a:lstStyle>
            <a:lvl1pPr marL="0" indent="0">
              <a:lnSpc>
                <a:spcPts val="1059"/>
              </a:lnSpc>
              <a:spcAft>
                <a:spcPts val="0"/>
              </a:spcAft>
              <a:buNone/>
              <a:defRPr sz="1000" b="1">
                <a:solidFill>
                  <a:srgbClr val="3769FF"/>
                </a:solidFill>
                <a:latin typeface="Arial" panose="020B0604020202020204" pitchFamily="34" charset="0"/>
                <a:cs typeface="Arial" panose="020B0604020202020204" pitchFamily="34" charset="0"/>
              </a:defRPr>
            </a:lvl1pPr>
          </a:lstStyle>
          <a:p>
            <a:pPr lvl="0"/>
            <a:r>
              <a:rPr lang="en-US" dirty="0"/>
              <a:t>Chart/Table Subhead</a:t>
            </a:r>
          </a:p>
        </p:txBody>
      </p:sp>
      <p:sp>
        <p:nvSpPr>
          <p:cNvPr id="27" name="Text Placeholder 20"/>
          <p:cNvSpPr>
            <a:spLocks noGrp="1"/>
          </p:cNvSpPr>
          <p:nvPr>
            <p:ph type="body" sz="quarter" idx="10" hasCustomPrompt="1"/>
          </p:nvPr>
        </p:nvSpPr>
        <p:spPr>
          <a:xfrm>
            <a:off x="457319" y="5120636"/>
            <a:ext cx="9963559" cy="1463040"/>
          </a:xfrm>
          <a:prstGeom prst="rect">
            <a:avLst/>
          </a:prstGeom>
        </p:spPr>
        <p:txBody>
          <a:bodyPr lIns="0" tIns="0" rIns="0" bIns="0" anchor="t" anchorCtr="0"/>
          <a:lstStyle>
            <a:lvl1pPr marL="0" marR="0" indent="0" algn="l" defTabSz="899280" rtl="0" eaLnBrk="1" fontAlgn="auto" latinLnBrk="0" hangingPunct="1">
              <a:lnSpc>
                <a:spcPct val="100000"/>
              </a:lnSpc>
              <a:spcBef>
                <a:spcPts val="240"/>
              </a:spcBef>
              <a:spcAft>
                <a:spcPts val="0"/>
              </a:spcAft>
              <a:buClrTx/>
              <a:buSzTx/>
              <a:buFont typeface="Arial" pitchFamily="34" charset="0"/>
              <a:buNone/>
              <a:tabLst/>
              <a:defRPr sz="1200" b="1">
                <a:solidFill>
                  <a:schemeClr val="tx1"/>
                </a:solidFill>
                <a:latin typeface="Arial" panose="020B0604020202020204" pitchFamily="34" charset="0"/>
                <a:cs typeface="Arial" panose="020B0604020202020204" pitchFamily="34" charset="0"/>
              </a:defRPr>
            </a:lvl1pPr>
            <a:lvl2pPr marL="1401" indent="0">
              <a:lnSpc>
                <a:spcPct val="100000"/>
              </a:lnSpc>
              <a:spcBef>
                <a:spcPts val="240"/>
              </a:spcBef>
              <a:spcAft>
                <a:spcPts val="0"/>
              </a:spcAft>
              <a:buFontTx/>
              <a:buNone/>
              <a:defRPr sz="1000"/>
            </a:lvl2pPr>
          </a:lstStyle>
          <a:p>
            <a:pPr lvl="0"/>
            <a:r>
              <a:rPr lang="en-US"/>
              <a:t>Chart/Table Head</a:t>
            </a:r>
          </a:p>
          <a:p>
            <a:pPr lvl="1"/>
            <a:r>
              <a:rPr lang="en-US"/>
              <a:t>Date</a:t>
            </a:r>
          </a:p>
        </p:txBody>
      </p:sp>
      <p:sp>
        <p:nvSpPr>
          <p:cNvPr id="11" name="Text Placeholder 3">
            <a:extLst>
              <a:ext uri="{FF2B5EF4-FFF2-40B4-BE49-F238E27FC236}">
                <a16:creationId xmlns:a16="http://schemas.microsoft.com/office/drawing/2014/main" id="{D76788B6-522D-4CF1-925F-752C540AA573}"/>
              </a:ext>
            </a:extLst>
          </p:cNvPr>
          <p:cNvSpPr>
            <a:spLocks noGrp="1"/>
          </p:cNvSpPr>
          <p:nvPr>
            <p:ph type="body" sz="quarter" idx="32" hasCustomPrompt="1"/>
          </p:nvPr>
        </p:nvSpPr>
        <p:spPr>
          <a:xfrm>
            <a:off x="457319" y="731520"/>
            <a:ext cx="8534401" cy="3066320"/>
          </a:xfrm>
          <a:prstGeom prst="rect">
            <a:avLst/>
          </a:prstGeom>
        </p:spPr>
        <p:txBody>
          <a:bodyPr lIns="0" tIns="0" rIns="0" bIns="0"/>
          <a:lstStyle>
            <a:lvl1pPr marL="0" indent="0" algn="l" defTabSz="1219261"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2001"/>
            </a:lvl3pPr>
            <a:lvl4pPr marL="0" indent="0">
              <a:buNone/>
              <a:defRPr sz="2001"/>
            </a:lvl4pPr>
            <a:lvl5pPr marL="0" indent="0">
              <a:buNone/>
              <a:defRPr sz="2001"/>
            </a:lvl5pPr>
          </a:lstStyle>
          <a:p>
            <a:pPr lvl="0"/>
            <a:r>
              <a:rPr lang="en-US" dirty="0"/>
              <a:t>Slide title</a:t>
            </a:r>
          </a:p>
          <a:p>
            <a:pPr lvl="1"/>
            <a:r>
              <a:rPr lang="en-US" dirty="0"/>
              <a:t>Second level</a:t>
            </a:r>
          </a:p>
        </p:txBody>
      </p:sp>
      <p:pic>
        <p:nvPicPr>
          <p:cNvPr id="12" name="Picture 11">
            <a:extLst>
              <a:ext uri="{FF2B5EF4-FFF2-40B4-BE49-F238E27FC236}">
                <a16:creationId xmlns:a16="http://schemas.microsoft.com/office/drawing/2014/main" id="{5C0BCC6E-16CC-44A8-8238-73EC4B8AC642}"/>
              </a:ext>
            </a:extLst>
          </p:cNvPr>
          <p:cNvPicPr>
            <a:picLocks noChangeAspect="1"/>
          </p:cNvPicPr>
          <p:nvPr/>
        </p:nvPicPr>
        <p:blipFill rotWithShape="1">
          <a:blip r:embed="rId2"/>
          <a:stretch/>
        </p:blipFill>
        <p:spPr>
          <a:xfrm>
            <a:off x="10147900" y="365760"/>
            <a:ext cx="1789219" cy="2636280"/>
          </a:xfrm>
          <a:prstGeom prst="rect">
            <a:avLst/>
          </a:prstGeom>
        </p:spPr>
      </p:pic>
      <p:sp>
        <p:nvSpPr>
          <p:cNvPr id="13" name="Slide Number Placeholder 9">
            <a:extLst>
              <a:ext uri="{FF2B5EF4-FFF2-40B4-BE49-F238E27FC236}">
                <a16:creationId xmlns:a16="http://schemas.microsoft.com/office/drawing/2014/main" id="{CB012E4B-777E-4BE8-AD59-7EEC91C0CFDD}"/>
              </a:ext>
            </a:extLst>
          </p:cNvPr>
          <p:cNvSpPr>
            <a:spLocks noGrp="1"/>
          </p:cNvSpPr>
          <p:nvPr>
            <p:ph type="sldNum" sz="quarter" idx="4"/>
          </p:nvPr>
        </p:nvSpPr>
        <p:spPr>
          <a:xfrm>
            <a:off x="11252724"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5" name="Text Placeholder 3">
            <a:extLst>
              <a:ext uri="{FF2B5EF4-FFF2-40B4-BE49-F238E27FC236}">
                <a16:creationId xmlns:a16="http://schemas.microsoft.com/office/drawing/2014/main" id="{2952A278-3958-4AEB-9D46-9FA0BD2E81CE}"/>
              </a:ext>
            </a:extLst>
          </p:cNvPr>
          <p:cNvSpPr>
            <a:spLocks noGrp="1"/>
          </p:cNvSpPr>
          <p:nvPr>
            <p:ph type="body" sz="quarter" idx="26" hasCustomPrompt="1"/>
          </p:nvPr>
        </p:nvSpPr>
        <p:spPr>
          <a:xfrm>
            <a:off x="457319" y="25871944"/>
            <a:ext cx="11250050"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4"/>
              </a:lnSpc>
              <a:spcBef>
                <a:spcPts val="0"/>
              </a:spcBef>
              <a:spcAft>
                <a:spcPts val="400"/>
              </a:spcAft>
              <a:buNone/>
              <a:defRPr sz="1333">
                <a:latin typeface="Arial Narrow" panose="020B0606020202030204" pitchFamily="34" charset="0"/>
              </a:defRPr>
            </a:lvl4pPr>
            <a:lvl5pPr marL="0" indent="0">
              <a:lnSpc>
                <a:spcPts val="1734"/>
              </a:lnSpc>
              <a:spcBef>
                <a:spcPts val="0"/>
              </a:spcBef>
              <a:spcAft>
                <a:spcPts val="400"/>
              </a:spcAft>
              <a:buNone/>
              <a:defRPr sz="1333">
                <a:latin typeface="Arial Narrow" panose="020B0606020202030204" pitchFamily="34" charset="0"/>
              </a:defRPr>
            </a:lvl5pPr>
          </a:lstStyle>
          <a:p>
            <a:pPr lvl="0"/>
            <a:r>
              <a:rPr lang="en-US"/>
              <a:t>Caveats</a:t>
            </a:r>
          </a:p>
        </p:txBody>
      </p:sp>
    </p:spTree>
    <p:extLst>
      <p:ext uri="{BB962C8B-B14F-4D97-AF65-F5344CB8AC3E}">
        <p14:creationId xmlns:p14="http://schemas.microsoft.com/office/powerpoint/2010/main" val="571925823"/>
      </p:ext>
    </p:extLst>
  </p:cSld>
  <p:clrMapOvr>
    <a:masterClrMapping/>
  </p:clrMapOvr>
  <p:extLst>
    <p:ext uri="{DCECCB84-F9BA-43D5-87BE-67443E8EF086}">
      <p15:sldGuideLst xmlns:p15="http://schemas.microsoft.com/office/powerpoint/2012/main">
        <p15:guide id="1" pos="7367">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hart w/subhead and callout ">
    <p:spTree>
      <p:nvGrpSpPr>
        <p:cNvPr id="1" name=""/>
        <p:cNvGrpSpPr/>
        <p:nvPr/>
      </p:nvGrpSpPr>
      <p:grpSpPr>
        <a:xfrm>
          <a:off x="0" y="0"/>
          <a:ext cx="0" cy="0"/>
          <a:chOff x="0" y="0"/>
          <a:chExt cx="0" cy="0"/>
        </a:xfrm>
      </p:grpSpPr>
      <p:sp>
        <p:nvSpPr>
          <p:cNvPr id="22" name="Chart Placeholder 34"/>
          <p:cNvSpPr>
            <a:spLocks noGrp="1"/>
          </p:cNvSpPr>
          <p:nvPr>
            <p:ph type="chart" sz="quarter" idx="15"/>
          </p:nvPr>
        </p:nvSpPr>
        <p:spPr>
          <a:xfrm>
            <a:off x="457319" y="9875520"/>
            <a:ext cx="5396365" cy="7364848"/>
          </a:xfrm>
          <a:prstGeom prst="rect">
            <a:avLst/>
          </a:prstGeom>
        </p:spPr>
        <p:txBody>
          <a:bodyPr lIns="0" tIns="0" rIns="0" bIns="0" rtlCol="0"/>
          <a:lstStyle>
            <a:lvl1pPr marL="0" indent="0">
              <a:buNone/>
              <a:defRPr sz="1059">
                <a:latin typeface="Arial" panose="020B0604020202020204" pitchFamily="34" charset="0"/>
                <a:cs typeface="Arial" panose="020B0604020202020204" pitchFamily="34" charset="0"/>
              </a:defRPr>
            </a:lvl1pPr>
          </a:lstStyle>
          <a:p>
            <a:pPr lvl="0"/>
            <a:r>
              <a:rPr lang="en-US" noProof="0"/>
              <a:t>Click icon to add chart</a:t>
            </a:r>
            <a:endParaRPr lang="en-US" noProof="0" dirty="0"/>
          </a:p>
        </p:txBody>
      </p:sp>
      <p:sp>
        <p:nvSpPr>
          <p:cNvPr id="23" name="Text Placeholder 20"/>
          <p:cNvSpPr>
            <a:spLocks noGrp="1"/>
          </p:cNvSpPr>
          <p:nvPr>
            <p:ph type="body" sz="quarter" idx="16" hasCustomPrompt="1"/>
          </p:nvPr>
        </p:nvSpPr>
        <p:spPr>
          <a:xfrm>
            <a:off x="457319" y="9127132"/>
            <a:ext cx="5396365" cy="543136"/>
          </a:xfrm>
          <a:prstGeom prst="rect">
            <a:avLst/>
          </a:prstGeom>
        </p:spPr>
        <p:txBody>
          <a:bodyPr lIns="0" tIns="0" rIns="0"/>
          <a:lstStyle>
            <a:lvl1pPr marL="0" indent="0">
              <a:lnSpc>
                <a:spcPts val="1059"/>
              </a:lnSpc>
              <a:spcAft>
                <a:spcPts val="0"/>
              </a:spcAft>
              <a:buNone/>
              <a:defRPr sz="1000" b="1">
                <a:solidFill>
                  <a:srgbClr val="3769FF"/>
                </a:solidFill>
                <a:latin typeface="Arial" panose="020B0604020202020204" pitchFamily="34" charset="0"/>
                <a:cs typeface="Arial" panose="020B0604020202020204" pitchFamily="34" charset="0"/>
              </a:defRPr>
            </a:lvl1pPr>
          </a:lstStyle>
          <a:p>
            <a:pPr lvl="0"/>
            <a:r>
              <a:rPr lang="en-US" dirty="0"/>
              <a:t>Chart/Table Subhead</a:t>
            </a:r>
          </a:p>
        </p:txBody>
      </p:sp>
      <p:sp>
        <p:nvSpPr>
          <p:cNvPr id="24" name="Chart Placeholder 34"/>
          <p:cNvSpPr>
            <a:spLocks noGrp="1"/>
          </p:cNvSpPr>
          <p:nvPr>
            <p:ph type="chart" sz="quarter" idx="18"/>
          </p:nvPr>
        </p:nvSpPr>
        <p:spPr>
          <a:xfrm>
            <a:off x="6311004" y="9875520"/>
            <a:ext cx="5396365" cy="7364848"/>
          </a:xfrm>
          <a:prstGeom prst="rect">
            <a:avLst/>
          </a:prstGeom>
        </p:spPr>
        <p:txBody>
          <a:bodyPr lIns="0" tIns="0" rIns="0" bIns="0" rtlCol="0"/>
          <a:lstStyle>
            <a:lvl1pPr marL="0" indent="0">
              <a:buNone/>
              <a:defRPr sz="1059">
                <a:latin typeface="Arial" panose="020B0604020202020204" pitchFamily="34" charset="0"/>
                <a:cs typeface="Arial" panose="020B0604020202020204" pitchFamily="34" charset="0"/>
              </a:defRPr>
            </a:lvl1pPr>
          </a:lstStyle>
          <a:p>
            <a:pPr lvl="0"/>
            <a:r>
              <a:rPr lang="en-US" noProof="0"/>
              <a:t>Click icon to add chart</a:t>
            </a:r>
            <a:endParaRPr lang="en-US" noProof="0" dirty="0"/>
          </a:p>
        </p:txBody>
      </p:sp>
      <p:sp>
        <p:nvSpPr>
          <p:cNvPr id="25" name="Text Placeholder 20"/>
          <p:cNvSpPr>
            <a:spLocks noGrp="1"/>
          </p:cNvSpPr>
          <p:nvPr>
            <p:ph type="body" sz="quarter" idx="19" hasCustomPrompt="1"/>
          </p:nvPr>
        </p:nvSpPr>
        <p:spPr>
          <a:xfrm>
            <a:off x="6311004" y="9127132"/>
            <a:ext cx="5396365" cy="543136"/>
          </a:xfrm>
          <a:prstGeom prst="rect">
            <a:avLst/>
          </a:prstGeom>
        </p:spPr>
        <p:txBody>
          <a:bodyPr lIns="0" tIns="0" rIns="0"/>
          <a:lstStyle>
            <a:lvl1pPr marL="0" indent="0">
              <a:lnSpc>
                <a:spcPts val="1059"/>
              </a:lnSpc>
              <a:spcAft>
                <a:spcPts val="0"/>
              </a:spcAft>
              <a:buNone/>
              <a:defRPr sz="1000" b="1">
                <a:solidFill>
                  <a:srgbClr val="3769FF"/>
                </a:solidFill>
                <a:latin typeface="Arial" panose="020B0604020202020204" pitchFamily="34" charset="0"/>
                <a:cs typeface="Arial" panose="020B0604020202020204" pitchFamily="34" charset="0"/>
              </a:defRPr>
            </a:lvl1pPr>
          </a:lstStyle>
          <a:p>
            <a:pPr lvl="0"/>
            <a:r>
              <a:rPr lang="en-US" dirty="0"/>
              <a:t>Chart/Table Subhead</a:t>
            </a:r>
          </a:p>
        </p:txBody>
      </p:sp>
      <p:sp>
        <p:nvSpPr>
          <p:cNvPr id="5" name="Text Placeholder 4"/>
          <p:cNvSpPr>
            <a:spLocks noGrp="1"/>
          </p:cNvSpPr>
          <p:nvPr>
            <p:ph type="body" sz="quarter" idx="24" hasCustomPrompt="1"/>
          </p:nvPr>
        </p:nvSpPr>
        <p:spPr>
          <a:xfrm>
            <a:off x="461382" y="7055892"/>
            <a:ext cx="11250050" cy="1463040"/>
          </a:xfrm>
          <a:prstGeom prst="rect">
            <a:avLst/>
          </a:prstGeom>
          <a:solidFill>
            <a:srgbClr val="BFBFBF"/>
          </a:solidFill>
        </p:spPr>
        <p:txBody>
          <a:bodyPr anchor="ctr"/>
          <a:lstStyle>
            <a:lvl1pPr marL="0" indent="0" algn="ctr">
              <a:buNone/>
              <a:defRPr sz="1200" b="0"/>
            </a:lvl1pPr>
          </a:lstStyle>
          <a:p>
            <a:pPr lvl="0"/>
            <a:r>
              <a:rPr lang="en-US"/>
              <a:t>Callout</a:t>
            </a:r>
          </a:p>
        </p:txBody>
      </p:sp>
      <p:sp>
        <p:nvSpPr>
          <p:cNvPr id="26" name="Text Placeholder 20"/>
          <p:cNvSpPr>
            <a:spLocks noGrp="1"/>
          </p:cNvSpPr>
          <p:nvPr>
            <p:ph type="body" sz="quarter" idx="10" hasCustomPrompt="1"/>
          </p:nvPr>
        </p:nvSpPr>
        <p:spPr>
          <a:xfrm>
            <a:off x="457319" y="5120636"/>
            <a:ext cx="5396365" cy="1463040"/>
          </a:xfrm>
          <a:prstGeom prst="rect">
            <a:avLst/>
          </a:prstGeom>
        </p:spPr>
        <p:txBody>
          <a:bodyPr lIns="0" tIns="0" rIns="0" bIns="0" anchor="t" anchorCtr="0"/>
          <a:lstStyle>
            <a:lvl1pPr marL="0" marR="0" indent="0" algn="l" defTabSz="899280" rtl="0" eaLnBrk="1" fontAlgn="auto" latinLnBrk="0" hangingPunct="1">
              <a:lnSpc>
                <a:spcPct val="100000"/>
              </a:lnSpc>
              <a:spcBef>
                <a:spcPts val="240"/>
              </a:spcBef>
              <a:spcAft>
                <a:spcPts val="0"/>
              </a:spcAft>
              <a:buClrTx/>
              <a:buSzTx/>
              <a:buFont typeface="Arial" pitchFamily="34" charset="0"/>
              <a:buNone/>
              <a:tabLst/>
              <a:defRPr sz="1200" b="1">
                <a:solidFill>
                  <a:schemeClr val="tx1"/>
                </a:solidFill>
                <a:latin typeface="Arial" panose="020B0604020202020204" pitchFamily="34" charset="0"/>
                <a:cs typeface="Arial" panose="020B0604020202020204" pitchFamily="34" charset="0"/>
              </a:defRPr>
            </a:lvl1pPr>
            <a:lvl2pPr marL="1401" indent="0">
              <a:lnSpc>
                <a:spcPct val="100000"/>
              </a:lnSpc>
              <a:spcBef>
                <a:spcPts val="240"/>
              </a:spcBef>
              <a:spcAft>
                <a:spcPts val="0"/>
              </a:spcAft>
              <a:buFontTx/>
              <a:buNone/>
              <a:defRPr sz="1000"/>
            </a:lvl2pPr>
          </a:lstStyle>
          <a:p>
            <a:pPr lvl="0"/>
            <a:r>
              <a:rPr lang="en-US"/>
              <a:t>Chart/Table Head</a:t>
            </a:r>
          </a:p>
          <a:p>
            <a:pPr lvl="1"/>
            <a:r>
              <a:rPr lang="en-US"/>
              <a:t>Date</a:t>
            </a:r>
          </a:p>
        </p:txBody>
      </p:sp>
      <p:sp>
        <p:nvSpPr>
          <p:cNvPr id="12" name="Text Placeholder 3">
            <a:extLst>
              <a:ext uri="{FF2B5EF4-FFF2-40B4-BE49-F238E27FC236}">
                <a16:creationId xmlns:a16="http://schemas.microsoft.com/office/drawing/2014/main" id="{CCEFC825-C3B0-4DB5-AB03-2B824E86270E}"/>
              </a:ext>
            </a:extLst>
          </p:cNvPr>
          <p:cNvSpPr>
            <a:spLocks noGrp="1"/>
          </p:cNvSpPr>
          <p:nvPr>
            <p:ph type="body" sz="quarter" idx="32" hasCustomPrompt="1"/>
          </p:nvPr>
        </p:nvSpPr>
        <p:spPr>
          <a:xfrm>
            <a:off x="457319" y="731520"/>
            <a:ext cx="8534401" cy="3066320"/>
          </a:xfrm>
          <a:prstGeom prst="rect">
            <a:avLst/>
          </a:prstGeom>
        </p:spPr>
        <p:txBody>
          <a:bodyPr lIns="0" tIns="0" rIns="0" bIns="0"/>
          <a:lstStyle>
            <a:lvl1pPr marL="0" indent="0" algn="l" defTabSz="1219261"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2001"/>
            </a:lvl3pPr>
            <a:lvl4pPr marL="0" indent="0">
              <a:buNone/>
              <a:defRPr sz="2001"/>
            </a:lvl4pPr>
            <a:lvl5pPr marL="0" indent="0">
              <a:buNone/>
              <a:defRPr sz="2001"/>
            </a:lvl5pPr>
          </a:lstStyle>
          <a:p>
            <a:pPr lvl="0"/>
            <a:r>
              <a:rPr lang="en-US" dirty="0"/>
              <a:t>Slide title</a:t>
            </a:r>
          </a:p>
          <a:p>
            <a:pPr lvl="1"/>
            <a:r>
              <a:rPr lang="en-US" dirty="0"/>
              <a:t>Second level</a:t>
            </a:r>
          </a:p>
        </p:txBody>
      </p:sp>
      <p:pic>
        <p:nvPicPr>
          <p:cNvPr id="13" name="Picture 12">
            <a:extLst>
              <a:ext uri="{FF2B5EF4-FFF2-40B4-BE49-F238E27FC236}">
                <a16:creationId xmlns:a16="http://schemas.microsoft.com/office/drawing/2014/main" id="{15C4C332-D119-4D4F-9A2B-622AECACEBB3}"/>
              </a:ext>
            </a:extLst>
          </p:cNvPr>
          <p:cNvPicPr>
            <a:picLocks noChangeAspect="1"/>
          </p:cNvPicPr>
          <p:nvPr/>
        </p:nvPicPr>
        <p:blipFill rotWithShape="1">
          <a:blip r:embed="rId2"/>
          <a:stretch/>
        </p:blipFill>
        <p:spPr>
          <a:xfrm>
            <a:off x="10147900" y="365760"/>
            <a:ext cx="1789219" cy="2636280"/>
          </a:xfrm>
          <a:prstGeom prst="rect">
            <a:avLst/>
          </a:prstGeom>
        </p:spPr>
      </p:pic>
      <p:sp>
        <p:nvSpPr>
          <p:cNvPr id="15" name="Slide Number Placeholder 9">
            <a:extLst>
              <a:ext uri="{FF2B5EF4-FFF2-40B4-BE49-F238E27FC236}">
                <a16:creationId xmlns:a16="http://schemas.microsoft.com/office/drawing/2014/main" id="{55866160-1186-4D80-B427-7AC677926D76}"/>
              </a:ext>
            </a:extLst>
          </p:cNvPr>
          <p:cNvSpPr>
            <a:spLocks noGrp="1"/>
          </p:cNvSpPr>
          <p:nvPr>
            <p:ph type="sldNum" sz="quarter" idx="4"/>
          </p:nvPr>
        </p:nvSpPr>
        <p:spPr>
          <a:xfrm>
            <a:off x="11252724"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6" name="Text Placeholder 3">
            <a:extLst>
              <a:ext uri="{FF2B5EF4-FFF2-40B4-BE49-F238E27FC236}">
                <a16:creationId xmlns:a16="http://schemas.microsoft.com/office/drawing/2014/main" id="{8106D1CE-C4D5-421B-9160-65C2BD9508B1}"/>
              </a:ext>
            </a:extLst>
          </p:cNvPr>
          <p:cNvSpPr>
            <a:spLocks noGrp="1"/>
          </p:cNvSpPr>
          <p:nvPr>
            <p:ph type="body" sz="quarter" idx="26" hasCustomPrompt="1"/>
          </p:nvPr>
        </p:nvSpPr>
        <p:spPr>
          <a:xfrm>
            <a:off x="457319" y="25871944"/>
            <a:ext cx="11250050"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4"/>
              </a:lnSpc>
              <a:spcBef>
                <a:spcPts val="0"/>
              </a:spcBef>
              <a:spcAft>
                <a:spcPts val="400"/>
              </a:spcAft>
              <a:buNone/>
              <a:defRPr sz="1333">
                <a:latin typeface="Arial Narrow" panose="020B0606020202030204" pitchFamily="34" charset="0"/>
              </a:defRPr>
            </a:lvl4pPr>
            <a:lvl5pPr marL="0" indent="0">
              <a:lnSpc>
                <a:spcPts val="1734"/>
              </a:lnSpc>
              <a:spcBef>
                <a:spcPts val="0"/>
              </a:spcBef>
              <a:spcAft>
                <a:spcPts val="400"/>
              </a:spcAft>
              <a:buNone/>
              <a:defRPr sz="1333">
                <a:latin typeface="Arial Narrow" panose="020B0606020202030204" pitchFamily="34" charset="0"/>
              </a:defRPr>
            </a:lvl5pPr>
          </a:lstStyle>
          <a:p>
            <a:pPr lvl="0"/>
            <a:r>
              <a:rPr lang="en-US"/>
              <a:t>Caveats</a:t>
            </a:r>
          </a:p>
        </p:txBody>
      </p:sp>
    </p:spTree>
    <p:extLst>
      <p:ext uri="{BB962C8B-B14F-4D97-AF65-F5344CB8AC3E}">
        <p14:creationId xmlns:p14="http://schemas.microsoft.com/office/powerpoint/2010/main" val="869770086"/>
      </p:ext>
    </p:extLst>
  </p:cSld>
  <p:clrMapOvr>
    <a:masterClrMapping/>
  </p:clrMapOvr>
  <p:extLst>
    <p:ext uri="{DCECCB84-F9BA-43D5-87BE-67443E8EF086}">
      <p15:sldGuideLst xmlns:p15="http://schemas.microsoft.com/office/powerpoint/2012/main">
        <p15:guide id="0" pos="168">
          <p15:clr>
            <a:srgbClr val="FBAE40"/>
          </p15:clr>
        </p15:guide>
        <p15:guide id="1" pos="5664">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2-charts ">
    <p:spTree>
      <p:nvGrpSpPr>
        <p:cNvPr id="1" name=""/>
        <p:cNvGrpSpPr/>
        <p:nvPr/>
      </p:nvGrpSpPr>
      <p:grpSpPr>
        <a:xfrm>
          <a:off x="0" y="0"/>
          <a:ext cx="0" cy="0"/>
          <a:chOff x="0" y="0"/>
          <a:chExt cx="0" cy="0"/>
        </a:xfrm>
      </p:grpSpPr>
      <p:sp>
        <p:nvSpPr>
          <p:cNvPr id="6" name="Text Placeholder 20"/>
          <p:cNvSpPr>
            <a:spLocks noGrp="1"/>
          </p:cNvSpPr>
          <p:nvPr>
            <p:ph type="body" sz="quarter" idx="10" hasCustomPrompt="1"/>
          </p:nvPr>
        </p:nvSpPr>
        <p:spPr>
          <a:xfrm>
            <a:off x="457319" y="10840968"/>
            <a:ext cx="5396365" cy="2194560"/>
          </a:xfrm>
          <a:prstGeom prst="rect">
            <a:avLst/>
          </a:prstGeom>
        </p:spPr>
        <p:txBody>
          <a:bodyPr lIns="0" tIns="0" rIns="0" bIns="0"/>
          <a:lstStyle>
            <a:lvl1pPr marL="0" indent="0">
              <a:lnSpc>
                <a:spcPct val="100000"/>
              </a:lnSpc>
              <a:spcBef>
                <a:spcPts val="240"/>
              </a:spcBef>
              <a:spcAft>
                <a:spcPts val="0"/>
              </a:spcAft>
              <a:buNone/>
              <a:defRPr sz="1200" b="1">
                <a:solidFill>
                  <a:schemeClr val="tx1"/>
                </a:solidFill>
                <a:latin typeface="Arial" panose="020B0604020202020204" pitchFamily="34" charset="0"/>
                <a:cs typeface="Arial" panose="020B0604020202020204" pitchFamily="34" charset="0"/>
              </a:defRPr>
            </a:lvl1pPr>
            <a:lvl2pPr marL="0" indent="0">
              <a:lnSpc>
                <a:spcPct val="100000"/>
              </a:lnSpc>
              <a:spcBef>
                <a:spcPts val="240"/>
              </a:spcBef>
              <a:spcAft>
                <a:spcPts val="0"/>
              </a:spcAft>
              <a:buFontTx/>
              <a:buNone/>
              <a:defRPr sz="1000"/>
            </a:lvl2pPr>
          </a:lstStyle>
          <a:p>
            <a:pPr lvl="0"/>
            <a:r>
              <a:rPr lang="en-US"/>
              <a:t>Chart/Table Head</a:t>
            </a:r>
          </a:p>
          <a:p>
            <a:pPr lvl="1"/>
            <a:r>
              <a:rPr lang="en-US"/>
              <a:t>Date</a:t>
            </a:r>
          </a:p>
        </p:txBody>
      </p:sp>
      <p:sp>
        <p:nvSpPr>
          <p:cNvPr id="8" name="Chart Placeholder 34"/>
          <p:cNvSpPr>
            <a:spLocks noGrp="1"/>
          </p:cNvSpPr>
          <p:nvPr>
            <p:ph type="chart" sz="quarter" idx="17"/>
          </p:nvPr>
        </p:nvSpPr>
        <p:spPr>
          <a:xfrm>
            <a:off x="457319" y="13035528"/>
            <a:ext cx="5396365" cy="11080552"/>
          </a:xfrm>
          <a:prstGeom prst="rect">
            <a:avLst/>
          </a:prstGeom>
        </p:spPr>
        <p:txBody>
          <a:bodyPr lIns="0" tIns="0" rIns="0" bIns="0" rtlCol="0"/>
          <a:lstStyle>
            <a:lvl1pPr marL="0" indent="0">
              <a:buNone/>
              <a:defRPr sz="1200">
                <a:latin typeface="Arial" panose="020B0604020202020204" pitchFamily="34" charset="0"/>
                <a:cs typeface="Arial" panose="020B0604020202020204" pitchFamily="34" charset="0"/>
              </a:defRPr>
            </a:lvl1pPr>
          </a:lstStyle>
          <a:p>
            <a:pPr lvl="0"/>
            <a:r>
              <a:rPr lang="en-US" noProof="0"/>
              <a:t>Click icon to add chart</a:t>
            </a:r>
            <a:endParaRPr lang="en-US" noProof="0" dirty="0"/>
          </a:p>
        </p:txBody>
      </p:sp>
      <p:sp>
        <p:nvSpPr>
          <p:cNvPr id="9" name="Text Placeholder 20"/>
          <p:cNvSpPr>
            <a:spLocks noGrp="1"/>
          </p:cNvSpPr>
          <p:nvPr>
            <p:ph type="body" sz="quarter" idx="24" hasCustomPrompt="1"/>
          </p:nvPr>
        </p:nvSpPr>
        <p:spPr>
          <a:xfrm>
            <a:off x="6311004" y="10840968"/>
            <a:ext cx="5396365" cy="2194560"/>
          </a:xfrm>
          <a:prstGeom prst="rect">
            <a:avLst/>
          </a:prstGeom>
        </p:spPr>
        <p:txBody>
          <a:bodyPr lIns="0" tIns="0" rIns="0" bIns="0"/>
          <a:lstStyle>
            <a:lvl1pPr marL="0" indent="0">
              <a:lnSpc>
                <a:spcPct val="100000"/>
              </a:lnSpc>
              <a:spcBef>
                <a:spcPts val="240"/>
              </a:spcBef>
              <a:spcAft>
                <a:spcPts val="0"/>
              </a:spcAft>
              <a:buNone/>
              <a:defRPr sz="1200" b="1">
                <a:solidFill>
                  <a:schemeClr val="tx1"/>
                </a:solidFill>
                <a:latin typeface="Arial" panose="020B0604020202020204" pitchFamily="34" charset="0"/>
                <a:cs typeface="Arial" panose="020B0604020202020204" pitchFamily="34" charset="0"/>
              </a:defRPr>
            </a:lvl1pPr>
            <a:lvl2pPr marL="0" indent="0">
              <a:lnSpc>
                <a:spcPct val="100000"/>
              </a:lnSpc>
              <a:spcBef>
                <a:spcPts val="240"/>
              </a:spcBef>
              <a:spcAft>
                <a:spcPts val="0"/>
              </a:spcAft>
              <a:buFontTx/>
              <a:buNone/>
              <a:defRPr sz="1000"/>
            </a:lvl2pPr>
          </a:lstStyle>
          <a:p>
            <a:pPr lvl="0"/>
            <a:r>
              <a:rPr lang="en-US"/>
              <a:t>Chart/Table Head</a:t>
            </a:r>
          </a:p>
          <a:p>
            <a:pPr lvl="1"/>
            <a:r>
              <a:rPr lang="en-US"/>
              <a:t>Date</a:t>
            </a:r>
          </a:p>
        </p:txBody>
      </p:sp>
      <p:sp>
        <p:nvSpPr>
          <p:cNvPr id="11" name="Chart Placeholder 34"/>
          <p:cNvSpPr>
            <a:spLocks noGrp="1"/>
          </p:cNvSpPr>
          <p:nvPr>
            <p:ph type="chart" sz="quarter" idx="25"/>
          </p:nvPr>
        </p:nvSpPr>
        <p:spPr>
          <a:xfrm>
            <a:off x="6311004" y="13035528"/>
            <a:ext cx="5396365" cy="11080552"/>
          </a:xfrm>
          <a:prstGeom prst="rect">
            <a:avLst/>
          </a:prstGeom>
        </p:spPr>
        <p:txBody>
          <a:bodyPr lIns="0" tIns="0" rIns="0" bIns="0" rtlCol="0"/>
          <a:lstStyle>
            <a:lvl1pPr marL="0" indent="0">
              <a:buNone/>
              <a:defRPr sz="1200">
                <a:latin typeface="Arial" panose="020B0604020202020204" pitchFamily="34" charset="0"/>
                <a:cs typeface="Arial" panose="020B0604020202020204" pitchFamily="34" charset="0"/>
              </a:defRPr>
            </a:lvl1pPr>
          </a:lstStyle>
          <a:p>
            <a:pPr lvl="0"/>
            <a:r>
              <a:rPr lang="en-US" noProof="0"/>
              <a:t>Click icon to add chart</a:t>
            </a:r>
            <a:endParaRPr lang="en-US" noProof="0" dirty="0"/>
          </a:p>
        </p:txBody>
      </p:sp>
      <p:sp>
        <p:nvSpPr>
          <p:cNvPr id="13" name="Text Placeholder 3">
            <a:extLst>
              <a:ext uri="{FF2B5EF4-FFF2-40B4-BE49-F238E27FC236}">
                <a16:creationId xmlns:a16="http://schemas.microsoft.com/office/drawing/2014/main" id="{65C4D85E-D07C-4E16-8479-741165F5DCEC}"/>
              </a:ext>
            </a:extLst>
          </p:cNvPr>
          <p:cNvSpPr>
            <a:spLocks noGrp="1"/>
          </p:cNvSpPr>
          <p:nvPr>
            <p:ph type="body" sz="quarter" idx="32" hasCustomPrompt="1"/>
          </p:nvPr>
        </p:nvSpPr>
        <p:spPr>
          <a:xfrm>
            <a:off x="457319" y="731520"/>
            <a:ext cx="8534401" cy="3066320"/>
          </a:xfrm>
          <a:prstGeom prst="rect">
            <a:avLst/>
          </a:prstGeom>
        </p:spPr>
        <p:txBody>
          <a:bodyPr lIns="0" tIns="0" rIns="0" bIns="0"/>
          <a:lstStyle>
            <a:lvl1pPr marL="0" indent="0" algn="l" defTabSz="1219261"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2001"/>
            </a:lvl3pPr>
            <a:lvl4pPr marL="0" indent="0">
              <a:buNone/>
              <a:defRPr sz="2001"/>
            </a:lvl4pPr>
            <a:lvl5pPr marL="0" indent="0">
              <a:buNone/>
              <a:defRPr sz="2001"/>
            </a:lvl5pPr>
          </a:lstStyle>
          <a:p>
            <a:pPr lvl="0"/>
            <a:r>
              <a:rPr lang="en-US" dirty="0"/>
              <a:t>Slide title</a:t>
            </a:r>
          </a:p>
          <a:p>
            <a:pPr lvl="1"/>
            <a:r>
              <a:rPr lang="en-US" dirty="0"/>
              <a:t>Second level</a:t>
            </a:r>
          </a:p>
        </p:txBody>
      </p:sp>
      <p:pic>
        <p:nvPicPr>
          <p:cNvPr id="14" name="Picture 13">
            <a:extLst>
              <a:ext uri="{FF2B5EF4-FFF2-40B4-BE49-F238E27FC236}">
                <a16:creationId xmlns:a16="http://schemas.microsoft.com/office/drawing/2014/main" id="{0F44064B-7D4A-491D-A99A-2FBC7EC69C4A}"/>
              </a:ext>
            </a:extLst>
          </p:cNvPr>
          <p:cNvPicPr>
            <a:picLocks noChangeAspect="1"/>
          </p:cNvPicPr>
          <p:nvPr/>
        </p:nvPicPr>
        <p:blipFill rotWithShape="1">
          <a:blip r:embed="rId2"/>
          <a:stretch/>
        </p:blipFill>
        <p:spPr>
          <a:xfrm>
            <a:off x="10147900" y="365760"/>
            <a:ext cx="1789219" cy="2636280"/>
          </a:xfrm>
          <a:prstGeom prst="rect">
            <a:avLst/>
          </a:prstGeom>
        </p:spPr>
      </p:pic>
      <p:sp>
        <p:nvSpPr>
          <p:cNvPr id="16" name="Slide Number Placeholder 9">
            <a:extLst>
              <a:ext uri="{FF2B5EF4-FFF2-40B4-BE49-F238E27FC236}">
                <a16:creationId xmlns:a16="http://schemas.microsoft.com/office/drawing/2014/main" id="{3F41BD28-179B-4FA1-8EF2-5B335226DC1A}"/>
              </a:ext>
            </a:extLst>
          </p:cNvPr>
          <p:cNvSpPr>
            <a:spLocks noGrp="1"/>
          </p:cNvSpPr>
          <p:nvPr>
            <p:ph type="sldNum" sz="quarter" idx="4"/>
          </p:nvPr>
        </p:nvSpPr>
        <p:spPr>
          <a:xfrm>
            <a:off x="11252724"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7" name="Text Placeholder 3">
            <a:extLst>
              <a:ext uri="{FF2B5EF4-FFF2-40B4-BE49-F238E27FC236}">
                <a16:creationId xmlns:a16="http://schemas.microsoft.com/office/drawing/2014/main" id="{2E4250EA-C8CA-4202-B9EF-4E090414A2D1}"/>
              </a:ext>
            </a:extLst>
          </p:cNvPr>
          <p:cNvSpPr>
            <a:spLocks noGrp="1"/>
          </p:cNvSpPr>
          <p:nvPr>
            <p:ph type="body" sz="quarter" idx="26" hasCustomPrompt="1"/>
          </p:nvPr>
        </p:nvSpPr>
        <p:spPr>
          <a:xfrm>
            <a:off x="457319" y="25871944"/>
            <a:ext cx="11250050"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4"/>
              </a:lnSpc>
              <a:spcBef>
                <a:spcPts val="0"/>
              </a:spcBef>
              <a:spcAft>
                <a:spcPts val="400"/>
              </a:spcAft>
              <a:buNone/>
              <a:defRPr sz="1333">
                <a:latin typeface="Arial Narrow" panose="020B0606020202030204" pitchFamily="34" charset="0"/>
              </a:defRPr>
            </a:lvl4pPr>
            <a:lvl5pPr marL="0" indent="0">
              <a:lnSpc>
                <a:spcPts val="1734"/>
              </a:lnSpc>
              <a:spcBef>
                <a:spcPts val="0"/>
              </a:spcBef>
              <a:spcAft>
                <a:spcPts val="400"/>
              </a:spcAft>
              <a:buNone/>
              <a:defRPr sz="1333">
                <a:latin typeface="Arial Narrow" panose="020B0606020202030204" pitchFamily="34" charset="0"/>
              </a:defRPr>
            </a:lvl5pPr>
          </a:lstStyle>
          <a:p>
            <a:pPr lvl="0"/>
            <a:r>
              <a:rPr lang="en-US"/>
              <a:t>Caveats</a:t>
            </a:r>
          </a:p>
        </p:txBody>
      </p:sp>
      <p:sp>
        <p:nvSpPr>
          <p:cNvPr id="15" name="Text Placeholder 2">
            <a:extLst>
              <a:ext uri="{FF2B5EF4-FFF2-40B4-BE49-F238E27FC236}">
                <a16:creationId xmlns:a16="http://schemas.microsoft.com/office/drawing/2014/main" id="{A885FEF9-8D3D-4D9C-8B4A-A550A8026E64}"/>
              </a:ext>
            </a:extLst>
          </p:cNvPr>
          <p:cNvSpPr>
            <a:spLocks noGrp="1"/>
          </p:cNvSpPr>
          <p:nvPr>
            <p:ph type="body" sz="quarter" idx="15" hasCustomPrompt="1"/>
          </p:nvPr>
        </p:nvSpPr>
        <p:spPr>
          <a:xfrm>
            <a:off x="457319" y="5120646"/>
            <a:ext cx="11250050" cy="1118255"/>
          </a:xfrm>
          <a:prstGeom prst="rect">
            <a:avLst/>
          </a:prstGeom>
        </p:spPr>
        <p:txBody>
          <a:bodyPr wrap="square" lIns="0" tIns="0" rIns="0" bIns="0">
            <a:spAutoFit/>
          </a:bodyPr>
          <a:lstStyle>
            <a:lvl1pPr marL="0" marR="0" indent="0" algn="l" defTabSz="807109" rtl="0" eaLnBrk="1" fontAlgn="auto" latinLnBrk="0" hangingPunct="1">
              <a:lnSpc>
                <a:spcPct val="100000"/>
              </a:lnSpc>
              <a:spcBef>
                <a:spcPts val="1200"/>
              </a:spcBef>
              <a:spcAft>
                <a:spcPts val="400"/>
              </a:spcAft>
              <a:buClr>
                <a:srgbClr val="0055B6"/>
              </a:buClr>
              <a:buSzPct val="120000"/>
              <a:buFont typeface="Arial" panose="020B0604020202020204" pitchFamily="34" charset="0"/>
              <a:buNone/>
              <a:tabLst/>
              <a:defRPr lang="en-US" sz="1200" b="1" kern="1200" dirty="0" smtClean="0">
                <a:solidFill>
                  <a:srgbClr val="3769FF"/>
                </a:solidFill>
                <a:latin typeface="Arial" panose="020B0604020202020204" pitchFamily="34" charset="0"/>
                <a:ea typeface="+mn-ea"/>
                <a:cs typeface="Arial" panose="020B0604020202020204" pitchFamily="34" charset="0"/>
              </a:defRPr>
            </a:lvl1pPr>
            <a:lvl2pPr marL="0" indent="0">
              <a:lnSpc>
                <a:spcPct val="100000"/>
              </a:lnSpc>
              <a:spcBef>
                <a:spcPts val="0"/>
              </a:spcBef>
              <a:spcAft>
                <a:spcPts val="600"/>
              </a:spcAft>
              <a:buClr>
                <a:srgbClr val="002856"/>
              </a:buClr>
              <a:buSzPct val="120000"/>
              <a:buFont typeface="Arial" panose="020B0604020202020204" pitchFamily="34" charset="0"/>
              <a:buNone/>
              <a:tabLst/>
              <a:defRPr sz="1100" baseline="0">
                <a:latin typeface="+mn-lt"/>
              </a:defRPr>
            </a:lvl2pPr>
            <a:lvl3pPr marL="102291" indent="-102291">
              <a:lnSpc>
                <a:spcPct val="100000"/>
              </a:lnSpc>
              <a:spcBef>
                <a:spcPts val="0"/>
              </a:spcBef>
              <a:spcAft>
                <a:spcPts val="600"/>
              </a:spcAft>
              <a:buClr>
                <a:srgbClr val="3769FF"/>
              </a:buClr>
              <a:buSzPct val="110000"/>
              <a:buFont typeface="Arial" panose="020B0604020202020204" pitchFamily="34" charset="0"/>
              <a:buChar char="•"/>
              <a:defRPr sz="1100" baseline="0">
                <a:latin typeface="+mn-lt"/>
              </a:defRPr>
            </a:lvl3pPr>
            <a:lvl4pPr marL="250820" indent="-148531">
              <a:lnSpc>
                <a:spcPct val="100000"/>
              </a:lnSpc>
              <a:spcBef>
                <a:spcPts val="0"/>
              </a:spcBef>
              <a:spcAft>
                <a:spcPts val="400"/>
              </a:spcAft>
              <a:buClr>
                <a:srgbClr val="3769FF"/>
              </a:buClr>
              <a:buSzPct val="110000"/>
              <a:buFont typeface="Arial" panose="020B0604020202020204" pitchFamily="34" charset="0"/>
              <a:buChar char="–"/>
              <a:defRPr sz="1100">
                <a:latin typeface="+mn-lt"/>
              </a:defRPr>
            </a:lvl4pPr>
            <a:lvl5pPr marL="353110" indent="-102291">
              <a:lnSpc>
                <a:spcPct val="100000"/>
              </a:lnSpc>
              <a:spcBef>
                <a:spcPts val="0"/>
              </a:spcBef>
              <a:spcAft>
                <a:spcPts val="400"/>
              </a:spcAft>
              <a:buClr>
                <a:srgbClr val="3769FF"/>
              </a:buClr>
              <a:buSzPct val="110000"/>
              <a:buFont typeface="Arial" panose="020B0604020202020204" pitchFamily="34" charset="0"/>
              <a:buChar char="•"/>
              <a:defRPr lang="en-US" sz="1100" kern="1200" dirty="0">
                <a:solidFill>
                  <a:schemeClr val="tx1"/>
                </a:solidFill>
                <a:latin typeface="+mn-lt"/>
                <a:ea typeface="+mn-ea"/>
                <a:cs typeface="+mn-cs"/>
              </a:defRPr>
            </a:lvl5pPr>
            <a:lvl6pPr marL="608134" indent="-120506">
              <a:lnSpc>
                <a:spcPts val="1324"/>
              </a:lnSpc>
              <a:spcBef>
                <a:spcPts val="353"/>
              </a:spcBef>
              <a:spcAft>
                <a:spcPts val="0"/>
              </a:spcAft>
              <a:buClr>
                <a:schemeClr val="accent1"/>
              </a:buClr>
              <a:buSzPct val="120000"/>
              <a:buFont typeface="Arial" panose="020B0604020202020204" pitchFamily="34" charset="0"/>
              <a:buChar char="•"/>
              <a:defRPr sz="971"/>
            </a:lvl6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p:txBody>
      </p:sp>
    </p:spTree>
    <p:extLst>
      <p:ext uri="{BB962C8B-B14F-4D97-AF65-F5344CB8AC3E}">
        <p14:creationId xmlns:p14="http://schemas.microsoft.com/office/powerpoint/2010/main" val="2164426080"/>
      </p:ext>
    </p:extLst>
  </p:cSld>
  <p:clrMapOvr>
    <a:masterClrMapping/>
  </p:clrMapOvr>
  <p:extLst>
    <p:ext uri="{DCECCB84-F9BA-43D5-87BE-67443E8EF086}">
      <p15:sldGuideLst xmlns:p15="http://schemas.microsoft.com/office/powerpoint/2012/main">
        <p15:guide id="1" orient="horz" pos="744">
          <p15:clr>
            <a:srgbClr val="FBAE40"/>
          </p15:clr>
        </p15:guide>
        <p15:guide id="2" orient="horz" pos="1042">
          <p15:clr>
            <a:srgbClr val="FBAE40"/>
          </p15:clr>
        </p15:guide>
        <p15:guide id="3" pos="5568">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1-chart">
    <p:spTree>
      <p:nvGrpSpPr>
        <p:cNvPr id="1" name=""/>
        <p:cNvGrpSpPr/>
        <p:nvPr/>
      </p:nvGrpSpPr>
      <p:grpSpPr>
        <a:xfrm>
          <a:off x="0" y="0"/>
          <a:ext cx="0" cy="0"/>
          <a:chOff x="0" y="0"/>
          <a:chExt cx="0" cy="0"/>
        </a:xfrm>
      </p:grpSpPr>
      <p:sp>
        <p:nvSpPr>
          <p:cNvPr id="10" name="Text Placeholder 20"/>
          <p:cNvSpPr>
            <a:spLocks noGrp="1"/>
          </p:cNvSpPr>
          <p:nvPr>
            <p:ph type="body" sz="quarter" idx="10" hasCustomPrompt="1"/>
          </p:nvPr>
        </p:nvSpPr>
        <p:spPr>
          <a:xfrm>
            <a:off x="6311004" y="5120640"/>
            <a:ext cx="5396365" cy="1828800"/>
          </a:xfrm>
          <a:prstGeom prst="rect">
            <a:avLst/>
          </a:prstGeom>
        </p:spPr>
        <p:txBody>
          <a:bodyPr lIns="0" tIns="0" rIns="0" bIns="0"/>
          <a:lstStyle>
            <a:lvl1pPr marL="0" indent="0">
              <a:lnSpc>
                <a:spcPct val="100000"/>
              </a:lnSpc>
              <a:spcBef>
                <a:spcPts val="240"/>
              </a:spcBef>
              <a:spcAft>
                <a:spcPts val="0"/>
              </a:spcAft>
              <a:buNone/>
              <a:defRPr sz="1200" b="1">
                <a:solidFill>
                  <a:schemeClr val="tx1"/>
                </a:solidFill>
                <a:latin typeface="Arial" panose="020B0604020202020204" pitchFamily="34" charset="0"/>
                <a:cs typeface="Arial" panose="020B0604020202020204" pitchFamily="34" charset="0"/>
              </a:defRPr>
            </a:lvl1pPr>
            <a:lvl2pPr marL="0" indent="0">
              <a:lnSpc>
                <a:spcPct val="100000"/>
              </a:lnSpc>
              <a:spcBef>
                <a:spcPts val="240"/>
              </a:spcBef>
              <a:spcAft>
                <a:spcPts val="0"/>
              </a:spcAft>
              <a:buFontTx/>
              <a:buNone/>
              <a:defRPr sz="1000"/>
            </a:lvl2pPr>
          </a:lstStyle>
          <a:p>
            <a:pPr lvl="0"/>
            <a:r>
              <a:rPr lang="en-US"/>
              <a:t>Chart/Table Head</a:t>
            </a:r>
          </a:p>
          <a:p>
            <a:pPr lvl="1"/>
            <a:r>
              <a:rPr lang="en-US"/>
              <a:t>Date</a:t>
            </a:r>
          </a:p>
        </p:txBody>
      </p:sp>
      <p:sp>
        <p:nvSpPr>
          <p:cNvPr id="12" name="Chart Placeholder 34"/>
          <p:cNvSpPr>
            <a:spLocks noGrp="1"/>
          </p:cNvSpPr>
          <p:nvPr>
            <p:ph type="chart" sz="quarter" idx="17"/>
          </p:nvPr>
        </p:nvSpPr>
        <p:spPr>
          <a:xfrm>
            <a:off x="6311004" y="6949440"/>
            <a:ext cx="5396365" cy="13716000"/>
          </a:xfrm>
          <a:prstGeom prst="rect">
            <a:avLst/>
          </a:prstGeom>
        </p:spPr>
        <p:txBody>
          <a:bodyPr lIns="0" tIns="0" rIns="0" bIns="0" rtlCol="0"/>
          <a:lstStyle>
            <a:lvl1pPr marL="0" indent="0">
              <a:buNone/>
              <a:defRPr sz="1200">
                <a:latin typeface="Arial" panose="020B0604020202020204" pitchFamily="34" charset="0"/>
                <a:cs typeface="Arial" panose="020B0604020202020204" pitchFamily="34" charset="0"/>
              </a:defRPr>
            </a:lvl1pPr>
          </a:lstStyle>
          <a:p>
            <a:pPr lvl="0"/>
            <a:r>
              <a:rPr lang="en-US" noProof="0"/>
              <a:t>Click icon to add chart</a:t>
            </a:r>
            <a:endParaRPr lang="en-US" noProof="0" dirty="0"/>
          </a:p>
        </p:txBody>
      </p:sp>
      <p:sp>
        <p:nvSpPr>
          <p:cNvPr id="9" name="Text Placeholder 3">
            <a:extLst>
              <a:ext uri="{FF2B5EF4-FFF2-40B4-BE49-F238E27FC236}">
                <a16:creationId xmlns:a16="http://schemas.microsoft.com/office/drawing/2014/main" id="{F1BE61EB-EB16-4912-BD28-6E4CB39324F8}"/>
              </a:ext>
            </a:extLst>
          </p:cNvPr>
          <p:cNvSpPr>
            <a:spLocks noGrp="1"/>
          </p:cNvSpPr>
          <p:nvPr>
            <p:ph type="body" sz="quarter" idx="32" hasCustomPrompt="1"/>
          </p:nvPr>
        </p:nvSpPr>
        <p:spPr>
          <a:xfrm>
            <a:off x="457319" y="731520"/>
            <a:ext cx="8534401" cy="3066320"/>
          </a:xfrm>
          <a:prstGeom prst="rect">
            <a:avLst/>
          </a:prstGeom>
        </p:spPr>
        <p:txBody>
          <a:bodyPr lIns="0" tIns="0" rIns="0" bIns="0"/>
          <a:lstStyle>
            <a:lvl1pPr marL="0" indent="0" algn="l" defTabSz="1219261"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2001"/>
            </a:lvl3pPr>
            <a:lvl4pPr marL="0" indent="0">
              <a:buNone/>
              <a:defRPr sz="2001"/>
            </a:lvl4pPr>
            <a:lvl5pPr marL="0" indent="0">
              <a:buNone/>
              <a:defRPr sz="2001"/>
            </a:lvl5pPr>
          </a:lstStyle>
          <a:p>
            <a:pPr lvl="0"/>
            <a:r>
              <a:rPr lang="en-US" dirty="0"/>
              <a:t>Slide title</a:t>
            </a:r>
          </a:p>
          <a:p>
            <a:pPr lvl="1"/>
            <a:r>
              <a:rPr lang="en-US" dirty="0"/>
              <a:t>Second level</a:t>
            </a:r>
          </a:p>
        </p:txBody>
      </p:sp>
      <p:pic>
        <p:nvPicPr>
          <p:cNvPr id="11" name="Picture 10">
            <a:extLst>
              <a:ext uri="{FF2B5EF4-FFF2-40B4-BE49-F238E27FC236}">
                <a16:creationId xmlns:a16="http://schemas.microsoft.com/office/drawing/2014/main" id="{8B6C9825-36F1-4666-AABB-DA7B86258FE8}"/>
              </a:ext>
            </a:extLst>
          </p:cNvPr>
          <p:cNvPicPr>
            <a:picLocks noChangeAspect="1"/>
          </p:cNvPicPr>
          <p:nvPr/>
        </p:nvPicPr>
        <p:blipFill rotWithShape="1">
          <a:blip r:embed="rId2"/>
          <a:stretch/>
        </p:blipFill>
        <p:spPr>
          <a:xfrm>
            <a:off x="10147900" y="365760"/>
            <a:ext cx="1789219" cy="2636280"/>
          </a:xfrm>
          <a:prstGeom prst="rect">
            <a:avLst/>
          </a:prstGeom>
        </p:spPr>
      </p:pic>
      <p:sp>
        <p:nvSpPr>
          <p:cNvPr id="15" name="Slide Number Placeholder 9">
            <a:extLst>
              <a:ext uri="{FF2B5EF4-FFF2-40B4-BE49-F238E27FC236}">
                <a16:creationId xmlns:a16="http://schemas.microsoft.com/office/drawing/2014/main" id="{ACBF3C18-C387-4174-A0C8-E81FD140E1D9}"/>
              </a:ext>
            </a:extLst>
          </p:cNvPr>
          <p:cNvSpPr>
            <a:spLocks noGrp="1"/>
          </p:cNvSpPr>
          <p:nvPr>
            <p:ph type="sldNum" sz="quarter" idx="4"/>
          </p:nvPr>
        </p:nvSpPr>
        <p:spPr>
          <a:xfrm>
            <a:off x="11252724"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6" name="Text Placeholder 3">
            <a:extLst>
              <a:ext uri="{FF2B5EF4-FFF2-40B4-BE49-F238E27FC236}">
                <a16:creationId xmlns:a16="http://schemas.microsoft.com/office/drawing/2014/main" id="{91270FAE-4A9C-4355-AA1F-2345A82B7174}"/>
              </a:ext>
            </a:extLst>
          </p:cNvPr>
          <p:cNvSpPr>
            <a:spLocks noGrp="1"/>
          </p:cNvSpPr>
          <p:nvPr>
            <p:ph type="body" sz="quarter" idx="26" hasCustomPrompt="1"/>
          </p:nvPr>
        </p:nvSpPr>
        <p:spPr>
          <a:xfrm>
            <a:off x="457319" y="25871944"/>
            <a:ext cx="11250050"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4"/>
              </a:lnSpc>
              <a:spcBef>
                <a:spcPts val="0"/>
              </a:spcBef>
              <a:spcAft>
                <a:spcPts val="400"/>
              </a:spcAft>
              <a:buNone/>
              <a:defRPr sz="1333">
                <a:latin typeface="Arial Narrow" panose="020B0606020202030204" pitchFamily="34" charset="0"/>
              </a:defRPr>
            </a:lvl4pPr>
            <a:lvl5pPr marL="0" indent="0">
              <a:lnSpc>
                <a:spcPts val="1734"/>
              </a:lnSpc>
              <a:spcBef>
                <a:spcPts val="0"/>
              </a:spcBef>
              <a:spcAft>
                <a:spcPts val="400"/>
              </a:spcAft>
              <a:buNone/>
              <a:defRPr sz="1333">
                <a:latin typeface="Arial Narrow" panose="020B0606020202030204" pitchFamily="34" charset="0"/>
              </a:defRPr>
            </a:lvl5pPr>
          </a:lstStyle>
          <a:p>
            <a:pPr lvl="0"/>
            <a:r>
              <a:rPr lang="en-US"/>
              <a:t>Caveats</a:t>
            </a:r>
          </a:p>
        </p:txBody>
      </p:sp>
      <p:sp>
        <p:nvSpPr>
          <p:cNvPr id="14" name="Text Placeholder 2">
            <a:extLst>
              <a:ext uri="{FF2B5EF4-FFF2-40B4-BE49-F238E27FC236}">
                <a16:creationId xmlns:a16="http://schemas.microsoft.com/office/drawing/2014/main" id="{F7D76CA4-4BAC-453B-A5EC-A84D4E801618}"/>
              </a:ext>
            </a:extLst>
          </p:cNvPr>
          <p:cNvSpPr>
            <a:spLocks noGrp="1"/>
          </p:cNvSpPr>
          <p:nvPr>
            <p:ph type="body" sz="quarter" idx="15" hasCustomPrompt="1"/>
          </p:nvPr>
        </p:nvSpPr>
        <p:spPr>
          <a:xfrm>
            <a:off x="457319" y="5120646"/>
            <a:ext cx="5486400" cy="1118255"/>
          </a:xfrm>
          <a:prstGeom prst="rect">
            <a:avLst/>
          </a:prstGeom>
        </p:spPr>
        <p:txBody>
          <a:bodyPr wrap="square" lIns="0" tIns="0" rIns="0" bIns="0">
            <a:spAutoFit/>
          </a:bodyPr>
          <a:lstStyle>
            <a:lvl1pPr marL="0" marR="0" indent="0" algn="l" defTabSz="807109" rtl="0" eaLnBrk="1" fontAlgn="auto" latinLnBrk="0" hangingPunct="1">
              <a:lnSpc>
                <a:spcPct val="100000"/>
              </a:lnSpc>
              <a:spcBef>
                <a:spcPts val="1200"/>
              </a:spcBef>
              <a:spcAft>
                <a:spcPts val="400"/>
              </a:spcAft>
              <a:buClr>
                <a:schemeClr val="accent4"/>
              </a:buClr>
              <a:buSzPct val="120000"/>
              <a:buFont typeface="Arial" panose="020B0604020202020204" pitchFamily="34" charset="0"/>
              <a:buNone/>
              <a:tabLst/>
              <a:defRPr lang="en-US" sz="1200" b="1" kern="1200" dirty="0" smtClean="0">
                <a:solidFill>
                  <a:srgbClr val="3769FF"/>
                </a:solidFill>
                <a:latin typeface="Arial" panose="020B0604020202020204" pitchFamily="34" charset="0"/>
                <a:ea typeface="+mn-ea"/>
                <a:cs typeface="Arial" panose="020B0604020202020204" pitchFamily="34" charset="0"/>
              </a:defRPr>
            </a:lvl1pPr>
            <a:lvl2pPr marL="0" indent="0">
              <a:lnSpc>
                <a:spcPct val="100000"/>
              </a:lnSpc>
              <a:spcBef>
                <a:spcPts val="0"/>
              </a:spcBef>
              <a:spcAft>
                <a:spcPts val="600"/>
              </a:spcAft>
              <a:buClr>
                <a:schemeClr val="accent4"/>
              </a:buClr>
              <a:buSzPct val="120000"/>
              <a:buFont typeface="Arial" panose="020B0604020202020204" pitchFamily="34" charset="0"/>
              <a:buNone/>
              <a:tabLst/>
              <a:defRPr sz="1100" baseline="0">
                <a:latin typeface="+mn-lt"/>
              </a:defRPr>
            </a:lvl2pPr>
            <a:lvl3pPr marL="102291" indent="-102291">
              <a:lnSpc>
                <a:spcPct val="100000"/>
              </a:lnSpc>
              <a:spcBef>
                <a:spcPts val="0"/>
              </a:spcBef>
              <a:spcAft>
                <a:spcPts val="600"/>
              </a:spcAft>
              <a:buClr>
                <a:srgbClr val="3769FF"/>
              </a:buClr>
              <a:buSzPct val="110000"/>
              <a:buFont typeface="Arial" panose="020B0604020202020204" pitchFamily="34" charset="0"/>
              <a:buChar char="•"/>
              <a:defRPr sz="1100" baseline="0">
                <a:latin typeface="+mn-lt"/>
              </a:defRPr>
            </a:lvl3pPr>
            <a:lvl4pPr marL="250820" indent="-148531">
              <a:lnSpc>
                <a:spcPct val="100000"/>
              </a:lnSpc>
              <a:spcBef>
                <a:spcPts val="0"/>
              </a:spcBef>
              <a:spcAft>
                <a:spcPts val="400"/>
              </a:spcAft>
              <a:buClr>
                <a:srgbClr val="3769FF"/>
              </a:buClr>
              <a:buSzPct val="110000"/>
              <a:buFont typeface="Arial" panose="020B0604020202020204" pitchFamily="34" charset="0"/>
              <a:buChar char="–"/>
              <a:defRPr sz="1100">
                <a:latin typeface="+mn-lt"/>
              </a:defRPr>
            </a:lvl4pPr>
            <a:lvl5pPr marL="353110" indent="-102291">
              <a:lnSpc>
                <a:spcPct val="100000"/>
              </a:lnSpc>
              <a:spcBef>
                <a:spcPts val="0"/>
              </a:spcBef>
              <a:spcAft>
                <a:spcPts val="400"/>
              </a:spcAft>
              <a:buClr>
                <a:srgbClr val="3769FF"/>
              </a:buClr>
              <a:buSzPct val="110000"/>
              <a:buFont typeface="Arial" panose="020B0604020202020204" pitchFamily="34" charset="0"/>
              <a:buChar char="•"/>
              <a:defRPr lang="en-US" sz="1100" kern="1200" dirty="0">
                <a:solidFill>
                  <a:schemeClr val="tx1"/>
                </a:solidFill>
                <a:latin typeface="+mn-lt"/>
                <a:ea typeface="+mn-ea"/>
                <a:cs typeface="+mn-cs"/>
              </a:defRPr>
            </a:lvl5pPr>
            <a:lvl6pPr marL="608134" indent="-120506">
              <a:lnSpc>
                <a:spcPts val="1324"/>
              </a:lnSpc>
              <a:spcBef>
                <a:spcPts val="353"/>
              </a:spcBef>
              <a:spcAft>
                <a:spcPts val="0"/>
              </a:spcAft>
              <a:buClr>
                <a:schemeClr val="accent1"/>
              </a:buClr>
              <a:buSzPct val="120000"/>
              <a:buFont typeface="Arial" panose="020B0604020202020204" pitchFamily="34" charset="0"/>
              <a:buChar char="•"/>
              <a:defRPr sz="971"/>
            </a:lvl6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p:txBody>
      </p:sp>
    </p:spTree>
    <p:extLst>
      <p:ext uri="{BB962C8B-B14F-4D97-AF65-F5344CB8AC3E}">
        <p14:creationId xmlns:p14="http://schemas.microsoft.com/office/powerpoint/2010/main" val="1284279030"/>
      </p:ext>
    </p:extLst>
  </p:cSld>
  <p:clrMapOvr>
    <a:masterClrMapping/>
  </p:clrMapOvr>
  <p:extLst>
    <p:ext uri="{DCECCB84-F9BA-43D5-87BE-67443E8EF086}">
      <p15:sldGuideLst xmlns:p15="http://schemas.microsoft.com/office/powerpoint/2012/main">
        <p15:guide id="1" pos="7367">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2 right tables">
    <p:spTree>
      <p:nvGrpSpPr>
        <p:cNvPr id="1" name=""/>
        <p:cNvGrpSpPr/>
        <p:nvPr/>
      </p:nvGrpSpPr>
      <p:grpSpPr>
        <a:xfrm>
          <a:off x="0" y="0"/>
          <a:ext cx="0" cy="0"/>
          <a:chOff x="0" y="0"/>
          <a:chExt cx="0" cy="0"/>
        </a:xfrm>
      </p:grpSpPr>
      <p:sp>
        <p:nvSpPr>
          <p:cNvPr id="10" name="Text Placeholder 20"/>
          <p:cNvSpPr>
            <a:spLocks noGrp="1"/>
          </p:cNvSpPr>
          <p:nvPr>
            <p:ph type="body" sz="quarter" idx="10" hasCustomPrompt="1"/>
          </p:nvPr>
        </p:nvSpPr>
        <p:spPr>
          <a:xfrm>
            <a:off x="8140280" y="5120640"/>
            <a:ext cx="3567089" cy="1828800"/>
          </a:xfrm>
          <a:prstGeom prst="rect">
            <a:avLst/>
          </a:prstGeom>
        </p:spPr>
        <p:txBody>
          <a:bodyPr lIns="0" tIns="0" rIns="0" bIns="0"/>
          <a:lstStyle>
            <a:lvl1pPr marL="0" indent="0">
              <a:lnSpc>
                <a:spcPct val="100000"/>
              </a:lnSpc>
              <a:spcBef>
                <a:spcPts val="240"/>
              </a:spcBef>
              <a:spcAft>
                <a:spcPts val="0"/>
              </a:spcAft>
              <a:buNone/>
              <a:defRPr sz="1200" b="1">
                <a:solidFill>
                  <a:schemeClr val="tx1"/>
                </a:solidFill>
                <a:latin typeface="Arial" panose="020B0604020202020204" pitchFamily="34" charset="0"/>
                <a:cs typeface="Arial" panose="020B0604020202020204" pitchFamily="34" charset="0"/>
              </a:defRPr>
            </a:lvl1pPr>
            <a:lvl2pPr marL="0" indent="0">
              <a:lnSpc>
                <a:spcPct val="100000"/>
              </a:lnSpc>
              <a:spcBef>
                <a:spcPts val="240"/>
              </a:spcBef>
              <a:spcAft>
                <a:spcPts val="0"/>
              </a:spcAft>
              <a:buNone/>
              <a:defRPr sz="1000"/>
            </a:lvl2pPr>
          </a:lstStyle>
          <a:p>
            <a:pPr lvl="0"/>
            <a:r>
              <a:rPr lang="en-US"/>
              <a:t>Chart/Table Head</a:t>
            </a:r>
          </a:p>
          <a:p>
            <a:pPr lvl="1"/>
            <a:r>
              <a:rPr lang="en-US"/>
              <a:t>Date</a:t>
            </a:r>
          </a:p>
        </p:txBody>
      </p:sp>
      <p:sp>
        <p:nvSpPr>
          <p:cNvPr id="12" name="Chart Placeholder 34"/>
          <p:cNvSpPr>
            <a:spLocks noGrp="1"/>
          </p:cNvSpPr>
          <p:nvPr>
            <p:ph type="chart" sz="quarter" idx="17"/>
          </p:nvPr>
        </p:nvSpPr>
        <p:spPr>
          <a:xfrm>
            <a:off x="8140280" y="6949446"/>
            <a:ext cx="3567089" cy="6454588"/>
          </a:xfrm>
          <a:prstGeom prst="rect">
            <a:avLst/>
          </a:prstGeom>
        </p:spPr>
        <p:txBody>
          <a:bodyPr lIns="0" tIns="0" rIns="0" bIns="0" rtlCol="0"/>
          <a:lstStyle>
            <a:lvl1pPr marL="0" indent="0">
              <a:buNone/>
              <a:defRPr sz="1200">
                <a:latin typeface="Arial" panose="020B0604020202020204" pitchFamily="34" charset="0"/>
                <a:cs typeface="Arial" panose="020B0604020202020204" pitchFamily="34" charset="0"/>
              </a:defRPr>
            </a:lvl1pPr>
          </a:lstStyle>
          <a:p>
            <a:pPr lvl="0"/>
            <a:r>
              <a:rPr lang="en-US" noProof="0"/>
              <a:t>Click icon to add chart</a:t>
            </a:r>
            <a:endParaRPr lang="en-US" noProof="0" dirty="0"/>
          </a:p>
        </p:txBody>
      </p:sp>
      <p:sp>
        <p:nvSpPr>
          <p:cNvPr id="15" name="Chart Placeholder 34"/>
          <p:cNvSpPr>
            <a:spLocks noGrp="1"/>
          </p:cNvSpPr>
          <p:nvPr>
            <p:ph type="chart" sz="quarter" idx="20"/>
          </p:nvPr>
        </p:nvSpPr>
        <p:spPr>
          <a:xfrm>
            <a:off x="8140280" y="16093446"/>
            <a:ext cx="3567089" cy="6454588"/>
          </a:xfrm>
          <a:prstGeom prst="rect">
            <a:avLst/>
          </a:prstGeom>
        </p:spPr>
        <p:txBody>
          <a:bodyPr lIns="0" tIns="0" rIns="0" bIns="0" rtlCol="0"/>
          <a:lstStyle>
            <a:lvl1pPr marL="0" indent="0">
              <a:buNone/>
              <a:defRPr sz="1200">
                <a:latin typeface="Arial" panose="020B0604020202020204" pitchFamily="34" charset="0"/>
                <a:cs typeface="Arial" panose="020B0604020202020204" pitchFamily="34" charset="0"/>
              </a:defRPr>
            </a:lvl1pPr>
          </a:lstStyle>
          <a:p>
            <a:pPr lvl="0"/>
            <a:r>
              <a:rPr lang="en-US" noProof="0"/>
              <a:t>Click icon to add chart</a:t>
            </a:r>
            <a:endParaRPr lang="en-US" noProof="0" dirty="0"/>
          </a:p>
        </p:txBody>
      </p:sp>
      <p:sp>
        <p:nvSpPr>
          <p:cNvPr id="19" name="Text Placeholder 20"/>
          <p:cNvSpPr>
            <a:spLocks noGrp="1"/>
          </p:cNvSpPr>
          <p:nvPr>
            <p:ph type="body" sz="quarter" idx="27" hasCustomPrompt="1"/>
          </p:nvPr>
        </p:nvSpPr>
        <p:spPr>
          <a:xfrm>
            <a:off x="8140280" y="14195368"/>
            <a:ext cx="3567089" cy="1828800"/>
          </a:xfrm>
          <a:prstGeom prst="rect">
            <a:avLst/>
          </a:prstGeom>
        </p:spPr>
        <p:txBody>
          <a:bodyPr lIns="0" tIns="0" rIns="0" bIns="0"/>
          <a:lstStyle>
            <a:lvl1pPr marL="0" indent="0">
              <a:lnSpc>
                <a:spcPct val="100000"/>
              </a:lnSpc>
              <a:spcBef>
                <a:spcPts val="240"/>
              </a:spcBef>
              <a:spcAft>
                <a:spcPts val="0"/>
              </a:spcAft>
              <a:buNone/>
              <a:defRPr sz="1200" b="1">
                <a:solidFill>
                  <a:schemeClr val="tx1"/>
                </a:solidFill>
                <a:latin typeface="Arial" panose="020B0604020202020204" pitchFamily="34" charset="0"/>
                <a:cs typeface="Arial" panose="020B0604020202020204" pitchFamily="34" charset="0"/>
              </a:defRPr>
            </a:lvl1pPr>
            <a:lvl2pPr marL="0" indent="0">
              <a:lnSpc>
                <a:spcPct val="100000"/>
              </a:lnSpc>
              <a:spcBef>
                <a:spcPts val="240"/>
              </a:spcBef>
              <a:spcAft>
                <a:spcPts val="0"/>
              </a:spcAft>
              <a:buNone/>
              <a:defRPr sz="1000"/>
            </a:lvl2pPr>
          </a:lstStyle>
          <a:p>
            <a:pPr lvl="0"/>
            <a:r>
              <a:rPr lang="en-US"/>
              <a:t>Chart/Table Head</a:t>
            </a:r>
          </a:p>
          <a:p>
            <a:pPr lvl="1"/>
            <a:r>
              <a:rPr lang="en-US"/>
              <a:t>Date</a:t>
            </a:r>
          </a:p>
        </p:txBody>
      </p:sp>
      <p:sp>
        <p:nvSpPr>
          <p:cNvPr id="11" name="Text Placeholder 3">
            <a:extLst>
              <a:ext uri="{FF2B5EF4-FFF2-40B4-BE49-F238E27FC236}">
                <a16:creationId xmlns:a16="http://schemas.microsoft.com/office/drawing/2014/main" id="{4C7A938E-6DF0-472C-84FF-0186306FC2F6}"/>
              </a:ext>
            </a:extLst>
          </p:cNvPr>
          <p:cNvSpPr>
            <a:spLocks noGrp="1"/>
          </p:cNvSpPr>
          <p:nvPr>
            <p:ph type="body" sz="quarter" idx="32" hasCustomPrompt="1"/>
          </p:nvPr>
        </p:nvSpPr>
        <p:spPr>
          <a:xfrm>
            <a:off x="457319" y="731520"/>
            <a:ext cx="8534401" cy="3066320"/>
          </a:xfrm>
          <a:prstGeom prst="rect">
            <a:avLst/>
          </a:prstGeom>
        </p:spPr>
        <p:txBody>
          <a:bodyPr lIns="0" tIns="0" rIns="0" bIns="0"/>
          <a:lstStyle>
            <a:lvl1pPr marL="0" indent="0" algn="l" defTabSz="1219261"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2001"/>
            </a:lvl3pPr>
            <a:lvl4pPr marL="0" indent="0">
              <a:buNone/>
              <a:defRPr sz="2001"/>
            </a:lvl4pPr>
            <a:lvl5pPr marL="0" indent="0">
              <a:buNone/>
              <a:defRPr sz="2001"/>
            </a:lvl5pPr>
          </a:lstStyle>
          <a:p>
            <a:pPr lvl="0"/>
            <a:r>
              <a:rPr lang="en-US" dirty="0"/>
              <a:t>Slide title</a:t>
            </a:r>
          </a:p>
          <a:p>
            <a:pPr lvl="1"/>
            <a:r>
              <a:rPr lang="en-US" dirty="0"/>
              <a:t>Second level</a:t>
            </a:r>
          </a:p>
        </p:txBody>
      </p:sp>
      <p:pic>
        <p:nvPicPr>
          <p:cNvPr id="13" name="Picture 12">
            <a:extLst>
              <a:ext uri="{FF2B5EF4-FFF2-40B4-BE49-F238E27FC236}">
                <a16:creationId xmlns:a16="http://schemas.microsoft.com/office/drawing/2014/main" id="{B1D2D697-733F-46D6-9E54-E0B96A52AE44}"/>
              </a:ext>
            </a:extLst>
          </p:cNvPr>
          <p:cNvPicPr>
            <a:picLocks noChangeAspect="1"/>
          </p:cNvPicPr>
          <p:nvPr/>
        </p:nvPicPr>
        <p:blipFill rotWithShape="1">
          <a:blip r:embed="rId2"/>
          <a:stretch/>
        </p:blipFill>
        <p:spPr>
          <a:xfrm>
            <a:off x="10147900" y="365760"/>
            <a:ext cx="1789219" cy="2636280"/>
          </a:xfrm>
          <a:prstGeom prst="rect">
            <a:avLst/>
          </a:prstGeom>
        </p:spPr>
      </p:pic>
      <p:sp>
        <p:nvSpPr>
          <p:cNvPr id="14" name="Slide Number Placeholder 9">
            <a:extLst>
              <a:ext uri="{FF2B5EF4-FFF2-40B4-BE49-F238E27FC236}">
                <a16:creationId xmlns:a16="http://schemas.microsoft.com/office/drawing/2014/main" id="{24623A3B-245B-4ADE-A83D-146668EBCFE7}"/>
              </a:ext>
            </a:extLst>
          </p:cNvPr>
          <p:cNvSpPr>
            <a:spLocks noGrp="1"/>
          </p:cNvSpPr>
          <p:nvPr>
            <p:ph type="sldNum" sz="quarter" idx="4"/>
          </p:nvPr>
        </p:nvSpPr>
        <p:spPr>
          <a:xfrm>
            <a:off x="11252724"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6" name="Text Placeholder 3">
            <a:extLst>
              <a:ext uri="{FF2B5EF4-FFF2-40B4-BE49-F238E27FC236}">
                <a16:creationId xmlns:a16="http://schemas.microsoft.com/office/drawing/2014/main" id="{E4DB68C2-0F7B-49FA-8685-9F33317DF87C}"/>
              </a:ext>
            </a:extLst>
          </p:cNvPr>
          <p:cNvSpPr>
            <a:spLocks noGrp="1"/>
          </p:cNvSpPr>
          <p:nvPr>
            <p:ph type="body" sz="quarter" idx="26" hasCustomPrompt="1"/>
          </p:nvPr>
        </p:nvSpPr>
        <p:spPr>
          <a:xfrm>
            <a:off x="457319" y="25871944"/>
            <a:ext cx="11250050"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4"/>
              </a:lnSpc>
              <a:spcBef>
                <a:spcPts val="0"/>
              </a:spcBef>
              <a:spcAft>
                <a:spcPts val="400"/>
              </a:spcAft>
              <a:buNone/>
              <a:defRPr sz="1333">
                <a:latin typeface="Arial Narrow" panose="020B0606020202030204" pitchFamily="34" charset="0"/>
              </a:defRPr>
            </a:lvl4pPr>
            <a:lvl5pPr marL="0" indent="0">
              <a:lnSpc>
                <a:spcPts val="1734"/>
              </a:lnSpc>
              <a:spcBef>
                <a:spcPts val="0"/>
              </a:spcBef>
              <a:spcAft>
                <a:spcPts val="400"/>
              </a:spcAft>
              <a:buNone/>
              <a:defRPr sz="1333">
                <a:latin typeface="Arial Narrow" panose="020B0606020202030204" pitchFamily="34" charset="0"/>
              </a:defRPr>
            </a:lvl5pPr>
          </a:lstStyle>
          <a:p>
            <a:pPr lvl="0"/>
            <a:r>
              <a:rPr lang="en-US"/>
              <a:t>Caveats</a:t>
            </a:r>
          </a:p>
        </p:txBody>
      </p:sp>
      <p:sp>
        <p:nvSpPr>
          <p:cNvPr id="18" name="Text Placeholder 2">
            <a:extLst>
              <a:ext uri="{FF2B5EF4-FFF2-40B4-BE49-F238E27FC236}">
                <a16:creationId xmlns:a16="http://schemas.microsoft.com/office/drawing/2014/main" id="{61A7F003-5353-4961-87AD-6CC7057E6E4A}"/>
              </a:ext>
            </a:extLst>
          </p:cNvPr>
          <p:cNvSpPr>
            <a:spLocks noGrp="1"/>
          </p:cNvSpPr>
          <p:nvPr>
            <p:ph type="body" sz="quarter" idx="15" hasCustomPrompt="1"/>
          </p:nvPr>
        </p:nvSpPr>
        <p:spPr>
          <a:xfrm>
            <a:off x="457319" y="5120646"/>
            <a:ext cx="7317105" cy="1118255"/>
          </a:xfrm>
          <a:prstGeom prst="rect">
            <a:avLst/>
          </a:prstGeom>
        </p:spPr>
        <p:txBody>
          <a:bodyPr wrap="square" lIns="0" tIns="0" rIns="0" bIns="0">
            <a:spAutoFit/>
          </a:bodyPr>
          <a:lstStyle>
            <a:lvl1pPr marL="0" marR="0" indent="0" algn="l" defTabSz="807109" rtl="0" eaLnBrk="1" fontAlgn="auto" latinLnBrk="0" hangingPunct="1">
              <a:lnSpc>
                <a:spcPct val="100000"/>
              </a:lnSpc>
              <a:spcBef>
                <a:spcPts val="1200"/>
              </a:spcBef>
              <a:spcAft>
                <a:spcPts val="400"/>
              </a:spcAft>
              <a:buClr>
                <a:schemeClr val="accent4"/>
              </a:buClr>
              <a:buSzPct val="120000"/>
              <a:buFont typeface="Arial" panose="020B0604020202020204" pitchFamily="34" charset="0"/>
              <a:buNone/>
              <a:tabLst/>
              <a:defRPr lang="en-US" sz="1200" b="1" kern="1200" dirty="0" smtClean="0">
                <a:solidFill>
                  <a:srgbClr val="3769FF"/>
                </a:solidFill>
                <a:latin typeface="Arial" panose="020B0604020202020204" pitchFamily="34" charset="0"/>
                <a:ea typeface="+mn-ea"/>
                <a:cs typeface="Arial" panose="020B0604020202020204" pitchFamily="34" charset="0"/>
              </a:defRPr>
            </a:lvl1pPr>
            <a:lvl2pPr marL="0" indent="0">
              <a:lnSpc>
                <a:spcPct val="100000"/>
              </a:lnSpc>
              <a:spcBef>
                <a:spcPts val="0"/>
              </a:spcBef>
              <a:spcAft>
                <a:spcPts val="600"/>
              </a:spcAft>
              <a:buClr>
                <a:schemeClr val="accent4"/>
              </a:buClr>
              <a:buSzPct val="120000"/>
              <a:buFont typeface="Arial" panose="020B0604020202020204" pitchFamily="34" charset="0"/>
              <a:buNone/>
              <a:tabLst/>
              <a:defRPr sz="1100" baseline="0">
                <a:latin typeface="+mn-lt"/>
              </a:defRPr>
            </a:lvl2pPr>
            <a:lvl3pPr marL="102291" indent="-102291">
              <a:lnSpc>
                <a:spcPct val="100000"/>
              </a:lnSpc>
              <a:spcBef>
                <a:spcPts val="0"/>
              </a:spcBef>
              <a:spcAft>
                <a:spcPts val="600"/>
              </a:spcAft>
              <a:buClr>
                <a:srgbClr val="3769FF"/>
              </a:buClr>
              <a:buSzPct val="110000"/>
              <a:buFont typeface="Arial" panose="020B0604020202020204" pitchFamily="34" charset="0"/>
              <a:buChar char="•"/>
              <a:defRPr sz="1100" baseline="0">
                <a:latin typeface="+mn-lt"/>
              </a:defRPr>
            </a:lvl3pPr>
            <a:lvl4pPr marL="250820" indent="-148531">
              <a:lnSpc>
                <a:spcPct val="100000"/>
              </a:lnSpc>
              <a:spcBef>
                <a:spcPts val="0"/>
              </a:spcBef>
              <a:spcAft>
                <a:spcPts val="400"/>
              </a:spcAft>
              <a:buClr>
                <a:srgbClr val="3769FF"/>
              </a:buClr>
              <a:buSzPct val="110000"/>
              <a:buFont typeface="Arial" panose="020B0604020202020204" pitchFamily="34" charset="0"/>
              <a:buChar char="–"/>
              <a:defRPr sz="1100">
                <a:latin typeface="+mn-lt"/>
              </a:defRPr>
            </a:lvl4pPr>
            <a:lvl5pPr marL="353110" indent="-102291">
              <a:lnSpc>
                <a:spcPct val="100000"/>
              </a:lnSpc>
              <a:spcBef>
                <a:spcPts val="0"/>
              </a:spcBef>
              <a:spcAft>
                <a:spcPts val="400"/>
              </a:spcAft>
              <a:buClr>
                <a:srgbClr val="3769FF"/>
              </a:buClr>
              <a:buSzPct val="110000"/>
              <a:buFont typeface="Arial" panose="020B0604020202020204" pitchFamily="34" charset="0"/>
              <a:buChar char="•"/>
              <a:defRPr lang="en-US" sz="1100" kern="1200" dirty="0">
                <a:solidFill>
                  <a:schemeClr val="tx1"/>
                </a:solidFill>
                <a:latin typeface="+mn-lt"/>
                <a:ea typeface="+mn-ea"/>
                <a:cs typeface="+mn-cs"/>
              </a:defRPr>
            </a:lvl5pPr>
            <a:lvl6pPr marL="608134" indent="-120506">
              <a:lnSpc>
                <a:spcPts val="1324"/>
              </a:lnSpc>
              <a:spcBef>
                <a:spcPts val="353"/>
              </a:spcBef>
              <a:spcAft>
                <a:spcPts val="0"/>
              </a:spcAft>
              <a:buClr>
                <a:schemeClr val="accent1"/>
              </a:buClr>
              <a:buSzPct val="120000"/>
              <a:buFont typeface="Arial" panose="020B0604020202020204" pitchFamily="34" charset="0"/>
              <a:buChar char="•"/>
              <a:defRPr sz="971"/>
            </a:lvl6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p:txBody>
      </p:sp>
    </p:spTree>
    <p:extLst>
      <p:ext uri="{BB962C8B-B14F-4D97-AF65-F5344CB8AC3E}">
        <p14:creationId xmlns:p14="http://schemas.microsoft.com/office/powerpoint/2010/main" val="279403486"/>
      </p:ext>
    </p:extLst>
  </p:cSld>
  <p:clrMapOvr>
    <a:masterClrMapping/>
  </p:clrMapOvr>
  <p:extLst>
    <p:ext uri="{DCECCB84-F9BA-43D5-87BE-67443E8EF086}">
      <p15:sldGuideLst xmlns:p15="http://schemas.microsoft.com/office/powerpoint/2012/main">
        <p15:guide id="1" pos="7367">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1 chart, 1 table side by side">
    <p:spTree>
      <p:nvGrpSpPr>
        <p:cNvPr id="1" name=""/>
        <p:cNvGrpSpPr/>
        <p:nvPr/>
      </p:nvGrpSpPr>
      <p:grpSpPr>
        <a:xfrm>
          <a:off x="0" y="0"/>
          <a:ext cx="0" cy="0"/>
          <a:chOff x="0" y="0"/>
          <a:chExt cx="0" cy="0"/>
        </a:xfrm>
      </p:grpSpPr>
      <p:sp>
        <p:nvSpPr>
          <p:cNvPr id="3" name="Table Placeholder 2"/>
          <p:cNvSpPr>
            <a:spLocks noGrp="1"/>
          </p:cNvSpPr>
          <p:nvPr>
            <p:ph type="tbl" sz="quarter" idx="27"/>
          </p:nvPr>
        </p:nvSpPr>
        <p:spPr>
          <a:xfrm>
            <a:off x="6311004" y="6949440"/>
            <a:ext cx="5396365" cy="16840200"/>
          </a:xfrm>
          <a:prstGeom prst="rect">
            <a:avLst/>
          </a:prstGeom>
        </p:spPr>
        <p:txBody>
          <a:bodyPr lIns="0" tIns="0" rIns="0" bIns="0"/>
          <a:lstStyle>
            <a:lvl1pPr marL="0" indent="0">
              <a:buNone/>
              <a:defRPr sz="1050"/>
            </a:lvl1pPr>
          </a:lstStyle>
          <a:p>
            <a:r>
              <a:rPr lang="en-US"/>
              <a:t>Click icon to add table</a:t>
            </a:r>
            <a:endParaRPr lang="en-US" dirty="0"/>
          </a:p>
        </p:txBody>
      </p:sp>
      <p:sp>
        <p:nvSpPr>
          <p:cNvPr id="8" name="Text Placeholder 20"/>
          <p:cNvSpPr>
            <a:spLocks noGrp="1"/>
          </p:cNvSpPr>
          <p:nvPr>
            <p:ph type="body" sz="quarter" idx="10" hasCustomPrompt="1"/>
          </p:nvPr>
        </p:nvSpPr>
        <p:spPr>
          <a:xfrm>
            <a:off x="457319" y="5120640"/>
            <a:ext cx="5396365" cy="1828800"/>
          </a:xfrm>
          <a:prstGeom prst="rect">
            <a:avLst/>
          </a:prstGeom>
        </p:spPr>
        <p:txBody>
          <a:bodyPr lIns="0" tIns="0" rIns="0" bIns="0"/>
          <a:lstStyle>
            <a:lvl1pPr marL="0" indent="0">
              <a:lnSpc>
                <a:spcPct val="100000"/>
              </a:lnSpc>
              <a:spcBef>
                <a:spcPts val="240"/>
              </a:spcBef>
              <a:spcAft>
                <a:spcPts val="0"/>
              </a:spcAft>
              <a:buNone/>
              <a:defRPr sz="1200" b="1">
                <a:solidFill>
                  <a:schemeClr val="tx1"/>
                </a:solidFill>
                <a:latin typeface="Arial" panose="020B0604020202020204" pitchFamily="34" charset="0"/>
                <a:cs typeface="Arial" panose="020B0604020202020204" pitchFamily="34" charset="0"/>
              </a:defRPr>
            </a:lvl1pPr>
            <a:lvl2pPr marL="0" indent="0">
              <a:lnSpc>
                <a:spcPct val="100000"/>
              </a:lnSpc>
              <a:spcBef>
                <a:spcPts val="240"/>
              </a:spcBef>
              <a:spcAft>
                <a:spcPts val="0"/>
              </a:spcAft>
              <a:buFontTx/>
              <a:buNone/>
              <a:defRPr sz="1000"/>
            </a:lvl2pPr>
          </a:lstStyle>
          <a:p>
            <a:pPr lvl="0"/>
            <a:r>
              <a:rPr lang="en-US"/>
              <a:t>Chart/Table Head</a:t>
            </a:r>
          </a:p>
          <a:p>
            <a:pPr lvl="1"/>
            <a:r>
              <a:rPr lang="en-US"/>
              <a:t>Date</a:t>
            </a:r>
          </a:p>
        </p:txBody>
      </p:sp>
      <p:sp>
        <p:nvSpPr>
          <p:cNvPr id="10" name="Chart Placeholder 34"/>
          <p:cNvSpPr>
            <a:spLocks noGrp="1"/>
          </p:cNvSpPr>
          <p:nvPr>
            <p:ph type="chart" sz="quarter" idx="15"/>
          </p:nvPr>
        </p:nvSpPr>
        <p:spPr>
          <a:xfrm>
            <a:off x="457319" y="6949446"/>
            <a:ext cx="5396365" cy="18046556"/>
          </a:xfrm>
          <a:prstGeom prst="rect">
            <a:avLst/>
          </a:prstGeom>
        </p:spPr>
        <p:txBody>
          <a:bodyPr lIns="0" tIns="0" rIns="0" bIns="0" rtlCol="0"/>
          <a:lstStyle>
            <a:lvl1pPr marL="0" indent="0">
              <a:buNone/>
              <a:defRPr sz="1050">
                <a:latin typeface="Arial" panose="020B0604020202020204" pitchFamily="34" charset="0"/>
                <a:cs typeface="Arial" panose="020B0604020202020204" pitchFamily="34" charset="0"/>
              </a:defRPr>
            </a:lvl1pPr>
          </a:lstStyle>
          <a:p>
            <a:pPr lvl="0"/>
            <a:r>
              <a:rPr lang="en-US" noProof="0"/>
              <a:t>Click icon to add chart</a:t>
            </a:r>
            <a:endParaRPr lang="en-US" noProof="0" dirty="0"/>
          </a:p>
        </p:txBody>
      </p:sp>
      <p:sp>
        <p:nvSpPr>
          <p:cNvPr id="9" name="Text Placeholder 3">
            <a:extLst>
              <a:ext uri="{FF2B5EF4-FFF2-40B4-BE49-F238E27FC236}">
                <a16:creationId xmlns:a16="http://schemas.microsoft.com/office/drawing/2014/main" id="{8313CE4A-B33D-432B-B49D-4FEDDB6D265F}"/>
              </a:ext>
            </a:extLst>
          </p:cNvPr>
          <p:cNvSpPr>
            <a:spLocks noGrp="1"/>
          </p:cNvSpPr>
          <p:nvPr>
            <p:ph type="body" sz="quarter" idx="32" hasCustomPrompt="1"/>
          </p:nvPr>
        </p:nvSpPr>
        <p:spPr>
          <a:xfrm>
            <a:off x="457319" y="731520"/>
            <a:ext cx="8534401" cy="3066320"/>
          </a:xfrm>
          <a:prstGeom prst="rect">
            <a:avLst/>
          </a:prstGeom>
        </p:spPr>
        <p:txBody>
          <a:bodyPr lIns="0" tIns="0" rIns="0" bIns="0"/>
          <a:lstStyle>
            <a:lvl1pPr marL="0" indent="0" algn="l" defTabSz="1219261"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2001"/>
            </a:lvl3pPr>
            <a:lvl4pPr marL="0" indent="0">
              <a:buNone/>
              <a:defRPr sz="2001"/>
            </a:lvl4pPr>
            <a:lvl5pPr marL="0" indent="0">
              <a:buNone/>
              <a:defRPr sz="2001"/>
            </a:lvl5pPr>
          </a:lstStyle>
          <a:p>
            <a:pPr lvl="0"/>
            <a:r>
              <a:rPr lang="en-US" dirty="0"/>
              <a:t>Slide title</a:t>
            </a:r>
          </a:p>
          <a:p>
            <a:pPr lvl="1"/>
            <a:r>
              <a:rPr lang="en-US" dirty="0"/>
              <a:t>Second level</a:t>
            </a:r>
          </a:p>
        </p:txBody>
      </p:sp>
      <p:pic>
        <p:nvPicPr>
          <p:cNvPr id="11" name="Picture 10">
            <a:extLst>
              <a:ext uri="{FF2B5EF4-FFF2-40B4-BE49-F238E27FC236}">
                <a16:creationId xmlns:a16="http://schemas.microsoft.com/office/drawing/2014/main" id="{47F0B492-C3CE-4B4B-B193-A3C97F243564}"/>
              </a:ext>
            </a:extLst>
          </p:cNvPr>
          <p:cNvPicPr>
            <a:picLocks noChangeAspect="1"/>
          </p:cNvPicPr>
          <p:nvPr/>
        </p:nvPicPr>
        <p:blipFill rotWithShape="1">
          <a:blip r:embed="rId2"/>
          <a:stretch/>
        </p:blipFill>
        <p:spPr>
          <a:xfrm>
            <a:off x="10147900" y="365760"/>
            <a:ext cx="1789219" cy="2636280"/>
          </a:xfrm>
          <a:prstGeom prst="rect">
            <a:avLst/>
          </a:prstGeom>
        </p:spPr>
      </p:pic>
      <p:sp>
        <p:nvSpPr>
          <p:cNvPr id="12" name="Slide Number Placeholder 9">
            <a:extLst>
              <a:ext uri="{FF2B5EF4-FFF2-40B4-BE49-F238E27FC236}">
                <a16:creationId xmlns:a16="http://schemas.microsoft.com/office/drawing/2014/main" id="{223AEF29-40AD-4373-9921-C44AE739A99B}"/>
              </a:ext>
            </a:extLst>
          </p:cNvPr>
          <p:cNvSpPr>
            <a:spLocks noGrp="1"/>
          </p:cNvSpPr>
          <p:nvPr>
            <p:ph type="sldNum" sz="quarter" idx="4"/>
          </p:nvPr>
        </p:nvSpPr>
        <p:spPr>
          <a:xfrm>
            <a:off x="11252724"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4" name="Text Placeholder 3">
            <a:extLst>
              <a:ext uri="{FF2B5EF4-FFF2-40B4-BE49-F238E27FC236}">
                <a16:creationId xmlns:a16="http://schemas.microsoft.com/office/drawing/2014/main" id="{62ECE25E-EB20-468F-9F81-4E265417E5AC}"/>
              </a:ext>
            </a:extLst>
          </p:cNvPr>
          <p:cNvSpPr>
            <a:spLocks noGrp="1"/>
          </p:cNvSpPr>
          <p:nvPr>
            <p:ph type="body" sz="quarter" idx="26" hasCustomPrompt="1"/>
          </p:nvPr>
        </p:nvSpPr>
        <p:spPr>
          <a:xfrm>
            <a:off x="457319" y="25871944"/>
            <a:ext cx="11250050"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4"/>
              </a:lnSpc>
              <a:spcBef>
                <a:spcPts val="0"/>
              </a:spcBef>
              <a:spcAft>
                <a:spcPts val="400"/>
              </a:spcAft>
              <a:buNone/>
              <a:defRPr sz="1333">
                <a:latin typeface="Arial Narrow" panose="020B0606020202030204" pitchFamily="34" charset="0"/>
              </a:defRPr>
            </a:lvl4pPr>
            <a:lvl5pPr marL="0" indent="0">
              <a:lnSpc>
                <a:spcPts val="1734"/>
              </a:lnSpc>
              <a:spcBef>
                <a:spcPts val="0"/>
              </a:spcBef>
              <a:spcAft>
                <a:spcPts val="400"/>
              </a:spcAft>
              <a:buNone/>
              <a:defRPr sz="1333">
                <a:latin typeface="Arial Narrow" panose="020B0606020202030204" pitchFamily="34" charset="0"/>
              </a:defRPr>
            </a:lvl5pPr>
          </a:lstStyle>
          <a:p>
            <a:pPr lvl="0"/>
            <a:r>
              <a:rPr lang="en-US"/>
              <a:t>Caveats</a:t>
            </a:r>
          </a:p>
        </p:txBody>
      </p:sp>
    </p:spTree>
    <p:extLst>
      <p:ext uri="{BB962C8B-B14F-4D97-AF65-F5344CB8AC3E}">
        <p14:creationId xmlns:p14="http://schemas.microsoft.com/office/powerpoint/2010/main" val="2045248313"/>
      </p:ext>
    </p:extLst>
  </p:cSld>
  <p:clrMapOvr>
    <a:masterClrMapping/>
  </p:clrMapOvr>
  <p:extLst>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2 stacked content ">
    <p:spTree>
      <p:nvGrpSpPr>
        <p:cNvPr id="1" name=""/>
        <p:cNvGrpSpPr/>
        <p:nvPr/>
      </p:nvGrpSpPr>
      <p:grpSpPr>
        <a:xfrm>
          <a:off x="0" y="0"/>
          <a:ext cx="0" cy="0"/>
          <a:chOff x="0" y="0"/>
          <a:chExt cx="0" cy="0"/>
        </a:xfrm>
      </p:grpSpPr>
      <p:pic>
        <p:nvPicPr>
          <p:cNvPr id="8" name="Picture 10">
            <a:extLst>
              <a:ext uri="{FF2B5EF4-FFF2-40B4-BE49-F238E27FC236}">
                <a16:creationId xmlns:a16="http://schemas.microsoft.com/office/drawing/2014/main" id="{4ED3C9B3-D48E-4630-9E1E-6D8E73A8CA4E}"/>
              </a:ext>
            </a:extLst>
          </p:cNvPr>
          <p:cNvPicPr>
            <a:picLocks noChangeAspect="1"/>
          </p:cNvPicPr>
          <p:nvPr/>
        </p:nvPicPr>
        <p:blipFill rotWithShape="1">
          <a:blip r:embed="rId2"/>
          <a:stretch/>
        </p:blipFill>
        <p:spPr>
          <a:xfrm>
            <a:off x="10147900" y="365760"/>
            <a:ext cx="1789219" cy="2636280"/>
          </a:xfrm>
          <a:prstGeom prst="rect">
            <a:avLst/>
          </a:prstGeom>
        </p:spPr>
      </p:pic>
      <p:sp>
        <p:nvSpPr>
          <p:cNvPr id="9" name="Text Placeholder 3">
            <a:extLst>
              <a:ext uri="{FF2B5EF4-FFF2-40B4-BE49-F238E27FC236}">
                <a16:creationId xmlns:a16="http://schemas.microsoft.com/office/drawing/2014/main" id="{9C9B043E-19DB-4E09-99A6-C65AF46DB805}"/>
              </a:ext>
            </a:extLst>
          </p:cNvPr>
          <p:cNvSpPr>
            <a:spLocks noGrp="1"/>
          </p:cNvSpPr>
          <p:nvPr>
            <p:ph type="body" sz="quarter" idx="26" hasCustomPrompt="1"/>
          </p:nvPr>
        </p:nvSpPr>
        <p:spPr>
          <a:xfrm>
            <a:off x="457319" y="25507123"/>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lang="en-US" sz="1000" i="0" kern="1200" dirty="0">
                <a:solidFill>
                  <a:schemeClr val="tx1"/>
                </a:solidFill>
                <a:latin typeface="Arial Narrow" panose="020B0606020202030204" pitchFamily="34" charset="0"/>
                <a:ea typeface="+mn-ea"/>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a:t>Caveats</a:t>
            </a:r>
          </a:p>
          <a:p>
            <a:pPr lvl="1"/>
            <a:r>
              <a:rPr lang="en-US"/>
              <a:t>Performance Disclosure</a:t>
            </a:r>
          </a:p>
          <a:p>
            <a:pPr lvl="2"/>
            <a:r>
              <a:rPr lang="en-US"/>
              <a:t>Legal Disclosure Italicized</a:t>
            </a:r>
          </a:p>
        </p:txBody>
      </p:sp>
      <p:sp>
        <p:nvSpPr>
          <p:cNvPr id="10" name="Slide Number Placeholder 9">
            <a:extLst>
              <a:ext uri="{FF2B5EF4-FFF2-40B4-BE49-F238E27FC236}">
                <a16:creationId xmlns:a16="http://schemas.microsoft.com/office/drawing/2014/main" id="{550DF1EF-E74D-40D6-AC2A-D0CB8FA4C29F}"/>
              </a:ext>
            </a:extLst>
          </p:cNvPr>
          <p:cNvSpPr>
            <a:spLocks noGrp="1"/>
          </p:cNvSpPr>
          <p:nvPr>
            <p:ph type="sldNum" sz="quarter" idx="4"/>
          </p:nvPr>
        </p:nvSpPr>
        <p:spPr>
          <a:xfrm>
            <a:off x="11250050"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6" name="Text Placeholder 3">
            <a:extLst>
              <a:ext uri="{FF2B5EF4-FFF2-40B4-BE49-F238E27FC236}">
                <a16:creationId xmlns:a16="http://schemas.microsoft.com/office/drawing/2014/main" id="{399DAA3E-6500-4CA4-A283-51D332AF3E50}"/>
              </a:ext>
            </a:extLst>
          </p:cNvPr>
          <p:cNvSpPr>
            <a:spLocks noGrp="1"/>
          </p:cNvSpPr>
          <p:nvPr>
            <p:ph type="body" sz="quarter" idx="32" hasCustomPrompt="1"/>
          </p:nvPr>
        </p:nvSpPr>
        <p:spPr>
          <a:xfrm>
            <a:off x="457319" y="731520"/>
            <a:ext cx="8534401" cy="3072384"/>
          </a:xfrm>
          <a:prstGeom prst="rect">
            <a:avLst/>
          </a:prstGeom>
        </p:spPr>
        <p:txBody>
          <a:bodyPr lIns="0" tIns="0" rIns="0" bIns="0"/>
          <a:lstStyle>
            <a:lvl1pPr marL="0" indent="0" algn="l" defTabSz="914674"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1500"/>
            </a:lvl3pPr>
            <a:lvl4pPr marL="0" indent="0">
              <a:buNone/>
              <a:defRPr sz="1500"/>
            </a:lvl4pPr>
            <a:lvl5pPr marL="0" indent="0">
              <a:buNone/>
              <a:defRPr sz="1500"/>
            </a:lvl5pPr>
          </a:lstStyle>
          <a:p>
            <a:pPr lvl="0"/>
            <a:r>
              <a:rPr lang="en-US" dirty="0"/>
              <a:t>Slide title</a:t>
            </a:r>
          </a:p>
          <a:p>
            <a:pPr lvl="1"/>
            <a:r>
              <a:rPr lang="en-US" dirty="0"/>
              <a:t>Second level</a:t>
            </a:r>
          </a:p>
        </p:txBody>
      </p:sp>
      <p:sp>
        <p:nvSpPr>
          <p:cNvPr id="13" name="Content Placeholder 2">
            <a:extLst>
              <a:ext uri="{FF2B5EF4-FFF2-40B4-BE49-F238E27FC236}">
                <a16:creationId xmlns:a16="http://schemas.microsoft.com/office/drawing/2014/main" id="{8B67EE1A-141C-45FD-81BC-E8EB1CD86D4D}"/>
              </a:ext>
            </a:extLst>
          </p:cNvPr>
          <p:cNvSpPr>
            <a:spLocks noGrp="1"/>
          </p:cNvSpPr>
          <p:nvPr>
            <p:ph sz="quarter" idx="27" hasCustomPrompt="1"/>
          </p:nvPr>
        </p:nvSpPr>
        <p:spPr>
          <a:xfrm>
            <a:off x="457319" y="5120640"/>
            <a:ext cx="11250050" cy="8412480"/>
          </a:xfrm>
          <a:prstGeom prst="rect">
            <a:avLst/>
          </a:prstGeom>
        </p:spPr>
        <p:txBody>
          <a:bodyPr wrap="square" lIns="0" tIns="0" rIns="0" bIns="0"/>
          <a:lstStyle>
            <a:lvl1pPr marL="0" indent="0">
              <a:lnSpc>
                <a:spcPct val="100000"/>
              </a:lnSpc>
              <a:spcBef>
                <a:spcPts val="0"/>
              </a:spcBef>
              <a:spcAft>
                <a:spcPts val="800"/>
              </a:spcAft>
              <a:buClr>
                <a:schemeClr val="accent4"/>
              </a:buClr>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5152"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14" name="Content Placeholder 2">
            <a:extLst>
              <a:ext uri="{FF2B5EF4-FFF2-40B4-BE49-F238E27FC236}">
                <a16:creationId xmlns:a16="http://schemas.microsoft.com/office/drawing/2014/main" id="{2DBC2BA5-FF74-43B6-98BD-B0F4982DD682}"/>
              </a:ext>
            </a:extLst>
          </p:cNvPr>
          <p:cNvSpPr>
            <a:spLocks noGrp="1"/>
          </p:cNvSpPr>
          <p:nvPr>
            <p:ph sz="quarter" idx="28" hasCustomPrompt="1"/>
          </p:nvPr>
        </p:nvSpPr>
        <p:spPr>
          <a:xfrm>
            <a:off x="457319" y="14630400"/>
            <a:ext cx="11250050" cy="8412480"/>
          </a:xfrm>
          <a:prstGeom prst="rect">
            <a:avLst/>
          </a:prstGeom>
        </p:spPr>
        <p:txBody>
          <a:bodyPr wrap="square" lIns="0" tIns="0" rIns="0" bIns="0"/>
          <a:lstStyle>
            <a:lvl1pPr marL="0" indent="0">
              <a:lnSpc>
                <a:spcPct val="100000"/>
              </a:lnSpc>
              <a:spcBef>
                <a:spcPts val="0"/>
              </a:spcBef>
              <a:spcAft>
                <a:spcPts val="800"/>
              </a:spcAft>
              <a:buClr>
                <a:schemeClr val="accent4"/>
              </a:buClr>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5152"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Tree>
    <p:extLst>
      <p:ext uri="{BB962C8B-B14F-4D97-AF65-F5344CB8AC3E}">
        <p14:creationId xmlns:p14="http://schemas.microsoft.com/office/powerpoint/2010/main" val="964622754"/>
      </p:ext>
    </p:extLst>
  </p:cSld>
  <p:clrMapOvr>
    <a:masterClrMapping/>
  </p:clrMapOvr>
  <p:extLst>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3 stacked Content">
    <p:spTree>
      <p:nvGrpSpPr>
        <p:cNvPr id="1" name=""/>
        <p:cNvGrpSpPr/>
        <p:nvPr/>
      </p:nvGrpSpPr>
      <p:grpSpPr>
        <a:xfrm>
          <a:off x="0" y="0"/>
          <a:ext cx="0" cy="0"/>
          <a:chOff x="0" y="0"/>
          <a:chExt cx="0" cy="0"/>
        </a:xfrm>
      </p:grpSpPr>
      <p:pic>
        <p:nvPicPr>
          <p:cNvPr id="9" name="Picture 10">
            <a:extLst>
              <a:ext uri="{FF2B5EF4-FFF2-40B4-BE49-F238E27FC236}">
                <a16:creationId xmlns:a16="http://schemas.microsoft.com/office/drawing/2014/main" id="{1AE34E20-7B39-409A-9C99-D2DB3E5BDB19}"/>
              </a:ext>
            </a:extLst>
          </p:cNvPr>
          <p:cNvPicPr>
            <a:picLocks noChangeAspect="1"/>
          </p:cNvPicPr>
          <p:nvPr/>
        </p:nvPicPr>
        <p:blipFill rotWithShape="1">
          <a:blip r:embed="rId2"/>
          <a:stretch/>
        </p:blipFill>
        <p:spPr>
          <a:xfrm>
            <a:off x="10147900" y="365760"/>
            <a:ext cx="1789219" cy="2636280"/>
          </a:xfrm>
          <a:prstGeom prst="rect">
            <a:avLst/>
          </a:prstGeom>
        </p:spPr>
      </p:pic>
      <p:sp>
        <p:nvSpPr>
          <p:cNvPr id="10" name="Text Placeholder 3">
            <a:extLst>
              <a:ext uri="{FF2B5EF4-FFF2-40B4-BE49-F238E27FC236}">
                <a16:creationId xmlns:a16="http://schemas.microsoft.com/office/drawing/2014/main" id="{3B741B20-15C7-4D26-914F-4AD938750715}"/>
              </a:ext>
            </a:extLst>
          </p:cNvPr>
          <p:cNvSpPr>
            <a:spLocks noGrp="1"/>
          </p:cNvSpPr>
          <p:nvPr>
            <p:ph type="body" sz="quarter" idx="26" hasCustomPrompt="1"/>
          </p:nvPr>
        </p:nvSpPr>
        <p:spPr>
          <a:xfrm>
            <a:off x="457319" y="25507123"/>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lang="en-US" sz="1000" i="0" kern="1200" dirty="0">
                <a:solidFill>
                  <a:schemeClr val="tx1"/>
                </a:solidFill>
                <a:latin typeface="Arial Narrow" panose="020B0606020202030204" pitchFamily="34" charset="0"/>
                <a:ea typeface="+mn-ea"/>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dirty="0"/>
              <a:t>Caveats</a:t>
            </a:r>
          </a:p>
          <a:p>
            <a:pPr lvl="1"/>
            <a:r>
              <a:rPr lang="en-US" dirty="0"/>
              <a:t>Performance Disclosure</a:t>
            </a:r>
          </a:p>
          <a:p>
            <a:pPr lvl="2"/>
            <a:r>
              <a:rPr lang="en-US" dirty="0"/>
              <a:t>Legal Disclosure Italicized</a:t>
            </a:r>
          </a:p>
        </p:txBody>
      </p:sp>
      <p:sp>
        <p:nvSpPr>
          <p:cNvPr id="14" name="Slide Number Placeholder 9">
            <a:extLst>
              <a:ext uri="{FF2B5EF4-FFF2-40B4-BE49-F238E27FC236}">
                <a16:creationId xmlns:a16="http://schemas.microsoft.com/office/drawing/2014/main" id="{D701B955-5AE6-410D-8186-D7C77B59D5E9}"/>
              </a:ext>
            </a:extLst>
          </p:cNvPr>
          <p:cNvSpPr>
            <a:spLocks noGrp="1"/>
          </p:cNvSpPr>
          <p:nvPr>
            <p:ph type="sldNum" sz="quarter" idx="4"/>
          </p:nvPr>
        </p:nvSpPr>
        <p:spPr>
          <a:xfrm>
            <a:off x="11250050"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7" name="Text Placeholder 3">
            <a:extLst>
              <a:ext uri="{FF2B5EF4-FFF2-40B4-BE49-F238E27FC236}">
                <a16:creationId xmlns:a16="http://schemas.microsoft.com/office/drawing/2014/main" id="{296C9EC3-C1CC-481C-B083-1D2A56D9775B}"/>
              </a:ext>
            </a:extLst>
          </p:cNvPr>
          <p:cNvSpPr>
            <a:spLocks noGrp="1"/>
          </p:cNvSpPr>
          <p:nvPr>
            <p:ph type="body" sz="quarter" idx="32" hasCustomPrompt="1"/>
          </p:nvPr>
        </p:nvSpPr>
        <p:spPr>
          <a:xfrm>
            <a:off x="457319" y="731520"/>
            <a:ext cx="8534401" cy="3072384"/>
          </a:xfrm>
          <a:prstGeom prst="rect">
            <a:avLst/>
          </a:prstGeom>
        </p:spPr>
        <p:txBody>
          <a:bodyPr lIns="0" tIns="0" rIns="0" bIns="0"/>
          <a:lstStyle>
            <a:lvl1pPr marL="0" indent="0" algn="l" defTabSz="914674"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1500"/>
            </a:lvl3pPr>
            <a:lvl4pPr marL="0" indent="0">
              <a:buNone/>
              <a:defRPr sz="1500"/>
            </a:lvl4pPr>
            <a:lvl5pPr marL="0" indent="0">
              <a:buNone/>
              <a:defRPr sz="1500"/>
            </a:lvl5pPr>
          </a:lstStyle>
          <a:p>
            <a:pPr lvl="0"/>
            <a:r>
              <a:rPr lang="en-US" dirty="0"/>
              <a:t>Slide title</a:t>
            </a:r>
          </a:p>
          <a:p>
            <a:pPr lvl="1"/>
            <a:r>
              <a:rPr lang="en-US" dirty="0"/>
              <a:t>Second level</a:t>
            </a:r>
          </a:p>
        </p:txBody>
      </p:sp>
      <p:sp>
        <p:nvSpPr>
          <p:cNvPr id="13" name="Content Placeholder 2">
            <a:extLst>
              <a:ext uri="{FF2B5EF4-FFF2-40B4-BE49-F238E27FC236}">
                <a16:creationId xmlns:a16="http://schemas.microsoft.com/office/drawing/2014/main" id="{149CF494-7C31-4DE5-9B45-50C7DCAD855F}"/>
              </a:ext>
            </a:extLst>
          </p:cNvPr>
          <p:cNvSpPr>
            <a:spLocks noGrp="1"/>
          </p:cNvSpPr>
          <p:nvPr>
            <p:ph sz="quarter" idx="27" hasCustomPrompt="1"/>
          </p:nvPr>
        </p:nvSpPr>
        <p:spPr>
          <a:xfrm>
            <a:off x="457319" y="5120640"/>
            <a:ext cx="10152484" cy="5486400"/>
          </a:xfrm>
          <a:prstGeom prst="rect">
            <a:avLst/>
          </a:prstGeom>
        </p:spPr>
        <p:txBody>
          <a:bodyPr wrap="square" lIns="0" tIns="0" rIns="0" bIns="0"/>
          <a:lstStyle>
            <a:lvl1pPr marL="0" indent="0">
              <a:lnSpc>
                <a:spcPct val="100000"/>
              </a:lnSpc>
              <a:spcBef>
                <a:spcPts val="0"/>
              </a:spcBef>
              <a:spcAft>
                <a:spcPts val="800"/>
              </a:spcAft>
              <a:buClr>
                <a:schemeClr val="accent4"/>
              </a:buClr>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5152"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15" name="Content Placeholder 2">
            <a:extLst>
              <a:ext uri="{FF2B5EF4-FFF2-40B4-BE49-F238E27FC236}">
                <a16:creationId xmlns:a16="http://schemas.microsoft.com/office/drawing/2014/main" id="{4ED10586-04D9-4C16-84E9-668A1ECDE95B}"/>
              </a:ext>
            </a:extLst>
          </p:cNvPr>
          <p:cNvSpPr>
            <a:spLocks noGrp="1"/>
          </p:cNvSpPr>
          <p:nvPr>
            <p:ph sz="quarter" idx="28" hasCustomPrompt="1"/>
          </p:nvPr>
        </p:nvSpPr>
        <p:spPr>
          <a:xfrm>
            <a:off x="457319" y="11338560"/>
            <a:ext cx="10152484" cy="5486400"/>
          </a:xfrm>
          <a:prstGeom prst="rect">
            <a:avLst/>
          </a:prstGeom>
        </p:spPr>
        <p:txBody>
          <a:bodyPr wrap="square" lIns="0" tIns="0" rIns="0" bIns="0"/>
          <a:lstStyle>
            <a:lvl1pPr marL="0" indent="0">
              <a:lnSpc>
                <a:spcPct val="100000"/>
              </a:lnSpc>
              <a:spcBef>
                <a:spcPts val="0"/>
              </a:spcBef>
              <a:spcAft>
                <a:spcPts val="800"/>
              </a:spcAft>
              <a:buClr>
                <a:schemeClr val="accent4"/>
              </a:buClr>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5152"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16" name="Content Placeholder 2">
            <a:extLst>
              <a:ext uri="{FF2B5EF4-FFF2-40B4-BE49-F238E27FC236}">
                <a16:creationId xmlns:a16="http://schemas.microsoft.com/office/drawing/2014/main" id="{E1EDC2C5-5005-4775-9047-69BBE7AFFE2F}"/>
              </a:ext>
            </a:extLst>
          </p:cNvPr>
          <p:cNvSpPr>
            <a:spLocks noGrp="1"/>
          </p:cNvSpPr>
          <p:nvPr>
            <p:ph sz="quarter" idx="29" hasCustomPrompt="1"/>
          </p:nvPr>
        </p:nvSpPr>
        <p:spPr>
          <a:xfrm>
            <a:off x="457319" y="17593056"/>
            <a:ext cx="10152484" cy="5486400"/>
          </a:xfrm>
          <a:prstGeom prst="rect">
            <a:avLst/>
          </a:prstGeom>
        </p:spPr>
        <p:txBody>
          <a:bodyPr wrap="square" lIns="0" tIns="0" rIns="0" bIns="0"/>
          <a:lstStyle>
            <a:lvl1pPr marL="0" indent="0">
              <a:lnSpc>
                <a:spcPct val="100000"/>
              </a:lnSpc>
              <a:spcBef>
                <a:spcPts val="0"/>
              </a:spcBef>
              <a:spcAft>
                <a:spcPts val="800"/>
              </a:spcAft>
              <a:buClr>
                <a:schemeClr val="accent4"/>
              </a:buClr>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5152"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Tree>
    <p:extLst>
      <p:ext uri="{BB962C8B-B14F-4D97-AF65-F5344CB8AC3E}">
        <p14:creationId xmlns:p14="http://schemas.microsoft.com/office/powerpoint/2010/main" val="3760888252"/>
      </p:ext>
    </p:extLst>
  </p:cSld>
  <p:clrMapOvr>
    <a:masterClrMapping/>
  </p:clrMapOvr>
  <p:extLst>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2 stacked titles only ">
    <p:spTree>
      <p:nvGrpSpPr>
        <p:cNvPr id="1" name=""/>
        <p:cNvGrpSpPr/>
        <p:nvPr/>
      </p:nvGrpSpPr>
      <p:grpSpPr>
        <a:xfrm>
          <a:off x="0" y="0"/>
          <a:ext cx="0" cy="0"/>
          <a:chOff x="0" y="0"/>
          <a:chExt cx="0" cy="0"/>
        </a:xfrm>
      </p:grpSpPr>
      <p:sp>
        <p:nvSpPr>
          <p:cNvPr id="13" name="Text Placeholder 20"/>
          <p:cNvSpPr>
            <a:spLocks noGrp="1"/>
          </p:cNvSpPr>
          <p:nvPr>
            <p:ph type="body" sz="quarter" idx="10" hasCustomPrompt="1"/>
          </p:nvPr>
        </p:nvSpPr>
        <p:spPr>
          <a:xfrm>
            <a:off x="457319" y="5120640"/>
            <a:ext cx="11250050" cy="2194560"/>
          </a:xfrm>
          <a:prstGeom prst="rect">
            <a:avLst/>
          </a:prstGeom>
        </p:spPr>
        <p:txBody>
          <a:bodyPr lIns="0" tIns="0" rIns="0" bIns="0"/>
          <a:lstStyle>
            <a:lvl1pPr marL="0" indent="0">
              <a:lnSpc>
                <a:spcPct val="100000"/>
              </a:lnSpc>
              <a:spcBef>
                <a:spcPts val="0"/>
              </a:spcBef>
              <a:spcAft>
                <a:spcPts val="0"/>
              </a:spcAft>
              <a:buNone/>
              <a:defRPr sz="1801" b="1">
                <a:solidFill>
                  <a:schemeClr val="tx1"/>
                </a:solidFill>
                <a:latin typeface="Arial" panose="020B0604020202020204" pitchFamily="34" charset="0"/>
                <a:cs typeface="Arial" panose="020B0604020202020204" pitchFamily="34" charset="0"/>
              </a:defRPr>
            </a:lvl1pPr>
            <a:lvl2pPr marL="0" indent="0">
              <a:lnSpc>
                <a:spcPct val="100000"/>
              </a:lnSpc>
              <a:spcBef>
                <a:spcPts val="0"/>
              </a:spcBef>
              <a:spcAft>
                <a:spcPts val="0"/>
              </a:spcAft>
              <a:buFontTx/>
              <a:buNone/>
              <a:defRPr sz="1600"/>
            </a:lvl2pPr>
          </a:lstStyle>
          <a:p>
            <a:pPr lvl="0"/>
            <a:r>
              <a:rPr lang="en-US" dirty="0"/>
              <a:t>Chart/Table Head</a:t>
            </a:r>
          </a:p>
          <a:p>
            <a:pPr lvl="1"/>
            <a:r>
              <a:rPr lang="en-US" dirty="0"/>
              <a:t>Date</a:t>
            </a:r>
          </a:p>
        </p:txBody>
      </p:sp>
      <p:sp>
        <p:nvSpPr>
          <p:cNvPr id="14" name="Text Placeholder 20"/>
          <p:cNvSpPr>
            <a:spLocks noGrp="1"/>
          </p:cNvSpPr>
          <p:nvPr>
            <p:ph type="body" sz="quarter" idx="27" hasCustomPrompt="1"/>
          </p:nvPr>
        </p:nvSpPr>
        <p:spPr>
          <a:xfrm>
            <a:off x="457319" y="14630400"/>
            <a:ext cx="11250050" cy="2194560"/>
          </a:xfrm>
          <a:prstGeom prst="rect">
            <a:avLst/>
          </a:prstGeom>
        </p:spPr>
        <p:txBody>
          <a:bodyPr lIns="0" tIns="0" rIns="0" bIns="0"/>
          <a:lstStyle>
            <a:lvl1pPr marL="0" indent="0">
              <a:lnSpc>
                <a:spcPct val="100000"/>
              </a:lnSpc>
              <a:spcBef>
                <a:spcPts val="0"/>
              </a:spcBef>
              <a:spcAft>
                <a:spcPts val="0"/>
              </a:spcAft>
              <a:buNone/>
              <a:defRPr sz="1801" b="1">
                <a:solidFill>
                  <a:schemeClr val="tx1"/>
                </a:solidFill>
                <a:latin typeface="Arial" panose="020B0604020202020204" pitchFamily="34" charset="0"/>
                <a:cs typeface="Arial" panose="020B0604020202020204" pitchFamily="34" charset="0"/>
              </a:defRPr>
            </a:lvl1pPr>
            <a:lvl2pPr marL="0" indent="0">
              <a:lnSpc>
                <a:spcPct val="100000"/>
              </a:lnSpc>
              <a:spcBef>
                <a:spcPts val="0"/>
              </a:spcBef>
              <a:spcAft>
                <a:spcPts val="0"/>
              </a:spcAft>
              <a:buFontTx/>
              <a:buNone/>
              <a:defRPr sz="1600"/>
            </a:lvl2pPr>
          </a:lstStyle>
          <a:p>
            <a:pPr lvl="0"/>
            <a:r>
              <a:rPr lang="en-US" dirty="0"/>
              <a:t>Chart/Table Head</a:t>
            </a:r>
          </a:p>
          <a:p>
            <a:pPr lvl="1"/>
            <a:r>
              <a:rPr lang="en-US" dirty="0"/>
              <a:t>Date</a:t>
            </a:r>
          </a:p>
        </p:txBody>
      </p:sp>
      <p:pic>
        <p:nvPicPr>
          <p:cNvPr id="8" name="Picture 10">
            <a:extLst>
              <a:ext uri="{FF2B5EF4-FFF2-40B4-BE49-F238E27FC236}">
                <a16:creationId xmlns:a16="http://schemas.microsoft.com/office/drawing/2014/main" id="{8879D5AC-1D0D-4567-8AF6-14D55DC53599}"/>
              </a:ext>
            </a:extLst>
          </p:cNvPr>
          <p:cNvPicPr>
            <a:picLocks noChangeAspect="1"/>
          </p:cNvPicPr>
          <p:nvPr/>
        </p:nvPicPr>
        <p:blipFill rotWithShape="1">
          <a:blip r:embed="rId2"/>
          <a:stretch/>
        </p:blipFill>
        <p:spPr>
          <a:xfrm>
            <a:off x="10147900" y="365760"/>
            <a:ext cx="1789219" cy="2636280"/>
          </a:xfrm>
          <a:prstGeom prst="rect">
            <a:avLst/>
          </a:prstGeom>
        </p:spPr>
      </p:pic>
      <p:sp>
        <p:nvSpPr>
          <p:cNvPr id="9" name="Text Placeholder 3">
            <a:extLst>
              <a:ext uri="{FF2B5EF4-FFF2-40B4-BE49-F238E27FC236}">
                <a16:creationId xmlns:a16="http://schemas.microsoft.com/office/drawing/2014/main" id="{C5984F1E-6AB5-4BC6-9770-15D6AF4A447E}"/>
              </a:ext>
            </a:extLst>
          </p:cNvPr>
          <p:cNvSpPr>
            <a:spLocks noGrp="1"/>
          </p:cNvSpPr>
          <p:nvPr>
            <p:ph type="body" sz="quarter" idx="26" hasCustomPrompt="1"/>
          </p:nvPr>
        </p:nvSpPr>
        <p:spPr>
          <a:xfrm>
            <a:off x="457319" y="25507123"/>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lang="en-US" sz="1000" i="0" kern="1200" dirty="0">
                <a:solidFill>
                  <a:schemeClr val="tx1"/>
                </a:solidFill>
                <a:latin typeface="Arial Narrow" panose="020B0606020202030204" pitchFamily="34" charset="0"/>
                <a:ea typeface="+mn-ea"/>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a:t>Caveats</a:t>
            </a:r>
          </a:p>
          <a:p>
            <a:pPr lvl="1"/>
            <a:r>
              <a:rPr lang="en-US"/>
              <a:t>Performance Disclosure</a:t>
            </a:r>
          </a:p>
          <a:p>
            <a:pPr lvl="2"/>
            <a:r>
              <a:rPr lang="en-US"/>
              <a:t>Legal Disclosure Italicized</a:t>
            </a:r>
          </a:p>
        </p:txBody>
      </p:sp>
      <p:sp>
        <p:nvSpPr>
          <p:cNvPr id="10" name="Slide Number Placeholder 9">
            <a:extLst>
              <a:ext uri="{FF2B5EF4-FFF2-40B4-BE49-F238E27FC236}">
                <a16:creationId xmlns:a16="http://schemas.microsoft.com/office/drawing/2014/main" id="{742049CB-50C5-4465-8D8D-D696700D449D}"/>
              </a:ext>
            </a:extLst>
          </p:cNvPr>
          <p:cNvSpPr>
            <a:spLocks noGrp="1"/>
          </p:cNvSpPr>
          <p:nvPr>
            <p:ph type="sldNum" sz="quarter" idx="4"/>
          </p:nvPr>
        </p:nvSpPr>
        <p:spPr>
          <a:xfrm>
            <a:off x="11250050"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1" name="Text Placeholder 3">
            <a:extLst>
              <a:ext uri="{FF2B5EF4-FFF2-40B4-BE49-F238E27FC236}">
                <a16:creationId xmlns:a16="http://schemas.microsoft.com/office/drawing/2014/main" id="{CA02B5A8-CF30-4874-A818-8C3C767015EB}"/>
              </a:ext>
            </a:extLst>
          </p:cNvPr>
          <p:cNvSpPr>
            <a:spLocks noGrp="1"/>
          </p:cNvSpPr>
          <p:nvPr>
            <p:ph type="body" sz="quarter" idx="32" hasCustomPrompt="1"/>
          </p:nvPr>
        </p:nvSpPr>
        <p:spPr>
          <a:xfrm>
            <a:off x="457319" y="731520"/>
            <a:ext cx="8534401" cy="3072384"/>
          </a:xfrm>
          <a:prstGeom prst="rect">
            <a:avLst/>
          </a:prstGeom>
        </p:spPr>
        <p:txBody>
          <a:bodyPr lIns="0" tIns="0" rIns="0" bIns="0"/>
          <a:lstStyle>
            <a:lvl1pPr marL="0" indent="0" algn="l" defTabSz="914674"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1500"/>
            </a:lvl3pPr>
            <a:lvl4pPr marL="0" indent="0">
              <a:buNone/>
              <a:defRPr sz="1500"/>
            </a:lvl4pPr>
            <a:lvl5pPr marL="0" indent="0">
              <a:buNone/>
              <a:defRPr sz="1500"/>
            </a:lvl5pPr>
          </a:lstStyle>
          <a:p>
            <a:pPr lvl="0"/>
            <a:r>
              <a:rPr lang="en-US" dirty="0"/>
              <a:t>Slide title</a:t>
            </a:r>
          </a:p>
          <a:p>
            <a:pPr lvl="1"/>
            <a:r>
              <a:rPr lang="en-US" dirty="0"/>
              <a:t>Second level</a:t>
            </a:r>
          </a:p>
        </p:txBody>
      </p:sp>
    </p:spTree>
    <p:extLst>
      <p:ext uri="{BB962C8B-B14F-4D97-AF65-F5344CB8AC3E}">
        <p14:creationId xmlns:p14="http://schemas.microsoft.com/office/powerpoint/2010/main" val="1806570549"/>
      </p:ext>
    </p:extLst>
  </p:cSld>
  <p:clrMapOvr>
    <a:masterClrMapping/>
  </p:clrMapOvr>
  <p:extLst>
    <p:ext uri="{DCECCB84-F9BA-43D5-87BE-67443E8EF086}">
      <p15:sldGuideLst xmlns:p15="http://schemas.microsoft.com/office/powerpoint/2012/main">
        <p15:guide id="1" orient="horz" pos="2355">
          <p15:clr>
            <a:srgbClr val="FBAE4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2-up content :: Right side table">
    <p:spTree>
      <p:nvGrpSpPr>
        <p:cNvPr id="1" name=""/>
        <p:cNvGrpSpPr/>
        <p:nvPr/>
      </p:nvGrpSpPr>
      <p:grpSpPr>
        <a:xfrm>
          <a:off x="0" y="0"/>
          <a:ext cx="0" cy="0"/>
          <a:chOff x="0" y="0"/>
          <a:chExt cx="0" cy="0"/>
        </a:xfrm>
      </p:grpSpPr>
      <p:sp>
        <p:nvSpPr>
          <p:cNvPr id="14" name="Text Placeholder 20"/>
          <p:cNvSpPr>
            <a:spLocks noGrp="1"/>
          </p:cNvSpPr>
          <p:nvPr>
            <p:ph type="body" sz="quarter" idx="10" hasCustomPrompt="1"/>
          </p:nvPr>
        </p:nvSpPr>
        <p:spPr>
          <a:xfrm>
            <a:off x="6311004" y="5120636"/>
            <a:ext cx="5396365"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pic>
        <p:nvPicPr>
          <p:cNvPr id="10" name="Picture 10">
            <a:extLst>
              <a:ext uri="{FF2B5EF4-FFF2-40B4-BE49-F238E27FC236}">
                <a16:creationId xmlns:a16="http://schemas.microsoft.com/office/drawing/2014/main" id="{E6864B5C-9084-40C3-ACAC-D0DB8898542B}"/>
              </a:ext>
            </a:extLst>
          </p:cNvPr>
          <p:cNvPicPr>
            <a:picLocks noChangeAspect="1"/>
          </p:cNvPicPr>
          <p:nvPr/>
        </p:nvPicPr>
        <p:blipFill rotWithShape="1">
          <a:blip r:embed="rId2"/>
          <a:stretch/>
        </p:blipFill>
        <p:spPr>
          <a:xfrm>
            <a:off x="10147900" y="365760"/>
            <a:ext cx="1789219" cy="2636280"/>
          </a:xfrm>
          <a:prstGeom prst="rect">
            <a:avLst/>
          </a:prstGeom>
        </p:spPr>
      </p:pic>
      <p:sp>
        <p:nvSpPr>
          <p:cNvPr id="11" name="Text Placeholder 3">
            <a:extLst>
              <a:ext uri="{FF2B5EF4-FFF2-40B4-BE49-F238E27FC236}">
                <a16:creationId xmlns:a16="http://schemas.microsoft.com/office/drawing/2014/main" id="{1DE16065-7A93-4370-8572-1E4F15416143}"/>
              </a:ext>
            </a:extLst>
          </p:cNvPr>
          <p:cNvSpPr>
            <a:spLocks noGrp="1"/>
          </p:cNvSpPr>
          <p:nvPr>
            <p:ph type="body" sz="quarter" idx="26" hasCustomPrompt="1"/>
          </p:nvPr>
        </p:nvSpPr>
        <p:spPr>
          <a:xfrm>
            <a:off x="457319" y="25507123"/>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lang="en-US" sz="1000" i="0" kern="1200" dirty="0">
                <a:solidFill>
                  <a:schemeClr val="tx1"/>
                </a:solidFill>
                <a:latin typeface="Arial Narrow" panose="020B0606020202030204" pitchFamily="34" charset="0"/>
                <a:ea typeface="+mn-ea"/>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a:t>Caveats</a:t>
            </a:r>
          </a:p>
          <a:p>
            <a:pPr lvl="1"/>
            <a:r>
              <a:rPr lang="en-US"/>
              <a:t>Performance Disclosure</a:t>
            </a:r>
          </a:p>
          <a:p>
            <a:pPr lvl="2"/>
            <a:r>
              <a:rPr lang="en-US"/>
              <a:t>Legal Disclosure Italicized</a:t>
            </a:r>
          </a:p>
        </p:txBody>
      </p:sp>
      <p:sp>
        <p:nvSpPr>
          <p:cNvPr id="12" name="Slide Number Placeholder 9">
            <a:extLst>
              <a:ext uri="{FF2B5EF4-FFF2-40B4-BE49-F238E27FC236}">
                <a16:creationId xmlns:a16="http://schemas.microsoft.com/office/drawing/2014/main" id="{4F0CF316-5B61-4F76-BF5A-9C290D2F4831}"/>
              </a:ext>
            </a:extLst>
          </p:cNvPr>
          <p:cNvSpPr>
            <a:spLocks noGrp="1"/>
          </p:cNvSpPr>
          <p:nvPr>
            <p:ph type="sldNum" sz="quarter" idx="4"/>
          </p:nvPr>
        </p:nvSpPr>
        <p:spPr>
          <a:xfrm>
            <a:off x="11250050"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5" name="Text Placeholder 3">
            <a:extLst>
              <a:ext uri="{FF2B5EF4-FFF2-40B4-BE49-F238E27FC236}">
                <a16:creationId xmlns:a16="http://schemas.microsoft.com/office/drawing/2014/main" id="{8E2806E0-F1AD-4F42-BA5D-08B982F26ECD}"/>
              </a:ext>
            </a:extLst>
          </p:cNvPr>
          <p:cNvSpPr>
            <a:spLocks noGrp="1"/>
          </p:cNvSpPr>
          <p:nvPr>
            <p:ph type="body" sz="quarter" idx="32" hasCustomPrompt="1"/>
          </p:nvPr>
        </p:nvSpPr>
        <p:spPr>
          <a:xfrm>
            <a:off x="457319" y="731520"/>
            <a:ext cx="8534401" cy="3072384"/>
          </a:xfrm>
          <a:prstGeom prst="rect">
            <a:avLst/>
          </a:prstGeom>
        </p:spPr>
        <p:txBody>
          <a:bodyPr lIns="0" tIns="0" rIns="0" bIns="0"/>
          <a:lstStyle>
            <a:lvl1pPr marL="0" indent="0" algn="l" defTabSz="914674"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1500"/>
            </a:lvl3pPr>
            <a:lvl4pPr marL="0" indent="0">
              <a:buNone/>
              <a:defRPr sz="1500"/>
            </a:lvl4pPr>
            <a:lvl5pPr marL="0" indent="0">
              <a:buNone/>
              <a:defRPr sz="1500"/>
            </a:lvl5pPr>
          </a:lstStyle>
          <a:p>
            <a:pPr lvl="0"/>
            <a:r>
              <a:rPr lang="en-US" dirty="0"/>
              <a:t>Slide title</a:t>
            </a:r>
          </a:p>
          <a:p>
            <a:pPr lvl="1"/>
            <a:r>
              <a:rPr lang="en-US" dirty="0"/>
              <a:t>Second level</a:t>
            </a:r>
          </a:p>
        </p:txBody>
      </p:sp>
      <p:sp>
        <p:nvSpPr>
          <p:cNvPr id="13" name="Content Placeholder 2">
            <a:extLst>
              <a:ext uri="{FF2B5EF4-FFF2-40B4-BE49-F238E27FC236}">
                <a16:creationId xmlns:a16="http://schemas.microsoft.com/office/drawing/2014/main" id="{53CA7A79-2192-465B-BE1D-E3AE141DAC6D}"/>
              </a:ext>
            </a:extLst>
          </p:cNvPr>
          <p:cNvSpPr>
            <a:spLocks noGrp="1"/>
          </p:cNvSpPr>
          <p:nvPr>
            <p:ph sz="quarter" idx="28" hasCustomPrompt="1"/>
          </p:nvPr>
        </p:nvSpPr>
        <p:spPr>
          <a:xfrm>
            <a:off x="6311004" y="7315200"/>
            <a:ext cx="5396365" cy="1536192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5152"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16" name="Content Placeholder 2">
            <a:extLst>
              <a:ext uri="{FF2B5EF4-FFF2-40B4-BE49-F238E27FC236}">
                <a16:creationId xmlns:a16="http://schemas.microsoft.com/office/drawing/2014/main" id="{69815696-2109-49AA-92DC-25E2242CC339}"/>
              </a:ext>
            </a:extLst>
          </p:cNvPr>
          <p:cNvSpPr>
            <a:spLocks noGrp="1"/>
          </p:cNvSpPr>
          <p:nvPr>
            <p:ph sz="quarter" idx="27" hasCustomPrompt="1"/>
          </p:nvPr>
        </p:nvSpPr>
        <p:spPr>
          <a:xfrm>
            <a:off x="457319" y="5120640"/>
            <a:ext cx="5396365" cy="1755648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5152"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Tree>
    <p:extLst>
      <p:ext uri="{BB962C8B-B14F-4D97-AF65-F5344CB8AC3E}">
        <p14:creationId xmlns:p14="http://schemas.microsoft.com/office/powerpoint/2010/main" val="2381728915"/>
      </p:ext>
    </p:extLst>
  </p:cSld>
  <p:clrMapOvr>
    <a:masterClrMapping/>
  </p:clrMapOvr>
  <p:extLst>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2-up content :: Left side table">
    <p:spTree>
      <p:nvGrpSpPr>
        <p:cNvPr id="1" name=""/>
        <p:cNvGrpSpPr/>
        <p:nvPr/>
      </p:nvGrpSpPr>
      <p:grpSpPr>
        <a:xfrm>
          <a:off x="0" y="0"/>
          <a:ext cx="0" cy="0"/>
          <a:chOff x="0" y="0"/>
          <a:chExt cx="0" cy="0"/>
        </a:xfrm>
      </p:grpSpPr>
      <p:pic>
        <p:nvPicPr>
          <p:cNvPr id="10" name="Picture 10">
            <a:extLst>
              <a:ext uri="{FF2B5EF4-FFF2-40B4-BE49-F238E27FC236}">
                <a16:creationId xmlns:a16="http://schemas.microsoft.com/office/drawing/2014/main" id="{D6E8FFE2-0B36-4A22-A2EF-B62916F95D2B}"/>
              </a:ext>
            </a:extLst>
          </p:cNvPr>
          <p:cNvPicPr>
            <a:picLocks noChangeAspect="1"/>
          </p:cNvPicPr>
          <p:nvPr/>
        </p:nvPicPr>
        <p:blipFill rotWithShape="1">
          <a:blip r:embed="rId2"/>
          <a:stretch/>
        </p:blipFill>
        <p:spPr>
          <a:xfrm>
            <a:off x="10147900" y="365760"/>
            <a:ext cx="1789219" cy="2636280"/>
          </a:xfrm>
          <a:prstGeom prst="rect">
            <a:avLst/>
          </a:prstGeom>
        </p:spPr>
      </p:pic>
      <p:sp>
        <p:nvSpPr>
          <p:cNvPr id="11" name="Text Placeholder 3">
            <a:extLst>
              <a:ext uri="{FF2B5EF4-FFF2-40B4-BE49-F238E27FC236}">
                <a16:creationId xmlns:a16="http://schemas.microsoft.com/office/drawing/2014/main" id="{9E1ECA54-ABDD-4ADC-86CF-66510C618FA4}"/>
              </a:ext>
            </a:extLst>
          </p:cNvPr>
          <p:cNvSpPr>
            <a:spLocks noGrp="1"/>
          </p:cNvSpPr>
          <p:nvPr>
            <p:ph type="body" sz="quarter" idx="26" hasCustomPrompt="1"/>
          </p:nvPr>
        </p:nvSpPr>
        <p:spPr>
          <a:xfrm>
            <a:off x="457319" y="25507123"/>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lang="en-US" sz="1000" i="0" kern="1200" dirty="0">
                <a:solidFill>
                  <a:schemeClr val="tx1"/>
                </a:solidFill>
                <a:latin typeface="Arial Narrow" panose="020B0606020202030204" pitchFamily="34" charset="0"/>
                <a:ea typeface="+mn-ea"/>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a:t>Caveats</a:t>
            </a:r>
          </a:p>
          <a:p>
            <a:pPr lvl="1"/>
            <a:r>
              <a:rPr lang="en-US"/>
              <a:t>Performance Disclosure</a:t>
            </a:r>
          </a:p>
          <a:p>
            <a:pPr lvl="2"/>
            <a:r>
              <a:rPr lang="en-US"/>
              <a:t>Legal Disclosure Italicized</a:t>
            </a:r>
          </a:p>
        </p:txBody>
      </p:sp>
      <p:sp>
        <p:nvSpPr>
          <p:cNvPr id="12" name="Slide Number Placeholder 9">
            <a:extLst>
              <a:ext uri="{FF2B5EF4-FFF2-40B4-BE49-F238E27FC236}">
                <a16:creationId xmlns:a16="http://schemas.microsoft.com/office/drawing/2014/main" id="{84EEB38C-48D3-4C88-850B-58719BECF530}"/>
              </a:ext>
            </a:extLst>
          </p:cNvPr>
          <p:cNvSpPr>
            <a:spLocks noGrp="1"/>
          </p:cNvSpPr>
          <p:nvPr>
            <p:ph type="sldNum" sz="quarter" idx="4"/>
          </p:nvPr>
        </p:nvSpPr>
        <p:spPr>
          <a:xfrm>
            <a:off x="11250050"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5" name="Text Placeholder 3">
            <a:extLst>
              <a:ext uri="{FF2B5EF4-FFF2-40B4-BE49-F238E27FC236}">
                <a16:creationId xmlns:a16="http://schemas.microsoft.com/office/drawing/2014/main" id="{B857FCB5-411E-46AD-A60A-B2EE5F47BD25}"/>
              </a:ext>
            </a:extLst>
          </p:cNvPr>
          <p:cNvSpPr>
            <a:spLocks noGrp="1"/>
          </p:cNvSpPr>
          <p:nvPr>
            <p:ph type="body" sz="quarter" idx="32" hasCustomPrompt="1"/>
          </p:nvPr>
        </p:nvSpPr>
        <p:spPr>
          <a:xfrm>
            <a:off x="457319" y="731520"/>
            <a:ext cx="8534401" cy="3072384"/>
          </a:xfrm>
          <a:prstGeom prst="rect">
            <a:avLst/>
          </a:prstGeom>
        </p:spPr>
        <p:txBody>
          <a:bodyPr lIns="0" tIns="0" rIns="0" bIns="0"/>
          <a:lstStyle>
            <a:lvl1pPr marL="0" indent="0" algn="l" defTabSz="914674"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1500"/>
            </a:lvl3pPr>
            <a:lvl4pPr marL="0" indent="0">
              <a:buNone/>
              <a:defRPr sz="1500"/>
            </a:lvl4pPr>
            <a:lvl5pPr marL="0" indent="0">
              <a:buNone/>
              <a:defRPr sz="1500"/>
            </a:lvl5pPr>
          </a:lstStyle>
          <a:p>
            <a:pPr lvl="0"/>
            <a:r>
              <a:rPr lang="en-US" dirty="0"/>
              <a:t>Slide title</a:t>
            </a:r>
          </a:p>
          <a:p>
            <a:pPr lvl="1"/>
            <a:r>
              <a:rPr lang="en-US" dirty="0"/>
              <a:t>Second level</a:t>
            </a:r>
          </a:p>
        </p:txBody>
      </p:sp>
      <p:sp>
        <p:nvSpPr>
          <p:cNvPr id="24" name="Text Placeholder 20">
            <a:extLst>
              <a:ext uri="{FF2B5EF4-FFF2-40B4-BE49-F238E27FC236}">
                <a16:creationId xmlns:a16="http://schemas.microsoft.com/office/drawing/2014/main" id="{4584292F-BFF6-4CC7-830D-01B607D8FD6F}"/>
              </a:ext>
            </a:extLst>
          </p:cNvPr>
          <p:cNvSpPr>
            <a:spLocks noGrp="1"/>
          </p:cNvSpPr>
          <p:nvPr>
            <p:ph type="body" sz="quarter" idx="10" hasCustomPrompt="1"/>
          </p:nvPr>
        </p:nvSpPr>
        <p:spPr>
          <a:xfrm>
            <a:off x="457319" y="5120636"/>
            <a:ext cx="5396365"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sp>
        <p:nvSpPr>
          <p:cNvPr id="13" name="Content Placeholder 2">
            <a:extLst>
              <a:ext uri="{FF2B5EF4-FFF2-40B4-BE49-F238E27FC236}">
                <a16:creationId xmlns:a16="http://schemas.microsoft.com/office/drawing/2014/main" id="{600EB754-8B32-4A09-83B6-46AFC68BB4A8}"/>
              </a:ext>
            </a:extLst>
          </p:cNvPr>
          <p:cNvSpPr>
            <a:spLocks noGrp="1"/>
          </p:cNvSpPr>
          <p:nvPr>
            <p:ph sz="quarter" idx="28" hasCustomPrompt="1"/>
          </p:nvPr>
        </p:nvSpPr>
        <p:spPr>
          <a:xfrm>
            <a:off x="457319" y="7315200"/>
            <a:ext cx="5396365" cy="1536192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5152"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14" name="Content Placeholder 2">
            <a:extLst>
              <a:ext uri="{FF2B5EF4-FFF2-40B4-BE49-F238E27FC236}">
                <a16:creationId xmlns:a16="http://schemas.microsoft.com/office/drawing/2014/main" id="{8F30A85D-38C5-4257-8CB4-EC9AEE211E54}"/>
              </a:ext>
            </a:extLst>
          </p:cNvPr>
          <p:cNvSpPr>
            <a:spLocks noGrp="1"/>
          </p:cNvSpPr>
          <p:nvPr>
            <p:ph sz="quarter" idx="33" hasCustomPrompt="1"/>
          </p:nvPr>
        </p:nvSpPr>
        <p:spPr>
          <a:xfrm>
            <a:off x="6311004" y="5120640"/>
            <a:ext cx="5396365" cy="1755648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5152"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Tree>
    <p:extLst>
      <p:ext uri="{BB962C8B-B14F-4D97-AF65-F5344CB8AC3E}">
        <p14:creationId xmlns:p14="http://schemas.microsoft.com/office/powerpoint/2010/main" val="2355686053"/>
      </p:ext>
    </p:extLst>
  </p:cSld>
  <p:clrMapOvr>
    <a:masterClrMapping/>
  </p:clrMapOvr>
  <p:extLst>
    <p:ext uri="{DCECCB84-F9BA-43D5-87BE-67443E8EF086}">
      <p15:sldGuideLst xmlns:p15="http://schemas.microsoft.com/office/powerpoint/2012/main"/>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ntent &amp; 2 right tables">
    <p:spTree>
      <p:nvGrpSpPr>
        <p:cNvPr id="1" name=""/>
        <p:cNvGrpSpPr/>
        <p:nvPr/>
      </p:nvGrpSpPr>
      <p:grpSpPr>
        <a:xfrm>
          <a:off x="0" y="0"/>
          <a:ext cx="0" cy="0"/>
          <a:chOff x="0" y="0"/>
          <a:chExt cx="0" cy="0"/>
        </a:xfrm>
      </p:grpSpPr>
      <p:sp>
        <p:nvSpPr>
          <p:cNvPr id="16" name="Text Placeholder 20"/>
          <p:cNvSpPr>
            <a:spLocks noGrp="1"/>
          </p:cNvSpPr>
          <p:nvPr>
            <p:ph type="body" sz="quarter" idx="10" hasCustomPrompt="1"/>
          </p:nvPr>
        </p:nvSpPr>
        <p:spPr>
          <a:xfrm>
            <a:off x="6311004" y="5120636"/>
            <a:ext cx="5396365"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sp>
        <p:nvSpPr>
          <p:cNvPr id="17" name="Text Placeholder 20"/>
          <p:cNvSpPr>
            <a:spLocks noGrp="1"/>
          </p:cNvSpPr>
          <p:nvPr>
            <p:ph type="body" sz="quarter" idx="34" hasCustomPrompt="1"/>
          </p:nvPr>
        </p:nvSpPr>
        <p:spPr>
          <a:xfrm>
            <a:off x="6311004" y="14630400"/>
            <a:ext cx="5396365"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pic>
        <p:nvPicPr>
          <p:cNvPr id="12" name="Picture 10">
            <a:extLst>
              <a:ext uri="{FF2B5EF4-FFF2-40B4-BE49-F238E27FC236}">
                <a16:creationId xmlns:a16="http://schemas.microsoft.com/office/drawing/2014/main" id="{2725056A-9DF3-45C8-B572-01D03F42409D}"/>
              </a:ext>
            </a:extLst>
          </p:cNvPr>
          <p:cNvPicPr>
            <a:picLocks noChangeAspect="1"/>
          </p:cNvPicPr>
          <p:nvPr/>
        </p:nvPicPr>
        <p:blipFill rotWithShape="1">
          <a:blip r:embed="rId2"/>
          <a:stretch/>
        </p:blipFill>
        <p:spPr>
          <a:xfrm>
            <a:off x="10147900" y="365760"/>
            <a:ext cx="1789219" cy="2636280"/>
          </a:xfrm>
          <a:prstGeom prst="rect">
            <a:avLst/>
          </a:prstGeom>
        </p:spPr>
      </p:pic>
      <p:sp>
        <p:nvSpPr>
          <p:cNvPr id="13" name="Text Placeholder 3">
            <a:extLst>
              <a:ext uri="{FF2B5EF4-FFF2-40B4-BE49-F238E27FC236}">
                <a16:creationId xmlns:a16="http://schemas.microsoft.com/office/drawing/2014/main" id="{65F527E8-B3F3-49C4-9F9E-46D155672443}"/>
              </a:ext>
            </a:extLst>
          </p:cNvPr>
          <p:cNvSpPr>
            <a:spLocks noGrp="1"/>
          </p:cNvSpPr>
          <p:nvPr>
            <p:ph type="body" sz="quarter" idx="26" hasCustomPrompt="1"/>
          </p:nvPr>
        </p:nvSpPr>
        <p:spPr>
          <a:xfrm>
            <a:off x="457319" y="25507123"/>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lang="en-US" sz="1000" i="0" kern="1200" dirty="0">
                <a:solidFill>
                  <a:schemeClr val="tx1"/>
                </a:solidFill>
                <a:latin typeface="Arial Narrow" panose="020B0606020202030204" pitchFamily="34" charset="0"/>
                <a:ea typeface="+mn-ea"/>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a:t>Caveats</a:t>
            </a:r>
          </a:p>
          <a:p>
            <a:pPr lvl="1"/>
            <a:r>
              <a:rPr lang="en-US"/>
              <a:t>Performance Disclosure</a:t>
            </a:r>
          </a:p>
          <a:p>
            <a:pPr lvl="2"/>
            <a:r>
              <a:rPr lang="en-US"/>
              <a:t>Legal Disclosure Italicized</a:t>
            </a:r>
          </a:p>
        </p:txBody>
      </p:sp>
      <p:sp>
        <p:nvSpPr>
          <p:cNvPr id="14" name="Slide Number Placeholder 9">
            <a:extLst>
              <a:ext uri="{FF2B5EF4-FFF2-40B4-BE49-F238E27FC236}">
                <a16:creationId xmlns:a16="http://schemas.microsoft.com/office/drawing/2014/main" id="{0C6FFE31-1D83-44CF-9842-D6CF74B32500}"/>
              </a:ext>
            </a:extLst>
          </p:cNvPr>
          <p:cNvSpPr>
            <a:spLocks noGrp="1"/>
          </p:cNvSpPr>
          <p:nvPr>
            <p:ph type="sldNum" sz="quarter" idx="4"/>
          </p:nvPr>
        </p:nvSpPr>
        <p:spPr>
          <a:xfrm>
            <a:off x="11250050"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20" name="Text Placeholder 3">
            <a:extLst>
              <a:ext uri="{FF2B5EF4-FFF2-40B4-BE49-F238E27FC236}">
                <a16:creationId xmlns:a16="http://schemas.microsoft.com/office/drawing/2014/main" id="{E8F4F4DB-D728-43A3-B192-94BE56A2BA1F}"/>
              </a:ext>
            </a:extLst>
          </p:cNvPr>
          <p:cNvSpPr>
            <a:spLocks noGrp="1"/>
          </p:cNvSpPr>
          <p:nvPr>
            <p:ph type="body" sz="quarter" idx="32" hasCustomPrompt="1"/>
          </p:nvPr>
        </p:nvSpPr>
        <p:spPr>
          <a:xfrm>
            <a:off x="457319" y="731520"/>
            <a:ext cx="8534401" cy="3072384"/>
          </a:xfrm>
          <a:prstGeom prst="rect">
            <a:avLst/>
          </a:prstGeom>
        </p:spPr>
        <p:txBody>
          <a:bodyPr lIns="0" tIns="0" rIns="0" bIns="0"/>
          <a:lstStyle>
            <a:lvl1pPr marL="0" indent="0" algn="l" defTabSz="914674"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1500"/>
            </a:lvl3pPr>
            <a:lvl4pPr marL="0" indent="0">
              <a:buNone/>
              <a:defRPr sz="1500"/>
            </a:lvl4pPr>
            <a:lvl5pPr marL="0" indent="0">
              <a:buNone/>
              <a:defRPr sz="1500"/>
            </a:lvl5pPr>
          </a:lstStyle>
          <a:p>
            <a:pPr lvl="0"/>
            <a:r>
              <a:rPr lang="en-US" dirty="0"/>
              <a:t>Slide title</a:t>
            </a:r>
          </a:p>
          <a:p>
            <a:pPr lvl="1"/>
            <a:r>
              <a:rPr lang="en-US" dirty="0"/>
              <a:t>Second level</a:t>
            </a:r>
          </a:p>
        </p:txBody>
      </p:sp>
      <p:sp>
        <p:nvSpPr>
          <p:cNvPr id="15" name="Content Placeholder 2">
            <a:extLst>
              <a:ext uri="{FF2B5EF4-FFF2-40B4-BE49-F238E27FC236}">
                <a16:creationId xmlns:a16="http://schemas.microsoft.com/office/drawing/2014/main" id="{67D111D2-1D39-4AE7-997C-CEA3E5329E00}"/>
              </a:ext>
            </a:extLst>
          </p:cNvPr>
          <p:cNvSpPr>
            <a:spLocks noGrp="1"/>
          </p:cNvSpPr>
          <p:nvPr>
            <p:ph sz="quarter" idx="30" hasCustomPrompt="1"/>
          </p:nvPr>
        </p:nvSpPr>
        <p:spPr>
          <a:xfrm>
            <a:off x="6311004" y="7315200"/>
            <a:ext cx="5396365" cy="585216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4941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18" name="Content Placeholder 2">
            <a:extLst>
              <a:ext uri="{FF2B5EF4-FFF2-40B4-BE49-F238E27FC236}">
                <a16:creationId xmlns:a16="http://schemas.microsoft.com/office/drawing/2014/main" id="{714575FA-BD04-45D6-9742-053CB9AF8B41}"/>
              </a:ext>
            </a:extLst>
          </p:cNvPr>
          <p:cNvSpPr>
            <a:spLocks noGrp="1"/>
          </p:cNvSpPr>
          <p:nvPr>
            <p:ph sz="quarter" idx="33" hasCustomPrompt="1"/>
          </p:nvPr>
        </p:nvSpPr>
        <p:spPr>
          <a:xfrm>
            <a:off x="6311004" y="16898112"/>
            <a:ext cx="5396365" cy="585216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4941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21" name="Content Placeholder 2">
            <a:extLst>
              <a:ext uri="{FF2B5EF4-FFF2-40B4-BE49-F238E27FC236}">
                <a16:creationId xmlns:a16="http://schemas.microsoft.com/office/drawing/2014/main" id="{6B8BE629-5914-496D-BA2B-5300CCD523FA}"/>
              </a:ext>
            </a:extLst>
          </p:cNvPr>
          <p:cNvSpPr>
            <a:spLocks noGrp="1"/>
          </p:cNvSpPr>
          <p:nvPr>
            <p:ph sz="quarter" idx="27" hasCustomPrompt="1"/>
          </p:nvPr>
        </p:nvSpPr>
        <p:spPr>
          <a:xfrm>
            <a:off x="457319" y="5120640"/>
            <a:ext cx="5396365" cy="1755648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5152"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Tree>
    <p:extLst>
      <p:ext uri="{BB962C8B-B14F-4D97-AF65-F5344CB8AC3E}">
        <p14:creationId xmlns:p14="http://schemas.microsoft.com/office/powerpoint/2010/main" val="942970519"/>
      </p:ext>
    </p:extLst>
  </p:cSld>
  <p:clrMapOvr>
    <a:masterClrMapping/>
  </p:clrMapOvr>
  <p:extLst>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ntent &amp; 2 left tables w/titles">
    <p:spTree>
      <p:nvGrpSpPr>
        <p:cNvPr id="1" name=""/>
        <p:cNvGrpSpPr/>
        <p:nvPr/>
      </p:nvGrpSpPr>
      <p:grpSpPr>
        <a:xfrm>
          <a:off x="0" y="0"/>
          <a:ext cx="0" cy="0"/>
          <a:chOff x="0" y="0"/>
          <a:chExt cx="0" cy="0"/>
        </a:xfrm>
      </p:grpSpPr>
      <p:pic>
        <p:nvPicPr>
          <p:cNvPr id="19" name="Picture 10">
            <a:extLst>
              <a:ext uri="{FF2B5EF4-FFF2-40B4-BE49-F238E27FC236}">
                <a16:creationId xmlns:a16="http://schemas.microsoft.com/office/drawing/2014/main" id="{AF8D7BC8-66DA-413E-BD7E-AFB91DCFAE49}"/>
              </a:ext>
            </a:extLst>
          </p:cNvPr>
          <p:cNvPicPr>
            <a:picLocks noChangeAspect="1"/>
          </p:cNvPicPr>
          <p:nvPr/>
        </p:nvPicPr>
        <p:blipFill rotWithShape="1">
          <a:blip r:embed="rId2"/>
          <a:stretch/>
        </p:blipFill>
        <p:spPr>
          <a:xfrm>
            <a:off x="10147900" y="365760"/>
            <a:ext cx="1789219" cy="2636280"/>
          </a:xfrm>
          <a:prstGeom prst="rect">
            <a:avLst/>
          </a:prstGeom>
        </p:spPr>
      </p:pic>
      <p:sp>
        <p:nvSpPr>
          <p:cNvPr id="24" name="Text Placeholder 3">
            <a:extLst>
              <a:ext uri="{FF2B5EF4-FFF2-40B4-BE49-F238E27FC236}">
                <a16:creationId xmlns:a16="http://schemas.microsoft.com/office/drawing/2014/main" id="{9F196207-BF6F-4422-9321-61158B166AF7}"/>
              </a:ext>
            </a:extLst>
          </p:cNvPr>
          <p:cNvSpPr>
            <a:spLocks noGrp="1"/>
          </p:cNvSpPr>
          <p:nvPr>
            <p:ph type="body" sz="quarter" idx="26" hasCustomPrompt="1"/>
          </p:nvPr>
        </p:nvSpPr>
        <p:spPr>
          <a:xfrm>
            <a:off x="457319" y="25507123"/>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lang="en-US" sz="1000" i="0" kern="1200" dirty="0">
                <a:solidFill>
                  <a:schemeClr val="tx1"/>
                </a:solidFill>
                <a:latin typeface="Arial Narrow" panose="020B0606020202030204" pitchFamily="34" charset="0"/>
                <a:ea typeface="+mn-ea"/>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a:t>Caveats</a:t>
            </a:r>
          </a:p>
          <a:p>
            <a:pPr lvl="1"/>
            <a:r>
              <a:rPr lang="en-US"/>
              <a:t>Performance Disclosure</a:t>
            </a:r>
          </a:p>
          <a:p>
            <a:pPr lvl="2"/>
            <a:r>
              <a:rPr lang="en-US"/>
              <a:t>Legal Disclosure Italicized</a:t>
            </a:r>
          </a:p>
        </p:txBody>
      </p:sp>
      <p:sp>
        <p:nvSpPr>
          <p:cNvPr id="25" name="Slide Number Placeholder 9">
            <a:extLst>
              <a:ext uri="{FF2B5EF4-FFF2-40B4-BE49-F238E27FC236}">
                <a16:creationId xmlns:a16="http://schemas.microsoft.com/office/drawing/2014/main" id="{52909B6A-13F1-4C25-B2C0-BE20850AF77C}"/>
              </a:ext>
            </a:extLst>
          </p:cNvPr>
          <p:cNvSpPr>
            <a:spLocks noGrp="1"/>
          </p:cNvSpPr>
          <p:nvPr>
            <p:ph type="sldNum" sz="quarter" idx="4"/>
          </p:nvPr>
        </p:nvSpPr>
        <p:spPr>
          <a:xfrm>
            <a:off x="11250050"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26" name="Text Placeholder 3">
            <a:extLst>
              <a:ext uri="{FF2B5EF4-FFF2-40B4-BE49-F238E27FC236}">
                <a16:creationId xmlns:a16="http://schemas.microsoft.com/office/drawing/2014/main" id="{E4BBBA53-80CD-4986-8CA6-056B48EEE379}"/>
              </a:ext>
            </a:extLst>
          </p:cNvPr>
          <p:cNvSpPr>
            <a:spLocks noGrp="1"/>
          </p:cNvSpPr>
          <p:nvPr>
            <p:ph type="body" sz="quarter" idx="32" hasCustomPrompt="1"/>
          </p:nvPr>
        </p:nvSpPr>
        <p:spPr>
          <a:xfrm>
            <a:off x="457319" y="731520"/>
            <a:ext cx="8534401" cy="3072384"/>
          </a:xfrm>
          <a:prstGeom prst="rect">
            <a:avLst/>
          </a:prstGeom>
        </p:spPr>
        <p:txBody>
          <a:bodyPr lIns="0" tIns="0" rIns="0" bIns="0"/>
          <a:lstStyle>
            <a:lvl1pPr marL="0" indent="0" algn="l" defTabSz="914674"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1500"/>
            </a:lvl3pPr>
            <a:lvl4pPr marL="0" indent="0">
              <a:buNone/>
              <a:defRPr sz="1500"/>
            </a:lvl4pPr>
            <a:lvl5pPr marL="0" indent="0">
              <a:buNone/>
              <a:defRPr sz="1500"/>
            </a:lvl5pPr>
          </a:lstStyle>
          <a:p>
            <a:pPr lvl="0"/>
            <a:r>
              <a:rPr lang="en-US" dirty="0"/>
              <a:t>Slide title</a:t>
            </a:r>
          </a:p>
          <a:p>
            <a:pPr lvl="1"/>
            <a:r>
              <a:rPr lang="en-US" dirty="0"/>
              <a:t>Second level</a:t>
            </a:r>
          </a:p>
        </p:txBody>
      </p:sp>
      <p:sp>
        <p:nvSpPr>
          <p:cNvPr id="30" name="Text Placeholder 20">
            <a:extLst>
              <a:ext uri="{FF2B5EF4-FFF2-40B4-BE49-F238E27FC236}">
                <a16:creationId xmlns:a16="http://schemas.microsoft.com/office/drawing/2014/main" id="{9E7C9A5E-1012-46A8-9B94-B6FE23A61987}"/>
              </a:ext>
            </a:extLst>
          </p:cNvPr>
          <p:cNvSpPr>
            <a:spLocks noGrp="1"/>
          </p:cNvSpPr>
          <p:nvPr>
            <p:ph type="body" sz="quarter" idx="10" hasCustomPrompt="1"/>
          </p:nvPr>
        </p:nvSpPr>
        <p:spPr>
          <a:xfrm>
            <a:off x="457319" y="5120636"/>
            <a:ext cx="5396365"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sp>
        <p:nvSpPr>
          <p:cNvPr id="31" name="Text Placeholder 20">
            <a:extLst>
              <a:ext uri="{FF2B5EF4-FFF2-40B4-BE49-F238E27FC236}">
                <a16:creationId xmlns:a16="http://schemas.microsoft.com/office/drawing/2014/main" id="{890B56C2-ECCC-49B3-9971-5A0EF5078F89}"/>
              </a:ext>
            </a:extLst>
          </p:cNvPr>
          <p:cNvSpPr>
            <a:spLocks noGrp="1"/>
          </p:cNvSpPr>
          <p:nvPr>
            <p:ph type="body" sz="quarter" idx="35" hasCustomPrompt="1"/>
          </p:nvPr>
        </p:nvSpPr>
        <p:spPr>
          <a:xfrm>
            <a:off x="457319" y="14630400"/>
            <a:ext cx="5396365"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sp>
        <p:nvSpPr>
          <p:cNvPr id="11" name="Content Placeholder 2">
            <a:extLst>
              <a:ext uri="{FF2B5EF4-FFF2-40B4-BE49-F238E27FC236}">
                <a16:creationId xmlns:a16="http://schemas.microsoft.com/office/drawing/2014/main" id="{0BB578DB-453B-4015-9824-C8E2CBE3D316}"/>
              </a:ext>
            </a:extLst>
          </p:cNvPr>
          <p:cNvSpPr>
            <a:spLocks noGrp="1"/>
          </p:cNvSpPr>
          <p:nvPr>
            <p:ph sz="quarter" idx="30" hasCustomPrompt="1"/>
          </p:nvPr>
        </p:nvSpPr>
        <p:spPr>
          <a:xfrm>
            <a:off x="457319" y="7315200"/>
            <a:ext cx="5396365" cy="585216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4941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12" name="Content Placeholder 2">
            <a:extLst>
              <a:ext uri="{FF2B5EF4-FFF2-40B4-BE49-F238E27FC236}">
                <a16:creationId xmlns:a16="http://schemas.microsoft.com/office/drawing/2014/main" id="{A976B72F-A42B-4F1D-BAB9-BFC0985BC89C}"/>
              </a:ext>
            </a:extLst>
          </p:cNvPr>
          <p:cNvSpPr>
            <a:spLocks noGrp="1"/>
          </p:cNvSpPr>
          <p:nvPr>
            <p:ph sz="quarter" idx="33" hasCustomPrompt="1"/>
          </p:nvPr>
        </p:nvSpPr>
        <p:spPr>
          <a:xfrm>
            <a:off x="457319" y="16898112"/>
            <a:ext cx="5396365" cy="585216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4941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13" name="Content Placeholder 2">
            <a:extLst>
              <a:ext uri="{FF2B5EF4-FFF2-40B4-BE49-F238E27FC236}">
                <a16:creationId xmlns:a16="http://schemas.microsoft.com/office/drawing/2014/main" id="{7815F0F0-F539-423C-9A41-7E8610CA06F7}"/>
              </a:ext>
            </a:extLst>
          </p:cNvPr>
          <p:cNvSpPr>
            <a:spLocks noGrp="1"/>
          </p:cNvSpPr>
          <p:nvPr>
            <p:ph sz="quarter" idx="36" hasCustomPrompt="1"/>
          </p:nvPr>
        </p:nvSpPr>
        <p:spPr>
          <a:xfrm>
            <a:off x="6311004" y="5120640"/>
            <a:ext cx="5396365" cy="1755648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5152"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Tree>
    <p:extLst>
      <p:ext uri="{BB962C8B-B14F-4D97-AF65-F5344CB8AC3E}">
        <p14:creationId xmlns:p14="http://schemas.microsoft.com/office/powerpoint/2010/main" val="3661200307"/>
      </p:ext>
    </p:extLst>
  </p:cSld>
  <p:clrMapOvr>
    <a:masterClrMapping/>
  </p:clrMapOvr>
  <p:extLst>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 4-up tables w/titles &amp; content">
    <p:spTree>
      <p:nvGrpSpPr>
        <p:cNvPr id="1" name=""/>
        <p:cNvGrpSpPr/>
        <p:nvPr/>
      </p:nvGrpSpPr>
      <p:grpSpPr>
        <a:xfrm>
          <a:off x="0" y="0"/>
          <a:ext cx="0" cy="0"/>
          <a:chOff x="0" y="0"/>
          <a:chExt cx="0" cy="0"/>
        </a:xfrm>
      </p:grpSpPr>
      <p:pic>
        <p:nvPicPr>
          <p:cNvPr id="14" name="Picture 10">
            <a:extLst>
              <a:ext uri="{FF2B5EF4-FFF2-40B4-BE49-F238E27FC236}">
                <a16:creationId xmlns:a16="http://schemas.microsoft.com/office/drawing/2014/main" id="{FC382D06-CFCC-431C-9264-D444BBD251E8}"/>
              </a:ext>
            </a:extLst>
          </p:cNvPr>
          <p:cNvPicPr>
            <a:picLocks noChangeAspect="1"/>
          </p:cNvPicPr>
          <p:nvPr/>
        </p:nvPicPr>
        <p:blipFill rotWithShape="1">
          <a:blip r:embed="rId2"/>
          <a:stretch/>
        </p:blipFill>
        <p:spPr>
          <a:xfrm>
            <a:off x="10147900" y="365760"/>
            <a:ext cx="1789219" cy="2636280"/>
          </a:xfrm>
          <a:prstGeom prst="rect">
            <a:avLst/>
          </a:prstGeom>
        </p:spPr>
      </p:pic>
      <p:sp>
        <p:nvSpPr>
          <p:cNvPr id="15" name="Text Placeholder 3">
            <a:extLst>
              <a:ext uri="{FF2B5EF4-FFF2-40B4-BE49-F238E27FC236}">
                <a16:creationId xmlns:a16="http://schemas.microsoft.com/office/drawing/2014/main" id="{FEFD8762-9F0D-4B49-9055-EE706C4EE898}"/>
              </a:ext>
            </a:extLst>
          </p:cNvPr>
          <p:cNvSpPr>
            <a:spLocks noGrp="1"/>
          </p:cNvSpPr>
          <p:nvPr>
            <p:ph type="body" sz="quarter" idx="26" hasCustomPrompt="1"/>
          </p:nvPr>
        </p:nvSpPr>
        <p:spPr>
          <a:xfrm>
            <a:off x="457319" y="25507123"/>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lang="en-US" sz="1000" i="0" kern="1200" dirty="0">
                <a:solidFill>
                  <a:schemeClr val="tx1"/>
                </a:solidFill>
                <a:latin typeface="Arial Narrow" panose="020B0606020202030204" pitchFamily="34" charset="0"/>
                <a:ea typeface="+mn-ea"/>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a:t>Caveats</a:t>
            </a:r>
          </a:p>
          <a:p>
            <a:pPr lvl="1"/>
            <a:r>
              <a:rPr lang="en-US"/>
              <a:t>Performance Disclosure</a:t>
            </a:r>
          </a:p>
          <a:p>
            <a:pPr lvl="2"/>
            <a:r>
              <a:rPr lang="en-US"/>
              <a:t>Legal Disclosure Italicized</a:t>
            </a:r>
          </a:p>
        </p:txBody>
      </p:sp>
      <p:sp>
        <p:nvSpPr>
          <p:cNvPr id="16" name="Slide Number Placeholder 9">
            <a:extLst>
              <a:ext uri="{FF2B5EF4-FFF2-40B4-BE49-F238E27FC236}">
                <a16:creationId xmlns:a16="http://schemas.microsoft.com/office/drawing/2014/main" id="{D4FD8ACC-045E-48AC-9A62-F883B95798B5}"/>
              </a:ext>
            </a:extLst>
          </p:cNvPr>
          <p:cNvSpPr>
            <a:spLocks noGrp="1"/>
          </p:cNvSpPr>
          <p:nvPr>
            <p:ph type="sldNum" sz="quarter" idx="4"/>
          </p:nvPr>
        </p:nvSpPr>
        <p:spPr>
          <a:xfrm>
            <a:off x="11250050"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7" name="Text Placeholder 3">
            <a:extLst>
              <a:ext uri="{FF2B5EF4-FFF2-40B4-BE49-F238E27FC236}">
                <a16:creationId xmlns:a16="http://schemas.microsoft.com/office/drawing/2014/main" id="{D3780E5A-A7A8-41D7-962C-2E5D424E0D67}"/>
              </a:ext>
            </a:extLst>
          </p:cNvPr>
          <p:cNvSpPr>
            <a:spLocks noGrp="1"/>
          </p:cNvSpPr>
          <p:nvPr>
            <p:ph type="body" sz="quarter" idx="32" hasCustomPrompt="1"/>
          </p:nvPr>
        </p:nvSpPr>
        <p:spPr>
          <a:xfrm>
            <a:off x="457319" y="731520"/>
            <a:ext cx="8534401" cy="3072384"/>
          </a:xfrm>
          <a:prstGeom prst="rect">
            <a:avLst/>
          </a:prstGeom>
        </p:spPr>
        <p:txBody>
          <a:bodyPr lIns="0" tIns="0" rIns="0" bIns="0"/>
          <a:lstStyle>
            <a:lvl1pPr marL="0" indent="0" algn="l" defTabSz="914674"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1500"/>
            </a:lvl3pPr>
            <a:lvl4pPr marL="0" indent="0">
              <a:buNone/>
              <a:defRPr sz="1500"/>
            </a:lvl4pPr>
            <a:lvl5pPr marL="0" indent="0">
              <a:buNone/>
              <a:defRPr sz="1500"/>
            </a:lvl5pPr>
          </a:lstStyle>
          <a:p>
            <a:pPr lvl="0"/>
            <a:r>
              <a:rPr lang="en-US" dirty="0"/>
              <a:t>Slide title</a:t>
            </a:r>
          </a:p>
          <a:p>
            <a:pPr lvl="1"/>
            <a:r>
              <a:rPr lang="en-US" dirty="0"/>
              <a:t>Second level</a:t>
            </a:r>
          </a:p>
        </p:txBody>
      </p:sp>
      <p:sp>
        <p:nvSpPr>
          <p:cNvPr id="46" name="Text Placeholder 20">
            <a:extLst>
              <a:ext uri="{FF2B5EF4-FFF2-40B4-BE49-F238E27FC236}">
                <a16:creationId xmlns:a16="http://schemas.microsoft.com/office/drawing/2014/main" id="{9DDD1232-9F2D-497C-A5CE-64B52A21C758}"/>
              </a:ext>
            </a:extLst>
          </p:cNvPr>
          <p:cNvSpPr>
            <a:spLocks noGrp="1"/>
          </p:cNvSpPr>
          <p:nvPr>
            <p:ph type="body" sz="quarter" idx="10" hasCustomPrompt="1"/>
          </p:nvPr>
        </p:nvSpPr>
        <p:spPr>
          <a:xfrm>
            <a:off x="457319" y="5120636"/>
            <a:ext cx="5396365"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sp>
        <p:nvSpPr>
          <p:cNvPr id="47" name="Text Placeholder 20">
            <a:extLst>
              <a:ext uri="{FF2B5EF4-FFF2-40B4-BE49-F238E27FC236}">
                <a16:creationId xmlns:a16="http://schemas.microsoft.com/office/drawing/2014/main" id="{A2354AE1-6A2D-4E48-BC6A-23892256B887}"/>
              </a:ext>
            </a:extLst>
          </p:cNvPr>
          <p:cNvSpPr>
            <a:spLocks noGrp="1"/>
          </p:cNvSpPr>
          <p:nvPr>
            <p:ph type="body" sz="quarter" idx="38" hasCustomPrompt="1"/>
          </p:nvPr>
        </p:nvSpPr>
        <p:spPr>
          <a:xfrm>
            <a:off x="457319" y="14630400"/>
            <a:ext cx="5396365"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sp>
        <p:nvSpPr>
          <p:cNvPr id="48" name="Text Placeholder 20">
            <a:extLst>
              <a:ext uri="{FF2B5EF4-FFF2-40B4-BE49-F238E27FC236}">
                <a16:creationId xmlns:a16="http://schemas.microsoft.com/office/drawing/2014/main" id="{9BFCC9E4-9E4F-4EF8-B55D-3FDCB9870F75}"/>
              </a:ext>
            </a:extLst>
          </p:cNvPr>
          <p:cNvSpPr>
            <a:spLocks noGrp="1"/>
          </p:cNvSpPr>
          <p:nvPr>
            <p:ph type="body" sz="quarter" idx="39" hasCustomPrompt="1"/>
          </p:nvPr>
        </p:nvSpPr>
        <p:spPr>
          <a:xfrm>
            <a:off x="6311004" y="5120636"/>
            <a:ext cx="5396365"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sp>
        <p:nvSpPr>
          <p:cNvPr id="49" name="Text Placeholder 20">
            <a:extLst>
              <a:ext uri="{FF2B5EF4-FFF2-40B4-BE49-F238E27FC236}">
                <a16:creationId xmlns:a16="http://schemas.microsoft.com/office/drawing/2014/main" id="{08AC9FC5-11EC-4623-9F6A-FD96C7F2E57E}"/>
              </a:ext>
            </a:extLst>
          </p:cNvPr>
          <p:cNvSpPr>
            <a:spLocks noGrp="1"/>
          </p:cNvSpPr>
          <p:nvPr>
            <p:ph type="body" sz="quarter" idx="40" hasCustomPrompt="1"/>
          </p:nvPr>
        </p:nvSpPr>
        <p:spPr>
          <a:xfrm>
            <a:off x="6311004" y="14630400"/>
            <a:ext cx="5396365"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sp>
        <p:nvSpPr>
          <p:cNvPr id="22" name="Content Placeholder 2">
            <a:extLst>
              <a:ext uri="{FF2B5EF4-FFF2-40B4-BE49-F238E27FC236}">
                <a16:creationId xmlns:a16="http://schemas.microsoft.com/office/drawing/2014/main" id="{C57170CF-94A8-4CFC-89EA-056E1EF3AF29}"/>
              </a:ext>
            </a:extLst>
          </p:cNvPr>
          <p:cNvSpPr>
            <a:spLocks noGrp="1"/>
          </p:cNvSpPr>
          <p:nvPr>
            <p:ph sz="quarter" idx="41" hasCustomPrompt="1"/>
          </p:nvPr>
        </p:nvSpPr>
        <p:spPr>
          <a:xfrm>
            <a:off x="6311004" y="7315200"/>
            <a:ext cx="5396365" cy="585216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4941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23" name="Content Placeholder 2">
            <a:extLst>
              <a:ext uri="{FF2B5EF4-FFF2-40B4-BE49-F238E27FC236}">
                <a16:creationId xmlns:a16="http://schemas.microsoft.com/office/drawing/2014/main" id="{A6807A0F-E8C0-4C41-9345-C836AC4F1734}"/>
              </a:ext>
            </a:extLst>
          </p:cNvPr>
          <p:cNvSpPr>
            <a:spLocks noGrp="1"/>
          </p:cNvSpPr>
          <p:nvPr>
            <p:ph sz="quarter" idx="42" hasCustomPrompt="1"/>
          </p:nvPr>
        </p:nvSpPr>
        <p:spPr>
          <a:xfrm>
            <a:off x="6311004" y="16898112"/>
            <a:ext cx="5396365" cy="585216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4941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24" name="Content Placeholder 2">
            <a:extLst>
              <a:ext uri="{FF2B5EF4-FFF2-40B4-BE49-F238E27FC236}">
                <a16:creationId xmlns:a16="http://schemas.microsoft.com/office/drawing/2014/main" id="{97385E66-2752-43DD-A41C-95D940701A35}"/>
              </a:ext>
            </a:extLst>
          </p:cNvPr>
          <p:cNvSpPr>
            <a:spLocks noGrp="1"/>
          </p:cNvSpPr>
          <p:nvPr>
            <p:ph sz="quarter" idx="30" hasCustomPrompt="1"/>
          </p:nvPr>
        </p:nvSpPr>
        <p:spPr>
          <a:xfrm>
            <a:off x="457319" y="7315200"/>
            <a:ext cx="5396365" cy="585216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4941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25" name="Content Placeholder 2">
            <a:extLst>
              <a:ext uri="{FF2B5EF4-FFF2-40B4-BE49-F238E27FC236}">
                <a16:creationId xmlns:a16="http://schemas.microsoft.com/office/drawing/2014/main" id="{1493D781-3C23-46F9-AF47-438A2B89925C}"/>
              </a:ext>
            </a:extLst>
          </p:cNvPr>
          <p:cNvSpPr>
            <a:spLocks noGrp="1"/>
          </p:cNvSpPr>
          <p:nvPr>
            <p:ph sz="quarter" idx="33" hasCustomPrompt="1"/>
          </p:nvPr>
        </p:nvSpPr>
        <p:spPr>
          <a:xfrm>
            <a:off x="457319" y="16898112"/>
            <a:ext cx="5396365" cy="585216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4941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Tree>
    <p:extLst>
      <p:ext uri="{BB962C8B-B14F-4D97-AF65-F5344CB8AC3E}">
        <p14:creationId xmlns:p14="http://schemas.microsoft.com/office/powerpoint/2010/main" val="2047515932"/>
      </p:ext>
    </p:extLst>
  </p:cSld>
  <p:clrMapOvr>
    <a:masterClrMapping/>
  </p:clrMapOvr>
  <p:extLst>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4-up top left w/no title">
    <p:spTree>
      <p:nvGrpSpPr>
        <p:cNvPr id="1" name=""/>
        <p:cNvGrpSpPr/>
        <p:nvPr/>
      </p:nvGrpSpPr>
      <p:grpSpPr>
        <a:xfrm>
          <a:off x="0" y="0"/>
          <a:ext cx="0" cy="0"/>
          <a:chOff x="0" y="0"/>
          <a:chExt cx="0" cy="0"/>
        </a:xfrm>
      </p:grpSpPr>
      <p:pic>
        <p:nvPicPr>
          <p:cNvPr id="13" name="Picture 10">
            <a:extLst>
              <a:ext uri="{FF2B5EF4-FFF2-40B4-BE49-F238E27FC236}">
                <a16:creationId xmlns:a16="http://schemas.microsoft.com/office/drawing/2014/main" id="{6461FA58-FE25-403F-AA7B-BE78B976CCE0}"/>
              </a:ext>
            </a:extLst>
          </p:cNvPr>
          <p:cNvPicPr>
            <a:picLocks noChangeAspect="1"/>
          </p:cNvPicPr>
          <p:nvPr/>
        </p:nvPicPr>
        <p:blipFill rotWithShape="1">
          <a:blip r:embed="rId2"/>
          <a:stretch/>
        </p:blipFill>
        <p:spPr>
          <a:xfrm>
            <a:off x="10147900" y="365760"/>
            <a:ext cx="1789219" cy="2636280"/>
          </a:xfrm>
          <a:prstGeom prst="rect">
            <a:avLst/>
          </a:prstGeom>
        </p:spPr>
      </p:pic>
      <p:sp>
        <p:nvSpPr>
          <p:cNvPr id="14" name="Text Placeholder 3">
            <a:extLst>
              <a:ext uri="{FF2B5EF4-FFF2-40B4-BE49-F238E27FC236}">
                <a16:creationId xmlns:a16="http://schemas.microsoft.com/office/drawing/2014/main" id="{D8BFED69-D9B4-47F3-B757-C2AE4D070558}"/>
              </a:ext>
            </a:extLst>
          </p:cNvPr>
          <p:cNvSpPr>
            <a:spLocks noGrp="1"/>
          </p:cNvSpPr>
          <p:nvPr>
            <p:ph type="body" sz="quarter" idx="26" hasCustomPrompt="1"/>
          </p:nvPr>
        </p:nvSpPr>
        <p:spPr>
          <a:xfrm>
            <a:off x="457319" y="25507123"/>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lang="en-US" sz="1000" i="0" kern="1200" dirty="0">
                <a:solidFill>
                  <a:schemeClr val="tx1"/>
                </a:solidFill>
                <a:latin typeface="Arial Narrow" panose="020B0606020202030204" pitchFamily="34" charset="0"/>
                <a:ea typeface="+mn-ea"/>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a:t>Caveats</a:t>
            </a:r>
          </a:p>
          <a:p>
            <a:pPr lvl="1"/>
            <a:r>
              <a:rPr lang="en-US"/>
              <a:t>Performance Disclosure</a:t>
            </a:r>
          </a:p>
          <a:p>
            <a:pPr lvl="2"/>
            <a:r>
              <a:rPr lang="en-US"/>
              <a:t>Legal Disclosure Italicized</a:t>
            </a:r>
          </a:p>
        </p:txBody>
      </p:sp>
      <p:sp>
        <p:nvSpPr>
          <p:cNvPr id="15" name="Slide Number Placeholder 9">
            <a:extLst>
              <a:ext uri="{FF2B5EF4-FFF2-40B4-BE49-F238E27FC236}">
                <a16:creationId xmlns:a16="http://schemas.microsoft.com/office/drawing/2014/main" id="{522D90FA-5FC1-42CF-AB07-416D9EA314E2}"/>
              </a:ext>
            </a:extLst>
          </p:cNvPr>
          <p:cNvSpPr>
            <a:spLocks noGrp="1"/>
          </p:cNvSpPr>
          <p:nvPr>
            <p:ph type="sldNum" sz="quarter" idx="4"/>
          </p:nvPr>
        </p:nvSpPr>
        <p:spPr>
          <a:xfrm>
            <a:off x="11250050"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6" name="Text Placeholder 3">
            <a:extLst>
              <a:ext uri="{FF2B5EF4-FFF2-40B4-BE49-F238E27FC236}">
                <a16:creationId xmlns:a16="http://schemas.microsoft.com/office/drawing/2014/main" id="{33CD39C5-7988-4E92-B997-0E7F0BE99172}"/>
              </a:ext>
            </a:extLst>
          </p:cNvPr>
          <p:cNvSpPr>
            <a:spLocks noGrp="1"/>
          </p:cNvSpPr>
          <p:nvPr>
            <p:ph type="body" sz="quarter" idx="32" hasCustomPrompt="1"/>
          </p:nvPr>
        </p:nvSpPr>
        <p:spPr>
          <a:xfrm>
            <a:off x="457319" y="731520"/>
            <a:ext cx="8534401" cy="3072384"/>
          </a:xfrm>
          <a:prstGeom prst="rect">
            <a:avLst/>
          </a:prstGeom>
        </p:spPr>
        <p:txBody>
          <a:bodyPr lIns="0" tIns="0" rIns="0" bIns="0"/>
          <a:lstStyle>
            <a:lvl1pPr marL="0" indent="0" algn="l" defTabSz="914674"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1500"/>
            </a:lvl3pPr>
            <a:lvl4pPr marL="0" indent="0">
              <a:buNone/>
              <a:defRPr sz="1500"/>
            </a:lvl4pPr>
            <a:lvl5pPr marL="0" indent="0">
              <a:buNone/>
              <a:defRPr sz="1500"/>
            </a:lvl5pPr>
          </a:lstStyle>
          <a:p>
            <a:pPr lvl="0"/>
            <a:r>
              <a:rPr lang="en-US" dirty="0"/>
              <a:t>Slide title</a:t>
            </a:r>
          </a:p>
          <a:p>
            <a:pPr lvl="1"/>
            <a:r>
              <a:rPr lang="en-US" dirty="0"/>
              <a:t>Second level</a:t>
            </a:r>
          </a:p>
        </p:txBody>
      </p:sp>
      <p:sp>
        <p:nvSpPr>
          <p:cNvPr id="34" name="Text Placeholder 20">
            <a:extLst>
              <a:ext uri="{FF2B5EF4-FFF2-40B4-BE49-F238E27FC236}">
                <a16:creationId xmlns:a16="http://schemas.microsoft.com/office/drawing/2014/main" id="{88C004F1-7657-420C-9DF1-1C1DCEB77897}"/>
              </a:ext>
            </a:extLst>
          </p:cNvPr>
          <p:cNvSpPr>
            <a:spLocks noGrp="1"/>
          </p:cNvSpPr>
          <p:nvPr>
            <p:ph type="body" sz="quarter" idx="10" hasCustomPrompt="1"/>
          </p:nvPr>
        </p:nvSpPr>
        <p:spPr>
          <a:xfrm>
            <a:off x="6311004" y="5120636"/>
            <a:ext cx="5396365"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sp>
        <p:nvSpPr>
          <p:cNvPr id="36" name="Text Placeholder 20">
            <a:extLst>
              <a:ext uri="{FF2B5EF4-FFF2-40B4-BE49-F238E27FC236}">
                <a16:creationId xmlns:a16="http://schemas.microsoft.com/office/drawing/2014/main" id="{AE0BA1D1-DF4B-4DB1-89D8-74B50942833A}"/>
              </a:ext>
            </a:extLst>
          </p:cNvPr>
          <p:cNvSpPr>
            <a:spLocks noGrp="1"/>
          </p:cNvSpPr>
          <p:nvPr>
            <p:ph type="body" sz="quarter" idx="38" hasCustomPrompt="1"/>
          </p:nvPr>
        </p:nvSpPr>
        <p:spPr>
          <a:xfrm>
            <a:off x="6311004" y="14630400"/>
            <a:ext cx="5396365"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sp>
        <p:nvSpPr>
          <p:cNvPr id="38" name="Text Placeholder 20">
            <a:extLst>
              <a:ext uri="{FF2B5EF4-FFF2-40B4-BE49-F238E27FC236}">
                <a16:creationId xmlns:a16="http://schemas.microsoft.com/office/drawing/2014/main" id="{AC7D1743-BB69-488E-BF44-7EF7F3E15D44}"/>
              </a:ext>
            </a:extLst>
          </p:cNvPr>
          <p:cNvSpPr>
            <a:spLocks noGrp="1"/>
          </p:cNvSpPr>
          <p:nvPr>
            <p:ph type="body" sz="quarter" idx="39" hasCustomPrompt="1"/>
          </p:nvPr>
        </p:nvSpPr>
        <p:spPr>
          <a:xfrm>
            <a:off x="457319" y="14630400"/>
            <a:ext cx="5396365"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sp>
        <p:nvSpPr>
          <p:cNvPr id="20" name="Content Placeholder 2">
            <a:extLst>
              <a:ext uri="{FF2B5EF4-FFF2-40B4-BE49-F238E27FC236}">
                <a16:creationId xmlns:a16="http://schemas.microsoft.com/office/drawing/2014/main" id="{F045B340-C768-4C6B-AB45-F45B30C3B50C}"/>
              </a:ext>
            </a:extLst>
          </p:cNvPr>
          <p:cNvSpPr>
            <a:spLocks noGrp="1"/>
          </p:cNvSpPr>
          <p:nvPr>
            <p:ph sz="quarter" idx="30" hasCustomPrompt="1"/>
          </p:nvPr>
        </p:nvSpPr>
        <p:spPr>
          <a:xfrm>
            <a:off x="457319" y="5120640"/>
            <a:ext cx="5396365" cy="804672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5152"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21" name="Content Placeholder 2">
            <a:extLst>
              <a:ext uri="{FF2B5EF4-FFF2-40B4-BE49-F238E27FC236}">
                <a16:creationId xmlns:a16="http://schemas.microsoft.com/office/drawing/2014/main" id="{E84F9D15-46BE-4A2F-A697-EB7E586C426B}"/>
              </a:ext>
            </a:extLst>
          </p:cNvPr>
          <p:cNvSpPr>
            <a:spLocks noGrp="1"/>
          </p:cNvSpPr>
          <p:nvPr>
            <p:ph sz="quarter" idx="41" hasCustomPrompt="1"/>
          </p:nvPr>
        </p:nvSpPr>
        <p:spPr>
          <a:xfrm>
            <a:off x="6311004" y="7315200"/>
            <a:ext cx="5396365" cy="585216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4941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22" name="Content Placeholder 2">
            <a:extLst>
              <a:ext uri="{FF2B5EF4-FFF2-40B4-BE49-F238E27FC236}">
                <a16:creationId xmlns:a16="http://schemas.microsoft.com/office/drawing/2014/main" id="{429A73AE-B106-4048-BDC7-EF1FB128E003}"/>
              </a:ext>
            </a:extLst>
          </p:cNvPr>
          <p:cNvSpPr>
            <a:spLocks noGrp="1"/>
          </p:cNvSpPr>
          <p:nvPr>
            <p:ph sz="quarter" idx="42" hasCustomPrompt="1"/>
          </p:nvPr>
        </p:nvSpPr>
        <p:spPr>
          <a:xfrm>
            <a:off x="6311004" y="16898112"/>
            <a:ext cx="5396365" cy="585216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4941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23" name="Content Placeholder 2">
            <a:extLst>
              <a:ext uri="{FF2B5EF4-FFF2-40B4-BE49-F238E27FC236}">
                <a16:creationId xmlns:a16="http://schemas.microsoft.com/office/drawing/2014/main" id="{75614CD2-364A-423B-B5DE-20059304DA16}"/>
              </a:ext>
            </a:extLst>
          </p:cNvPr>
          <p:cNvSpPr>
            <a:spLocks noGrp="1"/>
          </p:cNvSpPr>
          <p:nvPr>
            <p:ph sz="quarter" idx="33" hasCustomPrompt="1"/>
          </p:nvPr>
        </p:nvSpPr>
        <p:spPr>
          <a:xfrm>
            <a:off x="457319" y="16898112"/>
            <a:ext cx="5396365" cy="585216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4941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Tree>
    <p:extLst>
      <p:ext uri="{BB962C8B-B14F-4D97-AF65-F5344CB8AC3E}">
        <p14:creationId xmlns:p14="http://schemas.microsoft.com/office/powerpoint/2010/main" val="1243011201"/>
      </p:ext>
    </p:extLst>
  </p:cSld>
  <p:clrMapOvr>
    <a:masterClrMapping/>
  </p:clrMapOvr>
  <p:extLst>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4-up bottom right w/no title">
    <p:spTree>
      <p:nvGrpSpPr>
        <p:cNvPr id="1" name=""/>
        <p:cNvGrpSpPr/>
        <p:nvPr/>
      </p:nvGrpSpPr>
      <p:grpSpPr>
        <a:xfrm>
          <a:off x="0" y="0"/>
          <a:ext cx="0" cy="0"/>
          <a:chOff x="0" y="0"/>
          <a:chExt cx="0" cy="0"/>
        </a:xfrm>
      </p:grpSpPr>
      <p:sp>
        <p:nvSpPr>
          <p:cNvPr id="24" name="Text Placeholder 20"/>
          <p:cNvSpPr>
            <a:spLocks noGrp="1"/>
          </p:cNvSpPr>
          <p:nvPr>
            <p:ph type="body" sz="quarter" idx="10" hasCustomPrompt="1"/>
          </p:nvPr>
        </p:nvSpPr>
        <p:spPr>
          <a:xfrm>
            <a:off x="457319" y="5120636"/>
            <a:ext cx="5396365"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sp>
        <p:nvSpPr>
          <p:cNvPr id="25" name="Text Placeholder 20"/>
          <p:cNvSpPr>
            <a:spLocks noGrp="1"/>
          </p:cNvSpPr>
          <p:nvPr>
            <p:ph type="body" sz="quarter" idx="38" hasCustomPrompt="1"/>
          </p:nvPr>
        </p:nvSpPr>
        <p:spPr>
          <a:xfrm>
            <a:off x="457319" y="14630400"/>
            <a:ext cx="5396365"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sp>
        <p:nvSpPr>
          <p:cNvPr id="28" name="Text Placeholder 20"/>
          <p:cNvSpPr>
            <a:spLocks noGrp="1"/>
          </p:cNvSpPr>
          <p:nvPr>
            <p:ph type="body" sz="quarter" idx="39" hasCustomPrompt="1"/>
          </p:nvPr>
        </p:nvSpPr>
        <p:spPr>
          <a:xfrm>
            <a:off x="6311004" y="5120636"/>
            <a:ext cx="5396365"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pic>
        <p:nvPicPr>
          <p:cNvPr id="13" name="Picture 10">
            <a:extLst>
              <a:ext uri="{FF2B5EF4-FFF2-40B4-BE49-F238E27FC236}">
                <a16:creationId xmlns:a16="http://schemas.microsoft.com/office/drawing/2014/main" id="{21B25F82-F6BF-4B6B-9EC3-9971E579D92A}"/>
              </a:ext>
            </a:extLst>
          </p:cNvPr>
          <p:cNvPicPr>
            <a:picLocks noChangeAspect="1"/>
          </p:cNvPicPr>
          <p:nvPr/>
        </p:nvPicPr>
        <p:blipFill rotWithShape="1">
          <a:blip r:embed="rId2"/>
          <a:stretch/>
        </p:blipFill>
        <p:spPr>
          <a:xfrm>
            <a:off x="10147900" y="365760"/>
            <a:ext cx="1789219" cy="2636280"/>
          </a:xfrm>
          <a:prstGeom prst="rect">
            <a:avLst/>
          </a:prstGeom>
        </p:spPr>
      </p:pic>
      <p:sp>
        <p:nvSpPr>
          <p:cNvPr id="14" name="Text Placeholder 3">
            <a:extLst>
              <a:ext uri="{FF2B5EF4-FFF2-40B4-BE49-F238E27FC236}">
                <a16:creationId xmlns:a16="http://schemas.microsoft.com/office/drawing/2014/main" id="{4D4EE152-8BFD-4690-9C4D-B630EFAC7FAA}"/>
              </a:ext>
            </a:extLst>
          </p:cNvPr>
          <p:cNvSpPr>
            <a:spLocks noGrp="1"/>
          </p:cNvSpPr>
          <p:nvPr>
            <p:ph type="body" sz="quarter" idx="26" hasCustomPrompt="1"/>
          </p:nvPr>
        </p:nvSpPr>
        <p:spPr>
          <a:xfrm>
            <a:off x="457319" y="25507123"/>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lang="en-US" sz="1000" i="0" kern="1200" dirty="0">
                <a:solidFill>
                  <a:schemeClr val="tx1"/>
                </a:solidFill>
                <a:latin typeface="Arial Narrow" panose="020B0606020202030204" pitchFamily="34" charset="0"/>
                <a:ea typeface="+mn-ea"/>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a:t>Caveats</a:t>
            </a:r>
          </a:p>
          <a:p>
            <a:pPr lvl="1"/>
            <a:r>
              <a:rPr lang="en-US"/>
              <a:t>Performance Disclosure</a:t>
            </a:r>
          </a:p>
          <a:p>
            <a:pPr lvl="2"/>
            <a:r>
              <a:rPr lang="en-US"/>
              <a:t>Legal Disclosure Italicized</a:t>
            </a:r>
          </a:p>
        </p:txBody>
      </p:sp>
      <p:sp>
        <p:nvSpPr>
          <p:cNvPr id="15" name="Slide Number Placeholder 9">
            <a:extLst>
              <a:ext uri="{FF2B5EF4-FFF2-40B4-BE49-F238E27FC236}">
                <a16:creationId xmlns:a16="http://schemas.microsoft.com/office/drawing/2014/main" id="{0787AED2-C655-4783-A02F-D2109582BC9F}"/>
              </a:ext>
            </a:extLst>
          </p:cNvPr>
          <p:cNvSpPr>
            <a:spLocks noGrp="1"/>
          </p:cNvSpPr>
          <p:nvPr>
            <p:ph type="sldNum" sz="quarter" idx="4"/>
          </p:nvPr>
        </p:nvSpPr>
        <p:spPr>
          <a:xfrm>
            <a:off x="11250050"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6" name="Text Placeholder 3">
            <a:extLst>
              <a:ext uri="{FF2B5EF4-FFF2-40B4-BE49-F238E27FC236}">
                <a16:creationId xmlns:a16="http://schemas.microsoft.com/office/drawing/2014/main" id="{4B5283C7-ADD9-4434-84FC-5A83A1DE7EDF}"/>
              </a:ext>
            </a:extLst>
          </p:cNvPr>
          <p:cNvSpPr>
            <a:spLocks noGrp="1"/>
          </p:cNvSpPr>
          <p:nvPr>
            <p:ph type="body" sz="quarter" idx="32" hasCustomPrompt="1"/>
          </p:nvPr>
        </p:nvSpPr>
        <p:spPr>
          <a:xfrm>
            <a:off x="457319" y="731520"/>
            <a:ext cx="8534401" cy="3072384"/>
          </a:xfrm>
          <a:prstGeom prst="rect">
            <a:avLst/>
          </a:prstGeom>
        </p:spPr>
        <p:txBody>
          <a:bodyPr lIns="0" tIns="0" rIns="0" bIns="0"/>
          <a:lstStyle>
            <a:lvl1pPr marL="0" indent="0" algn="l" defTabSz="914674"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1500"/>
            </a:lvl3pPr>
            <a:lvl4pPr marL="0" indent="0">
              <a:buNone/>
              <a:defRPr sz="1500"/>
            </a:lvl4pPr>
            <a:lvl5pPr marL="0" indent="0">
              <a:buNone/>
              <a:defRPr sz="1500"/>
            </a:lvl5pPr>
          </a:lstStyle>
          <a:p>
            <a:pPr lvl="0"/>
            <a:r>
              <a:rPr lang="en-US" dirty="0"/>
              <a:t>Slide title</a:t>
            </a:r>
          </a:p>
          <a:p>
            <a:pPr lvl="1"/>
            <a:r>
              <a:rPr lang="en-US" dirty="0"/>
              <a:t>Second level</a:t>
            </a:r>
          </a:p>
        </p:txBody>
      </p:sp>
      <p:sp>
        <p:nvSpPr>
          <p:cNvPr id="20" name="Content Placeholder 2">
            <a:extLst>
              <a:ext uri="{FF2B5EF4-FFF2-40B4-BE49-F238E27FC236}">
                <a16:creationId xmlns:a16="http://schemas.microsoft.com/office/drawing/2014/main" id="{7CC68CB6-0FDE-48D5-9AF5-7D21B864B2DC}"/>
              </a:ext>
            </a:extLst>
          </p:cNvPr>
          <p:cNvSpPr>
            <a:spLocks noGrp="1"/>
          </p:cNvSpPr>
          <p:nvPr>
            <p:ph sz="quarter" idx="37" hasCustomPrompt="1"/>
          </p:nvPr>
        </p:nvSpPr>
        <p:spPr>
          <a:xfrm>
            <a:off x="6311004" y="14630400"/>
            <a:ext cx="5396365" cy="804672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5152"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21" name="Content Placeholder 2">
            <a:extLst>
              <a:ext uri="{FF2B5EF4-FFF2-40B4-BE49-F238E27FC236}">
                <a16:creationId xmlns:a16="http://schemas.microsoft.com/office/drawing/2014/main" id="{C6E21689-20DF-4BF1-ADD8-7D2714A9EB70}"/>
              </a:ext>
            </a:extLst>
          </p:cNvPr>
          <p:cNvSpPr>
            <a:spLocks noGrp="1"/>
          </p:cNvSpPr>
          <p:nvPr>
            <p:ph sz="quarter" idx="41" hasCustomPrompt="1"/>
          </p:nvPr>
        </p:nvSpPr>
        <p:spPr>
          <a:xfrm>
            <a:off x="6311004" y="7315200"/>
            <a:ext cx="5396365" cy="585216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4941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22" name="Content Placeholder 2">
            <a:extLst>
              <a:ext uri="{FF2B5EF4-FFF2-40B4-BE49-F238E27FC236}">
                <a16:creationId xmlns:a16="http://schemas.microsoft.com/office/drawing/2014/main" id="{71A2C631-C04C-4ED9-AB5C-FC2B63B58634}"/>
              </a:ext>
            </a:extLst>
          </p:cNvPr>
          <p:cNvSpPr>
            <a:spLocks noGrp="1"/>
          </p:cNvSpPr>
          <p:nvPr>
            <p:ph sz="quarter" idx="30" hasCustomPrompt="1"/>
          </p:nvPr>
        </p:nvSpPr>
        <p:spPr>
          <a:xfrm>
            <a:off x="457319" y="7315200"/>
            <a:ext cx="5396365" cy="585216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4941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23" name="Content Placeholder 2">
            <a:extLst>
              <a:ext uri="{FF2B5EF4-FFF2-40B4-BE49-F238E27FC236}">
                <a16:creationId xmlns:a16="http://schemas.microsoft.com/office/drawing/2014/main" id="{124D24E4-771A-4270-B62E-E4D464BC7256}"/>
              </a:ext>
            </a:extLst>
          </p:cNvPr>
          <p:cNvSpPr>
            <a:spLocks noGrp="1"/>
          </p:cNvSpPr>
          <p:nvPr>
            <p:ph sz="quarter" idx="33" hasCustomPrompt="1"/>
          </p:nvPr>
        </p:nvSpPr>
        <p:spPr>
          <a:xfrm>
            <a:off x="457319" y="16898112"/>
            <a:ext cx="5396365" cy="585216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4941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Tree>
    <p:extLst>
      <p:ext uri="{BB962C8B-B14F-4D97-AF65-F5344CB8AC3E}">
        <p14:creationId xmlns:p14="http://schemas.microsoft.com/office/powerpoint/2010/main" val="249235538"/>
      </p:ext>
    </p:extLst>
  </p:cSld>
  <p:clrMapOvr>
    <a:masterClrMapping/>
  </p:clrMapOvr>
  <p:extLst>
    <p:ext uri="{DCECCB84-F9BA-43D5-87BE-67443E8EF086}">
      <p15:sldGuideLst xmlns:p15="http://schemas.microsoft.com/office/powerpoint/2012/main">
        <p15:guide id="1" orient="horz" pos="2084">
          <p15:clr>
            <a:srgbClr val="FBAE40"/>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tent &amp; left w/no title">
    <p:spTree>
      <p:nvGrpSpPr>
        <p:cNvPr id="1" name=""/>
        <p:cNvGrpSpPr/>
        <p:nvPr/>
      </p:nvGrpSpPr>
      <p:grpSpPr>
        <a:xfrm>
          <a:off x="0" y="0"/>
          <a:ext cx="0" cy="0"/>
          <a:chOff x="0" y="0"/>
          <a:chExt cx="0" cy="0"/>
        </a:xfrm>
      </p:grpSpPr>
      <p:sp>
        <p:nvSpPr>
          <p:cNvPr id="20" name="Text Placeholder 20"/>
          <p:cNvSpPr>
            <a:spLocks noGrp="1"/>
          </p:cNvSpPr>
          <p:nvPr>
            <p:ph type="body" sz="quarter" idx="10" hasCustomPrompt="1"/>
          </p:nvPr>
        </p:nvSpPr>
        <p:spPr>
          <a:xfrm>
            <a:off x="4298799" y="5120636"/>
            <a:ext cx="3567089"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sp>
        <p:nvSpPr>
          <p:cNvPr id="21" name="Text Placeholder 20"/>
          <p:cNvSpPr>
            <a:spLocks noGrp="1"/>
          </p:cNvSpPr>
          <p:nvPr>
            <p:ph type="body" sz="quarter" idx="39" hasCustomPrompt="1"/>
          </p:nvPr>
        </p:nvSpPr>
        <p:spPr>
          <a:xfrm>
            <a:off x="8131133" y="5104564"/>
            <a:ext cx="3567089"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sp>
        <p:nvSpPr>
          <p:cNvPr id="23" name="Text Placeholder 20"/>
          <p:cNvSpPr>
            <a:spLocks noGrp="1"/>
          </p:cNvSpPr>
          <p:nvPr>
            <p:ph type="body" sz="quarter" idx="40" hasCustomPrompt="1"/>
          </p:nvPr>
        </p:nvSpPr>
        <p:spPr>
          <a:xfrm>
            <a:off x="4298799" y="14630400"/>
            <a:ext cx="3567089"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sp>
        <p:nvSpPr>
          <p:cNvPr id="32" name="Text Placeholder 20"/>
          <p:cNvSpPr>
            <a:spLocks noGrp="1"/>
          </p:cNvSpPr>
          <p:nvPr>
            <p:ph type="body" sz="quarter" idx="41" hasCustomPrompt="1"/>
          </p:nvPr>
        </p:nvSpPr>
        <p:spPr>
          <a:xfrm>
            <a:off x="8131133" y="14630400"/>
            <a:ext cx="3567089"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pic>
        <p:nvPicPr>
          <p:cNvPr id="15" name="Picture 10">
            <a:extLst>
              <a:ext uri="{FF2B5EF4-FFF2-40B4-BE49-F238E27FC236}">
                <a16:creationId xmlns:a16="http://schemas.microsoft.com/office/drawing/2014/main" id="{E0B82370-9FA2-4EB2-87C9-1A9B00C09F0F}"/>
              </a:ext>
            </a:extLst>
          </p:cNvPr>
          <p:cNvPicPr>
            <a:picLocks noChangeAspect="1"/>
          </p:cNvPicPr>
          <p:nvPr/>
        </p:nvPicPr>
        <p:blipFill rotWithShape="1">
          <a:blip r:embed="rId2"/>
          <a:stretch/>
        </p:blipFill>
        <p:spPr>
          <a:xfrm>
            <a:off x="10147900" y="365760"/>
            <a:ext cx="1789219" cy="2636280"/>
          </a:xfrm>
          <a:prstGeom prst="rect">
            <a:avLst/>
          </a:prstGeom>
        </p:spPr>
      </p:pic>
      <p:sp>
        <p:nvSpPr>
          <p:cNvPr id="16" name="Text Placeholder 3">
            <a:extLst>
              <a:ext uri="{FF2B5EF4-FFF2-40B4-BE49-F238E27FC236}">
                <a16:creationId xmlns:a16="http://schemas.microsoft.com/office/drawing/2014/main" id="{1831DF2D-9859-4701-AB26-EC8EC0E46B7A}"/>
              </a:ext>
            </a:extLst>
          </p:cNvPr>
          <p:cNvSpPr>
            <a:spLocks noGrp="1"/>
          </p:cNvSpPr>
          <p:nvPr>
            <p:ph type="body" sz="quarter" idx="26" hasCustomPrompt="1"/>
          </p:nvPr>
        </p:nvSpPr>
        <p:spPr>
          <a:xfrm>
            <a:off x="457319" y="25507123"/>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lang="en-US" sz="1000" i="0" kern="1200" dirty="0">
                <a:solidFill>
                  <a:schemeClr val="tx1"/>
                </a:solidFill>
                <a:latin typeface="Arial Narrow" panose="020B0606020202030204" pitchFamily="34" charset="0"/>
                <a:ea typeface="+mn-ea"/>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a:t>Caveats</a:t>
            </a:r>
          </a:p>
          <a:p>
            <a:pPr lvl="1"/>
            <a:r>
              <a:rPr lang="en-US"/>
              <a:t>Performance Disclosure</a:t>
            </a:r>
          </a:p>
          <a:p>
            <a:pPr lvl="2"/>
            <a:r>
              <a:rPr lang="en-US"/>
              <a:t>Legal Disclosure Italicized</a:t>
            </a:r>
          </a:p>
        </p:txBody>
      </p:sp>
      <p:sp>
        <p:nvSpPr>
          <p:cNvPr id="25" name="Slide Number Placeholder 9">
            <a:extLst>
              <a:ext uri="{FF2B5EF4-FFF2-40B4-BE49-F238E27FC236}">
                <a16:creationId xmlns:a16="http://schemas.microsoft.com/office/drawing/2014/main" id="{ADE03C0C-A84A-4DB0-B0C5-1CE6B697977B}"/>
              </a:ext>
            </a:extLst>
          </p:cNvPr>
          <p:cNvSpPr>
            <a:spLocks noGrp="1"/>
          </p:cNvSpPr>
          <p:nvPr>
            <p:ph type="sldNum" sz="quarter" idx="4"/>
          </p:nvPr>
        </p:nvSpPr>
        <p:spPr>
          <a:xfrm>
            <a:off x="11250050"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26" name="Text Placeholder 3">
            <a:extLst>
              <a:ext uri="{FF2B5EF4-FFF2-40B4-BE49-F238E27FC236}">
                <a16:creationId xmlns:a16="http://schemas.microsoft.com/office/drawing/2014/main" id="{1B2DF5A3-FE32-479F-B4DD-60ECBBCB0A52}"/>
              </a:ext>
            </a:extLst>
          </p:cNvPr>
          <p:cNvSpPr>
            <a:spLocks noGrp="1"/>
          </p:cNvSpPr>
          <p:nvPr>
            <p:ph type="body" sz="quarter" idx="32" hasCustomPrompt="1"/>
          </p:nvPr>
        </p:nvSpPr>
        <p:spPr>
          <a:xfrm>
            <a:off x="457319" y="731520"/>
            <a:ext cx="8534401" cy="3072384"/>
          </a:xfrm>
          <a:prstGeom prst="rect">
            <a:avLst/>
          </a:prstGeom>
        </p:spPr>
        <p:txBody>
          <a:bodyPr lIns="0" tIns="0" rIns="0" bIns="0"/>
          <a:lstStyle>
            <a:lvl1pPr marL="0" indent="0" algn="l" defTabSz="914674"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1500"/>
            </a:lvl3pPr>
            <a:lvl4pPr marL="0" indent="0">
              <a:buNone/>
              <a:defRPr sz="1500"/>
            </a:lvl4pPr>
            <a:lvl5pPr marL="0" indent="0">
              <a:buNone/>
              <a:defRPr sz="1500"/>
            </a:lvl5pPr>
          </a:lstStyle>
          <a:p>
            <a:pPr lvl="0"/>
            <a:r>
              <a:rPr lang="en-US" dirty="0"/>
              <a:t>Slide title</a:t>
            </a:r>
          </a:p>
          <a:p>
            <a:pPr lvl="1"/>
            <a:r>
              <a:rPr lang="en-US" dirty="0"/>
              <a:t>Second level</a:t>
            </a:r>
          </a:p>
        </p:txBody>
      </p:sp>
      <p:sp>
        <p:nvSpPr>
          <p:cNvPr id="19" name="Content Placeholder 2">
            <a:extLst>
              <a:ext uri="{FF2B5EF4-FFF2-40B4-BE49-F238E27FC236}">
                <a16:creationId xmlns:a16="http://schemas.microsoft.com/office/drawing/2014/main" id="{F3B2290D-F706-47AC-B0A0-E01313883691}"/>
              </a:ext>
            </a:extLst>
          </p:cNvPr>
          <p:cNvSpPr>
            <a:spLocks noGrp="1"/>
          </p:cNvSpPr>
          <p:nvPr>
            <p:ph sz="quarter" idx="30" hasCustomPrompt="1"/>
          </p:nvPr>
        </p:nvSpPr>
        <p:spPr>
          <a:xfrm>
            <a:off x="4298799" y="7315200"/>
            <a:ext cx="3567089" cy="585216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4941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22" name="Content Placeholder 2">
            <a:extLst>
              <a:ext uri="{FF2B5EF4-FFF2-40B4-BE49-F238E27FC236}">
                <a16:creationId xmlns:a16="http://schemas.microsoft.com/office/drawing/2014/main" id="{39D8D889-E711-43C2-9354-B97F60D4184A}"/>
              </a:ext>
            </a:extLst>
          </p:cNvPr>
          <p:cNvSpPr>
            <a:spLocks noGrp="1"/>
          </p:cNvSpPr>
          <p:nvPr>
            <p:ph sz="quarter" idx="33" hasCustomPrompt="1"/>
          </p:nvPr>
        </p:nvSpPr>
        <p:spPr>
          <a:xfrm>
            <a:off x="4298799" y="16898112"/>
            <a:ext cx="3567089" cy="5852160"/>
          </a:xfrm>
          <a:prstGeom prst="rect">
            <a:avLst/>
          </a:prstGeom>
        </p:spPr>
        <p:txBody>
          <a:bodyPr wrap="square" lIns="0" tIns="0" rIns="0" bIns="0"/>
          <a:lstStyle>
            <a:lvl1pPr marL="0" indent="0">
              <a:lnSpc>
                <a:spcPct val="100000"/>
              </a:lnSpc>
              <a:spcBef>
                <a:spcPts val="0"/>
              </a:spcBef>
              <a:spcAft>
                <a:spcPts val="4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4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4941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24" name="Content Placeholder 2">
            <a:extLst>
              <a:ext uri="{FF2B5EF4-FFF2-40B4-BE49-F238E27FC236}">
                <a16:creationId xmlns:a16="http://schemas.microsoft.com/office/drawing/2014/main" id="{B9C776E3-6252-4DA5-8AAE-AF484AC8F732}"/>
              </a:ext>
            </a:extLst>
          </p:cNvPr>
          <p:cNvSpPr>
            <a:spLocks noGrp="1"/>
          </p:cNvSpPr>
          <p:nvPr>
            <p:ph sz="quarter" idx="34" hasCustomPrompt="1"/>
          </p:nvPr>
        </p:nvSpPr>
        <p:spPr>
          <a:xfrm>
            <a:off x="8131133" y="7315200"/>
            <a:ext cx="3567089" cy="585216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4941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29" name="Content Placeholder 2">
            <a:extLst>
              <a:ext uri="{FF2B5EF4-FFF2-40B4-BE49-F238E27FC236}">
                <a16:creationId xmlns:a16="http://schemas.microsoft.com/office/drawing/2014/main" id="{7DB41A0A-1E25-4AB5-876A-E68B1AB95531}"/>
              </a:ext>
            </a:extLst>
          </p:cNvPr>
          <p:cNvSpPr>
            <a:spLocks noGrp="1"/>
          </p:cNvSpPr>
          <p:nvPr>
            <p:ph sz="quarter" idx="37" hasCustomPrompt="1"/>
          </p:nvPr>
        </p:nvSpPr>
        <p:spPr>
          <a:xfrm>
            <a:off x="8131133" y="16898112"/>
            <a:ext cx="3567089" cy="585216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4941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30" name="Content Placeholder 2">
            <a:extLst>
              <a:ext uri="{FF2B5EF4-FFF2-40B4-BE49-F238E27FC236}">
                <a16:creationId xmlns:a16="http://schemas.microsoft.com/office/drawing/2014/main" id="{F907B011-A7FD-46BA-B168-7CD51BBE590C}"/>
              </a:ext>
            </a:extLst>
          </p:cNvPr>
          <p:cNvSpPr>
            <a:spLocks noGrp="1"/>
          </p:cNvSpPr>
          <p:nvPr>
            <p:ph sz="quarter" idx="38" hasCustomPrompt="1"/>
          </p:nvPr>
        </p:nvSpPr>
        <p:spPr>
          <a:xfrm>
            <a:off x="457319" y="5120640"/>
            <a:ext cx="3567089" cy="1755648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4941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Tree>
    <p:extLst>
      <p:ext uri="{BB962C8B-B14F-4D97-AF65-F5344CB8AC3E}">
        <p14:creationId xmlns:p14="http://schemas.microsoft.com/office/powerpoint/2010/main" val="2910271030"/>
      </p:ext>
    </p:extLst>
  </p:cSld>
  <p:clrMapOvr>
    <a:masterClrMapping/>
  </p:clrMapOvr>
  <p:extLst>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ntent &amp; right w/no title">
    <p:spTree>
      <p:nvGrpSpPr>
        <p:cNvPr id="1" name=""/>
        <p:cNvGrpSpPr/>
        <p:nvPr/>
      </p:nvGrpSpPr>
      <p:grpSpPr>
        <a:xfrm>
          <a:off x="0" y="0"/>
          <a:ext cx="0" cy="0"/>
          <a:chOff x="0" y="0"/>
          <a:chExt cx="0" cy="0"/>
        </a:xfrm>
      </p:grpSpPr>
      <p:sp>
        <p:nvSpPr>
          <p:cNvPr id="20" name="Text Placeholder 20"/>
          <p:cNvSpPr>
            <a:spLocks noGrp="1"/>
          </p:cNvSpPr>
          <p:nvPr>
            <p:ph type="body" sz="quarter" idx="10" hasCustomPrompt="1"/>
          </p:nvPr>
        </p:nvSpPr>
        <p:spPr>
          <a:xfrm>
            <a:off x="4298799" y="5120636"/>
            <a:ext cx="3567089"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sp>
        <p:nvSpPr>
          <p:cNvPr id="21" name="Text Placeholder 20"/>
          <p:cNvSpPr>
            <a:spLocks noGrp="1"/>
          </p:cNvSpPr>
          <p:nvPr>
            <p:ph type="body" sz="quarter" idx="40" hasCustomPrompt="1"/>
          </p:nvPr>
        </p:nvSpPr>
        <p:spPr>
          <a:xfrm>
            <a:off x="4298799" y="14630400"/>
            <a:ext cx="3567089"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sp>
        <p:nvSpPr>
          <p:cNvPr id="32" name="Text Placeholder 20"/>
          <p:cNvSpPr>
            <a:spLocks noGrp="1"/>
          </p:cNvSpPr>
          <p:nvPr>
            <p:ph type="body" sz="quarter" idx="43" hasCustomPrompt="1"/>
          </p:nvPr>
        </p:nvSpPr>
        <p:spPr>
          <a:xfrm>
            <a:off x="457319" y="5120640"/>
            <a:ext cx="3567089"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sp>
        <p:nvSpPr>
          <p:cNvPr id="39" name="Text Placeholder 20"/>
          <p:cNvSpPr>
            <a:spLocks noGrp="1"/>
          </p:cNvSpPr>
          <p:nvPr>
            <p:ph type="body" sz="quarter" idx="44" hasCustomPrompt="1"/>
          </p:nvPr>
        </p:nvSpPr>
        <p:spPr>
          <a:xfrm>
            <a:off x="457319" y="14630400"/>
            <a:ext cx="3567089"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pic>
        <p:nvPicPr>
          <p:cNvPr id="15" name="Picture 10">
            <a:extLst>
              <a:ext uri="{FF2B5EF4-FFF2-40B4-BE49-F238E27FC236}">
                <a16:creationId xmlns:a16="http://schemas.microsoft.com/office/drawing/2014/main" id="{3D64931F-57A9-44D0-9A91-802C7271FCE4}"/>
              </a:ext>
            </a:extLst>
          </p:cNvPr>
          <p:cNvPicPr>
            <a:picLocks noChangeAspect="1"/>
          </p:cNvPicPr>
          <p:nvPr/>
        </p:nvPicPr>
        <p:blipFill rotWithShape="1">
          <a:blip r:embed="rId2"/>
          <a:stretch/>
        </p:blipFill>
        <p:spPr>
          <a:xfrm>
            <a:off x="10147900" y="365760"/>
            <a:ext cx="1789219" cy="2636280"/>
          </a:xfrm>
          <a:prstGeom prst="rect">
            <a:avLst/>
          </a:prstGeom>
        </p:spPr>
      </p:pic>
      <p:sp>
        <p:nvSpPr>
          <p:cNvPr id="16" name="Text Placeholder 3">
            <a:extLst>
              <a:ext uri="{FF2B5EF4-FFF2-40B4-BE49-F238E27FC236}">
                <a16:creationId xmlns:a16="http://schemas.microsoft.com/office/drawing/2014/main" id="{FA0F306E-D9B6-4EAA-BAFA-1DFB79CB7118}"/>
              </a:ext>
            </a:extLst>
          </p:cNvPr>
          <p:cNvSpPr>
            <a:spLocks noGrp="1"/>
          </p:cNvSpPr>
          <p:nvPr>
            <p:ph type="body" sz="quarter" idx="26" hasCustomPrompt="1"/>
          </p:nvPr>
        </p:nvSpPr>
        <p:spPr>
          <a:xfrm>
            <a:off x="457319" y="25507123"/>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lang="en-US" sz="1000" i="0" kern="1200" dirty="0">
                <a:solidFill>
                  <a:schemeClr val="tx1"/>
                </a:solidFill>
                <a:latin typeface="Arial Narrow" panose="020B0606020202030204" pitchFamily="34" charset="0"/>
                <a:ea typeface="+mn-ea"/>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a:t>Caveats</a:t>
            </a:r>
          </a:p>
          <a:p>
            <a:pPr lvl="1"/>
            <a:r>
              <a:rPr lang="en-US"/>
              <a:t>Performance Disclosure</a:t>
            </a:r>
          </a:p>
          <a:p>
            <a:pPr lvl="2"/>
            <a:r>
              <a:rPr lang="en-US"/>
              <a:t>Legal Disclosure Italicized</a:t>
            </a:r>
          </a:p>
        </p:txBody>
      </p:sp>
      <p:sp>
        <p:nvSpPr>
          <p:cNvPr id="25" name="Slide Number Placeholder 9">
            <a:extLst>
              <a:ext uri="{FF2B5EF4-FFF2-40B4-BE49-F238E27FC236}">
                <a16:creationId xmlns:a16="http://schemas.microsoft.com/office/drawing/2014/main" id="{D262909A-F080-491A-BE6F-AD33D27383D0}"/>
              </a:ext>
            </a:extLst>
          </p:cNvPr>
          <p:cNvSpPr>
            <a:spLocks noGrp="1"/>
          </p:cNvSpPr>
          <p:nvPr>
            <p:ph type="sldNum" sz="quarter" idx="4"/>
          </p:nvPr>
        </p:nvSpPr>
        <p:spPr>
          <a:xfrm>
            <a:off x="11250050"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29" name="Text Placeholder 3">
            <a:extLst>
              <a:ext uri="{FF2B5EF4-FFF2-40B4-BE49-F238E27FC236}">
                <a16:creationId xmlns:a16="http://schemas.microsoft.com/office/drawing/2014/main" id="{592ABF55-A507-418B-ADE7-D7584214059F}"/>
              </a:ext>
            </a:extLst>
          </p:cNvPr>
          <p:cNvSpPr>
            <a:spLocks noGrp="1"/>
          </p:cNvSpPr>
          <p:nvPr>
            <p:ph type="body" sz="quarter" idx="32" hasCustomPrompt="1"/>
          </p:nvPr>
        </p:nvSpPr>
        <p:spPr>
          <a:xfrm>
            <a:off x="457319" y="731520"/>
            <a:ext cx="8534401" cy="3072384"/>
          </a:xfrm>
          <a:prstGeom prst="rect">
            <a:avLst/>
          </a:prstGeom>
        </p:spPr>
        <p:txBody>
          <a:bodyPr lIns="0" tIns="0" rIns="0" bIns="0"/>
          <a:lstStyle>
            <a:lvl1pPr marL="0" indent="0" algn="l" defTabSz="914674"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1500"/>
            </a:lvl3pPr>
            <a:lvl4pPr marL="0" indent="0">
              <a:buNone/>
              <a:defRPr sz="1500"/>
            </a:lvl4pPr>
            <a:lvl5pPr marL="0" indent="0">
              <a:buNone/>
              <a:defRPr sz="1500"/>
            </a:lvl5pPr>
          </a:lstStyle>
          <a:p>
            <a:pPr lvl="0"/>
            <a:r>
              <a:rPr lang="en-US" dirty="0"/>
              <a:t>Slide title</a:t>
            </a:r>
          </a:p>
          <a:p>
            <a:pPr lvl="1"/>
            <a:r>
              <a:rPr lang="en-US" dirty="0"/>
              <a:t>Second level</a:t>
            </a:r>
          </a:p>
        </p:txBody>
      </p:sp>
      <p:sp>
        <p:nvSpPr>
          <p:cNvPr id="23" name="Content Placeholder 2">
            <a:extLst>
              <a:ext uri="{FF2B5EF4-FFF2-40B4-BE49-F238E27FC236}">
                <a16:creationId xmlns:a16="http://schemas.microsoft.com/office/drawing/2014/main" id="{2D790F98-6B2C-4A6E-984D-8EDDF17DF594}"/>
              </a:ext>
            </a:extLst>
          </p:cNvPr>
          <p:cNvSpPr>
            <a:spLocks noGrp="1"/>
          </p:cNvSpPr>
          <p:nvPr>
            <p:ph sz="quarter" idx="30" hasCustomPrompt="1"/>
          </p:nvPr>
        </p:nvSpPr>
        <p:spPr>
          <a:xfrm>
            <a:off x="457319" y="7315200"/>
            <a:ext cx="3567089" cy="585216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5152" indent="-228669">
              <a:lnSpc>
                <a:spcPct val="100000"/>
              </a:lnSpc>
              <a:spcBef>
                <a:spcPts val="0"/>
              </a:spcBef>
              <a:spcAft>
                <a:spcPts val="400"/>
              </a:spcAft>
              <a:buClr>
                <a:srgbClr val="3769FF"/>
              </a:buClr>
              <a:buSzPct val="110000"/>
              <a:tabLst/>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24" name="Content Placeholder 2">
            <a:extLst>
              <a:ext uri="{FF2B5EF4-FFF2-40B4-BE49-F238E27FC236}">
                <a16:creationId xmlns:a16="http://schemas.microsoft.com/office/drawing/2014/main" id="{E55E440B-1F4F-48B8-ACC8-CA7CF0194941}"/>
              </a:ext>
            </a:extLst>
          </p:cNvPr>
          <p:cNvSpPr>
            <a:spLocks noGrp="1"/>
          </p:cNvSpPr>
          <p:nvPr>
            <p:ph sz="quarter" idx="33" hasCustomPrompt="1"/>
          </p:nvPr>
        </p:nvSpPr>
        <p:spPr>
          <a:xfrm>
            <a:off x="457319" y="16898112"/>
            <a:ext cx="3567089" cy="585216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5152"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26" name="Content Placeholder 2">
            <a:extLst>
              <a:ext uri="{FF2B5EF4-FFF2-40B4-BE49-F238E27FC236}">
                <a16:creationId xmlns:a16="http://schemas.microsoft.com/office/drawing/2014/main" id="{DF2772D9-91E1-428F-A4E2-E75CE7EBB59C}"/>
              </a:ext>
            </a:extLst>
          </p:cNvPr>
          <p:cNvSpPr>
            <a:spLocks noGrp="1"/>
          </p:cNvSpPr>
          <p:nvPr>
            <p:ph sz="quarter" idx="38" hasCustomPrompt="1"/>
          </p:nvPr>
        </p:nvSpPr>
        <p:spPr>
          <a:xfrm>
            <a:off x="8131133" y="5120640"/>
            <a:ext cx="3567089" cy="1755648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5152"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28" name="Content Placeholder 2">
            <a:extLst>
              <a:ext uri="{FF2B5EF4-FFF2-40B4-BE49-F238E27FC236}">
                <a16:creationId xmlns:a16="http://schemas.microsoft.com/office/drawing/2014/main" id="{05F99FB1-2BEA-423C-BD9A-B8F8A1265778}"/>
              </a:ext>
            </a:extLst>
          </p:cNvPr>
          <p:cNvSpPr>
            <a:spLocks noGrp="1"/>
          </p:cNvSpPr>
          <p:nvPr>
            <p:ph sz="quarter" idx="45" hasCustomPrompt="1"/>
          </p:nvPr>
        </p:nvSpPr>
        <p:spPr>
          <a:xfrm>
            <a:off x="4298799" y="7315200"/>
            <a:ext cx="3567089" cy="585216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4941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30" name="Content Placeholder 2">
            <a:extLst>
              <a:ext uri="{FF2B5EF4-FFF2-40B4-BE49-F238E27FC236}">
                <a16:creationId xmlns:a16="http://schemas.microsoft.com/office/drawing/2014/main" id="{AD4DA54C-6259-4DC0-B124-0460AC9364F3}"/>
              </a:ext>
            </a:extLst>
          </p:cNvPr>
          <p:cNvSpPr>
            <a:spLocks noGrp="1"/>
          </p:cNvSpPr>
          <p:nvPr>
            <p:ph sz="quarter" idx="46" hasCustomPrompt="1"/>
          </p:nvPr>
        </p:nvSpPr>
        <p:spPr>
          <a:xfrm>
            <a:off x="4298799" y="16898112"/>
            <a:ext cx="3567089" cy="5852160"/>
          </a:xfrm>
          <a:prstGeom prst="rect">
            <a:avLst/>
          </a:prstGeom>
        </p:spPr>
        <p:txBody>
          <a:bodyPr wrap="square" lIns="0" tIns="0" rIns="0" bIns="0"/>
          <a:lstStyle>
            <a:lvl1pPr marL="0" indent="0">
              <a:lnSpc>
                <a:spcPct val="100000"/>
              </a:lnSpc>
              <a:spcBef>
                <a:spcPts val="0"/>
              </a:spcBef>
              <a:spcAft>
                <a:spcPts val="4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4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4941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Tree>
    <p:extLst>
      <p:ext uri="{BB962C8B-B14F-4D97-AF65-F5344CB8AC3E}">
        <p14:creationId xmlns:p14="http://schemas.microsoft.com/office/powerpoint/2010/main" val="2407945213"/>
      </p:ext>
    </p:extLst>
  </p:cSld>
  <p:clrMapOvr>
    <a:masterClrMapping/>
  </p:clrMapOvr>
  <p:extLst>
    <p:ext uri="{DCECCB84-F9BA-43D5-87BE-67443E8EF086}">
      <p15:sldGuideLst xmlns:p15="http://schemas.microsoft.com/office/powerpoint/2012/main"/>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6-up tables &amp; content">
    <p:spTree>
      <p:nvGrpSpPr>
        <p:cNvPr id="1" name=""/>
        <p:cNvGrpSpPr/>
        <p:nvPr/>
      </p:nvGrpSpPr>
      <p:grpSpPr>
        <a:xfrm>
          <a:off x="0" y="0"/>
          <a:ext cx="0" cy="0"/>
          <a:chOff x="0" y="0"/>
          <a:chExt cx="0" cy="0"/>
        </a:xfrm>
      </p:grpSpPr>
      <p:sp>
        <p:nvSpPr>
          <p:cNvPr id="23" name="Text Placeholder 20"/>
          <p:cNvSpPr>
            <a:spLocks noGrp="1"/>
          </p:cNvSpPr>
          <p:nvPr>
            <p:ph type="body" sz="quarter" idx="10" hasCustomPrompt="1"/>
          </p:nvPr>
        </p:nvSpPr>
        <p:spPr>
          <a:xfrm>
            <a:off x="4298799" y="5120636"/>
            <a:ext cx="3567089"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sp>
        <p:nvSpPr>
          <p:cNvPr id="24" name="Text Placeholder 20"/>
          <p:cNvSpPr>
            <a:spLocks noGrp="1"/>
          </p:cNvSpPr>
          <p:nvPr>
            <p:ph type="body" sz="quarter" idx="39" hasCustomPrompt="1"/>
          </p:nvPr>
        </p:nvSpPr>
        <p:spPr>
          <a:xfrm>
            <a:off x="8131133" y="5104564"/>
            <a:ext cx="3567089"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sp>
        <p:nvSpPr>
          <p:cNvPr id="29" name="Text Placeholder 20"/>
          <p:cNvSpPr>
            <a:spLocks noGrp="1"/>
          </p:cNvSpPr>
          <p:nvPr>
            <p:ph type="body" sz="quarter" idx="40" hasCustomPrompt="1"/>
          </p:nvPr>
        </p:nvSpPr>
        <p:spPr>
          <a:xfrm>
            <a:off x="4298799" y="14630400"/>
            <a:ext cx="3567089"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sp>
        <p:nvSpPr>
          <p:cNvPr id="33" name="Text Placeholder 20"/>
          <p:cNvSpPr>
            <a:spLocks noGrp="1"/>
          </p:cNvSpPr>
          <p:nvPr>
            <p:ph type="body" sz="quarter" idx="42" hasCustomPrompt="1"/>
          </p:nvPr>
        </p:nvSpPr>
        <p:spPr>
          <a:xfrm>
            <a:off x="8131133" y="14630400"/>
            <a:ext cx="3567089"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sp>
        <p:nvSpPr>
          <p:cNvPr id="38" name="Text Placeholder 20"/>
          <p:cNvSpPr>
            <a:spLocks noGrp="1"/>
          </p:cNvSpPr>
          <p:nvPr>
            <p:ph type="body" sz="quarter" idx="43" hasCustomPrompt="1"/>
          </p:nvPr>
        </p:nvSpPr>
        <p:spPr>
          <a:xfrm>
            <a:off x="457319" y="5120640"/>
            <a:ext cx="3567089"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sp>
        <p:nvSpPr>
          <p:cNvPr id="49" name="Text Placeholder 20"/>
          <p:cNvSpPr>
            <a:spLocks noGrp="1"/>
          </p:cNvSpPr>
          <p:nvPr>
            <p:ph type="body" sz="quarter" idx="44" hasCustomPrompt="1"/>
          </p:nvPr>
        </p:nvSpPr>
        <p:spPr>
          <a:xfrm>
            <a:off x="457319" y="14630400"/>
            <a:ext cx="3567089"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pic>
        <p:nvPicPr>
          <p:cNvPr id="18" name="Picture 10">
            <a:extLst>
              <a:ext uri="{FF2B5EF4-FFF2-40B4-BE49-F238E27FC236}">
                <a16:creationId xmlns:a16="http://schemas.microsoft.com/office/drawing/2014/main" id="{A8950FA7-6D72-4415-AF9D-74E500C4368B}"/>
              </a:ext>
            </a:extLst>
          </p:cNvPr>
          <p:cNvPicPr>
            <a:picLocks noChangeAspect="1"/>
          </p:cNvPicPr>
          <p:nvPr/>
        </p:nvPicPr>
        <p:blipFill rotWithShape="1">
          <a:blip r:embed="rId2"/>
          <a:stretch/>
        </p:blipFill>
        <p:spPr>
          <a:xfrm>
            <a:off x="10147900" y="365760"/>
            <a:ext cx="1789219" cy="2636280"/>
          </a:xfrm>
          <a:prstGeom prst="rect">
            <a:avLst/>
          </a:prstGeom>
        </p:spPr>
      </p:pic>
      <p:sp>
        <p:nvSpPr>
          <p:cNvPr id="19" name="Text Placeholder 3">
            <a:extLst>
              <a:ext uri="{FF2B5EF4-FFF2-40B4-BE49-F238E27FC236}">
                <a16:creationId xmlns:a16="http://schemas.microsoft.com/office/drawing/2014/main" id="{28D3295E-EA20-4CC6-B327-7CE1E936DD67}"/>
              </a:ext>
            </a:extLst>
          </p:cNvPr>
          <p:cNvSpPr>
            <a:spLocks noGrp="1"/>
          </p:cNvSpPr>
          <p:nvPr>
            <p:ph type="body" sz="quarter" idx="26" hasCustomPrompt="1"/>
          </p:nvPr>
        </p:nvSpPr>
        <p:spPr>
          <a:xfrm>
            <a:off x="457319" y="25507123"/>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lang="en-US" sz="1000" i="0" kern="1200" dirty="0">
                <a:solidFill>
                  <a:schemeClr val="tx1"/>
                </a:solidFill>
                <a:latin typeface="Arial Narrow" panose="020B0606020202030204" pitchFamily="34" charset="0"/>
                <a:ea typeface="+mn-ea"/>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a:t>Caveats</a:t>
            </a:r>
          </a:p>
          <a:p>
            <a:pPr lvl="1"/>
            <a:r>
              <a:rPr lang="en-US"/>
              <a:t>Performance Disclosure</a:t>
            </a:r>
          </a:p>
          <a:p>
            <a:pPr lvl="2"/>
            <a:r>
              <a:rPr lang="en-US"/>
              <a:t>Legal Disclosure Italicized</a:t>
            </a:r>
          </a:p>
        </p:txBody>
      </p:sp>
      <p:sp>
        <p:nvSpPr>
          <p:cNvPr id="20" name="Slide Number Placeholder 9">
            <a:extLst>
              <a:ext uri="{FF2B5EF4-FFF2-40B4-BE49-F238E27FC236}">
                <a16:creationId xmlns:a16="http://schemas.microsoft.com/office/drawing/2014/main" id="{8ADA3640-399A-4367-8F6A-BD909DB07E4D}"/>
              </a:ext>
            </a:extLst>
          </p:cNvPr>
          <p:cNvSpPr>
            <a:spLocks noGrp="1"/>
          </p:cNvSpPr>
          <p:nvPr>
            <p:ph type="sldNum" sz="quarter" idx="4"/>
          </p:nvPr>
        </p:nvSpPr>
        <p:spPr>
          <a:xfrm>
            <a:off x="11250050"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21" name="Text Placeholder 3">
            <a:extLst>
              <a:ext uri="{FF2B5EF4-FFF2-40B4-BE49-F238E27FC236}">
                <a16:creationId xmlns:a16="http://schemas.microsoft.com/office/drawing/2014/main" id="{08E6384A-49BA-4CE4-AA41-578887930AE1}"/>
              </a:ext>
            </a:extLst>
          </p:cNvPr>
          <p:cNvSpPr>
            <a:spLocks noGrp="1"/>
          </p:cNvSpPr>
          <p:nvPr>
            <p:ph type="body" sz="quarter" idx="32" hasCustomPrompt="1"/>
          </p:nvPr>
        </p:nvSpPr>
        <p:spPr>
          <a:xfrm>
            <a:off x="457319" y="731520"/>
            <a:ext cx="8534401" cy="3072384"/>
          </a:xfrm>
          <a:prstGeom prst="rect">
            <a:avLst/>
          </a:prstGeom>
        </p:spPr>
        <p:txBody>
          <a:bodyPr lIns="0" tIns="0" rIns="0" bIns="0"/>
          <a:lstStyle>
            <a:lvl1pPr marL="0" indent="0" algn="l" defTabSz="914674"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1500"/>
            </a:lvl3pPr>
            <a:lvl4pPr marL="0" indent="0">
              <a:buNone/>
              <a:defRPr sz="1500"/>
            </a:lvl4pPr>
            <a:lvl5pPr marL="0" indent="0">
              <a:buNone/>
              <a:defRPr sz="1500"/>
            </a:lvl5pPr>
          </a:lstStyle>
          <a:p>
            <a:pPr lvl="0"/>
            <a:r>
              <a:rPr lang="en-US" dirty="0"/>
              <a:t>Slide title</a:t>
            </a:r>
          </a:p>
          <a:p>
            <a:pPr lvl="1"/>
            <a:r>
              <a:rPr lang="en-US" dirty="0"/>
              <a:t>Second level</a:t>
            </a:r>
          </a:p>
        </p:txBody>
      </p:sp>
      <p:sp>
        <p:nvSpPr>
          <p:cNvPr id="28" name="Content Placeholder 2">
            <a:extLst>
              <a:ext uri="{FF2B5EF4-FFF2-40B4-BE49-F238E27FC236}">
                <a16:creationId xmlns:a16="http://schemas.microsoft.com/office/drawing/2014/main" id="{6FF8F114-3AFC-4DB6-B614-AF12CF19CF7D}"/>
              </a:ext>
            </a:extLst>
          </p:cNvPr>
          <p:cNvSpPr>
            <a:spLocks noGrp="1"/>
          </p:cNvSpPr>
          <p:nvPr>
            <p:ph sz="quarter" idx="30" hasCustomPrompt="1"/>
          </p:nvPr>
        </p:nvSpPr>
        <p:spPr>
          <a:xfrm>
            <a:off x="457319" y="7315200"/>
            <a:ext cx="3567089" cy="585216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5152" indent="-228669">
              <a:lnSpc>
                <a:spcPct val="100000"/>
              </a:lnSpc>
              <a:spcBef>
                <a:spcPts val="0"/>
              </a:spcBef>
              <a:spcAft>
                <a:spcPts val="400"/>
              </a:spcAft>
              <a:buClr>
                <a:srgbClr val="3769FF"/>
              </a:buClr>
              <a:buSzPct val="110000"/>
              <a:tabLst/>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31" name="Content Placeholder 2">
            <a:extLst>
              <a:ext uri="{FF2B5EF4-FFF2-40B4-BE49-F238E27FC236}">
                <a16:creationId xmlns:a16="http://schemas.microsoft.com/office/drawing/2014/main" id="{D799ACEC-0162-4784-92A3-62E2D7C23077}"/>
              </a:ext>
            </a:extLst>
          </p:cNvPr>
          <p:cNvSpPr>
            <a:spLocks noGrp="1"/>
          </p:cNvSpPr>
          <p:nvPr>
            <p:ph sz="quarter" idx="33" hasCustomPrompt="1"/>
          </p:nvPr>
        </p:nvSpPr>
        <p:spPr>
          <a:xfrm>
            <a:off x="457319" y="16898112"/>
            <a:ext cx="3567089" cy="585216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5152"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32" name="Content Placeholder 2">
            <a:extLst>
              <a:ext uri="{FF2B5EF4-FFF2-40B4-BE49-F238E27FC236}">
                <a16:creationId xmlns:a16="http://schemas.microsoft.com/office/drawing/2014/main" id="{6A240C74-ED56-434C-B347-C8B60CD2B46B}"/>
              </a:ext>
            </a:extLst>
          </p:cNvPr>
          <p:cNvSpPr>
            <a:spLocks noGrp="1"/>
          </p:cNvSpPr>
          <p:nvPr>
            <p:ph sz="quarter" idx="45" hasCustomPrompt="1"/>
          </p:nvPr>
        </p:nvSpPr>
        <p:spPr>
          <a:xfrm>
            <a:off x="4298799" y="7315200"/>
            <a:ext cx="3567089" cy="585216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4941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35" name="Content Placeholder 2">
            <a:extLst>
              <a:ext uri="{FF2B5EF4-FFF2-40B4-BE49-F238E27FC236}">
                <a16:creationId xmlns:a16="http://schemas.microsoft.com/office/drawing/2014/main" id="{24081006-5554-4C9B-A09B-3083565E9547}"/>
              </a:ext>
            </a:extLst>
          </p:cNvPr>
          <p:cNvSpPr>
            <a:spLocks noGrp="1"/>
          </p:cNvSpPr>
          <p:nvPr>
            <p:ph sz="quarter" idx="46" hasCustomPrompt="1"/>
          </p:nvPr>
        </p:nvSpPr>
        <p:spPr>
          <a:xfrm>
            <a:off x="4298799" y="16898112"/>
            <a:ext cx="3567089" cy="5852160"/>
          </a:xfrm>
          <a:prstGeom prst="rect">
            <a:avLst/>
          </a:prstGeom>
        </p:spPr>
        <p:txBody>
          <a:bodyPr wrap="square" lIns="0" tIns="0" rIns="0" bIns="0"/>
          <a:lstStyle>
            <a:lvl1pPr marL="0" indent="0">
              <a:lnSpc>
                <a:spcPct val="100000"/>
              </a:lnSpc>
              <a:spcBef>
                <a:spcPts val="0"/>
              </a:spcBef>
              <a:spcAft>
                <a:spcPts val="4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4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4941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36" name="Content Placeholder 2">
            <a:extLst>
              <a:ext uri="{FF2B5EF4-FFF2-40B4-BE49-F238E27FC236}">
                <a16:creationId xmlns:a16="http://schemas.microsoft.com/office/drawing/2014/main" id="{A9D77D1C-931B-4CC2-8033-352CA84D33B0}"/>
              </a:ext>
            </a:extLst>
          </p:cNvPr>
          <p:cNvSpPr>
            <a:spLocks noGrp="1"/>
          </p:cNvSpPr>
          <p:nvPr>
            <p:ph sz="quarter" idx="34" hasCustomPrompt="1"/>
          </p:nvPr>
        </p:nvSpPr>
        <p:spPr>
          <a:xfrm>
            <a:off x="8131133" y="7315200"/>
            <a:ext cx="3567089" cy="585216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4941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37" name="Content Placeholder 2">
            <a:extLst>
              <a:ext uri="{FF2B5EF4-FFF2-40B4-BE49-F238E27FC236}">
                <a16:creationId xmlns:a16="http://schemas.microsoft.com/office/drawing/2014/main" id="{2D236251-23D5-419F-87D4-F1525F8E5B6F}"/>
              </a:ext>
            </a:extLst>
          </p:cNvPr>
          <p:cNvSpPr>
            <a:spLocks noGrp="1"/>
          </p:cNvSpPr>
          <p:nvPr>
            <p:ph sz="quarter" idx="37" hasCustomPrompt="1"/>
          </p:nvPr>
        </p:nvSpPr>
        <p:spPr>
          <a:xfrm>
            <a:off x="8131133" y="16898112"/>
            <a:ext cx="3567089" cy="5852160"/>
          </a:xfrm>
          <a:prstGeom prst="rect">
            <a:avLst/>
          </a:prstGeom>
        </p:spPr>
        <p:txBody>
          <a:bodyPr wrap="square" lIns="0" tIns="0" rIns="0" bIns="0"/>
          <a:lstStyle>
            <a:lvl1pPr marL="0" indent="0">
              <a:lnSpc>
                <a:spcPct val="100000"/>
              </a:lnSpc>
              <a:spcBef>
                <a:spcPts val="0"/>
              </a:spcBef>
              <a:spcAft>
                <a:spcPts val="800"/>
              </a:spcAft>
              <a:buClr>
                <a:schemeClr val="accent4"/>
              </a:buClr>
              <a:buSzPct val="110000"/>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SzPct val="110000"/>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4941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Tree>
    <p:extLst>
      <p:ext uri="{BB962C8B-B14F-4D97-AF65-F5344CB8AC3E}">
        <p14:creationId xmlns:p14="http://schemas.microsoft.com/office/powerpoint/2010/main" val="753153895"/>
      </p:ext>
    </p:extLst>
  </p:cSld>
  <p:clrMapOvr>
    <a:masterClrMapping/>
  </p:clrMapOvr>
  <p:extLst>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Stacked content">
    <p:spTree>
      <p:nvGrpSpPr>
        <p:cNvPr id="1" name=""/>
        <p:cNvGrpSpPr/>
        <p:nvPr/>
      </p:nvGrpSpPr>
      <p:grpSpPr>
        <a:xfrm>
          <a:off x="0" y="0"/>
          <a:ext cx="0" cy="0"/>
          <a:chOff x="0" y="0"/>
          <a:chExt cx="0" cy="0"/>
        </a:xfrm>
      </p:grpSpPr>
      <p:sp>
        <p:nvSpPr>
          <p:cNvPr id="14" name="Text Placeholder 20"/>
          <p:cNvSpPr>
            <a:spLocks noGrp="1"/>
          </p:cNvSpPr>
          <p:nvPr>
            <p:ph type="body" sz="quarter" idx="44" hasCustomPrompt="1"/>
          </p:nvPr>
        </p:nvSpPr>
        <p:spPr>
          <a:xfrm>
            <a:off x="457319" y="14557248"/>
            <a:ext cx="10152484"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pic>
        <p:nvPicPr>
          <p:cNvPr id="9" name="Picture 10">
            <a:extLst>
              <a:ext uri="{FF2B5EF4-FFF2-40B4-BE49-F238E27FC236}">
                <a16:creationId xmlns:a16="http://schemas.microsoft.com/office/drawing/2014/main" id="{6E718E35-367A-4969-A9F6-D480A3974B90}"/>
              </a:ext>
            </a:extLst>
          </p:cNvPr>
          <p:cNvPicPr>
            <a:picLocks noChangeAspect="1"/>
          </p:cNvPicPr>
          <p:nvPr/>
        </p:nvPicPr>
        <p:blipFill rotWithShape="1">
          <a:blip r:embed="rId2"/>
          <a:stretch/>
        </p:blipFill>
        <p:spPr>
          <a:xfrm>
            <a:off x="10147900" y="365760"/>
            <a:ext cx="1789219" cy="2636280"/>
          </a:xfrm>
          <a:prstGeom prst="rect">
            <a:avLst/>
          </a:prstGeom>
        </p:spPr>
      </p:pic>
      <p:sp>
        <p:nvSpPr>
          <p:cNvPr id="10" name="Text Placeholder 3">
            <a:extLst>
              <a:ext uri="{FF2B5EF4-FFF2-40B4-BE49-F238E27FC236}">
                <a16:creationId xmlns:a16="http://schemas.microsoft.com/office/drawing/2014/main" id="{01C5180D-92DE-4594-80B6-B4EDE69DF164}"/>
              </a:ext>
            </a:extLst>
          </p:cNvPr>
          <p:cNvSpPr>
            <a:spLocks noGrp="1"/>
          </p:cNvSpPr>
          <p:nvPr>
            <p:ph type="body" sz="quarter" idx="26" hasCustomPrompt="1"/>
          </p:nvPr>
        </p:nvSpPr>
        <p:spPr>
          <a:xfrm>
            <a:off x="457319" y="25507123"/>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lang="en-US" sz="1000" i="0" kern="1200" dirty="0">
                <a:solidFill>
                  <a:schemeClr val="tx1"/>
                </a:solidFill>
                <a:latin typeface="Arial Narrow" panose="020B0606020202030204" pitchFamily="34" charset="0"/>
                <a:ea typeface="+mn-ea"/>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a:t>Caveats</a:t>
            </a:r>
          </a:p>
          <a:p>
            <a:pPr lvl="1"/>
            <a:r>
              <a:rPr lang="en-US"/>
              <a:t>Performance Disclosure</a:t>
            </a:r>
          </a:p>
          <a:p>
            <a:pPr lvl="2"/>
            <a:r>
              <a:rPr lang="en-US"/>
              <a:t>Legal Disclosure Italicized</a:t>
            </a:r>
          </a:p>
        </p:txBody>
      </p:sp>
      <p:sp>
        <p:nvSpPr>
          <p:cNvPr id="12" name="Slide Number Placeholder 9">
            <a:extLst>
              <a:ext uri="{FF2B5EF4-FFF2-40B4-BE49-F238E27FC236}">
                <a16:creationId xmlns:a16="http://schemas.microsoft.com/office/drawing/2014/main" id="{D170F179-D683-4D16-9CC0-42C2BE4B759B}"/>
              </a:ext>
            </a:extLst>
          </p:cNvPr>
          <p:cNvSpPr>
            <a:spLocks noGrp="1"/>
          </p:cNvSpPr>
          <p:nvPr>
            <p:ph type="sldNum" sz="quarter" idx="4"/>
          </p:nvPr>
        </p:nvSpPr>
        <p:spPr>
          <a:xfrm>
            <a:off x="11250050"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5" name="Text Placeholder 3">
            <a:extLst>
              <a:ext uri="{FF2B5EF4-FFF2-40B4-BE49-F238E27FC236}">
                <a16:creationId xmlns:a16="http://schemas.microsoft.com/office/drawing/2014/main" id="{AFBD48A9-AF49-4E14-9924-6F5D517C950F}"/>
              </a:ext>
            </a:extLst>
          </p:cNvPr>
          <p:cNvSpPr>
            <a:spLocks noGrp="1"/>
          </p:cNvSpPr>
          <p:nvPr>
            <p:ph type="body" sz="quarter" idx="32" hasCustomPrompt="1"/>
          </p:nvPr>
        </p:nvSpPr>
        <p:spPr>
          <a:xfrm>
            <a:off x="457319" y="731520"/>
            <a:ext cx="8534401" cy="3072384"/>
          </a:xfrm>
          <a:prstGeom prst="rect">
            <a:avLst/>
          </a:prstGeom>
        </p:spPr>
        <p:txBody>
          <a:bodyPr lIns="0" tIns="0" rIns="0" bIns="0"/>
          <a:lstStyle>
            <a:lvl1pPr marL="0" indent="0" algn="l" defTabSz="914674"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1500"/>
            </a:lvl3pPr>
            <a:lvl4pPr marL="0" indent="0">
              <a:buNone/>
              <a:defRPr sz="1500"/>
            </a:lvl4pPr>
            <a:lvl5pPr marL="0" indent="0">
              <a:buNone/>
              <a:defRPr sz="1500"/>
            </a:lvl5pPr>
          </a:lstStyle>
          <a:p>
            <a:pPr lvl="0"/>
            <a:r>
              <a:rPr lang="en-US" dirty="0"/>
              <a:t>Slide title</a:t>
            </a:r>
          </a:p>
          <a:p>
            <a:pPr lvl="1"/>
            <a:r>
              <a:rPr lang="en-US" dirty="0"/>
              <a:t>Second level</a:t>
            </a:r>
          </a:p>
        </p:txBody>
      </p:sp>
      <p:sp>
        <p:nvSpPr>
          <p:cNvPr id="13" name="Content Placeholder 2">
            <a:extLst>
              <a:ext uri="{FF2B5EF4-FFF2-40B4-BE49-F238E27FC236}">
                <a16:creationId xmlns:a16="http://schemas.microsoft.com/office/drawing/2014/main" id="{A12EE3B2-809D-4142-A448-5D5D03682567}"/>
              </a:ext>
            </a:extLst>
          </p:cNvPr>
          <p:cNvSpPr>
            <a:spLocks noGrp="1"/>
          </p:cNvSpPr>
          <p:nvPr>
            <p:ph sz="quarter" idx="27" hasCustomPrompt="1"/>
          </p:nvPr>
        </p:nvSpPr>
        <p:spPr>
          <a:xfrm>
            <a:off x="457319" y="5120640"/>
            <a:ext cx="10152484" cy="8412480"/>
          </a:xfrm>
          <a:prstGeom prst="rect">
            <a:avLst/>
          </a:prstGeom>
        </p:spPr>
        <p:txBody>
          <a:bodyPr wrap="square" lIns="0" tIns="0" rIns="0" bIns="0"/>
          <a:lstStyle>
            <a:lvl1pPr marL="0" indent="0">
              <a:lnSpc>
                <a:spcPct val="100000"/>
              </a:lnSpc>
              <a:spcBef>
                <a:spcPts val="0"/>
              </a:spcBef>
              <a:spcAft>
                <a:spcPts val="800"/>
              </a:spcAft>
              <a:buClr>
                <a:schemeClr val="accent4"/>
              </a:buClr>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5152"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16" name="Content Placeholder 2">
            <a:extLst>
              <a:ext uri="{FF2B5EF4-FFF2-40B4-BE49-F238E27FC236}">
                <a16:creationId xmlns:a16="http://schemas.microsoft.com/office/drawing/2014/main" id="{1B88DA83-AD65-4186-8233-43442B7DE55C}"/>
              </a:ext>
            </a:extLst>
          </p:cNvPr>
          <p:cNvSpPr>
            <a:spLocks noGrp="1"/>
          </p:cNvSpPr>
          <p:nvPr>
            <p:ph sz="quarter" idx="28" hasCustomPrompt="1"/>
          </p:nvPr>
        </p:nvSpPr>
        <p:spPr>
          <a:xfrm>
            <a:off x="457319" y="16824960"/>
            <a:ext cx="10152484" cy="6583680"/>
          </a:xfrm>
          <a:prstGeom prst="rect">
            <a:avLst/>
          </a:prstGeom>
        </p:spPr>
        <p:txBody>
          <a:bodyPr wrap="square" lIns="0" tIns="0" rIns="0" bIns="0"/>
          <a:lstStyle>
            <a:lvl1pPr marL="0" indent="0">
              <a:lnSpc>
                <a:spcPct val="100000"/>
              </a:lnSpc>
              <a:spcBef>
                <a:spcPts val="0"/>
              </a:spcBef>
              <a:spcAft>
                <a:spcPts val="800"/>
              </a:spcAft>
              <a:buClr>
                <a:schemeClr val="accent4"/>
              </a:buClr>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5152"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Tree>
    <p:extLst>
      <p:ext uri="{BB962C8B-B14F-4D97-AF65-F5344CB8AC3E}">
        <p14:creationId xmlns:p14="http://schemas.microsoft.com/office/powerpoint/2010/main" val="3362921239"/>
      </p:ext>
    </p:extLst>
  </p:cSld>
  <p:clrMapOvr>
    <a:masterClrMapping/>
  </p:clrMapOvr>
  <p:extLst>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Stacked content 2">
    <p:spTree>
      <p:nvGrpSpPr>
        <p:cNvPr id="1" name=""/>
        <p:cNvGrpSpPr/>
        <p:nvPr/>
      </p:nvGrpSpPr>
      <p:grpSpPr>
        <a:xfrm>
          <a:off x="0" y="0"/>
          <a:ext cx="0" cy="0"/>
          <a:chOff x="0" y="0"/>
          <a:chExt cx="0" cy="0"/>
        </a:xfrm>
      </p:grpSpPr>
      <p:sp>
        <p:nvSpPr>
          <p:cNvPr id="14" name="Text Placeholder 20"/>
          <p:cNvSpPr>
            <a:spLocks noGrp="1"/>
          </p:cNvSpPr>
          <p:nvPr>
            <p:ph type="body" sz="quarter" idx="43" hasCustomPrompt="1"/>
          </p:nvPr>
        </p:nvSpPr>
        <p:spPr>
          <a:xfrm>
            <a:off x="457319" y="5120640"/>
            <a:ext cx="10152484"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pic>
        <p:nvPicPr>
          <p:cNvPr id="9" name="Picture 10">
            <a:extLst>
              <a:ext uri="{FF2B5EF4-FFF2-40B4-BE49-F238E27FC236}">
                <a16:creationId xmlns:a16="http://schemas.microsoft.com/office/drawing/2014/main" id="{D82A41FA-1A79-4CD0-8DDC-F40F3AC9F15C}"/>
              </a:ext>
            </a:extLst>
          </p:cNvPr>
          <p:cNvPicPr>
            <a:picLocks noChangeAspect="1"/>
          </p:cNvPicPr>
          <p:nvPr/>
        </p:nvPicPr>
        <p:blipFill rotWithShape="1">
          <a:blip r:embed="rId2"/>
          <a:stretch/>
        </p:blipFill>
        <p:spPr>
          <a:xfrm>
            <a:off x="10147900" y="365760"/>
            <a:ext cx="1789219" cy="2636280"/>
          </a:xfrm>
          <a:prstGeom prst="rect">
            <a:avLst/>
          </a:prstGeom>
        </p:spPr>
      </p:pic>
      <p:sp>
        <p:nvSpPr>
          <p:cNvPr id="10" name="Text Placeholder 3">
            <a:extLst>
              <a:ext uri="{FF2B5EF4-FFF2-40B4-BE49-F238E27FC236}">
                <a16:creationId xmlns:a16="http://schemas.microsoft.com/office/drawing/2014/main" id="{C86144EA-516B-4715-A580-C84B50C08808}"/>
              </a:ext>
            </a:extLst>
          </p:cNvPr>
          <p:cNvSpPr>
            <a:spLocks noGrp="1"/>
          </p:cNvSpPr>
          <p:nvPr>
            <p:ph type="body" sz="quarter" idx="26" hasCustomPrompt="1"/>
          </p:nvPr>
        </p:nvSpPr>
        <p:spPr>
          <a:xfrm>
            <a:off x="457319" y="25507123"/>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lang="en-US" sz="1000" i="0" kern="1200" dirty="0">
                <a:solidFill>
                  <a:schemeClr val="tx1"/>
                </a:solidFill>
                <a:latin typeface="Arial Narrow" panose="020B0606020202030204" pitchFamily="34" charset="0"/>
                <a:ea typeface="+mn-ea"/>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a:t>Caveats</a:t>
            </a:r>
          </a:p>
          <a:p>
            <a:pPr lvl="1"/>
            <a:r>
              <a:rPr lang="en-US"/>
              <a:t>Performance Disclosure</a:t>
            </a:r>
          </a:p>
          <a:p>
            <a:pPr lvl="2"/>
            <a:r>
              <a:rPr lang="en-US"/>
              <a:t>Legal Disclosure Italicized</a:t>
            </a:r>
          </a:p>
        </p:txBody>
      </p:sp>
      <p:sp>
        <p:nvSpPr>
          <p:cNvPr id="11" name="Slide Number Placeholder 9">
            <a:extLst>
              <a:ext uri="{FF2B5EF4-FFF2-40B4-BE49-F238E27FC236}">
                <a16:creationId xmlns:a16="http://schemas.microsoft.com/office/drawing/2014/main" id="{53D33763-326F-4530-AF76-CC64641ACC34}"/>
              </a:ext>
            </a:extLst>
          </p:cNvPr>
          <p:cNvSpPr>
            <a:spLocks noGrp="1"/>
          </p:cNvSpPr>
          <p:nvPr>
            <p:ph type="sldNum" sz="quarter" idx="4"/>
          </p:nvPr>
        </p:nvSpPr>
        <p:spPr>
          <a:xfrm>
            <a:off x="11250050"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2" name="Text Placeholder 3">
            <a:extLst>
              <a:ext uri="{FF2B5EF4-FFF2-40B4-BE49-F238E27FC236}">
                <a16:creationId xmlns:a16="http://schemas.microsoft.com/office/drawing/2014/main" id="{D5638773-6AFC-4498-83F7-CA9406444B77}"/>
              </a:ext>
            </a:extLst>
          </p:cNvPr>
          <p:cNvSpPr>
            <a:spLocks noGrp="1"/>
          </p:cNvSpPr>
          <p:nvPr>
            <p:ph type="body" sz="quarter" idx="32" hasCustomPrompt="1"/>
          </p:nvPr>
        </p:nvSpPr>
        <p:spPr>
          <a:xfrm>
            <a:off x="457319" y="731520"/>
            <a:ext cx="8534401" cy="3072384"/>
          </a:xfrm>
          <a:prstGeom prst="rect">
            <a:avLst/>
          </a:prstGeom>
        </p:spPr>
        <p:txBody>
          <a:bodyPr lIns="0" tIns="0" rIns="0" bIns="0"/>
          <a:lstStyle>
            <a:lvl1pPr marL="0" indent="0" algn="l" defTabSz="914674"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1500"/>
            </a:lvl3pPr>
            <a:lvl4pPr marL="0" indent="0">
              <a:buNone/>
              <a:defRPr sz="1500"/>
            </a:lvl4pPr>
            <a:lvl5pPr marL="0" indent="0">
              <a:buNone/>
              <a:defRPr sz="1500"/>
            </a:lvl5pPr>
          </a:lstStyle>
          <a:p>
            <a:pPr lvl="0"/>
            <a:r>
              <a:rPr lang="en-US" dirty="0"/>
              <a:t>Slide title</a:t>
            </a:r>
          </a:p>
          <a:p>
            <a:pPr lvl="1"/>
            <a:r>
              <a:rPr lang="en-US" dirty="0"/>
              <a:t>Second level</a:t>
            </a:r>
          </a:p>
        </p:txBody>
      </p:sp>
      <p:sp>
        <p:nvSpPr>
          <p:cNvPr id="13" name="Content Placeholder 2">
            <a:extLst>
              <a:ext uri="{FF2B5EF4-FFF2-40B4-BE49-F238E27FC236}">
                <a16:creationId xmlns:a16="http://schemas.microsoft.com/office/drawing/2014/main" id="{DC7DCFF2-5867-4E6F-A164-E56D942C3EA8}"/>
              </a:ext>
            </a:extLst>
          </p:cNvPr>
          <p:cNvSpPr>
            <a:spLocks noGrp="1"/>
          </p:cNvSpPr>
          <p:nvPr>
            <p:ph sz="quarter" idx="28" hasCustomPrompt="1"/>
          </p:nvPr>
        </p:nvSpPr>
        <p:spPr>
          <a:xfrm>
            <a:off x="457319" y="7315200"/>
            <a:ext cx="10152484" cy="6583680"/>
          </a:xfrm>
          <a:prstGeom prst="rect">
            <a:avLst/>
          </a:prstGeom>
        </p:spPr>
        <p:txBody>
          <a:bodyPr wrap="square" lIns="0" tIns="0" rIns="0" bIns="0"/>
          <a:lstStyle>
            <a:lvl1pPr marL="0" indent="0">
              <a:lnSpc>
                <a:spcPct val="100000"/>
              </a:lnSpc>
              <a:spcBef>
                <a:spcPts val="0"/>
              </a:spcBef>
              <a:spcAft>
                <a:spcPts val="800"/>
              </a:spcAft>
              <a:buClr>
                <a:schemeClr val="accent4"/>
              </a:buClr>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5152"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16" name="Content Placeholder 2">
            <a:extLst>
              <a:ext uri="{FF2B5EF4-FFF2-40B4-BE49-F238E27FC236}">
                <a16:creationId xmlns:a16="http://schemas.microsoft.com/office/drawing/2014/main" id="{75B2F693-820E-4DC8-9332-76F8E4A28539}"/>
              </a:ext>
            </a:extLst>
          </p:cNvPr>
          <p:cNvSpPr>
            <a:spLocks noGrp="1"/>
          </p:cNvSpPr>
          <p:nvPr>
            <p:ph sz="quarter" idx="30" hasCustomPrompt="1"/>
          </p:nvPr>
        </p:nvSpPr>
        <p:spPr>
          <a:xfrm>
            <a:off x="457319" y="14630400"/>
            <a:ext cx="10152484" cy="8412480"/>
          </a:xfrm>
          <a:prstGeom prst="rect">
            <a:avLst/>
          </a:prstGeom>
        </p:spPr>
        <p:txBody>
          <a:bodyPr wrap="square" lIns="0" tIns="0" rIns="0" bIns="0"/>
          <a:lstStyle>
            <a:lvl1pPr marL="0" indent="0">
              <a:lnSpc>
                <a:spcPct val="100000"/>
              </a:lnSpc>
              <a:spcBef>
                <a:spcPts val="0"/>
              </a:spcBef>
              <a:spcAft>
                <a:spcPts val="800"/>
              </a:spcAft>
              <a:buClr>
                <a:schemeClr val="accent4"/>
              </a:buClr>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5152"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Tree>
    <p:extLst>
      <p:ext uri="{BB962C8B-B14F-4D97-AF65-F5344CB8AC3E}">
        <p14:creationId xmlns:p14="http://schemas.microsoft.com/office/powerpoint/2010/main" val="4050895580"/>
      </p:ext>
    </p:extLst>
  </p:cSld>
  <p:clrMapOvr>
    <a:masterClrMapping/>
  </p:clrMapOvr>
  <p:extLst>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Stacked content 3">
    <p:spTree>
      <p:nvGrpSpPr>
        <p:cNvPr id="1" name=""/>
        <p:cNvGrpSpPr/>
        <p:nvPr/>
      </p:nvGrpSpPr>
      <p:grpSpPr>
        <a:xfrm>
          <a:off x="0" y="0"/>
          <a:ext cx="0" cy="0"/>
          <a:chOff x="0" y="0"/>
          <a:chExt cx="0" cy="0"/>
        </a:xfrm>
      </p:grpSpPr>
      <p:sp>
        <p:nvSpPr>
          <p:cNvPr id="17" name="Text Placeholder 20"/>
          <p:cNvSpPr>
            <a:spLocks noGrp="1"/>
          </p:cNvSpPr>
          <p:nvPr>
            <p:ph type="body" sz="quarter" idx="43" hasCustomPrompt="1"/>
          </p:nvPr>
        </p:nvSpPr>
        <p:spPr>
          <a:xfrm>
            <a:off x="457319" y="5120640"/>
            <a:ext cx="10152484"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sp>
        <p:nvSpPr>
          <p:cNvPr id="18" name="Text Placeholder 20"/>
          <p:cNvSpPr>
            <a:spLocks noGrp="1"/>
          </p:cNvSpPr>
          <p:nvPr>
            <p:ph type="body" sz="quarter" idx="44" hasCustomPrompt="1"/>
          </p:nvPr>
        </p:nvSpPr>
        <p:spPr>
          <a:xfrm>
            <a:off x="457319" y="14935200"/>
            <a:ext cx="10152484" cy="2194560"/>
          </a:xfrm>
          <a:prstGeom prst="rect">
            <a:avLst/>
          </a:prstGeom>
        </p:spPr>
        <p:txBody>
          <a:bodyPr lIns="0" tIns="0" rIns="0" bIns="0" anchor="t" anchorCtr="0"/>
          <a:lstStyle>
            <a:lvl1pPr marL="0" marR="0" indent="0" algn="l" defTabSz="899280" rtl="0" eaLnBrk="1" fontAlgn="auto" latinLnBrk="0" hangingPunct="1">
              <a:lnSpc>
                <a:spcPct val="100000"/>
              </a:lnSpc>
              <a:spcBef>
                <a:spcPts val="0"/>
              </a:spcBef>
              <a:spcAft>
                <a:spcPts val="0"/>
              </a:spcAft>
              <a:buClrTx/>
              <a:buSzTx/>
              <a:buFont typeface="Arial" pitchFamily="34" charset="0"/>
              <a:buNone/>
              <a:tabLst/>
              <a:defRPr sz="1801" b="1">
                <a:solidFill>
                  <a:schemeClr val="tx1"/>
                </a:solidFill>
                <a:latin typeface="Arial" panose="020B0604020202020204" pitchFamily="34" charset="0"/>
                <a:cs typeface="Arial" panose="020B0604020202020204" pitchFamily="34" charset="0"/>
              </a:defRPr>
            </a:lvl1pPr>
            <a:lvl2pPr marL="1401" indent="0">
              <a:lnSpc>
                <a:spcPct val="100000"/>
              </a:lnSpc>
              <a:spcBef>
                <a:spcPts val="0"/>
              </a:spcBef>
              <a:spcAft>
                <a:spcPts val="0"/>
              </a:spcAft>
              <a:buFontTx/>
              <a:buNone/>
              <a:defRPr sz="1600"/>
            </a:lvl2pPr>
          </a:lstStyle>
          <a:p>
            <a:pPr lvl="0"/>
            <a:r>
              <a:rPr lang="en-US" dirty="0"/>
              <a:t>Chart/Table Head</a:t>
            </a:r>
          </a:p>
          <a:p>
            <a:pPr lvl="1"/>
            <a:r>
              <a:rPr lang="en-US" dirty="0"/>
              <a:t>Date</a:t>
            </a:r>
          </a:p>
        </p:txBody>
      </p:sp>
      <p:pic>
        <p:nvPicPr>
          <p:cNvPr id="10" name="Picture 10">
            <a:extLst>
              <a:ext uri="{FF2B5EF4-FFF2-40B4-BE49-F238E27FC236}">
                <a16:creationId xmlns:a16="http://schemas.microsoft.com/office/drawing/2014/main" id="{8A676B4C-824B-42CD-B098-BA889B4D236B}"/>
              </a:ext>
            </a:extLst>
          </p:cNvPr>
          <p:cNvPicPr>
            <a:picLocks noChangeAspect="1"/>
          </p:cNvPicPr>
          <p:nvPr/>
        </p:nvPicPr>
        <p:blipFill rotWithShape="1">
          <a:blip r:embed="rId2"/>
          <a:stretch/>
        </p:blipFill>
        <p:spPr>
          <a:xfrm>
            <a:off x="10147900" y="365760"/>
            <a:ext cx="1789219" cy="2636280"/>
          </a:xfrm>
          <a:prstGeom prst="rect">
            <a:avLst/>
          </a:prstGeom>
        </p:spPr>
      </p:pic>
      <p:sp>
        <p:nvSpPr>
          <p:cNvPr id="11" name="Text Placeholder 3">
            <a:extLst>
              <a:ext uri="{FF2B5EF4-FFF2-40B4-BE49-F238E27FC236}">
                <a16:creationId xmlns:a16="http://schemas.microsoft.com/office/drawing/2014/main" id="{49CE2C01-4E1C-4FB5-8C19-96ECC3785B7F}"/>
              </a:ext>
            </a:extLst>
          </p:cNvPr>
          <p:cNvSpPr>
            <a:spLocks noGrp="1"/>
          </p:cNvSpPr>
          <p:nvPr>
            <p:ph type="body" sz="quarter" idx="26" hasCustomPrompt="1"/>
          </p:nvPr>
        </p:nvSpPr>
        <p:spPr>
          <a:xfrm>
            <a:off x="457319" y="25507123"/>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lang="en-US" sz="1000" i="0" kern="1200" dirty="0">
                <a:solidFill>
                  <a:schemeClr val="tx1"/>
                </a:solidFill>
                <a:latin typeface="Arial Narrow" panose="020B0606020202030204" pitchFamily="34" charset="0"/>
                <a:ea typeface="+mn-ea"/>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a:t>Caveats</a:t>
            </a:r>
          </a:p>
          <a:p>
            <a:pPr lvl="1"/>
            <a:r>
              <a:rPr lang="en-US"/>
              <a:t>Performance Disclosure</a:t>
            </a:r>
          </a:p>
          <a:p>
            <a:pPr lvl="2"/>
            <a:r>
              <a:rPr lang="en-US"/>
              <a:t>Legal Disclosure Italicized</a:t>
            </a:r>
          </a:p>
        </p:txBody>
      </p:sp>
      <p:sp>
        <p:nvSpPr>
          <p:cNvPr id="12" name="Slide Number Placeholder 9">
            <a:extLst>
              <a:ext uri="{FF2B5EF4-FFF2-40B4-BE49-F238E27FC236}">
                <a16:creationId xmlns:a16="http://schemas.microsoft.com/office/drawing/2014/main" id="{29FF76CC-EEBB-45BF-B5F4-26E929AD2D9B}"/>
              </a:ext>
            </a:extLst>
          </p:cNvPr>
          <p:cNvSpPr>
            <a:spLocks noGrp="1"/>
          </p:cNvSpPr>
          <p:nvPr>
            <p:ph type="sldNum" sz="quarter" idx="4"/>
          </p:nvPr>
        </p:nvSpPr>
        <p:spPr>
          <a:xfrm>
            <a:off x="11250050"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3" name="Text Placeholder 3">
            <a:extLst>
              <a:ext uri="{FF2B5EF4-FFF2-40B4-BE49-F238E27FC236}">
                <a16:creationId xmlns:a16="http://schemas.microsoft.com/office/drawing/2014/main" id="{785DEAA6-BA1A-4A8D-B3C8-6FEC7D0640DF}"/>
              </a:ext>
            </a:extLst>
          </p:cNvPr>
          <p:cNvSpPr>
            <a:spLocks noGrp="1"/>
          </p:cNvSpPr>
          <p:nvPr>
            <p:ph type="body" sz="quarter" idx="32" hasCustomPrompt="1"/>
          </p:nvPr>
        </p:nvSpPr>
        <p:spPr>
          <a:xfrm>
            <a:off x="457319" y="731520"/>
            <a:ext cx="8534401" cy="3072384"/>
          </a:xfrm>
          <a:prstGeom prst="rect">
            <a:avLst/>
          </a:prstGeom>
        </p:spPr>
        <p:txBody>
          <a:bodyPr lIns="0" tIns="0" rIns="0" bIns="0"/>
          <a:lstStyle>
            <a:lvl1pPr marL="0" indent="0" algn="l" defTabSz="914674"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1500"/>
            </a:lvl3pPr>
            <a:lvl4pPr marL="0" indent="0">
              <a:buNone/>
              <a:defRPr sz="1500"/>
            </a:lvl4pPr>
            <a:lvl5pPr marL="0" indent="0">
              <a:buNone/>
              <a:defRPr sz="1500"/>
            </a:lvl5pPr>
          </a:lstStyle>
          <a:p>
            <a:pPr lvl="0"/>
            <a:r>
              <a:rPr lang="en-US" dirty="0"/>
              <a:t>Slide title</a:t>
            </a:r>
          </a:p>
          <a:p>
            <a:pPr lvl="1"/>
            <a:r>
              <a:rPr lang="en-US" dirty="0"/>
              <a:t>Second level</a:t>
            </a:r>
          </a:p>
        </p:txBody>
      </p:sp>
      <p:sp>
        <p:nvSpPr>
          <p:cNvPr id="15" name="Content Placeholder 2">
            <a:extLst>
              <a:ext uri="{FF2B5EF4-FFF2-40B4-BE49-F238E27FC236}">
                <a16:creationId xmlns:a16="http://schemas.microsoft.com/office/drawing/2014/main" id="{6068EFA8-19E6-4737-B0E3-FC91D45BD5AC}"/>
              </a:ext>
            </a:extLst>
          </p:cNvPr>
          <p:cNvSpPr>
            <a:spLocks noGrp="1"/>
          </p:cNvSpPr>
          <p:nvPr>
            <p:ph sz="quarter" idx="28" hasCustomPrompt="1"/>
          </p:nvPr>
        </p:nvSpPr>
        <p:spPr>
          <a:xfrm>
            <a:off x="457319" y="7353328"/>
            <a:ext cx="10152484" cy="6583680"/>
          </a:xfrm>
          <a:prstGeom prst="rect">
            <a:avLst/>
          </a:prstGeom>
        </p:spPr>
        <p:txBody>
          <a:bodyPr wrap="square" lIns="0" tIns="0" rIns="0" bIns="0"/>
          <a:lstStyle>
            <a:lvl1pPr marL="0" indent="0">
              <a:lnSpc>
                <a:spcPct val="100000"/>
              </a:lnSpc>
              <a:spcBef>
                <a:spcPts val="0"/>
              </a:spcBef>
              <a:spcAft>
                <a:spcPts val="800"/>
              </a:spcAft>
              <a:buClr>
                <a:schemeClr val="accent4"/>
              </a:buClr>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5152"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
        <p:nvSpPr>
          <p:cNvPr id="16" name="Content Placeholder 2">
            <a:extLst>
              <a:ext uri="{FF2B5EF4-FFF2-40B4-BE49-F238E27FC236}">
                <a16:creationId xmlns:a16="http://schemas.microsoft.com/office/drawing/2014/main" id="{4D1C35C7-5403-4606-AB89-0B4D2888A5C5}"/>
              </a:ext>
            </a:extLst>
          </p:cNvPr>
          <p:cNvSpPr>
            <a:spLocks noGrp="1"/>
          </p:cNvSpPr>
          <p:nvPr>
            <p:ph sz="quarter" idx="45" hasCustomPrompt="1"/>
          </p:nvPr>
        </p:nvSpPr>
        <p:spPr>
          <a:xfrm>
            <a:off x="457319" y="17167872"/>
            <a:ext cx="10152484" cy="6583680"/>
          </a:xfrm>
          <a:prstGeom prst="rect">
            <a:avLst/>
          </a:prstGeom>
        </p:spPr>
        <p:txBody>
          <a:bodyPr wrap="square" lIns="0" tIns="0" rIns="0" bIns="0"/>
          <a:lstStyle>
            <a:lvl1pPr marL="0" indent="0">
              <a:lnSpc>
                <a:spcPct val="100000"/>
              </a:lnSpc>
              <a:spcBef>
                <a:spcPts val="0"/>
              </a:spcBef>
              <a:spcAft>
                <a:spcPts val="800"/>
              </a:spcAft>
              <a:buClr>
                <a:schemeClr val="accent4"/>
              </a:buClr>
              <a:buNone/>
              <a:defRPr sz="2001" b="1">
                <a:solidFill>
                  <a:srgbClr val="3769FF"/>
                </a:solidFill>
                <a:latin typeface="Arial" panose="020B0604020202020204" pitchFamily="34" charset="0"/>
                <a:cs typeface="Arial" panose="020B0604020202020204" pitchFamily="34" charset="0"/>
              </a:defRPr>
            </a:lvl1pPr>
            <a:lvl2pPr marL="0" indent="0">
              <a:lnSpc>
                <a:spcPct val="100000"/>
              </a:lnSpc>
              <a:spcBef>
                <a:spcPts val="0"/>
              </a:spcBef>
              <a:spcAft>
                <a:spcPts val="800"/>
              </a:spcAft>
              <a:buClr>
                <a:schemeClr val="accent4"/>
              </a:buClr>
              <a:buNone/>
              <a:defRPr sz="2001" baseline="0">
                <a:latin typeface="Arial" panose="020B0604020202020204" pitchFamily="34" charset="0"/>
                <a:cs typeface="Arial" panose="020B0604020202020204" pitchFamily="34" charset="0"/>
              </a:defRPr>
            </a:lvl2pPr>
            <a:lvl3pPr marL="228669"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3pPr>
            <a:lvl4pPr marL="466484"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4pPr>
            <a:lvl5pPr marL="695152" indent="-228669">
              <a:lnSpc>
                <a:spcPct val="100000"/>
              </a:lnSpc>
              <a:spcBef>
                <a:spcPts val="0"/>
              </a:spcBef>
              <a:spcAft>
                <a:spcPts val="400"/>
              </a:spcAft>
              <a:buClr>
                <a:srgbClr val="3769FF"/>
              </a:buClr>
              <a:buSzPct val="110000"/>
              <a:defRPr sz="2001">
                <a:latin typeface="Arial" panose="020B0604020202020204" pitchFamily="34" charset="0"/>
                <a:cs typeface="Arial" panose="020B0604020202020204" pitchFamily="34" charset="0"/>
              </a:defRPr>
            </a:lvl5pPr>
          </a:lstStyle>
          <a:p>
            <a:pPr lvl="0"/>
            <a:r>
              <a:rPr lang="en-US" dirty="0"/>
              <a:t>Subhead</a:t>
            </a:r>
          </a:p>
          <a:p>
            <a:pPr lvl="1"/>
            <a:r>
              <a:rPr lang="en-US" dirty="0"/>
              <a:t>Body Copy</a:t>
            </a:r>
          </a:p>
          <a:p>
            <a:pPr lvl="2"/>
            <a:r>
              <a:rPr lang="en-US" dirty="0"/>
              <a:t>First level bullet</a:t>
            </a:r>
          </a:p>
          <a:p>
            <a:pPr lvl="3"/>
            <a:r>
              <a:rPr lang="en-US" dirty="0"/>
              <a:t>Second level bullet</a:t>
            </a:r>
          </a:p>
          <a:p>
            <a:pPr lvl="4"/>
            <a:r>
              <a:rPr lang="en-US" dirty="0"/>
              <a:t>Third level bullet</a:t>
            </a:r>
          </a:p>
          <a:p>
            <a:pPr lvl="4"/>
            <a:endParaRPr lang="en-US" dirty="0"/>
          </a:p>
        </p:txBody>
      </p:sp>
    </p:spTree>
    <p:extLst>
      <p:ext uri="{BB962C8B-B14F-4D97-AF65-F5344CB8AC3E}">
        <p14:creationId xmlns:p14="http://schemas.microsoft.com/office/powerpoint/2010/main" val="3145452700"/>
      </p:ext>
    </p:extLst>
  </p:cSld>
  <p:clrMapOvr>
    <a:masterClrMapping/>
  </p:clrMapOvr>
  <p:extLst>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2-up table">
    <p:spTree>
      <p:nvGrpSpPr>
        <p:cNvPr id="1" name=""/>
        <p:cNvGrpSpPr/>
        <p:nvPr/>
      </p:nvGrpSpPr>
      <p:grpSpPr>
        <a:xfrm>
          <a:off x="0" y="0"/>
          <a:ext cx="0" cy="0"/>
          <a:chOff x="0" y="0"/>
          <a:chExt cx="0" cy="0"/>
        </a:xfrm>
      </p:grpSpPr>
      <p:sp>
        <p:nvSpPr>
          <p:cNvPr id="8" name="Text Placeholder 20"/>
          <p:cNvSpPr>
            <a:spLocks noGrp="1"/>
          </p:cNvSpPr>
          <p:nvPr>
            <p:ph type="body" sz="quarter" idx="10" hasCustomPrompt="1"/>
          </p:nvPr>
        </p:nvSpPr>
        <p:spPr>
          <a:xfrm>
            <a:off x="457319" y="5120640"/>
            <a:ext cx="5396365" cy="2194560"/>
          </a:xfrm>
          <a:prstGeom prst="rect">
            <a:avLst/>
          </a:prstGeom>
        </p:spPr>
        <p:txBody>
          <a:bodyPr lIns="0" tIns="0" rIns="0" bIns="0"/>
          <a:lstStyle>
            <a:lvl1pPr marL="0" indent="0">
              <a:lnSpc>
                <a:spcPct val="100000"/>
              </a:lnSpc>
              <a:spcBef>
                <a:spcPts val="240"/>
              </a:spcBef>
              <a:spcAft>
                <a:spcPts val="0"/>
              </a:spcAft>
              <a:buNone/>
              <a:defRPr sz="1200" b="1">
                <a:solidFill>
                  <a:schemeClr val="tx1"/>
                </a:solidFill>
                <a:latin typeface="Arial" panose="020B0604020202020204" pitchFamily="34" charset="0"/>
                <a:cs typeface="Arial" panose="020B0604020202020204" pitchFamily="34" charset="0"/>
              </a:defRPr>
            </a:lvl1pPr>
            <a:lvl2pPr marL="0" indent="0">
              <a:lnSpc>
                <a:spcPct val="100000"/>
              </a:lnSpc>
              <a:spcBef>
                <a:spcPts val="240"/>
              </a:spcBef>
              <a:spcAft>
                <a:spcPts val="0"/>
              </a:spcAft>
              <a:buFontTx/>
              <a:buNone/>
              <a:defRPr sz="1000"/>
            </a:lvl2pPr>
          </a:lstStyle>
          <a:p>
            <a:pPr lvl="0"/>
            <a:r>
              <a:rPr lang="en-US"/>
              <a:t>Chart/Table Head</a:t>
            </a:r>
          </a:p>
          <a:p>
            <a:pPr lvl="1"/>
            <a:r>
              <a:rPr lang="en-US"/>
              <a:t>Date</a:t>
            </a:r>
          </a:p>
        </p:txBody>
      </p:sp>
      <p:sp>
        <p:nvSpPr>
          <p:cNvPr id="3" name="Table Placeholder 2"/>
          <p:cNvSpPr>
            <a:spLocks noGrp="1"/>
          </p:cNvSpPr>
          <p:nvPr>
            <p:ph type="tbl" sz="quarter" idx="24"/>
          </p:nvPr>
        </p:nvSpPr>
        <p:spPr>
          <a:xfrm>
            <a:off x="457319" y="6949446"/>
            <a:ext cx="5396365" cy="15906748"/>
          </a:xfrm>
          <a:prstGeom prst="rect">
            <a:avLst/>
          </a:prstGeom>
        </p:spPr>
        <p:txBody>
          <a:bodyPr lIns="0" tIns="0" rIns="0" bIns="0"/>
          <a:lstStyle>
            <a:lvl1pPr marL="0" indent="0">
              <a:buNone/>
              <a:defRPr sz="1000"/>
            </a:lvl1pPr>
          </a:lstStyle>
          <a:p>
            <a:r>
              <a:rPr lang="en-US"/>
              <a:t>Click icon to add table</a:t>
            </a:r>
            <a:endParaRPr lang="en-US" dirty="0"/>
          </a:p>
        </p:txBody>
      </p:sp>
      <p:sp>
        <p:nvSpPr>
          <p:cNvPr id="11" name="Table Placeholder 2"/>
          <p:cNvSpPr>
            <a:spLocks noGrp="1"/>
          </p:cNvSpPr>
          <p:nvPr>
            <p:ph type="tbl" sz="quarter" idx="25"/>
          </p:nvPr>
        </p:nvSpPr>
        <p:spPr>
          <a:xfrm>
            <a:off x="6311004" y="6949446"/>
            <a:ext cx="5396365" cy="15906748"/>
          </a:xfrm>
          <a:prstGeom prst="rect">
            <a:avLst/>
          </a:prstGeom>
        </p:spPr>
        <p:txBody>
          <a:bodyPr lIns="0" tIns="0" rIns="0" bIns="0"/>
          <a:lstStyle>
            <a:lvl1pPr marL="0" indent="0">
              <a:buNone/>
              <a:defRPr sz="1000"/>
            </a:lvl1pPr>
          </a:lstStyle>
          <a:p>
            <a:r>
              <a:rPr lang="en-US"/>
              <a:t>Click icon to add table</a:t>
            </a:r>
            <a:endParaRPr lang="en-US" dirty="0"/>
          </a:p>
        </p:txBody>
      </p:sp>
      <p:sp>
        <p:nvSpPr>
          <p:cNvPr id="9" name="Text Placeholder 3">
            <a:extLst>
              <a:ext uri="{FF2B5EF4-FFF2-40B4-BE49-F238E27FC236}">
                <a16:creationId xmlns:a16="http://schemas.microsoft.com/office/drawing/2014/main" id="{F9903F90-46F1-4E09-A785-626256AF4EA3}"/>
              </a:ext>
            </a:extLst>
          </p:cNvPr>
          <p:cNvSpPr>
            <a:spLocks noGrp="1"/>
          </p:cNvSpPr>
          <p:nvPr>
            <p:ph type="body" sz="quarter" idx="32" hasCustomPrompt="1"/>
          </p:nvPr>
        </p:nvSpPr>
        <p:spPr>
          <a:xfrm>
            <a:off x="457319" y="731520"/>
            <a:ext cx="8534401" cy="3066320"/>
          </a:xfrm>
          <a:prstGeom prst="rect">
            <a:avLst/>
          </a:prstGeom>
        </p:spPr>
        <p:txBody>
          <a:bodyPr lIns="0" tIns="0" rIns="0" bIns="0"/>
          <a:lstStyle>
            <a:lvl1pPr marL="0" indent="0" algn="l" defTabSz="1219261"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2001"/>
            </a:lvl3pPr>
            <a:lvl4pPr marL="0" indent="0">
              <a:buNone/>
              <a:defRPr sz="2001"/>
            </a:lvl4pPr>
            <a:lvl5pPr marL="0" indent="0">
              <a:buNone/>
              <a:defRPr sz="2001"/>
            </a:lvl5pPr>
          </a:lstStyle>
          <a:p>
            <a:pPr lvl="0"/>
            <a:r>
              <a:rPr lang="en-US" dirty="0"/>
              <a:t>Slide title</a:t>
            </a:r>
          </a:p>
          <a:p>
            <a:pPr lvl="1"/>
            <a:r>
              <a:rPr lang="en-US" dirty="0"/>
              <a:t>Second level</a:t>
            </a:r>
          </a:p>
        </p:txBody>
      </p:sp>
      <p:pic>
        <p:nvPicPr>
          <p:cNvPr id="10" name="Picture 9">
            <a:extLst>
              <a:ext uri="{FF2B5EF4-FFF2-40B4-BE49-F238E27FC236}">
                <a16:creationId xmlns:a16="http://schemas.microsoft.com/office/drawing/2014/main" id="{2CABF8F8-A4C5-40E5-9B21-61F5D6F70430}"/>
              </a:ext>
            </a:extLst>
          </p:cNvPr>
          <p:cNvPicPr>
            <a:picLocks noChangeAspect="1"/>
          </p:cNvPicPr>
          <p:nvPr/>
        </p:nvPicPr>
        <p:blipFill rotWithShape="1">
          <a:blip r:embed="rId2"/>
          <a:stretch/>
        </p:blipFill>
        <p:spPr>
          <a:xfrm>
            <a:off x="10147900" y="365760"/>
            <a:ext cx="1789219" cy="2636280"/>
          </a:xfrm>
          <a:prstGeom prst="rect">
            <a:avLst/>
          </a:prstGeom>
        </p:spPr>
      </p:pic>
      <p:sp>
        <p:nvSpPr>
          <p:cNvPr id="12" name="Slide Number Placeholder 9">
            <a:extLst>
              <a:ext uri="{FF2B5EF4-FFF2-40B4-BE49-F238E27FC236}">
                <a16:creationId xmlns:a16="http://schemas.microsoft.com/office/drawing/2014/main" id="{2805E174-C1A1-4B30-9929-6E0462B39BA4}"/>
              </a:ext>
            </a:extLst>
          </p:cNvPr>
          <p:cNvSpPr>
            <a:spLocks noGrp="1"/>
          </p:cNvSpPr>
          <p:nvPr>
            <p:ph type="sldNum" sz="quarter" idx="4"/>
          </p:nvPr>
        </p:nvSpPr>
        <p:spPr>
          <a:xfrm>
            <a:off x="11252724"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4" name="Text Placeholder 3">
            <a:extLst>
              <a:ext uri="{FF2B5EF4-FFF2-40B4-BE49-F238E27FC236}">
                <a16:creationId xmlns:a16="http://schemas.microsoft.com/office/drawing/2014/main" id="{78A4F4B4-4B7D-4E3B-A250-D1EF0E6B36DF}"/>
              </a:ext>
            </a:extLst>
          </p:cNvPr>
          <p:cNvSpPr>
            <a:spLocks noGrp="1"/>
          </p:cNvSpPr>
          <p:nvPr>
            <p:ph type="body" sz="quarter" idx="26" hasCustomPrompt="1"/>
          </p:nvPr>
        </p:nvSpPr>
        <p:spPr>
          <a:xfrm>
            <a:off x="457319" y="25871944"/>
            <a:ext cx="11250050"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4"/>
              </a:lnSpc>
              <a:spcBef>
                <a:spcPts val="0"/>
              </a:spcBef>
              <a:spcAft>
                <a:spcPts val="400"/>
              </a:spcAft>
              <a:buNone/>
              <a:defRPr sz="1333">
                <a:latin typeface="Arial Narrow" panose="020B0606020202030204" pitchFamily="34" charset="0"/>
              </a:defRPr>
            </a:lvl4pPr>
            <a:lvl5pPr marL="0" indent="0">
              <a:lnSpc>
                <a:spcPts val="1734"/>
              </a:lnSpc>
              <a:spcBef>
                <a:spcPts val="0"/>
              </a:spcBef>
              <a:spcAft>
                <a:spcPts val="400"/>
              </a:spcAft>
              <a:buNone/>
              <a:defRPr sz="1333">
                <a:latin typeface="Arial Narrow" panose="020B0606020202030204" pitchFamily="34" charset="0"/>
              </a:defRPr>
            </a:lvl5pPr>
          </a:lstStyle>
          <a:p>
            <a:pPr lvl="0"/>
            <a:r>
              <a:rPr lang="en-US"/>
              <a:t>Caveats</a:t>
            </a:r>
          </a:p>
        </p:txBody>
      </p:sp>
    </p:spTree>
    <p:extLst>
      <p:ext uri="{BB962C8B-B14F-4D97-AF65-F5344CB8AC3E}">
        <p14:creationId xmlns:p14="http://schemas.microsoft.com/office/powerpoint/2010/main" val="2096809421"/>
      </p:ext>
    </p:extLst>
  </p:cSld>
  <p:clrMapOvr>
    <a:masterClrMapping/>
  </p:clrMapOvr>
  <p:extLst>
    <p:ext uri="{DCECCB84-F9BA-43D5-87BE-67443E8EF086}">
      <p15:sldGuideLst xmlns:p15="http://schemas.microsoft.com/office/powerpoint/2012/main">
        <p15:guide id="1" orient="horz" pos="4104">
          <p15:clr>
            <a:srgbClr val="FBAE40"/>
          </p15:clr>
        </p15:guide>
      </p15:sldGuideLst>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2-up table 2">
    <p:spTree>
      <p:nvGrpSpPr>
        <p:cNvPr id="1" name=""/>
        <p:cNvGrpSpPr/>
        <p:nvPr/>
      </p:nvGrpSpPr>
      <p:grpSpPr>
        <a:xfrm>
          <a:off x="0" y="0"/>
          <a:ext cx="0" cy="0"/>
          <a:chOff x="0" y="0"/>
          <a:chExt cx="0" cy="0"/>
        </a:xfrm>
      </p:grpSpPr>
      <p:sp>
        <p:nvSpPr>
          <p:cNvPr id="3" name="Table Placeholder 2"/>
          <p:cNvSpPr>
            <a:spLocks noGrp="1"/>
          </p:cNvSpPr>
          <p:nvPr>
            <p:ph type="tbl" sz="quarter" idx="16"/>
          </p:nvPr>
        </p:nvSpPr>
        <p:spPr>
          <a:xfrm>
            <a:off x="455795" y="7315206"/>
            <a:ext cx="5396365" cy="9127188"/>
          </a:xfrm>
          <a:prstGeom prst="rect">
            <a:avLst/>
          </a:prstGeom>
        </p:spPr>
        <p:txBody>
          <a:bodyPr lIns="0" tIns="0" rIns="0" bIns="0" rtlCol="0"/>
          <a:lstStyle>
            <a:lvl1pPr marL="0" indent="0">
              <a:buNone/>
              <a:defRPr sz="1000"/>
            </a:lvl1pPr>
          </a:lstStyle>
          <a:p>
            <a:pPr lvl="0"/>
            <a:r>
              <a:rPr lang="en-US" noProof="0"/>
              <a:t>Click icon to add table</a:t>
            </a:r>
            <a:endParaRPr lang="en-US" noProof="0" dirty="0"/>
          </a:p>
        </p:txBody>
      </p:sp>
      <p:sp>
        <p:nvSpPr>
          <p:cNvPr id="20" name="Table Placeholder 2"/>
          <p:cNvSpPr>
            <a:spLocks noGrp="1"/>
          </p:cNvSpPr>
          <p:nvPr>
            <p:ph type="tbl" sz="quarter" idx="17"/>
          </p:nvPr>
        </p:nvSpPr>
        <p:spPr>
          <a:xfrm>
            <a:off x="6311004" y="7315206"/>
            <a:ext cx="5396365" cy="9127188"/>
          </a:xfrm>
          <a:prstGeom prst="rect">
            <a:avLst/>
          </a:prstGeom>
        </p:spPr>
        <p:txBody>
          <a:bodyPr lIns="0" tIns="0" rIns="0" bIns="0" rtlCol="0"/>
          <a:lstStyle>
            <a:lvl1pPr marL="0" indent="0">
              <a:buNone/>
              <a:defRPr sz="1000"/>
            </a:lvl1pPr>
          </a:lstStyle>
          <a:p>
            <a:pPr lvl="0"/>
            <a:r>
              <a:rPr lang="en-US" noProof="0"/>
              <a:t>Click icon to add table</a:t>
            </a:r>
            <a:endParaRPr lang="en-US" noProof="0" dirty="0"/>
          </a:p>
        </p:txBody>
      </p:sp>
      <p:sp>
        <p:nvSpPr>
          <p:cNvPr id="15" name="Text Placeholder 20"/>
          <p:cNvSpPr>
            <a:spLocks noGrp="1"/>
          </p:cNvSpPr>
          <p:nvPr>
            <p:ph type="body" sz="quarter" idx="10" hasCustomPrompt="1"/>
          </p:nvPr>
        </p:nvSpPr>
        <p:spPr>
          <a:xfrm>
            <a:off x="455795" y="5120640"/>
            <a:ext cx="5396365" cy="2194560"/>
          </a:xfrm>
          <a:prstGeom prst="rect">
            <a:avLst/>
          </a:prstGeom>
        </p:spPr>
        <p:txBody>
          <a:bodyPr lIns="0" tIns="0" rIns="0" bIns="0"/>
          <a:lstStyle>
            <a:lvl1pPr marL="0" indent="0">
              <a:lnSpc>
                <a:spcPct val="100000"/>
              </a:lnSpc>
              <a:spcBef>
                <a:spcPts val="240"/>
              </a:spcBef>
              <a:spcAft>
                <a:spcPts val="0"/>
              </a:spcAft>
              <a:buNone/>
              <a:defRPr sz="1200" b="1">
                <a:solidFill>
                  <a:schemeClr val="tx1"/>
                </a:solidFill>
                <a:latin typeface="Arial" panose="020B0604020202020204" pitchFamily="34" charset="0"/>
                <a:cs typeface="Arial" panose="020B0604020202020204" pitchFamily="34" charset="0"/>
              </a:defRPr>
            </a:lvl1pPr>
            <a:lvl2pPr marL="0" indent="0">
              <a:lnSpc>
                <a:spcPct val="100000"/>
              </a:lnSpc>
              <a:spcBef>
                <a:spcPts val="240"/>
              </a:spcBef>
              <a:spcAft>
                <a:spcPts val="0"/>
              </a:spcAft>
              <a:buFontTx/>
              <a:buNone/>
              <a:defRPr sz="1000"/>
            </a:lvl2pPr>
          </a:lstStyle>
          <a:p>
            <a:pPr lvl="0"/>
            <a:r>
              <a:rPr lang="en-US" dirty="0"/>
              <a:t>Chart/Table Head</a:t>
            </a:r>
          </a:p>
          <a:p>
            <a:pPr lvl="1"/>
            <a:r>
              <a:rPr lang="en-US" dirty="0"/>
              <a:t>Date</a:t>
            </a:r>
          </a:p>
        </p:txBody>
      </p:sp>
      <p:sp>
        <p:nvSpPr>
          <p:cNvPr id="11" name="Text Placeholder 3">
            <a:extLst>
              <a:ext uri="{FF2B5EF4-FFF2-40B4-BE49-F238E27FC236}">
                <a16:creationId xmlns:a16="http://schemas.microsoft.com/office/drawing/2014/main" id="{0E8F4724-FEF0-4856-B65B-AF0CB798B867}"/>
              </a:ext>
            </a:extLst>
          </p:cNvPr>
          <p:cNvSpPr>
            <a:spLocks noGrp="1"/>
          </p:cNvSpPr>
          <p:nvPr>
            <p:ph type="body" sz="quarter" idx="32" hasCustomPrompt="1"/>
          </p:nvPr>
        </p:nvSpPr>
        <p:spPr>
          <a:xfrm>
            <a:off x="457319" y="731520"/>
            <a:ext cx="8534401" cy="3066320"/>
          </a:xfrm>
          <a:prstGeom prst="rect">
            <a:avLst/>
          </a:prstGeom>
        </p:spPr>
        <p:txBody>
          <a:bodyPr lIns="0" tIns="0" rIns="0" bIns="0"/>
          <a:lstStyle>
            <a:lvl1pPr marL="0" indent="0" algn="l" defTabSz="1219261"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2001"/>
            </a:lvl3pPr>
            <a:lvl4pPr marL="0" indent="0">
              <a:buNone/>
              <a:defRPr sz="2001"/>
            </a:lvl4pPr>
            <a:lvl5pPr marL="0" indent="0">
              <a:buNone/>
              <a:defRPr sz="2001"/>
            </a:lvl5pPr>
          </a:lstStyle>
          <a:p>
            <a:pPr lvl="0"/>
            <a:r>
              <a:rPr lang="en-US" dirty="0"/>
              <a:t>Slide title</a:t>
            </a:r>
          </a:p>
          <a:p>
            <a:pPr lvl="1"/>
            <a:r>
              <a:rPr lang="en-US" dirty="0"/>
              <a:t>Second level</a:t>
            </a:r>
          </a:p>
        </p:txBody>
      </p:sp>
      <p:pic>
        <p:nvPicPr>
          <p:cNvPr id="12" name="Picture 11">
            <a:extLst>
              <a:ext uri="{FF2B5EF4-FFF2-40B4-BE49-F238E27FC236}">
                <a16:creationId xmlns:a16="http://schemas.microsoft.com/office/drawing/2014/main" id="{38E5C619-F608-4143-A0E7-ED9EDF80B869}"/>
              </a:ext>
            </a:extLst>
          </p:cNvPr>
          <p:cNvPicPr>
            <a:picLocks noChangeAspect="1"/>
          </p:cNvPicPr>
          <p:nvPr/>
        </p:nvPicPr>
        <p:blipFill rotWithShape="1">
          <a:blip r:embed="rId2"/>
          <a:stretch/>
        </p:blipFill>
        <p:spPr>
          <a:xfrm>
            <a:off x="10147900" y="365760"/>
            <a:ext cx="1789219" cy="2636280"/>
          </a:xfrm>
          <a:prstGeom prst="rect">
            <a:avLst/>
          </a:prstGeom>
        </p:spPr>
      </p:pic>
      <p:sp>
        <p:nvSpPr>
          <p:cNvPr id="13" name="Slide Number Placeholder 9">
            <a:extLst>
              <a:ext uri="{FF2B5EF4-FFF2-40B4-BE49-F238E27FC236}">
                <a16:creationId xmlns:a16="http://schemas.microsoft.com/office/drawing/2014/main" id="{A77A284B-0E3B-4968-BF65-FE766BCCA8D6}"/>
              </a:ext>
            </a:extLst>
          </p:cNvPr>
          <p:cNvSpPr>
            <a:spLocks noGrp="1"/>
          </p:cNvSpPr>
          <p:nvPr>
            <p:ph type="sldNum" sz="quarter" idx="4"/>
          </p:nvPr>
        </p:nvSpPr>
        <p:spPr>
          <a:xfrm>
            <a:off x="11252724"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6" name="Text Placeholder 3">
            <a:extLst>
              <a:ext uri="{FF2B5EF4-FFF2-40B4-BE49-F238E27FC236}">
                <a16:creationId xmlns:a16="http://schemas.microsoft.com/office/drawing/2014/main" id="{FBC3F3F2-6862-42A8-90DA-AC51360A94AF}"/>
              </a:ext>
            </a:extLst>
          </p:cNvPr>
          <p:cNvSpPr>
            <a:spLocks noGrp="1"/>
          </p:cNvSpPr>
          <p:nvPr>
            <p:ph type="body" sz="quarter" idx="26" hasCustomPrompt="1"/>
          </p:nvPr>
        </p:nvSpPr>
        <p:spPr>
          <a:xfrm>
            <a:off x="457319" y="25871944"/>
            <a:ext cx="11250050"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4"/>
              </a:lnSpc>
              <a:spcBef>
                <a:spcPts val="0"/>
              </a:spcBef>
              <a:spcAft>
                <a:spcPts val="400"/>
              </a:spcAft>
              <a:buNone/>
              <a:defRPr sz="1333">
                <a:latin typeface="Arial Narrow" panose="020B0606020202030204" pitchFamily="34" charset="0"/>
              </a:defRPr>
            </a:lvl4pPr>
            <a:lvl5pPr marL="0" indent="0">
              <a:lnSpc>
                <a:spcPts val="1734"/>
              </a:lnSpc>
              <a:spcBef>
                <a:spcPts val="0"/>
              </a:spcBef>
              <a:spcAft>
                <a:spcPts val="400"/>
              </a:spcAft>
              <a:buNone/>
              <a:defRPr sz="1333">
                <a:latin typeface="Arial Narrow" panose="020B0606020202030204" pitchFamily="34" charset="0"/>
              </a:defRPr>
            </a:lvl5pPr>
          </a:lstStyle>
          <a:p>
            <a:pPr lvl="0"/>
            <a:r>
              <a:rPr lang="en-US"/>
              <a:t>Caveats</a:t>
            </a:r>
          </a:p>
        </p:txBody>
      </p:sp>
      <p:sp>
        <p:nvSpPr>
          <p:cNvPr id="10" name="Text Placeholder 20"/>
          <p:cNvSpPr>
            <a:spLocks noGrp="1"/>
          </p:cNvSpPr>
          <p:nvPr>
            <p:ph type="body" sz="quarter" idx="19" hasCustomPrompt="1"/>
          </p:nvPr>
        </p:nvSpPr>
        <p:spPr>
          <a:xfrm>
            <a:off x="457319" y="6766560"/>
            <a:ext cx="5396365" cy="543136"/>
          </a:xfrm>
          <a:prstGeom prst="rect">
            <a:avLst/>
          </a:prstGeom>
        </p:spPr>
        <p:txBody>
          <a:bodyPr lIns="0" tIns="0" rIns="0" bIns="0"/>
          <a:lstStyle>
            <a:lvl1pPr marL="0" indent="0">
              <a:lnSpc>
                <a:spcPts val="1059"/>
              </a:lnSpc>
              <a:spcAft>
                <a:spcPts val="0"/>
              </a:spcAft>
              <a:buNone/>
              <a:defRPr sz="1000" b="1" baseline="0">
                <a:solidFill>
                  <a:srgbClr val="3769FF"/>
                </a:solidFill>
                <a:latin typeface="Arial" panose="020B0604020202020204" pitchFamily="34" charset="0"/>
                <a:cs typeface="Arial" panose="020B0604020202020204" pitchFamily="34" charset="0"/>
              </a:defRPr>
            </a:lvl1pPr>
          </a:lstStyle>
          <a:p>
            <a:pPr lvl="0"/>
            <a:r>
              <a:rPr lang="en-US" dirty="0"/>
              <a:t>Chart/Table Subhead</a:t>
            </a:r>
          </a:p>
        </p:txBody>
      </p:sp>
    </p:spTree>
    <p:extLst>
      <p:ext uri="{BB962C8B-B14F-4D97-AF65-F5344CB8AC3E}">
        <p14:creationId xmlns:p14="http://schemas.microsoft.com/office/powerpoint/2010/main" val="3395403752"/>
      </p:ext>
    </p:extLst>
  </p:cSld>
  <p:clrMapOvr>
    <a:masterClrMapping/>
  </p:clrMapOvr>
  <p:extLst>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Table 3">
    <p:spTree>
      <p:nvGrpSpPr>
        <p:cNvPr id="1" name=""/>
        <p:cNvGrpSpPr/>
        <p:nvPr/>
      </p:nvGrpSpPr>
      <p:grpSpPr>
        <a:xfrm>
          <a:off x="0" y="0"/>
          <a:ext cx="0" cy="0"/>
          <a:chOff x="0" y="0"/>
          <a:chExt cx="0" cy="0"/>
        </a:xfrm>
      </p:grpSpPr>
      <p:sp>
        <p:nvSpPr>
          <p:cNvPr id="15" name="Slide Number Placeholder 9">
            <a:extLst>
              <a:ext uri="{FF2B5EF4-FFF2-40B4-BE49-F238E27FC236}">
                <a16:creationId xmlns:a16="http://schemas.microsoft.com/office/drawing/2014/main" id="{7824D492-E6DF-4E3E-94D3-5621BF883330}"/>
              </a:ext>
            </a:extLst>
          </p:cNvPr>
          <p:cNvSpPr>
            <a:spLocks noGrp="1"/>
          </p:cNvSpPr>
          <p:nvPr>
            <p:ph type="sldNum" sz="quarter" idx="4"/>
          </p:nvPr>
        </p:nvSpPr>
        <p:spPr>
          <a:xfrm>
            <a:off x="11252724"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7" name="Text Placeholder 3">
            <a:extLst>
              <a:ext uri="{FF2B5EF4-FFF2-40B4-BE49-F238E27FC236}">
                <a16:creationId xmlns:a16="http://schemas.microsoft.com/office/drawing/2014/main" id="{6B9E88E6-488E-4431-8D2B-2ED58767442D}"/>
              </a:ext>
            </a:extLst>
          </p:cNvPr>
          <p:cNvSpPr>
            <a:spLocks noGrp="1"/>
          </p:cNvSpPr>
          <p:nvPr>
            <p:ph type="body" sz="quarter" idx="26" hasCustomPrompt="1"/>
          </p:nvPr>
        </p:nvSpPr>
        <p:spPr>
          <a:xfrm>
            <a:off x="457319" y="25871944"/>
            <a:ext cx="11250050"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4"/>
              </a:lnSpc>
              <a:spcBef>
                <a:spcPts val="0"/>
              </a:spcBef>
              <a:spcAft>
                <a:spcPts val="400"/>
              </a:spcAft>
              <a:buNone/>
              <a:defRPr sz="1333">
                <a:latin typeface="Arial Narrow" panose="020B0606020202030204" pitchFamily="34" charset="0"/>
              </a:defRPr>
            </a:lvl4pPr>
            <a:lvl5pPr marL="0" indent="0">
              <a:lnSpc>
                <a:spcPts val="1734"/>
              </a:lnSpc>
              <a:spcBef>
                <a:spcPts val="0"/>
              </a:spcBef>
              <a:spcAft>
                <a:spcPts val="400"/>
              </a:spcAft>
              <a:buNone/>
              <a:defRPr sz="1333">
                <a:latin typeface="Arial Narrow" panose="020B0606020202030204" pitchFamily="34" charset="0"/>
              </a:defRPr>
            </a:lvl5pPr>
          </a:lstStyle>
          <a:p>
            <a:pPr lvl="0"/>
            <a:r>
              <a:rPr lang="en-US"/>
              <a:t>Caveats</a:t>
            </a:r>
          </a:p>
        </p:txBody>
      </p:sp>
      <p:sp>
        <p:nvSpPr>
          <p:cNvPr id="25" name="Table Placeholder 2"/>
          <p:cNvSpPr>
            <a:spLocks noGrp="1"/>
          </p:cNvSpPr>
          <p:nvPr>
            <p:ph type="tbl" sz="quarter" idx="21"/>
          </p:nvPr>
        </p:nvSpPr>
        <p:spPr>
          <a:xfrm>
            <a:off x="6311004" y="12896128"/>
            <a:ext cx="5396365" cy="5120640"/>
          </a:xfrm>
          <a:prstGeom prst="rect">
            <a:avLst/>
          </a:prstGeom>
        </p:spPr>
        <p:txBody>
          <a:bodyPr lIns="0" tIns="0" rIns="0" bIns="0" rtlCol="0"/>
          <a:lstStyle>
            <a:lvl1pPr marL="0" indent="0">
              <a:buNone/>
              <a:defRPr sz="1000"/>
            </a:lvl1pPr>
          </a:lstStyle>
          <a:p>
            <a:pPr lvl="0"/>
            <a:r>
              <a:rPr lang="en-US" noProof="0"/>
              <a:t>Click icon to add table</a:t>
            </a:r>
            <a:endParaRPr lang="en-US" noProof="0" dirty="0"/>
          </a:p>
        </p:txBody>
      </p:sp>
      <p:sp>
        <p:nvSpPr>
          <p:cNvPr id="20" name="Table Placeholder 2"/>
          <p:cNvSpPr>
            <a:spLocks noGrp="1"/>
          </p:cNvSpPr>
          <p:nvPr>
            <p:ph type="tbl" sz="quarter" idx="17"/>
          </p:nvPr>
        </p:nvSpPr>
        <p:spPr>
          <a:xfrm>
            <a:off x="6311004" y="6963208"/>
            <a:ext cx="5396365" cy="5120640"/>
          </a:xfrm>
          <a:prstGeom prst="rect">
            <a:avLst/>
          </a:prstGeom>
        </p:spPr>
        <p:txBody>
          <a:bodyPr lIns="0" tIns="0" rIns="0" bIns="0" rtlCol="0"/>
          <a:lstStyle>
            <a:lvl1pPr marL="0" indent="0">
              <a:buNone/>
              <a:defRPr sz="1000"/>
            </a:lvl1pPr>
          </a:lstStyle>
          <a:p>
            <a:pPr lvl="0"/>
            <a:r>
              <a:rPr lang="en-US" noProof="0"/>
              <a:t>Click icon to add table</a:t>
            </a:r>
            <a:endParaRPr lang="en-US" noProof="0" dirty="0"/>
          </a:p>
        </p:txBody>
      </p:sp>
      <p:sp>
        <p:nvSpPr>
          <p:cNvPr id="3" name="Table Placeholder 2"/>
          <p:cNvSpPr>
            <a:spLocks noGrp="1"/>
          </p:cNvSpPr>
          <p:nvPr>
            <p:ph type="tbl" sz="quarter" idx="16"/>
          </p:nvPr>
        </p:nvSpPr>
        <p:spPr>
          <a:xfrm>
            <a:off x="457319" y="6963208"/>
            <a:ext cx="5396365" cy="11053560"/>
          </a:xfrm>
          <a:prstGeom prst="rect">
            <a:avLst/>
          </a:prstGeom>
        </p:spPr>
        <p:txBody>
          <a:bodyPr lIns="0" tIns="0" rIns="0" bIns="0" rtlCol="0"/>
          <a:lstStyle>
            <a:lvl1pPr marL="0" indent="0">
              <a:buNone/>
              <a:defRPr sz="1000"/>
            </a:lvl1pPr>
          </a:lstStyle>
          <a:p>
            <a:pPr lvl="0"/>
            <a:r>
              <a:rPr lang="en-US" noProof="0"/>
              <a:t>Click icon to add table</a:t>
            </a:r>
            <a:endParaRPr lang="en-US" noProof="0" dirty="0"/>
          </a:p>
        </p:txBody>
      </p:sp>
      <p:sp>
        <p:nvSpPr>
          <p:cNvPr id="18" name="Text Placeholder 20"/>
          <p:cNvSpPr>
            <a:spLocks noGrp="1"/>
          </p:cNvSpPr>
          <p:nvPr>
            <p:ph type="body" sz="quarter" idx="10" hasCustomPrompt="1"/>
          </p:nvPr>
        </p:nvSpPr>
        <p:spPr>
          <a:xfrm>
            <a:off x="457321" y="5120640"/>
            <a:ext cx="5396365" cy="2194560"/>
          </a:xfrm>
          <a:prstGeom prst="rect">
            <a:avLst/>
          </a:prstGeom>
        </p:spPr>
        <p:txBody>
          <a:bodyPr lIns="0" tIns="0" rIns="0" bIns="0"/>
          <a:lstStyle>
            <a:lvl1pPr marL="0" indent="0">
              <a:lnSpc>
                <a:spcPct val="100000"/>
              </a:lnSpc>
              <a:spcBef>
                <a:spcPts val="240"/>
              </a:spcBef>
              <a:spcAft>
                <a:spcPts val="0"/>
              </a:spcAft>
              <a:buNone/>
              <a:defRPr sz="1200" b="1">
                <a:solidFill>
                  <a:schemeClr val="tx1"/>
                </a:solidFill>
                <a:latin typeface="Arial" panose="020B0604020202020204" pitchFamily="34" charset="0"/>
                <a:cs typeface="Arial" panose="020B0604020202020204" pitchFamily="34" charset="0"/>
              </a:defRPr>
            </a:lvl1pPr>
            <a:lvl2pPr marL="0" indent="0">
              <a:lnSpc>
                <a:spcPct val="100000"/>
              </a:lnSpc>
              <a:spcBef>
                <a:spcPts val="240"/>
              </a:spcBef>
              <a:spcAft>
                <a:spcPts val="0"/>
              </a:spcAft>
              <a:buFontTx/>
              <a:buNone/>
              <a:defRPr sz="1000"/>
            </a:lvl2pPr>
          </a:lstStyle>
          <a:p>
            <a:pPr lvl="0"/>
            <a:r>
              <a:rPr lang="en-US"/>
              <a:t>Chart/Table Head</a:t>
            </a:r>
          </a:p>
          <a:p>
            <a:pPr lvl="1"/>
            <a:r>
              <a:rPr lang="en-US"/>
              <a:t>Date</a:t>
            </a:r>
          </a:p>
        </p:txBody>
      </p:sp>
      <p:sp>
        <p:nvSpPr>
          <p:cNvPr id="13" name="Text Placeholder 3">
            <a:extLst>
              <a:ext uri="{FF2B5EF4-FFF2-40B4-BE49-F238E27FC236}">
                <a16:creationId xmlns:a16="http://schemas.microsoft.com/office/drawing/2014/main" id="{E8B11B09-288B-4555-B972-61E0D302D115}"/>
              </a:ext>
            </a:extLst>
          </p:cNvPr>
          <p:cNvSpPr>
            <a:spLocks noGrp="1"/>
          </p:cNvSpPr>
          <p:nvPr>
            <p:ph type="body" sz="quarter" idx="32" hasCustomPrompt="1"/>
          </p:nvPr>
        </p:nvSpPr>
        <p:spPr>
          <a:xfrm>
            <a:off x="457319" y="731520"/>
            <a:ext cx="8534401" cy="3066320"/>
          </a:xfrm>
          <a:prstGeom prst="rect">
            <a:avLst/>
          </a:prstGeom>
        </p:spPr>
        <p:txBody>
          <a:bodyPr lIns="0" tIns="0" rIns="0" bIns="0"/>
          <a:lstStyle>
            <a:lvl1pPr marL="0" indent="0" algn="l" defTabSz="1219261"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2001"/>
            </a:lvl3pPr>
            <a:lvl4pPr marL="0" indent="0">
              <a:buNone/>
              <a:defRPr sz="2001"/>
            </a:lvl4pPr>
            <a:lvl5pPr marL="0" indent="0">
              <a:buNone/>
              <a:defRPr sz="2001"/>
            </a:lvl5pPr>
          </a:lstStyle>
          <a:p>
            <a:pPr lvl="0"/>
            <a:r>
              <a:rPr lang="en-US" dirty="0"/>
              <a:t>Slide title</a:t>
            </a:r>
          </a:p>
          <a:p>
            <a:pPr lvl="1"/>
            <a:r>
              <a:rPr lang="en-US" dirty="0"/>
              <a:t>Second level</a:t>
            </a:r>
          </a:p>
        </p:txBody>
      </p:sp>
      <p:pic>
        <p:nvPicPr>
          <p:cNvPr id="14" name="Picture 14">
            <a:extLst>
              <a:ext uri="{FF2B5EF4-FFF2-40B4-BE49-F238E27FC236}">
                <a16:creationId xmlns:a16="http://schemas.microsoft.com/office/drawing/2014/main" id="{C322495F-4BEC-407A-A8F3-72D8F7D3A169}"/>
              </a:ext>
            </a:extLst>
          </p:cNvPr>
          <p:cNvPicPr>
            <a:picLocks noChangeAspect="1"/>
          </p:cNvPicPr>
          <p:nvPr/>
        </p:nvPicPr>
        <p:blipFill rotWithShape="1">
          <a:blip r:embed="rId2"/>
          <a:stretch/>
        </p:blipFill>
        <p:spPr>
          <a:xfrm>
            <a:off x="10147900" y="365760"/>
            <a:ext cx="1789219" cy="2636280"/>
          </a:xfrm>
          <a:prstGeom prst="rect">
            <a:avLst/>
          </a:prstGeom>
        </p:spPr>
      </p:pic>
    </p:spTree>
    <p:extLst>
      <p:ext uri="{BB962C8B-B14F-4D97-AF65-F5344CB8AC3E}">
        <p14:creationId xmlns:p14="http://schemas.microsoft.com/office/powerpoint/2010/main" val="4273896833"/>
      </p:ext>
    </p:extLst>
  </p:cSld>
  <p:clrMapOvr>
    <a:masterClrMapping/>
  </p:clrMapOvr>
  <p:extLst>
    <p:ext uri="{DCECCB84-F9BA-43D5-87BE-67443E8EF086}">
      <p15:sldGuideLst xmlns:p15="http://schemas.microsoft.com/office/powerpoint/2012/main">
        <p15:guide id="1" orient="horz" pos="2808">
          <p15:clr>
            <a:srgbClr val="FBAE40"/>
          </p15:clr>
        </p15:guide>
      </p15:sldGuideLst>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Table 4">
    <p:spTree>
      <p:nvGrpSpPr>
        <p:cNvPr id="1" name=""/>
        <p:cNvGrpSpPr/>
        <p:nvPr/>
      </p:nvGrpSpPr>
      <p:grpSpPr>
        <a:xfrm>
          <a:off x="0" y="0"/>
          <a:ext cx="0" cy="0"/>
          <a:chOff x="0" y="0"/>
          <a:chExt cx="0" cy="0"/>
        </a:xfrm>
      </p:grpSpPr>
      <p:sp>
        <p:nvSpPr>
          <p:cNvPr id="22" name="Table Placeholder 2"/>
          <p:cNvSpPr>
            <a:spLocks noGrp="1"/>
          </p:cNvSpPr>
          <p:nvPr>
            <p:ph type="tbl" sz="quarter" idx="19"/>
          </p:nvPr>
        </p:nvSpPr>
        <p:spPr>
          <a:xfrm>
            <a:off x="457319" y="16343472"/>
            <a:ext cx="5396365" cy="2259104"/>
          </a:xfrm>
          <a:prstGeom prst="rect">
            <a:avLst/>
          </a:prstGeom>
        </p:spPr>
        <p:txBody>
          <a:bodyPr lIns="0" tIns="0" rIns="0" bIns="0" rtlCol="0"/>
          <a:lstStyle>
            <a:lvl1pPr marL="0" indent="0">
              <a:buNone/>
              <a:defRPr sz="1000"/>
            </a:lvl1pPr>
          </a:lstStyle>
          <a:p>
            <a:pPr lvl="0"/>
            <a:r>
              <a:rPr lang="en-US" noProof="0"/>
              <a:t>Click icon to add table</a:t>
            </a:r>
            <a:endParaRPr lang="en-US" noProof="0" dirty="0"/>
          </a:p>
        </p:txBody>
      </p:sp>
      <p:sp>
        <p:nvSpPr>
          <p:cNvPr id="21" name="Table Placeholder 2"/>
          <p:cNvSpPr>
            <a:spLocks noGrp="1"/>
          </p:cNvSpPr>
          <p:nvPr>
            <p:ph type="tbl" sz="quarter" idx="18"/>
          </p:nvPr>
        </p:nvSpPr>
        <p:spPr>
          <a:xfrm>
            <a:off x="457319" y="10497196"/>
            <a:ext cx="5396365" cy="2259104"/>
          </a:xfrm>
          <a:prstGeom prst="rect">
            <a:avLst/>
          </a:prstGeom>
        </p:spPr>
        <p:txBody>
          <a:bodyPr lIns="0" tIns="0" rIns="0" bIns="0" rtlCol="0"/>
          <a:lstStyle>
            <a:lvl1pPr marL="0" indent="0">
              <a:buNone/>
              <a:defRPr sz="1000"/>
            </a:lvl1pPr>
          </a:lstStyle>
          <a:p>
            <a:pPr lvl="0"/>
            <a:r>
              <a:rPr lang="en-US" noProof="0"/>
              <a:t>Click icon to add table</a:t>
            </a:r>
            <a:endParaRPr lang="en-US" noProof="0" dirty="0"/>
          </a:p>
        </p:txBody>
      </p:sp>
      <p:sp>
        <p:nvSpPr>
          <p:cNvPr id="3" name="Table Placeholder 2"/>
          <p:cNvSpPr>
            <a:spLocks noGrp="1"/>
          </p:cNvSpPr>
          <p:nvPr>
            <p:ph type="tbl" sz="quarter" idx="16"/>
          </p:nvPr>
        </p:nvSpPr>
        <p:spPr>
          <a:xfrm>
            <a:off x="457319" y="7571232"/>
            <a:ext cx="5396365" cy="2259104"/>
          </a:xfrm>
          <a:prstGeom prst="rect">
            <a:avLst/>
          </a:prstGeom>
        </p:spPr>
        <p:txBody>
          <a:bodyPr lIns="0" tIns="0" rIns="0" bIns="0" rtlCol="0"/>
          <a:lstStyle>
            <a:lvl1pPr marL="0" indent="0">
              <a:buNone/>
              <a:defRPr sz="1000"/>
            </a:lvl1pPr>
          </a:lstStyle>
          <a:p>
            <a:pPr lvl="0"/>
            <a:r>
              <a:rPr lang="en-US" noProof="0"/>
              <a:t>Click icon to add table</a:t>
            </a:r>
            <a:endParaRPr lang="en-US" noProof="0" dirty="0"/>
          </a:p>
        </p:txBody>
      </p:sp>
      <p:sp>
        <p:nvSpPr>
          <p:cNvPr id="20" name="Table Placeholder 2"/>
          <p:cNvSpPr>
            <a:spLocks noGrp="1"/>
          </p:cNvSpPr>
          <p:nvPr>
            <p:ph type="tbl" sz="quarter" idx="17"/>
          </p:nvPr>
        </p:nvSpPr>
        <p:spPr>
          <a:xfrm>
            <a:off x="6311004" y="7574060"/>
            <a:ext cx="5396365" cy="3775936"/>
          </a:xfrm>
          <a:prstGeom prst="rect">
            <a:avLst/>
          </a:prstGeom>
        </p:spPr>
        <p:txBody>
          <a:bodyPr lIns="0" tIns="0" rIns="0" bIns="0" rtlCol="0"/>
          <a:lstStyle>
            <a:lvl1pPr marL="0" indent="0">
              <a:buNone/>
              <a:defRPr sz="1000"/>
            </a:lvl1pPr>
          </a:lstStyle>
          <a:p>
            <a:pPr lvl="0"/>
            <a:r>
              <a:rPr lang="en-US" noProof="0"/>
              <a:t>Click icon to add table</a:t>
            </a:r>
            <a:endParaRPr lang="en-US" noProof="0" dirty="0"/>
          </a:p>
        </p:txBody>
      </p:sp>
      <p:sp>
        <p:nvSpPr>
          <p:cNvPr id="23" name="Table Placeholder 2"/>
          <p:cNvSpPr>
            <a:spLocks noGrp="1"/>
          </p:cNvSpPr>
          <p:nvPr>
            <p:ph type="tbl" sz="quarter" idx="20"/>
          </p:nvPr>
        </p:nvSpPr>
        <p:spPr>
          <a:xfrm>
            <a:off x="457319" y="13420332"/>
            <a:ext cx="5396365" cy="2259104"/>
          </a:xfrm>
          <a:prstGeom prst="rect">
            <a:avLst/>
          </a:prstGeom>
        </p:spPr>
        <p:txBody>
          <a:bodyPr lIns="0" tIns="0" rIns="0" bIns="0" rtlCol="0"/>
          <a:lstStyle>
            <a:lvl1pPr marL="0" indent="0">
              <a:buNone/>
              <a:defRPr sz="1000"/>
            </a:lvl1pPr>
          </a:lstStyle>
          <a:p>
            <a:pPr lvl="0"/>
            <a:r>
              <a:rPr lang="en-US" noProof="0"/>
              <a:t>Click icon to add table</a:t>
            </a:r>
            <a:endParaRPr lang="en-US" noProof="0" dirty="0"/>
          </a:p>
        </p:txBody>
      </p:sp>
      <p:sp>
        <p:nvSpPr>
          <p:cNvPr id="25" name="Table Placeholder 2"/>
          <p:cNvSpPr>
            <a:spLocks noGrp="1"/>
          </p:cNvSpPr>
          <p:nvPr>
            <p:ph type="tbl" sz="quarter" idx="21"/>
          </p:nvPr>
        </p:nvSpPr>
        <p:spPr>
          <a:xfrm>
            <a:off x="6311004" y="13459952"/>
            <a:ext cx="5396365" cy="5163672"/>
          </a:xfrm>
          <a:prstGeom prst="rect">
            <a:avLst/>
          </a:prstGeom>
        </p:spPr>
        <p:txBody>
          <a:bodyPr lIns="0" tIns="0" rIns="0" bIns="0" rtlCol="0"/>
          <a:lstStyle>
            <a:lvl1pPr marL="0" indent="0">
              <a:buNone/>
              <a:defRPr sz="1000"/>
            </a:lvl1pPr>
          </a:lstStyle>
          <a:p>
            <a:pPr lvl="0"/>
            <a:r>
              <a:rPr lang="en-US" noProof="0"/>
              <a:t>Click icon to add table</a:t>
            </a:r>
            <a:endParaRPr lang="en-US" noProof="0" dirty="0"/>
          </a:p>
        </p:txBody>
      </p:sp>
      <p:sp>
        <p:nvSpPr>
          <p:cNvPr id="28" name="Text Placeholder 20"/>
          <p:cNvSpPr>
            <a:spLocks noGrp="1"/>
          </p:cNvSpPr>
          <p:nvPr>
            <p:ph type="body" sz="quarter" idx="10" hasCustomPrompt="1"/>
          </p:nvPr>
        </p:nvSpPr>
        <p:spPr>
          <a:xfrm>
            <a:off x="457319" y="5120640"/>
            <a:ext cx="5396365" cy="2194560"/>
          </a:xfrm>
          <a:prstGeom prst="rect">
            <a:avLst/>
          </a:prstGeom>
        </p:spPr>
        <p:txBody>
          <a:bodyPr lIns="0" tIns="0" rIns="0" bIns="0"/>
          <a:lstStyle>
            <a:lvl1pPr marL="0" indent="0">
              <a:lnSpc>
                <a:spcPct val="100000"/>
              </a:lnSpc>
              <a:spcBef>
                <a:spcPts val="240"/>
              </a:spcBef>
              <a:spcAft>
                <a:spcPts val="0"/>
              </a:spcAft>
              <a:buNone/>
              <a:defRPr sz="1200" b="1">
                <a:solidFill>
                  <a:schemeClr val="tx1"/>
                </a:solidFill>
                <a:latin typeface="Arial" panose="020B0604020202020204" pitchFamily="34" charset="0"/>
                <a:cs typeface="Arial" panose="020B0604020202020204" pitchFamily="34" charset="0"/>
              </a:defRPr>
            </a:lvl1pPr>
            <a:lvl2pPr marL="0" indent="0">
              <a:lnSpc>
                <a:spcPct val="100000"/>
              </a:lnSpc>
              <a:spcBef>
                <a:spcPts val="240"/>
              </a:spcBef>
              <a:spcAft>
                <a:spcPts val="0"/>
              </a:spcAft>
              <a:buFontTx/>
              <a:buNone/>
              <a:defRPr sz="1000"/>
            </a:lvl2pPr>
          </a:lstStyle>
          <a:p>
            <a:pPr lvl="0"/>
            <a:r>
              <a:rPr lang="en-US"/>
              <a:t>Chart/Table Head</a:t>
            </a:r>
          </a:p>
          <a:p>
            <a:pPr lvl="1"/>
            <a:r>
              <a:rPr lang="en-US"/>
              <a:t>Date</a:t>
            </a:r>
          </a:p>
        </p:txBody>
      </p:sp>
      <p:sp>
        <p:nvSpPr>
          <p:cNvPr id="13" name="Text Placeholder 3">
            <a:extLst>
              <a:ext uri="{FF2B5EF4-FFF2-40B4-BE49-F238E27FC236}">
                <a16:creationId xmlns:a16="http://schemas.microsoft.com/office/drawing/2014/main" id="{DEA90A6B-18CA-4F39-84EF-C3A8BC61C7C1}"/>
              </a:ext>
            </a:extLst>
          </p:cNvPr>
          <p:cNvSpPr>
            <a:spLocks noGrp="1"/>
          </p:cNvSpPr>
          <p:nvPr>
            <p:ph type="body" sz="quarter" idx="32" hasCustomPrompt="1"/>
          </p:nvPr>
        </p:nvSpPr>
        <p:spPr>
          <a:xfrm>
            <a:off x="457319" y="731520"/>
            <a:ext cx="8534401" cy="3066320"/>
          </a:xfrm>
          <a:prstGeom prst="rect">
            <a:avLst/>
          </a:prstGeom>
        </p:spPr>
        <p:txBody>
          <a:bodyPr lIns="0" tIns="0" rIns="0" bIns="0"/>
          <a:lstStyle>
            <a:lvl1pPr marL="0" indent="0" algn="l" defTabSz="1219261"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2001"/>
            </a:lvl3pPr>
            <a:lvl4pPr marL="0" indent="0">
              <a:buNone/>
              <a:defRPr sz="2001"/>
            </a:lvl4pPr>
            <a:lvl5pPr marL="0" indent="0">
              <a:buNone/>
              <a:defRPr sz="2001"/>
            </a:lvl5pPr>
          </a:lstStyle>
          <a:p>
            <a:pPr lvl="0"/>
            <a:r>
              <a:rPr lang="en-US" dirty="0"/>
              <a:t>Slide title</a:t>
            </a:r>
          </a:p>
          <a:p>
            <a:pPr lvl="1"/>
            <a:r>
              <a:rPr lang="en-US" dirty="0"/>
              <a:t>Second level</a:t>
            </a:r>
          </a:p>
        </p:txBody>
      </p:sp>
      <p:pic>
        <p:nvPicPr>
          <p:cNvPr id="14" name="Picture 13">
            <a:extLst>
              <a:ext uri="{FF2B5EF4-FFF2-40B4-BE49-F238E27FC236}">
                <a16:creationId xmlns:a16="http://schemas.microsoft.com/office/drawing/2014/main" id="{EF71D800-2F69-402E-A896-530DC7049736}"/>
              </a:ext>
            </a:extLst>
          </p:cNvPr>
          <p:cNvPicPr>
            <a:picLocks noChangeAspect="1"/>
          </p:cNvPicPr>
          <p:nvPr/>
        </p:nvPicPr>
        <p:blipFill rotWithShape="1">
          <a:blip r:embed="rId2"/>
          <a:stretch/>
        </p:blipFill>
        <p:spPr>
          <a:xfrm>
            <a:off x="10147900" y="365760"/>
            <a:ext cx="1789219" cy="2636280"/>
          </a:xfrm>
          <a:prstGeom prst="rect">
            <a:avLst/>
          </a:prstGeom>
        </p:spPr>
      </p:pic>
      <p:sp>
        <p:nvSpPr>
          <p:cNvPr id="15" name="Slide Number Placeholder 9">
            <a:extLst>
              <a:ext uri="{FF2B5EF4-FFF2-40B4-BE49-F238E27FC236}">
                <a16:creationId xmlns:a16="http://schemas.microsoft.com/office/drawing/2014/main" id="{C37E7F9B-0B3D-4109-AF7F-6273015D510C}"/>
              </a:ext>
            </a:extLst>
          </p:cNvPr>
          <p:cNvSpPr>
            <a:spLocks noGrp="1"/>
          </p:cNvSpPr>
          <p:nvPr>
            <p:ph type="sldNum" sz="quarter" idx="4"/>
          </p:nvPr>
        </p:nvSpPr>
        <p:spPr>
          <a:xfrm>
            <a:off x="11252724"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7" name="Text Placeholder 3">
            <a:extLst>
              <a:ext uri="{FF2B5EF4-FFF2-40B4-BE49-F238E27FC236}">
                <a16:creationId xmlns:a16="http://schemas.microsoft.com/office/drawing/2014/main" id="{D5D11E1F-DC50-4F95-BF45-BCBC5BDD8745}"/>
              </a:ext>
            </a:extLst>
          </p:cNvPr>
          <p:cNvSpPr>
            <a:spLocks noGrp="1"/>
          </p:cNvSpPr>
          <p:nvPr>
            <p:ph type="body" sz="quarter" idx="26" hasCustomPrompt="1"/>
          </p:nvPr>
        </p:nvSpPr>
        <p:spPr>
          <a:xfrm>
            <a:off x="457319" y="25871944"/>
            <a:ext cx="11250050"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4"/>
              </a:lnSpc>
              <a:spcBef>
                <a:spcPts val="0"/>
              </a:spcBef>
              <a:spcAft>
                <a:spcPts val="400"/>
              </a:spcAft>
              <a:buNone/>
              <a:defRPr sz="1333">
                <a:latin typeface="Arial Narrow" panose="020B0606020202030204" pitchFamily="34" charset="0"/>
              </a:defRPr>
            </a:lvl4pPr>
            <a:lvl5pPr marL="0" indent="0">
              <a:lnSpc>
                <a:spcPts val="1734"/>
              </a:lnSpc>
              <a:spcBef>
                <a:spcPts val="0"/>
              </a:spcBef>
              <a:spcAft>
                <a:spcPts val="400"/>
              </a:spcAft>
              <a:buNone/>
              <a:defRPr sz="1333">
                <a:latin typeface="Arial Narrow" panose="020B0606020202030204" pitchFamily="34" charset="0"/>
              </a:defRPr>
            </a:lvl5pPr>
          </a:lstStyle>
          <a:p>
            <a:pPr lvl="0"/>
            <a:r>
              <a:rPr lang="en-US"/>
              <a:t>Caveats</a:t>
            </a:r>
          </a:p>
        </p:txBody>
      </p:sp>
    </p:spTree>
    <p:extLst>
      <p:ext uri="{BB962C8B-B14F-4D97-AF65-F5344CB8AC3E}">
        <p14:creationId xmlns:p14="http://schemas.microsoft.com/office/powerpoint/2010/main" val="442137284"/>
      </p:ext>
    </p:extLst>
  </p:cSld>
  <p:clrMapOvr>
    <a:masterClrMapping/>
  </p:clrMapOvr>
  <p:extLst>
    <p:ext uri="{DCECCB84-F9BA-43D5-87BE-67443E8EF086}">
      <p15:sldGuideLst xmlns:p15="http://schemas.microsoft.com/office/powerpoint/2012/main">
        <p15:guide id="1" orient="horz" pos="2808">
          <p15:clr>
            <a:srgbClr val="FBAE40"/>
          </p15:clr>
        </p15:guide>
        <p15:guide id="2" pos="7367">
          <p15:clr>
            <a:srgbClr val="FBAE40"/>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Bio (single)">
    <p:spTree>
      <p:nvGrpSpPr>
        <p:cNvPr id="1" name=""/>
        <p:cNvGrpSpPr/>
        <p:nvPr/>
      </p:nvGrpSpPr>
      <p:grpSpPr>
        <a:xfrm>
          <a:off x="0" y="0"/>
          <a:ext cx="0" cy="0"/>
          <a:chOff x="0" y="0"/>
          <a:chExt cx="0" cy="0"/>
        </a:xfrm>
      </p:grpSpPr>
      <p:sp>
        <p:nvSpPr>
          <p:cNvPr id="11" name="Slide Number Placeholder 9">
            <a:extLst>
              <a:ext uri="{FF2B5EF4-FFF2-40B4-BE49-F238E27FC236}">
                <a16:creationId xmlns:a16="http://schemas.microsoft.com/office/drawing/2014/main" id="{AFC56778-A3E0-47E7-9B08-2A94D6C24017}"/>
              </a:ext>
            </a:extLst>
          </p:cNvPr>
          <p:cNvSpPr>
            <a:spLocks noGrp="1"/>
          </p:cNvSpPr>
          <p:nvPr>
            <p:ph type="sldNum" sz="quarter" idx="4"/>
          </p:nvPr>
        </p:nvSpPr>
        <p:spPr>
          <a:xfrm>
            <a:off x="11252724"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2" name="Text Placeholder 3">
            <a:extLst>
              <a:ext uri="{FF2B5EF4-FFF2-40B4-BE49-F238E27FC236}">
                <a16:creationId xmlns:a16="http://schemas.microsoft.com/office/drawing/2014/main" id="{C454B2E7-DF26-41E4-99FA-93295EB9B495}"/>
              </a:ext>
            </a:extLst>
          </p:cNvPr>
          <p:cNvSpPr>
            <a:spLocks noGrp="1"/>
          </p:cNvSpPr>
          <p:nvPr>
            <p:ph type="body" sz="quarter" idx="26" hasCustomPrompt="1"/>
          </p:nvPr>
        </p:nvSpPr>
        <p:spPr>
          <a:xfrm>
            <a:off x="457319" y="25871944"/>
            <a:ext cx="11250050"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4"/>
              </a:lnSpc>
              <a:spcBef>
                <a:spcPts val="0"/>
              </a:spcBef>
              <a:spcAft>
                <a:spcPts val="400"/>
              </a:spcAft>
              <a:buNone/>
              <a:defRPr sz="1333">
                <a:latin typeface="Arial Narrow" panose="020B0606020202030204" pitchFamily="34" charset="0"/>
              </a:defRPr>
            </a:lvl4pPr>
            <a:lvl5pPr marL="0" indent="0">
              <a:lnSpc>
                <a:spcPts val="1734"/>
              </a:lnSpc>
              <a:spcBef>
                <a:spcPts val="0"/>
              </a:spcBef>
              <a:spcAft>
                <a:spcPts val="400"/>
              </a:spcAft>
              <a:buNone/>
              <a:defRPr sz="1333">
                <a:latin typeface="Arial Narrow" panose="020B0606020202030204" pitchFamily="34" charset="0"/>
              </a:defRPr>
            </a:lvl5pPr>
          </a:lstStyle>
          <a:p>
            <a:pPr lvl="0"/>
            <a:r>
              <a:rPr lang="en-US"/>
              <a:t>Caveats</a:t>
            </a:r>
          </a:p>
        </p:txBody>
      </p:sp>
      <p:sp>
        <p:nvSpPr>
          <p:cNvPr id="8" name="Text Placeholder 2">
            <a:extLst>
              <a:ext uri="{FF2B5EF4-FFF2-40B4-BE49-F238E27FC236}">
                <a16:creationId xmlns:a16="http://schemas.microsoft.com/office/drawing/2014/main" id="{1A984615-9E19-484D-9BFD-BB57D88D39FA}"/>
              </a:ext>
            </a:extLst>
          </p:cNvPr>
          <p:cNvSpPr>
            <a:spLocks noGrp="1"/>
          </p:cNvSpPr>
          <p:nvPr>
            <p:ph type="body" sz="quarter" idx="37" hasCustomPrompt="1"/>
          </p:nvPr>
        </p:nvSpPr>
        <p:spPr>
          <a:xfrm>
            <a:off x="1531048" y="5105400"/>
            <a:ext cx="8689063" cy="4974336"/>
          </a:xfrm>
          <a:prstGeom prst="rect">
            <a:avLst/>
          </a:prstGeom>
        </p:spPr>
        <p:txBody>
          <a:bodyPr lIns="0" tIns="0" rIns="0" bIns="0">
            <a:noAutofit/>
          </a:bodyPr>
          <a:lstStyle>
            <a:lvl1pPr marL="0" marR="0" indent="0" algn="l" defTabSz="807109" rtl="0" eaLnBrk="1" fontAlgn="auto" latinLnBrk="0" hangingPunct="1">
              <a:lnSpc>
                <a:spcPct val="100000"/>
              </a:lnSpc>
              <a:spcBef>
                <a:spcPts val="0"/>
              </a:spcBef>
              <a:spcAft>
                <a:spcPts val="200"/>
              </a:spcAft>
              <a:buClr>
                <a:srgbClr val="0055B6"/>
              </a:buClr>
              <a:buSzPct val="120000"/>
              <a:buFont typeface="Arial" panose="020B0604020202020204" pitchFamily="34" charset="0"/>
              <a:buNone/>
              <a:tabLst/>
              <a:defRPr lang="en-US" sz="1400" b="1" kern="1200" dirty="0" smtClean="0">
                <a:solidFill>
                  <a:schemeClr val="tx1"/>
                </a:solidFill>
                <a:latin typeface="Arial" panose="020B0604020202020204" pitchFamily="34" charset="0"/>
                <a:ea typeface="+mn-ea"/>
                <a:cs typeface="Arial" panose="020B0604020202020204" pitchFamily="34" charset="0"/>
              </a:defRPr>
            </a:lvl1pPr>
            <a:lvl2pPr marL="0" indent="0">
              <a:lnSpc>
                <a:spcPct val="100000"/>
              </a:lnSpc>
              <a:spcBef>
                <a:spcPts val="0"/>
              </a:spcBef>
              <a:spcAft>
                <a:spcPts val="0"/>
              </a:spcAft>
              <a:buClr>
                <a:srgbClr val="002856"/>
              </a:buClr>
              <a:buSzPct val="120000"/>
              <a:buFont typeface="Arial" panose="020B0604020202020204" pitchFamily="34" charset="0"/>
              <a:buNone/>
              <a:tabLst/>
              <a:defRPr sz="1200" baseline="0">
                <a:solidFill>
                  <a:schemeClr val="tx1"/>
                </a:solidFill>
                <a:latin typeface="Arial" panose="020B0604020202020204" pitchFamily="34" charset="0"/>
                <a:cs typeface="Arial" panose="020B0604020202020204" pitchFamily="34" charset="0"/>
              </a:defRPr>
            </a:lvl2pPr>
            <a:lvl3pPr marL="0" indent="0">
              <a:lnSpc>
                <a:spcPct val="100000"/>
              </a:lnSpc>
              <a:spcBef>
                <a:spcPts val="600"/>
              </a:spcBef>
              <a:spcAft>
                <a:spcPts val="0"/>
              </a:spcAft>
              <a:buClr>
                <a:schemeClr val="tx1"/>
              </a:buClr>
              <a:buSzPct val="120000"/>
              <a:buFont typeface="Arial" panose="020B0604020202020204" pitchFamily="34" charset="0"/>
              <a:buNone/>
              <a:defRPr sz="1200" baseline="0">
                <a:solidFill>
                  <a:schemeClr val="tx1"/>
                </a:solidFill>
                <a:latin typeface="Arial" panose="020B0604020202020204" pitchFamily="34" charset="0"/>
                <a:cs typeface="Arial" panose="020B0604020202020204" pitchFamily="34" charset="0"/>
              </a:defRPr>
            </a:lvl3pPr>
            <a:lvl4pPr marL="351709" indent="-107895">
              <a:lnSpc>
                <a:spcPts val="1324"/>
              </a:lnSpc>
              <a:spcBef>
                <a:spcPts val="353"/>
              </a:spcBef>
              <a:spcAft>
                <a:spcPts val="0"/>
              </a:spcAft>
              <a:buClr>
                <a:srgbClr val="002856"/>
              </a:buClr>
              <a:buSzPct val="120000"/>
              <a:buFont typeface="Arial" panose="020B0604020202020204" pitchFamily="34" charset="0"/>
              <a:buChar char="•"/>
              <a:defRPr sz="971">
                <a:latin typeface="Arial" panose="020B0604020202020204" pitchFamily="34" charset="0"/>
                <a:cs typeface="Arial" panose="020B0604020202020204" pitchFamily="34" charset="0"/>
              </a:defRPr>
            </a:lvl4pPr>
            <a:lvl5pPr marL="494634" indent="-140123">
              <a:lnSpc>
                <a:spcPts val="1324"/>
              </a:lnSpc>
              <a:spcBef>
                <a:spcPts val="353"/>
              </a:spcBef>
              <a:spcAft>
                <a:spcPts val="0"/>
              </a:spcAft>
              <a:buClrTx/>
              <a:buSzPct val="120000"/>
              <a:buFont typeface="Arial" panose="020B0604020202020204" pitchFamily="34" charset="0"/>
              <a:buChar char="–"/>
              <a:defRPr lang="en-US" sz="971" kern="1200" dirty="0">
                <a:solidFill>
                  <a:schemeClr val="tx1"/>
                </a:solidFill>
                <a:latin typeface="Arial" panose="020B0604020202020204" pitchFamily="34" charset="0"/>
                <a:ea typeface="+mn-ea"/>
                <a:cs typeface="Arial" panose="020B0604020202020204" pitchFamily="34" charset="0"/>
              </a:defRPr>
            </a:lvl5pPr>
            <a:lvl6pPr marL="608134" indent="-120506">
              <a:lnSpc>
                <a:spcPts val="1324"/>
              </a:lnSpc>
              <a:spcBef>
                <a:spcPts val="353"/>
              </a:spcBef>
              <a:spcAft>
                <a:spcPts val="0"/>
              </a:spcAft>
              <a:buClr>
                <a:schemeClr val="accent1"/>
              </a:buClr>
              <a:buSzPct val="120000"/>
              <a:buFont typeface="Arial" panose="020B0604020202020204" pitchFamily="34" charset="0"/>
              <a:buChar char="•"/>
              <a:defRPr sz="971">
                <a:latin typeface="Arial" panose="020B0604020202020204" pitchFamily="34" charset="0"/>
                <a:cs typeface="Arial" panose="020B0604020202020204" pitchFamily="34" charset="0"/>
              </a:defRPr>
            </a:lvl6pPr>
          </a:lstStyle>
          <a:p>
            <a:pPr lvl="0"/>
            <a:r>
              <a:rPr lang="en-US" dirty="0"/>
              <a:t>Name</a:t>
            </a:r>
          </a:p>
          <a:p>
            <a:pPr lvl="1"/>
            <a:r>
              <a:rPr lang="en-US" dirty="0"/>
              <a:t>Title/Investment Group</a:t>
            </a:r>
          </a:p>
          <a:p>
            <a:pPr lvl="2"/>
            <a:r>
              <a:rPr lang="en-US" dirty="0"/>
              <a:t>Body Content</a:t>
            </a:r>
          </a:p>
        </p:txBody>
      </p:sp>
      <p:sp>
        <p:nvSpPr>
          <p:cNvPr id="6" name="Picture Placeholder 2">
            <a:extLst>
              <a:ext uri="{FF2B5EF4-FFF2-40B4-BE49-F238E27FC236}">
                <a16:creationId xmlns:a16="http://schemas.microsoft.com/office/drawing/2014/main" id="{2D22EB6E-0C37-405B-9169-A88D98815B96}"/>
              </a:ext>
            </a:extLst>
          </p:cNvPr>
          <p:cNvSpPr>
            <a:spLocks noGrp="1"/>
          </p:cNvSpPr>
          <p:nvPr>
            <p:ph type="pic" sz="quarter" idx="38"/>
          </p:nvPr>
        </p:nvSpPr>
        <p:spPr>
          <a:xfrm>
            <a:off x="457319" y="5105400"/>
            <a:ext cx="914638" cy="3657600"/>
          </a:xfrm>
          <a:prstGeom prst="ellipse">
            <a:avLst/>
          </a:prstGeom>
        </p:spPr>
        <p:txBody>
          <a:bodyPr/>
          <a:lstStyle>
            <a:lvl1pPr marL="0" indent="0">
              <a:buNone/>
              <a:defRPr sz="800"/>
            </a:lvl1pPr>
          </a:lstStyle>
          <a:p>
            <a:r>
              <a:rPr lang="en-US"/>
              <a:t>Click icon to add picture</a:t>
            </a:r>
            <a:endParaRPr lang="en-US" dirty="0"/>
          </a:p>
        </p:txBody>
      </p:sp>
      <p:sp>
        <p:nvSpPr>
          <p:cNvPr id="7" name="Text Placeholder 3">
            <a:extLst>
              <a:ext uri="{FF2B5EF4-FFF2-40B4-BE49-F238E27FC236}">
                <a16:creationId xmlns:a16="http://schemas.microsoft.com/office/drawing/2014/main" id="{F3DAEC4C-B12A-4969-B98A-2A0013514092}"/>
              </a:ext>
            </a:extLst>
          </p:cNvPr>
          <p:cNvSpPr>
            <a:spLocks noGrp="1"/>
          </p:cNvSpPr>
          <p:nvPr>
            <p:ph type="body" sz="quarter" idx="32" hasCustomPrompt="1"/>
          </p:nvPr>
        </p:nvSpPr>
        <p:spPr>
          <a:xfrm>
            <a:off x="457319" y="731520"/>
            <a:ext cx="8534401" cy="3066320"/>
          </a:xfrm>
          <a:prstGeom prst="rect">
            <a:avLst/>
          </a:prstGeom>
        </p:spPr>
        <p:txBody>
          <a:bodyPr lIns="0" tIns="0" rIns="0" bIns="0"/>
          <a:lstStyle>
            <a:lvl1pPr marL="0" indent="0" algn="l" defTabSz="1219261"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2001"/>
            </a:lvl3pPr>
            <a:lvl4pPr marL="0" indent="0">
              <a:buNone/>
              <a:defRPr sz="2001"/>
            </a:lvl4pPr>
            <a:lvl5pPr marL="0" indent="0">
              <a:buNone/>
              <a:defRPr sz="2001"/>
            </a:lvl5pPr>
          </a:lstStyle>
          <a:p>
            <a:pPr lvl="0"/>
            <a:r>
              <a:rPr lang="en-US" dirty="0"/>
              <a:t>Slide title</a:t>
            </a:r>
          </a:p>
          <a:p>
            <a:pPr lvl="1"/>
            <a:r>
              <a:rPr lang="en-US" dirty="0"/>
              <a:t>Second level</a:t>
            </a:r>
          </a:p>
        </p:txBody>
      </p:sp>
      <p:pic>
        <p:nvPicPr>
          <p:cNvPr id="9" name="Picture 14">
            <a:extLst>
              <a:ext uri="{FF2B5EF4-FFF2-40B4-BE49-F238E27FC236}">
                <a16:creationId xmlns:a16="http://schemas.microsoft.com/office/drawing/2014/main" id="{62D7D070-A8C1-4F93-95A1-662762F181A4}"/>
              </a:ext>
            </a:extLst>
          </p:cNvPr>
          <p:cNvPicPr>
            <a:picLocks noChangeAspect="1"/>
          </p:cNvPicPr>
          <p:nvPr/>
        </p:nvPicPr>
        <p:blipFill rotWithShape="1">
          <a:blip r:embed="rId2"/>
          <a:stretch/>
        </p:blipFill>
        <p:spPr>
          <a:xfrm>
            <a:off x="10147900" y="365760"/>
            <a:ext cx="1789219" cy="2636280"/>
          </a:xfrm>
          <a:prstGeom prst="rect">
            <a:avLst/>
          </a:prstGeom>
        </p:spPr>
      </p:pic>
    </p:spTree>
    <p:extLst>
      <p:ext uri="{BB962C8B-B14F-4D97-AF65-F5344CB8AC3E}">
        <p14:creationId xmlns:p14="http://schemas.microsoft.com/office/powerpoint/2010/main" val="4228452812"/>
      </p:ext>
    </p:extLst>
  </p:cSld>
  <p:clrMapOvr>
    <a:masterClrMapping/>
  </p:clrMapOvr>
  <p:extLst>
    <p:ext uri="{DCECCB84-F9BA-43D5-87BE-67443E8EF086}">
      <p15:sldGuideLst xmlns:p15="http://schemas.microsoft.com/office/powerpoint/2012/main">
        <p15:guide id="1" pos="7367">
          <p15:clr>
            <a:srgbClr val="FBAE4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Bio (multiple)">
    <p:spTree>
      <p:nvGrpSpPr>
        <p:cNvPr id="1" name=""/>
        <p:cNvGrpSpPr/>
        <p:nvPr/>
      </p:nvGrpSpPr>
      <p:grpSpPr>
        <a:xfrm>
          <a:off x="0" y="0"/>
          <a:ext cx="0" cy="0"/>
          <a:chOff x="0" y="0"/>
          <a:chExt cx="0" cy="0"/>
        </a:xfrm>
      </p:grpSpPr>
      <p:sp>
        <p:nvSpPr>
          <p:cNvPr id="22" name="Picture Placeholder 2"/>
          <p:cNvSpPr>
            <a:spLocks noGrp="1"/>
          </p:cNvSpPr>
          <p:nvPr>
            <p:ph type="pic" sz="quarter" idx="42"/>
          </p:nvPr>
        </p:nvSpPr>
        <p:spPr>
          <a:xfrm>
            <a:off x="457319" y="18690336"/>
            <a:ext cx="914638" cy="3657600"/>
          </a:xfrm>
          <a:prstGeom prst="ellipse">
            <a:avLst/>
          </a:prstGeom>
        </p:spPr>
        <p:txBody>
          <a:bodyPr/>
          <a:lstStyle>
            <a:lvl1pPr marL="0" indent="0">
              <a:buNone/>
              <a:defRPr sz="800"/>
            </a:lvl1pPr>
          </a:lstStyle>
          <a:p>
            <a:r>
              <a:rPr lang="en-US"/>
              <a:t>Click icon to add picture</a:t>
            </a:r>
            <a:endParaRPr lang="en-US" dirty="0"/>
          </a:p>
        </p:txBody>
      </p:sp>
      <p:sp>
        <p:nvSpPr>
          <p:cNvPr id="28" name="Picture Placeholder 2"/>
          <p:cNvSpPr>
            <a:spLocks noGrp="1"/>
          </p:cNvSpPr>
          <p:nvPr>
            <p:ph type="pic" sz="quarter" idx="41"/>
          </p:nvPr>
        </p:nvSpPr>
        <p:spPr>
          <a:xfrm>
            <a:off x="457319" y="11887200"/>
            <a:ext cx="914638" cy="3657600"/>
          </a:xfrm>
          <a:prstGeom prst="ellipse">
            <a:avLst/>
          </a:prstGeom>
        </p:spPr>
        <p:txBody>
          <a:bodyPr/>
          <a:lstStyle>
            <a:lvl1pPr marL="0" indent="0">
              <a:buNone/>
              <a:defRPr sz="800"/>
            </a:lvl1pPr>
          </a:lstStyle>
          <a:p>
            <a:r>
              <a:rPr lang="en-US"/>
              <a:t>Click icon to add picture</a:t>
            </a:r>
            <a:endParaRPr lang="en-US" dirty="0"/>
          </a:p>
        </p:txBody>
      </p:sp>
      <p:sp>
        <p:nvSpPr>
          <p:cNvPr id="31" name="Text Placeholder 2"/>
          <p:cNvSpPr>
            <a:spLocks noGrp="1"/>
          </p:cNvSpPr>
          <p:nvPr>
            <p:ph type="body" sz="quarter" idx="38" hasCustomPrompt="1"/>
          </p:nvPr>
        </p:nvSpPr>
        <p:spPr>
          <a:xfrm>
            <a:off x="1531047" y="11887202"/>
            <a:ext cx="10167175" cy="4978412"/>
          </a:xfrm>
          <a:prstGeom prst="rect">
            <a:avLst/>
          </a:prstGeom>
        </p:spPr>
        <p:txBody>
          <a:bodyPr lIns="0" tIns="0" rIns="0" bIns="0"/>
          <a:lstStyle>
            <a:lvl1pPr marL="0" marR="0" indent="0" algn="l" defTabSz="807109" rtl="0" eaLnBrk="1" fontAlgn="auto" latinLnBrk="0" hangingPunct="1">
              <a:lnSpc>
                <a:spcPct val="100000"/>
              </a:lnSpc>
              <a:spcBef>
                <a:spcPts val="0"/>
              </a:spcBef>
              <a:spcAft>
                <a:spcPts val="200"/>
              </a:spcAft>
              <a:buClr>
                <a:srgbClr val="0055B6"/>
              </a:buClr>
              <a:buSzPct val="120000"/>
              <a:buFont typeface="Arial" panose="020B0604020202020204" pitchFamily="34" charset="0"/>
              <a:buNone/>
              <a:tabLst/>
              <a:defRPr lang="en-US" sz="1400" b="1" kern="1200" dirty="0" smtClean="0">
                <a:solidFill>
                  <a:schemeClr val="tx1"/>
                </a:solidFill>
                <a:latin typeface="Arial" panose="020B0604020202020204" pitchFamily="34" charset="0"/>
                <a:ea typeface="+mn-ea"/>
                <a:cs typeface="Arial" panose="020B0604020202020204" pitchFamily="34" charset="0"/>
              </a:defRPr>
            </a:lvl1pPr>
            <a:lvl2pPr marL="0" indent="0">
              <a:lnSpc>
                <a:spcPct val="100000"/>
              </a:lnSpc>
              <a:spcBef>
                <a:spcPts val="0"/>
              </a:spcBef>
              <a:spcAft>
                <a:spcPts val="0"/>
              </a:spcAft>
              <a:buClr>
                <a:srgbClr val="002856"/>
              </a:buClr>
              <a:buSzPct val="120000"/>
              <a:buFont typeface="Arial" panose="020B0604020202020204" pitchFamily="34" charset="0"/>
              <a:buNone/>
              <a:tabLst/>
              <a:defRPr sz="1200" baseline="0">
                <a:solidFill>
                  <a:schemeClr val="tx1"/>
                </a:solidFill>
                <a:latin typeface="Arial" panose="020B0604020202020204" pitchFamily="34" charset="0"/>
                <a:cs typeface="Arial" panose="020B0604020202020204" pitchFamily="34" charset="0"/>
              </a:defRPr>
            </a:lvl2pPr>
            <a:lvl3pPr marL="0" indent="0">
              <a:lnSpc>
                <a:spcPct val="100000"/>
              </a:lnSpc>
              <a:spcBef>
                <a:spcPts val="600"/>
              </a:spcBef>
              <a:spcAft>
                <a:spcPts val="0"/>
              </a:spcAft>
              <a:buClr>
                <a:schemeClr val="tx1"/>
              </a:buClr>
              <a:buSzPct val="120000"/>
              <a:buFont typeface="Arial" panose="020B0604020202020204" pitchFamily="34" charset="0"/>
              <a:buNone/>
              <a:defRPr sz="1200" baseline="0">
                <a:solidFill>
                  <a:schemeClr val="tx1"/>
                </a:solidFill>
                <a:latin typeface="Arial" panose="020B0604020202020204" pitchFamily="34" charset="0"/>
                <a:cs typeface="Arial" panose="020B0604020202020204" pitchFamily="34" charset="0"/>
              </a:defRPr>
            </a:lvl3pPr>
            <a:lvl4pPr marL="351709" indent="-107895">
              <a:lnSpc>
                <a:spcPts val="1324"/>
              </a:lnSpc>
              <a:spcBef>
                <a:spcPts val="353"/>
              </a:spcBef>
              <a:spcAft>
                <a:spcPts val="0"/>
              </a:spcAft>
              <a:buClr>
                <a:srgbClr val="002856"/>
              </a:buClr>
              <a:buSzPct val="120000"/>
              <a:buFont typeface="Arial" panose="020B0604020202020204" pitchFamily="34" charset="0"/>
              <a:buChar char="•"/>
              <a:defRPr sz="971">
                <a:latin typeface="Arial" panose="020B0604020202020204" pitchFamily="34" charset="0"/>
                <a:cs typeface="Arial" panose="020B0604020202020204" pitchFamily="34" charset="0"/>
              </a:defRPr>
            </a:lvl4pPr>
            <a:lvl5pPr marL="494634" indent="-140123">
              <a:lnSpc>
                <a:spcPts val="1324"/>
              </a:lnSpc>
              <a:spcBef>
                <a:spcPts val="353"/>
              </a:spcBef>
              <a:spcAft>
                <a:spcPts val="0"/>
              </a:spcAft>
              <a:buClrTx/>
              <a:buSzPct val="120000"/>
              <a:buFont typeface="Arial" panose="020B0604020202020204" pitchFamily="34" charset="0"/>
              <a:buChar char="–"/>
              <a:defRPr lang="en-US" sz="971" kern="1200" dirty="0">
                <a:solidFill>
                  <a:schemeClr val="tx1"/>
                </a:solidFill>
                <a:latin typeface="Arial" panose="020B0604020202020204" pitchFamily="34" charset="0"/>
                <a:ea typeface="+mn-ea"/>
                <a:cs typeface="Arial" panose="020B0604020202020204" pitchFamily="34" charset="0"/>
              </a:defRPr>
            </a:lvl5pPr>
            <a:lvl6pPr marL="608134" indent="-120506">
              <a:lnSpc>
                <a:spcPts val="1324"/>
              </a:lnSpc>
              <a:spcBef>
                <a:spcPts val="353"/>
              </a:spcBef>
              <a:spcAft>
                <a:spcPts val="0"/>
              </a:spcAft>
              <a:buClr>
                <a:schemeClr val="accent1"/>
              </a:buClr>
              <a:buSzPct val="120000"/>
              <a:buFont typeface="Arial" panose="020B0604020202020204" pitchFamily="34" charset="0"/>
              <a:buChar char="•"/>
              <a:defRPr sz="971">
                <a:latin typeface="Arial" panose="020B0604020202020204" pitchFamily="34" charset="0"/>
                <a:cs typeface="Arial" panose="020B0604020202020204" pitchFamily="34" charset="0"/>
              </a:defRPr>
            </a:lvl6pPr>
          </a:lstStyle>
          <a:p>
            <a:pPr lvl="0"/>
            <a:r>
              <a:rPr lang="en-US" dirty="0"/>
              <a:t>Name</a:t>
            </a:r>
          </a:p>
          <a:p>
            <a:pPr lvl="1"/>
            <a:r>
              <a:rPr lang="en-US" dirty="0"/>
              <a:t>Title/Investment Group</a:t>
            </a:r>
          </a:p>
          <a:p>
            <a:pPr lvl="2"/>
            <a:r>
              <a:rPr lang="en-US" dirty="0"/>
              <a:t>Body Content</a:t>
            </a:r>
          </a:p>
        </p:txBody>
      </p:sp>
      <p:sp>
        <p:nvSpPr>
          <p:cNvPr id="32" name="Text Placeholder 2"/>
          <p:cNvSpPr>
            <a:spLocks noGrp="1"/>
          </p:cNvSpPr>
          <p:nvPr>
            <p:ph type="body" sz="quarter" idx="39" hasCustomPrompt="1"/>
          </p:nvPr>
        </p:nvSpPr>
        <p:spPr>
          <a:xfrm>
            <a:off x="1531047" y="18690338"/>
            <a:ext cx="10167174" cy="4978412"/>
          </a:xfrm>
          <a:prstGeom prst="rect">
            <a:avLst/>
          </a:prstGeom>
        </p:spPr>
        <p:txBody>
          <a:bodyPr lIns="0" tIns="0" rIns="0" bIns="0"/>
          <a:lstStyle>
            <a:lvl1pPr marL="0" marR="0" indent="0" algn="l" defTabSz="807109" rtl="0" eaLnBrk="1" fontAlgn="auto" latinLnBrk="0" hangingPunct="1">
              <a:lnSpc>
                <a:spcPct val="100000"/>
              </a:lnSpc>
              <a:spcBef>
                <a:spcPts val="0"/>
              </a:spcBef>
              <a:spcAft>
                <a:spcPts val="200"/>
              </a:spcAft>
              <a:buClr>
                <a:srgbClr val="0055B6"/>
              </a:buClr>
              <a:buSzPct val="120000"/>
              <a:buFont typeface="Arial" panose="020B0604020202020204" pitchFamily="34" charset="0"/>
              <a:buNone/>
              <a:tabLst/>
              <a:defRPr lang="en-US" sz="1400" b="1" kern="1200" dirty="0" smtClean="0">
                <a:solidFill>
                  <a:schemeClr val="tx1"/>
                </a:solidFill>
                <a:latin typeface="Arial" panose="020B0604020202020204" pitchFamily="34" charset="0"/>
                <a:ea typeface="+mn-ea"/>
                <a:cs typeface="Arial" panose="020B0604020202020204" pitchFamily="34" charset="0"/>
              </a:defRPr>
            </a:lvl1pPr>
            <a:lvl2pPr marL="0" indent="0">
              <a:lnSpc>
                <a:spcPct val="100000"/>
              </a:lnSpc>
              <a:spcBef>
                <a:spcPts val="0"/>
              </a:spcBef>
              <a:spcAft>
                <a:spcPts val="0"/>
              </a:spcAft>
              <a:buClr>
                <a:srgbClr val="002856"/>
              </a:buClr>
              <a:buSzPct val="120000"/>
              <a:buFont typeface="Arial" panose="020B0604020202020204" pitchFamily="34" charset="0"/>
              <a:buNone/>
              <a:tabLst/>
              <a:defRPr sz="1200" baseline="0">
                <a:solidFill>
                  <a:schemeClr val="tx1"/>
                </a:solidFill>
                <a:latin typeface="Arial" panose="020B0604020202020204" pitchFamily="34" charset="0"/>
                <a:cs typeface="Arial" panose="020B0604020202020204" pitchFamily="34" charset="0"/>
              </a:defRPr>
            </a:lvl2pPr>
            <a:lvl3pPr marL="0" indent="0">
              <a:lnSpc>
                <a:spcPct val="100000"/>
              </a:lnSpc>
              <a:spcBef>
                <a:spcPts val="600"/>
              </a:spcBef>
              <a:spcAft>
                <a:spcPts val="0"/>
              </a:spcAft>
              <a:buClr>
                <a:schemeClr val="tx1"/>
              </a:buClr>
              <a:buSzPct val="120000"/>
              <a:buFont typeface="Arial" panose="020B0604020202020204" pitchFamily="34" charset="0"/>
              <a:buNone/>
              <a:defRPr sz="1200" baseline="0">
                <a:solidFill>
                  <a:schemeClr val="tx1"/>
                </a:solidFill>
                <a:latin typeface="Arial" panose="020B0604020202020204" pitchFamily="34" charset="0"/>
                <a:cs typeface="Arial" panose="020B0604020202020204" pitchFamily="34" charset="0"/>
              </a:defRPr>
            </a:lvl3pPr>
            <a:lvl4pPr marL="351709" indent="-107895">
              <a:lnSpc>
                <a:spcPts val="1324"/>
              </a:lnSpc>
              <a:spcBef>
                <a:spcPts val="353"/>
              </a:spcBef>
              <a:spcAft>
                <a:spcPts val="0"/>
              </a:spcAft>
              <a:buClr>
                <a:srgbClr val="002856"/>
              </a:buClr>
              <a:buSzPct val="120000"/>
              <a:buFont typeface="Arial" panose="020B0604020202020204" pitchFamily="34" charset="0"/>
              <a:buChar char="•"/>
              <a:defRPr sz="971">
                <a:latin typeface="Arial" panose="020B0604020202020204" pitchFamily="34" charset="0"/>
                <a:cs typeface="Arial" panose="020B0604020202020204" pitchFamily="34" charset="0"/>
              </a:defRPr>
            </a:lvl4pPr>
            <a:lvl5pPr marL="494634" indent="-140123">
              <a:lnSpc>
                <a:spcPts val="1324"/>
              </a:lnSpc>
              <a:spcBef>
                <a:spcPts val="353"/>
              </a:spcBef>
              <a:spcAft>
                <a:spcPts val="0"/>
              </a:spcAft>
              <a:buClrTx/>
              <a:buSzPct val="120000"/>
              <a:buFont typeface="Arial" panose="020B0604020202020204" pitchFamily="34" charset="0"/>
              <a:buChar char="–"/>
              <a:defRPr lang="en-US" sz="971" kern="1200" dirty="0">
                <a:solidFill>
                  <a:schemeClr val="tx1"/>
                </a:solidFill>
                <a:latin typeface="Arial" panose="020B0604020202020204" pitchFamily="34" charset="0"/>
                <a:ea typeface="+mn-ea"/>
                <a:cs typeface="Arial" panose="020B0604020202020204" pitchFamily="34" charset="0"/>
              </a:defRPr>
            </a:lvl5pPr>
            <a:lvl6pPr marL="608134" indent="-120506">
              <a:lnSpc>
                <a:spcPts val="1324"/>
              </a:lnSpc>
              <a:spcBef>
                <a:spcPts val="353"/>
              </a:spcBef>
              <a:spcAft>
                <a:spcPts val="0"/>
              </a:spcAft>
              <a:buClr>
                <a:schemeClr val="accent1"/>
              </a:buClr>
              <a:buSzPct val="120000"/>
              <a:buFont typeface="Arial" panose="020B0604020202020204" pitchFamily="34" charset="0"/>
              <a:buChar char="•"/>
              <a:defRPr sz="971">
                <a:latin typeface="Arial" panose="020B0604020202020204" pitchFamily="34" charset="0"/>
                <a:cs typeface="Arial" panose="020B0604020202020204" pitchFamily="34" charset="0"/>
              </a:defRPr>
            </a:lvl6pPr>
          </a:lstStyle>
          <a:p>
            <a:pPr lvl="0"/>
            <a:r>
              <a:rPr lang="en-US" dirty="0"/>
              <a:t>Name</a:t>
            </a:r>
          </a:p>
          <a:p>
            <a:pPr lvl="1"/>
            <a:r>
              <a:rPr lang="en-US" dirty="0"/>
              <a:t>Title/Investment Group</a:t>
            </a:r>
          </a:p>
          <a:p>
            <a:pPr lvl="2"/>
            <a:r>
              <a:rPr lang="en-US" dirty="0"/>
              <a:t>Body Content</a:t>
            </a:r>
          </a:p>
        </p:txBody>
      </p:sp>
      <p:sp>
        <p:nvSpPr>
          <p:cNvPr id="33" name="Picture Placeholder 2"/>
          <p:cNvSpPr>
            <a:spLocks noGrp="1"/>
          </p:cNvSpPr>
          <p:nvPr>
            <p:ph type="pic" sz="quarter" idx="40"/>
          </p:nvPr>
        </p:nvSpPr>
        <p:spPr>
          <a:xfrm>
            <a:off x="457319" y="5105400"/>
            <a:ext cx="914638" cy="3657600"/>
          </a:xfrm>
          <a:prstGeom prst="ellipse">
            <a:avLst/>
          </a:prstGeom>
        </p:spPr>
        <p:txBody>
          <a:bodyPr/>
          <a:lstStyle>
            <a:lvl1pPr marL="0" indent="0">
              <a:buNone/>
              <a:defRPr sz="800"/>
            </a:lvl1pPr>
          </a:lstStyle>
          <a:p>
            <a:r>
              <a:rPr lang="en-US"/>
              <a:t>Click icon to add picture</a:t>
            </a:r>
            <a:endParaRPr lang="en-US" dirty="0"/>
          </a:p>
        </p:txBody>
      </p:sp>
      <p:pic>
        <p:nvPicPr>
          <p:cNvPr id="12" name="Picture 10">
            <a:extLst>
              <a:ext uri="{FF2B5EF4-FFF2-40B4-BE49-F238E27FC236}">
                <a16:creationId xmlns:a16="http://schemas.microsoft.com/office/drawing/2014/main" id="{32182412-CE76-487A-8B31-B48B8F3FCF14}"/>
              </a:ext>
            </a:extLst>
          </p:cNvPr>
          <p:cNvPicPr>
            <a:picLocks noChangeAspect="1"/>
          </p:cNvPicPr>
          <p:nvPr/>
        </p:nvPicPr>
        <p:blipFill rotWithShape="1">
          <a:blip r:embed="rId2"/>
          <a:stretch/>
        </p:blipFill>
        <p:spPr>
          <a:xfrm>
            <a:off x="10147900" y="365760"/>
            <a:ext cx="1789219" cy="2636280"/>
          </a:xfrm>
          <a:prstGeom prst="rect">
            <a:avLst/>
          </a:prstGeom>
        </p:spPr>
      </p:pic>
      <p:sp>
        <p:nvSpPr>
          <p:cNvPr id="13" name="Text Placeholder 3">
            <a:extLst>
              <a:ext uri="{FF2B5EF4-FFF2-40B4-BE49-F238E27FC236}">
                <a16:creationId xmlns:a16="http://schemas.microsoft.com/office/drawing/2014/main" id="{5ADFAEDD-CCF3-470D-A755-B855290F391C}"/>
              </a:ext>
            </a:extLst>
          </p:cNvPr>
          <p:cNvSpPr>
            <a:spLocks noGrp="1"/>
          </p:cNvSpPr>
          <p:nvPr>
            <p:ph type="body" sz="quarter" idx="26" hasCustomPrompt="1"/>
          </p:nvPr>
        </p:nvSpPr>
        <p:spPr>
          <a:xfrm>
            <a:off x="457319" y="25871324"/>
            <a:ext cx="11250050"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lang="en-US" sz="1000" i="0" kern="1200" dirty="0">
                <a:solidFill>
                  <a:schemeClr val="tx1"/>
                </a:solidFill>
                <a:latin typeface="Arial Narrow" panose="020B0606020202030204" pitchFamily="34" charset="0"/>
                <a:ea typeface="+mn-ea"/>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dirty="0"/>
              <a:t>Caveats</a:t>
            </a:r>
          </a:p>
        </p:txBody>
      </p:sp>
      <p:sp>
        <p:nvSpPr>
          <p:cNvPr id="14" name="Slide Number Placeholder 9">
            <a:extLst>
              <a:ext uri="{FF2B5EF4-FFF2-40B4-BE49-F238E27FC236}">
                <a16:creationId xmlns:a16="http://schemas.microsoft.com/office/drawing/2014/main" id="{14FBA86D-B7CB-4C6E-BB18-921260D3DE1C}"/>
              </a:ext>
            </a:extLst>
          </p:cNvPr>
          <p:cNvSpPr>
            <a:spLocks noGrp="1"/>
          </p:cNvSpPr>
          <p:nvPr>
            <p:ph type="sldNum" sz="quarter" idx="4"/>
          </p:nvPr>
        </p:nvSpPr>
        <p:spPr>
          <a:xfrm>
            <a:off x="11250050"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6" name="Text Placeholder 3">
            <a:extLst>
              <a:ext uri="{FF2B5EF4-FFF2-40B4-BE49-F238E27FC236}">
                <a16:creationId xmlns:a16="http://schemas.microsoft.com/office/drawing/2014/main" id="{A482C251-0C29-4AD2-8ABA-33ABEACE6BD0}"/>
              </a:ext>
            </a:extLst>
          </p:cNvPr>
          <p:cNvSpPr>
            <a:spLocks noGrp="1"/>
          </p:cNvSpPr>
          <p:nvPr>
            <p:ph type="body" sz="quarter" idx="32" hasCustomPrompt="1"/>
          </p:nvPr>
        </p:nvSpPr>
        <p:spPr>
          <a:xfrm>
            <a:off x="457319" y="731520"/>
            <a:ext cx="8534401" cy="3072384"/>
          </a:xfrm>
          <a:prstGeom prst="rect">
            <a:avLst/>
          </a:prstGeom>
        </p:spPr>
        <p:txBody>
          <a:bodyPr lIns="0" tIns="0" rIns="0" bIns="0"/>
          <a:lstStyle>
            <a:lvl1pPr marL="0" indent="0" algn="l" defTabSz="914674"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1500"/>
            </a:lvl3pPr>
            <a:lvl4pPr marL="0" indent="0">
              <a:buNone/>
              <a:defRPr sz="1500"/>
            </a:lvl4pPr>
            <a:lvl5pPr marL="0" indent="0">
              <a:buNone/>
              <a:defRPr sz="1500"/>
            </a:lvl5pPr>
          </a:lstStyle>
          <a:p>
            <a:pPr lvl="0"/>
            <a:r>
              <a:rPr lang="en-US" dirty="0"/>
              <a:t>Slide title</a:t>
            </a:r>
          </a:p>
          <a:p>
            <a:pPr lvl="1"/>
            <a:r>
              <a:rPr lang="en-US" dirty="0"/>
              <a:t>Second level</a:t>
            </a:r>
          </a:p>
        </p:txBody>
      </p:sp>
      <p:sp>
        <p:nvSpPr>
          <p:cNvPr id="15" name="Text Placeholder 2">
            <a:extLst>
              <a:ext uri="{FF2B5EF4-FFF2-40B4-BE49-F238E27FC236}">
                <a16:creationId xmlns:a16="http://schemas.microsoft.com/office/drawing/2014/main" id="{196E63C5-DF31-4E54-8C6F-CEF8B0ED5F96}"/>
              </a:ext>
            </a:extLst>
          </p:cNvPr>
          <p:cNvSpPr>
            <a:spLocks noGrp="1"/>
          </p:cNvSpPr>
          <p:nvPr>
            <p:ph type="body" sz="quarter" idx="37" hasCustomPrompt="1"/>
          </p:nvPr>
        </p:nvSpPr>
        <p:spPr>
          <a:xfrm>
            <a:off x="1531047" y="5105400"/>
            <a:ext cx="10167175" cy="4974336"/>
          </a:xfrm>
          <a:prstGeom prst="rect">
            <a:avLst/>
          </a:prstGeom>
        </p:spPr>
        <p:txBody>
          <a:bodyPr lIns="0" tIns="0" rIns="0" bIns="0">
            <a:noAutofit/>
          </a:bodyPr>
          <a:lstStyle>
            <a:lvl1pPr marL="0" marR="0" indent="0" algn="l" defTabSz="807109" rtl="0" eaLnBrk="1" fontAlgn="auto" latinLnBrk="0" hangingPunct="1">
              <a:lnSpc>
                <a:spcPct val="100000"/>
              </a:lnSpc>
              <a:spcBef>
                <a:spcPts val="0"/>
              </a:spcBef>
              <a:spcAft>
                <a:spcPts val="200"/>
              </a:spcAft>
              <a:buClr>
                <a:srgbClr val="0055B6"/>
              </a:buClr>
              <a:buSzPct val="120000"/>
              <a:buFont typeface="Arial" panose="020B0604020202020204" pitchFamily="34" charset="0"/>
              <a:buNone/>
              <a:tabLst/>
              <a:defRPr lang="en-US" sz="1400" b="1" kern="1200" dirty="0" smtClean="0">
                <a:solidFill>
                  <a:schemeClr val="tx1"/>
                </a:solidFill>
                <a:latin typeface="Arial" panose="020B0604020202020204" pitchFamily="34" charset="0"/>
                <a:ea typeface="+mn-ea"/>
                <a:cs typeface="Arial" panose="020B0604020202020204" pitchFamily="34" charset="0"/>
              </a:defRPr>
            </a:lvl1pPr>
            <a:lvl2pPr marL="0" indent="0">
              <a:lnSpc>
                <a:spcPct val="100000"/>
              </a:lnSpc>
              <a:spcBef>
                <a:spcPts val="0"/>
              </a:spcBef>
              <a:spcAft>
                <a:spcPts val="0"/>
              </a:spcAft>
              <a:buClr>
                <a:srgbClr val="002856"/>
              </a:buClr>
              <a:buSzPct val="120000"/>
              <a:buFont typeface="Arial" panose="020B0604020202020204" pitchFamily="34" charset="0"/>
              <a:buNone/>
              <a:tabLst/>
              <a:defRPr sz="1200" baseline="0">
                <a:solidFill>
                  <a:schemeClr val="tx1"/>
                </a:solidFill>
                <a:latin typeface="Arial" panose="020B0604020202020204" pitchFamily="34" charset="0"/>
                <a:cs typeface="Arial" panose="020B0604020202020204" pitchFamily="34" charset="0"/>
              </a:defRPr>
            </a:lvl2pPr>
            <a:lvl3pPr marL="0" indent="0">
              <a:lnSpc>
                <a:spcPct val="100000"/>
              </a:lnSpc>
              <a:spcBef>
                <a:spcPts val="600"/>
              </a:spcBef>
              <a:spcAft>
                <a:spcPts val="0"/>
              </a:spcAft>
              <a:buClr>
                <a:schemeClr val="tx1"/>
              </a:buClr>
              <a:buSzPct val="120000"/>
              <a:buFont typeface="Arial" panose="020B0604020202020204" pitchFamily="34" charset="0"/>
              <a:buNone/>
              <a:defRPr sz="1200" baseline="0">
                <a:solidFill>
                  <a:schemeClr val="tx1"/>
                </a:solidFill>
                <a:latin typeface="Arial" panose="020B0604020202020204" pitchFamily="34" charset="0"/>
                <a:cs typeface="Arial" panose="020B0604020202020204" pitchFamily="34" charset="0"/>
              </a:defRPr>
            </a:lvl3pPr>
            <a:lvl4pPr marL="351709" indent="-107895">
              <a:lnSpc>
                <a:spcPts val="1324"/>
              </a:lnSpc>
              <a:spcBef>
                <a:spcPts val="353"/>
              </a:spcBef>
              <a:spcAft>
                <a:spcPts val="0"/>
              </a:spcAft>
              <a:buClr>
                <a:srgbClr val="002856"/>
              </a:buClr>
              <a:buSzPct val="120000"/>
              <a:buFont typeface="Arial" panose="020B0604020202020204" pitchFamily="34" charset="0"/>
              <a:buChar char="•"/>
              <a:defRPr sz="971">
                <a:latin typeface="Arial" panose="020B0604020202020204" pitchFamily="34" charset="0"/>
                <a:cs typeface="Arial" panose="020B0604020202020204" pitchFamily="34" charset="0"/>
              </a:defRPr>
            </a:lvl4pPr>
            <a:lvl5pPr marL="494634" indent="-140123">
              <a:lnSpc>
                <a:spcPts val="1324"/>
              </a:lnSpc>
              <a:spcBef>
                <a:spcPts val="353"/>
              </a:spcBef>
              <a:spcAft>
                <a:spcPts val="0"/>
              </a:spcAft>
              <a:buClrTx/>
              <a:buSzPct val="120000"/>
              <a:buFont typeface="Arial" panose="020B0604020202020204" pitchFamily="34" charset="0"/>
              <a:buChar char="–"/>
              <a:defRPr lang="en-US" sz="971" kern="1200" dirty="0">
                <a:solidFill>
                  <a:schemeClr val="tx1"/>
                </a:solidFill>
                <a:latin typeface="Arial" panose="020B0604020202020204" pitchFamily="34" charset="0"/>
                <a:ea typeface="+mn-ea"/>
                <a:cs typeface="Arial" panose="020B0604020202020204" pitchFamily="34" charset="0"/>
              </a:defRPr>
            </a:lvl5pPr>
            <a:lvl6pPr marL="608134" indent="-120506">
              <a:lnSpc>
                <a:spcPts val="1324"/>
              </a:lnSpc>
              <a:spcBef>
                <a:spcPts val="353"/>
              </a:spcBef>
              <a:spcAft>
                <a:spcPts val="0"/>
              </a:spcAft>
              <a:buClr>
                <a:schemeClr val="accent1"/>
              </a:buClr>
              <a:buSzPct val="120000"/>
              <a:buFont typeface="Arial" panose="020B0604020202020204" pitchFamily="34" charset="0"/>
              <a:buChar char="•"/>
              <a:defRPr sz="971">
                <a:latin typeface="Arial" panose="020B0604020202020204" pitchFamily="34" charset="0"/>
                <a:cs typeface="Arial" panose="020B0604020202020204" pitchFamily="34" charset="0"/>
              </a:defRPr>
            </a:lvl6pPr>
          </a:lstStyle>
          <a:p>
            <a:pPr lvl="0"/>
            <a:r>
              <a:rPr lang="en-US" dirty="0"/>
              <a:t>Name</a:t>
            </a:r>
          </a:p>
          <a:p>
            <a:pPr lvl="1"/>
            <a:r>
              <a:rPr lang="en-US" dirty="0"/>
              <a:t>Title/Investment Group</a:t>
            </a:r>
          </a:p>
          <a:p>
            <a:pPr lvl="2"/>
            <a:r>
              <a:rPr lang="en-US" dirty="0"/>
              <a:t>Body Content</a:t>
            </a:r>
          </a:p>
        </p:txBody>
      </p:sp>
    </p:spTree>
    <p:extLst>
      <p:ext uri="{BB962C8B-B14F-4D97-AF65-F5344CB8AC3E}">
        <p14:creationId xmlns:p14="http://schemas.microsoft.com/office/powerpoint/2010/main" val="4163824927"/>
      </p:ext>
    </p:extLst>
  </p:cSld>
  <p:clrMapOvr>
    <a:masterClrMapping/>
  </p:clrMapOvr>
  <p:extLst>
    <p:ext uri="{DCECCB84-F9BA-43D5-87BE-67443E8EF086}">
      <p15:sldGuideLst xmlns:p15="http://schemas.microsoft.com/office/powerpoint/2012/main">
        <p15:guide id="1" pos="5611">
          <p15:clr>
            <a:srgbClr val="FBAE40"/>
          </p15:clr>
        </p15:guide>
        <p15:guide id="2" pos="816">
          <p15:clr>
            <a:srgbClr val="FBAE40"/>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Compliance/disclosure">
    <p:spTree>
      <p:nvGrpSpPr>
        <p:cNvPr id="1" name=""/>
        <p:cNvGrpSpPr/>
        <p:nvPr/>
      </p:nvGrpSpPr>
      <p:grpSpPr>
        <a:xfrm>
          <a:off x="0" y="0"/>
          <a:ext cx="0" cy="0"/>
          <a:chOff x="0" y="0"/>
          <a:chExt cx="0" cy="0"/>
        </a:xfrm>
      </p:grpSpPr>
      <p:sp>
        <p:nvSpPr>
          <p:cNvPr id="9" name="Slide Number Placeholder 9">
            <a:extLst>
              <a:ext uri="{FF2B5EF4-FFF2-40B4-BE49-F238E27FC236}">
                <a16:creationId xmlns:a16="http://schemas.microsoft.com/office/drawing/2014/main" id="{9AD5028E-3F7C-4F5B-88B0-8998FCE6E06C}"/>
              </a:ext>
            </a:extLst>
          </p:cNvPr>
          <p:cNvSpPr>
            <a:spLocks noGrp="1"/>
          </p:cNvSpPr>
          <p:nvPr>
            <p:ph type="sldNum" sz="quarter" idx="4"/>
          </p:nvPr>
        </p:nvSpPr>
        <p:spPr>
          <a:xfrm>
            <a:off x="11252724" y="26146196"/>
            <a:ext cx="487680" cy="658368"/>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9AFBF46E-067D-4D3C-864C-5D714DE10913}" type="slidenum">
              <a:rPr lang="en-US" smtClean="0"/>
              <a:t>‹#›</a:t>
            </a:fld>
            <a:endParaRPr lang="en-US"/>
          </a:p>
        </p:txBody>
      </p:sp>
      <p:sp>
        <p:nvSpPr>
          <p:cNvPr id="10" name="Text Placeholder 3">
            <a:extLst>
              <a:ext uri="{FF2B5EF4-FFF2-40B4-BE49-F238E27FC236}">
                <a16:creationId xmlns:a16="http://schemas.microsoft.com/office/drawing/2014/main" id="{DC19D5AC-1AC9-4EEA-B2E5-2FCE49402714}"/>
              </a:ext>
            </a:extLst>
          </p:cNvPr>
          <p:cNvSpPr>
            <a:spLocks noGrp="1"/>
          </p:cNvSpPr>
          <p:nvPr>
            <p:ph type="body" sz="quarter" idx="26" hasCustomPrompt="1"/>
          </p:nvPr>
        </p:nvSpPr>
        <p:spPr>
          <a:xfrm>
            <a:off x="457319" y="25871944"/>
            <a:ext cx="11250050" cy="153888"/>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4"/>
              </a:lnSpc>
              <a:spcBef>
                <a:spcPts val="0"/>
              </a:spcBef>
              <a:spcAft>
                <a:spcPts val="400"/>
              </a:spcAft>
              <a:buNone/>
              <a:defRPr sz="1333">
                <a:latin typeface="Arial Narrow" panose="020B0606020202030204" pitchFamily="34" charset="0"/>
              </a:defRPr>
            </a:lvl4pPr>
            <a:lvl5pPr marL="0" indent="0">
              <a:lnSpc>
                <a:spcPts val="1734"/>
              </a:lnSpc>
              <a:spcBef>
                <a:spcPts val="0"/>
              </a:spcBef>
              <a:spcAft>
                <a:spcPts val="400"/>
              </a:spcAft>
              <a:buNone/>
              <a:defRPr sz="1333">
                <a:latin typeface="Arial Narrow" panose="020B0606020202030204" pitchFamily="34" charset="0"/>
              </a:defRPr>
            </a:lvl5pPr>
          </a:lstStyle>
          <a:p>
            <a:pPr lvl="0"/>
            <a:r>
              <a:rPr lang="en-US"/>
              <a:t>Caveats</a:t>
            </a:r>
          </a:p>
        </p:txBody>
      </p:sp>
      <p:sp>
        <p:nvSpPr>
          <p:cNvPr id="8" name="Text Placeholder 7"/>
          <p:cNvSpPr>
            <a:spLocks noGrp="1"/>
          </p:cNvSpPr>
          <p:nvPr>
            <p:ph type="body" sz="quarter" idx="15" hasCustomPrompt="1"/>
          </p:nvPr>
        </p:nvSpPr>
        <p:spPr>
          <a:xfrm>
            <a:off x="457319" y="5120640"/>
            <a:ext cx="11083636" cy="640576"/>
          </a:xfrm>
          <a:prstGeom prst="rect">
            <a:avLst/>
          </a:prstGeom>
        </p:spPr>
        <p:txBody>
          <a:bodyPr lIns="0"/>
          <a:lstStyle>
            <a:lvl1pPr marL="0" indent="0">
              <a:lnSpc>
                <a:spcPct val="100000"/>
              </a:lnSpc>
              <a:spcBef>
                <a:spcPts val="0"/>
              </a:spcBef>
              <a:spcAft>
                <a:spcPts val="529"/>
              </a:spcAft>
              <a:buNone/>
              <a:defRPr sz="900" b="0" baseline="0">
                <a:latin typeface="Arial Narrow" panose="020B0606020202030204" pitchFamily="34" charset="0"/>
                <a:cs typeface="Arial" panose="020B0604020202020204" pitchFamily="34" charset="0"/>
              </a:defRPr>
            </a:lvl1pPr>
          </a:lstStyle>
          <a:p>
            <a:pPr lvl="0"/>
            <a:r>
              <a:rPr lang="en-US"/>
              <a:t>Important Information/Disclosure here</a:t>
            </a:r>
          </a:p>
        </p:txBody>
      </p:sp>
      <p:sp>
        <p:nvSpPr>
          <p:cNvPr id="6" name="Text Placeholder 3">
            <a:extLst>
              <a:ext uri="{FF2B5EF4-FFF2-40B4-BE49-F238E27FC236}">
                <a16:creationId xmlns:a16="http://schemas.microsoft.com/office/drawing/2014/main" id="{8B35C552-C4E2-4DDA-9441-C925C6D31A54}"/>
              </a:ext>
            </a:extLst>
          </p:cNvPr>
          <p:cNvSpPr>
            <a:spLocks noGrp="1"/>
          </p:cNvSpPr>
          <p:nvPr>
            <p:ph type="body" sz="quarter" idx="32" hasCustomPrompt="1"/>
          </p:nvPr>
        </p:nvSpPr>
        <p:spPr>
          <a:xfrm>
            <a:off x="457319" y="731520"/>
            <a:ext cx="8534401" cy="3066320"/>
          </a:xfrm>
          <a:prstGeom prst="rect">
            <a:avLst/>
          </a:prstGeom>
        </p:spPr>
        <p:txBody>
          <a:bodyPr lIns="0" tIns="0" rIns="0" bIns="0"/>
          <a:lstStyle>
            <a:lvl1pPr marL="0" indent="0" algn="l" defTabSz="1219261" rtl="0" eaLnBrk="1" latinLnBrk="0" hangingPunct="1">
              <a:spcBef>
                <a:spcPts val="0"/>
              </a:spcBef>
              <a:buNone/>
              <a:defRPr lang="en-US" sz="2801" b="1" kern="1200" dirty="0" smtClean="0">
                <a:solidFill>
                  <a:schemeClr val="tx1"/>
                </a:solidFill>
                <a:latin typeface="Arial" panose="020B0604020202020204" pitchFamily="34" charset="0"/>
                <a:ea typeface="+mj-ea"/>
                <a:cs typeface="Arial" panose="020B0604020202020204" pitchFamily="34" charset="0"/>
              </a:defRPr>
            </a:lvl1pPr>
            <a:lvl2pPr marL="0" indent="0">
              <a:spcBef>
                <a:spcPts val="0"/>
              </a:spcBef>
              <a:buNone/>
              <a:defRPr sz="2001">
                <a:solidFill>
                  <a:srgbClr val="595959"/>
                </a:solidFill>
              </a:defRPr>
            </a:lvl2pPr>
            <a:lvl3pPr marL="0" indent="0">
              <a:buNone/>
              <a:defRPr sz="2001"/>
            </a:lvl3pPr>
            <a:lvl4pPr marL="0" indent="0">
              <a:buNone/>
              <a:defRPr sz="2001"/>
            </a:lvl4pPr>
            <a:lvl5pPr marL="0" indent="0">
              <a:buNone/>
              <a:defRPr sz="2001"/>
            </a:lvl5pPr>
          </a:lstStyle>
          <a:p>
            <a:pPr lvl="0"/>
            <a:r>
              <a:rPr lang="en-US" dirty="0"/>
              <a:t>Slide title</a:t>
            </a:r>
          </a:p>
          <a:p>
            <a:pPr lvl="1"/>
            <a:r>
              <a:rPr lang="en-US" dirty="0"/>
              <a:t>Second level</a:t>
            </a:r>
          </a:p>
        </p:txBody>
      </p:sp>
      <p:pic>
        <p:nvPicPr>
          <p:cNvPr id="7" name="Picture 14">
            <a:extLst>
              <a:ext uri="{FF2B5EF4-FFF2-40B4-BE49-F238E27FC236}">
                <a16:creationId xmlns:a16="http://schemas.microsoft.com/office/drawing/2014/main" id="{09505EB4-D625-47D8-B838-CB87D34D1234}"/>
              </a:ext>
            </a:extLst>
          </p:cNvPr>
          <p:cNvPicPr>
            <a:picLocks noChangeAspect="1"/>
          </p:cNvPicPr>
          <p:nvPr/>
        </p:nvPicPr>
        <p:blipFill rotWithShape="1">
          <a:blip r:embed="rId2"/>
          <a:stretch/>
        </p:blipFill>
        <p:spPr>
          <a:xfrm>
            <a:off x="10147900" y="365760"/>
            <a:ext cx="1789219" cy="2636280"/>
          </a:xfrm>
          <a:prstGeom prst="rect">
            <a:avLst/>
          </a:prstGeom>
        </p:spPr>
      </p:pic>
    </p:spTree>
    <p:extLst>
      <p:ext uri="{BB962C8B-B14F-4D97-AF65-F5344CB8AC3E}">
        <p14:creationId xmlns:p14="http://schemas.microsoft.com/office/powerpoint/2010/main" val="3160522344"/>
      </p:ext>
    </p:extLst>
  </p:cSld>
  <p:clrMapOvr>
    <a:masterClrMapping/>
  </p:clrMapOvr>
  <p:extLst>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showMasterSp="0" preserve="1">
  <p:cSld name="Back wrapper :: standard">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DFED1502-CB18-4AD8-AC64-366332965F0F}"/>
              </a:ext>
            </a:extLst>
          </p:cNvPr>
          <p:cNvCxnSpPr>
            <a:cxnSpLocks/>
          </p:cNvCxnSpPr>
          <p:nvPr/>
        </p:nvCxnSpPr>
        <p:spPr>
          <a:xfrm>
            <a:off x="428737" y="21523744"/>
            <a:ext cx="112500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ED42E19E-AD53-48ED-BF93-D5F13D978640}"/>
              </a:ext>
            </a:extLst>
          </p:cNvPr>
          <p:cNvPicPr>
            <a:picLocks noChangeAspect="1"/>
          </p:cNvPicPr>
          <p:nvPr/>
        </p:nvPicPr>
        <p:blipFill rotWithShape="1">
          <a:blip r:embed="rId2"/>
          <a:stretch/>
        </p:blipFill>
        <p:spPr>
          <a:xfrm>
            <a:off x="247953" y="21879718"/>
            <a:ext cx="2115075" cy="3116404"/>
          </a:xfrm>
          <a:prstGeom prst="rect">
            <a:avLst/>
          </a:prstGeom>
        </p:spPr>
      </p:pic>
      <p:sp>
        <p:nvSpPr>
          <p:cNvPr id="14" name="Text Placeholder 9">
            <a:extLst>
              <a:ext uri="{FF2B5EF4-FFF2-40B4-BE49-F238E27FC236}">
                <a16:creationId xmlns:a16="http://schemas.microsoft.com/office/drawing/2014/main" id="{FC417E98-6A03-4618-9D7B-D5BCD93AFCF6}"/>
              </a:ext>
            </a:extLst>
          </p:cNvPr>
          <p:cNvSpPr>
            <a:spLocks noGrp="1"/>
          </p:cNvSpPr>
          <p:nvPr>
            <p:ph type="body" sz="quarter" idx="11" hasCustomPrompt="1"/>
          </p:nvPr>
        </p:nvSpPr>
        <p:spPr>
          <a:xfrm>
            <a:off x="9894643" y="26151840"/>
            <a:ext cx="1829276" cy="731520"/>
          </a:xfrm>
          <a:prstGeom prst="rect">
            <a:avLst/>
          </a:prstGeom>
        </p:spPr>
        <p:txBody>
          <a:bodyPr lIns="0" tIns="0" rIns="0" bIns="0" anchor="b" anchorCtr="0"/>
          <a:lstStyle>
            <a:lvl1pPr marL="0" indent="0" algn="r">
              <a:buNone/>
              <a:defRPr sz="800" baseline="0">
                <a:latin typeface="Arial" panose="020B0604020202020204" pitchFamily="34" charset="0"/>
                <a:cs typeface="Arial" panose="020B0604020202020204" pitchFamily="34" charset="0"/>
              </a:defRPr>
            </a:lvl1pPr>
            <a:lvl2pPr marL="457337" indent="0">
              <a:buNone/>
              <a:defRPr sz="800">
                <a:latin typeface="Arial" panose="020B0604020202020204" pitchFamily="34" charset="0"/>
                <a:cs typeface="Arial" panose="020B0604020202020204" pitchFamily="34" charset="0"/>
              </a:defRPr>
            </a:lvl2pPr>
            <a:lvl3pPr marL="914674" indent="0">
              <a:buNone/>
              <a:defRPr sz="800">
                <a:latin typeface="Arial" panose="020B0604020202020204" pitchFamily="34" charset="0"/>
                <a:cs typeface="Arial" panose="020B0604020202020204" pitchFamily="34" charset="0"/>
              </a:defRPr>
            </a:lvl3pPr>
            <a:lvl4pPr marL="1372011" indent="0">
              <a:buNone/>
              <a:defRPr sz="800">
                <a:latin typeface="Arial" panose="020B0604020202020204" pitchFamily="34" charset="0"/>
                <a:cs typeface="Arial" panose="020B0604020202020204" pitchFamily="34" charset="0"/>
              </a:defRPr>
            </a:lvl4pPr>
            <a:lvl5pPr marL="1829349" indent="0">
              <a:buNone/>
              <a:defRPr sz="800">
                <a:latin typeface="Arial" panose="020B0604020202020204" pitchFamily="34" charset="0"/>
                <a:cs typeface="Arial" panose="020B0604020202020204" pitchFamily="34" charset="0"/>
              </a:defRPr>
            </a:lvl5pPr>
          </a:lstStyle>
          <a:p>
            <a:pPr lvl="0"/>
            <a:r>
              <a:rPr lang="en-US" dirty="0"/>
              <a:t>Lit Code XX/21</a:t>
            </a:r>
          </a:p>
        </p:txBody>
      </p:sp>
      <p:sp>
        <p:nvSpPr>
          <p:cNvPr id="16" name="Text Placeholder 3">
            <a:extLst>
              <a:ext uri="{FF2B5EF4-FFF2-40B4-BE49-F238E27FC236}">
                <a16:creationId xmlns:a16="http://schemas.microsoft.com/office/drawing/2014/main" id="{38720B81-08D4-44B4-8249-0539C1292929}"/>
              </a:ext>
            </a:extLst>
          </p:cNvPr>
          <p:cNvSpPr>
            <a:spLocks noGrp="1"/>
          </p:cNvSpPr>
          <p:nvPr>
            <p:ph type="body" sz="quarter" idx="26" hasCustomPrompt="1"/>
          </p:nvPr>
        </p:nvSpPr>
        <p:spPr>
          <a:xfrm>
            <a:off x="428737" y="20291995"/>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dirty="0"/>
              <a:t>Caveats</a:t>
            </a:r>
          </a:p>
          <a:p>
            <a:pPr lvl="1"/>
            <a:r>
              <a:rPr lang="en-US" dirty="0"/>
              <a:t>Performance Disclosure</a:t>
            </a:r>
          </a:p>
          <a:p>
            <a:pPr lvl="2"/>
            <a:r>
              <a:rPr lang="en-US" dirty="0"/>
              <a:t>Legal Disclosure Italicized</a:t>
            </a:r>
          </a:p>
        </p:txBody>
      </p:sp>
      <p:sp>
        <p:nvSpPr>
          <p:cNvPr id="18" name="Rectangle 17">
            <a:extLst>
              <a:ext uri="{FF2B5EF4-FFF2-40B4-BE49-F238E27FC236}">
                <a16:creationId xmlns:a16="http://schemas.microsoft.com/office/drawing/2014/main" id="{529CA6D0-DA97-4593-BBEE-07CB43EAC7F5}"/>
              </a:ext>
            </a:extLst>
          </p:cNvPr>
          <p:cNvSpPr/>
          <p:nvPr/>
        </p:nvSpPr>
        <p:spPr>
          <a:xfrm>
            <a:off x="445626" y="25603200"/>
            <a:ext cx="6203554" cy="673080"/>
          </a:xfrm>
          <a:prstGeom prst="rect">
            <a:avLst/>
          </a:prstGeom>
        </p:spPr>
        <p:txBody>
          <a:bodyPr wrap="square" lIns="0" tIns="0" rIns="0" bIns="0">
            <a:noAutofit/>
          </a:bodyPr>
          <a:lstStyle/>
          <a:p>
            <a:r>
              <a:rPr lang="en-US" sz="800" dirty="0">
                <a:solidFill>
                  <a:schemeClr val="tx1"/>
                </a:solidFill>
                <a:effectLst/>
                <a:latin typeface="Arial" panose="020B0604020202020204" pitchFamily="34" charset="0"/>
                <a:cs typeface="Arial" panose="020B0604020202020204" pitchFamily="34" charset="0"/>
              </a:rPr>
              <a:t>© 2024 Franklin Distributors, LLC. Member FINRA/SIPC. All rights reserved. </a:t>
            </a:r>
          </a:p>
        </p:txBody>
      </p:sp>
      <p:cxnSp>
        <p:nvCxnSpPr>
          <p:cNvPr id="19" name="Straight Connector 18">
            <a:extLst>
              <a:ext uri="{FF2B5EF4-FFF2-40B4-BE49-F238E27FC236}">
                <a16:creationId xmlns:a16="http://schemas.microsoft.com/office/drawing/2014/main" id="{99C23400-7E44-4315-B7B0-83E1F12EB028}"/>
              </a:ext>
            </a:extLst>
          </p:cNvPr>
          <p:cNvCxnSpPr>
            <a:cxnSpLocks/>
          </p:cNvCxnSpPr>
          <p:nvPr/>
        </p:nvCxnSpPr>
        <p:spPr>
          <a:xfrm flipV="1">
            <a:off x="2539883" y="22722596"/>
            <a:ext cx="0" cy="1451528"/>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Text Placeholder 5">
            <a:extLst>
              <a:ext uri="{FF2B5EF4-FFF2-40B4-BE49-F238E27FC236}">
                <a16:creationId xmlns:a16="http://schemas.microsoft.com/office/drawing/2014/main" id="{ADFB9ACB-EB11-48B1-8117-DEA56B20384B}"/>
              </a:ext>
            </a:extLst>
          </p:cNvPr>
          <p:cNvSpPr>
            <a:spLocks noGrp="1"/>
          </p:cNvSpPr>
          <p:nvPr>
            <p:ph type="body" sz="quarter" idx="27" hasCustomPrompt="1"/>
          </p:nvPr>
        </p:nvSpPr>
        <p:spPr>
          <a:xfrm>
            <a:off x="2980126" y="22576182"/>
            <a:ext cx="5061068" cy="1822188"/>
          </a:xfrm>
          <a:prstGeom prst="rect">
            <a:avLst/>
          </a:prstGeom>
        </p:spPr>
        <p:txBody>
          <a:bodyPr lIns="0" tIns="0" rIns="0" bIns="0"/>
          <a:lstStyle>
            <a:lvl1pPr marL="0" indent="0">
              <a:lnSpc>
                <a:spcPts val="1701"/>
              </a:lnSpc>
              <a:spcBef>
                <a:spcPts val="0"/>
              </a:spcBef>
              <a:buNone/>
              <a:defRPr sz="1400">
                <a:solidFill>
                  <a:schemeClr val="tx1"/>
                </a:solidFill>
              </a:defRPr>
            </a:lvl1pPr>
            <a:lvl2pPr marL="0" indent="0">
              <a:lnSpc>
                <a:spcPts val="1701"/>
              </a:lnSpc>
              <a:spcBef>
                <a:spcPts val="0"/>
              </a:spcBef>
              <a:buNone/>
              <a:defRPr sz="1200">
                <a:solidFill>
                  <a:schemeClr val="tx1"/>
                </a:solidFill>
              </a:defRPr>
            </a:lvl2pPr>
            <a:lvl3pPr marL="1219261" indent="0">
              <a:lnSpc>
                <a:spcPts val="1701"/>
              </a:lnSpc>
              <a:spcBef>
                <a:spcPts val="0"/>
              </a:spcBef>
              <a:buNone/>
              <a:defRPr sz="1300">
                <a:solidFill>
                  <a:schemeClr val="accent1"/>
                </a:solidFill>
              </a:defRPr>
            </a:lvl3pPr>
            <a:lvl4pPr marL="1828892" indent="0">
              <a:lnSpc>
                <a:spcPts val="1701"/>
              </a:lnSpc>
              <a:spcBef>
                <a:spcPts val="0"/>
              </a:spcBef>
              <a:buNone/>
              <a:defRPr sz="1300">
                <a:solidFill>
                  <a:schemeClr val="accent1"/>
                </a:solidFill>
              </a:defRPr>
            </a:lvl4pPr>
            <a:lvl5pPr marL="2438521" indent="0">
              <a:lnSpc>
                <a:spcPts val="1701"/>
              </a:lnSpc>
              <a:spcBef>
                <a:spcPts val="0"/>
              </a:spcBef>
              <a:buNone/>
              <a:defRPr sz="1300">
                <a:solidFill>
                  <a:schemeClr val="accent1"/>
                </a:solidFill>
              </a:defRPr>
            </a:lvl5pPr>
          </a:lstStyle>
          <a:p>
            <a:pPr lvl="0"/>
            <a:r>
              <a:rPr lang="en-US" dirty="0"/>
              <a:t>(XXX) XXX-XXXX</a:t>
            </a:r>
          </a:p>
          <a:p>
            <a:pPr lvl="1"/>
            <a:r>
              <a:rPr lang="en-US" dirty="0"/>
              <a:t>URL</a:t>
            </a:r>
          </a:p>
        </p:txBody>
      </p:sp>
      <p:sp>
        <p:nvSpPr>
          <p:cNvPr id="10" name="exstream_shape42">
            <a:extLst>
              <a:ext uri="{FF2B5EF4-FFF2-40B4-BE49-F238E27FC236}">
                <a16:creationId xmlns:a16="http://schemas.microsoft.com/office/drawing/2014/main" id="{FB8AD2B5-A532-43BF-BD26-CE7973225BC6}"/>
              </a:ext>
            </a:extLst>
          </p:cNvPr>
          <p:cNvSpPr>
            <a:spLocks noChangeArrowheads="1"/>
          </p:cNvSpPr>
          <p:nvPr/>
        </p:nvSpPr>
        <p:spPr bwMode="auto">
          <a:xfrm>
            <a:off x="448916" y="26151840"/>
            <a:ext cx="10972801" cy="644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prstDash val="dash"/>
                <a:miter lim="800000"/>
                <a:headEnd/>
                <a:tailEnd/>
              </a14:hiddenLine>
            </a:ext>
          </a:extLst>
        </p:spPr>
        <p:txBody>
          <a:bodyPr lIns="0" tIns="0" rIns="0" bIns="0" anchor="b"/>
          <a:lstStyle/>
          <a:p>
            <a:pPr defTabSz="268970" fontAlgn="base">
              <a:spcBef>
                <a:spcPct val="0"/>
              </a:spcBef>
              <a:spcAft>
                <a:spcPct val="0"/>
              </a:spcAft>
            </a:pPr>
            <a:r>
              <a:rPr lang="en-US" sz="1000" b="1" dirty="0">
                <a:solidFill>
                  <a:srgbClr val="000000"/>
                </a:solidFill>
                <a:latin typeface="Arial Narrow" panose="020B0606020202030204" pitchFamily="34" charset="0"/>
              </a:rPr>
              <a:t>For Financial Professional Use Only / Not for Distribution to the Public</a:t>
            </a:r>
            <a:endParaRPr lang="en-US" sz="1000" b="1" dirty="0">
              <a:solidFill>
                <a:srgbClr val="CC0066"/>
              </a:solidFill>
              <a:latin typeface="Arial Narrow" panose="020B0606020202030204" pitchFamily="34" charset="0"/>
            </a:endParaRPr>
          </a:p>
        </p:txBody>
      </p:sp>
    </p:spTree>
    <p:extLst>
      <p:ext uri="{BB962C8B-B14F-4D97-AF65-F5344CB8AC3E}">
        <p14:creationId xmlns:p14="http://schemas.microsoft.com/office/powerpoint/2010/main" val="1400629204"/>
      </p:ext>
    </p:extLst>
  </p:cSld>
  <p:clrMapOvr>
    <a:masterClrMapping/>
  </p:clrMapOvr>
  <p:extLst>
    <p:ext uri="{DCECCB84-F9BA-43D5-87BE-67443E8EF086}">
      <p15:sldGuideLst xmlns:p15="http://schemas.microsoft.com/office/powerpoint/2012/main">
        <p15:guide id="1" orient="horz" pos="3192">
          <p15:clr>
            <a:srgbClr val="FBAE40"/>
          </p15:clr>
        </p15:guide>
        <p15:guide id="2" pos="911">
          <p15:clr>
            <a:srgbClr val="FBAE40"/>
          </p15:clr>
        </p15:guide>
      </p15:sldGuideLst>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No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180770758"/>
      </p:ext>
    </p:extLst>
  </p:cSld>
  <p:clrMapOvr>
    <a:masterClrMapping/>
  </p:clrMapOvr>
  <p:extLst>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4489452"/>
            <a:ext cx="10363200" cy="9550400"/>
          </a:xfrm>
        </p:spPr>
        <p:txBody>
          <a:bodyPr anchor="b"/>
          <a:lstStyle>
            <a:lvl1pPr algn="ctr">
              <a:defRPr sz="8000"/>
            </a:lvl1pPr>
          </a:lstStyle>
          <a:p>
            <a:r>
              <a:rPr lang="en-US"/>
              <a:t>Click to edit Master title style</a:t>
            </a:r>
            <a:endParaRPr lang="en-US" dirty="0"/>
          </a:p>
        </p:txBody>
      </p:sp>
      <p:sp>
        <p:nvSpPr>
          <p:cNvPr id="3" name="Subtitle 2"/>
          <p:cNvSpPr>
            <a:spLocks noGrp="1"/>
          </p:cNvSpPr>
          <p:nvPr>
            <p:ph type="subTitle" idx="1"/>
          </p:nvPr>
        </p:nvSpPr>
        <p:spPr>
          <a:xfrm>
            <a:off x="1524000" y="14408152"/>
            <a:ext cx="9144000" cy="6623048"/>
          </a:xfrm>
        </p:spPr>
        <p:txBody>
          <a:bodyPr/>
          <a:lstStyle>
            <a:lvl1pPr marL="0" indent="0" algn="ctr">
              <a:buNone/>
              <a:defRPr sz="3200"/>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0D82377-0490-429C-8ACD-283A4BCF94DC}" type="datetimeFigureOut">
              <a:rPr lang="en-US" smtClean="0"/>
              <a:t>4/14/2026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FBF46E-067D-4D3C-864C-5D714DE10913}" type="slidenum">
              <a:rPr lang="en-US" smtClean="0"/>
              <a:t>‹#›</a:t>
            </a:fld>
            <a:endParaRPr lang="en-US"/>
          </a:p>
        </p:txBody>
      </p:sp>
    </p:spTree>
    <p:extLst>
      <p:ext uri="{BB962C8B-B14F-4D97-AF65-F5344CB8AC3E}">
        <p14:creationId xmlns:p14="http://schemas.microsoft.com/office/powerpoint/2010/main" val="2240933638"/>
      </p:ext>
    </p:extLst>
  </p:cSld>
  <p:clrMapOvr>
    <a:masterClrMapping/>
  </p:clrMapOvr>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66" Type="http://schemas.openxmlformats.org/officeDocument/2006/relationships/slideLayout" Target="../slideLayouts/slideLayout66.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69" Type="http://schemas.openxmlformats.org/officeDocument/2006/relationships/theme" Target="../theme/theme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slideLayout" Target="../slideLayouts/slideLayout67.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gray">
      <p:bgRef idx="1001">
        <a:schemeClr val="bg1"/>
      </p:bgRef>
    </p:bg>
    <p:spTree>
      <p:nvGrpSpPr>
        <p:cNvPr id="1" name=""/>
        <p:cNvGrpSpPr/>
        <p:nvPr/>
      </p:nvGrpSpPr>
      <p:grpSpPr>
        <a:xfrm>
          <a:off x="0" y="0"/>
          <a:ext cx="0" cy="0"/>
          <a:chOff x="0" y="0"/>
          <a:chExt cx="0" cy="0"/>
        </a:xfrm>
      </p:grpSpPr>
      <p:sp>
        <p:nvSpPr>
          <p:cNvPr id="2" name="exstream_shape42"/>
          <p:cNvSpPr>
            <a:spLocks noChangeArrowheads="1"/>
          </p:cNvSpPr>
          <p:nvPr/>
        </p:nvSpPr>
        <p:spPr bwMode="auto">
          <a:xfrm>
            <a:off x="448916" y="26151840"/>
            <a:ext cx="10972801" cy="644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prstDash val="dash"/>
                <a:miter lim="800000"/>
                <a:headEnd/>
                <a:tailEnd/>
              </a14:hiddenLine>
            </a:ext>
          </a:extLst>
        </p:spPr>
        <p:txBody>
          <a:bodyPr lIns="0" tIns="0" rIns="0" bIns="0" anchor="b"/>
          <a:lstStyle/>
          <a:p>
            <a:pPr defTabSz="268970" fontAlgn="base">
              <a:spcBef>
                <a:spcPct val="0"/>
              </a:spcBef>
              <a:spcAft>
                <a:spcPct val="0"/>
              </a:spcAft>
            </a:pPr>
            <a:r>
              <a:rPr lang="en-US" sz="1000" b="1" dirty="0">
                <a:solidFill>
                  <a:srgbClr val="000000"/>
                </a:solidFill>
                <a:latin typeface="Arial Narrow" panose="020B0606020202030204" pitchFamily="34" charset="0"/>
              </a:rPr>
              <a:t>For Financial Professional Use Only / Not for Distribution to the Public</a:t>
            </a:r>
            <a:endParaRPr lang="en-US" sz="1000" b="1" dirty="0">
              <a:solidFill>
                <a:srgbClr val="CC0066"/>
              </a:solidFill>
              <a:latin typeface="Arial Narrow" panose="020B0606020202030204" pitchFamily="34" charset="0"/>
            </a:endParaRPr>
          </a:p>
        </p:txBody>
      </p:sp>
    </p:spTree>
    <p:extLst>
      <p:ext uri="{BB962C8B-B14F-4D97-AF65-F5344CB8AC3E}">
        <p14:creationId xmlns:p14="http://schemas.microsoft.com/office/powerpoint/2010/main" val="32103177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 id="2147483690" r:id="rId18"/>
    <p:sldLayoutId id="2147483691" r:id="rId19"/>
    <p:sldLayoutId id="2147483692" r:id="rId20"/>
    <p:sldLayoutId id="2147483693" r:id="rId21"/>
    <p:sldLayoutId id="2147483694" r:id="rId22"/>
    <p:sldLayoutId id="2147483695" r:id="rId23"/>
    <p:sldLayoutId id="2147483696" r:id="rId24"/>
    <p:sldLayoutId id="2147483697" r:id="rId25"/>
    <p:sldLayoutId id="2147483698" r:id="rId26"/>
    <p:sldLayoutId id="2147483699" r:id="rId27"/>
    <p:sldLayoutId id="2147483700" r:id="rId28"/>
    <p:sldLayoutId id="2147483701" r:id="rId29"/>
    <p:sldLayoutId id="2147483702" r:id="rId30"/>
    <p:sldLayoutId id="2147483703" r:id="rId31"/>
    <p:sldLayoutId id="2147483704" r:id="rId32"/>
    <p:sldLayoutId id="2147483705" r:id="rId33"/>
    <p:sldLayoutId id="2147483706" r:id="rId34"/>
    <p:sldLayoutId id="2147483707" r:id="rId35"/>
    <p:sldLayoutId id="2147483708" r:id="rId36"/>
    <p:sldLayoutId id="2147483709" r:id="rId37"/>
    <p:sldLayoutId id="2147483710" r:id="rId38"/>
    <p:sldLayoutId id="2147483711" r:id="rId39"/>
    <p:sldLayoutId id="2147483712" r:id="rId40"/>
    <p:sldLayoutId id="2147483713" r:id="rId41"/>
    <p:sldLayoutId id="2147483714" r:id="rId42"/>
    <p:sldLayoutId id="2147483715" r:id="rId43"/>
    <p:sldLayoutId id="2147483716" r:id="rId44"/>
    <p:sldLayoutId id="2147483717" r:id="rId45"/>
    <p:sldLayoutId id="2147483718" r:id="rId46"/>
    <p:sldLayoutId id="2147483719" r:id="rId47"/>
    <p:sldLayoutId id="2147483720" r:id="rId48"/>
    <p:sldLayoutId id="2147483721" r:id="rId49"/>
    <p:sldLayoutId id="2147483722" r:id="rId50"/>
    <p:sldLayoutId id="2147483723" r:id="rId51"/>
    <p:sldLayoutId id="2147483724" r:id="rId52"/>
    <p:sldLayoutId id="2147483725" r:id="rId53"/>
    <p:sldLayoutId id="2147483726" r:id="rId54"/>
    <p:sldLayoutId id="2147483727" r:id="rId55"/>
    <p:sldLayoutId id="2147483728" r:id="rId56"/>
    <p:sldLayoutId id="2147483729" r:id="rId57"/>
    <p:sldLayoutId id="2147483730" r:id="rId58"/>
    <p:sldLayoutId id="2147483731" r:id="rId59"/>
    <p:sldLayoutId id="2147483732" r:id="rId60"/>
    <p:sldLayoutId id="2147483733" r:id="rId61"/>
    <p:sldLayoutId id="2147483734" r:id="rId62"/>
    <p:sldLayoutId id="2147483735" r:id="rId63"/>
    <p:sldLayoutId id="2147483736" r:id="rId64"/>
    <p:sldLayoutId id="2147483737" r:id="rId65"/>
    <p:sldLayoutId id="2147483738" r:id="rId66"/>
    <p:sldLayoutId id="2147483739" r:id="rId67"/>
    <p:sldLayoutId id="2147483740" r:id="rId68"/>
  </p:sldLayoutIdLst>
  <p:txStyles>
    <p:titleStyle>
      <a:lvl1pPr algn="ctr" defTabSz="1219261" rtl="0" eaLnBrk="1" latinLnBrk="0" hangingPunct="1">
        <a:spcBef>
          <a:spcPct val="0"/>
        </a:spcBef>
        <a:buNone/>
        <a:defRPr sz="5867" kern="1200">
          <a:solidFill>
            <a:schemeClr val="tx1"/>
          </a:solidFill>
          <a:latin typeface="+mj-lt"/>
          <a:ea typeface="+mj-ea"/>
          <a:cs typeface="+mj-cs"/>
        </a:defRPr>
      </a:lvl1pPr>
    </p:titleStyle>
    <p:bodyStyle>
      <a:lvl1pPr marL="457223" indent="-457223" algn="l" defTabSz="1219261" rtl="0" eaLnBrk="1" latinLnBrk="0" hangingPunct="1">
        <a:spcBef>
          <a:spcPct val="20000"/>
        </a:spcBef>
        <a:buFont typeface="Arial" panose="020B0604020202020204" pitchFamily="34" charset="0"/>
        <a:buChar char="•"/>
        <a:defRPr sz="4267" kern="1200">
          <a:solidFill>
            <a:schemeClr val="tx1"/>
          </a:solidFill>
          <a:latin typeface="+mn-lt"/>
          <a:ea typeface="+mn-ea"/>
          <a:cs typeface="+mn-cs"/>
        </a:defRPr>
      </a:lvl1pPr>
      <a:lvl2pPr marL="990649" indent="-381019" algn="l" defTabSz="1219261" rtl="0" eaLnBrk="1" latinLnBrk="0" hangingPunct="1">
        <a:spcBef>
          <a:spcPct val="20000"/>
        </a:spcBef>
        <a:buFont typeface="Arial" panose="020B0604020202020204" pitchFamily="34" charset="0"/>
        <a:buChar char="–"/>
        <a:defRPr sz="3733" kern="1200">
          <a:solidFill>
            <a:schemeClr val="tx1"/>
          </a:solidFill>
          <a:latin typeface="+mn-lt"/>
          <a:ea typeface="+mn-ea"/>
          <a:cs typeface="+mn-cs"/>
        </a:defRPr>
      </a:lvl2pPr>
      <a:lvl3pPr marL="1524076" indent="-304815" algn="l" defTabSz="1219261"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707" indent="-304815" algn="l" defTabSz="1219261"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4pPr>
      <a:lvl5pPr marL="2743337" indent="-304815" algn="l" defTabSz="1219261"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5pPr>
      <a:lvl6pPr marL="3352968" indent="-304815" algn="l" defTabSz="1219261"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597" indent="-304815" algn="l" defTabSz="1219261"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2228" indent="-304815" algn="l" defTabSz="1219261"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859" indent="-304815" algn="l" defTabSz="1219261"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p:bodyStyle>
    <p:otherStyle>
      <a:defPPr>
        <a:defRPr lang="en-US"/>
      </a:defPPr>
      <a:lvl1pPr marL="0" algn="l" defTabSz="1219261" rtl="0" eaLnBrk="1" latinLnBrk="0" hangingPunct="1">
        <a:defRPr sz="2400" kern="1200">
          <a:solidFill>
            <a:schemeClr val="tx1"/>
          </a:solidFill>
          <a:latin typeface="+mn-lt"/>
          <a:ea typeface="+mn-ea"/>
          <a:cs typeface="+mn-cs"/>
        </a:defRPr>
      </a:lvl1pPr>
      <a:lvl2pPr marL="609631" algn="l" defTabSz="1219261" rtl="0" eaLnBrk="1" latinLnBrk="0" hangingPunct="1">
        <a:defRPr sz="2400" kern="1200">
          <a:solidFill>
            <a:schemeClr val="tx1"/>
          </a:solidFill>
          <a:latin typeface="+mn-lt"/>
          <a:ea typeface="+mn-ea"/>
          <a:cs typeface="+mn-cs"/>
        </a:defRPr>
      </a:lvl2pPr>
      <a:lvl3pPr marL="1219261" algn="l" defTabSz="1219261" rtl="0" eaLnBrk="1" latinLnBrk="0" hangingPunct="1">
        <a:defRPr sz="2400" kern="1200">
          <a:solidFill>
            <a:schemeClr val="tx1"/>
          </a:solidFill>
          <a:latin typeface="+mn-lt"/>
          <a:ea typeface="+mn-ea"/>
          <a:cs typeface="+mn-cs"/>
        </a:defRPr>
      </a:lvl3pPr>
      <a:lvl4pPr marL="1828892" algn="l" defTabSz="1219261" rtl="0" eaLnBrk="1" latinLnBrk="0" hangingPunct="1">
        <a:defRPr sz="2400" kern="1200">
          <a:solidFill>
            <a:schemeClr val="tx1"/>
          </a:solidFill>
          <a:latin typeface="+mn-lt"/>
          <a:ea typeface="+mn-ea"/>
          <a:cs typeface="+mn-cs"/>
        </a:defRPr>
      </a:lvl4pPr>
      <a:lvl5pPr marL="2438521" algn="l" defTabSz="1219261" rtl="0" eaLnBrk="1" latinLnBrk="0" hangingPunct="1">
        <a:defRPr sz="2400" kern="1200">
          <a:solidFill>
            <a:schemeClr val="tx1"/>
          </a:solidFill>
          <a:latin typeface="+mn-lt"/>
          <a:ea typeface="+mn-ea"/>
          <a:cs typeface="+mn-cs"/>
        </a:defRPr>
      </a:lvl5pPr>
      <a:lvl6pPr marL="3048152" algn="l" defTabSz="1219261" rtl="0" eaLnBrk="1" latinLnBrk="0" hangingPunct="1">
        <a:defRPr sz="2400" kern="1200">
          <a:solidFill>
            <a:schemeClr val="tx1"/>
          </a:solidFill>
          <a:latin typeface="+mn-lt"/>
          <a:ea typeface="+mn-ea"/>
          <a:cs typeface="+mn-cs"/>
        </a:defRPr>
      </a:lvl6pPr>
      <a:lvl7pPr marL="3657783" algn="l" defTabSz="1219261" rtl="0" eaLnBrk="1" latinLnBrk="0" hangingPunct="1">
        <a:defRPr sz="2400" kern="1200">
          <a:solidFill>
            <a:schemeClr val="tx1"/>
          </a:solidFill>
          <a:latin typeface="+mn-lt"/>
          <a:ea typeface="+mn-ea"/>
          <a:cs typeface="+mn-cs"/>
        </a:defRPr>
      </a:lvl7pPr>
      <a:lvl8pPr marL="4267413" algn="l" defTabSz="1219261" rtl="0" eaLnBrk="1" latinLnBrk="0" hangingPunct="1">
        <a:defRPr sz="2400" kern="1200">
          <a:solidFill>
            <a:schemeClr val="tx1"/>
          </a:solidFill>
          <a:latin typeface="+mn-lt"/>
          <a:ea typeface="+mn-ea"/>
          <a:cs typeface="+mn-cs"/>
        </a:defRPr>
      </a:lvl8pPr>
      <a:lvl9pPr marL="4877044" algn="l" defTabSz="1219261"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39">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hyperlink" Target="https://www.facebook.com/franklintempleton" TargetMode="External"/><Relationship Id="rId3" Type="http://schemas.openxmlformats.org/officeDocument/2006/relationships/image" Target="../media/image13.jpg"/><Relationship Id="rId7" Type="http://schemas.openxmlformats.org/officeDocument/2006/relationships/hyperlink" Target="http://www.franklintempletoncareers.com/" TargetMode="External"/><Relationship Id="rId12" Type="http://schemas.openxmlformats.org/officeDocument/2006/relationships/hyperlink" Target="https://franklintempleton.wd5.myworkdayjobs.com/Invitation-Only/job/Rancho-Cordova-California-United-States-of-America/Undergrad-Intern---Client-Representative--Global-Shareholder-Services_866843" TargetMode="External"/><Relationship Id="rId2" Type="http://schemas.openxmlformats.org/officeDocument/2006/relationships/image" Target="../media/image2.png"/><Relationship Id="rId1" Type="http://schemas.openxmlformats.org/officeDocument/2006/relationships/slideLayout" Target="../slideLayouts/slideLayout68.xml"/><Relationship Id="rId6" Type="http://schemas.openxmlformats.org/officeDocument/2006/relationships/image" Target="../media/image15.png"/><Relationship Id="rId11" Type="http://schemas.openxmlformats.org/officeDocument/2006/relationships/hyperlink" Target="https://franklintempleton.wd5.myworkdayjobs.com/Invitation-Only/job/San-Mateo-California-United-States-of-America/Technology-Order-Management-Execution---Compliance_866311" TargetMode="External"/><Relationship Id="rId5" Type="http://schemas.openxmlformats.org/officeDocument/2006/relationships/hyperlink" Target="https://players.brightcove.net/627971142001/qtIIgIbx1_default/index.html?videoId=6339990278112" TargetMode="External"/><Relationship Id="rId10" Type="http://schemas.openxmlformats.org/officeDocument/2006/relationships/image" Target="../media/image16.png"/><Relationship Id="rId4" Type="http://schemas.openxmlformats.org/officeDocument/2006/relationships/image" Target="../media/image14.jpg"/><Relationship Id="rId9" Type="http://schemas.openxmlformats.org/officeDocument/2006/relationships/hyperlink" Target="https://www.linkedin.com/company/franklin-templeton/posts/?feedView=al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889DE0-D212-1043-1B61-FBCB17865247}"/>
            </a:ext>
          </a:extLst>
        </p:cNvPr>
        <p:cNvGrpSpPr/>
        <p:nvPr/>
      </p:nvGrpSpPr>
      <p:grpSpPr>
        <a:xfrm>
          <a:off x="0" y="0"/>
          <a:ext cx="0" cy="0"/>
          <a:chOff x="0" y="0"/>
          <a:chExt cx="0" cy="0"/>
        </a:xfrm>
      </p:grpSpPr>
      <p:pic>
        <p:nvPicPr>
          <p:cNvPr id="5" name="Picture 4" descr="A black background with a black square&#10;&#10;AI-generated content may be incorrect.">
            <a:extLst>
              <a:ext uri="{FF2B5EF4-FFF2-40B4-BE49-F238E27FC236}">
                <a16:creationId xmlns:a16="http://schemas.microsoft.com/office/drawing/2014/main" id="{EDB8FB77-BF3A-2AE7-93F2-659022A390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64926" y="0"/>
            <a:ext cx="3727074" cy="1373249"/>
          </a:xfrm>
          <a:prstGeom prst="rect">
            <a:avLst/>
          </a:prstGeom>
        </p:spPr>
      </p:pic>
      <p:pic>
        <p:nvPicPr>
          <p:cNvPr id="11" name="Picture 10" descr="A blue and white background&#10;&#10;AI-generated content may be incorrect.">
            <a:extLst>
              <a:ext uri="{FF2B5EF4-FFF2-40B4-BE49-F238E27FC236}">
                <a16:creationId xmlns:a16="http://schemas.microsoft.com/office/drawing/2014/main" id="{1A37746C-1D1D-F19E-7AA7-75CF3530F3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5412699"/>
            <a:ext cx="12205349" cy="2028085"/>
          </a:xfrm>
          <a:prstGeom prst="rect">
            <a:avLst/>
          </a:prstGeom>
        </p:spPr>
      </p:pic>
      <p:pic>
        <p:nvPicPr>
          <p:cNvPr id="15" name="Picture 14" descr="A person sitting at a desk&#10;&#10;AI-generated content may be incorrect.">
            <a:extLst>
              <a:ext uri="{FF2B5EF4-FFF2-40B4-BE49-F238E27FC236}">
                <a16:creationId xmlns:a16="http://schemas.microsoft.com/office/drawing/2014/main" id="{67C871A1-8192-E314-2BF5-1647CDE0D64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2000" cy="2857500"/>
          </a:xfrm>
          <a:prstGeom prst="rect">
            <a:avLst/>
          </a:prstGeom>
        </p:spPr>
      </p:pic>
      <p:sp>
        <p:nvSpPr>
          <p:cNvPr id="22" name="TextBox 21">
            <a:extLst>
              <a:ext uri="{FF2B5EF4-FFF2-40B4-BE49-F238E27FC236}">
                <a16:creationId xmlns:a16="http://schemas.microsoft.com/office/drawing/2014/main" id="{04BF1476-C8DF-4D31-9714-98D5CB8A6E49}"/>
              </a:ext>
            </a:extLst>
          </p:cNvPr>
          <p:cNvSpPr txBox="1"/>
          <p:nvPr/>
        </p:nvSpPr>
        <p:spPr>
          <a:xfrm>
            <a:off x="610319" y="5456690"/>
            <a:ext cx="6311760" cy="3323987"/>
          </a:xfrm>
          <a:prstGeom prst="rect">
            <a:avLst/>
          </a:prstGeom>
          <a:noFill/>
        </p:spPr>
        <p:txBody>
          <a:bodyPr wrap="square">
            <a:spAutoFit/>
          </a:bodyPr>
          <a:lstStyle/>
          <a:p>
            <a:pPr>
              <a:spcAft>
                <a:spcPts val="1200"/>
              </a:spcAft>
            </a:pPr>
            <a:r>
              <a:rPr lang="pl-PL" sz="2000" b="1" i="0" dirty="0">
                <a:solidFill>
                  <a:srgbClr val="1446E1"/>
                </a:solidFill>
                <a:effectLst/>
                <a:latin typeface="+mj-lt"/>
              </a:rPr>
              <a:t>Summer Internship Program</a:t>
            </a:r>
          </a:p>
          <a:p>
            <a:r>
              <a:rPr lang="en-US" sz="2000" b="0" i="0" dirty="0">
                <a:solidFill>
                  <a:srgbClr val="000000"/>
                </a:solidFill>
                <a:effectLst/>
                <a:latin typeface="+mj-lt"/>
              </a:rPr>
              <a:t>Franklin Templeton welcomes employees from all over the world, creating a diverse workplace and a truly inclusive atmosphere. Each new perspective and fresh approach help us to look to the future with a view to making things better. Whether you are a rising college third- or fourth-year student (rising Junior graduating in 2028 or rising Senior graduating in 2027), we understand that securing an internship is an exciting adventure.</a:t>
            </a:r>
            <a:endParaRPr lang="en-US" sz="2000" dirty="0">
              <a:latin typeface="+mj-lt"/>
            </a:endParaRPr>
          </a:p>
        </p:txBody>
      </p:sp>
      <p:sp>
        <p:nvSpPr>
          <p:cNvPr id="3" name="TextBox 2">
            <a:extLst>
              <a:ext uri="{FF2B5EF4-FFF2-40B4-BE49-F238E27FC236}">
                <a16:creationId xmlns:a16="http://schemas.microsoft.com/office/drawing/2014/main" id="{774B7777-570B-A9E5-34E3-1843E8A87BC6}"/>
              </a:ext>
            </a:extLst>
          </p:cNvPr>
          <p:cNvSpPr txBox="1"/>
          <p:nvPr/>
        </p:nvSpPr>
        <p:spPr>
          <a:xfrm>
            <a:off x="501446" y="2952750"/>
            <a:ext cx="8425387" cy="2246769"/>
          </a:xfrm>
          <a:prstGeom prst="rect">
            <a:avLst/>
          </a:prstGeom>
          <a:noFill/>
        </p:spPr>
        <p:txBody>
          <a:bodyPr wrap="square">
            <a:spAutoFit/>
          </a:bodyPr>
          <a:lstStyle/>
          <a:p>
            <a:r>
              <a:rPr lang="en-US" sz="2000" b="0" i="0" dirty="0">
                <a:solidFill>
                  <a:srgbClr val="000000"/>
                </a:solidFill>
                <a:effectLst/>
                <a:latin typeface="+mj-lt"/>
              </a:rPr>
              <a:t>Franklin Templeton welcomes employees from all over the world, creating a supportive, respectful, and truly inclusive atmosphere. Each new perspective and fresh approach help us to look to the future with a view to making things better. Whether you are a rising college junior or senior, recent college graduate or about to be one, at Franklin Templeton you will find the opportunity to progress your career.</a:t>
            </a:r>
            <a:r>
              <a:rPr lang="pl-PL" sz="2000" b="0" i="0" dirty="0">
                <a:solidFill>
                  <a:srgbClr val="000000"/>
                </a:solidFill>
                <a:effectLst/>
                <a:latin typeface="+mj-lt"/>
              </a:rPr>
              <a:t> </a:t>
            </a:r>
            <a:r>
              <a:rPr lang="en-US" sz="2000" dirty="0">
                <a:solidFill>
                  <a:srgbClr val="000000"/>
                </a:solidFill>
                <a:latin typeface="+mj-lt"/>
              </a:rPr>
              <a:t>Learn more about our early career programs</a:t>
            </a:r>
            <a:r>
              <a:rPr lang="pl-PL" sz="2000" dirty="0">
                <a:solidFill>
                  <a:srgbClr val="000000"/>
                </a:solidFill>
                <a:latin typeface="+mj-lt"/>
              </a:rPr>
              <a:t>:</a:t>
            </a:r>
            <a:endParaRPr lang="en-US" sz="2000" dirty="0">
              <a:latin typeface="+mj-lt"/>
            </a:endParaRPr>
          </a:p>
        </p:txBody>
      </p:sp>
      <p:sp>
        <p:nvSpPr>
          <p:cNvPr id="8" name="Rectangle: Rounded Corners 7">
            <a:extLst>
              <a:ext uri="{FF2B5EF4-FFF2-40B4-BE49-F238E27FC236}">
                <a16:creationId xmlns:a16="http://schemas.microsoft.com/office/drawing/2014/main" id="{0133F29D-E586-7ACD-3190-87812BDC9B6F}"/>
              </a:ext>
            </a:extLst>
          </p:cNvPr>
          <p:cNvSpPr/>
          <p:nvPr/>
        </p:nvSpPr>
        <p:spPr>
          <a:xfrm>
            <a:off x="7286171" y="5456692"/>
            <a:ext cx="4200725" cy="3812612"/>
          </a:xfrm>
          <a:prstGeom prst="roundRect">
            <a:avLst>
              <a:gd name="adj" fmla="val 9224"/>
            </a:avLst>
          </a:prstGeom>
          <a:solidFill>
            <a:srgbClr val="1446E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ECA453CE-C779-A51B-6EA9-45B965381CCE}"/>
              </a:ext>
            </a:extLst>
          </p:cNvPr>
          <p:cNvSpPr txBox="1"/>
          <p:nvPr/>
        </p:nvSpPr>
        <p:spPr>
          <a:xfrm>
            <a:off x="7650261" y="5776069"/>
            <a:ext cx="3699731" cy="1323439"/>
          </a:xfrm>
          <a:prstGeom prst="rect">
            <a:avLst/>
          </a:prstGeom>
          <a:noFill/>
        </p:spPr>
        <p:txBody>
          <a:bodyPr wrap="square">
            <a:spAutoFit/>
          </a:bodyPr>
          <a:lstStyle/>
          <a:p>
            <a:r>
              <a:rPr lang="en-US" sz="2000" b="1" i="0" dirty="0">
                <a:solidFill>
                  <a:schemeClr val="bg1"/>
                </a:solidFill>
                <a:effectLst/>
                <a:latin typeface="+mj-lt"/>
              </a:rPr>
              <a:t>Learn about our Internship </a:t>
            </a:r>
            <a:r>
              <a:rPr lang="en-US" sz="2000" b="1" dirty="0">
                <a:solidFill>
                  <a:schemeClr val="bg1"/>
                </a:solidFill>
                <a:latin typeface="+mj-lt"/>
              </a:rPr>
              <a:t>P</a:t>
            </a:r>
            <a:r>
              <a:rPr lang="en-US" sz="2000" b="1" i="0" dirty="0">
                <a:solidFill>
                  <a:schemeClr val="bg1"/>
                </a:solidFill>
                <a:effectLst/>
                <a:latin typeface="+mj-lt"/>
              </a:rPr>
              <a:t>rogram, recruitment timeline, interview advice, and more...</a:t>
            </a:r>
            <a:endParaRPr lang="en-US" sz="2000" b="1" dirty="0">
              <a:solidFill>
                <a:schemeClr val="bg1"/>
              </a:solidFill>
              <a:latin typeface="+mj-lt"/>
            </a:endParaRPr>
          </a:p>
        </p:txBody>
      </p:sp>
      <p:sp>
        <p:nvSpPr>
          <p:cNvPr id="14" name="TextBox 13">
            <a:extLst>
              <a:ext uri="{FF2B5EF4-FFF2-40B4-BE49-F238E27FC236}">
                <a16:creationId xmlns:a16="http://schemas.microsoft.com/office/drawing/2014/main" id="{E3671338-625D-A3FF-2622-F4AAB9208A5E}"/>
              </a:ext>
            </a:extLst>
          </p:cNvPr>
          <p:cNvSpPr txBox="1"/>
          <p:nvPr/>
        </p:nvSpPr>
        <p:spPr>
          <a:xfrm>
            <a:off x="8814539" y="7416480"/>
            <a:ext cx="2560063" cy="553998"/>
          </a:xfrm>
          <a:prstGeom prst="rect">
            <a:avLst/>
          </a:prstGeom>
          <a:noFill/>
        </p:spPr>
        <p:txBody>
          <a:bodyPr wrap="square">
            <a:spAutoFit/>
          </a:bodyPr>
          <a:lstStyle/>
          <a:p>
            <a:r>
              <a:rPr lang="en-US" sz="1600" b="0" i="0" dirty="0">
                <a:solidFill>
                  <a:schemeClr val="bg1"/>
                </a:solidFill>
                <a:effectLst/>
                <a:latin typeface="+mj-lt"/>
              </a:rPr>
              <a:t>Chelsea Calambro,</a:t>
            </a:r>
          </a:p>
          <a:p>
            <a:r>
              <a:rPr lang="en-US" sz="1400" b="0" i="1" dirty="0">
                <a:solidFill>
                  <a:schemeClr val="bg1"/>
                </a:solidFill>
                <a:effectLst/>
                <a:latin typeface="+mj-lt"/>
              </a:rPr>
              <a:t>HR Internship Program Team</a:t>
            </a:r>
            <a:endParaRPr lang="en-US" sz="1400" i="1" dirty="0">
              <a:solidFill>
                <a:schemeClr val="bg1"/>
              </a:solidFill>
              <a:latin typeface="+mj-lt"/>
            </a:endParaRPr>
          </a:p>
        </p:txBody>
      </p:sp>
      <p:sp>
        <p:nvSpPr>
          <p:cNvPr id="16" name="Rectangle: Rounded Corners 15">
            <a:hlinkClick r:id="rId5"/>
            <a:extLst>
              <a:ext uri="{FF2B5EF4-FFF2-40B4-BE49-F238E27FC236}">
                <a16:creationId xmlns:a16="http://schemas.microsoft.com/office/drawing/2014/main" id="{3BFF6356-69E7-BD0B-C038-D0455F033460}"/>
              </a:ext>
            </a:extLst>
          </p:cNvPr>
          <p:cNvSpPr/>
          <p:nvPr/>
        </p:nvSpPr>
        <p:spPr>
          <a:xfrm>
            <a:off x="7743988" y="8379312"/>
            <a:ext cx="3285090" cy="682172"/>
          </a:xfrm>
          <a:prstGeom prst="roundRect">
            <a:avLst>
              <a:gd name="adj" fmla="val 27305"/>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1446E1"/>
                </a:solidFill>
              </a:rPr>
              <a:t>Watch video!</a:t>
            </a:r>
          </a:p>
        </p:txBody>
      </p:sp>
      <p:pic>
        <p:nvPicPr>
          <p:cNvPr id="18" name="Picture 17">
            <a:extLst>
              <a:ext uri="{FF2B5EF4-FFF2-40B4-BE49-F238E27FC236}">
                <a16:creationId xmlns:a16="http://schemas.microsoft.com/office/drawing/2014/main" id="{D2A2E048-1853-504E-A75F-8480D4B4E71B}"/>
              </a:ext>
            </a:extLst>
          </p:cNvPr>
          <p:cNvPicPr>
            <a:picLocks noChangeAspect="1"/>
          </p:cNvPicPr>
          <p:nvPr/>
        </p:nvPicPr>
        <p:blipFill>
          <a:blip r:embed="rId6"/>
          <a:stretch>
            <a:fillRect/>
          </a:stretch>
        </p:blipFill>
        <p:spPr>
          <a:xfrm>
            <a:off x="7650262" y="7187836"/>
            <a:ext cx="1067008" cy="1067008"/>
          </a:xfrm>
          <a:prstGeom prst="ellipse">
            <a:avLst/>
          </a:prstGeom>
          <a:ln w="63500" cap="rnd">
            <a:noFill/>
          </a:ln>
          <a:effectLst/>
        </p:spPr>
      </p:pic>
      <p:sp>
        <p:nvSpPr>
          <p:cNvPr id="21" name="Rectangle 20">
            <a:extLst>
              <a:ext uri="{FF2B5EF4-FFF2-40B4-BE49-F238E27FC236}">
                <a16:creationId xmlns:a16="http://schemas.microsoft.com/office/drawing/2014/main" id="{CB628F17-0204-D875-EB06-67FD6EE3943C}"/>
              </a:ext>
            </a:extLst>
          </p:cNvPr>
          <p:cNvSpPr/>
          <p:nvPr/>
        </p:nvSpPr>
        <p:spPr>
          <a:xfrm>
            <a:off x="501445" y="1787567"/>
            <a:ext cx="5638144" cy="3315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pl-PL" sz="1600" b="1" dirty="0">
                <a:solidFill>
                  <a:schemeClr val="accent1"/>
                </a:solidFill>
              </a:rPr>
              <a:t>Early Careers opportunities </a:t>
            </a:r>
            <a:endParaRPr lang="en-US" sz="1600" b="1" dirty="0">
              <a:solidFill>
                <a:schemeClr val="accent1"/>
              </a:solidFill>
            </a:endParaRPr>
          </a:p>
        </p:txBody>
      </p:sp>
      <p:sp>
        <p:nvSpPr>
          <p:cNvPr id="24" name="TextBox 23">
            <a:extLst>
              <a:ext uri="{FF2B5EF4-FFF2-40B4-BE49-F238E27FC236}">
                <a16:creationId xmlns:a16="http://schemas.microsoft.com/office/drawing/2014/main" id="{70E8F5E5-05EE-4B4F-29D2-351571A12C1E}"/>
              </a:ext>
            </a:extLst>
          </p:cNvPr>
          <p:cNvSpPr txBox="1"/>
          <p:nvPr/>
        </p:nvSpPr>
        <p:spPr>
          <a:xfrm>
            <a:off x="43589" y="9810801"/>
            <a:ext cx="12192000" cy="646331"/>
          </a:xfrm>
          <a:prstGeom prst="rect">
            <a:avLst/>
          </a:prstGeom>
          <a:noFill/>
        </p:spPr>
        <p:txBody>
          <a:bodyPr wrap="square">
            <a:spAutoFit/>
          </a:bodyPr>
          <a:lstStyle/>
          <a:p>
            <a:pPr algn="ctr"/>
            <a:r>
              <a:rPr lang="en-US" sz="2000" b="1" i="0" dirty="0">
                <a:solidFill>
                  <a:srgbClr val="000000"/>
                </a:solidFill>
                <a:effectLst/>
                <a:latin typeface="+mj-lt"/>
              </a:rPr>
              <a:t>Check out the below opportunities and apply to a job that fits you best!</a:t>
            </a:r>
          </a:p>
          <a:p>
            <a:pPr algn="ctr"/>
            <a:r>
              <a:rPr lang="en-US" sz="1600" dirty="0"/>
              <a:t>Complete details for each internship, including location and requirements, can be found in the application link.</a:t>
            </a:r>
            <a:r>
              <a:rPr lang="en-US" sz="1600" dirty="0">
                <a:solidFill>
                  <a:srgbClr val="000000"/>
                </a:solidFill>
                <a:latin typeface="+mj-lt"/>
              </a:rPr>
              <a:t> </a:t>
            </a:r>
            <a:endParaRPr lang="en-US" sz="1600" dirty="0">
              <a:latin typeface="+mj-lt"/>
            </a:endParaRPr>
          </a:p>
        </p:txBody>
      </p:sp>
      <p:sp>
        <p:nvSpPr>
          <p:cNvPr id="47" name="TextBox 46">
            <a:extLst>
              <a:ext uri="{FF2B5EF4-FFF2-40B4-BE49-F238E27FC236}">
                <a16:creationId xmlns:a16="http://schemas.microsoft.com/office/drawing/2014/main" id="{5A8145A8-F72F-5063-63B1-099881664044}"/>
              </a:ext>
            </a:extLst>
          </p:cNvPr>
          <p:cNvSpPr txBox="1"/>
          <p:nvPr/>
        </p:nvSpPr>
        <p:spPr>
          <a:xfrm>
            <a:off x="266536" y="25655143"/>
            <a:ext cx="11280015" cy="923330"/>
          </a:xfrm>
          <a:prstGeom prst="rect">
            <a:avLst/>
          </a:prstGeom>
          <a:noFill/>
        </p:spPr>
        <p:txBody>
          <a:bodyPr wrap="square">
            <a:spAutoFit/>
          </a:bodyPr>
          <a:lstStyle/>
          <a:p>
            <a:r>
              <a:rPr lang="en-US" b="1" i="0" dirty="0">
                <a:solidFill>
                  <a:schemeClr val="bg1"/>
                </a:solidFill>
                <a:effectLst/>
                <a:latin typeface="+mj-lt"/>
              </a:rPr>
              <a:t>Interested in working at Franklin Templeton? </a:t>
            </a:r>
            <a:endParaRPr lang="pl-PL" b="1" i="0" dirty="0">
              <a:solidFill>
                <a:schemeClr val="bg1"/>
              </a:solidFill>
              <a:effectLst/>
              <a:latin typeface="+mj-lt"/>
            </a:endParaRPr>
          </a:p>
          <a:p>
            <a:r>
              <a:rPr lang="en-US" b="0" i="0" dirty="0">
                <a:solidFill>
                  <a:schemeClr val="bg1"/>
                </a:solidFill>
                <a:effectLst/>
                <a:latin typeface="+mj-lt"/>
              </a:rPr>
              <a:t>Explore our open positions here: </a:t>
            </a:r>
            <a:r>
              <a:rPr lang="en-US" b="0" i="0" dirty="0">
                <a:solidFill>
                  <a:schemeClr val="bg1"/>
                </a:solidFill>
                <a:effectLst/>
                <a:latin typeface="+mj-lt"/>
                <a:hlinkClick r:id="rId7">
                  <a:extLst>
                    <a:ext uri="{A12FA001-AC4F-418D-AE19-62706E023703}">
                      <ahyp:hlinkClr xmlns:ahyp="http://schemas.microsoft.com/office/drawing/2018/hyperlinkcolor" val="tx"/>
                    </a:ext>
                  </a:extLst>
                </a:hlinkClick>
              </a:rPr>
              <a:t>www.franklintempletoncareers.com</a:t>
            </a:r>
            <a:endParaRPr lang="pl-PL" b="0" i="0" dirty="0">
              <a:solidFill>
                <a:schemeClr val="bg1"/>
              </a:solidFill>
              <a:effectLst/>
              <a:latin typeface="+mj-lt"/>
            </a:endParaRPr>
          </a:p>
          <a:p>
            <a:endParaRPr lang="en-US" dirty="0">
              <a:solidFill>
                <a:schemeClr val="bg1"/>
              </a:solidFill>
              <a:latin typeface="+mj-lt"/>
            </a:endParaRPr>
          </a:p>
        </p:txBody>
      </p:sp>
      <p:sp>
        <p:nvSpPr>
          <p:cNvPr id="53" name="Rectangle: Rounded Corners 52">
            <a:extLst>
              <a:ext uri="{FF2B5EF4-FFF2-40B4-BE49-F238E27FC236}">
                <a16:creationId xmlns:a16="http://schemas.microsoft.com/office/drawing/2014/main" id="{12B28348-9F31-DE4D-9F4D-374B30058CC8}"/>
              </a:ext>
            </a:extLst>
          </p:cNvPr>
          <p:cNvSpPr/>
          <p:nvPr/>
        </p:nvSpPr>
        <p:spPr>
          <a:xfrm>
            <a:off x="507041" y="26719217"/>
            <a:ext cx="276816" cy="249556"/>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pl-PL" sz="1600" dirty="0">
                <a:solidFill>
                  <a:srgbClr val="1446E1"/>
                </a:solidFill>
              </a:rPr>
              <a:t>f</a:t>
            </a:r>
            <a:endParaRPr lang="en-US" sz="1600" dirty="0">
              <a:solidFill>
                <a:srgbClr val="1446E1"/>
              </a:solidFill>
            </a:endParaRPr>
          </a:p>
        </p:txBody>
      </p:sp>
      <p:sp>
        <p:nvSpPr>
          <p:cNvPr id="55" name="TextBox 54">
            <a:extLst>
              <a:ext uri="{FF2B5EF4-FFF2-40B4-BE49-F238E27FC236}">
                <a16:creationId xmlns:a16="http://schemas.microsoft.com/office/drawing/2014/main" id="{C1A142F0-2DCB-CBA4-7C79-06C9391BD1D9}"/>
              </a:ext>
            </a:extLst>
          </p:cNvPr>
          <p:cNvSpPr txBox="1"/>
          <p:nvPr/>
        </p:nvSpPr>
        <p:spPr>
          <a:xfrm>
            <a:off x="791798" y="26661529"/>
            <a:ext cx="2157142" cy="369332"/>
          </a:xfrm>
          <a:prstGeom prst="rect">
            <a:avLst/>
          </a:prstGeom>
          <a:noFill/>
        </p:spPr>
        <p:txBody>
          <a:bodyPr wrap="square">
            <a:spAutoFit/>
          </a:bodyPr>
          <a:lstStyle/>
          <a:p>
            <a:r>
              <a:rPr lang="en-US" b="0" i="0" dirty="0">
                <a:solidFill>
                  <a:schemeClr val="bg1"/>
                </a:solidFill>
                <a:effectLst/>
                <a:latin typeface="+mj-lt"/>
                <a:hlinkClick r:id="rId8">
                  <a:extLst>
                    <a:ext uri="{A12FA001-AC4F-418D-AE19-62706E023703}">
                      <ahyp:hlinkClr xmlns:ahyp="http://schemas.microsoft.com/office/drawing/2018/hyperlinkcolor" val="tx"/>
                    </a:ext>
                  </a:extLst>
                </a:hlinkClick>
              </a:rPr>
              <a:t>/</a:t>
            </a:r>
            <a:r>
              <a:rPr lang="en-US" b="0" i="0" dirty="0" err="1">
                <a:solidFill>
                  <a:schemeClr val="bg1"/>
                </a:solidFill>
                <a:effectLst/>
                <a:latin typeface="+mj-lt"/>
                <a:hlinkClick r:id="rId8">
                  <a:extLst>
                    <a:ext uri="{A12FA001-AC4F-418D-AE19-62706E023703}">
                      <ahyp:hlinkClr xmlns:ahyp="http://schemas.microsoft.com/office/drawing/2018/hyperlinkcolor" val="tx"/>
                    </a:ext>
                  </a:extLst>
                </a:hlinkClick>
              </a:rPr>
              <a:t>franklintempleton</a:t>
            </a:r>
            <a:endParaRPr lang="en-US" dirty="0">
              <a:solidFill>
                <a:schemeClr val="bg1"/>
              </a:solidFill>
              <a:latin typeface="+mj-lt"/>
            </a:endParaRPr>
          </a:p>
        </p:txBody>
      </p:sp>
      <p:sp>
        <p:nvSpPr>
          <p:cNvPr id="56" name="Rectangle: Rounded Corners 55">
            <a:extLst>
              <a:ext uri="{FF2B5EF4-FFF2-40B4-BE49-F238E27FC236}">
                <a16:creationId xmlns:a16="http://schemas.microsoft.com/office/drawing/2014/main" id="{239DAD80-7096-BC37-8B24-3775E59165C2}"/>
              </a:ext>
            </a:extLst>
          </p:cNvPr>
          <p:cNvSpPr/>
          <p:nvPr/>
        </p:nvSpPr>
        <p:spPr>
          <a:xfrm>
            <a:off x="3320517" y="26719217"/>
            <a:ext cx="276817" cy="249556"/>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pl-PL" sz="1600" dirty="0">
                <a:solidFill>
                  <a:srgbClr val="1446E1"/>
                </a:solidFill>
              </a:rPr>
              <a:t>in</a:t>
            </a:r>
            <a:endParaRPr lang="en-US" sz="1600" dirty="0">
              <a:solidFill>
                <a:srgbClr val="1446E1"/>
              </a:solidFill>
            </a:endParaRPr>
          </a:p>
        </p:txBody>
      </p:sp>
      <p:sp>
        <p:nvSpPr>
          <p:cNvPr id="57" name="TextBox 56">
            <a:extLst>
              <a:ext uri="{FF2B5EF4-FFF2-40B4-BE49-F238E27FC236}">
                <a16:creationId xmlns:a16="http://schemas.microsoft.com/office/drawing/2014/main" id="{E8843F6C-556F-2838-1042-54ED067D0CB5}"/>
              </a:ext>
            </a:extLst>
          </p:cNvPr>
          <p:cNvSpPr txBox="1"/>
          <p:nvPr/>
        </p:nvSpPr>
        <p:spPr>
          <a:xfrm>
            <a:off x="3677722" y="26654542"/>
            <a:ext cx="2157142" cy="369332"/>
          </a:xfrm>
          <a:prstGeom prst="rect">
            <a:avLst/>
          </a:prstGeom>
          <a:noFill/>
        </p:spPr>
        <p:txBody>
          <a:bodyPr wrap="square">
            <a:spAutoFit/>
          </a:bodyPr>
          <a:lstStyle/>
          <a:p>
            <a:r>
              <a:rPr lang="en-US" b="0" i="0" dirty="0">
                <a:solidFill>
                  <a:schemeClr val="bg1"/>
                </a:solidFill>
                <a:effectLst/>
                <a:latin typeface="+mj-lt"/>
                <a:hlinkClick r:id="rId9">
                  <a:extLst>
                    <a:ext uri="{A12FA001-AC4F-418D-AE19-62706E023703}">
                      <ahyp:hlinkClr xmlns:ahyp="http://schemas.microsoft.com/office/drawing/2018/hyperlinkcolor" val="tx"/>
                    </a:ext>
                  </a:extLst>
                </a:hlinkClick>
              </a:rPr>
              <a:t>/</a:t>
            </a:r>
            <a:r>
              <a:rPr lang="en-US" b="0" i="0" dirty="0" err="1">
                <a:solidFill>
                  <a:schemeClr val="bg1"/>
                </a:solidFill>
                <a:effectLst/>
                <a:latin typeface="+mj-lt"/>
                <a:hlinkClick r:id="rId9">
                  <a:extLst>
                    <a:ext uri="{A12FA001-AC4F-418D-AE19-62706E023703}">
                      <ahyp:hlinkClr xmlns:ahyp="http://schemas.microsoft.com/office/drawing/2018/hyperlinkcolor" val="tx"/>
                    </a:ext>
                  </a:extLst>
                </a:hlinkClick>
              </a:rPr>
              <a:t>franklintempleton</a:t>
            </a:r>
            <a:endParaRPr lang="en-US" dirty="0">
              <a:solidFill>
                <a:schemeClr val="bg1"/>
              </a:solidFill>
              <a:latin typeface="+mj-lt"/>
            </a:endParaRPr>
          </a:p>
        </p:txBody>
      </p:sp>
      <p:cxnSp>
        <p:nvCxnSpPr>
          <p:cNvPr id="62" name="Straight Connector 61">
            <a:extLst>
              <a:ext uri="{FF2B5EF4-FFF2-40B4-BE49-F238E27FC236}">
                <a16:creationId xmlns:a16="http://schemas.microsoft.com/office/drawing/2014/main" id="{269F0926-915B-5E8F-EB11-089039EFC903}"/>
              </a:ext>
            </a:extLst>
          </p:cNvPr>
          <p:cNvCxnSpPr>
            <a:cxnSpLocks/>
          </p:cNvCxnSpPr>
          <p:nvPr/>
        </p:nvCxnSpPr>
        <p:spPr>
          <a:xfrm>
            <a:off x="616708" y="5243160"/>
            <a:ext cx="10958584" cy="0"/>
          </a:xfrm>
          <a:prstGeom prst="line">
            <a:avLst/>
          </a:prstGeom>
        </p:spPr>
        <p:style>
          <a:lnRef idx="1">
            <a:schemeClr val="accent5"/>
          </a:lnRef>
          <a:fillRef idx="0">
            <a:schemeClr val="accent5"/>
          </a:fillRef>
          <a:effectRef idx="0">
            <a:schemeClr val="accent5"/>
          </a:effectRef>
          <a:fontRef idx="minor">
            <a:schemeClr val="tx1"/>
          </a:fontRef>
        </p:style>
      </p:cxnSp>
      <p:pic>
        <p:nvPicPr>
          <p:cNvPr id="4" name="Picture 3" descr="A black background with a black square&#10;&#10;AI-generated content may be incorrect.">
            <a:extLst>
              <a:ext uri="{FF2B5EF4-FFF2-40B4-BE49-F238E27FC236}">
                <a16:creationId xmlns:a16="http://schemas.microsoft.com/office/drawing/2014/main" id="{D5E9AECC-55A9-8BB3-4B36-D7C55193D9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26833" y="3260617"/>
            <a:ext cx="3111268" cy="1146354"/>
          </a:xfrm>
          <a:prstGeom prst="rect">
            <a:avLst/>
          </a:prstGeom>
        </p:spPr>
      </p:pic>
      <p:pic>
        <p:nvPicPr>
          <p:cNvPr id="9" name="Picture 8" descr="A black background with white text&#10;&#10;AI-generated content may be incorrect.">
            <a:extLst>
              <a:ext uri="{FF2B5EF4-FFF2-40B4-BE49-F238E27FC236}">
                <a16:creationId xmlns:a16="http://schemas.microsoft.com/office/drawing/2014/main" id="{A4D991CD-CFE4-7D87-7855-EF1F8550EC42}"/>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419495" y="26257552"/>
            <a:ext cx="2505969" cy="923330"/>
          </a:xfrm>
          <a:prstGeom prst="rect">
            <a:avLst/>
          </a:prstGeom>
        </p:spPr>
      </p:pic>
      <p:sp>
        <p:nvSpPr>
          <p:cNvPr id="6" name="TextBox 5">
            <a:extLst>
              <a:ext uri="{FF2B5EF4-FFF2-40B4-BE49-F238E27FC236}">
                <a16:creationId xmlns:a16="http://schemas.microsoft.com/office/drawing/2014/main" id="{D1B4EA5B-54E7-0FCC-AA1D-56D14A647204}"/>
              </a:ext>
            </a:extLst>
          </p:cNvPr>
          <p:cNvSpPr txBox="1"/>
          <p:nvPr/>
        </p:nvSpPr>
        <p:spPr>
          <a:xfrm>
            <a:off x="770622" y="10660207"/>
            <a:ext cx="4846320" cy="400110"/>
          </a:xfrm>
          <a:prstGeom prst="rect">
            <a:avLst/>
          </a:prstGeom>
          <a:noFill/>
        </p:spPr>
        <p:txBody>
          <a:bodyPr wrap="square">
            <a:spAutoFit/>
          </a:bodyPr>
          <a:lstStyle/>
          <a:p>
            <a:pPr algn="ctr"/>
            <a:r>
              <a:rPr lang="en-US" sz="2000" b="1" u="sng" dirty="0"/>
              <a:t>U.S. Internships</a:t>
            </a:r>
          </a:p>
        </p:txBody>
      </p:sp>
      <p:sp>
        <p:nvSpPr>
          <p:cNvPr id="7" name="TextBox 6">
            <a:extLst>
              <a:ext uri="{FF2B5EF4-FFF2-40B4-BE49-F238E27FC236}">
                <a16:creationId xmlns:a16="http://schemas.microsoft.com/office/drawing/2014/main" id="{742E71B7-DC8A-E9B8-D9A7-580DCAF5FFB1}"/>
              </a:ext>
            </a:extLst>
          </p:cNvPr>
          <p:cNvSpPr txBox="1"/>
          <p:nvPr/>
        </p:nvSpPr>
        <p:spPr>
          <a:xfrm>
            <a:off x="6700231" y="10644771"/>
            <a:ext cx="4846320" cy="400110"/>
          </a:xfrm>
          <a:prstGeom prst="rect">
            <a:avLst/>
          </a:prstGeom>
          <a:noFill/>
        </p:spPr>
        <p:txBody>
          <a:bodyPr wrap="square">
            <a:spAutoFit/>
          </a:bodyPr>
          <a:lstStyle/>
          <a:p>
            <a:pPr algn="ctr"/>
            <a:r>
              <a:rPr lang="en-US" sz="2000" b="1" u="sng" dirty="0"/>
              <a:t>Canada Internships</a:t>
            </a:r>
          </a:p>
        </p:txBody>
      </p:sp>
      <p:sp>
        <p:nvSpPr>
          <p:cNvPr id="10" name="Rectangle 9">
            <a:hlinkClick r:id="rId11"/>
            <a:extLst>
              <a:ext uri="{FF2B5EF4-FFF2-40B4-BE49-F238E27FC236}">
                <a16:creationId xmlns:a16="http://schemas.microsoft.com/office/drawing/2014/main" id="{05CB3561-9ED9-2AA7-2C63-070AF8D9E70E}"/>
              </a:ext>
            </a:extLst>
          </p:cNvPr>
          <p:cNvSpPr/>
          <p:nvPr/>
        </p:nvSpPr>
        <p:spPr>
          <a:xfrm>
            <a:off x="770622" y="11363713"/>
            <a:ext cx="5030330" cy="555109"/>
          </a:xfrm>
          <a:prstGeom prst="rect">
            <a:avLst/>
          </a:prstGeom>
          <a:ln/>
        </p:spPr>
        <p:style>
          <a:lnRef idx="2">
            <a:schemeClr val="accent1"/>
          </a:lnRef>
          <a:fillRef idx="1">
            <a:schemeClr val="lt1"/>
          </a:fillRef>
          <a:effectRef idx="0">
            <a:schemeClr val="accent1"/>
          </a:effectRef>
          <a:fontRef idx="minor">
            <a:schemeClr val="dk1"/>
          </a:fontRef>
        </p:style>
        <p:txBody>
          <a:bodyPr rtlCol="0" anchor="ctr"/>
          <a:lstStyle/>
          <a:p>
            <a:pPr algn="ctr"/>
            <a:r>
              <a:rPr lang="en-US" b="1" dirty="0"/>
              <a:t>Technology Order Management Execution &amp; Compliance </a:t>
            </a:r>
          </a:p>
        </p:txBody>
      </p:sp>
      <p:sp>
        <p:nvSpPr>
          <p:cNvPr id="2" name="Rectangle 1">
            <a:hlinkClick r:id="rId12"/>
            <a:extLst>
              <a:ext uri="{FF2B5EF4-FFF2-40B4-BE49-F238E27FC236}">
                <a16:creationId xmlns:a16="http://schemas.microsoft.com/office/drawing/2014/main" id="{3BA2462D-33E8-81F1-5456-269E9D73E45C}"/>
              </a:ext>
            </a:extLst>
          </p:cNvPr>
          <p:cNvSpPr/>
          <p:nvPr/>
        </p:nvSpPr>
        <p:spPr>
          <a:xfrm>
            <a:off x="770622" y="12066587"/>
            <a:ext cx="5030330" cy="555109"/>
          </a:xfrm>
          <a:prstGeom prst="rect">
            <a:avLst/>
          </a:prstGeom>
          <a:ln/>
        </p:spPr>
        <p:style>
          <a:lnRef idx="2">
            <a:schemeClr val="accent1"/>
          </a:lnRef>
          <a:fillRef idx="1">
            <a:schemeClr val="lt1"/>
          </a:fillRef>
          <a:effectRef idx="0">
            <a:schemeClr val="accent1"/>
          </a:effectRef>
          <a:fontRef idx="minor">
            <a:schemeClr val="dk1"/>
          </a:fontRef>
        </p:style>
        <p:txBody>
          <a:bodyPr rtlCol="0" anchor="ctr"/>
          <a:lstStyle/>
          <a:p>
            <a:pPr algn="ctr"/>
            <a:r>
              <a:rPr lang="en-US" b="1" dirty="0"/>
              <a:t>Franklin Templeton Client Representative</a:t>
            </a:r>
            <a:r>
              <a:rPr lang="en-US" sz="1100" i="1" dirty="0"/>
              <a:t> </a:t>
            </a:r>
            <a:r>
              <a:rPr lang="en-US" sz="1200" i="1" dirty="0"/>
              <a:t>RANCHO CORDOVA, CA</a:t>
            </a:r>
            <a:endParaRPr lang="en-US" b="1" dirty="0"/>
          </a:p>
        </p:txBody>
      </p:sp>
      <p:cxnSp>
        <p:nvCxnSpPr>
          <p:cNvPr id="28" name="Straight Connector 27">
            <a:extLst>
              <a:ext uri="{FF2B5EF4-FFF2-40B4-BE49-F238E27FC236}">
                <a16:creationId xmlns:a16="http://schemas.microsoft.com/office/drawing/2014/main" id="{2F747155-4DFB-0528-CDF2-843FF3FDE407}"/>
              </a:ext>
            </a:extLst>
          </p:cNvPr>
          <p:cNvCxnSpPr>
            <a:cxnSpLocks/>
          </p:cNvCxnSpPr>
          <p:nvPr/>
        </p:nvCxnSpPr>
        <p:spPr>
          <a:xfrm>
            <a:off x="577645" y="22186952"/>
            <a:ext cx="10958584" cy="0"/>
          </a:xfrm>
          <a:prstGeom prst="line">
            <a:avLst/>
          </a:prstGeom>
        </p:spPr>
        <p:style>
          <a:lnRef idx="1">
            <a:schemeClr val="accent5"/>
          </a:lnRef>
          <a:fillRef idx="0">
            <a:schemeClr val="accent5"/>
          </a:fillRef>
          <a:effectRef idx="0">
            <a:schemeClr val="accent5"/>
          </a:effectRef>
          <a:fontRef idx="minor">
            <a:schemeClr val="tx1"/>
          </a:fontRef>
        </p:style>
      </p:cxnSp>
      <p:sp>
        <p:nvSpPr>
          <p:cNvPr id="30" name="TextBox 29">
            <a:extLst>
              <a:ext uri="{FF2B5EF4-FFF2-40B4-BE49-F238E27FC236}">
                <a16:creationId xmlns:a16="http://schemas.microsoft.com/office/drawing/2014/main" id="{8282B339-E666-63C8-8892-21059D793477}"/>
              </a:ext>
            </a:extLst>
          </p:cNvPr>
          <p:cNvSpPr txBox="1"/>
          <p:nvPr/>
        </p:nvSpPr>
        <p:spPr>
          <a:xfrm>
            <a:off x="607349" y="22371854"/>
            <a:ext cx="10958584" cy="2092881"/>
          </a:xfrm>
          <a:prstGeom prst="rect">
            <a:avLst/>
          </a:prstGeom>
          <a:noFill/>
        </p:spPr>
        <p:txBody>
          <a:bodyPr wrap="square" lIns="91440" tIns="45720" rIns="91440" bIns="45720" anchor="t">
            <a:spAutoFit/>
          </a:bodyPr>
          <a:lstStyle/>
          <a:p>
            <a:pPr>
              <a:spcAft>
                <a:spcPts val="1200"/>
              </a:spcAft>
            </a:pPr>
            <a:r>
              <a:rPr lang="pl-PL" sz="2000" b="1" i="0" dirty="0">
                <a:solidFill>
                  <a:schemeClr val="accent1"/>
                </a:solidFill>
                <a:effectLst/>
                <a:latin typeface="+mj-lt"/>
              </a:rPr>
              <a:t>Futures Program</a:t>
            </a:r>
          </a:p>
          <a:p>
            <a:r>
              <a:rPr lang="en-US" sz="2000" dirty="0"/>
              <a:t>The Futures Program is a two-year rotational development program designed to develop intellectually curious individuals as they begin their careers</a:t>
            </a:r>
            <a:r>
              <a:rPr lang="pl-PL" sz="2000" dirty="0"/>
              <a:t> in asset management</a:t>
            </a:r>
            <a:r>
              <a:rPr lang="en-US" sz="2000" dirty="0"/>
              <a:t>. Program participants, known as Futures Associates, gain valuable professional experience by collaborating with our global teams. We believe in inclusivity and authenticity, welcoming talent of all backgrounds to join us on this journey of learning and growth. </a:t>
            </a:r>
            <a:endParaRPr lang="en-US" sz="2000" dirty="0">
              <a:latin typeface="+mj-lt"/>
            </a:endParaRPr>
          </a:p>
        </p:txBody>
      </p:sp>
      <p:sp>
        <p:nvSpPr>
          <p:cNvPr id="35" name="TextBox 34">
            <a:extLst>
              <a:ext uri="{FF2B5EF4-FFF2-40B4-BE49-F238E27FC236}">
                <a16:creationId xmlns:a16="http://schemas.microsoft.com/office/drawing/2014/main" id="{DF3A8704-8113-53FE-5DF6-49384ACDFCC7}"/>
              </a:ext>
            </a:extLst>
          </p:cNvPr>
          <p:cNvSpPr txBox="1"/>
          <p:nvPr/>
        </p:nvSpPr>
        <p:spPr>
          <a:xfrm>
            <a:off x="1870369" y="24554386"/>
            <a:ext cx="7956083" cy="646331"/>
          </a:xfrm>
          <a:prstGeom prst="rect">
            <a:avLst/>
          </a:prstGeom>
          <a:noFill/>
        </p:spPr>
        <p:txBody>
          <a:bodyPr wrap="square" lIns="91440" tIns="45720" rIns="91440" bIns="45720" anchor="t">
            <a:spAutoFit/>
          </a:bodyPr>
          <a:lstStyle/>
          <a:p>
            <a:pPr algn="ctr"/>
            <a:r>
              <a:rPr lang="en-US" b="1" dirty="0">
                <a:latin typeface="+mj-lt"/>
                <a:cs typeface="Arial"/>
              </a:rPr>
              <a:t>The 2026 Futures Program has been filled. </a:t>
            </a:r>
          </a:p>
          <a:p>
            <a:pPr algn="ctr"/>
            <a:r>
              <a:rPr lang="en-US" b="1" dirty="0">
                <a:latin typeface="+mj-lt"/>
                <a:cs typeface="Arial"/>
              </a:rPr>
              <a:t>We will begin recruitment for our 2027 Class in September 2026.</a:t>
            </a:r>
          </a:p>
        </p:txBody>
      </p:sp>
      <p:sp>
        <p:nvSpPr>
          <p:cNvPr id="20" name="TextBox 19">
            <a:extLst>
              <a:ext uri="{FF2B5EF4-FFF2-40B4-BE49-F238E27FC236}">
                <a16:creationId xmlns:a16="http://schemas.microsoft.com/office/drawing/2014/main" id="{DCA38E81-DAB5-41BC-2474-A9CB9B92CA2B}"/>
              </a:ext>
            </a:extLst>
          </p:cNvPr>
          <p:cNvSpPr txBox="1"/>
          <p:nvPr/>
        </p:nvSpPr>
        <p:spPr>
          <a:xfrm>
            <a:off x="6932860" y="11338304"/>
            <a:ext cx="4643853" cy="1077218"/>
          </a:xfrm>
          <a:prstGeom prst="rect">
            <a:avLst/>
          </a:prstGeom>
          <a:noFill/>
        </p:spPr>
        <p:txBody>
          <a:bodyPr wrap="square" rtlCol="0">
            <a:spAutoFit/>
          </a:bodyPr>
          <a:lstStyle/>
          <a:p>
            <a:pPr algn="ctr"/>
            <a:r>
              <a:rPr lang="en-US" sz="1600" i="1" dirty="0"/>
              <a:t>We have filled all Canada Internships for the Summer 2026 Intern Program. </a:t>
            </a:r>
          </a:p>
          <a:p>
            <a:pPr algn="ctr"/>
            <a:r>
              <a:rPr lang="en-US" sz="1600" i="1" dirty="0"/>
              <a:t>Please check back this fall for opportunities for the Summer 2027 Program. </a:t>
            </a:r>
          </a:p>
        </p:txBody>
      </p:sp>
    </p:spTree>
    <p:extLst>
      <p:ext uri="{BB962C8B-B14F-4D97-AF65-F5344CB8AC3E}">
        <p14:creationId xmlns:p14="http://schemas.microsoft.com/office/powerpoint/2010/main" val="1292230222"/>
      </p:ext>
    </p:extLst>
  </p:cSld>
  <p:clrMapOvr>
    <a:masterClrMapping/>
  </p:clrMapOvr>
</p:sld>
</file>

<file path=ppt/theme/theme1.xml><?xml version="1.0" encoding="utf-8"?>
<a:theme xmlns:a="http://schemas.openxmlformats.org/drawingml/2006/main" name="Theme2">
  <a:themeElements>
    <a:clrScheme name="FT Color Palette">
      <a:dk1>
        <a:srgbClr val="000000"/>
      </a:dk1>
      <a:lt1>
        <a:srgbClr val="FFFFFF"/>
      </a:lt1>
      <a:dk2>
        <a:srgbClr val="E1F7F7"/>
      </a:dk2>
      <a:lt2>
        <a:srgbClr val="FFFFFF"/>
      </a:lt2>
      <a:accent1>
        <a:srgbClr val="3769FF"/>
      </a:accent1>
      <a:accent2>
        <a:srgbClr val="00BFB3"/>
      </a:accent2>
      <a:accent3>
        <a:srgbClr val="FF6035"/>
      </a:accent3>
      <a:accent4>
        <a:srgbClr val="6730E3"/>
      </a:accent4>
      <a:accent5>
        <a:srgbClr val="BFBFBF"/>
      </a:accent5>
      <a:accent6>
        <a:srgbClr val="C042EA"/>
      </a:accent6>
      <a:hlink>
        <a:srgbClr val="3769FF"/>
      </a:hlink>
      <a:folHlink>
        <a:srgbClr val="212121"/>
      </a:folHlink>
    </a:clrScheme>
    <a:fontScheme name="FTI Font">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769FF"/>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rtlCol="0">
        <a:spAutoFit/>
      </a:bodyPr>
      <a:lstStyle>
        <a:defPPr algn="l">
          <a:defRPr dirty="0" smtClean="0"/>
        </a:defPPr>
      </a:lstStyle>
    </a:txDef>
  </a:objectDefaults>
  <a:extraClrSchemeLst/>
  <a:custClrLst>
    <a:custClr name="FT SKY BLUE">
      <a:srgbClr val="3769FF"/>
    </a:custClr>
    <a:custClr name="FT TEAL">
      <a:srgbClr val="00BFB3"/>
    </a:custClr>
    <a:custClr name="FT ORANGE3">
      <a:srgbClr val="FF6035"/>
    </a:custClr>
    <a:custClr name="FT PURPLE">
      <a:srgbClr val="6730E3"/>
    </a:custClr>
    <a:custClr name="FT GRAY2">
      <a:srgbClr val="BFBFBF"/>
    </a:custClr>
    <a:custClr name="FT FUCHSIA">
      <a:srgbClr val="C042EA"/>
    </a:custClr>
    <a:custClr name="BLANK">
      <a:srgbClr val="FFFFFF"/>
    </a:custClr>
    <a:custClr name="BLANK">
      <a:srgbClr val="FFFFFF"/>
    </a:custClr>
    <a:custClr name="BLANK">
      <a:srgbClr val="FFFFFF"/>
    </a:custClr>
    <a:custClr name="BLANK">
      <a:srgbClr val="FFFFFF"/>
    </a:custClr>
    <a:custClr name="FT SKY BLUE">
      <a:srgbClr val="3769FF"/>
    </a:custClr>
    <a:custClr name="FT TEAL2">
      <a:srgbClr val="72DBD5"/>
    </a:custClr>
    <a:custClr name="FT SKY BLUE2">
      <a:srgbClr val="91B9FF"/>
    </a:custClr>
    <a:custClr name="BENCHMARK GRAY">
      <a:srgbClr val="D9D9D9"/>
    </a:custClr>
    <a:custClr name="FT GRAY2">
      <a:srgbClr val="BFBFBF"/>
    </a:custClr>
    <a:custClr name="FT GRAY3">
      <a:srgbClr val="8C8C8C"/>
    </a:custClr>
    <a:custClr name="BLANK">
      <a:srgbClr val="FFFFFF"/>
    </a:custClr>
    <a:custClr name="BLANK">
      <a:srgbClr val="FFFFFF"/>
    </a:custClr>
    <a:custClr name="BLANK">
      <a:srgbClr val="FFFFFF"/>
    </a:custClr>
    <a:custClr name="BLANK">
      <a:srgbClr val="FFFFFF"/>
    </a:custClr>
    <a:custClr name="FT SKY BLUE">
      <a:srgbClr val="3769FF"/>
    </a:custClr>
    <a:custClr name="FT SKY BLUE4">
      <a:srgbClr val="1446E1"/>
    </a:custClr>
    <a:custClr name="FT PURPLE">
      <a:srgbClr val="6730E3"/>
    </a:custClr>
    <a:custClr name="FT TEAL3">
      <a:srgbClr val="00A096"/>
    </a:custClr>
    <a:custClr name="FT TEAL4">
      <a:srgbClr val="00847D"/>
    </a:custClr>
    <a:custClr name="FT TEAL1">
      <a:srgbClr val="E1F7F7"/>
    </a:custClr>
    <a:custClr name="FT GRAY4">
      <a:srgbClr val="595959"/>
    </a:custClr>
    <a:custClr name="FT GRAY1">
      <a:srgbClr val="E6E6E6"/>
    </a:custClr>
    <a:custClr name="FT SKY BLUE1">
      <a:srgbClr val="DDEAFF"/>
    </a:custClr>
    <a:custClr name="BLANK">
      <a:srgbClr val="FFFFFF"/>
    </a:custClr>
  </a:custClrLst>
  <a:extLst>
    <a:ext uri="{05A4C25C-085E-4340-85A3-A5531E510DB2}">
      <thm15:themeFamily xmlns:thm15="http://schemas.microsoft.com/office/thememl/2012/main" name="Theme2" id="{BA53008C-B06D-40FB-9027-A17A12CFCBA6}" vid="{127259DC-0A13-442E-A0E5-753F5ECAF0A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c8b77086-8006-42f9-a2d3-3337121f5f5d" xsi:nil="true"/>
    <lcf76f155ced4ddcb4097134ff3c332f xmlns="f11acd25-04ee-49a9-bfe9-744945d8b7f1">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B05AD067C551C4C8CAE70BF15D91074" ma:contentTypeVersion="18" ma:contentTypeDescription="Create a new document." ma:contentTypeScope="" ma:versionID="948bc3325bba639cc5d527aa40e58985">
  <xsd:schema xmlns:xsd="http://www.w3.org/2001/XMLSchema" xmlns:xs="http://www.w3.org/2001/XMLSchema" xmlns:p="http://schemas.microsoft.com/office/2006/metadata/properties" xmlns:ns2="f11acd25-04ee-49a9-bfe9-744945d8b7f1" xmlns:ns3="c8b77086-8006-42f9-a2d3-3337121f5f5d" targetNamespace="http://schemas.microsoft.com/office/2006/metadata/properties" ma:root="true" ma:fieldsID="bc7aeab299bc32ffe2e12362d3f1e498" ns2:_="" ns3:_="">
    <xsd:import namespace="f11acd25-04ee-49a9-bfe9-744945d8b7f1"/>
    <xsd:import namespace="c8b77086-8006-42f9-a2d3-3337121f5f5d"/>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AutoKeyPoints" minOccurs="0"/>
                <xsd:element ref="ns2:MediaServiceKeyPoints" minOccurs="0"/>
                <xsd:element ref="ns2:MediaServiceDateTaken" minOccurs="0"/>
                <xsd:element ref="ns2:MediaLengthInSeconds" minOccurs="0"/>
                <xsd:element ref="ns2:lcf76f155ced4ddcb4097134ff3c332f" minOccurs="0"/>
                <xsd:element ref="ns3:TaxCatchAll" minOccurs="0"/>
                <xsd:element ref="ns2:MediaServiceObjectDetectorVersions" minOccurs="0"/>
                <xsd:element ref="ns2:MediaServiceLocation"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11acd25-04ee-49a9-bfe9-744945d8b7f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5a2cf999-78fc-4b4f-9c94-c21be84841be"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Location" ma:index="24" nillable="true" ma:displayName="Location" ma:indexed="true" ma:internalName="MediaServiceLocation"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8b77086-8006-42f9-a2d3-3337121f5f5d"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755c06eb-4252-40ab-b470-2a9d9017af07}" ma:internalName="TaxCatchAll" ma:showField="CatchAllData" ma:web="c8b77086-8006-42f9-a2d3-3337121f5f5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AA6ED3C-17FF-4A1C-9EC0-5A380A333E76}">
  <ds:schemaRefs>
    <ds:schemaRef ds:uri="f11acd25-04ee-49a9-bfe9-744945d8b7f1"/>
    <ds:schemaRef ds:uri="http://www.w3.org/XML/1998/namespace"/>
    <ds:schemaRef ds:uri="http://purl.org/dc/elements/1.1/"/>
    <ds:schemaRef ds:uri="http://schemas.microsoft.com/office/2006/documentManagement/types"/>
    <ds:schemaRef ds:uri="http://purl.org/dc/terms/"/>
    <ds:schemaRef ds:uri="http://purl.org/dc/dcmitype/"/>
    <ds:schemaRef ds:uri="http://schemas.microsoft.com/office/infopath/2007/PartnerControls"/>
    <ds:schemaRef ds:uri="http://schemas.openxmlformats.org/package/2006/metadata/core-properties"/>
    <ds:schemaRef ds:uri="c8b77086-8006-42f9-a2d3-3337121f5f5d"/>
    <ds:schemaRef ds:uri="http://schemas.microsoft.com/office/2006/metadata/properties"/>
  </ds:schemaRefs>
</ds:datastoreItem>
</file>

<file path=customXml/itemProps2.xml><?xml version="1.0" encoding="utf-8"?>
<ds:datastoreItem xmlns:ds="http://schemas.openxmlformats.org/officeDocument/2006/customXml" ds:itemID="{96A1CA61-79C0-431F-A75A-04118843CB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11acd25-04ee-49a9-bfe9-744945d8b7f1"/>
    <ds:schemaRef ds:uri="c8b77086-8006-42f9-a2d3-3337121f5f5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6D90394-C69D-4B63-9B4F-1423F17C475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Theme2</Template>
  <TotalTime>45093</TotalTime>
  <Words>381</Words>
  <Application>Microsoft Office PowerPoint</Application>
  <PresentationFormat>Custom</PresentationFormat>
  <Paragraphs>26</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Arial Narrow</vt:lpstr>
      <vt:lpstr>Century Gothic</vt:lpstr>
      <vt:lpstr>Theme2</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Karolak, Karolina Maria</dc:creator>
  <cp:lastModifiedBy>Calambro, Chelsea</cp:lastModifiedBy>
  <cp:revision>50</cp:revision>
  <dcterms:created xsi:type="dcterms:W3CDTF">2025-08-18T09:45:55Z</dcterms:created>
  <dcterms:modified xsi:type="dcterms:W3CDTF">2026-04-14T18:51:46Z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0x0101000B05AD067C551C4C8CAE70BF15D91074</vt:lpwstr>
  </property>
  <property fmtid="{D5CDD505-2E9C-101B-9397-08002B2CF9AE}" pid="3" name="_dlc_DocIdItemGuid">
    <vt:lpwstr>a2511cb4-a6f1-48b3-b1e4-dee95a6abf90</vt:lpwstr>
  </property>
  <property fmtid="{D5CDD505-2E9C-101B-9397-08002B2CF9AE}" pid="4" name="MediaServiceImageTags">
    <vt:lpwstr/>
  </property>
</Properties>
</file>